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0"/>
  </p:notesMasterIdLst>
  <p:sldIdLst>
    <p:sldId id="256" r:id="rId2"/>
    <p:sldId id="258" r:id="rId3"/>
    <p:sldId id="257" r:id="rId4"/>
    <p:sldId id="260" r:id="rId5"/>
    <p:sldId id="292" r:id="rId6"/>
    <p:sldId id="293" r:id="rId7"/>
    <p:sldId id="261" r:id="rId8"/>
    <p:sldId id="263" r:id="rId9"/>
    <p:sldId id="265" r:id="rId10"/>
    <p:sldId id="268" r:id="rId11"/>
    <p:sldId id="269" r:id="rId12"/>
    <p:sldId id="297" r:id="rId13"/>
    <p:sldId id="270" r:id="rId14"/>
    <p:sldId id="271" r:id="rId15"/>
    <p:sldId id="275" r:id="rId16"/>
    <p:sldId id="298" r:id="rId17"/>
    <p:sldId id="274" r:id="rId18"/>
    <p:sldId id="294" r:id="rId19"/>
    <p:sldId id="278" r:id="rId20"/>
    <p:sldId id="279" r:id="rId21"/>
    <p:sldId id="280" r:id="rId22"/>
    <p:sldId id="281" r:id="rId23"/>
    <p:sldId id="285" r:id="rId24"/>
    <p:sldId id="296" r:id="rId25"/>
    <p:sldId id="287" r:id="rId26"/>
    <p:sldId id="288" r:id="rId27"/>
    <p:sldId id="291" r:id="rId28"/>
    <p:sldId id="289" r:id="rId29"/>
  </p:sldIdLst>
  <p:sldSz cx="12192000" cy="6858000"/>
  <p:notesSz cx="9388475" cy="71024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%20Astudillo\Downloads\TopVenta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 </a:t>
            </a:r>
            <a:r>
              <a:rPr lang="es-EC" b="1"/>
              <a:t>CRECIMIENTO ANUAL EN VENTAS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377820.24</c:v>
                </c:pt>
                <c:pt idx="1">
                  <c:v>359151</c:v>
                </c:pt>
                <c:pt idx="2">
                  <c:v>383668.85</c:v>
                </c:pt>
                <c:pt idx="3">
                  <c:v>458585.24</c:v>
                </c:pt>
                <c:pt idx="4">
                  <c:v>433592.6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A-45EF-BB2F-4F665EC6DAC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Hoja1!$C$2:$C$6</c:f>
              <c:numCache>
                <c:formatCode>0.00</c:formatCode>
                <c:ptCount val="5"/>
                <c:pt idx="1">
                  <c:v>-4.9413022446865185</c:v>
                </c:pt>
                <c:pt idx="2">
                  <c:v>6.8266133186319893</c:v>
                </c:pt>
                <c:pt idx="3">
                  <c:v>19.526315467101387</c:v>
                </c:pt>
                <c:pt idx="4">
                  <c:v>-5.4499442677221825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A-45EF-BB2F-4F665EC6DA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28802072"/>
        <c:axId val="528802400"/>
      </c:barChart>
      <c:catAx>
        <c:axId val="52880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8802400"/>
        <c:crosses val="autoZero"/>
        <c:auto val="1"/>
        <c:lblAlgn val="ctr"/>
        <c:lblOffset val="100"/>
        <c:noMultiLvlLbl val="0"/>
      </c:catAx>
      <c:valAx>
        <c:axId val="52880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880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Worksheet!$J$19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0B-4B79-9933-3717F23C00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0B-4B79-9933-3717F23C00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0B-4B79-9933-3717F23C00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0B-4B79-9933-3717F23C00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B0B-4B79-9933-3717F23C00B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B0B-4B79-9933-3717F23C00B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B0B-4B79-9933-3717F23C00B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B0B-4B79-9933-3717F23C00B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B0B-4B79-9933-3717F23C00B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Worksheet!$I$20:$I$28</c:f>
              <c:strCache>
                <c:ptCount val="9"/>
                <c:pt idx="0">
                  <c:v>MOTOR</c:v>
                </c:pt>
                <c:pt idx="1">
                  <c:v>ESCAPE</c:v>
                </c:pt>
                <c:pt idx="2">
                  <c:v>CAJA CAMBIOS</c:v>
                </c:pt>
                <c:pt idx="3">
                  <c:v>SUSPENSIÓN</c:v>
                </c:pt>
                <c:pt idx="4">
                  <c:v>FRENOS</c:v>
                </c:pt>
                <c:pt idx="5">
                  <c:v>CABLES</c:v>
                </c:pt>
                <c:pt idx="6">
                  <c:v>CAUCHOS</c:v>
                </c:pt>
                <c:pt idx="7">
                  <c:v>CARROCERIA</c:v>
                </c:pt>
                <c:pt idx="8">
                  <c:v>ELECTRICO</c:v>
                </c:pt>
              </c:strCache>
            </c:strRef>
          </c:cat>
          <c:val>
            <c:numRef>
              <c:f>Worksheet!$J$20:$J$28</c:f>
              <c:numCache>
                <c:formatCode>General</c:formatCode>
                <c:ptCount val="9"/>
                <c:pt idx="0">
                  <c:v>33683.138050000001</c:v>
                </c:pt>
                <c:pt idx="1">
                  <c:v>1755.0301299999996</c:v>
                </c:pt>
                <c:pt idx="2">
                  <c:v>656.45419999999967</c:v>
                </c:pt>
                <c:pt idx="3">
                  <c:v>7519.671400000002</c:v>
                </c:pt>
                <c:pt idx="4">
                  <c:v>8316.8669599999994</c:v>
                </c:pt>
                <c:pt idx="5">
                  <c:v>1828.6181999999999</c:v>
                </c:pt>
                <c:pt idx="6">
                  <c:v>1641.2593400000001</c:v>
                </c:pt>
                <c:pt idx="7">
                  <c:v>4197.5354799999996</c:v>
                </c:pt>
                <c:pt idx="8">
                  <c:v>8301.1469199999992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B0B-4B79-9933-3717F23C00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Cantidad</a:t>
            </a:r>
            <a:r>
              <a:rPr lang="es-EC" b="1" baseline="0" dirty="0"/>
              <a:t> de ventas por países exportadores</a:t>
            </a:r>
            <a:endParaRPr lang="es-EC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255665675827667"/>
          <c:y val="9.6689030681949784E-2"/>
          <c:w val="0.87403841144406869"/>
          <c:h val="0.794176189325702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Alemania</c:v>
                </c:pt>
                <c:pt idx="1">
                  <c:v>Estados Unidos</c:v>
                </c:pt>
                <c:pt idx="2">
                  <c:v>China</c:v>
                </c:pt>
                <c:pt idx="3">
                  <c:v>Japón</c:v>
                </c:pt>
                <c:pt idx="4">
                  <c:v>Mexico</c:v>
                </c:pt>
                <c:pt idx="5">
                  <c:v>Viet Nam</c:v>
                </c:pt>
                <c:pt idx="6">
                  <c:v>Rumania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13669</c:v>
                </c:pt>
                <c:pt idx="1">
                  <c:v>5352</c:v>
                </c:pt>
                <c:pt idx="2">
                  <c:v>8459</c:v>
                </c:pt>
                <c:pt idx="3">
                  <c:v>3927</c:v>
                </c:pt>
                <c:pt idx="4">
                  <c:v>8170</c:v>
                </c:pt>
                <c:pt idx="5">
                  <c:v>2599</c:v>
                </c:pt>
                <c:pt idx="6">
                  <c:v>2939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E-487F-849C-2B15B8C26CD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Alemania</c:v>
                </c:pt>
                <c:pt idx="1">
                  <c:v>Estados Unidos</c:v>
                </c:pt>
                <c:pt idx="2">
                  <c:v>China</c:v>
                </c:pt>
                <c:pt idx="3">
                  <c:v>Japón</c:v>
                </c:pt>
                <c:pt idx="4">
                  <c:v>Mexico</c:v>
                </c:pt>
                <c:pt idx="5">
                  <c:v>Viet Nam</c:v>
                </c:pt>
                <c:pt idx="6">
                  <c:v>Rumania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12695</c:v>
                </c:pt>
                <c:pt idx="1">
                  <c:v>5224</c:v>
                </c:pt>
                <c:pt idx="2">
                  <c:v>8247</c:v>
                </c:pt>
                <c:pt idx="3">
                  <c:v>3696</c:v>
                </c:pt>
                <c:pt idx="4">
                  <c:v>8085</c:v>
                </c:pt>
                <c:pt idx="5">
                  <c:v>2969</c:v>
                </c:pt>
                <c:pt idx="6">
                  <c:v>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5E-487F-849C-2B15B8C26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5415120"/>
        <c:axId val="665411840"/>
      </c:barChart>
      <c:catAx>
        <c:axId val="66541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65411840"/>
        <c:crosses val="autoZero"/>
        <c:auto val="1"/>
        <c:lblAlgn val="ctr"/>
        <c:lblOffset val="100"/>
        <c:noMultiLvlLbl val="0"/>
      </c:catAx>
      <c:valAx>
        <c:axId val="66541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6541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Importaciones</a:t>
            </a:r>
            <a:r>
              <a:rPr lang="es-EC" baseline="0"/>
              <a:t> entre 2018 y 2019 desde TLCAN hacia la CAN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8409.99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Hoja1!$A$3:$A$6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Hoja1!$B$3:$B$6</c:f>
              <c:numCache>
                <c:formatCode>General</c:formatCode>
                <c:ptCount val="4"/>
                <c:pt idx="0">
                  <c:v>2501</c:v>
                </c:pt>
                <c:pt idx="1">
                  <c:v>25555</c:v>
                </c:pt>
                <c:pt idx="2">
                  <c:v>57073</c:v>
                </c:pt>
                <c:pt idx="3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0-4FE1-9026-C741D47BE623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8544.3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Hoja1!$A$3:$A$6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Hoja1!$C$3:$C$6</c:f>
              <c:numCache>
                <c:formatCode>General</c:formatCode>
                <c:ptCount val="4"/>
                <c:pt idx="0">
                  <c:v>1134</c:v>
                </c:pt>
                <c:pt idx="1">
                  <c:v>4389</c:v>
                </c:pt>
                <c:pt idx="2">
                  <c:v>4851</c:v>
                </c:pt>
                <c:pt idx="3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0-4FE1-9026-C741D47BE623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9031.8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Hoja1!$A$3:$A$6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Hoja1!$D$3:$D$6</c:f>
              <c:numCache>
                <c:formatCode>General</c:formatCode>
                <c:ptCount val="4"/>
                <c:pt idx="0">
                  <c:v>5109</c:v>
                </c:pt>
                <c:pt idx="1">
                  <c:v>25211</c:v>
                </c:pt>
                <c:pt idx="2">
                  <c:v>13592</c:v>
                </c:pt>
                <c:pt idx="3">
                  <c:v>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0-4FE1-9026-C741D47BE623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8511.3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Hoja1!$A$3:$A$6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Hoja1!$E$3:$E$6</c:f>
              <c:numCache>
                <c:formatCode>General</c:formatCode>
                <c:ptCount val="4"/>
                <c:pt idx="0">
                  <c:v>48</c:v>
                </c:pt>
                <c:pt idx="1">
                  <c:v>86</c:v>
                </c:pt>
                <c:pt idx="2">
                  <c:v>29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0-4FE1-9026-C741D47BE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18"/>
        <c:axId val="529342232"/>
        <c:axId val="529342560"/>
      </c:barChart>
      <c:catAx>
        <c:axId val="52934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9342560"/>
        <c:crosses val="autoZero"/>
        <c:auto val="1"/>
        <c:lblAlgn val="ctr"/>
        <c:lblOffset val="100"/>
        <c:noMultiLvlLbl val="0"/>
      </c:catAx>
      <c:valAx>
        <c:axId val="52934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934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Importaciones</a:t>
            </a:r>
            <a:r>
              <a:rPr lang="es-EC" baseline="0"/>
              <a:t> de los años 2018 y 2019 desde la CAN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8409.99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2061</c:v>
                </c:pt>
                <c:pt idx="2">
                  <c:v>325</c:v>
                </c:pt>
                <c:pt idx="3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C-46FD-984C-8C2525AAEC5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8544.3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13489</c:v>
                </c:pt>
                <c:pt idx="1">
                  <c:v>21542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C-46FD-984C-8C2525AAEC5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9031.8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229</c:v>
                </c:pt>
                <c:pt idx="1">
                  <c:v>64</c:v>
                </c:pt>
                <c:pt idx="2">
                  <c:v>229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C-46FD-984C-8C2525AAEC5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8511.3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Ecuador</c:v>
                </c:pt>
                <c:pt idx="1">
                  <c:v>Colombia</c:v>
                </c:pt>
                <c:pt idx="2">
                  <c:v>Perú</c:v>
                </c:pt>
                <c:pt idx="3">
                  <c:v>Bolivia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9C-46FD-984C-8C2525AAE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6657800"/>
        <c:axId val="576651896"/>
      </c:barChart>
      <c:catAx>
        <c:axId val="57665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76651896"/>
        <c:crosses val="autoZero"/>
        <c:auto val="1"/>
        <c:lblAlgn val="ctr"/>
        <c:lblOffset val="100"/>
        <c:noMultiLvlLbl val="0"/>
      </c:catAx>
      <c:valAx>
        <c:axId val="57665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7665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Exportaciones</a:t>
            </a:r>
            <a:r>
              <a:rPr lang="es-EC" b="1" baseline="0"/>
              <a:t> de Ecuador hacia países de la CAN</a:t>
            </a:r>
            <a:endParaRPr lang="es-EC" b="1"/>
          </a:p>
        </c:rich>
      </c:tx>
      <c:layout>
        <c:manualLayout>
          <c:xMode val="edge"/>
          <c:yMode val="edge"/>
          <c:x val="0.25656513929375957"/>
          <c:y val="1.2802483883487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8409.99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Colombia</c:v>
                </c:pt>
                <c:pt idx="1">
                  <c:v>Peru</c:v>
                </c:pt>
                <c:pt idx="2">
                  <c:v>Bolivia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1-49D8-82A0-D8E9F92FEC2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8544.3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Hoja1!$A$2:$A$4</c:f>
              <c:strCache>
                <c:ptCount val="3"/>
                <c:pt idx="0">
                  <c:v>Colombia</c:v>
                </c:pt>
                <c:pt idx="1">
                  <c:v>Peru</c:v>
                </c:pt>
                <c:pt idx="2">
                  <c:v>Bolivia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1-49D8-82A0-D8E9F92FEC2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9031.8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Colombia</c:v>
                </c:pt>
                <c:pt idx="1">
                  <c:v>Peru</c:v>
                </c:pt>
                <c:pt idx="2">
                  <c:v>Bolivia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169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1-49D8-82A0-D8E9F92FEC2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8511.3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Hoja1!$A$2:$A$4</c:f>
              <c:strCache>
                <c:ptCount val="3"/>
                <c:pt idx="0">
                  <c:v>Colombia</c:v>
                </c:pt>
                <c:pt idx="1">
                  <c:v>Peru</c:v>
                </c:pt>
                <c:pt idx="2">
                  <c:v>Bolivia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C1-49D8-82A0-D8E9F92F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2108568"/>
        <c:axId val="612106272"/>
        <c:axId val="0"/>
      </c:bar3DChart>
      <c:catAx>
        <c:axId val="61210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2106272"/>
        <c:crosses val="autoZero"/>
        <c:auto val="1"/>
        <c:lblAlgn val="ctr"/>
        <c:lblOffset val="100"/>
        <c:noMultiLvlLbl val="0"/>
      </c:catAx>
      <c:valAx>
        <c:axId val="61210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210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F7852-21E2-4B61-B47D-C3F5C02497AC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4908174-2346-4A8A-88E0-166FDF9AD403}">
      <dgm:prSet phldrT="[Texto]"/>
      <dgm:spPr/>
      <dgm:t>
        <a:bodyPr/>
        <a:lstStyle/>
        <a:p>
          <a:r>
            <a:rPr lang="es-EC" dirty="0"/>
            <a:t>Volkswagen como una de las marcas mas importantes del mercado</a:t>
          </a:r>
        </a:p>
      </dgm:t>
    </dgm:pt>
    <dgm:pt modelId="{753182E9-72BD-4C53-A8C7-8CE540FFC231}" type="parTrans" cxnId="{83AEB127-1B4E-4695-A1F9-F1A4970D1C47}">
      <dgm:prSet/>
      <dgm:spPr/>
      <dgm:t>
        <a:bodyPr/>
        <a:lstStyle/>
        <a:p>
          <a:endParaRPr lang="es-EC"/>
        </a:p>
      </dgm:t>
    </dgm:pt>
    <dgm:pt modelId="{CF79FA1B-D97B-401A-B0E3-537A7CFD5D17}" type="sibTrans" cxnId="{83AEB127-1B4E-4695-A1F9-F1A4970D1C47}">
      <dgm:prSet/>
      <dgm:spPr/>
      <dgm:t>
        <a:bodyPr/>
        <a:lstStyle/>
        <a:p>
          <a:endParaRPr lang="es-EC"/>
        </a:p>
      </dgm:t>
    </dgm:pt>
    <dgm:pt modelId="{F1900DBA-F458-4527-95FB-9FAD75E4578C}">
      <dgm:prSet phldrT="[Texto]"/>
      <dgm:spPr/>
      <dgm:t>
        <a:bodyPr/>
        <a:lstStyle/>
        <a:p>
          <a:r>
            <a:rPr lang="es-EC" dirty="0"/>
            <a:t>Modelos Escarabajo, </a:t>
          </a:r>
          <a:r>
            <a:rPr lang="es-EC" dirty="0" err="1"/>
            <a:t>Kombi</a:t>
          </a:r>
          <a:r>
            <a:rPr lang="es-EC" dirty="0"/>
            <a:t>, Brasilia, </a:t>
          </a:r>
          <a:r>
            <a:rPr lang="es-EC" dirty="0" err="1"/>
            <a:t>etc</a:t>
          </a:r>
          <a:endParaRPr lang="es-EC" dirty="0"/>
        </a:p>
      </dgm:t>
    </dgm:pt>
    <dgm:pt modelId="{A227EB6C-5583-4BBF-A52C-2967BA5F6406}" type="parTrans" cxnId="{D178CE07-B067-4E61-A9A7-491701440FE0}">
      <dgm:prSet/>
      <dgm:spPr/>
      <dgm:t>
        <a:bodyPr/>
        <a:lstStyle/>
        <a:p>
          <a:endParaRPr lang="es-EC"/>
        </a:p>
      </dgm:t>
    </dgm:pt>
    <dgm:pt modelId="{DB9EAA97-4E05-4641-85D6-21C56627279B}" type="sibTrans" cxnId="{D178CE07-B067-4E61-A9A7-491701440FE0}">
      <dgm:prSet/>
      <dgm:spPr/>
      <dgm:t>
        <a:bodyPr/>
        <a:lstStyle/>
        <a:p>
          <a:endParaRPr lang="es-EC"/>
        </a:p>
      </dgm:t>
    </dgm:pt>
    <dgm:pt modelId="{0B598552-52CB-423A-A248-DF6C46B579CC}">
      <dgm:prSet phldrT="[Texto]"/>
      <dgm:spPr/>
      <dgm:t>
        <a:bodyPr/>
        <a:lstStyle/>
        <a:p>
          <a:r>
            <a:rPr lang="es-EC" dirty="0"/>
            <a:t>1938 hasta la fecha se fabricaron 24 millones de unidades</a:t>
          </a:r>
        </a:p>
      </dgm:t>
    </dgm:pt>
    <dgm:pt modelId="{24678841-4ECF-41DA-8B11-B789BE60D4B8}" type="parTrans" cxnId="{87DAFAF1-7E40-4A02-BF14-7F34344C096E}">
      <dgm:prSet/>
      <dgm:spPr/>
      <dgm:t>
        <a:bodyPr/>
        <a:lstStyle/>
        <a:p>
          <a:endParaRPr lang="es-EC"/>
        </a:p>
      </dgm:t>
    </dgm:pt>
    <dgm:pt modelId="{5D744F68-6148-453F-877E-2315A0765452}" type="sibTrans" cxnId="{87DAFAF1-7E40-4A02-BF14-7F34344C096E}">
      <dgm:prSet/>
      <dgm:spPr/>
      <dgm:t>
        <a:bodyPr/>
        <a:lstStyle/>
        <a:p>
          <a:endParaRPr lang="es-EC"/>
        </a:p>
      </dgm:t>
    </dgm:pt>
    <dgm:pt modelId="{80A16E37-4282-4EB7-AF76-8E41CDFA8DB5}">
      <dgm:prSet/>
      <dgm:spPr/>
      <dgm:t>
        <a:bodyPr/>
        <a:lstStyle/>
        <a:p>
          <a:r>
            <a:rPr lang="es-EC" dirty="0"/>
            <a:t>Exportaciones en los 5 continentes</a:t>
          </a:r>
        </a:p>
      </dgm:t>
    </dgm:pt>
    <dgm:pt modelId="{353E2BF0-C22C-4557-A299-1F3341CB9AFD}" type="parTrans" cxnId="{C1772C86-503B-4897-BB01-9EA4BDDCCEA0}">
      <dgm:prSet/>
      <dgm:spPr/>
      <dgm:t>
        <a:bodyPr/>
        <a:lstStyle/>
        <a:p>
          <a:endParaRPr lang="es-EC"/>
        </a:p>
      </dgm:t>
    </dgm:pt>
    <dgm:pt modelId="{074877B7-5B0B-4DCF-AD59-FF589C2C90B3}" type="sibTrans" cxnId="{C1772C86-503B-4897-BB01-9EA4BDDCCEA0}">
      <dgm:prSet/>
      <dgm:spPr/>
      <dgm:t>
        <a:bodyPr/>
        <a:lstStyle/>
        <a:p>
          <a:endParaRPr lang="es-EC"/>
        </a:p>
      </dgm:t>
    </dgm:pt>
    <dgm:pt modelId="{233E6DBF-E5B3-47C1-B1E4-2FA6CBE79EDA}" type="pres">
      <dgm:prSet presAssocID="{5ADF7852-21E2-4B61-B47D-C3F5C02497AC}" presName="Name0" presStyleCnt="0">
        <dgm:presLayoutVars>
          <dgm:dir/>
          <dgm:resizeHandles val="exact"/>
        </dgm:presLayoutVars>
      </dgm:prSet>
      <dgm:spPr/>
    </dgm:pt>
    <dgm:pt modelId="{1210D467-DBCA-4736-B0D6-9CAD62F4A821}" type="pres">
      <dgm:prSet presAssocID="{E4908174-2346-4A8A-88E0-166FDF9AD403}" presName="node" presStyleLbl="node1" presStyleIdx="0" presStyleCnt="4">
        <dgm:presLayoutVars>
          <dgm:bulletEnabled val="1"/>
        </dgm:presLayoutVars>
      </dgm:prSet>
      <dgm:spPr/>
    </dgm:pt>
    <dgm:pt modelId="{E0C59AC0-21C2-4F6C-92D2-FD0CCBD6C293}" type="pres">
      <dgm:prSet presAssocID="{CF79FA1B-D97B-401A-B0E3-537A7CFD5D17}" presName="sibTrans" presStyleLbl="sibTrans2D1" presStyleIdx="0" presStyleCnt="3"/>
      <dgm:spPr/>
    </dgm:pt>
    <dgm:pt modelId="{B0111572-CFEA-43B3-B91D-6CFC66ABE075}" type="pres">
      <dgm:prSet presAssocID="{CF79FA1B-D97B-401A-B0E3-537A7CFD5D17}" presName="connectorText" presStyleLbl="sibTrans2D1" presStyleIdx="0" presStyleCnt="3"/>
      <dgm:spPr/>
    </dgm:pt>
    <dgm:pt modelId="{3DB43EDE-1EEE-4E39-8E2F-4ADB84E5B1DF}" type="pres">
      <dgm:prSet presAssocID="{F1900DBA-F458-4527-95FB-9FAD75E4578C}" presName="node" presStyleLbl="node1" presStyleIdx="1" presStyleCnt="4">
        <dgm:presLayoutVars>
          <dgm:bulletEnabled val="1"/>
        </dgm:presLayoutVars>
      </dgm:prSet>
      <dgm:spPr/>
    </dgm:pt>
    <dgm:pt modelId="{811F5D3C-5477-43EC-95E3-03E0C18C87BD}" type="pres">
      <dgm:prSet presAssocID="{DB9EAA97-4E05-4641-85D6-21C56627279B}" presName="sibTrans" presStyleLbl="sibTrans2D1" presStyleIdx="1" presStyleCnt="3"/>
      <dgm:spPr/>
    </dgm:pt>
    <dgm:pt modelId="{BB0375C3-1CF1-400B-857B-2248F37B15FA}" type="pres">
      <dgm:prSet presAssocID="{DB9EAA97-4E05-4641-85D6-21C56627279B}" presName="connectorText" presStyleLbl="sibTrans2D1" presStyleIdx="1" presStyleCnt="3"/>
      <dgm:spPr/>
    </dgm:pt>
    <dgm:pt modelId="{0B626CC1-4977-4FAA-96A0-73FA5903303D}" type="pres">
      <dgm:prSet presAssocID="{0B598552-52CB-423A-A248-DF6C46B579CC}" presName="node" presStyleLbl="node1" presStyleIdx="2" presStyleCnt="4">
        <dgm:presLayoutVars>
          <dgm:bulletEnabled val="1"/>
        </dgm:presLayoutVars>
      </dgm:prSet>
      <dgm:spPr/>
    </dgm:pt>
    <dgm:pt modelId="{9815085F-42D6-4C38-84BD-5D06F35B0327}" type="pres">
      <dgm:prSet presAssocID="{5D744F68-6148-453F-877E-2315A0765452}" presName="sibTrans" presStyleLbl="sibTrans2D1" presStyleIdx="2" presStyleCnt="3"/>
      <dgm:spPr/>
    </dgm:pt>
    <dgm:pt modelId="{491644EF-D22A-444A-8BF2-5DAC7D99A9C4}" type="pres">
      <dgm:prSet presAssocID="{5D744F68-6148-453F-877E-2315A0765452}" presName="connectorText" presStyleLbl="sibTrans2D1" presStyleIdx="2" presStyleCnt="3"/>
      <dgm:spPr/>
    </dgm:pt>
    <dgm:pt modelId="{49EA1D5A-B4AB-4ECC-84A2-83AFD65E8F63}" type="pres">
      <dgm:prSet presAssocID="{80A16E37-4282-4EB7-AF76-8E41CDFA8DB5}" presName="node" presStyleLbl="node1" presStyleIdx="3" presStyleCnt="4">
        <dgm:presLayoutVars>
          <dgm:bulletEnabled val="1"/>
        </dgm:presLayoutVars>
      </dgm:prSet>
      <dgm:spPr/>
    </dgm:pt>
  </dgm:ptLst>
  <dgm:cxnLst>
    <dgm:cxn modelId="{D178CE07-B067-4E61-A9A7-491701440FE0}" srcId="{5ADF7852-21E2-4B61-B47D-C3F5C02497AC}" destId="{F1900DBA-F458-4527-95FB-9FAD75E4578C}" srcOrd="1" destOrd="0" parTransId="{A227EB6C-5583-4BBF-A52C-2967BA5F6406}" sibTransId="{DB9EAA97-4E05-4641-85D6-21C56627279B}"/>
    <dgm:cxn modelId="{50A73014-51EC-4DC0-95C4-D1B3A999E36E}" type="presOf" srcId="{0B598552-52CB-423A-A248-DF6C46B579CC}" destId="{0B626CC1-4977-4FAA-96A0-73FA5903303D}" srcOrd="0" destOrd="0" presId="urn:microsoft.com/office/officeart/2005/8/layout/process1"/>
    <dgm:cxn modelId="{D4132415-FAFD-4D88-A315-DA2DE8576179}" type="presOf" srcId="{DB9EAA97-4E05-4641-85D6-21C56627279B}" destId="{BB0375C3-1CF1-400B-857B-2248F37B15FA}" srcOrd="1" destOrd="0" presId="urn:microsoft.com/office/officeart/2005/8/layout/process1"/>
    <dgm:cxn modelId="{83AEB127-1B4E-4695-A1F9-F1A4970D1C47}" srcId="{5ADF7852-21E2-4B61-B47D-C3F5C02497AC}" destId="{E4908174-2346-4A8A-88E0-166FDF9AD403}" srcOrd="0" destOrd="0" parTransId="{753182E9-72BD-4C53-A8C7-8CE540FFC231}" sibTransId="{CF79FA1B-D97B-401A-B0E3-537A7CFD5D17}"/>
    <dgm:cxn modelId="{40E09B5D-0F1D-490C-A8AE-9107E7F3B996}" type="presOf" srcId="{F1900DBA-F458-4527-95FB-9FAD75E4578C}" destId="{3DB43EDE-1EEE-4E39-8E2F-4ADB84E5B1DF}" srcOrd="0" destOrd="0" presId="urn:microsoft.com/office/officeart/2005/8/layout/process1"/>
    <dgm:cxn modelId="{610FF169-B368-4426-BC04-40117DD08FBB}" type="presOf" srcId="{DB9EAA97-4E05-4641-85D6-21C56627279B}" destId="{811F5D3C-5477-43EC-95E3-03E0C18C87BD}" srcOrd="0" destOrd="0" presId="urn:microsoft.com/office/officeart/2005/8/layout/process1"/>
    <dgm:cxn modelId="{F492D671-3ECC-4EFB-94C9-6F5BFADC97E1}" type="presOf" srcId="{CF79FA1B-D97B-401A-B0E3-537A7CFD5D17}" destId="{E0C59AC0-21C2-4F6C-92D2-FD0CCBD6C293}" srcOrd="0" destOrd="0" presId="urn:microsoft.com/office/officeart/2005/8/layout/process1"/>
    <dgm:cxn modelId="{C1772C86-503B-4897-BB01-9EA4BDDCCEA0}" srcId="{5ADF7852-21E2-4B61-B47D-C3F5C02497AC}" destId="{80A16E37-4282-4EB7-AF76-8E41CDFA8DB5}" srcOrd="3" destOrd="0" parTransId="{353E2BF0-C22C-4557-A299-1F3341CB9AFD}" sibTransId="{074877B7-5B0B-4DCF-AD59-FF589C2C90B3}"/>
    <dgm:cxn modelId="{8A178D9C-5AE4-4318-B529-08853539E346}" type="presOf" srcId="{5D744F68-6148-453F-877E-2315A0765452}" destId="{9815085F-42D6-4C38-84BD-5D06F35B0327}" srcOrd="0" destOrd="0" presId="urn:microsoft.com/office/officeart/2005/8/layout/process1"/>
    <dgm:cxn modelId="{2ED0ACCC-C269-4EE8-AFCA-D6E63745B92B}" type="presOf" srcId="{5D744F68-6148-453F-877E-2315A0765452}" destId="{491644EF-D22A-444A-8BF2-5DAC7D99A9C4}" srcOrd="1" destOrd="0" presId="urn:microsoft.com/office/officeart/2005/8/layout/process1"/>
    <dgm:cxn modelId="{7E2D1DD1-1A35-4067-8DA6-08E449FFF471}" type="presOf" srcId="{E4908174-2346-4A8A-88E0-166FDF9AD403}" destId="{1210D467-DBCA-4736-B0D6-9CAD62F4A821}" srcOrd="0" destOrd="0" presId="urn:microsoft.com/office/officeart/2005/8/layout/process1"/>
    <dgm:cxn modelId="{BB4932D5-D70B-488F-99DB-EC9B08AE55C5}" type="presOf" srcId="{CF79FA1B-D97B-401A-B0E3-537A7CFD5D17}" destId="{B0111572-CFEA-43B3-B91D-6CFC66ABE075}" srcOrd="1" destOrd="0" presId="urn:microsoft.com/office/officeart/2005/8/layout/process1"/>
    <dgm:cxn modelId="{CE017AEE-95B7-4DCA-9836-7FFE586DDD5E}" type="presOf" srcId="{80A16E37-4282-4EB7-AF76-8E41CDFA8DB5}" destId="{49EA1D5A-B4AB-4ECC-84A2-83AFD65E8F63}" srcOrd="0" destOrd="0" presId="urn:microsoft.com/office/officeart/2005/8/layout/process1"/>
    <dgm:cxn modelId="{87DAFAF1-7E40-4A02-BF14-7F34344C096E}" srcId="{5ADF7852-21E2-4B61-B47D-C3F5C02497AC}" destId="{0B598552-52CB-423A-A248-DF6C46B579CC}" srcOrd="2" destOrd="0" parTransId="{24678841-4ECF-41DA-8B11-B789BE60D4B8}" sibTransId="{5D744F68-6148-453F-877E-2315A0765452}"/>
    <dgm:cxn modelId="{6415D2F5-B735-429B-B9F2-E8334D044855}" type="presOf" srcId="{5ADF7852-21E2-4B61-B47D-C3F5C02497AC}" destId="{233E6DBF-E5B3-47C1-B1E4-2FA6CBE79EDA}" srcOrd="0" destOrd="0" presId="urn:microsoft.com/office/officeart/2005/8/layout/process1"/>
    <dgm:cxn modelId="{41B98C47-8625-4D5C-905B-DF84C7A6038A}" type="presParOf" srcId="{233E6DBF-E5B3-47C1-B1E4-2FA6CBE79EDA}" destId="{1210D467-DBCA-4736-B0D6-9CAD62F4A821}" srcOrd="0" destOrd="0" presId="urn:microsoft.com/office/officeart/2005/8/layout/process1"/>
    <dgm:cxn modelId="{0A52DF11-828A-4F3F-B940-5B973327B7F9}" type="presParOf" srcId="{233E6DBF-E5B3-47C1-B1E4-2FA6CBE79EDA}" destId="{E0C59AC0-21C2-4F6C-92D2-FD0CCBD6C293}" srcOrd="1" destOrd="0" presId="urn:microsoft.com/office/officeart/2005/8/layout/process1"/>
    <dgm:cxn modelId="{6E01147A-FBC0-41F6-81A5-FD5135EAA062}" type="presParOf" srcId="{E0C59AC0-21C2-4F6C-92D2-FD0CCBD6C293}" destId="{B0111572-CFEA-43B3-B91D-6CFC66ABE075}" srcOrd="0" destOrd="0" presId="urn:microsoft.com/office/officeart/2005/8/layout/process1"/>
    <dgm:cxn modelId="{B39FCFEC-E8C3-49C3-B8C8-2A94C86CB9D8}" type="presParOf" srcId="{233E6DBF-E5B3-47C1-B1E4-2FA6CBE79EDA}" destId="{3DB43EDE-1EEE-4E39-8E2F-4ADB84E5B1DF}" srcOrd="2" destOrd="0" presId="urn:microsoft.com/office/officeart/2005/8/layout/process1"/>
    <dgm:cxn modelId="{5DDEEC51-BA2B-4153-BC88-42C4DA1E40E6}" type="presParOf" srcId="{233E6DBF-E5B3-47C1-B1E4-2FA6CBE79EDA}" destId="{811F5D3C-5477-43EC-95E3-03E0C18C87BD}" srcOrd="3" destOrd="0" presId="urn:microsoft.com/office/officeart/2005/8/layout/process1"/>
    <dgm:cxn modelId="{CA36C8CA-18E3-4FC2-BAAC-7CD3687EF569}" type="presParOf" srcId="{811F5D3C-5477-43EC-95E3-03E0C18C87BD}" destId="{BB0375C3-1CF1-400B-857B-2248F37B15FA}" srcOrd="0" destOrd="0" presId="urn:microsoft.com/office/officeart/2005/8/layout/process1"/>
    <dgm:cxn modelId="{D7F39D58-BD8A-490B-95BF-ADC37E6D0A1E}" type="presParOf" srcId="{233E6DBF-E5B3-47C1-B1E4-2FA6CBE79EDA}" destId="{0B626CC1-4977-4FAA-96A0-73FA5903303D}" srcOrd="4" destOrd="0" presId="urn:microsoft.com/office/officeart/2005/8/layout/process1"/>
    <dgm:cxn modelId="{A27CE993-6C44-4A48-A465-1A04F57E17AF}" type="presParOf" srcId="{233E6DBF-E5B3-47C1-B1E4-2FA6CBE79EDA}" destId="{9815085F-42D6-4C38-84BD-5D06F35B0327}" srcOrd="5" destOrd="0" presId="urn:microsoft.com/office/officeart/2005/8/layout/process1"/>
    <dgm:cxn modelId="{498722B2-A36D-4A5C-A6FF-D2A8EC5ECC25}" type="presParOf" srcId="{9815085F-42D6-4C38-84BD-5D06F35B0327}" destId="{491644EF-D22A-444A-8BF2-5DAC7D99A9C4}" srcOrd="0" destOrd="0" presId="urn:microsoft.com/office/officeart/2005/8/layout/process1"/>
    <dgm:cxn modelId="{5076E3CB-2290-44B8-933E-9013AB64DAA9}" type="presParOf" srcId="{233E6DBF-E5B3-47C1-B1E4-2FA6CBE79EDA}" destId="{49EA1D5A-B4AB-4ECC-84A2-83AFD65E8F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FED411-4847-4BE7-9B87-04E4EED1E87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456F6D3-AA54-48A7-86DB-0ED5914288DF}">
      <dgm:prSet phldrT="[Texto]" custT="1"/>
      <dgm:spPr/>
      <dgm:t>
        <a:bodyPr/>
        <a:lstStyle/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Dirección General 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Gerente Luis Astudillo J. </a:t>
          </a:r>
        </a:p>
      </dgm:t>
    </dgm:pt>
    <dgm:pt modelId="{A84CCF01-FF87-4D74-8F50-8D3C55BE67FC}" type="parTrans" cxnId="{D9553030-8229-4811-9580-7BEFF3A29581}">
      <dgm:prSet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B9A6-AE92-4AE7-AF11-088D8F72AE77}" type="sibTrans" cxnId="{D9553030-8229-4811-9580-7BEFF3A29581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27E2F-2059-40ED-BFC5-8AB1C5A83D9B}">
      <dgm:prSet phldrT="[Texto]" custT="1"/>
      <dgm:spPr/>
      <dgm:t>
        <a:bodyPr/>
        <a:lstStyle/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Ventas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Robert Guano - Jefe de Ventas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Sandro Jimenez - Ejecutivo de Ventas</a:t>
          </a:r>
        </a:p>
      </dgm:t>
    </dgm:pt>
    <dgm:pt modelId="{90AA4014-C009-4884-A55E-BE04E52F9DB2}" type="parTrans" cxnId="{B7A14246-04A8-4ACF-8683-47D4B56FA775}">
      <dgm:prSet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01E2D-4285-4F73-BFD0-19E1268AC61A}" type="sibTrans" cxnId="{B7A14246-04A8-4ACF-8683-47D4B56FA775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72095-1E71-4E27-ACEE-8C998B3E98A1}">
      <dgm:prSet phldrT="[Texto]" custT="1"/>
      <dgm:spPr/>
      <dgm:t>
        <a:bodyPr/>
        <a:lstStyle/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Bodegas/Logística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Daniel Astudillo - Ejecutivos de ventas al por mayor</a:t>
          </a:r>
        </a:p>
      </dgm:t>
    </dgm:pt>
    <dgm:pt modelId="{72D36EBC-78F4-4303-A093-DD151A228CDB}" type="parTrans" cxnId="{6E694E99-9611-4E57-85C5-8D796B5D1CFF}">
      <dgm:prSet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60409-6407-47FC-BC6F-69C69CA37D11}" type="sibTrans" cxnId="{6E694E99-9611-4E57-85C5-8D796B5D1CFF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B450A-EBC9-4148-83F1-F705CBE54066}">
      <dgm:prSet custT="1"/>
      <dgm:spPr/>
      <dgm:t>
        <a:bodyPr/>
        <a:lstStyle/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Financiera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Luis Astudillo L.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Analista financiero/Cobranzas</a:t>
          </a:r>
        </a:p>
      </dgm:t>
    </dgm:pt>
    <dgm:pt modelId="{F36AB734-0857-4132-BB13-DA9293F3F5E8}" type="parTrans" cxnId="{36E85A68-4E74-4239-8A73-48D3636EE0F6}">
      <dgm:prSet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FF6D0-D2C8-4CC2-BC52-FC9E41ADC2CD}" type="sibTrans" cxnId="{36E85A68-4E74-4239-8A73-48D3636EE0F6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39F45-5948-4B96-B9DE-447B26192C8C}" type="asst">
      <dgm:prSet custT="1"/>
      <dgm:spPr/>
      <dgm:t>
        <a:bodyPr/>
        <a:lstStyle/>
        <a:p>
          <a:r>
            <a:rPr lang="es-EC" sz="700" dirty="0">
              <a:latin typeface="Times New Roman" panose="02020603050405020304" pitchFamily="18" charset="0"/>
              <a:cs typeface="Times New Roman" panose="02020603050405020304" pitchFamily="18" charset="0"/>
            </a:rPr>
            <a:t>Asistente de Dirección</a:t>
          </a:r>
        </a:p>
        <a:p>
          <a:r>
            <a:rPr lang="es-EC" sz="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Katthy</a:t>
          </a:r>
          <a:r>
            <a:rPr lang="es-EC" sz="700" dirty="0">
              <a:latin typeface="Times New Roman" panose="02020603050405020304" pitchFamily="18" charset="0"/>
              <a:cs typeface="Times New Roman" panose="02020603050405020304" pitchFamily="18" charset="0"/>
            </a:rPr>
            <a:t> Len</a:t>
          </a:r>
        </a:p>
      </dgm:t>
    </dgm:pt>
    <dgm:pt modelId="{188B0E1C-8D92-445F-937E-D30FF24C25BA}" type="parTrans" cxnId="{ACEFBFEC-8D89-458C-975C-541F33D442D3}">
      <dgm:prSet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FB4C2-FA3C-4C9D-A60C-D33C18DFE595}" type="sibTrans" cxnId="{ACEFBFEC-8D89-458C-975C-541F33D442D3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7BB3B-4804-412F-8B82-EA331014C185}" type="asst">
      <dgm:prSet custT="1"/>
      <dgm:spPr/>
      <dgm:t>
        <a:bodyPr/>
        <a:lstStyle/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Asistente contable</a:t>
          </a:r>
        </a:p>
        <a:p>
          <a:r>
            <a:rPr lang="es-EC" sz="700">
              <a:latin typeface="Times New Roman" panose="02020603050405020304" pitchFamily="18" charset="0"/>
              <a:cs typeface="Times New Roman" panose="02020603050405020304" pitchFamily="18" charset="0"/>
            </a:rPr>
            <a:t>Angie Astudillo</a:t>
          </a:r>
        </a:p>
      </dgm:t>
    </dgm:pt>
    <dgm:pt modelId="{47613854-A566-4540-9DE2-FAAF9CA8C6A8}" type="parTrans" cxnId="{19D8F5C5-811A-4858-9ADF-A137E2574FA5}">
      <dgm:prSet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411DD-EDA6-40C3-A8F2-33062D27E9C2}" type="sibTrans" cxnId="{19D8F5C5-811A-4858-9ADF-A137E2574FA5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4C52D-7BD5-473D-BAEB-CFD9A696F0D0}" type="pres">
      <dgm:prSet presAssocID="{C8FED411-4847-4BE7-9B87-04E4EED1E8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F2E36B-5799-4E7D-BFAA-17D04FD28974}" type="pres">
      <dgm:prSet presAssocID="{B456F6D3-AA54-48A7-86DB-0ED5914288DF}" presName="hierRoot1" presStyleCnt="0">
        <dgm:presLayoutVars>
          <dgm:hierBranch val="init"/>
        </dgm:presLayoutVars>
      </dgm:prSet>
      <dgm:spPr/>
    </dgm:pt>
    <dgm:pt modelId="{0B7BAAA1-BBC5-4F64-81C3-A62174E78881}" type="pres">
      <dgm:prSet presAssocID="{B456F6D3-AA54-48A7-86DB-0ED5914288DF}" presName="rootComposite1" presStyleCnt="0"/>
      <dgm:spPr/>
    </dgm:pt>
    <dgm:pt modelId="{3BA3544D-F728-4653-BB91-36DC42ECC317}" type="pres">
      <dgm:prSet presAssocID="{B456F6D3-AA54-48A7-86DB-0ED5914288DF}" presName="rootText1" presStyleLbl="node0" presStyleIdx="0" presStyleCnt="1" custScaleX="109689" custScaleY="101000">
        <dgm:presLayoutVars>
          <dgm:chMax/>
          <dgm:chPref val="3"/>
        </dgm:presLayoutVars>
      </dgm:prSet>
      <dgm:spPr/>
    </dgm:pt>
    <dgm:pt modelId="{63249DE5-B4DB-424E-9972-3436E5FC1C6F}" type="pres">
      <dgm:prSet presAssocID="{B456F6D3-AA54-48A7-86DB-0ED5914288DF}" presName="titleText1" presStyleLbl="fgAcc0" presStyleIdx="0" presStyleCnt="1">
        <dgm:presLayoutVars>
          <dgm:chMax val="0"/>
          <dgm:chPref val="0"/>
        </dgm:presLayoutVars>
      </dgm:prSet>
      <dgm:spPr/>
    </dgm:pt>
    <dgm:pt modelId="{BFD56233-8CA2-43CD-B927-6F5B01E51224}" type="pres">
      <dgm:prSet presAssocID="{B456F6D3-AA54-48A7-86DB-0ED5914288DF}" presName="rootConnector1" presStyleLbl="node1" presStyleIdx="0" presStyleCnt="3"/>
      <dgm:spPr/>
    </dgm:pt>
    <dgm:pt modelId="{33B01587-DC3A-43EE-8928-5ED6717B6BF2}" type="pres">
      <dgm:prSet presAssocID="{B456F6D3-AA54-48A7-86DB-0ED5914288DF}" presName="hierChild2" presStyleCnt="0"/>
      <dgm:spPr/>
    </dgm:pt>
    <dgm:pt modelId="{249938A1-0EDC-4474-9882-9698B3196DA4}" type="pres">
      <dgm:prSet presAssocID="{F36AB734-0857-4132-BB13-DA9293F3F5E8}" presName="Name37" presStyleLbl="parChTrans1D2" presStyleIdx="0" presStyleCnt="4"/>
      <dgm:spPr/>
    </dgm:pt>
    <dgm:pt modelId="{77371B8A-FDEF-4486-B130-D93050AFC893}" type="pres">
      <dgm:prSet presAssocID="{848B450A-EBC9-4148-83F1-F705CBE54066}" presName="hierRoot2" presStyleCnt="0">
        <dgm:presLayoutVars>
          <dgm:hierBranch val="init"/>
        </dgm:presLayoutVars>
      </dgm:prSet>
      <dgm:spPr/>
    </dgm:pt>
    <dgm:pt modelId="{40E82557-DA61-4E24-ACFC-1BE81C68455E}" type="pres">
      <dgm:prSet presAssocID="{848B450A-EBC9-4148-83F1-F705CBE54066}" presName="rootComposite" presStyleCnt="0"/>
      <dgm:spPr/>
    </dgm:pt>
    <dgm:pt modelId="{BF216D81-0B99-463F-B9D8-8F76E1F82E20}" type="pres">
      <dgm:prSet presAssocID="{848B450A-EBC9-4148-83F1-F705CBE54066}" presName="rootText" presStyleLbl="node1" presStyleIdx="0" presStyleCnt="3">
        <dgm:presLayoutVars>
          <dgm:chMax/>
          <dgm:chPref val="3"/>
        </dgm:presLayoutVars>
      </dgm:prSet>
      <dgm:spPr/>
    </dgm:pt>
    <dgm:pt modelId="{87C46EA1-BC05-4074-A1E7-E6E5F1BBC27C}" type="pres">
      <dgm:prSet presAssocID="{848B450A-EBC9-4148-83F1-F705CBE54066}" presName="titleText2" presStyleLbl="fgAcc1" presStyleIdx="0" presStyleCnt="3">
        <dgm:presLayoutVars>
          <dgm:chMax val="0"/>
          <dgm:chPref val="0"/>
        </dgm:presLayoutVars>
      </dgm:prSet>
      <dgm:spPr/>
    </dgm:pt>
    <dgm:pt modelId="{9BCC6247-DD84-4390-9616-1A962520ADCF}" type="pres">
      <dgm:prSet presAssocID="{848B450A-EBC9-4148-83F1-F705CBE54066}" presName="rootConnector" presStyleLbl="node2" presStyleIdx="0" presStyleCnt="0"/>
      <dgm:spPr/>
    </dgm:pt>
    <dgm:pt modelId="{4BC27477-5DF6-4007-8F6B-482141492D83}" type="pres">
      <dgm:prSet presAssocID="{848B450A-EBC9-4148-83F1-F705CBE54066}" presName="hierChild4" presStyleCnt="0"/>
      <dgm:spPr/>
    </dgm:pt>
    <dgm:pt modelId="{C7A6913F-A42C-41EF-AD1B-35EFAD92CB7A}" type="pres">
      <dgm:prSet presAssocID="{848B450A-EBC9-4148-83F1-F705CBE54066}" presName="hierChild5" presStyleCnt="0"/>
      <dgm:spPr/>
    </dgm:pt>
    <dgm:pt modelId="{146D3495-9CE0-4522-9024-55723524B3A9}" type="pres">
      <dgm:prSet presAssocID="{47613854-A566-4540-9DE2-FAAF9CA8C6A8}" presName="Name96" presStyleLbl="parChTrans1D3" presStyleIdx="0" presStyleCnt="1"/>
      <dgm:spPr/>
    </dgm:pt>
    <dgm:pt modelId="{1EA3A6F3-117B-472C-8D97-5237778E2374}" type="pres">
      <dgm:prSet presAssocID="{06D7BB3B-4804-412F-8B82-EA331014C185}" presName="hierRoot3" presStyleCnt="0">
        <dgm:presLayoutVars>
          <dgm:hierBranch val="init"/>
        </dgm:presLayoutVars>
      </dgm:prSet>
      <dgm:spPr/>
    </dgm:pt>
    <dgm:pt modelId="{E701DBAF-E7A1-4BAA-9CE4-870485D5B60E}" type="pres">
      <dgm:prSet presAssocID="{06D7BB3B-4804-412F-8B82-EA331014C185}" presName="rootComposite3" presStyleCnt="0"/>
      <dgm:spPr/>
    </dgm:pt>
    <dgm:pt modelId="{2F1F90B1-B841-4B4B-866D-3702835C0CD7}" type="pres">
      <dgm:prSet presAssocID="{06D7BB3B-4804-412F-8B82-EA331014C185}" presName="rootText3" presStyleLbl="asst1" presStyleIdx="0" presStyleCnt="2">
        <dgm:presLayoutVars>
          <dgm:chPref val="3"/>
        </dgm:presLayoutVars>
      </dgm:prSet>
      <dgm:spPr/>
    </dgm:pt>
    <dgm:pt modelId="{A4B1C76A-9537-4635-9A73-F3EBE448E136}" type="pres">
      <dgm:prSet presAssocID="{06D7BB3B-4804-412F-8B82-EA331014C185}" presName="titleText3" presStyleLbl="fgAcc2" presStyleIdx="0" presStyleCnt="2">
        <dgm:presLayoutVars>
          <dgm:chMax val="0"/>
          <dgm:chPref val="0"/>
        </dgm:presLayoutVars>
      </dgm:prSet>
      <dgm:spPr/>
    </dgm:pt>
    <dgm:pt modelId="{D9EA13E0-915E-46AD-943F-82F0B76E3968}" type="pres">
      <dgm:prSet presAssocID="{06D7BB3B-4804-412F-8B82-EA331014C185}" presName="rootConnector3" presStyleLbl="asst2" presStyleIdx="0" presStyleCnt="0"/>
      <dgm:spPr/>
    </dgm:pt>
    <dgm:pt modelId="{7D0C12EB-7142-4996-B661-726A2AF1F1B1}" type="pres">
      <dgm:prSet presAssocID="{06D7BB3B-4804-412F-8B82-EA331014C185}" presName="hierChild6" presStyleCnt="0"/>
      <dgm:spPr/>
    </dgm:pt>
    <dgm:pt modelId="{266B1EF2-FC8C-43CC-ABA6-D20801B54DB5}" type="pres">
      <dgm:prSet presAssocID="{06D7BB3B-4804-412F-8B82-EA331014C185}" presName="hierChild7" presStyleCnt="0"/>
      <dgm:spPr/>
    </dgm:pt>
    <dgm:pt modelId="{D68BBA28-AF9F-4E12-860C-EE891E959792}" type="pres">
      <dgm:prSet presAssocID="{90AA4014-C009-4884-A55E-BE04E52F9DB2}" presName="Name37" presStyleLbl="parChTrans1D2" presStyleIdx="1" presStyleCnt="4"/>
      <dgm:spPr/>
    </dgm:pt>
    <dgm:pt modelId="{7ECD1E5C-EFED-4A4B-8383-B7430D633953}" type="pres">
      <dgm:prSet presAssocID="{3EF27E2F-2059-40ED-BFC5-8AB1C5A83D9B}" presName="hierRoot2" presStyleCnt="0">
        <dgm:presLayoutVars>
          <dgm:hierBranch val="init"/>
        </dgm:presLayoutVars>
      </dgm:prSet>
      <dgm:spPr/>
    </dgm:pt>
    <dgm:pt modelId="{E9ABFFBF-539E-4445-B880-E54B222A99BA}" type="pres">
      <dgm:prSet presAssocID="{3EF27E2F-2059-40ED-BFC5-8AB1C5A83D9B}" presName="rootComposite" presStyleCnt="0"/>
      <dgm:spPr/>
    </dgm:pt>
    <dgm:pt modelId="{C83811DF-48AC-43A6-9277-656E00007EB3}" type="pres">
      <dgm:prSet presAssocID="{3EF27E2F-2059-40ED-BFC5-8AB1C5A83D9B}" presName="rootText" presStyleLbl="node1" presStyleIdx="1" presStyleCnt="3">
        <dgm:presLayoutVars>
          <dgm:chMax/>
          <dgm:chPref val="3"/>
        </dgm:presLayoutVars>
      </dgm:prSet>
      <dgm:spPr/>
    </dgm:pt>
    <dgm:pt modelId="{517DFA91-ECA0-414B-B23A-9CF4B8EF0D50}" type="pres">
      <dgm:prSet presAssocID="{3EF27E2F-2059-40ED-BFC5-8AB1C5A83D9B}" presName="titleText2" presStyleLbl="fgAcc1" presStyleIdx="1" presStyleCnt="3" custLinFactNeighborX="3914" custLinFactNeighborY="28575">
        <dgm:presLayoutVars>
          <dgm:chMax val="0"/>
          <dgm:chPref val="0"/>
        </dgm:presLayoutVars>
      </dgm:prSet>
      <dgm:spPr/>
    </dgm:pt>
    <dgm:pt modelId="{20631FE2-85B1-4360-BD44-070AD7C3441A}" type="pres">
      <dgm:prSet presAssocID="{3EF27E2F-2059-40ED-BFC5-8AB1C5A83D9B}" presName="rootConnector" presStyleLbl="node2" presStyleIdx="0" presStyleCnt="0"/>
      <dgm:spPr/>
    </dgm:pt>
    <dgm:pt modelId="{DDC9B89E-1A23-41B4-9541-BF2B7B35F823}" type="pres">
      <dgm:prSet presAssocID="{3EF27E2F-2059-40ED-BFC5-8AB1C5A83D9B}" presName="hierChild4" presStyleCnt="0"/>
      <dgm:spPr/>
    </dgm:pt>
    <dgm:pt modelId="{A94903B8-79BB-440A-A867-099959251C1D}" type="pres">
      <dgm:prSet presAssocID="{3EF27E2F-2059-40ED-BFC5-8AB1C5A83D9B}" presName="hierChild5" presStyleCnt="0"/>
      <dgm:spPr/>
    </dgm:pt>
    <dgm:pt modelId="{332F9E7A-BBF8-452F-854F-CBB7A9FFA037}" type="pres">
      <dgm:prSet presAssocID="{72D36EBC-78F4-4303-A093-DD151A228CDB}" presName="Name37" presStyleLbl="parChTrans1D2" presStyleIdx="2" presStyleCnt="4"/>
      <dgm:spPr/>
    </dgm:pt>
    <dgm:pt modelId="{805B9736-6787-4C87-85EF-198CC4F21895}" type="pres">
      <dgm:prSet presAssocID="{63F72095-1E71-4E27-ACEE-8C998B3E98A1}" presName="hierRoot2" presStyleCnt="0">
        <dgm:presLayoutVars>
          <dgm:hierBranch val="init"/>
        </dgm:presLayoutVars>
      </dgm:prSet>
      <dgm:spPr/>
    </dgm:pt>
    <dgm:pt modelId="{E5CEF7EC-8E18-4848-89FE-F9C955938223}" type="pres">
      <dgm:prSet presAssocID="{63F72095-1E71-4E27-ACEE-8C998B3E98A1}" presName="rootComposite" presStyleCnt="0"/>
      <dgm:spPr/>
    </dgm:pt>
    <dgm:pt modelId="{225A501D-DAAF-4DED-9FF8-716913F04D57}" type="pres">
      <dgm:prSet presAssocID="{63F72095-1E71-4E27-ACEE-8C998B3E98A1}" presName="rootText" presStyleLbl="node1" presStyleIdx="2" presStyleCnt="3">
        <dgm:presLayoutVars>
          <dgm:chMax/>
          <dgm:chPref val="3"/>
        </dgm:presLayoutVars>
      </dgm:prSet>
      <dgm:spPr/>
    </dgm:pt>
    <dgm:pt modelId="{8B6FDDF2-0452-4096-9F72-97594B7775C1}" type="pres">
      <dgm:prSet presAssocID="{63F72095-1E71-4E27-ACEE-8C998B3E98A1}" presName="titleText2" presStyleLbl="fgAcc1" presStyleIdx="2" presStyleCnt="3">
        <dgm:presLayoutVars>
          <dgm:chMax val="0"/>
          <dgm:chPref val="0"/>
        </dgm:presLayoutVars>
      </dgm:prSet>
      <dgm:spPr/>
    </dgm:pt>
    <dgm:pt modelId="{1251212A-5DF9-490E-ABCF-4D57B77619DE}" type="pres">
      <dgm:prSet presAssocID="{63F72095-1E71-4E27-ACEE-8C998B3E98A1}" presName="rootConnector" presStyleLbl="node2" presStyleIdx="0" presStyleCnt="0"/>
      <dgm:spPr/>
    </dgm:pt>
    <dgm:pt modelId="{2A826E78-A070-4886-A604-405DE89115C0}" type="pres">
      <dgm:prSet presAssocID="{63F72095-1E71-4E27-ACEE-8C998B3E98A1}" presName="hierChild4" presStyleCnt="0"/>
      <dgm:spPr/>
    </dgm:pt>
    <dgm:pt modelId="{7CA9FB9E-2839-459C-A475-0A2D34462D6C}" type="pres">
      <dgm:prSet presAssocID="{63F72095-1E71-4E27-ACEE-8C998B3E98A1}" presName="hierChild5" presStyleCnt="0"/>
      <dgm:spPr/>
    </dgm:pt>
    <dgm:pt modelId="{C440237C-1515-4FD5-A496-23402B7A1A7E}" type="pres">
      <dgm:prSet presAssocID="{B456F6D3-AA54-48A7-86DB-0ED5914288DF}" presName="hierChild3" presStyleCnt="0"/>
      <dgm:spPr/>
    </dgm:pt>
    <dgm:pt modelId="{FC48C858-42D4-409B-BB7A-09CFBE26DC14}" type="pres">
      <dgm:prSet presAssocID="{188B0E1C-8D92-445F-937E-D30FF24C25BA}" presName="Name96" presStyleLbl="parChTrans1D2" presStyleIdx="3" presStyleCnt="4"/>
      <dgm:spPr/>
    </dgm:pt>
    <dgm:pt modelId="{184A499D-4A22-4399-888E-0EAC04132E20}" type="pres">
      <dgm:prSet presAssocID="{32239F45-5948-4B96-B9DE-447B26192C8C}" presName="hierRoot3" presStyleCnt="0">
        <dgm:presLayoutVars>
          <dgm:hierBranch val="init"/>
        </dgm:presLayoutVars>
      </dgm:prSet>
      <dgm:spPr/>
    </dgm:pt>
    <dgm:pt modelId="{71429390-B73E-431F-A402-912A73B6440C}" type="pres">
      <dgm:prSet presAssocID="{32239F45-5948-4B96-B9DE-447B26192C8C}" presName="rootComposite3" presStyleCnt="0"/>
      <dgm:spPr/>
    </dgm:pt>
    <dgm:pt modelId="{05F87D36-C18F-4F19-9FFC-DAE99A486763}" type="pres">
      <dgm:prSet presAssocID="{32239F45-5948-4B96-B9DE-447B26192C8C}" presName="rootText3" presStyleLbl="asst1" presStyleIdx="1" presStyleCnt="2">
        <dgm:presLayoutVars>
          <dgm:chPref val="3"/>
        </dgm:presLayoutVars>
      </dgm:prSet>
      <dgm:spPr/>
    </dgm:pt>
    <dgm:pt modelId="{A6314349-DD8C-40BF-86B0-8143D150E23D}" type="pres">
      <dgm:prSet presAssocID="{32239F45-5948-4B96-B9DE-447B26192C8C}" presName="titleText3" presStyleLbl="fgAcc2" presStyleIdx="1" presStyleCnt="2">
        <dgm:presLayoutVars>
          <dgm:chMax val="0"/>
          <dgm:chPref val="0"/>
        </dgm:presLayoutVars>
      </dgm:prSet>
      <dgm:spPr/>
    </dgm:pt>
    <dgm:pt modelId="{EF952971-FEC1-4B53-BD66-4101A90A48CD}" type="pres">
      <dgm:prSet presAssocID="{32239F45-5948-4B96-B9DE-447B26192C8C}" presName="rootConnector3" presStyleLbl="asst1" presStyleIdx="1" presStyleCnt="2"/>
      <dgm:spPr/>
    </dgm:pt>
    <dgm:pt modelId="{1861547B-5D68-4529-B420-1362C4530A53}" type="pres">
      <dgm:prSet presAssocID="{32239F45-5948-4B96-B9DE-447B26192C8C}" presName="hierChild6" presStyleCnt="0"/>
      <dgm:spPr/>
    </dgm:pt>
    <dgm:pt modelId="{2D17926C-317B-49D6-BD71-F308772B953E}" type="pres">
      <dgm:prSet presAssocID="{32239F45-5948-4B96-B9DE-447B26192C8C}" presName="hierChild7" presStyleCnt="0"/>
      <dgm:spPr/>
    </dgm:pt>
  </dgm:ptLst>
  <dgm:cxnLst>
    <dgm:cxn modelId="{5620940F-0EE1-40E7-8C69-C49080BF22BE}" type="presOf" srcId="{F36AB734-0857-4132-BB13-DA9293F3F5E8}" destId="{249938A1-0EDC-4474-9882-9698B3196DA4}" srcOrd="0" destOrd="0" presId="urn:microsoft.com/office/officeart/2008/layout/NameandTitleOrganizationalChart"/>
    <dgm:cxn modelId="{D0AD940F-2E5B-4416-85F8-3F0EBF71449E}" type="presOf" srcId="{63F72095-1E71-4E27-ACEE-8C998B3E98A1}" destId="{1251212A-5DF9-490E-ABCF-4D57B77619DE}" srcOrd="1" destOrd="0" presId="urn:microsoft.com/office/officeart/2008/layout/NameandTitleOrganizationalChart"/>
    <dgm:cxn modelId="{E9B6CD0F-5C4A-46AC-AFB8-2D601FFF6FD0}" type="presOf" srcId="{E2AFB4C2-FA3C-4C9D-A60C-D33C18DFE595}" destId="{A6314349-DD8C-40BF-86B0-8143D150E23D}" srcOrd="0" destOrd="0" presId="urn:microsoft.com/office/officeart/2008/layout/NameandTitleOrganizationalChart"/>
    <dgm:cxn modelId="{32A67A13-39DC-4F5C-81CF-388DC2F77F21}" type="presOf" srcId="{93101E2D-4285-4F73-BFD0-19E1268AC61A}" destId="{517DFA91-ECA0-414B-B23A-9CF4B8EF0D50}" srcOrd="0" destOrd="0" presId="urn:microsoft.com/office/officeart/2008/layout/NameandTitleOrganizationalChart"/>
    <dgm:cxn modelId="{EF538014-BD55-4AF0-A8F9-9A315DF4304B}" type="presOf" srcId="{06D7BB3B-4804-412F-8B82-EA331014C185}" destId="{D9EA13E0-915E-46AD-943F-82F0B76E3968}" srcOrd="1" destOrd="0" presId="urn:microsoft.com/office/officeart/2008/layout/NameandTitleOrganizationalChart"/>
    <dgm:cxn modelId="{BD495C1A-4F24-4D3F-B096-B733D412374B}" type="presOf" srcId="{C8FED411-4847-4BE7-9B87-04E4EED1E87C}" destId="{B574C52D-7BD5-473D-BAEB-CFD9A696F0D0}" srcOrd="0" destOrd="0" presId="urn:microsoft.com/office/officeart/2008/layout/NameandTitleOrganizationalChart"/>
    <dgm:cxn modelId="{F0DC9C29-8FFD-4B0D-B632-17E4A194C095}" type="presOf" srcId="{47613854-A566-4540-9DE2-FAAF9CA8C6A8}" destId="{146D3495-9CE0-4522-9024-55723524B3A9}" srcOrd="0" destOrd="0" presId="urn:microsoft.com/office/officeart/2008/layout/NameandTitleOrganizationalChart"/>
    <dgm:cxn modelId="{D9553030-8229-4811-9580-7BEFF3A29581}" srcId="{C8FED411-4847-4BE7-9B87-04E4EED1E87C}" destId="{B456F6D3-AA54-48A7-86DB-0ED5914288DF}" srcOrd="0" destOrd="0" parTransId="{A84CCF01-FF87-4D74-8F50-8D3C55BE67FC}" sibTransId="{0FB1B9A6-AE92-4AE7-AF11-088D8F72AE77}"/>
    <dgm:cxn modelId="{B7A14246-04A8-4ACF-8683-47D4B56FA775}" srcId="{B456F6D3-AA54-48A7-86DB-0ED5914288DF}" destId="{3EF27E2F-2059-40ED-BFC5-8AB1C5A83D9B}" srcOrd="1" destOrd="0" parTransId="{90AA4014-C009-4884-A55E-BE04E52F9DB2}" sibTransId="{93101E2D-4285-4F73-BFD0-19E1268AC61A}"/>
    <dgm:cxn modelId="{36E85A68-4E74-4239-8A73-48D3636EE0F6}" srcId="{B456F6D3-AA54-48A7-86DB-0ED5914288DF}" destId="{848B450A-EBC9-4148-83F1-F705CBE54066}" srcOrd="0" destOrd="0" parTransId="{F36AB734-0857-4132-BB13-DA9293F3F5E8}" sibTransId="{AF8FF6D0-D2C8-4CC2-BC52-FC9E41ADC2CD}"/>
    <dgm:cxn modelId="{3B7AFB4A-CD47-478B-83D8-E9C34B48F7F6}" type="presOf" srcId="{3EF27E2F-2059-40ED-BFC5-8AB1C5A83D9B}" destId="{20631FE2-85B1-4360-BD44-070AD7C3441A}" srcOrd="1" destOrd="0" presId="urn:microsoft.com/office/officeart/2008/layout/NameandTitleOrganizationalChart"/>
    <dgm:cxn modelId="{132BC36F-72A2-44EC-A535-2F9246940D01}" type="presOf" srcId="{90AA4014-C009-4884-A55E-BE04E52F9DB2}" destId="{D68BBA28-AF9F-4E12-860C-EE891E959792}" srcOrd="0" destOrd="0" presId="urn:microsoft.com/office/officeart/2008/layout/NameandTitleOrganizationalChart"/>
    <dgm:cxn modelId="{7ED11382-0E49-4139-8A6E-66566021A3A0}" type="presOf" srcId="{77960409-6407-47FC-BC6F-69C69CA37D11}" destId="{8B6FDDF2-0452-4096-9F72-97594B7775C1}" srcOrd="0" destOrd="0" presId="urn:microsoft.com/office/officeart/2008/layout/NameandTitleOrganizationalChart"/>
    <dgm:cxn modelId="{F9684496-FEC2-4D3F-9B88-FF90FFECF21F}" type="presOf" srcId="{AF8FF6D0-D2C8-4CC2-BC52-FC9E41ADC2CD}" destId="{87C46EA1-BC05-4074-A1E7-E6E5F1BBC27C}" srcOrd="0" destOrd="0" presId="urn:microsoft.com/office/officeart/2008/layout/NameandTitleOrganizationalChart"/>
    <dgm:cxn modelId="{6E694E99-9611-4E57-85C5-8D796B5D1CFF}" srcId="{B456F6D3-AA54-48A7-86DB-0ED5914288DF}" destId="{63F72095-1E71-4E27-ACEE-8C998B3E98A1}" srcOrd="2" destOrd="0" parTransId="{72D36EBC-78F4-4303-A093-DD151A228CDB}" sibTransId="{77960409-6407-47FC-BC6F-69C69CA37D11}"/>
    <dgm:cxn modelId="{71F3DF9B-EC80-471C-91B8-F9FFA2C46E86}" type="presOf" srcId="{72D36EBC-78F4-4303-A093-DD151A228CDB}" destId="{332F9E7A-BBF8-452F-854F-CBB7A9FFA037}" srcOrd="0" destOrd="0" presId="urn:microsoft.com/office/officeart/2008/layout/NameandTitleOrganizationalChart"/>
    <dgm:cxn modelId="{B8F9D0A2-00B1-431F-8047-18E5161D8237}" type="presOf" srcId="{848B450A-EBC9-4148-83F1-F705CBE54066}" destId="{9BCC6247-DD84-4390-9616-1A962520ADCF}" srcOrd="1" destOrd="0" presId="urn:microsoft.com/office/officeart/2008/layout/NameandTitleOrganizationalChart"/>
    <dgm:cxn modelId="{5C65D4AD-E649-4B94-8CB5-61ECA2F466CD}" type="presOf" srcId="{06D7BB3B-4804-412F-8B82-EA331014C185}" destId="{2F1F90B1-B841-4B4B-866D-3702835C0CD7}" srcOrd="0" destOrd="0" presId="urn:microsoft.com/office/officeart/2008/layout/NameandTitleOrganizationalChart"/>
    <dgm:cxn modelId="{19D8F5C5-811A-4858-9ADF-A137E2574FA5}" srcId="{848B450A-EBC9-4148-83F1-F705CBE54066}" destId="{06D7BB3B-4804-412F-8B82-EA331014C185}" srcOrd="0" destOrd="0" parTransId="{47613854-A566-4540-9DE2-FAAF9CA8C6A8}" sibTransId="{7A0411DD-EDA6-40C3-A8F2-33062D27E9C2}"/>
    <dgm:cxn modelId="{479441D9-798A-4EB7-86C9-B05348585A74}" type="presOf" srcId="{B456F6D3-AA54-48A7-86DB-0ED5914288DF}" destId="{BFD56233-8CA2-43CD-B927-6F5B01E51224}" srcOrd="1" destOrd="0" presId="urn:microsoft.com/office/officeart/2008/layout/NameandTitleOrganizationalChart"/>
    <dgm:cxn modelId="{8F8CCDDE-E502-4873-A5DE-84A23FC52C62}" type="presOf" srcId="{0FB1B9A6-AE92-4AE7-AF11-088D8F72AE77}" destId="{63249DE5-B4DB-424E-9972-3436E5FC1C6F}" srcOrd="0" destOrd="0" presId="urn:microsoft.com/office/officeart/2008/layout/NameandTitleOrganizationalChart"/>
    <dgm:cxn modelId="{3A9F82E7-876F-467B-97EE-23C1CB20C0B1}" type="presOf" srcId="{3EF27E2F-2059-40ED-BFC5-8AB1C5A83D9B}" destId="{C83811DF-48AC-43A6-9277-656E00007EB3}" srcOrd="0" destOrd="0" presId="urn:microsoft.com/office/officeart/2008/layout/NameandTitleOrganizationalChart"/>
    <dgm:cxn modelId="{0E0051E8-7FDA-45C4-983B-A47246F1C43F}" type="presOf" srcId="{188B0E1C-8D92-445F-937E-D30FF24C25BA}" destId="{FC48C858-42D4-409B-BB7A-09CFBE26DC14}" srcOrd="0" destOrd="0" presId="urn:microsoft.com/office/officeart/2008/layout/NameandTitleOrganizationalChart"/>
    <dgm:cxn modelId="{ACEFBFEC-8D89-458C-975C-541F33D442D3}" srcId="{B456F6D3-AA54-48A7-86DB-0ED5914288DF}" destId="{32239F45-5948-4B96-B9DE-447B26192C8C}" srcOrd="3" destOrd="0" parTransId="{188B0E1C-8D92-445F-937E-D30FF24C25BA}" sibTransId="{E2AFB4C2-FA3C-4C9D-A60C-D33C18DFE595}"/>
    <dgm:cxn modelId="{27A201ED-0D21-4380-897D-D845BE11469E}" type="presOf" srcId="{63F72095-1E71-4E27-ACEE-8C998B3E98A1}" destId="{225A501D-DAAF-4DED-9FF8-716913F04D57}" srcOrd="0" destOrd="0" presId="urn:microsoft.com/office/officeart/2008/layout/NameandTitleOrganizationalChart"/>
    <dgm:cxn modelId="{F22042ED-FF27-4B86-8B97-F38ECA15E841}" type="presOf" srcId="{B456F6D3-AA54-48A7-86DB-0ED5914288DF}" destId="{3BA3544D-F728-4653-BB91-36DC42ECC317}" srcOrd="0" destOrd="0" presId="urn:microsoft.com/office/officeart/2008/layout/NameandTitleOrganizationalChart"/>
    <dgm:cxn modelId="{6C207EF0-1678-4885-8D32-EEE72C524980}" type="presOf" srcId="{7A0411DD-EDA6-40C3-A8F2-33062D27E9C2}" destId="{A4B1C76A-9537-4635-9A73-F3EBE448E136}" srcOrd="0" destOrd="0" presId="urn:microsoft.com/office/officeart/2008/layout/NameandTitleOrganizationalChart"/>
    <dgm:cxn modelId="{104DCEF2-97FB-4421-84F4-7EA37BB57996}" type="presOf" srcId="{32239F45-5948-4B96-B9DE-447B26192C8C}" destId="{EF952971-FEC1-4B53-BD66-4101A90A48CD}" srcOrd="1" destOrd="0" presId="urn:microsoft.com/office/officeart/2008/layout/NameandTitleOrganizationalChart"/>
    <dgm:cxn modelId="{5DA32DF7-195E-4998-B424-8CD381B76960}" type="presOf" srcId="{848B450A-EBC9-4148-83F1-F705CBE54066}" destId="{BF216D81-0B99-463F-B9D8-8F76E1F82E20}" srcOrd="0" destOrd="0" presId="urn:microsoft.com/office/officeart/2008/layout/NameandTitleOrganizationalChart"/>
    <dgm:cxn modelId="{626111FF-480A-400E-B92B-65932A5C2987}" type="presOf" srcId="{32239F45-5948-4B96-B9DE-447B26192C8C}" destId="{05F87D36-C18F-4F19-9FFC-DAE99A486763}" srcOrd="0" destOrd="0" presId="urn:microsoft.com/office/officeart/2008/layout/NameandTitleOrganizationalChart"/>
    <dgm:cxn modelId="{B5BADD6F-72D7-4291-A324-0D68BE697F57}" type="presParOf" srcId="{B574C52D-7BD5-473D-BAEB-CFD9A696F0D0}" destId="{9EF2E36B-5799-4E7D-BFAA-17D04FD28974}" srcOrd="0" destOrd="0" presId="urn:microsoft.com/office/officeart/2008/layout/NameandTitleOrganizationalChart"/>
    <dgm:cxn modelId="{1C0B5C6E-D5C7-4D00-A9DE-AA94DBF63EB3}" type="presParOf" srcId="{9EF2E36B-5799-4E7D-BFAA-17D04FD28974}" destId="{0B7BAAA1-BBC5-4F64-81C3-A62174E78881}" srcOrd="0" destOrd="0" presId="urn:microsoft.com/office/officeart/2008/layout/NameandTitleOrganizationalChart"/>
    <dgm:cxn modelId="{C33B287B-2020-4470-8644-EC819DAB0A90}" type="presParOf" srcId="{0B7BAAA1-BBC5-4F64-81C3-A62174E78881}" destId="{3BA3544D-F728-4653-BB91-36DC42ECC317}" srcOrd="0" destOrd="0" presId="urn:microsoft.com/office/officeart/2008/layout/NameandTitleOrganizationalChart"/>
    <dgm:cxn modelId="{173D16B3-2B55-4589-881F-E7622F6AFD62}" type="presParOf" srcId="{0B7BAAA1-BBC5-4F64-81C3-A62174E78881}" destId="{63249DE5-B4DB-424E-9972-3436E5FC1C6F}" srcOrd="1" destOrd="0" presId="urn:microsoft.com/office/officeart/2008/layout/NameandTitleOrganizationalChart"/>
    <dgm:cxn modelId="{1A167810-AF98-4FA7-B39C-2484DC6C39FE}" type="presParOf" srcId="{0B7BAAA1-BBC5-4F64-81C3-A62174E78881}" destId="{BFD56233-8CA2-43CD-B927-6F5B01E51224}" srcOrd="2" destOrd="0" presId="urn:microsoft.com/office/officeart/2008/layout/NameandTitleOrganizationalChart"/>
    <dgm:cxn modelId="{C5BBBA4A-5CF6-4167-94AA-CEC125E3BDBA}" type="presParOf" srcId="{9EF2E36B-5799-4E7D-BFAA-17D04FD28974}" destId="{33B01587-DC3A-43EE-8928-5ED6717B6BF2}" srcOrd="1" destOrd="0" presId="urn:microsoft.com/office/officeart/2008/layout/NameandTitleOrganizationalChart"/>
    <dgm:cxn modelId="{168ACD28-0A36-4C83-97A3-2E3432A1074F}" type="presParOf" srcId="{33B01587-DC3A-43EE-8928-5ED6717B6BF2}" destId="{249938A1-0EDC-4474-9882-9698B3196DA4}" srcOrd="0" destOrd="0" presId="urn:microsoft.com/office/officeart/2008/layout/NameandTitleOrganizationalChart"/>
    <dgm:cxn modelId="{B65BB46E-5F32-4F65-9634-6239E97C704D}" type="presParOf" srcId="{33B01587-DC3A-43EE-8928-5ED6717B6BF2}" destId="{77371B8A-FDEF-4486-B130-D93050AFC893}" srcOrd="1" destOrd="0" presId="urn:microsoft.com/office/officeart/2008/layout/NameandTitleOrganizationalChart"/>
    <dgm:cxn modelId="{485CA7AC-9F85-4394-864E-8DB1CA015DFA}" type="presParOf" srcId="{77371B8A-FDEF-4486-B130-D93050AFC893}" destId="{40E82557-DA61-4E24-ACFC-1BE81C68455E}" srcOrd="0" destOrd="0" presId="urn:microsoft.com/office/officeart/2008/layout/NameandTitleOrganizationalChart"/>
    <dgm:cxn modelId="{0CFB249A-4510-460B-A4AA-88F76824216C}" type="presParOf" srcId="{40E82557-DA61-4E24-ACFC-1BE81C68455E}" destId="{BF216D81-0B99-463F-B9D8-8F76E1F82E20}" srcOrd="0" destOrd="0" presId="urn:microsoft.com/office/officeart/2008/layout/NameandTitleOrganizationalChart"/>
    <dgm:cxn modelId="{FE9BAB52-A612-4C47-98DA-4E2710E8EC40}" type="presParOf" srcId="{40E82557-DA61-4E24-ACFC-1BE81C68455E}" destId="{87C46EA1-BC05-4074-A1E7-E6E5F1BBC27C}" srcOrd="1" destOrd="0" presId="urn:microsoft.com/office/officeart/2008/layout/NameandTitleOrganizationalChart"/>
    <dgm:cxn modelId="{BD34D900-40EC-46E9-A544-D3A23078DCFF}" type="presParOf" srcId="{40E82557-DA61-4E24-ACFC-1BE81C68455E}" destId="{9BCC6247-DD84-4390-9616-1A962520ADCF}" srcOrd="2" destOrd="0" presId="urn:microsoft.com/office/officeart/2008/layout/NameandTitleOrganizationalChart"/>
    <dgm:cxn modelId="{362A325E-6A2A-48B0-8EE0-A3DC4D61F31D}" type="presParOf" srcId="{77371B8A-FDEF-4486-B130-D93050AFC893}" destId="{4BC27477-5DF6-4007-8F6B-482141492D83}" srcOrd="1" destOrd="0" presId="urn:microsoft.com/office/officeart/2008/layout/NameandTitleOrganizationalChart"/>
    <dgm:cxn modelId="{F7CE2558-7D22-4465-B41B-A2B6054AAE3D}" type="presParOf" srcId="{77371B8A-FDEF-4486-B130-D93050AFC893}" destId="{C7A6913F-A42C-41EF-AD1B-35EFAD92CB7A}" srcOrd="2" destOrd="0" presId="urn:microsoft.com/office/officeart/2008/layout/NameandTitleOrganizationalChart"/>
    <dgm:cxn modelId="{815D7980-1D62-45F3-93F6-C9AD8A3C48D6}" type="presParOf" srcId="{C7A6913F-A42C-41EF-AD1B-35EFAD92CB7A}" destId="{146D3495-9CE0-4522-9024-55723524B3A9}" srcOrd="0" destOrd="0" presId="urn:microsoft.com/office/officeart/2008/layout/NameandTitleOrganizationalChart"/>
    <dgm:cxn modelId="{A1469DCE-29C5-4CDB-B170-D80F49A9EA38}" type="presParOf" srcId="{C7A6913F-A42C-41EF-AD1B-35EFAD92CB7A}" destId="{1EA3A6F3-117B-472C-8D97-5237778E2374}" srcOrd="1" destOrd="0" presId="urn:microsoft.com/office/officeart/2008/layout/NameandTitleOrganizationalChart"/>
    <dgm:cxn modelId="{F613464B-8DF4-4EBD-AD85-D1020ABCFAF0}" type="presParOf" srcId="{1EA3A6F3-117B-472C-8D97-5237778E2374}" destId="{E701DBAF-E7A1-4BAA-9CE4-870485D5B60E}" srcOrd="0" destOrd="0" presId="urn:microsoft.com/office/officeart/2008/layout/NameandTitleOrganizationalChart"/>
    <dgm:cxn modelId="{FB3C4BC7-C3DE-4EFF-9504-2AB69A3A225C}" type="presParOf" srcId="{E701DBAF-E7A1-4BAA-9CE4-870485D5B60E}" destId="{2F1F90B1-B841-4B4B-866D-3702835C0CD7}" srcOrd="0" destOrd="0" presId="urn:microsoft.com/office/officeart/2008/layout/NameandTitleOrganizationalChart"/>
    <dgm:cxn modelId="{809A4DC0-15F5-43D9-86F1-D672D5C7628C}" type="presParOf" srcId="{E701DBAF-E7A1-4BAA-9CE4-870485D5B60E}" destId="{A4B1C76A-9537-4635-9A73-F3EBE448E136}" srcOrd="1" destOrd="0" presId="urn:microsoft.com/office/officeart/2008/layout/NameandTitleOrganizationalChart"/>
    <dgm:cxn modelId="{BF5A8AEF-E0F9-4A20-BA7E-3DF5EDBD5A4E}" type="presParOf" srcId="{E701DBAF-E7A1-4BAA-9CE4-870485D5B60E}" destId="{D9EA13E0-915E-46AD-943F-82F0B76E3968}" srcOrd="2" destOrd="0" presId="urn:microsoft.com/office/officeart/2008/layout/NameandTitleOrganizationalChart"/>
    <dgm:cxn modelId="{1FE7DE3B-DF1D-4337-ABF2-118722B21D87}" type="presParOf" srcId="{1EA3A6F3-117B-472C-8D97-5237778E2374}" destId="{7D0C12EB-7142-4996-B661-726A2AF1F1B1}" srcOrd="1" destOrd="0" presId="urn:microsoft.com/office/officeart/2008/layout/NameandTitleOrganizationalChart"/>
    <dgm:cxn modelId="{305A2AAF-DFDD-4584-B8FA-F896C90D29A9}" type="presParOf" srcId="{1EA3A6F3-117B-472C-8D97-5237778E2374}" destId="{266B1EF2-FC8C-43CC-ABA6-D20801B54DB5}" srcOrd="2" destOrd="0" presId="urn:microsoft.com/office/officeart/2008/layout/NameandTitleOrganizationalChart"/>
    <dgm:cxn modelId="{DEEF627F-C8AD-42F9-90C9-40BC1B84C1B6}" type="presParOf" srcId="{33B01587-DC3A-43EE-8928-5ED6717B6BF2}" destId="{D68BBA28-AF9F-4E12-860C-EE891E959792}" srcOrd="2" destOrd="0" presId="urn:microsoft.com/office/officeart/2008/layout/NameandTitleOrganizationalChart"/>
    <dgm:cxn modelId="{F99AC55D-123C-4EB4-A0A2-F8908CFC7C32}" type="presParOf" srcId="{33B01587-DC3A-43EE-8928-5ED6717B6BF2}" destId="{7ECD1E5C-EFED-4A4B-8383-B7430D633953}" srcOrd="3" destOrd="0" presId="urn:microsoft.com/office/officeart/2008/layout/NameandTitleOrganizationalChart"/>
    <dgm:cxn modelId="{12FF9306-195B-415D-AB20-05F3905EB72A}" type="presParOf" srcId="{7ECD1E5C-EFED-4A4B-8383-B7430D633953}" destId="{E9ABFFBF-539E-4445-B880-E54B222A99BA}" srcOrd="0" destOrd="0" presId="urn:microsoft.com/office/officeart/2008/layout/NameandTitleOrganizationalChart"/>
    <dgm:cxn modelId="{02B4F10E-A92E-4212-9661-8292A1277678}" type="presParOf" srcId="{E9ABFFBF-539E-4445-B880-E54B222A99BA}" destId="{C83811DF-48AC-43A6-9277-656E00007EB3}" srcOrd="0" destOrd="0" presId="urn:microsoft.com/office/officeart/2008/layout/NameandTitleOrganizationalChart"/>
    <dgm:cxn modelId="{69DB6717-367B-4ECA-92A8-C237271F1EFA}" type="presParOf" srcId="{E9ABFFBF-539E-4445-B880-E54B222A99BA}" destId="{517DFA91-ECA0-414B-B23A-9CF4B8EF0D50}" srcOrd="1" destOrd="0" presId="urn:microsoft.com/office/officeart/2008/layout/NameandTitleOrganizationalChart"/>
    <dgm:cxn modelId="{13470817-FC4A-42C5-9E28-C33D9A6F370B}" type="presParOf" srcId="{E9ABFFBF-539E-4445-B880-E54B222A99BA}" destId="{20631FE2-85B1-4360-BD44-070AD7C3441A}" srcOrd="2" destOrd="0" presId="urn:microsoft.com/office/officeart/2008/layout/NameandTitleOrganizationalChart"/>
    <dgm:cxn modelId="{6E87742E-B7C3-4800-A238-32CCB0147948}" type="presParOf" srcId="{7ECD1E5C-EFED-4A4B-8383-B7430D633953}" destId="{DDC9B89E-1A23-41B4-9541-BF2B7B35F823}" srcOrd="1" destOrd="0" presId="urn:microsoft.com/office/officeart/2008/layout/NameandTitleOrganizationalChart"/>
    <dgm:cxn modelId="{B86BFA55-4581-45F7-9CBB-640AB95148F4}" type="presParOf" srcId="{7ECD1E5C-EFED-4A4B-8383-B7430D633953}" destId="{A94903B8-79BB-440A-A867-099959251C1D}" srcOrd="2" destOrd="0" presId="urn:microsoft.com/office/officeart/2008/layout/NameandTitleOrganizationalChart"/>
    <dgm:cxn modelId="{78329C7E-E09D-499C-988C-547E3CC7FEF9}" type="presParOf" srcId="{33B01587-DC3A-43EE-8928-5ED6717B6BF2}" destId="{332F9E7A-BBF8-452F-854F-CBB7A9FFA037}" srcOrd="4" destOrd="0" presId="urn:microsoft.com/office/officeart/2008/layout/NameandTitleOrganizationalChart"/>
    <dgm:cxn modelId="{20C1A2B5-EF8A-4E00-84B5-47753FCAAD61}" type="presParOf" srcId="{33B01587-DC3A-43EE-8928-5ED6717B6BF2}" destId="{805B9736-6787-4C87-85EF-198CC4F21895}" srcOrd="5" destOrd="0" presId="urn:microsoft.com/office/officeart/2008/layout/NameandTitleOrganizationalChart"/>
    <dgm:cxn modelId="{429580EE-D123-4ABE-AFCD-DB4813F2CDDE}" type="presParOf" srcId="{805B9736-6787-4C87-85EF-198CC4F21895}" destId="{E5CEF7EC-8E18-4848-89FE-F9C955938223}" srcOrd="0" destOrd="0" presId="urn:microsoft.com/office/officeart/2008/layout/NameandTitleOrganizationalChart"/>
    <dgm:cxn modelId="{5353B670-8822-4A58-B513-AE43BEC08A48}" type="presParOf" srcId="{E5CEF7EC-8E18-4848-89FE-F9C955938223}" destId="{225A501D-DAAF-4DED-9FF8-716913F04D57}" srcOrd="0" destOrd="0" presId="urn:microsoft.com/office/officeart/2008/layout/NameandTitleOrganizationalChart"/>
    <dgm:cxn modelId="{0FDD3EC7-CB43-4C0A-8BA9-CE47795EE742}" type="presParOf" srcId="{E5CEF7EC-8E18-4848-89FE-F9C955938223}" destId="{8B6FDDF2-0452-4096-9F72-97594B7775C1}" srcOrd="1" destOrd="0" presId="urn:microsoft.com/office/officeart/2008/layout/NameandTitleOrganizationalChart"/>
    <dgm:cxn modelId="{E2F60FD0-AC91-49BD-93CF-4DFC222BB800}" type="presParOf" srcId="{E5CEF7EC-8E18-4848-89FE-F9C955938223}" destId="{1251212A-5DF9-490E-ABCF-4D57B77619DE}" srcOrd="2" destOrd="0" presId="urn:microsoft.com/office/officeart/2008/layout/NameandTitleOrganizationalChart"/>
    <dgm:cxn modelId="{CE8E0F82-9658-476C-9882-B034A2C0052C}" type="presParOf" srcId="{805B9736-6787-4C87-85EF-198CC4F21895}" destId="{2A826E78-A070-4886-A604-405DE89115C0}" srcOrd="1" destOrd="0" presId="urn:microsoft.com/office/officeart/2008/layout/NameandTitleOrganizationalChart"/>
    <dgm:cxn modelId="{B49A71F3-E9C7-4B8D-B37F-0F048936DB96}" type="presParOf" srcId="{805B9736-6787-4C87-85EF-198CC4F21895}" destId="{7CA9FB9E-2839-459C-A475-0A2D34462D6C}" srcOrd="2" destOrd="0" presId="urn:microsoft.com/office/officeart/2008/layout/NameandTitleOrganizationalChart"/>
    <dgm:cxn modelId="{C4FE17CA-E633-4404-9BED-79C9744DD887}" type="presParOf" srcId="{9EF2E36B-5799-4E7D-BFAA-17D04FD28974}" destId="{C440237C-1515-4FD5-A496-23402B7A1A7E}" srcOrd="2" destOrd="0" presId="urn:microsoft.com/office/officeart/2008/layout/NameandTitleOrganizationalChart"/>
    <dgm:cxn modelId="{18863823-D1C1-49B9-948B-0196D171F776}" type="presParOf" srcId="{C440237C-1515-4FD5-A496-23402B7A1A7E}" destId="{FC48C858-42D4-409B-BB7A-09CFBE26DC14}" srcOrd="0" destOrd="0" presId="urn:microsoft.com/office/officeart/2008/layout/NameandTitleOrganizationalChart"/>
    <dgm:cxn modelId="{0AB8AD54-CF0A-4475-9632-9E9E2119083B}" type="presParOf" srcId="{C440237C-1515-4FD5-A496-23402B7A1A7E}" destId="{184A499D-4A22-4399-888E-0EAC04132E20}" srcOrd="1" destOrd="0" presId="urn:microsoft.com/office/officeart/2008/layout/NameandTitleOrganizationalChart"/>
    <dgm:cxn modelId="{4CAC52EC-3441-4BDB-BBCC-30991867D3A1}" type="presParOf" srcId="{184A499D-4A22-4399-888E-0EAC04132E20}" destId="{71429390-B73E-431F-A402-912A73B6440C}" srcOrd="0" destOrd="0" presId="urn:microsoft.com/office/officeart/2008/layout/NameandTitleOrganizationalChart"/>
    <dgm:cxn modelId="{7358BA27-2C9F-4277-A192-5F2672A6B9BF}" type="presParOf" srcId="{71429390-B73E-431F-A402-912A73B6440C}" destId="{05F87D36-C18F-4F19-9FFC-DAE99A486763}" srcOrd="0" destOrd="0" presId="urn:microsoft.com/office/officeart/2008/layout/NameandTitleOrganizationalChart"/>
    <dgm:cxn modelId="{08C2AD1A-4196-472F-88AE-B0EDE4912AA4}" type="presParOf" srcId="{71429390-B73E-431F-A402-912A73B6440C}" destId="{A6314349-DD8C-40BF-86B0-8143D150E23D}" srcOrd="1" destOrd="0" presId="urn:microsoft.com/office/officeart/2008/layout/NameandTitleOrganizationalChart"/>
    <dgm:cxn modelId="{B0A20655-F793-41FB-B09C-EFBB245F2553}" type="presParOf" srcId="{71429390-B73E-431F-A402-912A73B6440C}" destId="{EF952971-FEC1-4B53-BD66-4101A90A48CD}" srcOrd="2" destOrd="0" presId="urn:microsoft.com/office/officeart/2008/layout/NameandTitleOrganizationalChart"/>
    <dgm:cxn modelId="{D1683C06-DD92-4AFE-BF9E-B4702398C06B}" type="presParOf" srcId="{184A499D-4A22-4399-888E-0EAC04132E20}" destId="{1861547B-5D68-4529-B420-1362C4530A53}" srcOrd="1" destOrd="0" presId="urn:microsoft.com/office/officeart/2008/layout/NameandTitleOrganizationalChart"/>
    <dgm:cxn modelId="{B624438A-E283-4EF1-8882-0613A82AE854}" type="presParOf" srcId="{184A499D-4A22-4399-888E-0EAC04132E20}" destId="{2D17926C-317B-49D6-BD71-F308772B953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58AC7B-97D8-47BF-8899-A4DDDC1CDA58}" type="doc">
      <dgm:prSet loTypeId="urn:microsoft.com/office/officeart/2005/8/layout/vList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FD7EBF02-E9A2-4236-92B7-DE0B2D4E48A2}">
      <dgm:prSet phldrT="[Texto]" custT="1"/>
      <dgm:spPr/>
      <dgm:t>
        <a:bodyPr/>
        <a:lstStyle/>
        <a:p>
          <a:pPr>
            <a:buNone/>
          </a:pPr>
          <a:r>
            <a:rPr lang="es-EC" sz="2400" dirty="0"/>
            <a:t>Área Directiva</a:t>
          </a:r>
        </a:p>
      </dgm:t>
    </dgm:pt>
    <dgm:pt modelId="{D8B98666-E2EA-47EE-8298-FE81F72DF3CC}" type="parTrans" cxnId="{A175A508-EFE1-4E02-BFF6-45B55F40BB16}">
      <dgm:prSet/>
      <dgm:spPr/>
      <dgm:t>
        <a:bodyPr/>
        <a:lstStyle/>
        <a:p>
          <a:endParaRPr lang="es-EC" sz="2400"/>
        </a:p>
      </dgm:t>
    </dgm:pt>
    <dgm:pt modelId="{7E8F3C6C-5773-45FD-A600-3BA283608E90}" type="sibTrans" cxnId="{A175A508-EFE1-4E02-BFF6-45B55F40BB16}">
      <dgm:prSet/>
      <dgm:spPr/>
      <dgm:t>
        <a:bodyPr/>
        <a:lstStyle/>
        <a:p>
          <a:endParaRPr lang="es-EC" sz="2400"/>
        </a:p>
      </dgm:t>
    </dgm:pt>
    <dgm:pt modelId="{C250D920-EDC1-44B9-ACA9-587D03DBED98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Representación legal y jurídica de la organización </a:t>
          </a:r>
        </a:p>
      </dgm:t>
    </dgm:pt>
    <dgm:pt modelId="{342706C4-D3A0-4048-A1D6-0D561417EB92}" type="parTrans" cxnId="{F4DAE64F-8727-4268-850C-CB616255C2A5}">
      <dgm:prSet/>
      <dgm:spPr/>
      <dgm:t>
        <a:bodyPr/>
        <a:lstStyle/>
        <a:p>
          <a:endParaRPr lang="es-EC" sz="2400"/>
        </a:p>
      </dgm:t>
    </dgm:pt>
    <dgm:pt modelId="{B24AF203-4ADC-4416-8068-38D298731C09}" type="sibTrans" cxnId="{F4DAE64F-8727-4268-850C-CB616255C2A5}">
      <dgm:prSet/>
      <dgm:spPr/>
      <dgm:t>
        <a:bodyPr/>
        <a:lstStyle/>
        <a:p>
          <a:endParaRPr lang="es-EC" sz="2400"/>
        </a:p>
      </dgm:t>
    </dgm:pt>
    <dgm:pt modelId="{4DC20B78-DB34-4F52-A790-FB71BF4B2831}">
      <dgm:prSet phldrT="[Texto]" custT="1"/>
      <dgm:spPr/>
      <dgm:t>
        <a:bodyPr/>
        <a:lstStyle/>
        <a:p>
          <a:pPr>
            <a:buNone/>
          </a:pPr>
          <a:r>
            <a:rPr lang="es-EC" sz="2400" dirty="0"/>
            <a:t>Área Financiera</a:t>
          </a:r>
        </a:p>
      </dgm:t>
    </dgm:pt>
    <dgm:pt modelId="{FDE05560-B6C6-4AEC-A98E-07A42EA19E98}" type="parTrans" cxnId="{F4EDE47A-3781-4E3B-941B-CB2876AAC922}">
      <dgm:prSet/>
      <dgm:spPr/>
      <dgm:t>
        <a:bodyPr/>
        <a:lstStyle/>
        <a:p>
          <a:endParaRPr lang="es-EC" sz="2400"/>
        </a:p>
      </dgm:t>
    </dgm:pt>
    <dgm:pt modelId="{855E33DB-4EA4-46E3-880F-92B36696BBCB}" type="sibTrans" cxnId="{F4EDE47A-3781-4E3B-941B-CB2876AAC922}">
      <dgm:prSet/>
      <dgm:spPr/>
      <dgm:t>
        <a:bodyPr/>
        <a:lstStyle/>
        <a:p>
          <a:endParaRPr lang="es-EC" sz="2400"/>
        </a:p>
      </dgm:t>
    </dgm:pt>
    <dgm:pt modelId="{D2065AC5-5542-4A5C-A67C-1CA7E5B6DBFB}">
      <dgm:prSet phldrT="[Texto]" custT="1"/>
      <dgm:spPr/>
      <dgm:t>
        <a:bodyPr/>
        <a:lstStyle/>
        <a:p>
          <a:pPr>
            <a:buNone/>
          </a:pPr>
          <a:r>
            <a:rPr lang="es-EC" sz="2400" dirty="0"/>
            <a:t>Área de ventas y comercialización</a:t>
          </a:r>
        </a:p>
      </dgm:t>
    </dgm:pt>
    <dgm:pt modelId="{F14A692E-B98F-4689-AE4E-C87C8C112245}" type="parTrans" cxnId="{A10901FE-E1B2-4454-BDC6-8CB87DE87CBA}">
      <dgm:prSet/>
      <dgm:spPr/>
      <dgm:t>
        <a:bodyPr/>
        <a:lstStyle/>
        <a:p>
          <a:endParaRPr lang="es-EC" sz="2400"/>
        </a:p>
      </dgm:t>
    </dgm:pt>
    <dgm:pt modelId="{104CD638-CB23-4268-926C-8AFA3A369E0A}" type="sibTrans" cxnId="{A10901FE-E1B2-4454-BDC6-8CB87DE87CBA}">
      <dgm:prSet/>
      <dgm:spPr/>
      <dgm:t>
        <a:bodyPr/>
        <a:lstStyle/>
        <a:p>
          <a:endParaRPr lang="es-EC" sz="2400"/>
        </a:p>
      </dgm:t>
    </dgm:pt>
    <dgm:pt modelId="{115DF53D-A2F3-4489-9506-0C164D61A6DC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Ventas de productos y facturación</a:t>
          </a:r>
        </a:p>
      </dgm:t>
    </dgm:pt>
    <dgm:pt modelId="{38D0D9D7-0D6E-4277-AE03-077FF6D0572B}" type="parTrans" cxnId="{95751ECD-4940-455C-BEDF-A6DB5DD2F7B7}">
      <dgm:prSet/>
      <dgm:spPr/>
      <dgm:t>
        <a:bodyPr/>
        <a:lstStyle/>
        <a:p>
          <a:endParaRPr lang="es-EC" sz="2400"/>
        </a:p>
      </dgm:t>
    </dgm:pt>
    <dgm:pt modelId="{17F1AB2A-AF6C-4B5B-9326-88EEDE0EB5B6}" type="sibTrans" cxnId="{95751ECD-4940-455C-BEDF-A6DB5DD2F7B7}">
      <dgm:prSet/>
      <dgm:spPr/>
      <dgm:t>
        <a:bodyPr/>
        <a:lstStyle/>
        <a:p>
          <a:endParaRPr lang="es-EC" sz="2400"/>
        </a:p>
      </dgm:t>
    </dgm:pt>
    <dgm:pt modelId="{60BDF4F2-14DB-4E5C-8F17-C798D376719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Contratación de talento humano</a:t>
          </a:r>
        </a:p>
      </dgm:t>
    </dgm:pt>
    <dgm:pt modelId="{14339F9F-2AC9-41A4-B7EF-388150489C75}" type="parTrans" cxnId="{9A4325FE-7724-48F2-A3BB-2B42F0A941B9}">
      <dgm:prSet/>
      <dgm:spPr/>
      <dgm:t>
        <a:bodyPr/>
        <a:lstStyle/>
        <a:p>
          <a:endParaRPr lang="es-EC" sz="2400"/>
        </a:p>
      </dgm:t>
    </dgm:pt>
    <dgm:pt modelId="{98377C27-CB69-4DA8-AF22-AADCA1D6AB28}" type="sibTrans" cxnId="{9A4325FE-7724-48F2-A3BB-2B42F0A941B9}">
      <dgm:prSet/>
      <dgm:spPr/>
      <dgm:t>
        <a:bodyPr/>
        <a:lstStyle/>
        <a:p>
          <a:endParaRPr lang="es-EC" sz="2400"/>
        </a:p>
      </dgm:t>
    </dgm:pt>
    <dgm:pt modelId="{D364AB03-1E20-4463-B924-3587C09006D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Elaboración y pagos de formularios tributarios</a:t>
          </a:r>
        </a:p>
      </dgm:t>
    </dgm:pt>
    <dgm:pt modelId="{207ED3DB-38FA-4CF0-B961-C5C83E6DEFD2}" type="parTrans" cxnId="{943325D4-0F6D-4DC3-B67D-C259DC68E71D}">
      <dgm:prSet/>
      <dgm:spPr/>
      <dgm:t>
        <a:bodyPr/>
        <a:lstStyle/>
        <a:p>
          <a:endParaRPr lang="es-EC" sz="2400"/>
        </a:p>
      </dgm:t>
    </dgm:pt>
    <dgm:pt modelId="{9C89179A-201E-48D6-B6F3-0EE641A6B9B7}" type="sibTrans" cxnId="{943325D4-0F6D-4DC3-B67D-C259DC68E71D}">
      <dgm:prSet/>
      <dgm:spPr/>
      <dgm:t>
        <a:bodyPr/>
        <a:lstStyle/>
        <a:p>
          <a:endParaRPr lang="es-EC" sz="2400"/>
        </a:p>
      </dgm:t>
    </dgm:pt>
    <dgm:pt modelId="{5049AC8F-F4D1-4E85-8D2E-F2474EF6D80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Control de stock en bodegas principales</a:t>
          </a:r>
        </a:p>
      </dgm:t>
    </dgm:pt>
    <dgm:pt modelId="{389C3978-D4FA-4F5C-A3A9-F42D7AD7BBEA}" type="parTrans" cxnId="{E3E5F8E0-7A7F-4D48-A82A-31D2916B58B3}">
      <dgm:prSet/>
      <dgm:spPr/>
      <dgm:t>
        <a:bodyPr/>
        <a:lstStyle/>
        <a:p>
          <a:endParaRPr lang="es-EC" sz="2400"/>
        </a:p>
      </dgm:t>
    </dgm:pt>
    <dgm:pt modelId="{2BC75768-D2DE-4C4C-A161-2328B9D78D0F}" type="sibTrans" cxnId="{E3E5F8E0-7A7F-4D48-A82A-31D2916B58B3}">
      <dgm:prSet/>
      <dgm:spPr/>
      <dgm:t>
        <a:bodyPr/>
        <a:lstStyle/>
        <a:p>
          <a:endParaRPr lang="es-EC" sz="2400"/>
        </a:p>
      </dgm:t>
    </dgm:pt>
    <dgm:pt modelId="{AD84DF25-73B6-470D-A05B-CAE9D7695FA3}">
      <dgm:prSet custT="1"/>
      <dgm:spPr/>
      <dgm:t>
        <a:bodyPr/>
        <a:lstStyle/>
        <a:p>
          <a:r>
            <a:rPr lang="es-EC" sz="2400" dirty="0"/>
            <a:t>Área logística</a:t>
          </a:r>
        </a:p>
        <a:p>
          <a:r>
            <a:rPr lang="es-EC" sz="1400" dirty="0"/>
            <a:t>Recepción de pedidos</a:t>
          </a:r>
        </a:p>
        <a:p>
          <a:pPr>
            <a:buFont typeface="Symbol" panose="05050102010706020507" pitchFamily="18" charset="2"/>
            <a:buChar char=""/>
          </a:pPr>
          <a:r>
            <a:rPr lang="es-EC" sz="1400" dirty="0"/>
            <a:t>Almacenamiento de mercadería recibida</a:t>
          </a:r>
        </a:p>
      </dgm:t>
    </dgm:pt>
    <dgm:pt modelId="{32CBDE85-64AD-469D-A5CC-9996A030CCA0}" type="parTrans" cxnId="{8298A591-E3E6-4466-BA0F-9A6D1630894C}">
      <dgm:prSet/>
      <dgm:spPr/>
      <dgm:t>
        <a:bodyPr/>
        <a:lstStyle/>
        <a:p>
          <a:endParaRPr lang="es-EC" sz="2400"/>
        </a:p>
      </dgm:t>
    </dgm:pt>
    <dgm:pt modelId="{361C0D57-7344-4ED2-9332-A0A839FBFAA8}" type="sibTrans" cxnId="{8298A591-E3E6-4466-BA0F-9A6D1630894C}">
      <dgm:prSet/>
      <dgm:spPr/>
      <dgm:t>
        <a:bodyPr/>
        <a:lstStyle/>
        <a:p>
          <a:endParaRPr lang="es-EC" sz="2400"/>
        </a:p>
      </dgm:t>
    </dgm:pt>
    <dgm:pt modelId="{CD471F4C-8629-416E-9067-7AA75F234BF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Toma de decisiones internas</a:t>
          </a:r>
        </a:p>
      </dgm:t>
    </dgm:pt>
    <dgm:pt modelId="{0D551739-8F77-4142-A7F1-280DB6FD171E}" type="parTrans" cxnId="{D7BAD22C-7956-4F1F-A3DF-AF7AFAC180EE}">
      <dgm:prSet/>
      <dgm:spPr/>
      <dgm:t>
        <a:bodyPr/>
        <a:lstStyle/>
        <a:p>
          <a:endParaRPr lang="es-EC" sz="2000"/>
        </a:p>
      </dgm:t>
    </dgm:pt>
    <dgm:pt modelId="{450FAED4-06DE-4CD4-8257-5E59E1D0D784}" type="sibTrans" cxnId="{D7BAD22C-7956-4F1F-A3DF-AF7AFAC180EE}">
      <dgm:prSet/>
      <dgm:spPr/>
      <dgm:t>
        <a:bodyPr/>
        <a:lstStyle/>
        <a:p>
          <a:endParaRPr lang="es-EC" sz="2000"/>
        </a:p>
      </dgm:t>
    </dgm:pt>
    <dgm:pt modelId="{97DA2412-43F7-49E0-8B8F-D5C29F2B110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Determinación y elaboración de presupuestos trimestrales.</a:t>
          </a:r>
        </a:p>
      </dgm:t>
    </dgm:pt>
    <dgm:pt modelId="{6849E25D-B896-4C8A-841A-5AF88868D14C}" type="sibTrans" cxnId="{B75D8DD5-B09A-4572-A508-FA059B0D9450}">
      <dgm:prSet/>
      <dgm:spPr/>
      <dgm:t>
        <a:bodyPr/>
        <a:lstStyle/>
        <a:p>
          <a:endParaRPr lang="es-EC" sz="2400"/>
        </a:p>
      </dgm:t>
    </dgm:pt>
    <dgm:pt modelId="{6E1C7543-FF71-4867-A43A-6DF81B782A0E}" type="parTrans" cxnId="{B75D8DD5-B09A-4572-A508-FA059B0D9450}">
      <dgm:prSet/>
      <dgm:spPr/>
      <dgm:t>
        <a:bodyPr/>
        <a:lstStyle/>
        <a:p>
          <a:endParaRPr lang="es-EC" sz="2400"/>
        </a:p>
      </dgm:t>
    </dgm:pt>
    <dgm:pt modelId="{85393D10-D41E-4CF2-96ED-F9F2806A5131}" type="pres">
      <dgm:prSet presAssocID="{0C58AC7B-97D8-47BF-8899-A4DDDC1CDA58}" presName="linear" presStyleCnt="0">
        <dgm:presLayoutVars>
          <dgm:dir/>
          <dgm:resizeHandles val="exact"/>
        </dgm:presLayoutVars>
      </dgm:prSet>
      <dgm:spPr/>
    </dgm:pt>
    <dgm:pt modelId="{BBBDDF54-BA33-470F-AC0E-DDB21CB82658}" type="pres">
      <dgm:prSet presAssocID="{FD7EBF02-E9A2-4236-92B7-DE0B2D4E48A2}" presName="comp" presStyleCnt="0"/>
      <dgm:spPr/>
    </dgm:pt>
    <dgm:pt modelId="{A5E8E919-119E-414C-95A8-DAEB66094F89}" type="pres">
      <dgm:prSet presAssocID="{FD7EBF02-E9A2-4236-92B7-DE0B2D4E48A2}" presName="box" presStyleLbl="node1" presStyleIdx="0" presStyleCnt="4"/>
      <dgm:spPr/>
    </dgm:pt>
    <dgm:pt modelId="{033CEF7A-E943-4F19-803A-1D46467C7FA7}" type="pres">
      <dgm:prSet presAssocID="{FD7EBF02-E9A2-4236-92B7-DE0B2D4E48A2}" presName="img" presStyleLbl="fgImgPlace1" presStyleIdx="0" presStyleCnt="4"/>
      <dgm:spPr/>
    </dgm:pt>
    <dgm:pt modelId="{9C23C1A6-ECDE-4BA2-9FF2-F7EA8D47E62A}" type="pres">
      <dgm:prSet presAssocID="{FD7EBF02-E9A2-4236-92B7-DE0B2D4E48A2}" presName="text" presStyleLbl="node1" presStyleIdx="0" presStyleCnt="4">
        <dgm:presLayoutVars>
          <dgm:bulletEnabled val="1"/>
        </dgm:presLayoutVars>
      </dgm:prSet>
      <dgm:spPr/>
    </dgm:pt>
    <dgm:pt modelId="{9CFE7C9E-9209-4011-BB46-CF0009095E68}" type="pres">
      <dgm:prSet presAssocID="{7E8F3C6C-5773-45FD-A600-3BA283608E90}" presName="spacer" presStyleCnt="0"/>
      <dgm:spPr/>
    </dgm:pt>
    <dgm:pt modelId="{5B466264-B83D-45ED-B9D3-D2FC3761A553}" type="pres">
      <dgm:prSet presAssocID="{4DC20B78-DB34-4F52-A790-FB71BF4B2831}" presName="comp" presStyleCnt="0"/>
      <dgm:spPr/>
    </dgm:pt>
    <dgm:pt modelId="{69E9F8CA-26E9-4DD4-A203-15E0EE37B39F}" type="pres">
      <dgm:prSet presAssocID="{4DC20B78-DB34-4F52-A790-FB71BF4B2831}" presName="box" presStyleLbl="node1" presStyleIdx="1" presStyleCnt="4" custLinFactNeighborX="338" custLinFactNeighborY="-1620"/>
      <dgm:spPr/>
    </dgm:pt>
    <dgm:pt modelId="{87F7F147-57B4-4764-B0C1-3F5E230D2464}" type="pres">
      <dgm:prSet presAssocID="{4DC20B78-DB34-4F52-A790-FB71BF4B2831}" presName="img" presStyleLbl="fgImgPlace1" presStyleIdx="1" presStyleCnt="4"/>
      <dgm:spPr/>
    </dgm:pt>
    <dgm:pt modelId="{241DDFE0-D0CC-4340-ACA4-B94D916A9449}" type="pres">
      <dgm:prSet presAssocID="{4DC20B78-DB34-4F52-A790-FB71BF4B2831}" presName="text" presStyleLbl="node1" presStyleIdx="1" presStyleCnt="4">
        <dgm:presLayoutVars>
          <dgm:bulletEnabled val="1"/>
        </dgm:presLayoutVars>
      </dgm:prSet>
      <dgm:spPr/>
    </dgm:pt>
    <dgm:pt modelId="{77871B0F-5494-4EA8-9DB9-804D315AD43C}" type="pres">
      <dgm:prSet presAssocID="{855E33DB-4EA4-46E3-880F-92B36696BBCB}" presName="spacer" presStyleCnt="0"/>
      <dgm:spPr/>
    </dgm:pt>
    <dgm:pt modelId="{6DC9C609-901D-478C-83AB-6E990593449A}" type="pres">
      <dgm:prSet presAssocID="{D2065AC5-5542-4A5C-A67C-1CA7E5B6DBFB}" presName="comp" presStyleCnt="0"/>
      <dgm:spPr/>
    </dgm:pt>
    <dgm:pt modelId="{3EDE6D90-8EF9-4520-AD22-C48C65A0E41A}" type="pres">
      <dgm:prSet presAssocID="{D2065AC5-5542-4A5C-A67C-1CA7E5B6DBFB}" presName="box" presStyleLbl="node1" presStyleIdx="2" presStyleCnt="4"/>
      <dgm:spPr/>
    </dgm:pt>
    <dgm:pt modelId="{F3DBECDC-8FDA-4BD8-A022-5D34BEDAD466}" type="pres">
      <dgm:prSet presAssocID="{D2065AC5-5542-4A5C-A67C-1CA7E5B6DBFB}" presName="img" presStyleLbl="fgImgPlace1" presStyleIdx="2" presStyleCnt="4"/>
      <dgm:spPr/>
    </dgm:pt>
    <dgm:pt modelId="{74FAAE10-D788-4FA9-9356-1DBE9AAFF650}" type="pres">
      <dgm:prSet presAssocID="{D2065AC5-5542-4A5C-A67C-1CA7E5B6DBFB}" presName="text" presStyleLbl="node1" presStyleIdx="2" presStyleCnt="4">
        <dgm:presLayoutVars>
          <dgm:bulletEnabled val="1"/>
        </dgm:presLayoutVars>
      </dgm:prSet>
      <dgm:spPr/>
    </dgm:pt>
    <dgm:pt modelId="{DC599AB4-4EBA-4D59-B452-A4587ACA6AFC}" type="pres">
      <dgm:prSet presAssocID="{104CD638-CB23-4268-926C-8AFA3A369E0A}" presName="spacer" presStyleCnt="0"/>
      <dgm:spPr/>
    </dgm:pt>
    <dgm:pt modelId="{30F2DEA1-B88C-4FF9-8EF1-9B46E35AA94B}" type="pres">
      <dgm:prSet presAssocID="{AD84DF25-73B6-470D-A05B-CAE9D7695FA3}" presName="comp" presStyleCnt="0"/>
      <dgm:spPr/>
    </dgm:pt>
    <dgm:pt modelId="{17296C04-D538-4237-94FB-4BF5E3D7FE36}" type="pres">
      <dgm:prSet presAssocID="{AD84DF25-73B6-470D-A05B-CAE9D7695FA3}" presName="box" presStyleLbl="node1" presStyleIdx="3" presStyleCnt="4"/>
      <dgm:spPr/>
    </dgm:pt>
    <dgm:pt modelId="{A75509AA-1183-4386-B05F-9D952E4220BE}" type="pres">
      <dgm:prSet presAssocID="{AD84DF25-73B6-470D-A05B-CAE9D7695FA3}" presName="img" presStyleLbl="fgImgPlace1" presStyleIdx="3" presStyleCnt="4"/>
      <dgm:spPr/>
    </dgm:pt>
    <dgm:pt modelId="{F03C291F-2B6C-48CA-BB66-B146178403E8}" type="pres">
      <dgm:prSet presAssocID="{AD84DF25-73B6-470D-A05B-CAE9D7695FA3}" presName="text" presStyleLbl="node1" presStyleIdx="3" presStyleCnt="4">
        <dgm:presLayoutVars>
          <dgm:bulletEnabled val="1"/>
        </dgm:presLayoutVars>
      </dgm:prSet>
      <dgm:spPr/>
    </dgm:pt>
  </dgm:ptLst>
  <dgm:cxnLst>
    <dgm:cxn modelId="{57E4EB01-7367-49D4-A376-A1FE33E4A887}" type="presOf" srcId="{5049AC8F-F4D1-4E85-8D2E-F2474EF6D80D}" destId="{74FAAE10-D788-4FA9-9356-1DBE9AAFF650}" srcOrd="1" destOrd="2" presId="urn:microsoft.com/office/officeart/2005/8/layout/vList4"/>
    <dgm:cxn modelId="{E3EE1603-D537-49E6-8CD6-82C073ED744D}" type="presOf" srcId="{97DA2412-43F7-49E0-8B8F-D5C29F2B1104}" destId="{69E9F8CA-26E9-4DD4-A203-15E0EE37B39F}" srcOrd="0" destOrd="1" presId="urn:microsoft.com/office/officeart/2005/8/layout/vList4"/>
    <dgm:cxn modelId="{90A3BB05-6722-483C-B5F1-2E347BF92676}" type="presOf" srcId="{5049AC8F-F4D1-4E85-8D2E-F2474EF6D80D}" destId="{3EDE6D90-8EF9-4520-AD22-C48C65A0E41A}" srcOrd="0" destOrd="2" presId="urn:microsoft.com/office/officeart/2005/8/layout/vList4"/>
    <dgm:cxn modelId="{A175A508-EFE1-4E02-BFF6-45B55F40BB16}" srcId="{0C58AC7B-97D8-47BF-8899-A4DDDC1CDA58}" destId="{FD7EBF02-E9A2-4236-92B7-DE0B2D4E48A2}" srcOrd="0" destOrd="0" parTransId="{D8B98666-E2EA-47EE-8298-FE81F72DF3CC}" sibTransId="{7E8F3C6C-5773-45FD-A600-3BA283608E90}"/>
    <dgm:cxn modelId="{ECE2E70A-4FDC-494F-9289-0EB3BDCFB6FA}" type="presOf" srcId="{D2065AC5-5542-4A5C-A67C-1CA7E5B6DBFB}" destId="{74FAAE10-D788-4FA9-9356-1DBE9AAFF650}" srcOrd="1" destOrd="0" presId="urn:microsoft.com/office/officeart/2005/8/layout/vList4"/>
    <dgm:cxn modelId="{31A51322-5FE1-4025-B549-88DEE0FF934F}" type="presOf" srcId="{115DF53D-A2F3-4489-9506-0C164D61A6DC}" destId="{74FAAE10-D788-4FA9-9356-1DBE9AAFF650}" srcOrd="1" destOrd="1" presId="urn:microsoft.com/office/officeart/2005/8/layout/vList4"/>
    <dgm:cxn modelId="{7B25F028-FC12-418E-B58B-E09BC8621D8C}" type="presOf" srcId="{CD471F4C-8629-416E-9067-7AA75F234BF4}" destId="{A5E8E919-119E-414C-95A8-DAEB66094F89}" srcOrd="0" destOrd="3" presId="urn:microsoft.com/office/officeart/2005/8/layout/vList4"/>
    <dgm:cxn modelId="{D7BAD22C-7956-4F1F-A3DF-AF7AFAC180EE}" srcId="{FD7EBF02-E9A2-4236-92B7-DE0B2D4E48A2}" destId="{CD471F4C-8629-416E-9067-7AA75F234BF4}" srcOrd="2" destOrd="0" parTransId="{0D551739-8F77-4142-A7F1-280DB6FD171E}" sibTransId="{450FAED4-06DE-4CD4-8257-5E59E1D0D784}"/>
    <dgm:cxn modelId="{BD63FE36-A3A9-43DE-B53C-48E14C5B4007}" type="presOf" srcId="{D2065AC5-5542-4A5C-A67C-1CA7E5B6DBFB}" destId="{3EDE6D90-8EF9-4520-AD22-C48C65A0E41A}" srcOrd="0" destOrd="0" presId="urn:microsoft.com/office/officeart/2005/8/layout/vList4"/>
    <dgm:cxn modelId="{D575063B-53FD-43FB-801D-1748D70D8465}" type="presOf" srcId="{115DF53D-A2F3-4489-9506-0C164D61A6DC}" destId="{3EDE6D90-8EF9-4520-AD22-C48C65A0E41A}" srcOrd="0" destOrd="1" presId="urn:microsoft.com/office/officeart/2005/8/layout/vList4"/>
    <dgm:cxn modelId="{AAF14441-2C14-4709-A32A-EF07AC52A092}" type="presOf" srcId="{97DA2412-43F7-49E0-8B8F-D5C29F2B1104}" destId="{241DDFE0-D0CC-4340-ACA4-B94D916A9449}" srcOrd="1" destOrd="1" presId="urn:microsoft.com/office/officeart/2005/8/layout/vList4"/>
    <dgm:cxn modelId="{F4DAE64F-8727-4268-850C-CB616255C2A5}" srcId="{FD7EBF02-E9A2-4236-92B7-DE0B2D4E48A2}" destId="{C250D920-EDC1-44B9-ACA9-587D03DBED98}" srcOrd="0" destOrd="0" parTransId="{342706C4-D3A0-4048-A1D6-0D561417EB92}" sibTransId="{B24AF203-4ADC-4416-8068-38D298731C09}"/>
    <dgm:cxn modelId="{F89B1653-9F59-4E26-8AA2-30DE3A1C4D3B}" type="presOf" srcId="{AD84DF25-73B6-470D-A05B-CAE9D7695FA3}" destId="{F03C291F-2B6C-48CA-BB66-B146178403E8}" srcOrd="1" destOrd="0" presId="urn:microsoft.com/office/officeart/2005/8/layout/vList4"/>
    <dgm:cxn modelId="{F4EDE47A-3781-4E3B-941B-CB2876AAC922}" srcId="{0C58AC7B-97D8-47BF-8899-A4DDDC1CDA58}" destId="{4DC20B78-DB34-4F52-A790-FB71BF4B2831}" srcOrd="1" destOrd="0" parTransId="{FDE05560-B6C6-4AEC-A98E-07A42EA19E98}" sibTransId="{855E33DB-4EA4-46E3-880F-92B36696BBCB}"/>
    <dgm:cxn modelId="{F4057488-7029-4818-B126-95696D6FB6AB}" type="presOf" srcId="{C250D920-EDC1-44B9-ACA9-587D03DBED98}" destId="{A5E8E919-119E-414C-95A8-DAEB66094F89}" srcOrd="0" destOrd="1" presId="urn:microsoft.com/office/officeart/2005/8/layout/vList4"/>
    <dgm:cxn modelId="{8298A591-E3E6-4466-BA0F-9A6D1630894C}" srcId="{0C58AC7B-97D8-47BF-8899-A4DDDC1CDA58}" destId="{AD84DF25-73B6-470D-A05B-CAE9D7695FA3}" srcOrd="3" destOrd="0" parTransId="{32CBDE85-64AD-469D-A5CC-9996A030CCA0}" sibTransId="{361C0D57-7344-4ED2-9332-A0A839FBFAA8}"/>
    <dgm:cxn modelId="{B3020594-03A0-4739-9155-875A1AF5110E}" type="presOf" srcId="{4DC20B78-DB34-4F52-A790-FB71BF4B2831}" destId="{69E9F8CA-26E9-4DD4-A203-15E0EE37B39F}" srcOrd="0" destOrd="0" presId="urn:microsoft.com/office/officeart/2005/8/layout/vList4"/>
    <dgm:cxn modelId="{175CB1B0-D3C6-4F8C-B183-EAD1152D375C}" type="presOf" srcId="{C250D920-EDC1-44B9-ACA9-587D03DBED98}" destId="{9C23C1A6-ECDE-4BA2-9FF2-F7EA8D47E62A}" srcOrd="1" destOrd="1" presId="urn:microsoft.com/office/officeart/2005/8/layout/vList4"/>
    <dgm:cxn modelId="{7CFCC0B0-C775-4E87-BF9C-25DF8064BCAA}" type="presOf" srcId="{60BDF4F2-14DB-4E5C-8F17-C798D3767192}" destId="{9C23C1A6-ECDE-4BA2-9FF2-F7EA8D47E62A}" srcOrd="1" destOrd="2" presId="urn:microsoft.com/office/officeart/2005/8/layout/vList4"/>
    <dgm:cxn modelId="{04C310C1-E4A4-496F-BC98-672A40EB046A}" type="presOf" srcId="{CD471F4C-8629-416E-9067-7AA75F234BF4}" destId="{9C23C1A6-ECDE-4BA2-9FF2-F7EA8D47E62A}" srcOrd="1" destOrd="3" presId="urn:microsoft.com/office/officeart/2005/8/layout/vList4"/>
    <dgm:cxn modelId="{96E9D0C5-83E8-4873-BAE1-269DC36BE911}" type="presOf" srcId="{D364AB03-1E20-4463-B924-3587C09006D4}" destId="{69E9F8CA-26E9-4DD4-A203-15E0EE37B39F}" srcOrd="0" destOrd="2" presId="urn:microsoft.com/office/officeart/2005/8/layout/vList4"/>
    <dgm:cxn modelId="{A1F6C4C7-B48E-4A37-ADC4-567FEBA527D5}" type="presOf" srcId="{0C58AC7B-97D8-47BF-8899-A4DDDC1CDA58}" destId="{85393D10-D41E-4CF2-96ED-F9F2806A5131}" srcOrd="0" destOrd="0" presId="urn:microsoft.com/office/officeart/2005/8/layout/vList4"/>
    <dgm:cxn modelId="{95751ECD-4940-455C-BEDF-A6DB5DD2F7B7}" srcId="{D2065AC5-5542-4A5C-A67C-1CA7E5B6DBFB}" destId="{115DF53D-A2F3-4489-9506-0C164D61A6DC}" srcOrd="0" destOrd="0" parTransId="{38D0D9D7-0D6E-4277-AE03-077FF6D0572B}" sibTransId="{17F1AB2A-AF6C-4B5B-9326-88EEDE0EB5B6}"/>
    <dgm:cxn modelId="{63438CCF-DCEE-47AC-A215-458B605BB765}" type="presOf" srcId="{60BDF4F2-14DB-4E5C-8F17-C798D3767192}" destId="{A5E8E919-119E-414C-95A8-DAEB66094F89}" srcOrd="0" destOrd="2" presId="urn:microsoft.com/office/officeart/2005/8/layout/vList4"/>
    <dgm:cxn modelId="{943325D4-0F6D-4DC3-B67D-C259DC68E71D}" srcId="{4DC20B78-DB34-4F52-A790-FB71BF4B2831}" destId="{D364AB03-1E20-4463-B924-3587C09006D4}" srcOrd="1" destOrd="0" parTransId="{207ED3DB-38FA-4CF0-B961-C5C83E6DEFD2}" sibTransId="{9C89179A-201E-48D6-B6F3-0EE641A6B9B7}"/>
    <dgm:cxn modelId="{B75D8DD5-B09A-4572-A508-FA059B0D9450}" srcId="{4DC20B78-DB34-4F52-A790-FB71BF4B2831}" destId="{97DA2412-43F7-49E0-8B8F-D5C29F2B1104}" srcOrd="0" destOrd="0" parTransId="{6E1C7543-FF71-4867-A43A-6DF81B782A0E}" sibTransId="{6849E25D-B896-4C8A-841A-5AF88868D14C}"/>
    <dgm:cxn modelId="{EB7D9FDD-152B-4245-903F-CC30A06F2A1C}" type="presOf" srcId="{D364AB03-1E20-4463-B924-3587C09006D4}" destId="{241DDFE0-D0CC-4340-ACA4-B94D916A9449}" srcOrd="1" destOrd="2" presId="urn:microsoft.com/office/officeart/2005/8/layout/vList4"/>
    <dgm:cxn modelId="{E3E5F8E0-7A7F-4D48-A82A-31D2916B58B3}" srcId="{D2065AC5-5542-4A5C-A67C-1CA7E5B6DBFB}" destId="{5049AC8F-F4D1-4E85-8D2E-F2474EF6D80D}" srcOrd="1" destOrd="0" parTransId="{389C3978-D4FA-4F5C-A3A9-F42D7AD7BBEA}" sibTransId="{2BC75768-D2DE-4C4C-A161-2328B9D78D0F}"/>
    <dgm:cxn modelId="{E171D7E6-1DBA-48FE-A348-8F799669D172}" type="presOf" srcId="{FD7EBF02-E9A2-4236-92B7-DE0B2D4E48A2}" destId="{A5E8E919-119E-414C-95A8-DAEB66094F89}" srcOrd="0" destOrd="0" presId="urn:microsoft.com/office/officeart/2005/8/layout/vList4"/>
    <dgm:cxn modelId="{6BEC9FEB-EFBB-445D-B4FC-8501B3BFBEB8}" type="presOf" srcId="{FD7EBF02-E9A2-4236-92B7-DE0B2D4E48A2}" destId="{9C23C1A6-ECDE-4BA2-9FF2-F7EA8D47E62A}" srcOrd="1" destOrd="0" presId="urn:microsoft.com/office/officeart/2005/8/layout/vList4"/>
    <dgm:cxn modelId="{AA18E6F1-635B-4FBD-8BF0-90DDB4939362}" type="presOf" srcId="{AD84DF25-73B6-470D-A05B-CAE9D7695FA3}" destId="{17296C04-D538-4237-94FB-4BF5E3D7FE36}" srcOrd="0" destOrd="0" presId="urn:microsoft.com/office/officeart/2005/8/layout/vList4"/>
    <dgm:cxn modelId="{2CC34FF6-38F9-4631-B5C7-52E3C426C1EC}" type="presOf" srcId="{4DC20B78-DB34-4F52-A790-FB71BF4B2831}" destId="{241DDFE0-D0CC-4340-ACA4-B94D916A9449}" srcOrd="1" destOrd="0" presId="urn:microsoft.com/office/officeart/2005/8/layout/vList4"/>
    <dgm:cxn modelId="{A10901FE-E1B2-4454-BDC6-8CB87DE87CBA}" srcId="{0C58AC7B-97D8-47BF-8899-A4DDDC1CDA58}" destId="{D2065AC5-5542-4A5C-A67C-1CA7E5B6DBFB}" srcOrd="2" destOrd="0" parTransId="{F14A692E-B98F-4689-AE4E-C87C8C112245}" sibTransId="{104CD638-CB23-4268-926C-8AFA3A369E0A}"/>
    <dgm:cxn modelId="{9A4325FE-7724-48F2-A3BB-2B42F0A941B9}" srcId="{FD7EBF02-E9A2-4236-92B7-DE0B2D4E48A2}" destId="{60BDF4F2-14DB-4E5C-8F17-C798D3767192}" srcOrd="1" destOrd="0" parTransId="{14339F9F-2AC9-41A4-B7EF-388150489C75}" sibTransId="{98377C27-CB69-4DA8-AF22-AADCA1D6AB28}"/>
    <dgm:cxn modelId="{7ECA3A7E-DDF4-4913-A229-BC40263B1155}" type="presParOf" srcId="{85393D10-D41E-4CF2-96ED-F9F2806A5131}" destId="{BBBDDF54-BA33-470F-AC0E-DDB21CB82658}" srcOrd="0" destOrd="0" presId="urn:microsoft.com/office/officeart/2005/8/layout/vList4"/>
    <dgm:cxn modelId="{9414DEF3-95EB-42CB-8DE8-A6D6BDC36AE6}" type="presParOf" srcId="{BBBDDF54-BA33-470F-AC0E-DDB21CB82658}" destId="{A5E8E919-119E-414C-95A8-DAEB66094F89}" srcOrd="0" destOrd="0" presId="urn:microsoft.com/office/officeart/2005/8/layout/vList4"/>
    <dgm:cxn modelId="{E0C31C10-146A-485B-9DE7-8FF8460B2F1F}" type="presParOf" srcId="{BBBDDF54-BA33-470F-AC0E-DDB21CB82658}" destId="{033CEF7A-E943-4F19-803A-1D46467C7FA7}" srcOrd="1" destOrd="0" presId="urn:microsoft.com/office/officeart/2005/8/layout/vList4"/>
    <dgm:cxn modelId="{759B8690-CE59-4E90-9B05-9C36F44EA7CF}" type="presParOf" srcId="{BBBDDF54-BA33-470F-AC0E-DDB21CB82658}" destId="{9C23C1A6-ECDE-4BA2-9FF2-F7EA8D47E62A}" srcOrd="2" destOrd="0" presId="urn:microsoft.com/office/officeart/2005/8/layout/vList4"/>
    <dgm:cxn modelId="{75843AC9-911A-46C7-98C8-1FC880B59C98}" type="presParOf" srcId="{85393D10-D41E-4CF2-96ED-F9F2806A5131}" destId="{9CFE7C9E-9209-4011-BB46-CF0009095E68}" srcOrd="1" destOrd="0" presId="urn:microsoft.com/office/officeart/2005/8/layout/vList4"/>
    <dgm:cxn modelId="{BDCC75DD-F29E-4370-8721-54944024B7DA}" type="presParOf" srcId="{85393D10-D41E-4CF2-96ED-F9F2806A5131}" destId="{5B466264-B83D-45ED-B9D3-D2FC3761A553}" srcOrd="2" destOrd="0" presId="urn:microsoft.com/office/officeart/2005/8/layout/vList4"/>
    <dgm:cxn modelId="{9BBB745F-4AE7-485E-8FB4-E702921958D4}" type="presParOf" srcId="{5B466264-B83D-45ED-B9D3-D2FC3761A553}" destId="{69E9F8CA-26E9-4DD4-A203-15E0EE37B39F}" srcOrd="0" destOrd="0" presId="urn:microsoft.com/office/officeart/2005/8/layout/vList4"/>
    <dgm:cxn modelId="{EB0CE019-366C-4446-8BED-64F7F335D474}" type="presParOf" srcId="{5B466264-B83D-45ED-B9D3-D2FC3761A553}" destId="{87F7F147-57B4-4764-B0C1-3F5E230D2464}" srcOrd="1" destOrd="0" presId="urn:microsoft.com/office/officeart/2005/8/layout/vList4"/>
    <dgm:cxn modelId="{F2838880-A1B2-4836-A3C5-9A9B9E8B68FD}" type="presParOf" srcId="{5B466264-B83D-45ED-B9D3-D2FC3761A553}" destId="{241DDFE0-D0CC-4340-ACA4-B94D916A9449}" srcOrd="2" destOrd="0" presId="urn:microsoft.com/office/officeart/2005/8/layout/vList4"/>
    <dgm:cxn modelId="{EA60D275-039C-4904-BE6A-8C24C6AA95C0}" type="presParOf" srcId="{85393D10-D41E-4CF2-96ED-F9F2806A5131}" destId="{77871B0F-5494-4EA8-9DB9-804D315AD43C}" srcOrd="3" destOrd="0" presId="urn:microsoft.com/office/officeart/2005/8/layout/vList4"/>
    <dgm:cxn modelId="{D8B518F7-21DD-4F56-AFF6-1AB3963E37C0}" type="presParOf" srcId="{85393D10-D41E-4CF2-96ED-F9F2806A5131}" destId="{6DC9C609-901D-478C-83AB-6E990593449A}" srcOrd="4" destOrd="0" presId="urn:microsoft.com/office/officeart/2005/8/layout/vList4"/>
    <dgm:cxn modelId="{A99E32E3-AB94-49BF-94E6-A5CD0CD3A701}" type="presParOf" srcId="{6DC9C609-901D-478C-83AB-6E990593449A}" destId="{3EDE6D90-8EF9-4520-AD22-C48C65A0E41A}" srcOrd="0" destOrd="0" presId="urn:microsoft.com/office/officeart/2005/8/layout/vList4"/>
    <dgm:cxn modelId="{A1A3AC10-5023-4EC3-9995-651042E7D05C}" type="presParOf" srcId="{6DC9C609-901D-478C-83AB-6E990593449A}" destId="{F3DBECDC-8FDA-4BD8-A022-5D34BEDAD466}" srcOrd="1" destOrd="0" presId="urn:microsoft.com/office/officeart/2005/8/layout/vList4"/>
    <dgm:cxn modelId="{9B2641DC-995A-4DDF-9309-922CC8E5D1E7}" type="presParOf" srcId="{6DC9C609-901D-478C-83AB-6E990593449A}" destId="{74FAAE10-D788-4FA9-9356-1DBE9AAFF650}" srcOrd="2" destOrd="0" presId="urn:microsoft.com/office/officeart/2005/8/layout/vList4"/>
    <dgm:cxn modelId="{13D6E767-A905-43A0-AD46-2FBE1C7C3163}" type="presParOf" srcId="{85393D10-D41E-4CF2-96ED-F9F2806A5131}" destId="{DC599AB4-4EBA-4D59-B452-A4587ACA6AFC}" srcOrd="5" destOrd="0" presId="urn:microsoft.com/office/officeart/2005/8/layout/vList4"/>
    <dgm:cxn modelId="{CF3A0BDD-9AE2-4087-A588-F5441926AA48}" type="presParOf" srcId="{85393D10-D41E-4CF2-96ED-F9F2806A5131}" destId="{30F2DEA1-B88C-4FF9-8EF1-9B46E35AA94B}" srcOrd="6" destOrd="0" presId="urn:microsoft.com/office/officeart/2005/8/layout/vList4"/>
    <dgm:cxn modelId="{8B626FA7-CB6C-4C4E-B1EE-4B98A6EF804E}" type="presParOf" srcId="{30F2DEA1-B88C-4FF9-8EF1-9B46E35AA94B}" destId="{17296C04-D538-4237-94FB-4BF5E3D7FE36}" srcOrd="0" destOrd="0" presId="urn:microsoft.com/office/officeart/2005/8/layout/vList4"/>
    <dgm:cxn modelId="{5DA8D49D-49CE-457B-9BB3-32096A9A33F7}" type="presParOf" srcId="{30F2DEA1-B88C-4FF9-8EF1-9B46E35AA94B}" destId="{A75509AA-1183-4386-B05F-9D952E4220BE}" srcOrd="1" destOrd="0" presId="urn:microsoft.com/office/officeart/2005/8/layout/vList4"/>
    <dgm:cxn modelId="{F56EE214-B4D8-4757-9957-980CCE644B91}" type="presParOf" srcId="{30F2DEA1-B88C-4FF9-8EF1-9B46E35AA94B}" destId="{F03C291F-2B6C-48CA-BB66-B146178403E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DC801A-4C5F-4CCA-831D-34AA8E109B5E}" type="doc">
      <dgm:prSet loTypeId="urn:microsoft.com/office/officeart/2005/8/layout/cycle4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0CA1D591-57ED-43D7-AFED-B8E2E758D46E}">
      <dgm:prSet phldrT="[Texto]" custT="1"/>
      <dgm:spPr/>
      <dgm:t>
        <a:bodyPr/>
        <a:lstStyle/>
        <a:p>
          <a:r>
            <a:rPr lang="es-EC" sz="1800" dirty="0"/>
            <a:t>Clientes</a:t>
          </a:r>
        </a:p>
      </dgm:t>
    </dgm:pt>
    <dgm:pt modelId="{A52583B0-AA19-4D57-80E8-9B84F9666D01}" type="parTrans" cxnId="{D4B22AEF-3588-4330-975A-35D97C55DECD}">
      <dgm:prSet/>
      <dgm:spPr/>
      <dgm:t>
        <a:bodyPr/>
        <a:lstStyle/>
        <a:p>
          <a:endParaRPr lang="es-EC" sz="2000"/>
        </a:p>
      </dgm:t>
    </dgm:pt>
    <dgm:pt modelId="{765E537D-4D6A-4C26-986A-1EFE0FEE03F0}" type="sibTrans" cxnId="{D4B22AEF-3588-4330-975A-35D97C55DECD}">
      <dgm:prSet/>
      <dgm:spPr/>
      <dgm:t>
        <a:bodyPr/>
        <a:lstStyle/>
        <a:p>
          <a:endParaRPr lang="es-EC" sz="2000"/>
        </a:p>
      </dgm:t>
    </dgm:pt>
    <dgm:pt modelId="{28B0F70C-B805-4E53-A038-A9EE19D71BD2}">
      <dgm:prSet phldrT="[Texto]" custT="1"/>
      <dgm:spPr/>
      <dgm:t>
        <a:bodyPr/>
        <a:lstStyle/>
        <a:p>
          <a:r>
            <a:rPr lang="es-EC" sz="1200" dirty="0"/>
            <a:t>Personas que poseen un vehículos Volkswagen</a:t>
          </a:r>
        </a:p>
      </dgm:t>
    </dgm:pt>
    <dgm:pt modelId="{9DAE91C0-C42A-488D-BCC8-32D0B7869928}" type="parTrans" cxnId="{AFF0E7AB-A010-40B3-9E9C-E800F440B64D}">
      <dgm:prSet/>
      <dgm:spPr/>
      <dgm:t>
        <a:bodyPr/>
        <a:lstStyle/>
        <a:p>
          <a:endParaRPr lang="es-EC" sz="2000"/>
        </a:p>
      </dgm:t>
    </dgm:pt>
    <dgm:pt modelId="{1C8F3722-FA82-4C7E-BEB9-1F2AB48F2706}" type="sibTrans" cxnId="{AFF0E7AB-A010-40B3-9E9C-E800F440B64D}">
      <dgm:prSet/>
      <dgm:spPr/>
      <dgm:t>
        <a:bodyPr/>
        <a:lstStyle/>
        <a:p>
          <a:endParaRPr lang="es-EC" sz="2000"/>
        </a:p>
      </dgm:t>
    </dgm:pt>
    <dgm:pt modelId="{161E13B7-BB0A-490E-BDD5-2E43E5578A32}">
      <dgm:prSet phldrT="[Texto]" custT="1"/>
      <dgm:spPr/>
      <dgm:t>
        <a:bodyPr/>
        <a:lstStyle/>
        <a:p>
          <a:r>
            <a:rPr lang="es-EC" sz="1800" dirty="0"/>
            <a:t>Proveedores</a:t>
          </a:r>
        </a:p>
      </dgm:t>
    </dgm:pt>
    <dgm:pt modelId="{78609C7C-E556-45C7-BD95-B53752308E9B}" type="parTrans" cxnId="{5157C637-D918-4470-8026-9BB1185C6919}">
      <dgm:prSet/>
      <dgm:spPr/>
      <dgm:t>
        <a:bodyPr/>
        <a:lstStyle/>
        <a:p>
          <a:endParaRPr lang="es-EC" sz="2000"/>
        </a:p>
      </dgm:t>
    </dgm:pt>
    <dgm:pt modelId="{0CAB76F4-2914-4BD3-B496-02574CB6C7AB}" type="sibTrans" cxnId="{5157C637-D918-4470-8026-9BB1185C6919}">
      <dgm:prSet/>
      <dgm:spPr/>
      <dgm:t>
        <a:bodyPr/>
        <a:lstStyle/>
        <a:p>
          <a:endParaRPr lang="es-EC" sz="2000"/>
        </a:p>
      </dgm:t>
    </dgm:pt>
    <dgm:pt modelId="{BA60BC69-2E85-4B37-881F-3423FBC2E5A7}">
      <dgm:prSet phldrT="[Texto]" custT="1"/>
      <dgm:spPr/>
      <dgm:t>
        <a:bodyPr/>
        <a:lstStyle/>
        <a:p>
          <a:r>
            <a:rPr lang="es-EC" sz="1200" dirty="0"/>
            <a:t>Originarias de Estados Unidos, México, Dinamarca, Brasil</a:t>
          </a:r>
        </a:p>
      </dgm:t>
    </dgm:pt>
    <dgm:pt modelId="{69A0A0DD-746D-4A25-8202-ABDDA014CADE}" type="parTrans" cxnId="{7C62FA6F-31AB-4194-9C36-1ED2E7774938}">
      <dgm:prSet/>
      <dgm:spPr/>
      <dgm:t>
        <a:bodyPr/>
        <a:lstStyle/>
        <a:p>
          <a:endParaRPr lang="es-EC" sz="2000"/>
        </a:p>
      </dgm:t>
    </dgm:pt>
    <dgm:pt modelId="{A6E727CE-FE6C-4AFE-A4BC-01FFC86A89EA}" type="sibTrans" cxnId="{7C62FA6F-31AB-4194-9C36-1ED2E7774938}">
      <dgm:prSet/>
      <dgm:spPr/>
      <dgm:t>
        <a:bodyPr/>
        <a:lstStyle/>
        <a:p>
          <a:endParaRPr lang="es-EC" sz="2000"/>
        </a:p>
      </dgm:t>
    </dgm:pt>
    <dgm:pt modelId="{57D7A3DE-EA23-4C05-BD85-6CAB92FC76AA}">
      <dgm:prSet phldrT="[Texto]" custT="1"/>
      <dgm:spPr/>
      <dgm:t>
        <a:bodyPr/>
        <a:lstStyle/>
        <a:p>
          <a:r>
            <a:rPr lang="es-EC" sz="1800" dirty="0"/>
            <a:t>Productos sustitutos</a:t>
          </a:r>
        </a:p>
      </dgm:t>
    </dgm:pt>
    <dgm:pt modelId="{B653607E-A61F-4863-B177-E8DAC49DB50C}" type="parTrans" cxnId="{758D4F40-098D-44F6-B99A-6473C67DA551}">
      <dgm:prSet/>
      <dgm:spPr/>
      <dgm:t>
        <a:bodyPr/>
        <a:lstStyle/>
        <a:p>
          <a:endParaRPr lang="es-EC" sz="2000"/>
        </a:p>
      </dgm:t>
    </dgm:pt>
    <dgm:pt modelId="{8A432644-99C3-4208-A01D-7D99F29816CC}" type="sibTrans" cxnId="{758D4F40-098D-44F6-B99A-6473C67DA551}">
      <dgm:prSet/>
      <dgm:spPr/>
      <dgm:t>
        <a:bodyPr/>
        <a:lstStyle/>
        <a:p>
          <a:endParaRPr lang="es-EC" sz="2000"/>
        </a:p>
      </dgm:t>
    </dgm:pt>
    <dgm:pt modelId="{257A0780-1CEA-4DE5-930D-DD317E52A23B}">
      <dgm:prSet phldrT="[Texto]" custT="1"/>
      <dgm:spPr/>
      <dgm:t>
        <a:bodyPr/>
        <a:lstStyle/>
        <a:p>
          <a:r>
            <a:rPr lang="es-EC" sz="1200" dirty="0"/>
            <a:t>No tiene producto sustituto</a:t>
          </a:r>
        </a:p>
      </dgm:t>
    </dgm:pt>
    <dgm:pt modelId="{AE4B5AFF-576D-4C51-BD0F-5229675F4BBD}" type="parTrans" cxnId="{A60F7CCF-926A-47D4-BA0E-D84D60A2DCDD}">
      <dgm:prSet/>
      <dgm:spPr/>
      <dgm:t>
        <a:bodyPr/>
        <a:lstStyle/>
        <a:p>
          <a:endParaRPr lang="es-EC" sz="2000"/>
        </a:p>
      </dgm:t>
    </dgm:pt>
    <dgm:pt modelId="{889AA6E0-6250-4BEB-8232-D440E7D5BCE4}" type="sibTrans" cxnId="{A60F7CCF-926A-47D4-BA0E-D84D60A2DCDD}">
      <dgm:prSet/>
      <dgm:spPr/>
      <dgm:t>
        <a:bodyPr/>
        <a:lstStyle/>
        <a:p>
          <a:endParaRPr lang="es-EC" sz="2000"/>
        </a:p>
      </dgm:t>
    </dgm:pt>
    <dgm:pt modelId="{0A3A204A-BAEE-4519-9450-077A81CCC868}">
      <dgm:prSet phldrT="[Texto]" custT="1"/>
      <dgm:spPr/>
      <dgm:t>
        <a:bodyPr/>
        <a:lstStyle/>
        <a:p>
          <a:r>
            <a:rPr lang="es-EC" sz="1800" dirty="0"/>
            <a:t>Competidores</a:t>
          </a:r>
        </a:p>
      </dgm:t>
    </dgm:pt>
    <dgm:pt modelId="{7088B9F8-0B5B-498A-BAB8-41A5D6F56777}" type="parTrans" cxnId="{429474F4-B327-41E1-9D62-9407C9CB02E2}">
      <dgm:prSet/>
      <dgm:spPr/>
      <dgm:t>
        <a:bodyPr/>
        <a:lstStyle/>
        <a:p>
          <a:endParaRPr lang="es-EC" sz="2000"/>
        </a:p>
      </dgm:t>
    </dgm:pt>
    <dgm:pt modelId="{B86557C3-65FF-40BD-BF29-DFF5A63855C0}" type="sibTrans" cxnId="{429474F4-B327-41E1-9D62-9407C9CB02E2}">
      <dgm:prSet/>
      <dgm:spPr/>
      <dgm:t>
        <a:bodyPr/>
        <a:lstStyle/>
        <a:p>
          <a:endParaRPr lang="es-EC" sz="2000"/>
        </a:p>
      </dgm:t>
    </dgm:pt>
    <dgm:pt modelId="{BF62744B-327B-43A9-B950-A0EA7BA48034}">
      <dgm:prSet phldrT="[Texto]" custT="1"/>
      <dgm:spPr/>
      <dgm:t>
        <a:bodyPr/>
        <a:lstStyle/>
        <a:p>
          <a:r>
            <a:rPr lang="es-EC" sz="1200" dirty="0"/>
            <a:t>Varias empresas dedicadas a autos modernos de la marca</a:t>
          </a:r>
        </a:p>
      </dgm:t>
    </dgm:pt>
    <dgm:pt modelId="{8F544609-36AC-48CE-B858-F7E5088616BC}" type="parTrans" cxnId="{9207279B-A78A-40B6-A9F8-47881050D01F}">
      <dgm:prSet/>
      <dgm:spPr/>
      <dgm:t>
        <a:bodyPr/>
        <a:lstStyle/>
        <a:p>
          <a:endParaRPr lang="es-EC" sz="2000"/>
        </a:p>
      </dgm:t>
    </dgm:pt>
    <dgm:pt modelId="{A799B273-B4A1-45EE-B9FD-EF6B5B6D99CF}" type="sibTrans" cxnId="{9207279B-A78A-40B6-A9F8-47881050D01F}">
      <dgm:prSet/>
      <dgm:spPr/>
      <dgm:t>
        <a:bodyPr/>
        <a:lstStyle/>
        <a:p>
          <a:endParaRPr lang="es-EC" sz="2000"/>
        </a:p>
      </dgm:t>
    </dgm:pt>
    <dgm:pt modelId="{B82C54E3-C399-4D67-BEB2-8C5FBB4894B3}">
      <dgm:prSet phldrT="[Texto]" custT="1"/>
      <dgm:spPr/>
      <dgm:t>
        <a:bodyPr/>
        <a:lstStyle/>
        <a:p>
          <a:r>
            <a:rPr lang="es-EC" sz="1200" dirty="0"/>
            <a:t>Mecánicas</a:t>
          </a:r>
        </a:p>
      </dgm:t>
    </dgm:pt>
    <dgm:pt modelId="{CE791C2A-BB63-481F-AD73-5EA274669572}" type="parTrans" cxnId="{E42B2044-EF82-4DBF-A81D-9903F760BCA2}">
      <dgm:prSet/>
      <dgm:spPr/>
      <dgm:t>
        <a:bodyPr/>
        <a:lstStyle/>
        <a:p>
          <a:endParaRPr lang="es-EC" sz="2000"/>
        </a:p>
      </dgm:t>
    </dgm:pt>
    <dgm:pt modelId="{E4979734-056B-4B13-BAA9-99C52FB49824}" type="sibTrans" cxnId="{E42B2044-EF82-4DBF-A81D-9903F760BCA2}">
      <dgm:prSet/>
      <dgm:spPr/>
      <dgm:t>
        <a:bodyPr/>
        <a:lstStyle/>
        <a:p>
          <a:endParaRPr lang="es-EC" sz="2000"/>
        </a:p>
      </dgm:t>
    </dgm:pt>
    <dgm:pt modelId="{0EA736D0-A0B1-4288-9FFB-734CE491E2F0}">
      <dgm:prSet phldrT="[Texto]" custT="1"/>
      <dgm:spPr/>
      <dgm:t>
        <a:bodyPr/>
        <a:lstStyle/>
        <a:p>
          <a:r>
            <a:rPr lang="es-EC" sz="1200" dirty="0"/>
            <a:t>Almacenes</a:t>
          </a:r>
        </a:p>
      </dgm:t>
    </dgm:pt>
    <dgm:pt modelId="{802FBCC5-2329-4696-A150-BCFC05F29A0E}" type="parTrans" cxnId="{7CDD8B7A-F207-4739-B2BB-DB49386035D3}">
      <dgm:prSet/>
      <dgm:spPr/>
      <dgm:t>
        <a:bodyPr/>
        <a:lstStyle/>
        <a:p>
          <a:endParaRPr lang="es-EC" sz="2000"/>
        </a:p>
      </dgm:t>
    </dgm:pt>
    <dgm:pt modelId="{E317434D-A2F9-4536-AC49-E6BCFDADC2D7}" type="sibTrans" cxnId="{7CDD8B7A-F207-4739-B2BB-DB49386035D3}">
      <dgm:prSet/>
      <dgm:spPr/>
      <dgm:t>
        <a:bodyPr/>
        <a:lstStyle/>
        <a:p>
          <a:endParaRPr lang="es-EC" sz="2000"/>
        </a:p>
      </dgm:t>
    </dgm:pt>
    <dgm:pt modelId="{C13D7010-B5D4-493E-9E4B-22DFF5ABD489}">
      <dgm:prSet phldrT="[Texto]" custT="1"/>
      <dgm:spPr/>
      <dgm:t>
        <a:bodyPr/>
        <a:lstStyle/>
        <a:p>
          <a:r>
            <a:rPr lang="es-EC" sz="1200" dirty="0"/>
            <a:t>10,6% ventas a provincias</a:t>
          </a:r>
        </a:p>
      </dgm:t>
    </dgm:pt>
    <dgm:pt modelId="{5E1BDE83-E609-43AD-AF1A-ED1F7CE89E41}" type="parTrans" cxnId="{4E667B98-E2FA-42A8-8261-FE08B0AD82BB}">
      <dgm:prSet/>
      <dgm:spPr/>
      <dgm:t>
        <a:bodyPr/>
        <a:lstStyle/>
        <a:p>
          <a:endParaRPr lang="es-EC" sz="2000"/>
        </a:p>
      </dgm:t>
    </dgm:pt>
    <dgm:pt modelId="{AE758492-2099-4200-9AE4-072E7CF889D4}" type="sibTrans" cxnId="{4E667B98-E2FA-42A8-8261-FE08B0AD82BB}">
      <dgm:prSet/>
      <dgm:spPr/>
      <dgm:t>
        <a:bodyPr/>
        <a:lstStyle/>
        <a:p>
          <a:endParaRPr lang="es-EC" sz="2000"/>
        </a:p>
      </dgm:t>
    </dgm:pt>
    <dgm:pt modelId="{3F1A5364-CC24-453F-8A00-9CD4ADB68BD3}">
      <dgm:prSet phldrT="[Texto]" custT="1"/>
      <dgm:spPr/>
      <dgm:t>
        <a:bodyPr/>
        <a:lstStyle/>
        <a:p>
          <a:r>
            <a:rPr lang="es-EC" sz="1200" dirty="0"/>
            <a:t>No stock variado</a:t>
          </a:r>
        </a:p>
      </dgm:t>
    </dgm:pt>
    <dgm:pt modelId="{4D418A20-0618-497D-855A-3FBD338D4907}" type="parTrans" cxnId="{D64C0328-DD77-4D57-8F66-B19860D4C34A}">
      <dgm:prSet/>
      <dgm:spPr/>
      <dgm:t>
        <a:bodyPr/>
        <a:lstStyle/>
        <a:p>
          <a:endParaRPr lang="es-EC" sz="2000"/>
        </a:p>
      </dgm:t>
    </dgm:pt>
    <dgm:pt modelId="{760FDF72-7E07-413B-BEA0-FD55A185DEF4}" type="sibTrans" cxnId="{D64C0328-DD77-4D57-8F66-B19860D4C34A}">
      <dgm:prSet/>
      <dgm:spPr/>
      <dgm:t>
        <a:bodyPr/>
        <a:lstStyle/>
        <a:p>
          <a:endParaRPr lang="es-EC" sz="2000"/>
        </a:p>
      </dgm:t>
    </dgm:pt>
    <dgm:pt modelId="{B3991716-5C21-4B03-BDFC-6C49384578B0}" type="pres">
      <dgm:prSet presAssocID="{33DC801A-4C5F-4CCA-831D-34AA8E109B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30F8911-B351-4D0E-AAFA-9312E8686F05}" type="pres">
      <dgm:prSet presAssocID="{33DC801A-4C5F-4CCA-831D-34AA8E109B5E}" presName="children" presStyleCnt="0"/>
      <dgm:spPr/>
    </dgm:pt>
    <dgm:pt modelId="{B8043C71-CBAB-4EB1-8F68-E5F0864FD7F7}" type="pres">
      <dgm:prSet presAssocID="{33DC801A-4C5F-4CCA-831D-34AA8E109B5E}" presName="child1group" presStyleCnt="0"/>
      <dgm:spPr/>
    </dgm:pt>
    <dgm:pt modelId="{CA3243CD-9767-4337-90AF-E22AC1320A08}" type="pres">
      <dgm:prSet presAssocID="{33DC801A-4C5F-4CCA-831D-34AA8E109B5E}" presName="child1" presStyleLbl="bgAcc1" presStyleIdx="0" presStyleCnt="4"/>
      <dgm:spPr/>
    </dgm:pt>
    <dgm:pt modelId="{8AD1691E-331D-41A7-8E05-FF25351ECAD6}" type="pres">
      <dgm:prSet presAssocID="{33DC801A-4C5F-4CCA-831D-34AA8E109B5E}" presName="child1Text" presStyleLbl="bgAcc1" presStyleIdx="0" presStyleCnt="4">
        <dgm:presLayoutVars>
          <dgm:bulletEnabled val="1"/>
        </dgm:presLayoutVars>
      </dgm:prSet>
      <dgm:spPr/>
    </dgm:pt>
    <dgm:pt modelId="{FDF8C739-83C0-4DA1-9193-6E61D9E63C70}" type="pres">
      <dgm:prSet presAssocID="{33DC801A-4C5F-4CCA-831D-34AA8E109B5E}" presName="child2group" presStyleCnt="0"/>
      <dgm:spPr/>
    </dgm:pt>
    <dgm:pt modelId="{F2738A6B-5C01-4E0D-BACA-C07E48A0291D}" type="pres">
      <dgm:prSet presAssocID="{33DC801A-4C5F-4CCA-831D-34AA8E109B5E}" presName="child2" presStyleLbl="bgAcc1" presStyleIdx="1" presStyleCnt="4"/>
      <dgm:spPr/>
    </dgm:pt>
    <dgm:pt modelId="{114E0827-291C-4A06-BDA1-263AFB4536AE}" type="pres">
      <dgm:prSet presAssocID="{33DC801A-4C5F-4CCA-831D-34AA8E109B5E}" presName="child2Text" presStyleLbl="bgAcc1" presStyleIdx="1" presStyleCnt="4">
        <dgm:presLayoutVars>
          <dgm:bulletEnabled val="1"/>
        </dgm:presLayoutVars>
      </dgm:prSet>
      <dgm:spPr/>
    </dgm:pt>
    <dgm:pt modelId="{DEA33F72-89FF-49A1-948C-FD81684A69EA}" type="pres">
      <dgm:prSet presAssocID="{33DC801A-4C5F-4CCA-831D-34AA8E109B5E}" presName="child3group" presStyleCnt="0"/>
      <dgm:spPr/>
    </dgm:pt>
    <dgm:pt modelId="{395BD43E-E05A-4166-AFAF-D85083D8C913}" type="pres">
      <dgm:prSet presAssocID="{33DC801A-4C5F-4CCA-831D-34AA8E109B5E}" presName="child3" presStyleLbl="bgAcc1" presStyleIdx="2" presStyleCnt="4" custLinFactNeighborX="7549" custLinFactNeighborY="-781"/>
      <dgm:spPr/>
    </dgm:pt>
    <dgm:pt modelId="{21BBA19D-793F-48C3-873D-437B3E6D97B4}" type="pres">
      <dgm:prSet presAssocID="{33DC801A-4C5F-4CCA-831D-34AA8E109B5E}" presName="child3Text" presStyleLbl="bgAcc1" presStyleIdx="2" presStyleCnt="4">
        <dgm:presLayoutVars>
          <dgm:bulletEnabled val="1"/>
        </dgm:presLayoutVars>
      </dgm:prSet>
      <dgm:spPr/>
    </dgm:pt>
    <dgm:pt modelId="{A9304F89-4C31-4413-B0A1-57D1F3BED00C}" type="pres">
      <dgm:prSet presAssocID="{33DC801A-4C5F-4CCA-831D-34AA8E109B5E}" presName="child4group" presStyleCnt="0"/>
      <dgm:spPr/>
    </dgm:pt>
    <dgm:pt modelId="{4452F906-E6B5-45BC-9987-BD602810D1B7}" type="pres">
      <dgm:prSet presAssocID="{33DC801A-4C5F-4CCA-831D-34AA8E109B5E}" presName="child4" presStyleLbl="bgAcc1" presStyleIdx="3" presStyleCnt="4"/>
      <dgm:spPr/>
    </dgm:pt>
    <dgm:pt modelId="{614BCEAA-7D61-4B8D-B4EB-DBA60E59F750}" type="pres">
      <dgm:prSet presAssocID="{33DC801A-4C5F-4CCA-831D-34AA8E109B5E}" presName="child4Text" presStyleLbl="bgAcc1" presStyleIdx="3" presStyleCnt="4">
        <dgm:presLayoutVars>
          <dgm:bulletEnabled val="1"/>
        </dgm:presLayoutVars>
      </dgm:prSet>
      <dgm:spPr/>
    </dgm:pt>
    <dgm:pt modelId="{243D8E04-1968-4B10-B816-0663F42717DC}" type="pres">
      <dgm:prSet presAssocID="{33DC801A-4C5F-4CCA-831D-34AA8E109B5E}" presName="childPlaceholder" presStyleCnt="0"/>
      <dgm:spPr/>
    </dgm:pt>
    <dgm:pt modelId="{0AFE9EFF-111D-4FC6-99CA-4AB3F51CA0F9}" type="pres">
      <dgm:prSet presAssocID="{33DC801A-4C5F-4CCA-831D-34AA8E109B5E}" presName="circle" presStyleCnt="0"/>
      <dgm:spPr/>
    </dgm:pt>
    <dgm:pt modelId="{BD13F676-3C16-4A89-A4F7-F1B71952B260}" type="pres">
      <dgm:prSet presAssocID="{33DC801A-4C5F-4CCA-831D-34AA8E109B5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6F5685C-827D-41FD-9283-C716703B1796}" type="pres">
      <dgm:prSet presAssocID="{33DC801A-4C5F-4CCA-831D-34AA8E109B5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51C58B-06E6-4A81-99F7-C9B4EC4FD864}" type="pres">
      <dgm:prSet presAssocID="{33DC801A-4C5F-4CCA-831D-34AA8E109B5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9D15335-0312-425E-985E-B6D92F627749}" type="pres">
      <dgm:prSet presAssocID="{33DC801A-4C5F-4CCA-831D-34AA8E109B5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D2CEF65-A904-4DD4-911B-17B13016502B}" type="pres">
      <dgm:prSet presAssocID="{33DC801A-4C5F-4CCA-831D-34AA8E109B5E}" presName="quadrantPlaceholder" presStyleCnt="0"/>
      <dgm:spPr/>
    </dgm:pt>
    <dgm:pt modelId="{CAC140B9-0C8C-47F5-8E02-20DCF61BB755}" type="pres">
      <dgm:prSet presAssocID="{33DC801A-4C5F-4CCA-831D-34AA8E109B5E}" presName="center1" presStyleLbl="fgShp" presStyleIdx="0" presStyleCnt="2"/>
      <dgm:spPr/>
    </dgm:pt>
    <dgm:pt modelId="{75BAA9BA-0961-44A2-A525-E5B77436A9F0}" type="pres">
      <dgm:prSet presAssocID="{33DC801A-4C5F-4CCA-831D-34AA8E109B5E}" presName="center2" presStyleLbl="fgShp" presStyleIdx="1" presStyleCnt="2"/>
      <dgm:spPr/>
    </dgm:pt>
  </dgm:ptLst>
  <dgm:cxnLst>
    <dgm:cxn modelId="{BCDA2F05-4BC5-4A7B-8D77-0604C84ECD2E}" type="presOf" srcId="{B82C54E3-C399-4D67-BEB2-8C5FBB4894B3}" destId="{8AD1691E-331D-41A7-8E05-FF25351ECAD6}" srcOrd="1" destOrd="1" presId="urn:microsoft.com/office/officeart/2005/8/layout/cycle4"/>
    <dgm:cxn modelId="{B9AE9C06-2B2B-4343-94CF-2745CDE06FC2}" type="presOf" srcId="{BF62744B-327B-43A9-B950-A0EA7BA48034}" destId="{614BCEAA-7D61-4B8D-B4EB-DBA60E59F750}" srcOrd="1" destOrd="0" presId="urn:microsoft.com/office/officeart/2005/8/layout/cycle4"/>
    <dgm:cxn modelId="{7B5ABE0E-5ED9-4C8E-AE29-7DDCC4F19E2F}" type="presOf" srcId="{BA60BC69-2E85-4B37-881F-3423FBC2E5A7}" destId="{114E0827-291C-4A06-BDA1-263AFB4536AE}" srcOrd="1" destOrd="0" presId="urn:microsoft.com/office/officeart/2005/8/layout/cycle4"/>
    <dgm:cxn modelId="{22225E1C-17D3-40E1-8791-E1B69FEF75F3}" type="presOf" srcId="{257A0780-1CEA-4DE5-930D-DD317E52A23B}" destId="{395BD43E-E05A-4166-AFAF-D85083D8C913}" srcOrd="0" destOrd="0" presId="urn:microsoft.com/office/officeart/2005/8/layout/cycle4"/>
    <dgm:cxn modelId="{D64C0328-DD77-4D57-8F66-B19860D4C34A}" srcId="{0A3A204A-BAEE-4519-9450-077A81CCC868}" destId="{3F1A5364-CC24-453F-8A00-9CD4ADB68BD3}" srcOrd="1" destOrd="0" parTransId="{4D418A20-0618-497D-855A-3FBD338D4907}" sibTransId="{760FDF72-7E07-413B-BEA0-FD55A185DEF4}"/>
    <dgm:cxn modelId="{A60EBD29-39AB-4892-B309-4F8712E0980F}" type="presOf" srcId="{33DC801A-4C5F-4CCA-831D-34AA8E109B5E}" destId="{B3991716-5C21-4B03-BDFC-6C49384578B0}" srcOrd="0" destOrd="0" presId="urn:microsoft.com/office/officeart/2005/8/layout/cycle4"/>
    <dgm:cxn modelId="{2550712C-24E7-41CE-8562-4BF0E79F7770}" type="presOf" srcId="{3F1A5364-CC24-453F-8A00-9CD4ADB68BD3}" destId="{4452F906-E6B5-45BC-9987-BD602810D1B7}" srcOrd="0" destOrd="1" presId="urn:microsoft.com/office/officeart/2005/8/layout/cycle4"/>
    <dgm:cxn modelId="{EF4EF02E-0D70-422D-9E0F-084BC31EC06A}" type="presOf" srcId="{28B0F70C-B805-4E53-A038-A9EE19D71BD2}" destId="{CA3243CD-9767-4337-90AF-E22AC1320A08}" srcOrd="0" destOrd="0" presId="urn:microsoft.com/office/officeart/2005/8/layout/cycle4"/>
    <dgm:cxn modelId="{5157C637-D918-4470-8026-9BB1185C6919}" srcId="{33DC801A-4C5F-4CCA-831D-34AA8E109B5E}" destId="{161E13B7-BB0A-490E-BDD5-2E43E5578A32}" srcOrd="1" destOrd="0" parTransId="{78609C7C-E556-45C7-BD95-B53752308E9B}" sibTransId="{0CAB76F4-2914-4BD3-B496-02574CB6C7AB}"/>
    <dgm:cxn modelId="{7CC4FF3F-6C24-4B9F-82C8-3D380BBE2178}" type="presOf" srcId="{0EA736D0-A0B1-4288-9FFB-734CE491E2F0}" destId="{8AD1691E-331D-41A7-8E05-FF25351ECAD6}" srcOrd="1" destOrd="2" presId="urn:microsoft.com/office/officeart/2005/8/layout/cycle4"/>
    <dgm:cxn modelId="{758D4F40-098D-44F6-B99A-6473C67DA551}" srcId="{33DC801A-4C5F-4CCA-831D-34AA8E109B5E}" destId="{57D7A3DE-EA23-4C05-BD85-6CAB92FC76AA}" srcOrd="2" destOrd="0" parTransId="{B653607E-A61F-4863-B177-E8DAC49DB50C}" sibTransId="{8A432644-99C3-4208-A01D-7D99F29816CC}"/>
    <dgm:cxn modelId="{C86FAA62-7B25-4A9C-B60D-A0301697548A}" type="presOf" srcId="{C13D7010-B5D4-493E-9E4B-22DFF5ABD489}" destId="{CA3243CD-9767-4337-90AF-E22AC1320A08}" srcOrd="0" destOrd="3" presId="urn:microsoft.com/office/officeart/2005/8/layout/cycle4"/>
    <dgm:cxn modelId="{E42B2044-EF82-4DBF-A81D-9903F760BCA2}" srcId="{0CA1D591-57ED-43D7-AFED-B8E2E758D46E}" destId="{B82C54E3-C399-4D67-BEB2-8C5FBB4894B3}" srcOrd="1" destOrd="0" parTransId="{CE791C2A-BB63-481F-AD73-5EA274669572}" sibTransId="{E4979734-056B-4B13-BAA9-99C52FB49824}"/>
    <dgm:cxn modelId="{46337948-2366-47FF-B147-BED5C9018EAA}" type="presOf" srcId="{257A0780-1CEA-4DE5-930D-DD317E52A23B}" destId="{21BBA19D-793F-48C3-873D-437B3E6D97B4}" srcOrd="1" destOrd="0" presId="urn:microsoft.com/office/officeart/2005/8/layout/cycle4"/>
    <dgm:cxn modelId="{9875BD49-C3D2-4DAF-B88D-C6833B556DFD}" type="presOf" srcId="{28B0F70C-B805-4E53-A038-A9EE19D71BD2}" destId="{8AD1691E-331D-41A7-8E05-FF25351ECAD6}" srcOrd="1" destOrd="0" presId="urn:microsoft.com/office/officeart/2005/8/layout/cycle4"/>
    <dgm:cxn modelId="{7C62FA6F-31AB-4194-9C36-1ED2E7774938}" srcId="{161E13B7-BB0A-490E-BDD5-2E43E5578A32}" destId="{BA60BC69-2E85-4B37-881F-3423FBC2E5A7}" srcOrd="0" destOrd="0" parTransId="{69A0A0DD-746D-4A25-8202-ABDDA014CADE}" sibTransId="{A6E727CE-FE6C-4AFE-A4BC-01FFC86A89EA}"/>
    <dgm:cxn modelId="{422B1751-8C6C-49DF-B1FD-E091940305BF}" type="presOf" srcId="{0EA736D0-A0B1-4288-9FFB-734CE491E2F0}" destId="{CA3243CD-9767-4337-90AF-E22AC1320A08}" srcOrd="0" destOrd="2" presId="urn:microsoft.com/office/officeart/2005/8/layout/cycle4"/>
    <dgm:cxn modelId="{7CDD8B7A-F207-4739-B2BB-DB49386035D3}" srcId="{0CA1D591-57ED-43D7-AFED-B8E2E758D46E}" destId="{0EA736D0-A0B1-4288-9FFB-734CE491E2F0}" srcOrd="2" destOrd="0" parTransId="{802FBCC5-2329-4696-A150-BCFC05F29A0E}" sibTransId="{E317434D-A2F9-4536-AC49-E6BCFDADC2D7}"/>
    <dgm:cxn modelId="{EDA5B97A-FBF5-41BA-9281-316EC67C5FCB}" type="presOf" srcId="{BF62744B-327B-43A9-B950-A0EA7BA48034}" destId="{4452F906-E6B5-45BC-9987-BD602810D1B7}" srcOrd="0" destOrd="0" presId="urn:microsoft.com/office/officeart/2005/8/layout/cycle4"/>
    <dgm:cxn modelId="{34745885-6DAE-47A4-9B0D-0C49D5C22C9E}" type="presOf" srcId="{3F1A5364-CC24-453F-8A00-9CD4ADB68BD3}" destId="{614BCEAA-7D61-4B8D-B4EB-DBA60E59F750}" srcOrd="1" destOrd="1" presId="urn:microsoft.com/office/officeart/2005/8/layout/cycle4"/>
    <dgm:cxn modelId="{4E667B98-E2FA-42A8-8261-FE08B0AD82BB}" srcId="{0CA1D591-57ED-43D7-AFED-B8E2E758D46E}" destId="{C13D7010-B5D4-493E-9E4B-22DFF5ABD489}" srcOrd="3" destOrd="0" parTransId="{5E1BDE83-E609-43AD-AF1A-ED1F7CE89E41}" sibTransId="{AE758492-2099-4200-9AE4-072E7CF889D4}"/>
    <dgm:cxn modelId="{9207279B-A78A-40B6-A9F8-47881050D01F}" srcId="{0A3A204A-BAEE-4519-9450-077A81CCC868}" destId="{BF62744B-327B-43A9-B950-A0EA7BA48034}" srcOrd="0" destOrd="0" parTransId="{8F544609-36AC-48CE-B858-F7E5088616BC}" sibTransId="{A799B273-B4A1-45EE-B9FD-EF6B5B6D99CF}"/>
    <dgm:cxn modelId="{ED3463AB-7EB7-43ED-9E60-45BAF0171E71}" type="presOf" srcId="{C13D7010-B5D4-493E-9E4B-22DFF5ABD489}" destId="{8AD1691E-331D-41A7-8E05-FF25351ECAD6}" srcOrd="1" destOrd="3" presId="urn:microsoft.com/office/officeart/2005/8/layout/cycle4"/>
    <dgm:cxn modelId="{AFF0E7AB-A010-40B3-9E9C-E800F440B64D}" srcId="{0CA1D591-57ED-43D7-AFED-B8E2E758D46E}" destId="{28B0F70C-B805-4E53-A038-A9EE19D71BD2}" srcOrd="0" destOrd="0" parTransId="{9DAE91C0-C42A-488D-BCC8-32D0B7869928}" sibTransId="{1C8F3722-FA82-4C7E-BEB9-1F2AB48F2706}"/>
    <dgm:cxn modelId="{DCF65DB7-8549-4C17-9D8F-E2A0A9B3DB40}" type="presOf" srcId="{0A3A204A-BAEE-4519-9450-077A81CCC868}" destId="{49D15335-0312-425E-985E-B6D92F627749}" srcOrd="0" destOrd="0" presId="urn:microsoft.com/office/officeart/2005/8/layout/cycle4"/>
    <dgm:cxn modelId="{A60F7CCF-926A-47D4-BA0E-D84D60A2DCDD}" srcId="{57D7A3DE-EA23-4C05-BD85-6CAB92FC76AA}" destId="{257A0780-1CEA-4DE5-930D-DD317E52A23B}" srcOrd="0" destOrd="0" parTransId="{AE4B5AFF-576D-4C51-BD0F-5229675F4BBD}" sibTransId="{889AA6E0-6250-4BEB-8232-D440E7D5BCE4}"/>
    <dgm:cxn modelId="{06687DD4-AA93-448F-A7F2-19C680843397}" type="presOf" srcId="{B82C54E3-C399-4D67-BEB2-8C5FBB4894B3}" destId="{CA3243CD-9767-4337-90AF-E22AC1320A08}" srcOrd="0" destOrd="1" presId="urn:microsoft.com/office/officeart/2005/8/layout/cycle4"/>
    <dgm:cxn modelId="{629592DC-7EED-4591-ADC4-5614CD8ABB23}" type="presOf" srcId="{57D7A3DE-EA23-4C05-BD85-6CAB92FC76AA}" destId="{3151C58B-06E6-4A81-99F7-C9B4EC4FD864}" srcOrd="0" destOrd="0" presId="urn:microsoft.com/office/officeart/2005/8/layout/cycle4"/>
    <dgm:cxn modelId="{D4B22AEF-3588-4330-975A-35D97C55DECD}" srcId="{33DC801A-4C5F-4CCA-831D-34AA8E109B5E}" destId="{0CA1D591-57ED-43D7-AFED-B8E2E758D46E}" srcOrd="0" destOrd="0" parTransId="{A52583B0-AA19-4D57-80E8-9B84F9666D01}" sibTransId="{765E537D-4D6A-4C26-986A-1EFE0FEE03F0}"/>
    <dgm:cxn modelId="{429474F4-B327-41E1-9D62-9407C9CB02E2}" srcId="{33DC801A-4C5F-4CCA-831D-34AA8E109B5E}" destId="{0A3A204A-BAEE-4519-9450-077A81CCC868}" srcOrd="3" destOrd="0" parTransId="{7088B9F8-0B5B-498A-BAB8-41A5D6F56777}" sibTransId="{B86557C3-65FF-40BD-BF29-DFF5A63855C0}"/>
    <dgm:cxn modelId="{CCBCECF6-AA5B-46DE-9802-F31B9CE940B6}" type="presOf" srcId="{161E13B7-BB0A-490E-BDD5-2E43E5578A32}" destId="{96F5685C-827D-41FD-9283-C716703B1796}" srcOrd="0" destOrd="0" presId="urn:microsoft.com/office/officeart/2005/8/layout/cycle4"/>
    <dgm:cxn modelId="{BA186EFD-8DBF-4DF2-ACE7-F73DA8E2A3EA}" type="presOf" srcId="{0CA1D591-57ED-43D7-AFED-B8E2E758D46E}" destId="{BD13F676-3C16-4A89-A4F7-F1B71952B260}" srcOrd="0" destOrd="0" presId="urn:microsoft.com/office/officeart/2005/8/layout/cycle4"/>
    <dgm:cxn modelId="{D49C7CFE-7218-4F60-8BC8-18B3B12A28F0}" type="presOf" srcId="{BA60BC69-2E85-4B37-881F-3423FBC2E5A7}" destId="{F2738A6B-5C01-4E0D-BACA-C07E48A0291D}" srcOrd="0" destOrd="0" presId="urn:microsoft.com/office/officeart/2005/8/layout/cycle4"/>
    <dgm:cxn modelId="{658A2022-54DA-40F5-8D1C-0CE04992E31B}" type="presParOf" srcId="{B3991716-5C21-4B03-BDFC-6C49384578B0}" destId="{130F8911-B351-4D0E-AAFA-9312E8686F05}" srcOrd="0" destOrd="0" presId="urn:microsoft.com/office/officeart/2005/8/layout/cycle4"/>
    <dgm:cxn modelId="{4D950966-9B92-452C-B467-F520BEAA6113}" type="presParOf" srcId="{130F8911-B351-4D0E-AAFA-9312E8686F05}" destId="{B8043C71-CBAB-4EB1-8F68-E5F0864FD7F7}" srcOrd="0" destOrd="0" presId="urn:microsoft.com/office/officeart/2005/8/layout/cycle4"/>
    <dgm:cxn modelId="{6B7C938B-105B-401D-8824-B7706BE48277}" type="presParOf" srcId="{B8043C71-CBAB-4EB1-8F68-E5F0864FD7F7}" destId="{CA3243CD-9767-4337-90AF-E22AC1320A08}" srcOrd="0" destOrd="0" presId="urn:microsoft.com/office/officeart/2005/8/layout/cycle4"/>
    <dgm:cxn modelId="{D1348394-EAF9-4392-A417-D1538E1424FF}" type="presParOf" srcId="{B8043C71-CBAB-4EB1-8F68-E5F0864FD7F7}" destId="{8AD1691E-331D-41A7-8E05-FF25351ECAD6}" srcOrd="1" destOrd="0" presId="urn:microsoft.com/office/officeart/2005/8/layout/cycle4"/>
    <dgm:cxn modelId="{303C0E26-1456-49D3-8C46-2023A7A7130D}" type="presParOf" srcId="{130F8911-B351-4D0E-AAFA-9312E8686F05}" destId="{FDF8C739-83C0-4DA1-9193-6E61D9E63C70}" srcOrd="1" destOrd="0" presId="urn:microsoft.com/office/officeart/2005/8/layout/cycle4"/>
    <dgm:cxn modelId="{BBAFCA84-04B7-4199-AA3E-2367DAF7BF5D}" type="presParOf" srcId="{FDF8C739-83C0-4DA1-9193-6E61D9E63C70}" destId="{F2738A6B-5C01-4E0D-BACA-C07E48A0291D}" srcOrd="0" destOrd="0" presId="urn:microsoft.com/office/officeart/2005/8/layout/cycle4"/>
    <dgm:cxn modelId="{22F395F2-7AFB-4A0C-BA80-CB746552CE04}" type="presParOf" srcId="{FDF8C739-83C0-4DA1-9193-6E61D9E63C70}" destId="{114E0827-291C-4A06-BDA1-263AFB4536AE}" srcOrd="1" destOrd="0" presId="urn:microsoft.com/office/officeart/2005/8/layout/cycle4"/>
    <dgm:cxn modelId="{F86089C5-4486-462A-9337-7815C03D14FA}" type="presParOf" srcId="{130F8911-B351-4D0E-AAFA-9312E8686F05}" destId="{DEA33F72-89FF-49A1-948C-FD81684A69EA}" srcOrd="2" destOrd="0" presId="urn:microsoft.com/office/officeart/2005/8/layout/cycle4"/>
    <dgm:cxn modelId="{176B2FA6-E773-4DBD-AF28-F9AC8DC762E2}" type="presParOf" srcId="{DEA33F72-89FF-49A1-948C-FD81684A69EA}" destId="{395BD43E-E05A-4166-AFAF-D85083D8C913}" srcOrd="0" destOrd="0" presId="urn:microsoft.com/office/officeart/2005/8/layout/cycle4"/>
    <dgm:cxn modelId="{18E1A2DA-F8D2-46C3-BE54-A9D4116656A4}" type="presParOf" srcId="{DEA33F72-89FF-49A1-948C-FD81684A69EA}" destId="{21BBA19D-793F-48C3-873D-437B3E6D97B4}" srcOrd="1" destOrd="0" presId="urn:microsoft.com/office/officeart/2005/8/layout/cycle4"/>
    <dgm:cxn modelId="{0B76270E-47FE-467C-9469-E3EB988ACE1A}" type="presParOf" srcId="{130F8911-B351-4D0E-AAFA-9312E8686F05}" destId="{A9304F89-4C31-4413-B0A1-57D1F3BED00C}" srcOrd="3" destOrd="0" presId="urn:microsoft.com/office/officeart/2005/8/layout/cycle4"/>
    <dgm:cxn modelId="{41E892BE-37FF-41E2-B7BC-08F0024467CE}" type="presParOf" srcId="{A9304F89-4C31-4413-B0A1-57D1F3BED00C}" destId="{4452F906-E6B5-45BC-9987-BD602810D1B7}" srcOrd="0" destOrd="0" presId="urn:microsoft.com/office/officeart/2005/8/layout/cycle4"/>
    <dgm:cxn modelId="{3CE58604-0993-4AC2-A276-385A5022ACAD}" type="presParOf" srcId="{A9304F89-4C31-4413-B0A1-57D1F3BED00C}" destId="{614BCEAA-7D61-4B8D-B4EB-DBA60E59F750}" srcOrd="1" destOrd="0" presId="urn:microsoft.com/office/officeart/2005/8/layout/cycle4"/>
    <dgm:cxn modelId="{94DA6C95-379B-41C5-A5F6-62CA4BE6C3FA}" type="presParOf" srcId="{130F8911-B351-4D0E-AAFA-9312E8686F05}" destId="{243D8E04-1968-4B10-B816-0663F42717DC}" srcOrd="4" destOrd="0" presId="urn:microsoft.com/office/officeart/2005/8/layout/cycle4"/>
    <dgm:cxn modelId="{B9A629EA-F2CA-4F98-BCCB-2DE3A22E84D3}" type="presParOf" srcId="{B3991716-5C21-4B03-BDFC-6C49384578B0}" destId="{0AFE9EFF-111D-4FC6-99CA-4AB3F51CA0F9}" srcOrd="1" destOrd="0" presId="urn:microsoft.com/office/officeart/2005/8/layout/cycle4"/>
    <dgm:cxn modelId="{2A88B365-B5C4-400F-AC44-26DA272B7E71}" type="presParOf" srcId="{0AFE9EFF-111D-4FC6-99CA-4AB3F51CA0F9}" destId="{BD13F676-3C16-4A89-A4F7-F1B71952B260}" srcOrd="0" destOrd="0" presId="urn:microsoft.com/office/officeart/2005/8/layout/cycle4"/>
    <dgm:cxn modelId="{4783C77E-470E-45A4-9FA7-013002174144}" type="presParOf" srcId="{0AFE9EFF-111D-4FC6-99CA-4AB3F51CA0F9}" destId="{96F5685C-827D-41FD-9283-C716703B1796}" srcOrd="1" destOrd="0" presId="urn:microsoft.com/office/officeart/2005/8/layout/cycle4"/>
    <dgm:cxn modelId="{7A97D407-FA94-4451-A93A-D7544C746712}" type="presParOf" srcId="{0AFE9EFF-111D-4FC6-99CA-4AB3F51CA0F9}" destId="{3151C58B-06E6-4A81-99F7-C9B4EC4FD864}" srcOrd="2" destOrd="0" presId="urn:microsoft.com/office/officeart/2005/8/layout/cycle4"/>
    <dgm:cxn modelId="{64FAED5E-D0E9-4967-BB76-7FF80F146D54}" type="presParOf" srcId="{0AFE9EFF-111D-4FC6-99CA-4AB3F51CA0F9}" destId="{49D15335-0312-425E-985E-B6D92F627749}" srcOrd="3" destOrd="0" presId="urn:microsoft.com/office/officeart/2005/8/layout/cycle4"/>
    <dgm:cxn modelId="{A3F5610D-7803-4E67-9FE4-4BA1F4625A8C}" type="presParOf" srcId="{0AFE9EFF-111D-4FC6-99CA-4AB3F51CA0F9}" destId="{0D2CEF65-A904-4DD4-911B-17B13016502B}" srcOrd="4" destOrd="0" presId="urn:microsoft.com/office/officeart/2005/8/layout/cycle4"/>
    <dgm:cxn modelId="{89A7C2E6-D69A-4401-9E19-0492E588BFC6}" type="presParOf" srcId="{B3991716-5C21-4B03-BDFC-6C49384578B0}" destId="{CAC140B9-0C8C-47F5-8E02-20DCF61BB755}" srcOrd="2" destOrd="0" presId="urn:microsoft.com/office/officeart/2005/8/layout/cycle4"/>
    <dgm:cxn modelId="{4908B0F3-4A48-4D87-A476-CF2102F753B6}" type="presParOf" srcId="{B3991716-5C21-4B03-BDFC-6C49384578B0}" destId="{75BAA9BA-0961-44A2-A525-E5B77436A9F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AFF259-0369-4129-B964-0562F70525ED}" type="doc">
      <dgm:prSet loTypeId="urn:microsoft.com/office/officeart/2008/layout/PictureStrips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D9996B9-043A-4332-8653-7895C4FC4E17}">
      <dgm:prSet phldrT="[Texto]" custT="1"/>
      <dgm:spPr/>
      <dgm:t>
        <a:bodyPr/>
        <a:lstStyle/>
        <a:p>
          <a:r>
            <a:rPr lang="es-EC" sz="1800" dirty="0"/>
            <a:t>Metal, hierro o plástico</a:t>
          </a:r>
        </a:p>
      </dgm:t>
    </dgm:pt>
    <dgm:pt modelId="{AD186E99-5E73-429F-84CE-380B9378E640}" type="parTrans" cxnId="{12174131-E915-46A0-A370-F7FCEC1CDDE1}">
      <dgm:prSet/>
      <dgm:spPr/>
      <dgm:t>
        <a:bodyPr/>
        <a:lstStyle/>
        <a:p>
          <a:endParaRPr lang="es-EC" sz="1200"/>
        </a:p>
      </dgm:t>
    </dgm:pt>
    <dgm:pt modelId="{BF93BFDF-550B-43CE-B09D-AF60C65C3919}" type="sibTrans" cxnId="{12174131-E915-46A0-A370-F7FCEC1CDDE1}">
      <dgm:prSet/>
      <dgm:spPr/>
      <dgm:t>
        <a:bodyPr/>
        <a:lstStyle/>
        <a:p>
          <a:endParaRPr lang="es-EC" sz="1200"/>
        </a:p>
      </dgm:t>
    </dgm:pt>
    <dgm:pt modelId="{095E7347-9CEC-4007-91C5-EA6627D885A4}">
      <dgm:prSet phldrT="[Texto]" custT="1"/>
      <dgm:spPr/>
      <dgm:t>
        <a:bodyPr/>
        <a:lstStyle/>
        <a:p>
          <a:r>
            <a:rPr lang="es-EC" sz="1800" dirty="0"/>
            <a:t>Paletización, Pallets 1.2m x 1m</a:t>
          </a:r>
        </a:p>
        <a:p>
          <a:r>
            <a:rPr lang="es-EC" sz="1800" dirty="0" err="1"/>
            <a:t>Contenerización</a:t>
          </a:r>
          <a:endParaRPr lang="es-EC" sz="1800" dirty="0"/>
        </a:p>
      </dgm:t>
    </dgm:pt>
    <dgm:pt modelId="{4ED6DCF7-A70A-4D79-BDA7-8241ACD5610F}" type="parTrans" cxnId="{1BB8E07C-3431-4FD4-9B43-040D459F4728}">
      <dgm:prSet/>
      <dgm:spPr/>
      <dgm:t>
        <a:bodyPr/>
        <a:lstStyle/>
        <a:p>
          <a:endParaRPr lang="es-EC" sz="1200"/>
        </a:p>
      </dgm:t>
    </dgm:pt>
    <dgm:pt modelId="{B422A340-CCE6-4160-BBDE-F97F9A8EB07B}" type="sibTrans" cxnId="{1BB8E07C-3431-4FD4-9B43-040D459F4728}">
      <dgm:prSet/>
      <dgm:spPr/>
      <dgm:t>
        <a:bodyPr/>
        <a:lstStyle/>
        <a:p>
          <a:endParaRPr lang="es-EC" sz="1200"/>
        </a:p>
      </dgm:t>
    </dgm:pt>
    <dgm:pt modelId="{8F4DBE3F-4700-48D9-B920-400D30055AAA}">
      <dgm:prSet custT="1"/>
      <dgm:spPr/>
      <dgm:t>
        <a:bodyPr/>
        <a:lstStyle/>
        <a:p>
          <a:r>
            <a:rPr lang="es-EC" sz="1800" dirty="0"/>
            <a:t>Marítimo, terrestre, aéreo, multimodal</a:t>
          </a:r>
        </a:p>
      </dgm:t>
    </dgm:pt>
    <dgm:pt modelId="{DF5ACCDE-1DCD-48E8-99D0-F51F09EEEA33}" type="parTrans" cxnId="{FACB8D3A-663F-4985-AAAD-D7B24936D0F9}">
      <dgm:prSet/>
      <dgm:spPr/>
      <dgm:t>
        <a:bodyPr/>
        <a:lstStyle/>
        <a:p>
          <a:endParaRPr lang="es-EC" sz="1200"/>
        </a:p>
      </dgm:t>
    </dgm:pt>
    <dgm:pt modelId="{5488F75A-A611-4AF6-93EB-42C349C1D43B}" type="sibTrans" cxnId="{FACB8D3A-663F-4985-AAAD-D7B24936D0F9}">
      <dgm:prSet/>
      <dgm:spPr/>
      <dgm:t>
        <a:bodyPr/>
        <a:lstStyle/>
        <a:p>
          <a:endParaRPr lang="es-EC" sz="1200"/>
        </a:p>
      </dgm:t>
    </dgm:pt>
    <dgm:pt modelId="{F74A31D8-DB42-4923-841C-8134A7F0B1CF}" type="pres">
      <dgm:prSet presAssocID="{6EAFF259-0369-4129-B964-0562F70525ED}" presName="Name0" presStyleCnt="0">
        <dgm:presLayoutVars>
          <dgm:dir/>
          <dgm:resizeHandles val="exact"/>
        </dgm:presLayoutVars>
      </dgm:prSet>
      <dgm:spPr/>
    </dgm:pt>
    <dgm:pt modelId="{B739424F-C8EA-4872-A573-F18A0984704D}" type="pres">
      <dgm:prSet presAssocID="{4D9996B9-043A-4332-8653-7895C4FC4E17}" presName="composite" presStyleCnt="0"/>
      <dgm:spPr/>
    </dgm:pt>
    <dgm:pt modelId="{27D32E74-6A52-4EBF-AB17-2F9573DEA95D}" type="pres">
      <dgm:prSet presAssocID="{4D9996B9-043A-4332-8653-7895C4FC4E17}" presName="rect1" presStyleLbl="trAlignAcc1" presStyleIdx="0" presStyleCnt="3">
        <dgm:presLayoutVars>
          <dgm:bulletEnabled val="1"/>
        </dgm:presLayoutVars>
      </dgm:prSet>
      <dgm:spPr/>
    </dgm:pt>
    <dgm:pt modelId="{741279DF-3999-4747-BF49-D507EDC18F62}" type="pres">
      <dgm:prSet presAssocID="{4D9996B9-043A-4332-8653-7895C4FC4E17}" presName="rect2" presStyleLbl="fgImgPlace1" presStyleIdx="0" presStyleCnt="3"/>
      <dgm:spPr/>
    </dgm:pt>
    <dgm:pt modelId="{B8192B04-207B-4AC2-B8C6-5987AC6FDF7B}" type="pres">
      <dgm:prSet presAssocID="{BF93BFDF-550B-43CE-B09D-AF60C65C3919}" presName="sibTrans" presStyleCnt="0"/>
      <dgm:spPr/>
    </dgm:pt>
    <dgm:pt modelId="{990C94FA-FED6-4F05-9B3E-47AE3244F592}" type="pres">
      <dgm:prSet presAssocID="{095E7347-9CEC-4007-91C5-EA6627D885A4}" presName="composite" presStyleCnt="0"/>
      <dgm:spPr/>
    </dgm:pt>
    <dgm:pt modelId="{DC1262FE-CAD4-42CD-B3F9-772568291529}" type="pres">
      <dgm:prSet presAssocID="{095E7347-9CEC-4007-91C5-EA6627D885A4}" presName="rect1" presStyleLbl="trAlignAcc1" presStyleIdx="1" presStyleCnt="3">
        <dgm:presLayoutVars>
          <dgm:bulletEnabled val="1"/>
        </dgm:presLayoutVars>
      </dgm:prSet>
      <dgm:spPr/>
    </dgm:pt>
    <dgm:pt modelId="{AE6F4574-C90E-4C8D-835C-8F51444240F8}" type="pres">
      <dgm:prSet presAssocID="{095E7347-9CEC-4007-91C5-EA6627D885A4}" presName="rect2" presStyleLbl="fgImgPlace1" presStyleIdx="1" presStyleCnt="3"/>
      <dgm:spPr/>
    </dgm:pt>
    <dgm:pt modelId="{D2854EF6-FCB7-4A5A-B70B-FB22F60A6F64}" type="pres">
      <dgm:prSet presAssocID="{B422A340-CCE6-4160-BBDE-F97F9A8EB07B}" presName="sibTrans" presStyleCnt="0"/>
      <dgm:spPr/>
    </dgm:pt>
    <dgm:pt modelId="{E8CCFB54-871C-4E30-A40D-CF4772DC85E6}" type="pres">
      <dgm:prSet presAssocID="{8F4DBE3F-4700-48D9-B920-400D30055AAA}" presName="composite" presStyleCnt="0"/>
      <dgm:spPr/>
    </dgm:pt>
    <dgm:pt modelId="{1FF91DCB-C10E-42AD-B332-71676754B2E3}" type="pres">
      <dgm:prSet presAssocID="{8F4DBE3F-4700-48D9-B920-400D30055AAA}" presName="rect1" presStyleLbl="trAlignAcc1" presStyleIdx="2" presStyleCnt="3">
        <dgm:presLayoutVars>
          <dgm:bulletEnabled val="1"/>
        </dgm:presLayoutVars>
      </dgm:prSet>
      <dgm:spPr/>
    </dgm:pt>
    <dgm:pt modelId="{E795B513-5A2B-4129-A26F-D42336D8EEAF}" type="pres">
      <dgm:prSet presAssocID="{8F4DBE3F-4700-48D9-B920-400D30055AAA}" presName="rect2" presStyleLbl="fgImgPlace1" presStyleIdx="2" presStyleCnt="3"/>
      <dgm:spPr/>
    </dgm:pt>
  </dgm:ptLst>
  <dgm:cxnLst>
    <dgm:cxn modelId="{A9414C14-118F-44EC-A621-0864BBBF78CE}" type="presOf" srcId="{4D9996B9-043A-4332-8653-7895C4FC4E17}" destId="{27D32E74-6A52-4EBF-AB17-2F9573DEA95D}" srcOrd="0" destOrd="0" presId="urn:microsoft.com/office/officeart/2008/layout/PictureStrips"/>
    <dgm:cxn modelId="{12174131-E915-46A0-A370-F7FCEC1CDDE1}" srcId="{6EAFF259-0369-4129-B964-0562F70525ED}" destId="{4D9996B9-043A-4332-8653-7895C4FC4E17}" srcOrd="0" destOrd="0" parTransId="{AD186E99-5E73-429F-84CE-380B9378E640}" sibTransId="{BF93BFDF-550B-43CE-B09D-AF60C65C3919}"/>
    <dgm:cxn modelId="{FACB8D3A-663F-4985-AAAD-D7B24936D0F9}" srcId="{6EAFF259-0369-4129-B964-0562F70525ED}" destId="{8F4DBE3F-4700-48D9-B920-400D30055AAA}" srcOrd="2" destOrd="0" parTransId="{DF5ACCDE-1DCD-48E8-99D0-F51F09EEEA33}" sibTransId="{5488F75A-A611-4AF6-93EB-42C349C1D43B}"/>
    <dgm:cxn modelId="{1BB8E07C-3431-4FD4-9B43-040D459F4728}" srcId="{6EAFF259-0369-4129-B964-0562F70525ED}" destId="{095E7347-9CEC-4007-91C5-EA6627D885A4}" srcOrd="1" destOrd="0" parTransId="{4ED6DCF7-A70A-4D79-BDA7-8241ACD5610F}" sibTransId="{B422A340-CCE6-4160-BBDE-F97F9A8EB07B}"/>
    <dgm:cxn modelId="{C61685B4-264E-4B08-8388-3471AAD1278F}" type="presOf" srcId="{8F4DBE3F-4700-48D9-B920-400D30055AAA}" destId="{1FF91DCB-C10E-42AD-B332-71676754B2E3}" srcOrd="0" destOrd="0" presId="urn:microsoft.com/office/officeart/2008/layout/PictureStrips"/>
    <dgm:cxn modelId="{3CF257B7-9691-4762-BF31-5EB0799F83B5}" type="presOf" srcId="{6EAFF259-0369-4129-B964-0562F70525ED}" destId="{F74A31D8-DB42-4923-841C-8134A7F0B1CF}" srcOrd="0" destOrd="0" presId="urn:microsoft.com/office/officeart/2008/layout/PictureStrips"/>
    <dgm:cxn modelId="{B12D85DD-C804-46C5-B4D6-96604AB35597}" type="presOf" srcId="{095E7347-9CEC-4007-91C5-EA6627D885A4}" destId="{DC1262FE-CAD4-42CD-B3F9-772568291529}" srcOrd="0" destOrd="0" presId="urn:microsoft.com/office/officeart/2008/layout/PictureStrips"/>
    <dgm:cxn modelId="{8671F3EA-44D1-4489-91C2-CA18B38185F9}" type="presParOf" srcId="{F74A31D8-DB42-4923-841C-8134A7F0B1CF}" destId="{B739424F-C8EA-4872-A573-F18A0984704D}" srcOrd="0" destOrd="0" presId="urn:microsoft.com/office/officeart/2008/layout/PictureStrips"/>
    <dgm:cxn modelId="{BB4D002A-1D47-4C4A-A721-0D01ADDE470E}" type="presParOf" srcId="{B739424F-C8EA-4872-A573-F18A0984704D}" destId="{27D32E74-6A52-4EBF-AB17-2F9573DEA95D}" srcOrd="0" destOrd="0" presId="urn:microsoft.com/office/officeart/2008/layout/PictureStrips"/>
    <dgm:cxn modelId="{670F0628-7E9D-4166-9420-37E9ABF2B45C}" type="presParOf" srcId="{B739424F-C8EA-4872-A573-F18A0984704D}" destId="{741279DF-3999-4747-BF49-D507EDC18F62}" srcOrd="1" destOrd="0" presId="urn:microsoft.com/office/officeart/2008/layout/PictureStrips"/>
    <dgm:cxn modelId="{735C61A1-A9E7-4537-8931-C9E960B3D8CC}" type="presParOf" srcId="{F74A31D8-DB42-4923-841C-8134A7F0B1CF}" destId="{B8192B04-207B-4AC2-B8C6-5987AC6FDF7B}" srcOrd="1" destOrd="0" presId="urn:microsoft.com/office/officeart/2008/layout/PictureStrips"/>
    <dgm:cxn modelId="{65677645-F47E-462F-97DB-CE7A3B12B111}" type="presParOf" srcId="{F74A31D8-DB42-4923-841C-8134A7F0B1CF}" destId="{990C94FA-FED6-4F05-9B3E-47AE3244F592}" srcOrd="2" destOrd="0" presId="urn:microsoft.com/office/officeart/2008/layout/PictureStrips"/>
    <dgm:cxn modelId="{1EE69D60-1CBB-45E4-AE7A-62D7B7824CFA}" type="presParOf" srcId="{990C94FA-FED6-4F05-9B3E-47AE3244F592}" destId="{DC1262FE-CAD4-42CD-B3F9-772568291529}" srcOrd="0" destOrd="0" presId="urn:microsoft.com/office/officeart/2008/layout/PictureStrips"/>
    <dgm:cxn modelId="{9E752A3E-3793-44E2-B971-5EC86AFCAA07}" type="presParOf" srcId="{990C94FA-FED6-4F05-9B3E-47AE3244F592}" destId="{AE6F4574-C90E-4C8D-835C-8F51444240F8}" srcOrd="1" destOrd="0" presId="urn:microsoft.com/office/officeart/2008/layout/PictureStrips"/>
    <dgm:cxn modelId="{1195E630-4FE6-493F-8521-28ACCDFBFE64}" type="presParOf" srcId="{F74A31D8-DB42-4923-841C-8134A7F0B1CF}" destId="{D2854EF6-FCB7-4A5A-B70B-FB22F60A6F64}" srcOrd="3" destOrd="0" presId="urn:microsoft.com/office/officeart/2008/layout/PictureStrips"/>
    <dgm:cxn modelId="{B603310A-6F55-4CF5-8EC0-8609A2941ACB}" type="presParOf" srcId="{F74A31D8-DB42-4923-841C-8134A7F0B1CF}" destId="{E8CCFB54-871C-4E30-A40D-CF4772DC85E6}" srcOrd="4" destOrd="0" presId="urn:microsoft.com/office/officeart/2008/layout/PictureStrips"/>
    <dgm:cxn modelId="{8FE49195-D602-4CFF-A81A-5E4E94DAD50D}" type="presParOf" srcId="{E8CCFB54-871C-4E30-A40D-CF4772DC85E6}" destId="{1FF91DCB-C10E-42AD-B332-71676754B2E3}" srcOrd="0" destOrd="0" presId="urn:microsoft.com/office/officeart/2008/layout/PictureStrips"/>
    <dgm:cxn modelId="{5ACC02A3-9F26-4149-9CB7-F187C3A0CFB1}" type="presParOf" srcId="{E8CCFB54-871C-4E30-A40D-CF4772DC85E6}" destId="{E795B513-5A2B-4129-A26F-D42336D8EEA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FF9B86-00EB-46CD-BBEC-769EC7047E94}" type="doc">
      <dgm:prSet loTypeId="urn:microsoft.com/office/officeart/2005/8/layout/h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82D2CFB3-0C1B-478E-B251-B2D150FC5E32}">
      <dgm:prSet phldrT="[Texto]"/>
      <dgm:spPr/>
      <dgm:t>
        <a:bodyPr/>
        <a:lstStyle/>
        <a:p>
          <a:endParaRPr lang="es-EC" dirty="0"/>
        </a:p>
        <a:p>
          <a:endParaRPr lang="es-EC" dirty="0"/>
        </a:p>
        <a:p>
          <a:endParaRPr lang="es-EC" dirty="0"/>
        </a:p>
        <a:p>
          <a:r>
            <a:rPr lang="es-EC" dirty="0"/>
            <a:t>Fabricante</a:t>
          </a:r>
        </a:p>
      </dgm:t>
    </dgm:pt>
    <dgm:pt modelId="{7661536B-32BA-4090-8B3B-9832527DCC1D}" type="parTrans" cxnId="{C8FA0BE8-655A-4146-850C-50FA414AE6CA}">
      <dgm:prSet/>
      <dgm:spPr/>
      <dgm:t>
        <a:bodyPr/>
        <a:lstStyle/>
        <a:p>
          <a:endParaRPr lang="es-EC"/>
        </a:p>
      </dgm:t>
    </dgm:pt>
    <dgm:pt modelId="{61A00BDF-8544-4845-91FA-345B907A9B43}" type="sibTrans" cxnId="{C8FA0BE8-655A-4146-850C-50FA414AE6CA}">
      <dgm:prSet/>
      <dgm:spPr/>
      <dgm:t>
        <a:bodyPr/>
        <a:lstStyle/>
        <a:p>
          <a:endParaRPr lang="es-EC"/>
        </a:p>
      </dgm:t>
    </dgm:pt>
    <dgm:pt modelId="{F002BE1F-3C0B-49CC-B24D-3A93F51D5503}">
      <dgm:prSet phldrT="[Texto]"/>
      <dgm:spPr/>
      <dgm:t>
        <a:bodyPr/>
        <a:lstStyle/>
        <a:p>
          <a:endParaRPr lang="es-EC" dirty="0"/>
        </a:p>
        <a:p>
          <a:endParaRPr lang="es-EC" dirty="0"/>
        </a:p>
        <a:p>
          <a:endParaRPr lang="es-EC" dirty="0"/>
        </a:p>
        <a:p>
          <a:r>
            <a:rPr lang="es-EC" dirty="0"/>
            <a:t>Distribuidor</a:t>
          </a:r>
        </a:p>
      </dgm:t>
    </dgm:pt>
    <dgm:pt modelId="{D92D238C-DC30-484F-939A-740260C86C5D}" type="parTrans" cxnId="{62CCC95F-419F-4DC7-956E-E96DE22B3BEC}">
      <dgm:prSet/>
      <dgm:spPr/>
      <dgm:t>
        <a:bodyPr/>
        <a:lstStyle/>
        <a:p>
          <a:endParaRPr lang="es-EC"/>
        </a:p>
      </dgm:t>
    </dgm:pt>
    <dgm:pt modelId="{0808A6A8-88E2-4ED1-A4E1-BE8FEA961D87}" type="sibTrans" cxnId="{62CCC95F-419F-4DC7-956E-E96DE22B3BEC}">
      <dgm:prSet/>
      <dgm:spPr/>
      <dgm:t>
        <a:bodyPr/>
        <a:lstStyle/>
        <a:p>
          <a:endParaRPr lang="es-EC"/>
        </a:p>
      </dgm:t>
    </dgm:pt>
    <dgm:pt modelId="{90CDAED0-59D9-4220-8B05-1CF8A3B82A65}">
      <dgm:prSet phldrT="[Texto]"/>
      <dgm:spPr/>
      <dgm:t>
        <a:bodyPr/>
        <a:lstStyle/>
        <a:p>
          <a:endParaRPr lang="es-EC" dirty="0"/>
        </a:p>
        <a:p>
          <a:endParaRPr lang="es-EC" dirty="0"/>
        </a:p>
        <a:p>
          <a:endParaRPr lang="es-EC" dirty="0"/>
        </a:p>
        <a:p>
          <a:r>
            <a:rPr lang="es-EC" dirty="0"/>
            <a:t>Cliente</a:t>
          </a:r>
        </a:p>
      </dgm:t>
    </dgm:pt>
    <dgm:pt modelId="{0E640BEE-194D-43FE-A085-88B20EAAC9FD}" type="parTrans" cxnId="{CCDE41FC-6D3B-44D9-8196-0ADF4D62D398}">
      <dgm:prSet/>
      <dgm:spPr/>
      <dgm:t>
        <a:bodyPr/>
        <a:lstStyle/>
        <a:p>
          <a:endParaRPr lang="es-EC"/>
        </a:p>
      </dgm:t>
    </dgm:pt>
    <dgm:pt modelId="{A21E0CCB-8580-4FDF-8323-281BF19DAF29}" type="sibTrans" cxnId="{CCDE41FC-6D3B-44D9-8196-0ADF4D62D398}">
      <dgm:prSet/>
      <dgm:spPr/>
      <dgm:t>
        <a:bodyPr/>
        <a:lstStyle/>
        <a:p>
          <a:endParaRPr lang="es-EC"/>
        </a:p>
      </dgm:t>
    </dgm:pt>
    <dgm:pt modelId="{D1A9B338-FFB5-4BE9-BDF1-701C5654DD52}">
      <dgm:prSet phldrT="[Texto]" phldr="1"/>
      <dgm:spPr/>
      <dgm:t>
        <a:bodyPr/>
        <a:lstStyle/>
        <a:p>
          <a:endParaRPr lang="es-EC" dirty="0"/>
        </a:p>
      </dgm:t>
    </dgm:pt>
    <dgm:pt modelId="{541B353D-E2E2-4EEC-A815-6D83FB307118}" type="sibTrans" cxnId="{39732D9F-E9EA-4423-9447-2A74A4D120AD}">
      <dgm:prSet/>
      <dgm:spPr/>
      <dgm:t>
        <a:bodyPr/>
        <a:lstStyle/>
        <a:p>
          <a:endParaRPr lang="es-EC"/>
        </a:p>
      </dgm:t>
    </dgm:pt>
    <dgm:pt modelId="{C06DA419-203E-4971-A1E9-5D81704A5F62}" type="parTrans" cxnId="{39732D9F-E9EA-4423-9447-2A74A4D120AD}">
      <dgm:prSet/>
      <dgm:spPr/>
      <dgm:t>
        <a:bodyPr/>
        <a:lstStyle/>
        <a:p>
          <a:endParaRPr lang="es-EC"/>
        </a:p>
      </dgm:t>
    </dgm:pt>
    <dgm:pt modelId="{83D45810-382B-4746-818A-AC420F7E8090}" type="pres">
      <dgm:prSet presAssocID="{AEFF9B86-00EB-46CD-BBEC-769EC7047E94}" presName="composite" presStyleCnt="0">
        <dgm:presLayoutVars>
          <dgm:chMax val="1"/>
          <dgm:dir/>
          <dgm:resizeHandles val="exact"/>
        </dgm:presLayoutVars>
      </dgm:prSet>
      <dgm:spPr/>
    </dgm:pt>
    <dgm:pt modelId="{79EDB0C7-C330-4F06-B980-2AE12DE3082F}" type="pres">
      <dgm:prSet presAssocID="{D1A9B338-FFB5-4BE9-BDF1-701C5654DD52}" presName="roof" presStyleLbl="dkBgShp" presStyleIdx="0" presStyleCnt="2" custFlipVert="1" custScaleY="17424"/>
      <dgm:spPr/>
    </dgm:pt>
    <dgm:pt modelId="{E715B299-B627-459F-8547-62B05DD541C0}" type="pres">
      <dgm:prSet presAssocID="{D1A9B338-FFB5-4BE9-BDF1-701C5654DD52}" presName="pillars" presStyleCnt="0"/>
      <dgm:spPr/>
    </dgm:pt>
    <dgm:pt modelId="{0CB65DFA-937F-4AEE-A112-2B3DB3860D01}" type="pres">
      <dgm:prSet presAssocID="{D1A9B338-FFB5-4BE9-BDF1-701C5654DD52}" presName="pillar1" presStyleLbl="node1" presStyleIdx="0" presStyleCnt="3" custScaleY="120424">
        <dgm:presLayoutVars>
          <dgm:bulletEnabled val="1"/>
        </dgm:presLayoutVars>
      </dgm:prSet>
      <dgm:spPr/>
    </dgm:pt>
    <dgm:pt modelId="{8D52AAE0-C3CA-4F2E-9FBC-172FCF093AE2}" type="pres">
      <dgm:prSet presAssocID="{F002BE1F-3C0B-49CC-B24D-3A93F51D5503}" presName="pillarX" presStyleLbl="node1" presStyleIdx="1" presStyleCnt="3" custScaleY="120424">
        <dgm:presLayoutVars>
          <dgm:bulletEnabled val="1"/>
        </dgm:presLayoutVars>
      </dgm:prSet>
      <dgm:spPr/>
    </dgm:pt>
    <dgm:pt modelId="{DFBB86A1-6C03-4F33-AEA9-DF717CAA43B9}" type="pres">
      <dgm:prSet presAssocID="{90CDAED0-59D9-4220-8B05-1CF8A3B82A65}" presName="pillarX" presStyleLbl="node1" presStyleIdx="2" presStyleCnt="3" custScaleY="120424">
        <dgm:presLayoutVars>
          <dgm:bulletEnabled val="1"/>
        </dgm:presLayoutVars>
      </dgm:prSet>
      <dgm:spPr/>
    </dgm:pt>
    <dgm:pt modelId="{7FE4B6CB-32EF-48EF-8506-56CEC9583BD2}" type="pres">
      <dgm:prSet presAssocID="{D1A9B338-FFB5-4BE9-BDF1-701C5654DD52}" presName="base" presStyleLbl="dkBgShp" presStyleIdx="1" presStyleCnt="2" custLinFactY="37091" custLinFactNeighborY="100000"/>
      <dgm:spPr/>
    </dgm:pt>
  </dgm:ptLst>
  <dgm:cxnLst>
    <dgm:cxn modelId="{35F76F06-358C-4BE8-BCC8-9EB78A53E014}" type="presOf" srcId="{F002BE1F-3C0B-49CC-B24D-3A93F51D5503}" destId="{8D52AAE0-C3CA-4F2E-9FBC-172FCF093AE2}" srcOrd="0" destOrd="0" presId="urn:microsoft.com/office/officeart/2005/8/layout/hList3"/>
    <dgm:cxn modelId="{06ED8119-BFF9-4EDB-A3BF-A7768E470C1F}" type="presOf" srcId="{D1A9B338-FFB5-4BE9-BDF1-701C5654DD52}" destId="{79EDB0C7-C330-4F06-B980-2AE12DE3082F}" srcOrd="0" destOrd="0" presId="urn:microsoft.com/office/officeart/2005/8/layout/hList3"/>
    <dgm:cxn modelId="{62CCC95F-419F-4DC7-956E-E96DE22B3BEC}" srcId="{D1A9B338-FFB5-4BE9-BDF1-701C5654DD52}" destId="{F002BE1F-3C0B-49CC-B24D-3A93F51D5503}" srcOrd="1" destOrd="0" parTransId="{D92D238C-DC30-484F-939A-740260C86C5D}" sibTransId="{0808A6A8-88E2-4ED1-A4E1-BE8FEA961D87}"/>
    <dgm:cxn modelId="{51A8A96D-A814-48A1-BB47-C4DF4AEBF087}" type="presOf" srcId="{82D2CFB3-0C1B-478E-B251-B2D150FC5E32}" destId="{0CB65DFA-937F-4AEE-A112-2B3DB3860D01}" srcOrd="0" destOrd="0" presId="urn:microsoft.com/office/officeart/2005/8/layout/hList3"/>
    <dgm:cxn modelId="{7F48944F-B6BA-4D17-9892-114EDE75E5A0}" type="presOf" srcId="{90CDAED0-59D9-4220-8B05-1CF8A3B82A65}" destId="{DFBB86A1-6C03-4F33-AEA9-DF717CAA43B9}" srcOrd="0" destOrd="0" presId="urn:microsoft.com/office/officeart/2005/8/layout/hList3"/>
    <dgm:cxn modelId="{DF754D51-9C90-4349-99F0-A908C10FFCC4}" type="presOf" srcId="{AEFF9B86-00EB-46CD-BBEC-769EC7047E94}" destId="{83D45810-382B-4746-818A-AC420F7E8090}" srcOrd="0" destOrd="0" presId="urn:microsoft.com/office/officeart/2005/8/layout/hList3"/>
    <dgm:cxn modelId="{39732D9F-E9EA-4423-9447-2A74A4D120AD}" srcId="{AEFF9B86-00EB-46CD-BBEC-769EC7047E94}" destId="{D1A9B338-FFB5-4BE9-BDF1-701C5654DD52}" srcOrd="0" destOrd="0" parTransId="{C06DA419-203E-4971-A1E9-5D81704A5F62}" sibTransId="{541B353D-E2E2-4EEC-A815-6D83FB307118}"/>
    <dgm:cxn modelId="{C8FA0BE8-655A-4146-850C-50FA414AE6CA}" srcId="{D1A9B338-FFB5-4BE9-BDF1-701C5654DD52}" destId="{82D2CFB3-0C1B-478E-B251-B2D150FC5E32}" srcOrd="0" destOrd="0" parTransId="{7661536B-32BA-4090-8B3B-9832527DCC1D}" sibTransId="{61A00BDF-8544-4845-91FA-345B907A9B43}"/>
    <dgm:cxn modelId="{CCDE41FC-6D3B-44D9-8196-0ADF4D62D398}" srcId="{D1A9B338-FFB5-4BE9-BDF1-701C5654DD52}" destId="{90CDAED0-59D9-4220-8B05-1CF8A3B82A65}" srcOrd="2" destOrd="0" parTransId="{0E640BEE-194D-43FE-A085-88B20EAAC9FD}" sibTransId="{A21E0CCB-8580-4FDF-8323-281BF19DAF29}"/>
    <dgm:cxn modelId="{4F511452-F1EF-40BE-8323-0F95B8D81AF3}" type="presParOf" srcId="{83D45810-382B-4746-818A-AC420F7E8090}" destId="{79EDB0C7-C330-4F06-B980-2AE12DE3082F}" srcOrd="0" destOrd="0" presId="urn:microsoft.com/office/officeart/2005/8/layout/hList3"/>
    <dgm:cxn modelId="{1765CE5A-519F-49B0-9742-D970139B5CE5}" type="presParOf" srcId="{83D45810-382B-4746-818A-AC420F7E8090}" destId="{E715B299-B627-459F-8547-62B05DD541C0}" srcOrd="1" destOrd="0" presId="urn:microsoft.com/office/officeart/2005/8/layout/hList3"/>
    <dgm:cxn modelId="{BF74E465-0B4F-4F41-833E-D905276C6FEE}" type="presParOf" srcId="{E715B299-B627-459F-8547-62B05DD541C0}" destId="{0CB65DFA-937F-4AEE-A112-2B3DB3860D01}" srcOrd="0" destOrd="0" presId="urn:microsoft.com/office/officeart/2005/8/layout/hList3"/>
    <dgm:cxn modelId="{F79A2471-A9DF-4074-AE1E-F92F6DD877E1}" type="presParOf" srcId="{E715B299-B627-459F-8547-62B05DD541C0}" destId="{8D52AAE0-C3CA-4F2E-9FBC-172FCF093AE2}" srcOrd="1" destOrd="0" presId="urn:microsoft.com/office/officeart/2005/8/layout/hList3"/>
    <dgm:cxn modelId="{9666D5AC-A929-488A-BE40-6604671E774D}" type="presParOf" srcId="{E715B299-B627-459F-8547-62B05DD541C0}" destId="{DFBB86A1-6C03-4F33-AEA9-DF717CAA43B9}" srcOrd="2" destOrd="0" presId="urn:microsoft.com/office/officeart/2005/8/layout/hList3"/>
    <dgm:cxn modelId="{BA24639B-5445-4E60-ABA5-B5E86AEBFB2C}" type="presParOf" srcId="{83D45810-382B-4746-818A-AC420F7E8090}" destId="{7FE4B6CB-32EF-48EF-8506-56CEC9583B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AC7CBB-D0A5-4CB0-9C1F-C7FA15E6E938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59163B8-78CF-430F-9735-2E5E2362EBDC}">
      <dgm:prSet phldrT="[Texto]"/>
      <dgm:spPr/>
      <dgm:t>
        <a:bodyPr/>
        <a:lstStyle/>
        <a:p>
          <a:r>
            <a:rPr lang="es-EC" dirty="0"/>
            <a:t>Exportación</a:t>
          </a:r>
        </a:p>
      </dgm:t>
    </dgm:pt>
    <dgm:pt modelId="{492E5B09-FBC4-4D3D-9C43-2CFB65886622}" type="parTrans" cxnId="{F40DFCF9-3109-4467-B545-E138F87286B6}">
      <dgm:prSet/>
      <dgm:spPr/>
      <dgm:t>
        <a:bodyPr/>
        <a:lstStyle/>
        <a:p>
          <a:endParaRPr lang="es-EC"/>
        </a:p>
      </dgm:t>
    </dgm:pt>
    <dgm:pt modelId="{996684DF-D3E3-4315-8D47-26934A834FC4}" type="sibTrans" cxnId="{F40DFCF9-3109-4467-B545-E138F87286B6}">
      <dgm:prSet/>
      <dgm:spPr/>
      <dgm:t>
        <a:bodyPr/>
        <a:lstStyle/>
        <a:p>
          <a:endParaRPr lang="es-EC"/>
        </a:p>
      </dgm:t>
    </dgm:pt>
    <dgm:pt modelId="{05ABCBAE-6574-4D55-8C47-A58DB1B48B44}">
      <dgm:prSet phldrT="[Texto]"/>
      <dgm:spPr/>
      <dgm:t>
        <a:bodyPr/>
        <a:lstStyle/>
        <a:p>
          <a:r>
            <a:rPr lang="es-EC" dirty="0"/>
            <a:t>Intermediación</a:t>
          </a:r>
        </a:p>
      </dgm:t>
    </dgm:pt>
    <dgm:pt modelId="{8E3755E6-1ADE-4D7D-B67A-9BD66D36F79F}" type="parTrans" cxnId="{17B416EC-4395-436D-982C-CB892C894DE1}">
      <dgm:prSet/>
      <dgm:spPr/>
      <dgm:t>
        <a:bodyPr/>
        <a:lstStyle/>
        <a:p>
          <a:endParaRPr lang="es-EC"/>
        </a:p>
      </dgm:t>
    </dgm:pt>
    <dgm:pt modelId="{D98D2DC3-40A7-46DD-9B90-851574E1046C}" type="sibTrans" cxnId="{17B416EC-4395-436D-982C-CB892C894DE1}">
      <dgm:prSet/>
      <dgm:spPr/>
      <dgm:t>
        <a:bodyPr/>
        <a:lstStyle/>
        <a:p>
          <a:endParaRPr lang="es-EC"/>
        </a:p>
      </dgm:t>
    </dgm:pt>
    <dgm:pt modelId="{F0904E1A-C4FB-47B8-A5BF-6B01D8951E4C}">
      <dgm:prSet/>
      <dgm:spPr/>
      <dgm:t>
        <a:bodyPr/>
        <a:lstStyle/>
        <a:p>
          <a:r>
            <a:rPr lang="es-EC" dirty="0"/>
            <a:t>Régimen 70 Centro de Distribución</a:t>
          </a:r>
        </a:p>
      </dgm:t>
    </dgm:pt>
    <dgm:pt modelId="{7083129B-8D0F-45E2-8E30-075125B6A177}" type="parTrans" cxnId="{00235374-1232-4F15-8F33-F4556C5CAC35}">
      <dgm:prSet/>
      <dgm:spPr/>
      <dgm:t>
        <a:bodyPr/>
        <a:lstStyle/>
        <a:p>
          <a:endParaRPr lang="es-EC"/>
        </a:p>
      </dgm:t>
    </dgm:pt>
    <dgm:pt modelId="{F9D5C21D-A142-49CE-BDE8-AE11CE35E472}" type="sibTrans" cxnId="{00235374-1232-4F15-8F33-F4556C5CAC35}">
      <dgm:prSet/>
      <dgm:spPr/>
      <dgm:t>
        <a:bodyPr/>
        <a:lstStyle/>
        <a:p>
          <a:endParaRPr lang="es-EC"/>
        </a:p>
      </dgm:t>
    </dgm:pt>
    <dgm:pt modelId="{B311BC02-B88D-4C90-A984-F0F95F697EEB}">
      <dgm:prSet/>
      <dgm:spPr/>
      <dgm:t>
        <a:bodyPr/>
        <a:lstStyle/>
        <a:p>
          <a:r>
            <a:rPr lang="es-EC" dirty="0"/>
            <a:t>Operaciones Triangulares de comercio internacional</a:t>
          </a:r>
        </a:p>
      </dgm:t>
    </dgm:pt>
    <dgm:pt modelId="{6FDD1E80-3F24-45F2-B4A9-5C457195F4C7}" type="parTrans" cxnId="{2E1BA5C0-6588-4953-9CBD-B4C12EDBBCCE}">
      <dgm:prSet/>
      <dgm:spPr/>
      <dgm:t>
        <a:bodyPr/>
        <a:lstStyle/>
        <a:p>
          <a:endParaRPr lang="es-EC"/>
        </a:p>
      </dgm:t>
    </dgm:pt>
    <dgm:pt modelId="{D21EAA22-040E-45B0-88A1-071C4559A6AF}" type="sibTrans" cxnId="{2E1BA5C0-6588-4953-9CBD-B4C12EDBBCCE}">
      <dgm:prSet/>
      <dgm:spPr/>
      <dgm:t>
        <a:bodyPr/>
        <a:lstStyle/>
        <a:p>
          <a:endParaRPr lang="es-EC"/>
        </a:p>
      </dgm:t>
    </dgm:pt>
    <dgm:pt modelId="{CDD382AF-1F5C-4292-89ED-BF93E735D5A6}" type="pres">
      <dgm:prSet presAssocID="{CCAC7CBB-D0A5-4CB0-9C1F-C7FA15E6E938}" presName="linearFlow" presStyleCnt="0">
        <dgm:presLayoutVars>
          <dgm:dir/>
          <dgm:resizeHandles val="exact"/>
        </dgm:presLayoutVars>
      </dgm:prSet>
      <dgm:spPr/>
    </dgm:pt>
    <dgm:pt modelId="{8EC505F4-10AB-4750-8E59-CF281FC76F13}" type="pres">
      <dgm:prSet presAssocID="{E59163B8-78CF-430F-9735-2E5E2362EBDC}" presName="composite" presStyleCnt="0"/>
      <dgm:spPr/>
    </dgm:pt>
    <dgm:pt modelId="{CC66DAB7-7761-47E3-934B-B0A59E757D9B}" type="pres">
      <dgm:prSet presAssocID="{E59163B8-78CF-430F-9735-2E5E2362EBDC}" presName="imgShp" presStyleLbl="fgImgPlace1" presStyleIdx="0" presStyleCnt="4"/>
      <dgm:spPr/>
    </dgm:pt>
    <dgm:pt modelId="{77A978CD-1D56-437F-AB18-23F7BEF69CFF}" type="pres">
      <dgm:prSet presAssocID="{E59163B8-78CF-430F-9735-2E5E2362EBDC}" presName="txShp" presStyleLbl="node1" presStyleIdx="0" presStyleCnt="4">
        <dgm:presLayoutVars>
          <dgm:bulletEnabled val="1"/>
        </dgm:presLayoutVars>
      </dgm:prSet>
      <dgm:spPr/>
    </dgm:pt>
    <dgm:pt modelId="{513E1A4B-0CD9-480E-9072-A39BF800A0C3}" type="pres">
      <dgm:prSet presAssocID="{996684DF-D3E3-4315-8D47-26934A834FC4}" presName="spacing" presStyleCnt="0"/>
      <dgm:spPr/>
    </dgm:pt>
    <dgm:pt modelId="{71EF8C9A-E0BF-4705-A87F-E3BCADE4B4AA}" type="pres">
      <dgm:prSet presAssocID="{05ABCBAE-6574-4D55-8C47-A58DB1B48B44}" presName="composite" presStyleCnt="0"/>
      <dgm:spPr/>
    </dgm:pt>
    <dgm:pt modelId="{B548822F-B631-4106-9739-E52FD2E5CBA2}" type="pres">
      <dgm:prSet presAssocID="{05ABCBAE-6574-4D55-8C47-A58DB1B48B44}" presName="imgShp" presStyleLbl="fgImgPlace1" presStyleIdx="1" presStyleCnt="4"/>
      <dgm:spPr/>
    </dgm:pt>
    <dgm:pt modelId="{B63027FB-55C7-4621-86F0-04B180B44DB6}" type="pres">
      <dgm:prSet presAssocID="{05ABCBAE-6574-4D55-8C47-A58DB1B48B44}" presName="txShp" presStyleLbl="node1" presStyleIdx="1" presStyleCnt="4">
        <dgm:presLayoutVars>
          <dgm:bulletEnabled val="1"/>
        </dgm:presLayoutVars>
      </dgm:prSet>
      <dgm:spPr/>
    </dgm:pt>
    <dgm:pt modelId="{AF3B2A3A-A6C2-48A6-A0F1-DF0C0AAD2AB2}" type="pres">
      <dgm:prSet presAssocID="{D98D2DC3-40A7-46DD-9B90-851574E1046C}" presName="spacing" presStyleCnt="0"/>
      <dgm:spPr/>
    </dgm:pt>
    <dgm:pt modelId="{FE54962F-39FB-427E-8090-D56C8052CBDF}" type="pres">
      <dgm:prSet presAssocID="{F0904E1A-C4FB-47B8-A5BF-6B01D8951E4C}" presName="composite" presStyleCnt="0"/>
      <dgm:spPr/>
    </dgm:pt>
    <dgm:pt modelId="{9D520209-DB95-46EC-9B9B-5AFEC8782844}" type="pres">
      <dgm:prSet presAssocID="{F0904E1A-C4FB-47B8-A5BF-6B01D8951E4C}" presName="imgShp" presStyleLbl="fgImgPlace1" presStyleIdx="2" presStyleCnt="4"/>
      <dgm:spPr/>
    </dgm:pt>
    <dgm:pt modelId="{B9A7D241-B692-41C3-A229-B83516F3DF65}" type="pres">
      <dgm:prSet presAssocID="{F0904E1A-C4FB-47B8-A5BF-6B01D8951E4C}" presName="txShp" presStyleLbl="node1" presStyleIdx="2" presStyleCnt="4">
        <dgm:presLayoutVars>
          <dgm:bulletEnabled val="1"/>
        </dgm:presLayoutVars>
      </dgm:prSet>
      <dgm:spPr/>
    </dgm:pt>
    <dgm:pt modelId="{98C9A8A5-F89D-408C-9590-0F9DEF5842B8}" type="pres">
      <dgm:prSet presAssocID="{F9D5C21D-A142-49CE-BDE8-AE11CE35E472}" presName="spacing" presStyleCnt="0"/>
      <dgm:spPr/>
    </dgm:pt>
    <dgm:pt modelId="{37F25C5B-0750-4DA4-AE04-4C5D2114F9D4}" type="pres">
      <dgm:prSet presAssocID="{B311BC02-B88D-4C90-A984-F0F95F697EEB}" presName="composite" presStyleCnt="0"/>
      <dgm:spPr/>
    </dgm:pt>
    <dgm:pt modelId="{AFEE2420-FE4A-4099-9FA3-020AAABB955E}" type="pres">
      <dgm:prSet presAssocID="{B311BC02-B88D-4C90-A984-F0F95F697EEB}" presName="imgShp" presStyleLbl="fgImgPlace1" presStyleIdx="3" presStyleCnt="4"/>
      <dgm:spPr/>
    </dgm:pt>
    <dgm:pt modelId="{D501CE0C-0A85-4883-A904-1CFFD5A7EB44}" type="pres">
      <dgm:prSet presAssocID="{B311BC02-B88D-4C90-A984-F0F95F697EEB}" presName="txShp" presStyleLbl="node1" presStyleIdx="3" presStyleCnt="4">
        <dgm:presLayoutVars>
          <dgm:bulletEnabled val="1"/>
        </dgm:presLayoutVars>
      </dgm:prSet>
      <dgm:spPr/>
    </dgm:pt>
  </dgm:ptLst>
  <dgm:cxnLst>
    <dgm:cxn modelId="{5818C130-1E60-40CF-9552-7C1E7A82433C}" type="presOf" srcId="{05ABCBAE-6574-4D55-8C47-A58DB1B48B44}" destId="{B63027FB-55C7-4621-86F0-04B180B44DB6}" srcOrd="0" destOrd="0" presId="urn:microsoft.com/office/officeart/2005/8/layout/vList3"/>
    <dgm:cxn modelId="{BD5F163F-1E62-4F8E-863B-4A5957580640}" type="presOf" srcId="{F0904E1A-C4FB-47B8-A5BF-6B01D8951E4C}" destId="{B9A7D241-B692-41C3-A229-B83516F3DF65}" srcOrd="0" destOrd="0" presId="urn:microsoft.com/office/officeart/2005/8/layout/vList3"/>
    <dgm:cxn modelId="{FEA0B245-8A10-4526-B8A0-E66A32BF3FBC}" type="presOf" srcId="{E59163B8-78CF-430F-9735-2E5E2362EBDC}" destId="{77A978CD-1D56-437F-AB18-23F7BEF69CFF}" srcOrd="0" destOrd="0" presId="urn:microsoft.com/office/officeart/2005/8/layout/vList3"/>
    <dgm:cxn modelId="{00235374-1232-4F15-8F33-F4556C5CAC35}" srcId="{CCAC7CBB-D0A5-4CB0-9C1F-C7FA15E6E938}" destId="{F0904E1A-C4FB-47B8-A5BF-6B01D8951E4C}" srcOrd="2" destOrd="0" parTransId="{7083129B-8D0F-45E2-8E30-075125B6A177}" sibTransId="{F9D5C21D-A142-49CE-BDE8-AE11CE35E472}"/>
    <dgm:cxn modelId="{BB1FF795-94E9-4F06-BE4C-78ADA367252F}" type="presOf" srcId="{CCAC7CBB-D0A5-4CB0-9C1F-C7FA15E6E938}" destId="{CDD382AF-1F5C-4292-89ED-BF93E735D5A6}" srcOrd="0" destOrd="0" presId="urn:microsoft.com/office/officeart/2005/8/layout/vList3"/>
    <dgm:cxn modelId="{DB0162AF-7B7B-4D1C-928C-9E70B6305D48}" type="presOf" srcId="{B311BC02-B88D-4C90-A984-F0F95F697EEB}" destId="{D501CE0C-0A85-4883-A904-1CFFD5A7EB44}" srcOrd="0" destOrd="0" presId="urn:microsoft.com/office/officeart/2005/8/layout/vList3"/>
    <dgm:cxn modelId="{2E1BA5C0-6588-4953-9CBD-B4C12EDBBCCE}" srcId="{CCAC7CBB-D0A5-4CB0-9C1F-C7FA15E6E938}" destId="{B311BC02-B88D-4C90-A984-F0F95F697EEB}" srcOrd="3" destOrd="0" parTransId="{6FDD1E80-3F24-45F2-B4A9-5C457195F4C7}" sibTransId="{D21EAA22-040E-45B0-88A1-071C4559A6AF}"/>
    <dgm:cxn modelId="{17B416EC-4395-436D-982C-CB892C894DE1}" srcId="{CCAC7CBB-D0A5-4CB0-9C1F-C7FA15E6E938}" destId="{05ABCBAE-6574-4D55-8C47-A58DB1B48B44}" srcOrd="1" destOrd="0" parTransId="{8E3755E6-1ADE-4D7D-B67A-9BD66D36F79F}" sibTransId="{D98D2DC3-40A7-46DD-9B90-851574E1046C}"/>
    <dgm:cxn modelId="{F40DFCF9-3109-4467-B545-E138F87286B6}" srcId="{CCAC7CBB-D0A5-4CB0-9C1F-C7FA15E6E938}" destId="{E59163B8-78CF-430F-9735-2E5E2362EBDC}" srcOrd="0" destOrd="0" parTransId="{492E5B09-FBC4-4D3D-9C43-2CFB65886622}" sibTransId="{996684DF-D3E3-4315-8D47-26934A834FC4}"/>
    <dgm:cxn modelId="{32087B32-BFA3-4EFE-B63E-146A2030C842}" type="presParOf" srcId="{CDD382AF-1F5C-4292-89ED-BF93E735D5A6}" destId="{8EC505F4-10AB-4750-8E59-CF281FC76F13}" srcOrd="0" destOrd="0" presId="urn:microsoft.com/office/officeart/2005/8/layout/vList3"/>
    <dgm:cxn modelId="{26961C67-B488-4391-B676-FB20B129227F}" type="presParOf" srcId="{8EC505F4-10AB-4750-8E59-CF281FC76F13}" destId="{CC66DAB7-7761-47E3-934B-B0A59E757D9B}" srcOrd="0" destOrd="0" presId="urn:microsoft.com/office/officeart/2005/8/layout/vList3"/>
    <dgm:cxn modelId="{1B9993B3-04B7-4069-B030-28AB52E2D9D9}" type="presParOf" srcId="{8EC505F4-10AB-4750-8E59-CF281FC76F13}" destId="{77A978CD-1D56-437F-AB18-23F7BEF69CFF}" srcOrd="1" destOrd="0" presId="urn:microsoft.com/office/officeart/2005/8/layout/vList3"/>
    <dgm:cxn modelId="{22875E21-F7A6-404C-9BA4-5E8D5FAA56F7}" type="presParOf" srcId="{CDD382AF-1F5C-4292-89ED-BF93E735D5A6}" destId="{513E1A4B-0CD9-480E-9072-A39BF800A0C3}" srcOrd="1" destOrd="0" presId="urn:microsoft.com/office/officeart/2005/8/layout/vList3"/>
    <dgm:cxn modelId="{E5BC2832-0FBD-4302-90EC-F8F77A53613B}" type="presParOf" srcId="{CDD382AF-1F5C-4292-89ED-BF93E735D5A6}" destId="{71EF8C9A-E0BF-4705-A87F-E3BCADE4B4AA}" srcOrd="2" destOrd="0" presId="urn:microsoft.com/office/officeart/2005/8/layout/vList3"/>
    <dgm:cxn modelId="{0A32AF86-C7AF-423D-97C6-77073639A938}" type="presParOf" srcId="{71EF8C9A-E0BF-4705-A87F-E3BCADE4B4AA}" destId="{B548822F-B631-4106-9739-E52FD2E5CBA2}" srcOrd="0" destOrd="0" presId="urn:microsoft.com/office/officeart/2005/8/layout/vList3"/>
    <dgm:cxn modelId="{5CAC3371-445F-4720-BE74-037554AEB663}" type="presParOf" srcId="{71EF8C9A-E0BF-4705-A87F-E3BCADE4B4AA}" destId="{B63027FB-55C7-4621-86F0-04B180B44DB6}" srcOrd="1" destOrd="0" presId="urn:microsoft.com/office/officeart/2005/8/layout/vList3"/>
    <dgm:cxn modelId="{4DA16DBD-AD59-489B-9BE5-D228A15DE914}" type="presParOf" srcId="{CDD382AF-1F5C-4292-89ED-BF93E735D5A6}" destId="{AF3B2A3A-A6C2-48A6-A0F1-DF0C0AAD2AB2}" srcOrd="3" destOrd="0" presId="urn:microsoft.com/office/officeart/2005/8/layout/vList3"/>
    <dgm:cxn modelId="{DF889995-CF59-4714-AB2F-3D53EC5FBC75}" type="presParOf" srcId="{CDD382AF-1F5C-4292-89ED-BF93E735D5A6}" destId="{FE54962F-39FB-427E-8090-D56C8052CBDF}" srcOrd="4" destOrd="0" presId="urn:microsoft.com/office/officeart/2005/8/layout/vList3"/>
    <dgm:cxn modelId="{583AA287-BD03-49E9-BA6B-B92AD6C2E919}" type="presParOf" srcId="{FE54962F-39FB-427E-8090-D56C8052CBDF}" destId="{9D520209-DB95-46EC-9B9B-5AFEC8782844}" srcOrd="0" destOrd="0" presId="urn:microsoft.com/office/officeart/2005/8/layout/vList3"/>
    <dgm:cxn modelId="{898A7C77-12BD-463B-9D76-1CB663140F6B}" type="presParOf" srcId="{FE54962F-39FB-427E-8090-D56C8052CBDF}" destId="{B9A7D241-B692-41C3-A229-B83516F3DF65}" srcOrd="1" destOrd="0" presId="urn:microsoft.com/office/officeart/2005/8/layout/vList3"/>
    <dgm:cxn modelId="{8D3014B8-151B-4772-871F-00E16355ED4D}" type="presParOf" srcId="{CDD382AF-1F5C-4292-89ED-BF93E735D5A6}" destId="{98C9A8A5-F89D-408C-9590-0F9DEF5842B8}" srcOrd="5" destOrd="0" presId="urn:microsoft.com/office/officeart/2005/8/layout/vList3"/>
    <dgm:cxn modelId="{5CA08BCF-EA74-468E-8787-67980B42E8D4}" type="presParOf" srcId="{CDD382AF-1F5C-4292-89ED-BF93E735D5A6}" destId="{37F25C5B-0750-4DA4-AE04-4C5D2114F9D4}" srcOrd="6" destOrd="0" presId="urn:microsoft.com/office/officeart/2005/8/layout/vList3"/>
    <dgm:cxn modelId="{EE97715D-246A-4971-AF3E-80E329FBC478}" type="presParOf" srcId="{37F25C5B-0750-4DA4-AE04-4C5D2114F9D4}" destId="{AFEE2420-FE4A-4099-9FA3-020AAABB955E}" srcOrd="0" destOrd="0" presId="urn:microsoft.com/office/officeart/2005/8/layout/vList3"/>
    <dgm:cxn modelId="{9C097140-C426-4E28-A215-2C5A71A49AAE}" type="presParOf" srcId="{37F25C5B-0750-4DA4-AE04-4C5D2114F9D4}" destId="{D501CE0C-0A85-4883-A904-1CFFD5A7EB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D0C782-59B1-4843-B5FF-70AC54940308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813C532E-2F1B-4E84-AAC3-1B4EC214A10B}">
      <dgm:prSet phldrT="[Texto]"/>
      <dgm:spPr/>
      <dgm:t>
        <a:bodyPr/>
        <a:lstStyle/>
        <a:p>
          <a:r>
            <a:rPr lang="es-EC" dirty="0"/>
            <a:t>Sr. Leonardo Castro vendedor de exportación</a:t>
          </a:r>
        </a:p>
      </dgm:t>
    </dgm:pt>
    <dgm:pt modelId="{51CC6DDC-09CE-4FB2-BD74-A69AC61E91FB}" type="parTrans" cxnId="{68E7D769-2922-4B77-90E6-FC4C68D9DE38}">
      <dgm:prSet/>
      <dgm:spPr/>
      <dgm:t>
        <a:bodyPr/>
        <a:lstStyle/>
        <a:p>
          <a:endParaRPr lang="es-EC"/>
        </a:p>
      </dgm:t>
    </dgm:pt>
    <dgm:pt modelId="{CFA0408C-AAA3-407F-920C-ABEF6D79A000}" type="sibTrans" cxnId="{68E7D769-2922-4B77-90E6-FC4C68D9DE38}">
      <dgm:prSet/>
      <dgm:spPr/>
      <dgm:t>
        <a:bodyPr/>
        <a:lstStyle/>
        <a:p>
          <a:endParaRPr lang="es-EC"/>
        </a:p>
      </dgm:t>
    </dgm:pt>
    <dgm:pt modelId="{096A82E8-FBD7-44AE-A10E-2AA8EF2CF894}">
      <dgm:prSet phldrT="[Texto]"/>
      <dgm:spPr/>
      <dgm:t>
        <a:bodyPr/>
        <a:lstStyle/>
        <a:p>
          <a:r>
            <a:rPr lang="es-EC" dirty="0"/>
            <a:t>Fabricación y distribución local e internacional desde 1963</a:t>
          </a:r>
        </a:p>
      </dgm:t>
    </dgm:pt>
    <dgm:pt modelId="{C440BD30-A4AA-4A17-A6AD-FE5AE404DCAF}" type="parTrans" cxnId="{B47BBAD6-C1B4-4CA4-B6FE-CB7925C18876}">
      <dgm:prSet/>
      <dgm:spPr/>
      <dgm:t>
        <a:bodyPr/>
        <a:lstStyle/>
        <a:p>
          <a:endParaRPr lang="es-EC"/>
        </a:p>
      </dgm:t>
    </dgm:pt>
    <dgm:pt modelId="{B06D7C37-988F-4B00-8496-6BEA1D176BC8}" type="sibTrans" cxnId="{B47BBAD6-C1B4-4CA4-B6FE-CB7925C18876}">
      <dgm:prSet/>
      <dgm:spPr/>
      <dgm:t>
        <a:bodyPr/>
        <a:lstStyle/>
        <a:p>
          <a:endParaRPr lang="es-EC"/>
        </a:p>
      </dgm:t>
    </dgm:pt>
    <dgm:pt modelId="{7FC2AE7F-9A98-42E2-8DA1-128496A1A829}">
      <dgm:prSet phldrT="[Texto]"/>
      <dgm:spPr/>
      <dgm:t>
        <a:bodyPr/>
        <a:lstStyle/>
        <a:p>
          <a:r>
            <a:rPr lang="es-EC" dirty="0"/>
            <a:t>Restauraciones y carreras performance con mas de 5 mil numero de partes</a:t>
          </a:r>
        </a:p>
      </dgm:t>
    </dgm:pt>
    <dgm:pt modelId="{02ECE8FC-41D3-4AD8-9EAD-108C15A8C296}" type="parTrans" cxnId="{1F947F8D-A25D-43FA-A405-72229307AD0A}">
      <dgm:prSet/>
      <dgm:spPr/>
      <dgm:t>
        <a:bodyPr/>
        <a:lstStyle/>
        <a:p>
          <a:endParaRPr lang="es-EC"/>
        </a:p>
      </dgm:t>
    </dgm:pt>
    <dgm:pt modelId="{390DE784-D315-4416-8012-4EE90CDAAF9A}" type="sibTrans" cxnId="{1F947F8D-A25D-43FA-A405-72229307AD0A}">
      <dgm:prSet/>
      <dgm:spPr/>
      <dgm:t>
        <a:bodyPr/>
        <a:lstStyle/>
        <a:p>
          <a:endParaRPr lang="es-EC"/>
        </a:p>
      </dgm:t>
    </dgm:pt>
    <dgm:pt modelId="{A134DB10-EC82-4243-86F8-06A4CB1D1499}" type="pres">
      <dgm:prSet presAssocID="{14D0C782-59B1-4843-B5FF-70AC54940308}" presName="Name0" presStyleCnt="0">
        <dgm:presLayoutVars>
          <dgm:dir/>
          <dgm:animLvl val="lvl"/>
          <dgm:resizeHandles val="exact"/>
        </dgm:presLayoutVars>
      </dgm:prSet>
      <dgm:spPr/>
    </dgm:pt>
    <dgm:pt modelId="{5F5DE1EA-3E42-4B8C-9251-1A69D5D00F99}" type="pres">
      <dgm:prSet presAssocID="{813C532E-2F1B-4E84-AAC3-1B4EC214A10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D426385-4C4C-48DC-A4FF-EE22D115D169}" type="pres">
      <dgm:prSet presAssocID="{CFA0408C-AAA3-407F-920C-ABEF6D79A000}" presName="parTxOnlySpace" presStyleCnt="0"/>
      <dgm:spPr/>
    </dgm:pt>
    <dgm:pt modelId="{8E423682-4ACF-4694-872B-F0C9DC6664B2}" type="pres">
      <dgm:prSet presAssocID="{096A82E8-FBD7-44AE-A10E-2AA8EF2CF89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3425EF1-F45A-4C38-8AEB-75355D94B745}" type="pres">
      <dgm:prSet presAssocID="{B06D7C37-988F-4B00-8496-6BEA1D176BC8}" presName="parTxOnlySpace" presStyleCnt="0"/>
      <dgm:spPr/>
    </dgm:pt>
    <dgm:pt modelId="{577650EA-62A5-4E36-9707-D02D56DCC68C}" type="pres">
      <dgm:prSet presAssocID="{7FC2AE7F-9A98-42E2-8DA1-128496A1A8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69B7B00-0D89-469B-A3A9-36DF70A36819}" type="presOf" srcId="{813C532E-2F1B-4E84-AAC3-1B4EC214A10B}" destId="{5F5DE1EA-3E42-4B8C-9251-1A69D5D00F99}" srcOrd="0" destOrd="0" presId="urn:microsoft.com/office/officeart/2005/8/layout/chevron1"/>
    <dgm:cxn modelId="{68E7D769-2922-4B77-90E6-FC4C68D9DE38}" srcId="{14D0C782-59B1-4843-B5FF-70AC54940308}" destId="{813C532E-2F1B-4E84-AAC3-1B4EC214A10B}" srcOrd="0" destOrd="0" parTransId="{51CC6DDC-09CE-4FB2-BD74-A69AC61E91FB}" sibTransId="{CFA0408C-AAA3-407F-920C-ABEF6D79A000}"/>
    <dgm:cxn modelId="{520E4678-6555-4B31-8098-2C277FE9780B}" type="presOf" srcId="{14D0C782-59B1-4843-B5FF-70AC54940308}" destId="{A134DB10-EC82-4243-86F8-06A4CB1D1499}" srcOrd="0" destOrd="0" presId="urn:microsoft.com/office/officeart/2005/8/layout/chevron1"/>
    <dgm:cxn modelId="{1F947F8D-A25D-43FA-A405-72229307AD0A}" srcId="{14D0C782-59B1-4843-B5FF-70AC54940308}" destId="{7FC2AE7F-9A98-42E2-8DA1-128496A1A829}" srcOrd="2" destOrd="0" parTransId="{02ECE8FC-41D3-4AD8-9EAD-108C15A8C296}" sibTransId="{390DE784-D315-4416-8012-4EE90CDAAF9A}"/>
    <dgm:cxn modelId="{C40B99A0-1CC0-4794-932F-B634479484DE}" type="presOf" srcId="{096A82E8-FBD7-44AE-A10E-2AA8EF2CF894}" destId="{8E423682-4ACF-4694-872B-F0C9DC6664B2}" srcOrd="0" destOrd="0" presId="urn:microsoft.com/office/officeart/2005/8/layout/chevron1"/>
    <dgm:cxn modelId="{B47BBAD6-C1B4-4CA4-B6FE-CB7925C18876}" srcId="{14D0C782-59B1-4843-B5FF-70AC54940308}" destId="{096A82E8-FBD7-44AE-A10E-2AA8EF2CF894}" srcOrd="1" destOrd="0" parTransId="{C440BD30-A4AA-4A17-A6AD-FE5AE404DCAF}" sibTransId="{B06D7C37-988F-4B00-8496-6BEA1D176BC8}"/>
    <dgm:cxn modelId="{A8D712E5-0F16-420C-9EE3-C502D2D567C7}" type="presOf" srcId="{7FC2AE7F-9A98-42E2-8DA1-128496A1A829}" destId="{577650EA-62A5-4E36-9707-D02D56DCC68C}" srcOrd="0" destOrd="0" presId="urn:microsoft.com/office/officeart/2005/8/layout/chevron1"/>
    <dgm:cxn modelId="{D4FB56B1-001D-47E1-B1C6-757C675D1478}" type="presParOf" srcId="{A134DB10-EC82-4243-86F8-06A4CB1D1499}" destId="{5F5DE1EA-3E42-4B8C-9251-1A69D5D00F99}" srcOrd="0" destOrd="0" presId="urn:microsoft.com/office/officeart/2005/8/layout/chevron1"/>
    <dgm:cxn modelId="{3757ED08-E73C-492B-97B3-AF41D5ABB2F1}" type="presParOf" srcId="{A134DB10-EC82-4243-86F8-06A4CB1D1499}" destId="{CD426385-4C4C-48DC-A4FF-EE22D115D169}" srcOrd="1" destOrd="0" presId="urn:microsoft.com/office/officeart/2005/8/layout/chevron1"/>
    <dgm:cxn modelId="{4297CCEB-7E7D-4914-8523-5EA5E4DC03FD}" type="presParOf" srcId="{A134DB10-EC82-4243-86F8-06A4CB1D1499}" destId="{8E423682-4ACF-4694-872B-F0C9DC6664B2}" srcOrd="2" destOrd="0" presId="urn:microsoft.com/office/officeart/2005/8/layout/chevron1"/>
    <dgm:cxn modelId="{CFBFF9D3-EED2-4CD6-A10F-6CB79AB119B2}" type="presParOf" srcId="{A134DB10-EC82-4243-86F8-06A4CB1D1499}" destId="{D3425EF1-F45A-4C38-8AEB-75355D94B745}" srcOrd="3" destOrd="0" presId="urn:microsoft.com/office/officeart/2005/8/layout/chevron1"/>
    <dgm:cxn modelId="{59214020-0D87-49D8-A55B-3C357E072E0F}" type="presParOf" srcId="{A134DB10-EC82-4243-86F8-06A4CB1D1499}" destId="{577650EA-62A5-4E36-9707-D02D56DCC6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D0C782-59B1-4843-B5FF-70AC54940308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096A82E8-FBD7-44AE-A10E-2AA8EF2CF894}">
      <dgm:prSet phldrT="[Texto]"/>
      <dgm:spPr/>
      <dgm:t>
        <a:bodyPr/>
        <a:lstStyle/>
        <a:p>
          <a:r>
            <a:rPr lang="es-EC" dirty="0"/>
            <a:t>Cadena de abastecimiento local diferente a internacional</a:t>
          </a:r>
        </a:p>
      </dgm:t>
    </dgm:pt>
    <dgm:pt modelId="{C440BD30-A4AA-4A17-A6AD-FE5AE404DCAF}" type="parTrans" cxnId="{B47BBAD6-C1B4-4CA4-B6FE-CB7925C18876}">
      <dgm:prSet/>
      <dgm:spPr/>
      <dgm:t>
        <a:bodyPr/>
        <a:lstStyle/>
        <a:p>
          <a:endParaRPr lang="es-EC"/>
        </a:p>
      </dgm:t>
    </dgm:pt>
    <dgm:pt modelId="{B06D7C37-988F-4B00-8496-6BEA1D176BC8}" type="sibTrans" cxnId="{B47BBAD6-C1B4-4CA4-B6FE-CB7925C18876}">
      <dgm:prSet/>
      <dgm:spPr/>
      <dgm:t>
        <a:bodyPr/>
        <a:lstStyle/>
        <a:p>
          <a:endParaRPr lang="es-EC"/>
        </a:p>
      </dgm:t>
    </dgm:pt>
    <dgm:pt modelId="{7FC2AE7F-9A98-42E2-8DA1-128496A1A829}">
      <dgm:prSet phldrT="[Texto]"/>
      <dgm:spPr/>
      <dgm:t>
        <a:bodyPr/>
        <a:lstStyle/>
        <a:p>
          <a:r>
            <a:rPr lang="es-EC" dirty="0"/>
            <a:t>Potencial al mercado sudamericano</a:t>
          </a:r>
        </a:p>
      </dgm:t>
    </dgm:pt>
    <dgm:pt modelId="{02ECE8FC-41D3-4AD8-9EAD-108C15A8C296}" type="parTrans" cxnId="{1F947F8D-A25D-43FA-A405-72229307AD0A}">
      <dgm:prSet/>
      <dgm:spPr/>
      <dgm:t>
        <a:bodyPr/>
        <a:lstStyle/>
        <a:p>
          <a:endParaRPr lang="es-EC"/>
        </a:p>
      </dgm:t>
    </dgm:pt>
    <dgm:pt modelId="{390DE784-D315-4416-8012-4EE90CDAAF9A}" type="sibTrans" cxnId="{1F947F8D-A25D-43FA-A405-72229307AD0A}">
      <dgm:prSet/>
      <dgm:spPr/>
      <dgm:t>
        <a:bodyPr/>
        <a:lstStyle/>
        <a:p>
          <a:endParaRPr lang="es-EC"/>
        </a:p>
      </dgm:t>
    </dgm:pt>
    <dgm:pt modelId="{813C532E-2F1B-4E84-AAC3-1B4EC214A10B}">
      <dgm:prSet phldrT="[Texto]"/>
      <dgm:spPr/>
      <dgm:t>
        <a:bodyPr/>
        <a:lstStyle/>
        <a:p>
          <a:r>
            <a:rPr lang="es-EC" dirty="0"/>
            <a:t>Comunidad Andina con pedidos de hasta $40.000</a:t>
          </a:r>
        </a:p>
      </dgm:t>
    </dgm:pt>
    <dgm:pt modelId="{CFA0408C-AAA3-407F-920C-ABEF6D79A000}" type="sibTrans" cxnId="{68E7D769-2922-4B77-90E6-FC4C68D9DE38}">
      <dgm:prSet/>
      <dgm:spPr/>
      <dgm:t>
        <a:bodyPr/>
        <a:lstStyle/>
        <a:p>
          <a:endParaRPr lang="es-EC"/>
        </a:p>
      </dgm:t>
    </dgm:pt>
    <dgm:pt modelId="{51CC6DDC-09CE-4FB2-BD74-A69AC61E91FB}" type="parTrans" cxnId="{68E7D769-2922-4B77-90E6-FC4C68D9DE38}">
      <dgm:prSet/>
      <dgm:spPr/>
      <dgm:t>
        <a:bodyPr/>
        <a:lstStyle/>
        <a:p>
          <a:endParaRPr lang="es-EC"/>
        </a:p>
      </dgm:t>
    </dgm:pt>
    <dgm:pt modelId="{A134DB10-EC82-4243-86F8-06A4CB1D1499}" type="pres">
      <dgm:prSet presAssocID="{14D0C782-59B1-4843-B5FF-70AC54940308}" presName="Name0" presStyleCnt="0">
        <dgm:presLayoutVars>
          <dgm:dir/>
          <dgm:animLvl val="lvl"/>
          <dgm:resizeHandles val="exact"/>
        </dgm:presLayoutVars>
      </dgm:prSet>
      <dgm:spPr/>
    </dgm:pt>
    <dgm:pt modelId="{5F5DE1EA-3E42-4B8C-9251-1A69D5D00F99}" type="pres">
      <dgm:prSet presAssocID="{813C532E-2F1B-4E84-AAC3-1B4EC214A10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D426385-4C4C-48DC-A4FF-EE22D115D169}" type="pres">
      <dgm:prSet presAssocID="{CFA0408C-AAA3-407F-920C-ABEF6D79A000}" presName="parTxOnlySpace" presStyleCnt="0"/>
      <dgm:spPr/>
    </dgm:pt>
    <dgm:pt modelId="{8E423682-4ACF-4694-872B-F0C9DC6664B2}" type="pres">
      <dgm:prSet presAssocID="{096A82E8-FBD7-44AE-A10E-2AA8EF2CF89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3425EF1-F45A-4C38-8AEB-75355D94B745}" type="pres">
      <dgm:prSet presAssocID="{B06D7C37-988F-4B00-8496-6BEA1D176BC8}" presName="parTxOnlySpace" presStyleCnt="0"/>
      <dgm:spPr/>
    </dgm:pt>
    <dgm:pt modelId="{577650EA-62A5-4E36-9707-D02D56DCC68C}" type="pres">
      <dgm:prSet presAssocID="{7FC2AE7F-9A98-42E2-8DA1-128496A1A8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69B7B00-0D89-469B-A3A9-36DF70A36819}" type="presOf" srcId="{813C532E-2F1B-4E84-AAC3-1B4EC214A10B}" destId="{5F5DE1EA-3E42-4B8C-9251-1A69D5D00F99}" srcOrd="0" destOrd="0" presId="urn:microsoft.com/office/officeart/2005/8/layout/chevron1"/>
    <dgm:cxn modelId="{68E7D769-2922-4B77-90E6-FC4C68D9DE38}" srcId="{14D0C782-59B1-4843-B5FF-70AC54940308}" destId="{813C532E-2F1B-4E84-AAC3-1B4EC214A10B}" srcOrd="0" destOrd="0" parTransId="{51CC6DDC-09CE-4FB2-BD74-A69AC61E91FB}" sibTransId="{CFA0408C-AAA3-407F-920C-ABEF6D79A000}"/>
    <dgm:cxn modelId="{520E4678-6555-4B31-8098-2C277FE9780B}" type="presOf" srcId="{14D0C782-59B1-4843-B5FF-70AC54940308}" destId="{A134DB10-EC82-4243-86F8-06A4CB1D1499}" srcOrd="0" destOrd="0" presId="urn:microsoft.com/office/officeart/2005/8/layout/chevron1"/>
    <dgm:cxn modelId="{1F947F8D-A25D-43FA-A405-72229307AD0A}" srcId="{14D0C782-59B1-4843-B5FF-70AC54940308}" destId="{7FC2AE7F-9A98-42E2-8DA1-128496A1A829}" srcOrd="2" destOrd="0" parTransId="{02ECE8FC-41D3-4AD8-9EAD-108C15A8C296}" sibTransId="{390DE784-D315-4416-8012-4EE90CDAAF9A}"/>
    <dgm:cxn modelId="{C40B99A0-1CC0-4794-932F-B634479484DE}" type="presOf" srcId="{096A82E8-FBD7-44AE-A10E-2AA8EF2CF894}" destId="{8E423682-4ACF-4694-872B-F0C9DC6664B2}" srcOrd="0" destOrd="0" presId="urn:microsoft.com/office/officeart/2005/8/layout/chevron1"/>
    <dgm:cxn modelId="{B47BBAD6-C1B4-4CA4-B6FE-CB7925C18876}" srcId="{14D0C782-59B1-4843-B5FF-70AC54940308}" destId="{096A82E8-FBD7-44AE-A10E-2AA8EF2CF894}" srcOrd="1" destOrd="0" parTransId="{C440BD30-A4AA-4A17-A6AD-FE5AE404DCAF}" sibTransId="{B06D7C37-988F-4B00-8496-6BEA1D176BC8}"/>
    <dgm:cxn modelId="{A8D712E5-0F16-420C-9EE3-C502D2D567C7}" type="presOf" srcId="{7FC2AE7F-9A98-42E2-8DA1-128496A1A829}" destId="{577650EA-62A5-4E36-9707-D02D56DCC68C}" srcOrd="0" destOrd="0" presId="urn:microsoft.com/office/officeart/2005/8/layout/chevron1"/>
    <dgm:cxn modelId="{D4FB56B1-001D-47E1-B1C6-757C675D1478}" type="presParOf" srcId="{A134DB10-EC82-4243-86F8-06A4CB1D1499}" destId="{5F5DE1EA-3E42-4B8C-9251-1A69D5D00F99}" srcOrd="0" destOrd="0" presId="urn:microsoft.com/office/officeart/2005/8/layout/chevron1"/>
    <dgm:cxn modelId="{3757ED08-E73C-492B-97B3-AF41D5ABB2F1}" type="presParOf" srcId="{A134DB10-EC82-4243-86F8-06A4CB1D1499}" destId="{CD426385-4C4C-48DC-A4FF-EE22D115D169}" srcOrd="1" destOrd="0" presId="urn:microsoft.com/office/officeart/2005/8/layout/chevron1"/>
    <dgm:cxn modelId="{4297CCEB-7E7D-4914-8523-5EA5E4DC03FD}" type="presParOf" srcId="{A134DB10-EC82-4243-86F8-06A4CB1D1499}" destId="{8E423682-4ACF-4694-872B-F0C9DC6664B2}" srcOrd="2" destOrd="0" presId="urn:microsoft.com/office/officeart/2005/8/layout/chevron1"/>
    <dgm:cxn modelId="{CFBFF9D3-EED2-4CD6-A10F-6CB79AB119B2}" type="presParOf" srcId="{A134DB10-EC82-4243-86F8-06A4CB1D1499}" destId="{D3425EF1-F45A-4C38-8AEB-75355D94B745}" srcOrd="3" destOrd="0" presId="urn:microsoft.com/office/officeart/2005/8/layout/chevron1"/>
    <dgm:cxn modelId="{59214020-0D87-49D8-A55B-3C357E072E0F}" type="presParOf" srcId="{A134DB10-EC82-4243-86F8-06A4CB1D1499}" destId="{577650EA-62A5-4E36-9707-D02D56DCC6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0F6C58-8A96-4538-A38E-7272396462E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C941ADE-6794-4A3D-ABFF-BAEE37CC36A3}">
      <dgm:prSet phldrT="[Texto]"/>
      <dgm:spPr/>
      <dgm:t>
        <a:bodyPr/>
        <a:lstStyle/>
        <a:p>
          <a:r>
            <a:rPr lang="es-EC" dirty="0"/>
            <a:t>Representar la situación actual de la empresa ecuatoriana importadora de repuestos “Don Astu”, de los últimos años</a:t>
          </a:r>
        </a:p>
      </dgm:t>
    </dgm:pt>
    <dgm:pt modelId="{432261A9-9D66-4903-B56C-E2BA8C541496}" type="parTrans" cxnId="{D53F631F-D240-4F1A-9060-F0AE752883C3}">
      <dgm:prSet/>
      <dgm:spPr/>
      <dgm:t>
        <a:bodyPr/>
        <a:lstStyle/>
        <a:p>
          <a:endParaRPr lang="es-EC"/>
        </a:p>
      </dgm:t>
    </dgm:pt>
    <dgm:pt modelId="{1FA9F838-CC55-4925-A0A0-94A3F85F7030}" type="sibTrans" cxnId="{D53F631F-D240-4F1A-9060-F0AE752883C3}">
      <dgm:prSet/>
      <dgm:spPr/>
      <dgm:t>
        <a:bodyPr/>
        <a:lstStyle/>
        <a:p>
          <a:endParaRPr lang="es-EC"/>
        </a:p>
      </dgm:t>
    </dgm:pt>
    <dgm:pt modelId="{3F0879BE-DBCD-4747-8140-3FEC29550FCD}">
      <dgm:prSet phldrT="[Texto]"/>
      <dgm:spPr/>
      <dgm:t>
        <a:bodyPr/>
        <a:lstStyle/>
        <a:p>
          <a:r>
            <a:rPr lang="es-EC" dirty="0"/>
            <a:t>Situación buena y positiva, </a:t>
          </a:r>
        </a:p>
      </dgm:t>
    </dgm:pt>
    <dgm:pt modelId="{51CC305D-C86A-43A8-9C0C-13A371E1CD1B}" type="parTrans" cxnId="{B07AE317-0F6F-4997-BDC0-B3B5F249A502}">
      <dgm:prSet/>
      <dgm:spPr/>
      <dgm:t>
        <a:bodyPr/>
        <a:lstStyle/>
        <a:p>
          <a:endParaRPr lang="es-EC"/>
        </a:p>
      </dgm:t>
    </dgm:pt>
    <dgm:pt modelId="{E1F44707-4600-4CEE-91AF-E633C0E7B078}" type="sibTrans" cxnId="{B07AE317-0F6F-4997-BDC0-B3B5F249A502}">
      <dgm:prSet/>
      <dgm:spPr/>
      <dgm:t>
        <a:bodyPr/>
        <a:lstStyle/>
        <a:p>
          <a:endParaRPr lang="es-EC"/>
        </a:p>
      </dgm:t>
    </dgm:pt>
    <dgm:pt modelId="{4A788185-7F78-494C-B754-F364DDB4BAAA}">
      <dgm:prSet phldrT="[Texto]"/>
      <dgm:spPr/>
      <dgm:t>
        <a:bodyPr/>
        <a:lstStyle/>
        <a:p>
          <a:r>
            <a:rPr lang="es-EC" dirty="0"/>
            <a:t>Aspectos estructurales de organización adaptable y renovada, </a:t>
          </a:r>
        </a:p>
      </dgm:t>
    </dgm:pt>
    <dgm:pt modelId="{957A22F4-4E08-4FC6-B622-4046FC90CF6D}" type="parTrans" cxnId="{00815AF4-5C93-4F7B-A0EF-E36F9042CF29}">
      <dgm:prSet/>
      <dgm:spPr/>
      <dgm:t>
        <a:bodyPr/>
        <a:lstStyle/>
        <a:p>
          <a:endParaRPr lang="es-EC"/>
        </a:p>
      </dgm:t>
    </dgm:pt>
    <dgm:pt modelId="{183C403A-58BD-4083-9CF2-B20498994C2A}" type="sibTrans" cxnId="{00815AF4-5C93-4F7B-A0EF-E36F9042CF29}">
      <dgm:prSet/>
      <dgm:spPr/>
      <dgm:t>
        <a:bodyPr/>
        <a:lstStyle/>
        <a:p>
          <a:endParaRPr lang="es-EC"/>
        </a:p>
      </dgm:t>
    </dgm:pt>
    <dgm:pt modelId="{9DA5C50E-169C-482A-BB24-B5E99872BAFB}">
      <dgm:prSet phldrT="[Texto]"/>
      <dgm:spPr/>
      <dgm:t>
        <a:bodyPr/>
        <a:lstStyle/>
        <a:p>
          <a:r>
            <a:rPr lang="es-EC" dirty="0"/>
            <a:t>Operaciones son bien distribuidas en cada sector</a:t>
          </a:r>
        </a:p>
      </dgm:t>
    </dgm:pt>
    <dgm:pt modelId="{A8A16BB2-D412-4D5F-A6C7-D247881A0FA5}" type="parTrans" cxnId="{F16F30E4-E4BA-47E7-AA7C-F3E977C030E6}">
      <dgm:prSet/>
      <dgm:spPr/>
      <dgm:t>
        <a:bodyPr/>
        <a:lstStyle/>
        <a:p>
          <a:endParaRPr lang="es-EC"/>
        </a:p>
      </dgm:t>
    </dgm:pt>
    <dgm:pt modelId="{A1185E88-994E-49EA-AF84-D800B742339F}" type="sibTrans" cxnId="{F16F30E4-E4BA-47E7-AA7C-F3E977C030E6}">
      <dgm:prSet/>
      <dgm:spPr/>
      <dgm:t>
        <a:bodyPr/>
        <a:lstStyle/>
        <a:p>
          <a:endParaRPr lang="es-EC"/>
        </a:p>
      </dgm:t>
    </dgm:pt>
    <dgm:pt modelId="{7A7784E4-6FEA-4523-8D4C-3707B391405D}" type="pres">
      <dgm:prSet presAssocID="{FB0F6C58-8A96-4538-A38E-7272396462E5}" presName="linear" presStyleCnt="0">
        <dgm:presLayoutVars>
          <dgm:animLvl val="lvl"/>
          <dgm:resizeHandles val="exact"/>
        </dgm:presLayoutVars>
      </dgm:prSet>
      <dgm:spPr/>
    </dgm:pt>
    <dgm:pt modelId="{31AEE3E0-202E-4E79-B280-52D5C6B567E3}" type="pres">
      <dgm:prSet presAssocID="{EC941ADE-6794-4A3D-ABFF-BAEE37CC36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B4FF5A0-9ADE-4A5C-87CB-6E0EB3DEE20E}" type="pres">
      <dgm:prSet presAssocID="{EC941ADE-6794-4A3D-ABFF-BAEE37CC36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7AE317-0F6F-4997-BDC0-B3B5F249A502}" srcId="{EC941ADE-6794-4A3D-ABFF-BAEE37CC36A3}" destId="{3F0879BE-DBCD-4747-8140-3FEC29550FCD}" srcOrd="0" destOrd="0" parTransId="{51CC305D-C86A-43A8-9C0C-13A371E1CD1B}" sibTransId="{E1F44707-4600-4CEE-91AF-E633C0E7B078}"/>
    <dgm:cxn modelId="{D53F631F-D240-4F1A-9060-F0AE752883C3}" srcId="{FB0F6C58-8A96-4538-A38E-7272396462E5}" destId="{EC941ADE-6794-4A3D-ABFF-BAEE37CC36A3}" srcOrd="0" destOrd="0" parTransId="{432261A9-9D66-4903-B56C-E2BA8C541496}" sibTransId="{1FA9F838-CC55-4925-A0A0-94A3F85F7030}"/>
    <dgm:cxn modelId="{8E9ED620-DFC2-4478-A427-3E0F996E7875}" type="presOf" srcId="{4A788185-7F78-494C-B754-F364DDB4BAAA}" destId="{BB4FF5A0-9ADE-4A5C-87CB-6E0EB3DEE20E}" srcOrd="0" destOrd="1" presId="urn:microsoft.com/office/officeart/2005/8/layout/vList2"/>
    <dgm:cxn modelId="{DF5A3479-2AB4-44C8-92E6-C35B57B3065A}" type="presOf" srcId="{FB0F6C58-8A96-4538-A38E-7272396462E5}" destId="{7A7784E4-6FEA-4523-8D4C-3707B391405D}" srcOrd="0" destOrd="0" presId="urn:microsoft.com/office/officeart/2005/8/layout/vList2"/>
    <dgm:cxn modelId="{39FB9291-3BBB-405D-B232-2C6CA5EA4827}" type="presOf" srcId="{3F0879BE-DBCD-4747-8140-3FEC29550FCD}" destId="{BB4FF5A0-9ADE-4A5C-87CB-6E0EB3DEE20E}" srcOrd="0" destOrd="0" presId="urn:microsoft.com/office/officeart/2005/8/layout/vList2"/>
    <dgm:cxn modelId="{751C1D92-3D6C-4873-858C-13CBE180A1D3}" type="presOf" srcId="{9DA5C50E-169C-482A-BB24-B5E99872BAFB}" destId="{BB4FF5A0-9ADE-4A5C-87CB-6E0EB3DEE20E}" srcOrd="0" destOrd="2" presId="urn:microsoft.com/office/officeart/2005/8/layout/vList2"/>
    <dgm:cxn modelId="{17D046B1-E122-461B-ABC1-44BB2301AC84}" type="presOf" srcId="{EC941ADE-6794-4A3D-ABFF-BAEE37CC36A3}" destId="{31AEE3E0-202E-4E79-B280-52D5C6B567E3}" srcOrd="0" destOrd="0" presId="urn:microsoft.com/office/officeart/2005/8/layout/vList2"/>
    <dgm:cxn modelId="{F16F30E4-E4BA-47E7-AA7C-F3E977C030E6}" srcId="{EC941ADE-6794-4A3D-ABFF-BAEE37CC36A3}" destId="{9DA5C50E-169C-482A-BB24-B5E99872BAFB}" srcOrd="2" destOrd="0" parTransId="{A8A16BB2-D412-4D5F-A6C7-D247881A0FA5}" sibTransId="{A1185E88-994E-49EA-AF84-D800B742339F}"/>
    <dgm:cxn modelId="{00815AF4-5C93-4F7B-A0EF-E36F9042CF29}" srcId="{EC941ADE-6794-4A3D-ABFF-BAEE37CC36A3}" destId="{4A788185-7F78-494C-B754-F364DDB4BAAA}" srcOrd="1" destOrd="0" parTransId="{957A22F4-4E08-4FC6-B622-4046FC90CF6D}" sibTransId="{183C403A-58BD-4083-9CF2-B20498994C2A}"/>
    <dgm:cxn modelId="{CB77545B-46C0-425B-A44C-395DE7B4BEC3}" type="presParOf" srcId="{7A7784E4-6FEA-4523-8D4C-3707B391405D}" destId="{31AEE3E0-202E-4E79-B280-52D5C6B567E3}" srcOrd="0" destOrd="0" presId="urn:microsoft.com/office/officeart/2005/8/layout/vList2"/>
    <dgm:cxn modelId="{E4B0A1BC-4D27-4EFB-B13C-6826F6BA5403}" type="presParOf" srcId="{7A7784E4-6FEA-4523-8D4C-3707B391405D}" destId="{BB4FF5A0-9ADE-4A5C-87CB-6E0EB3DEE2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0F6C58-8A96-4538-A38E-7272396462E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EC941ADE-6794-4A3D-ABFF-BAEE37CC36A3}">
      <dgm:prSet phldrT="[Texto]"/>
      <dgm:spPr/>
      <dgm:t>
        <a:bodyPr/>
        <a:lstStyle/>
        <a:p>
          <a:r>
            <a:rPr lang="es-EC" dirty="0"/>
            <a:t>Analizar las diferentes estrategias de internacionalización hacia la Comunidad Andina (CAN)</a:t>
          </a:r>
        </a:p>
      </dgm:t>
    </dgm:pt>
    <dgm:pt modelId="{432261A9-9D66-4903-B56C-E2BA8C541496}" type="parTrans" cxnId="{D53F631F-D240-4F1A-9060-F0AE752883C3}">
      <dgm:prSet/>
      <dgm:spPr/>
      <dgm:t>
        <a:bodyPr/>
        <a:lstStyle/>
        <a:p>
          <a:endParaRPr lang="es-EC"/>
        </a:p>
      </dgm:t>
    </dgm:pt>
    <dgm:pt modelId="{1FA9F838-CC55-4925-A0A0-94A3F85F7030}" type="sibTrans" cxnId="{D53F631F-D240-4F1A-9060-F0AE752883C3}">
      <dgm:prSet/>
      <dgm:spPr/>
      <dgm:t>
        <a:bodyPr/>
        <a:lstStyle/>
        <a:p>
          <a:endParaRPr lang="es-EC"/>
        </a:p>
      </dgm:t>
    </dgm:pt>
    <dgm:pt modelId="{3F0879BE-DBCD-4747-8140-3FEC29550FCD}">
      <dgm:prSet phldrT="[Texto]"/>
      <dgm:spPr/>
      <dgm:t>
        <a:bodyPr/>
        <a:lstStyle/>
        <a:p>
          <a:r>
            <a:rPr lang="es-EC" dirty="0"/>
            <a:t>Existen muchas formas para cumplir el propósito de internacionalización. </a:t>
          </a:r>
        </a:p>
      </dgm:t>
    </dgm:pt>
    <dgm:pt modelId="{51CC305D-C86A-43A8-9C0C-13A371E1CD1B}" type="parTrans" cxnId="{B07AE317-0F6F-4997-BDC0-B3B5F249A502}">
      <dgm:prSet/>
      <dgm:spPr/>
      <dgm:t>
        <a:bodyPr/>
        <a:lstStyle/>
        <a:p>
          <a:endParaRPr lang="es-EC"/>
        </a:p>
      </dgm:t>
    </dgm:pt>
    <dgm:pt modelId="{E1F44707-4600-4CEE-91AF-E633C0E7B078}" type="sibTrans" cxnId="{B07AE317-0F6F-4997-BDC0-B3B5F249A502}">
      <dgm:prSet/>
      <dgm:spPr/>
      <dgm:t>
        <a:bodyPr/>
        <a:lstStyle/>
        <a:p>
          <a:endParaRPr lang="es-EC"/>
        </a:p>
      </dgm:t>
    </dgm:pt>
    <dgm:pt modelId="{86CEEF1D-5F48-47AD-A969-9E0ADC2A041A}">
      <dgm:prSet phldrT="[Texto]"/>
      <dgm:spPr/>
      <dgm:t>
        <a:bodyPr/>
        <a:lstStyle/>
        <a:p>
          <a:r>
            <a:rPr lang="es-EC" dirty="0"/>
            <a:t>Importante estudiar y establecer la situación actual y recursos de la empresa interesada en internacionalizarse </a:t>
          </a:r>
        </a:p>
      </dgm:t>
    </dgm:pt>
    <dgm:pt modelId="{31F8B580-20C6-4338-B955-001725976190}" type="parTrans" cxnId="{848A73D7-1D06-4D3F-8432-DFC171994E00}">
      <dgm:prSet/>
      <dgm:spPr/>
      <dgm:t>
        <a:bodyPr/>
        <a:lstStyle/>
        <a:p>
          <a:endParaRPr lang="es-EC"/>
        </a:p>
      </dgm:t>
    </dgm:pt>
    <dgm:pt modelId="{D1AAE74A-7649-4776-A888-A67985D72182}" type="sibTrans" cxnId="{848A73D7-1D06-4D3F-8432-DFC171994E00}">
      <dgm:prSet/>
      <dgm:spPr/>
      <dgm:t>
        <a:bodyPr/>
        <a:lstStyle/>
        <a:p>
          <a:endParaRPr lang="es-EC"/>
        </a:p>
      </dgm:t>
    </dgm:pt>
    <dgm:pt modelId="{7A7784E4-6FEA-4523-8D4C-3707B391405D}" type="pres">
      <dgm:prSet presAssocID="{FB0F6C58-8A96-4538-A38E-7272396462E5}" presName="linear" presStyleCnt="0">
        <dgm:presLayoutVars>
          <dgm:animLvl val="lvl"/>
          <dgm:resizeHandles val="exact"/>
        </dgm:presLayoutVars>
      </dgm:prSet>
      <dgm:spPr/>
    </dgm:pt>
    <dgm:pt modelId="{31AEE3E0-202E-4E79-B280-52D5C6B567E3}" type="pres">
      <dgm:prSet presAssocID="{EC941ADE-6794-4A3D-ABFF-BAEE37CC36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B4FF5A0-9ADE-4A5C-87CB-6E0EB3DEE20E}" type="pres">
      <dgm:prSet presAssocID="{EC941ADE-6794-4A3D-ABFF-BAEE37CC36A3}" presName="childText" presStyleLbl="revTx" presStyleIdx="0" presStyleCnt="1" custScaleY="77392">
        <dgm:presLayoutVars>
          <dgm:bulletEnabled val="1"/>
        </dgm:presLayoutVars>
      </dgm:prSet>
      <dgm:spPr/>
    </dgm:pt>
  </dgm:ptLst>
  <dgm:cxnLst>
    <dgm:cxn modelId="{B07AE317-0F6F-4997-BDC0-B3B5F249A502}" srcId="{EC941ADE-6794-4A3D-ABFF-BAEE37CC36A3}" destId="{3F0879BE-DBCD-4747-8140-3FEC29550FCD}" srcOrd="0" destOrd="0" parTransId="{51CC305D-C86A-43A8-9C0C-13A371E1CD1B}" sibTransId="{E1F44707-4600-4CEE-91AF-E633C0E7B078}"/>
    <dgm:cxn modelId="{D53F631F-D240-4F1A-9060-F0AE752883C3}" srcId="{FB0F6C58-8A96-4538-A38E-7272396462E5}" destId="{EC941ADE-6794-4A3D-ABFF-BAEE37CC36A3}" srcOrd="0" destOrd="0" parTransId="{432261A9-9D66-4903-B56C-E2BA8C541496}" sibTransId="{1FA9F838-CC55-4925-A0A0-94A3F85F7030}"/>
    <dgm:cxn modelId="{DF5A3479-2AB4-44C8-92E6-C35B57B3065A}" type="presOf" srcId="{FB0F6C58-8A96-4538-A38E-7272396462E5}" destId="{7A7784E4-6FEA-4523-8D4C-3707B391405D}" srcOrd="0" destOrd="0" presId="urn:microsoft.com/office/officeart/2005/8/layout/vList2"/>
    <dgm:cxn modelId="{39FB9291-3BBB-405D-B232-2C6CA5EA4827}" type="presOf" srcId="{3F0879BE-DBCD-4747-8140-3FEC29550FCD}" destId="{BB4FF5A0-9ADE-4A5C-87CB-6E0EB3DEE20E}" srcOrd="0" destOrd="0" presId="urn:microsoft.com/office/officeart/2005/8/layout/vList2"/>
    <dgm:cxn modelId="{17D046B1-E122-461B-ABC1-44BB2301AC84}" type="presOf" srcId="{EC941ADE-6794-4A3D-ABFF-BAEE37CC36A3}" destId="{31AEE3E0-202E-4E79-B280-52D5C6B567E3}" srcOrd="0" destOrd="0" presId="urn:microsoft.com/office/officeart/2005/8/layout/vList2"/>
    <dgm:cxn modelId="{848A73D7-1D06-4D3F-8432-DFC171994E00}" srcId="{EC941ADE-6794-4A3D-ABFF-BAEE37CC36A3}" destId="{86CEEF1D-5F48-47AD-A969-9E0ADC2A041A}" srcOrd="1" destOrd="0" parTransId="{31F8B580-20C6-4338-B955-001725976190}" sibTransId="{D1AAE74A-7649-4776-A888-A67985D72182}"/>
    <dgm:cxn modelId="{870B7BEF-BFB1-4754-B6C1-E20EEF795091}" type="presOf" srcId="{86CEEF1D-5F48-47AD-A969-9E0ADC2A041A}" destId="{BB4FF5A0-9ADE-4A5C-87CB-6E0EB3DEE20E}" srcOrd="0" destOrd="1" presId="urn:microsoft.com/office/officeart/2005/8/layout/vList2"/>
    <dgm:cxn modelId="{CB77545B-46C0-425B-A44C-395DE7B4BEC3}" type="presParOf" srcId="{7A7784E4-6FEA-4523-8D4C-3707B391405D}" destId="{31AEE3E0-202E-4E79-B280-52D5C6B567E3}" srcOrd="0" destOrd="0" presId="urn:microsoft.com/office/officeart/2005/8/layout/vList2"/>
    <dgm:cxn modelId="{E4B0A1BC-4D27-4EFB-B13C-6826F6BA5403}" type="presParOf" srcId="{7A7784E4-6FEA-4523-8D4C-3707B391405D}" destId="{BB4FF5A0-9ADE-4A5C-87CB-6E0EB3DEE2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F7852-21E2-4B61-B47D-C3F5C02497AC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E4908174-2346-4A8A-88E0-166FDF9AD403}">
      <dgm:prSet phldrT="[Texto]"/>
      <dgm:spPr/>
      <dgm:t>
        <a:bodyPr/>
        <a:lstStyle/>
        <a:p>
          <a:r>
            <a:rPr lang="es-EC" dirty="0"/>
            <a:t>-Análisis estratégico</a:t>
          </a:r>
        </a:p>
      </dgm:t>
    </dgm:pt>
    <dgm:pt modelId="{753182E9-72BD-4C53-A8C7-8CE540FFC231}" type="parTrans" cxnId="{83AEB127-1B4E-4695-A1F9-F1A4970D1C47}">
      <dgm:prSet/>
      <dgm:spPr/>
      <dgm:t>
        <a:bodyPr/>
        <a:lstStyle/>
        <a:p>
          <a:endParaRPr lang="es-EC"/>
        </a:p>
      </dgm:t>
    </dgm:pt>
    <dgm:pt modelId="{CF79FA1B-D97B-401A-B0E3-537A7CFD5D17}" type="sibTrans" cxnId="{83AEB127-1B4E-4695-A1F9-F1A4970D1C47}">
      <dgm:prSet/>
      <dgm:spPr/>
      <dgm:t>
        <a:bodyPr/>
        <a:lstStyle/>
        <a:p>
          <a:endParaRPr lang="es-EC"/>
        </a:p>
      </dgm:t>
    </dgm:pt>
    <dgm:pt modelId="{F1900DBA-F458-4527-95FB-9FAD75E4578C}">
      <dgm:prSet phldrT="[Texto]"/>
      <dgm:spPr/>
      <dgm:t>
        <a:bodyPr/>
        <a:lstStyle/>
        <a:p>
          <a:r>
            <a:rPr lang="es-EC" dirty="0"/>
            <a:t>Estudiar formas de internacionalización para la empresa ecuatoriana</a:t>
          </a:r>
        </a:p>
      </dgm:t>
    </dgm:pt>
    <dgm:pt modelId="{A227EB6C-5583-4BBF-A52C-2967BA5F6406}" type="parTrans" cxnId="{D178CE07-B067-4E61-A9A7-491701440FE0}">
      <dgm:prSet/>
      <dgm:spPr/>
      <dgm:t>
        <a:bodyPr/>
        <a:lstStyle/>
        <a:p>
          <a:endParaRPr lang="es-EC"/>
        </a:p>
      </dgm:t>
    </dgm:pt>
    <dgm:pt modelId="{DB9EAA97-4E05-4641-85D6-21C56627279B}" type="sibTrans" cxnId="{D178CE07-B067-4E61-A9A7-491701440FE0}">
      <dgm:prSet/>
      <dgm:spPr/>
      <dgm:t>
        <a:bodyPr/>
        <a:lstStyle/>
        <a:p>
          <a:endParaRPr lang="es-EC"/>
        </a:p>
      </dgm:t>
    </dgm:pt>
    <dgm:pt modelId="{0B598552-52CB-423A-A248-DF6C46B579CC}">
      <dgm:prSet phldrT="[Texto]"/>
      <dgm:spPr/>
      <dgm:t>
        <a:bodyPr/>
        <a:lstStyle/>
        <a:p>
          <a:r>
            <a:rPr lang="es-EC" dirty="0"/>
            <a:t>Disponibilidad</a:t>
          </a:r>
          <a:r>
            <a:rPr lang="es-EC" baseline="0" dirty="0"/>
            <a:t> y conseguir de forma oportuna repuestos y accesorios</a:t>
          </a:r>
          <a:endParaRPr lang="es-EC" dirty="0"/>
        </a:p>
      </dgm:t>
    </dgm:pt>
    <dgm:pt modelId="{24678841-4ECF-41DA-8B11-B789BE60D4B8}" type="parTrans" cxnId="{87DAFAF1-7E40-4A02-BF14-7F34344C096E}">
      <dgm:prSet/>
      <dgm:spPr/>
      <dgm:t>
        <a:bodyPr/>
        <a:lstStyle/>
        <a:p>
          <a:endParaRPr lang="es-EC"/>
        </a:p>
      </dgm:t>
    </dgm:pt>
    <dgm:pt modelId="{5D744F68-6148-453F-877E-2315A0765452}" type="sibTrans" cxnId="{87DAFAF1-7E40-4A02-BF14-7F34344C096E}">
      <dgm:prSet/>
      <dgm:spPr/>
      <dgm:t>
        <a:bodyPr/>
        <a:lstStyle/>
        <a:p>
          <a:endParaRPr lang="es-EC"/>
        </a:p>
      </dgm:t>
    </dgm:pt>
    <dgm:pt modelId="{233E6DBF-E5B3-47C1-B1E4-2FA6CBE79EDA}" type="pres">
      <dgm:prSet presAssocID="{5ADF7852-21E2-4B61-B47D-C3F5C02497AC}" presName="Name0" presStyleCnt="0">
        <dgm:presLayoutVars>
          <dgm:dir/>
          <dgm:resizeHandles val="exact"/>
        </dgm:presLayoutVars>
      </dgm:prSet>
      <dgm:spPr/>
    </dgm:pt>
    <dgm:pt modelId="{1210D467-DBCA-4736-B0D6-9CAD62F4A821}" type="pres">
      <dgm:prSet presAssocID="{E4908174-2346-4A8A-88E0-166FDF9AD403}" presName="node" presStyleLbl="node1" presStyleIdx="0" presStyleCnt="3">
        <dgm:presLayoutVars>
          <dgm:bulletEnabled val="1"/>
        </dgm:presLayoutVars>
      </dgm:prSet>
      <dgm:spPr/>
    </dgm:pt>
    <dgm:pt modelId="{E0C59AC0-21C2-4F6C-92D2-FD0CCBD6C293}" type="pres">
      <dgm:prSet presAssocID="{CF79FA1B-D97B-401A-B0E3-537A7CFD5D17}" presName="sibTrans" presStyleLbl="sibTrans2D1" presStyleIdx="0" presStyleCnt="2"/>
      <dgm:spPr/>
    </dgm:pt>
    <dgm:pt modelId="{B0111572-CFEA-43B3-B91D-6CFC66ABE075}" type="pres">
      <dgm:prSet presAssocID="{CF79FA1B-D97B-401A-B0E3-537A7CFD5D17}" presName="connectorText" presStyleLbl="sibTrans2D1" presStyleIdx="0" presStyleCnt="2"/>
      <dgm:spPr/>
    </dgm:pt>
    <dgm:pt modelId="{3DB43EDE-1EEE-4E39-8E2F-4ADB84E5B1DF}" type="pres">
      <dgm:prSet presAssocID="{F1900DBA-F458-4527-95FB-9FAD75E4578C}" presName="node" presStyleLbl="node1" presStyleIdx="1" presStyleCnt="3">
        <dgm:presLayoutVars>
          <dgm:bulletEnabled val="1"/>
        </dgm:presLayoutVars>
      </dgm:prSet>
      <dgm:spPr/>
    </dgm:pt>
    <dgm:pt modelId="{811F5D3C-5477-43EC-95E3-03E0C18C87BD}" type="pres">
      <dgm:prSet presAssocID="{DB9EAA97-4E05-4641-85D6-21C56627279B}" presName="sibTrans" presStyleLbl="sibTrans2D1" presStyleIdx="1" presStyleCnt="2"/>
      <dgm:spPr/>
    </dgm:pt>
    <dgm:pt modelId="{BB0375C3-1CF1-400B-857B-2248F37B15FA}" type="pres">
      <dgm:prSet presAssocID="{DB9EAA97-4E05-4641-85D6-21C56627279B}" presName="connectorText" presStyleLbl="sibTrans2D1" presStyleIdx="1" presStyleCnt="2"/>
      <dgm:spPr/>
    </dgm:pt>
    <dgm:pt modelId="{0B626CC1-4977-4FAA-96A0-73FA5903303D}" type="pres">
      <dgm:prSet presAssocID="{0B598552-52CB-423A-A248-DF6C46B579CC}" presName="node" presStyleLbl="node1" presStyleIdx="2" presStyleCnt="3">
        <dgm:presLayoutVars>
          <dgm:bulletEnabled val="1"/>
        </dgm:presLayoutVars>
      </dgm:prSet>
      <dgm:spPr/>
    </dgm:pt>
  </dgm:ptLst>
  <dgm:cxnLst>
    <dgm:cxn modelId="{D178CE07-B067-4E61-A9A7-491701440FE0}" srcId="{5ADF7852-21E2-4B61-B47D-C3F5C02497AC}" destId="{F1900DBA-F458-4527-95FB-9FAD75E4578C}" srcOrd="1" destOrd="0" parTransId="{A227EB6C-5583-4BBF-A52C-2967BA5F6406}" sibTransId="{DB9EAA97-4E05-4641-85D6-21C56627279B}"/>
    <dgm:cxn modelId="{50A73014-51EC-4DC0-95C4-D1B3A999E36E}" type="presOf" srcId="{0B598552-52CB-423A-A248-DF6C46B579CC}" destId="{0B626CC1-4977-4FAA-96A0-73FA5903303D}" srcOrd="0" destOrd="0" presId="urn:microsoft.com/office/officeart/2005/8/layout/process1"/>
    <dgm:cxn modelId="{D4132415-FAFD-4D88-A315-DA2DE8576179}" type="presOf" srcId="{DB9EAA97-4E05-4641-85D6-21C56627279B}" destId="{BB0375C3-1CF1-400B-857B-2248F37B15FA}" srcOrd="1" destOrd="0" presId="urn:microsoft.com/office/officeart/2005/8/layout/process1"/>
    <dgm:cxn modelId="{83AEB127-1B4E-4695-A1F9-F1A4970D1C47}" srcId="{5ADF7852-21E2-4B61-B47D-C3F5C02497AC}" destId="{E4908174-2346-4A8A-88E0-166FDF9AD403}" srcOrd="0" destOrd="0" parTransId="{753182E9-72BD-4C53-A8C7-8CE540FFC231}" sibTransId="{CF79FA1B-D97B-401A-B0E3-537A7CFD5D17}"/>
    <dgm:cxn modelId="{40E09B5D-0F1D-490C-A8AE-9107E7F3B996}" type="presOf" srcId="{F1900DBA-F458-4527-95FB-9FAD75E4578C}" destId="{3DB43EDE-1EEE-4E39-8E2F-4ADB84E5B1DF}" srcOrd="0" destOrd="0" presId="urn:microsoft.com/office/officeart/2005/8/layout/process1"/>
    <dgm:cxn modelId="{610FF169-B368-4426-BC04-40117DD08FBB}" type="presOf" srcId="{DB9EAA97-4E05-4641-85D6-21C56627279B}" destId="{811F5D3C-5477-43EC-95E3-03E0C18C87BD}" srcOrd="0" destOrd="0" presId="urn:microsoft.com/office/officeart/2005/8/layout/process1"/>
    <dgm:cxn modelId="{F492D671-3ECC-4EFB-94C9-6F5BFADC97E1}" type="presOf" srcId="{CF79FA1B-D97B-401A-B0E3-537A7CFD5D17}" destId="{E0C59AC0-21C2-4F6C-92D2-FD0CCBD6C293}" srcOrd="0" destOrd="0" presId="urn:microsoft.com/office/officeart/2005/8/layout/process1"/>
    <dgm:cxn modelId="{7E2D1DD1-1A35-4067-8DA6-08E449FFF471}" type="presOf" srcId="{E4908174-2346-4A8A-88E0-166FDF9AD403}" destId="{1210D467-DBCA-4736-B0D6-9CAD62F4A821}" srcOrd="0" destOrd="0" presId="urn:microsoft.com/office/officeart/2005/8/layout/process1"/>
    <dgm:cxn modelId="{BB4932D5-D70B-488F-99DB-EC9B08AE55C5}" type="presOf" srcId="{CF79FA1B-D97B-401A-B0E3-537A7CFD5D17}" destId="{B0111572-CFEA-43B3-B91D-6CFC66ABE075}" srcOrd="1" destOrd="0" presId="urn:microsoft.com/office/officeart/2005/8/layout/process1"/>
    <dgm:cxn modelId="{87DAFAF1-7E40-4A02-BF14-7F34344C096E}" srcId="{5ADF7852-21E2-4B61-B47D-C3F5C02497AC}" destId="{0B598552-52CB-423A-A248-DF6C46B579CC}" srcOrd="2" destOrd="0" parTransId="{24678841-4ECF-41DA-8B11-B789BE60D4B8}" sibTransId="{5D744F68-6148-453F-877E-2315A0765452}"/>
    <dgm:cxn modelId="{6415D2F5-B735-429B-B9F2-E8334D044855}" type="presOf" srcId="{5ADF7852-21E2-4B61-B47D-C3F5C02497AC}" destId="{233E6DBF-E5B3-47C1-B1E4-2FA6CBE79EDA}" srcOrd="0" destOrd="0" presId="urn:microsoft.com/office/officeart/2005/8/layout/process1"/>
    <dgm:cxn modelId="{41B98C47-8625-4D5C-905B-DF84C7A6038A}" type="presParOf" srcId="{233E6DBF-E5B3-47C1-B1E4-2FA6CBE79EDA}" destId="{1210D467-DBCA-4736-B0D6-9CAD62F4A821}" srcOrd="0" destOrd="0" presId="urn:microsoft.com/office/officeart/2005/8/layout/process1"/>
    <dgm:cxn modelId="{0A52DF11-828A-4F3F-B940-5B973327B7F9}" type="presParOf" srcId="{233E6DBF-E5B3-47C1-B1E4-2FA6CBE79EDA}" destId="{E0C59AC0-21C2-4F6C-92D2-FD0CCBD6C293}" srcOrd="1" destOrd="0" presId="urn:microsoft.com/office/officeart/2005/8/layout/process1"/>
    <dgm:cxn modelId="{6E01147A-FBC0-41F6-81A5-FD5135EAA062}" type="presParOf" srcId="{E0C59AC0-21C2-4F6C-92D2-FD0CCBD6C293}" destId="{B0111572-CFEA-43B3-B91D-6CFC66ABE075}" srcOrd="0" destOrd="0" presId="urn:microsoft.com/office/officeart/2005/8/layout/process1"/>
    <dgm:cxn modelId="{B39FCFEC-E8C3-49C3-B8C8-2A94C86CB9D8}" type="presParOf" srcId="{233E6DBF-E5B3-47C1-B1E4-2FA6CBE79EDA}" destId="{3DB43EDE-1EEE-4E39-8E2F-4ADB84E5B1DF}" srcOrd="2" destOrd="0" presId="urn:microsoft.com/office/officeart/2005/8/layout/process1"/>
    <dgm:cxn modelId="{5DDEEC51-BA2B-4153-BC88-42C4DA1E40E6}" type="presParOf" srcId="{233E6DBF-E5B3-47C1-B1E4-2FA6CBE79EDA}" destId="{811F5D3C-5477-43EC-95E3-03E0C18C87BD}" srcOrd="3" destOrd="0" presId="urn:microsoft.com/office/officeart/2005/8/layout/process1"/>
    <dgm:cxn modelId="{CA36C8CA-18E3-4FC2-BAAC-7CD3687EF569}" type="presParOf" srcId="{811F5D3C-5477-43EC-95E3-03E0C18C87BD}" destId="{BB0375C3-1CF1-400B-857B-2248F37B15FA}" srcOrd="0" destOrd="0" presId="urn:microsoft.com/office/officeart/2005/8/layout/process1"/>
    <dgm:cxn modelId="{D7F39D58-BD8A-490B-95BF-ADC37E6D0A1E}" type="presParOf" srcId="{233E6DBF-E5B3-47C1-B1E4-2FA6CBE79EDA}" destId="{0B626CC1-4977-4FAA-96A0-73FA5903303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6EBC20-908C-478D-BEFD-11A25BF799C1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E5BFF17-A718-4BBC-9654-D9D28DDD97A9}">
      <dgm:prSet phldrT="[Texto]" custT="1"/>
      <dgm:spPr/>
      <dgm:t>
        <a:bodyPr/>
        <a:lstStyle/>
        <a:p>
          <a:r>
            <a:rPr lang="es-EC" sz="2000" dirty="0"/>
            <a:t>Iniciar el proceso de internacionalización de una forma pausada y paulatinamente hasta obtener experiencia, capital necesario y demás recursos.</a:t>
          </a:r>
        </a:p>
      </dgm:t>
    </dgm:pt>
    <dgm:pt modelId="{BD391FFB-BA6C-471E-A5A0-54CA8E989852}" type="parTrans" cxnId="{8B2083C9-62F2-4EAF-9BED-75404931AB30}">
      <dgm:prSet/>
      <dgm:spPr/>
      <dgm:t>
        <a:bodyPr/>
        <a:lstStyle/>
        <a:p>
          <a:endParaRPr lang="es-EC" sz="2800"/>
        </a:p>
      </dgm:t>
    </dgm:pt>
    <dgm:pt modelId="{7B82F00D-B3F5-4111-8355-4F2739C4540D}" type="sibTrans" cxnId="{8B2083C9-62F2-4EAF-9BED-75404931AB30}">
      <dgm:prSet/>
      <dgm:spPr/>
      <dgm:t>
        <a:bodyPr/>
        <a:lstStyle/>
        <a:p>
          <a:endParaRPr lang="es-EC" sz="2800"/>
        </a:p>
      </dgm:t>
    </dgm:pt>
    <dgm:pt modelId="{42A7D809-F90A-4A08-A023-0BFC3EF47069}">
      <dgm:prSet phldrT="[Texto]" custT="1"/>
      <dgm:spPr/>
      <dgm:t>
        <a:bodyPr/>
        <a:lstStyle/>
        <a:p>
          <a:r>
            <a:rPr lang="es-EC" sz="2000" dirty="0"/>
            <a:t> Establecer un correcto sistema de control de inventarios para obtener informes detallados de tiempos y cantidades para realizar las negociaciones. </a:t>
          </a:r>
        </a:p>
        <a:p>
          <a:r>
            <a:rPr lang="es-EC" sz="2000" dirty="0"/>
            <a:t>Nuevos conceptos y procesos logísticos, llevando a mejoras operativas</a:t>
          </a:r>
        </a:p>
      </dgm:t>
    </dgm:pt>
    <dgm:pt modelId="{EA612E28-D8C4-467A-B65A-DCBA05964018}" type="parTrans" cxnId="{721DBCEB-EB53-4D3D-A595-8E69FD929818}">
      <dgm:prSet/>
      <dgm:spPr/>
      <dgm:t>
        <a:bodyPr/>
        <a:lstStyle/>
        <a:p>
          <a:endParaRPr lang="es-EC" sz="2800"/>
        </a:p>
      </dgm:t>
    </dgm:pt>
    <dgm:pt modelId="{F995A4DA-18EA-42EA-BA3A-5E6A5F9EF160}" type="sibTrans" cxnId="{721DBCEB-EB53-4D3D-A595-8E69FD929818}">
      <dgm:prSet/>
      <dgm:spPr/>
      <dgm:t>
        <a:bodyPr/>
        <a:lstStyle/>
        <a:p>
          <a:endParaRPr lang="es-EC" sz="2800"/>
        </a:p>
      </dgm:t>
    </dgm:pt>
    <dgm:pt modelId="{1C73B3E0-1354-4D87-B0F7-26E55F838FD5}" type="pres">
      <dgm:prSet presAssocID="{B36EBC20-908C-478D-BEFD-11A25BF799C1}" presName="linearFlow" presStyleCnt="0">
        <dgm:presLayoutVars>
          <dgm:dir/>
          <dgm:resizeHandles val="exact"/>
        </dgm:presLayoutVars>
      </dgm:prSet>
      <dgm:spPr/>
    </dgm:pt>
    <dgm:pt modelId="{5E6DA029-A7C6-43C5-8552-E46CAE6D1587}" type="pres">
      <dgm:prSet presAssocID="{AE5BFF17-A718-4BBC-9654-D9D28DDD97A9}" presName="composite" presStyleCnt="0"/>
      <dgm:spPr/>
    </dgm:pt>
    <dgm:pt modelId="{E3EB3120-04F4-45C9-8832-FD9DB1BFBA3C}" type="pres">
      <dgm:prSet presAssocID="{AE5BFF17-A718-4BBC-9654-D9D28DDD97A9}" presName="imgShp" presStyleLbl="fgImgPlace1" presStyleIdx="0" presStyleCnt="2"/>
      <dgm:spPr/>
    </dgm:pt>
    <dgm:pt modelId="{5217D19D-5D74-433B-8538-84C558D8748C}" type="pres">
      <dgm:prSet presAssocID="{AE5BFF17-A718-4BBC-9654-D9D28DDD97A9}" presName="txShp" presStyleLbl="node1" presStyleIdx="0" presStyleCnt="2">
        <dgm:presLayoutVars>
          <dgm:bulletEnabled val="1"/>
        </dgm:presLayoutVars>
      </dgm:prSet>
      <dgm:spPr/>
    </dgm:pt>
    <dgm:pt modelId="{B12AA167-903E-4BB9-85E0-5915239F6092}" type="pres">
      <dgm:prSet presAssocID="{7B82F00D-B3F5-4111-8355-4F2739C4540D}" presName="spacing" presStyleCnt="0"/>
      <dgm:spPr/>
    </dgm:pt>
    <dgm:pt modelId="{884875A8-68E7-4F53-BECF-63FDB06D3B14}" type="pres">
      <dgm:prSet presAssocID="{42A7D809-F90A-4A08-A023-0BFC3EF47069}" presName="composite" presStyleCnt="0"/>
      <dgm:spPr/>
    </dgm:pt>
    <dgm:pt modelId="{877A70A5-C645-4F19-928C-3E107922567D}" type="pres">
      <dgm:prSet presAssocID="{42A7D809-F90A-4A08-A023-0BFC3EF47069}" presName="imgShp" presStyleLbl="fgImgPlace1" presStyleIdx="1" presStyleCnt="2"/>
      <dgm:spPr/>
    </dgm:pt>
    <dgm:pt modelId="{55D804B4-04E2-4499-A2F1-9A93079AF3E3}" type="pres">
      <dgm:prSet presAssocID="{42A7D809-F90A-4A08-A023-0BFC3EF47069}" presName="txShp" presStyleLbl="node1" presStyleIdx="1" presStyleCnt="2">
        <dgm:presLayoutVars>
          <dgm:bulletEnabled val="1"/>
        </dgm:presLayoutVars>
      </dgm:prSet>
      <dgm:spPr/>
    </dgm:pt>
  </dgm:ptLst>
  <dgm:cxnLst>
    <dgm:cxn modelId="{2A9D5861-E280-4EFA-9683-9089256ECC0E}" type="presOf" srcId="{42A7D809-F90A-4A08-A023-0BFC3EF47069}" destId="{55D804B4-04E2-4499-A2F1-9A93079AF3E3}" srcOrd="0" destOrd="0" presId="urn:microsoft.com/office/officeart/2005/8/layout/vList3"/>
    <dgm:cxn modelId="{E8E92743-0AF0-41B8-9C2A-33B1A92FDBBA}" type="presOf" srcId="{B36EBC20-908C-478D-BEFD-11A25BF799C1}" destId="{1C73B3E0-1354-4D87-B0F7-26E55F838FD5}" srcOrd="0" destOrd="0" presId="urn:microsoft.com/office/officeart/2005/8/layout/vList3"/>
    <dgm:cxn modelId="{8B2083C9-62F2-4EAF-9BED-75404931AB30}" srcId="{B36EBC20-908C-478D-BEFD-11A25BF799C1}" destId="{AE5BFF17-A718-4BBC-9654-D9D28DDD97A9}" srcOrd="0" destOrd="0" parTransId="{BD391FFB-BA6C-471E-A5A0-54CA8E989852}" sibTransId="{7B82F00D-B3F5-4111-8355-4F2739C4540D}"/>
    <dgm:cxn modelId="{00C2E5D7-3662-4A7E-B107-16048640636A}" type="presOf" srcId="{AE5BFF17-A718-4BBC-9654-D9D28DDD97A9}" destId="{5217D19D-5D74-433B-8538-84C558D8748C}" srcOrd="0" destOrd="0" presId="urn:microsoft.com/office/officeart/2005/8/layout/vList3"/>
    <dgm:cxn modelId="{721DBCEB-EB53-4D3D-A595-8E69FD929818}" srcId="{B36EBC20-908C-478D-BEFD-11A25BF799C1}" destId="{42A7D809-F90A-4A08-A023-0BFC3EF47069}" srcOrd="1" destOrd="0" parTransId="{EA612E28-D8C4-467A-B65A-DCBA05964018}" sibTransId="{F995A4DA-18EA-42EA-BA3A-5E6A5F9EF160}"/>
    <dgm:cxn modelId="{0ECD9B46-81D9-415D-964E-1FE4C423755C}" type="presParOf" srcId="{1C73B3E0-1354-4D87-B0F7-26E55F838FD5}" destId="{5E6DA029-A7C6-43C5-8552-E46CAE6D1587}" srcOrd="0" destOrd="0" presId="urn:microsoft.com/office/officeart/2005/8/layout/vList3"/>
    <dgm:cxn modelId="{AE89CC5B-2886-472D-8D24-24C24F78C916}" type="presParOf" srcId="{5E6DA029-A7C6-43C5-8552-E46CAE6D1587}" destId="{E3EB3120-04F4-45C9-8832-FD9DB1BFBA3C}" srcOrd="0" destOrd="0" presId="urn:microsoft.com/office/officeart/2005/8/layout/vList3"/>
    <dgm:cxn modelId="{28385361-B1C6-4E74-8B37-6AAAE1058D50}" type="presParOf" srcId="{5E6DA029-A7C6-43C5-8552-E46CAE6D1587}" destId="{5217D19D-5D74-433B-8538-84C558D8748C}" srcOrd="1" destOrd="0" presId="urn:microsoft.com/office/officeart/2005/8/layout/vList3"/>
    <dgm:cxn modelId="{B68B7218-B7CE-43CA-B21B-325297C8CF1B}" type="presParOf" srcId="{1C73B3E0-1354-4D87-B0F7-26E55F838FD5}" destId="{B12AA167-903E-4BB9-85E0-5915239F6092}" srcOrd="1" destOrd="0" presId="urn:microsoft.com/office/officeart/2005/8/layout/vList3"/>
    <dgm:cxn modelId="{AFCCA2F7-705D-4E67-96A9-3B10D3259B7C}" type="presParOf" srcId="{1C73B3E0-1354-4D87-B0F7-26E55F838FD5}" destId="{884875A8-68E7-4F53-BECF-63FDB06D3B14}" srcOrd="2" destOrd="0" presId="urn:microsoft.com/office/officeart/2005/8/layout/vList3"/>
    <dgm:cxn modelId="{087D9A85-A65A-4441-9679-75B48F0CCC8B}" type="presParOf" srcId="{884875A8-68E7-4F53-BECF-63FDB06D3B14}" destId="{877A70A5-C645-4F19-928C-3E107922567D}" srcOrd="0" destOrd="0" presId="urn:microsoft.com/office/officeart/2005/8/layout/vList3"/>
    <dgm:cxn modelId="{F7EDD6D1-1B95-4D60-BA2A-A494334387F3}" type="presParOf" srcId="{884875A8-68E7-4F53-BECF-63FDB06D3B14}" destId="{55D804B4-04E2-4499-A2F1-9A93079AF3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6EBC20-908C-478D-BEFD-11A25BF799C1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E5BFF17-A718-4BBC-9654-D9D28DDD97A9}">
      <dgm:prSet phldrT="[Texto]" custT="1"/>
      <dgm:spPr/>
      <dgm:t>
        <a:bodyPr/>
        <a:lstStyle/>
        <a:p>
          <a:pPr algn="l"/>
          <a:r>
            <a:rPr lang="es-EC" sz="2000" dirty="0"/>
            <a:t>Mejor forma de internacionalización: Intermediación</a:t>
          </a:r>
        </a:p>
        <a:p>
          <a:pPr algn="l"/>
          <a:r>
            <a:rPr lang="es-EC" sz="2000" dirty="0"/>
            <a:t>No necesita de capital alto, ni un lugar fijo para comenzar a trabajar. </a:t>
          </a:r>
        </a:p>
        <a:p>
          <a:pPr algn="l"/>
          <a:r>
            <a:rPr lang="es-EC" sz="2000" dirty="0"/>
            <a:t>Formalizar diagramas de procesos.</a:t>
          </a:r>
        </a:p>
        <a:p>
          <a:pPr algn="l"/>
          <a:r>
            <a:rPr lang="es-EC" sz="2000" dirty="0"/>
            <a:t>Crear departamento de Comercio Exterior</a:t>
          </a:r>
        </a:p>
      </dgm:t>
    </dgm:pt>
    <dgm:pt modelId="{BD391FFB-BA6C-471E-A5A0-54CA8E989852}" type="parTrans" cxnId="{8B2083C9-62F2-4EAF-9BED-75404931AB30}">
      <dgm:prSet/>
      <dgm:spPr/>
      <dgm:t>
        <a:bodyPr/>
        <a:lstStyle/>
        <a:p>
          <a:endParaRPr lang="es-EC" sz="2800"/>
        </a:p>
      </dgm:t>
    </dgm:pt>
    <dgm:pt modelId="{7B82F00D-B3F5-4111-8355-4F2739C4540D}" type="sibTrans" cxnId="{8B2083C9-62F2-4EAF-9BED-75404931AB30}">
      <dgm:prSet/>
      <dgm:spPr/>
      <dgm:t>
        <a:bodyPr/>
        <a:lstStyle/>
        <a:p>
          <a:endParaRPr lang="es-EC" sz="2800"/>
        </a:p>
      </dgm:t>
    </dgm:pt>
    <dgm:pt modelId="{42A7D809-F90A-4A08-A023-0BFC3EF47069}">
      <dgm:prSet phldrT="[Texto]" custT="1"/>
      <dgm:spPr/>
      <dgm:t>
        <a:bodyPr/>
        <a:lstStyle/>
        <a:p>
          <a:r>
            <a:rPr lang="es-EC" sz="2000" dirty="0"/>
            <a:t>Extender actividades a Colombia y Perú, para realizar procesos de triangulaciones con compradores y distribuidores de diferentes zonas.</a:t>
          </a:r>
        </a:p>
      </dgm:t>
    </dgm:pt>
    <dgm:pt modelId="{EA612E28-D8C4-467A-B65A-DCBA05964018}" type="parTrans" cxnId="{721DBCEB-EB53-4D3D-A595-8E69FD929818}">
      <dgm:prSet/>
      <dgm:spPr/>
      <dgm:t>
        <a:bodyPr/>
        <a:lstStyle/>
        <a:p>
          <a:endParaRPr lang="es-EC" sz="2800"/>
        </a:p>
      </dgm:t>
    </dgm:pt>
    <dgm:pt modelId="{F995A4DA-18EA-42EA-BA3A-5E6A5F9EF160}" type="sibTrans" cxnId="{721DBCEB-EB53-4D3D-A595-8E69FD929818}">
      <dgm:prSet/>
      <dgm:spPr/>
      <dgm:t>
        <a:bodyPr/>
        <a:lstStyle/>
        <a:p>
          <a:endParaRPr lang="es-EC" sz="2800"/>
        </a:p>
      </dgm:t>
    </dgm:pt>
    <dgm:pt modelId="{1C73B3E0-1354-4D87-B0F7-26E55F838FD5}" type="pres">
      <dgm:prSet presAssocID="{B36EBC20-908C-478D-BEFD-11A25BF799C1}" presName="linearFlow" presStyleCnt="0">
        <dgm:presLayoutVars>
          <dgm:dir/>
          <dgm:resizeHandles val="exact"/>
        </dgm:presLayoutVars>
      </dgm:prSet>
      <dgm:spPr/>
    </dgm:pt>
    <dgm:pt modelId="{5E6DA029-A7C6-43C5-8552-E46CAE6D1587}" type="pres">
      <dgm:prSet presAssocID="{AE5BFF17-A718-4BBC-9654-D9D28DDD97A9}" presName="composite" presStyleCnt="0"/>
      <dgm:spPr/>
    </dgm:pt>
    <dgm:pt modelId="{E3EB3120-04F4-45C9-8832-FD9DB1BFBA3C}" type="pres">
      <dgm:prSet presAssocID="{AE5BFF17-A718-4BBC-9654-D9D28DDD97A9}" presName="imgShp" presStyleLbl="fgImgPlace1" presStyleIdx="0" presStyleCnt="2"/>
      <dgm:spPr/>
    </dgm:pt>
    <dgm:pt modelId="{5217D19D-5D74-433B-8538-84C558D8748C}" type="pres">
      <dgm:prSet presAssocID="{AE5BFF17-A718-4BBC-9654-D9D28DDD97A9}" presName="txShp" presStyleLbl="node1" presStyleIdx="0" presStyleCnt="2">
        <dgm:presLayoutVars>
          <dgm:bulletEnabled val="1"/>
        </dgm:presLayoutVars>
      </dgm:prSet>
      <dgm:spPr/>
    </dgm:pt>
    <dgm:pt modelId="{B12AA167-903E-4BB9-85E0-5915239F6092}" type="pres">
      <dgm:prSet presAssocID="{7B82F00D-B3F5-4111-8355-4F2739C4540D}" presName="spacing" presStyleCnt="0"/>
      <dgm:spPr/>
    </dgm:pt>
    <dgm:pt modelId="{884875A8-68E7-4F53-BECF-63FDB06D3B14}" type="pres">
      <dgm:prSet presAssocID="{42A7D809-F90A-4A08-A023-0BFC3EF47069}" presName="composite" presStyleCnt="0"/>
      <dgm:spPr/>
    </dgm:pt>
    <dgm:pt modelId="{877A70A5-C645-4F19-928C-3E107922567D}" type="pres">
      <dgm:prSet presAssocID="{42A7D809-F90A-4A08-A023-0BFC3EF47069}" presName="imgShp" presStyleLbl="fgImgPlace1" presStyleIdx="1" presStyleCnt="2"/>
      <dgm:spPr/>
    </dgm:pt>
    <dgm:pt modelId="{55D804B4-04E2-4499-A2F1-9A93079AF3E3}" type="pres">
      <dgm:prSet presAssocID="{42A7D809-F90A-4A08-A023-0BFC3EF47069}" presName="txShp" presStyleLbl="node1" presStyleIdx="1" presStyleCnt="2">
        <dgm:presLayoutVars>
          <dgm:bulletEnabled val="1"/>
        </dgm:presLayoutVars>
      </dgm:prSet>
      <dgm:spPr/>
    </dgm:pt>
  </dgm:ptLst>
  <dgm:cxnLst>
    <dgm:cxn modelId="{2A9D5861-E280-4EFA-9683-9089256ECC0E}" type="presOf" srcId="{42A7D809-F90A-4A08-A023-0BFC3EF47069}" destId="{55D804B4-04E2-4499-A2F1-9A93079AF3E3}" srcOrd="0" destOrd="0" presId="urn:microsoft.com/office/officeart/2005/8/layout/vList3"/>
    <dgm:cxn modelId="{E8E92743-0AF0-41B8-9C2A-33B1A92FDBBA}" type="presOf" srcId="{B36EBC20-908C-478D-BEFD-11A25BF799C1}" destId="{1C73B3E0-1354-4D87-B0F7-26E55F838FD5}" srcOrd="0" destOrd="0" presId="urn:microsoft.com/office/officeart/2005/8/layout/vList3"/>
    <dgm:cxn modelId="{8B2083C9-62F2-4EAF-9BED-75404931AB30}" srcId="{B36EBC20-908C-478D-BEFD-11A25BF799C1}" destId="{AE5BFF17-A718-4BBC-9654-D9D28DDD97A9}" srcOrd="0" destOrd="0" parTransId="{BD391FFB-BA6C-471E-A5A0-54CA8E989852}" sibTransId="{7B82F00D-B3F5-4111-8355-4F2739C4540D}"/>
    <dgm:cxn modelId="{00C2E5D7-3662-4A7E-B107-16048640636A}" type="presOf" srcId="{AE5BFF17-A718-4BBC-9654-D9D28DDD97A9}" destId="{5217D19D-5D74-433B-8538-84C558D8748C}" srcOrd="0" destOrd="0" presId="urn:microsoft.com/office/officeart/2005/8/layout/vList3"/>
    <dgm:cxn modelId="{721DBCEB-EB53-4D3D-A595-8E69FD929818}" srcId="{B36EBC20-908C-478D-BEFD-11A25BF799C1}" destId="{42A7D809-F90A-4A08-A023-0BFC3EF47069}" srcOrd="1" destOrd="0" parTransId="{EA612E28-D8C4-467A-B65A-DCBA05964018}" sibTransId="{F995A4DA-18EA-42EA-BA3A-5E6A5F9EF160}"/>
    <dgm:cxn modelId="{0ECD9B46-81D9-415D-964E-1FE4C423755C}" type="presParOf" srcId="{1C73B3E0-1354-4D87-B0F7-26E55F838FD5}" destId="{5E6DA029-A7C6-43C5-8552-E46CAE6D1587}" srcOrd="0" destOrd="0" presId="urn:microsoft.com/office/officeart/2005/8/layout/vList3"/>
    <dgm:cxn modelId="{AE89CC5B-2886-472D-8D24-24C24F78C916}" type="presParOf" srcId="{5E6DA029-A7C6-43C5-8552-E46CAE6D1587}" destId="{E3EB3120-04F4-45C9-8832-FD9DB1BFBA3C}" srcOrd="0" destOrd="0" presId="urn:microsoft.com/office/officeart/2005/8/layout/vList3"/>
    <dgm:cxn modelId="{28385361-B1C6-4E74-8B37-6AAAE1058D50}" type="presParOf" srcId="{5E6DA029-A7C6-43C5-8552-E46CAE6D1587}" destId="{5217D19D-5D74-433B-8538-84C558D8748C}" srcOrd="1" destOrd="0" presId="urn:microsoft.com/office/officeart/2005/8/layout/vList3"/>
    <dgm:cxn modelId="{B68B7218-B7CE-43CA-B21B-325297C8CF1B}" type="presParOf" srcId="{1C73B3E0-1354-4D87-B0F7-26E55F838FD5}" destId="{B12AA167-903E-4BB9-85E0-5915239F6092}" srcOrd="1" destOrd="0" presId="urn:microsoft.com/office/officeart/2005/8/layout/vList3"/>
    <dgm:cxn modelId="{AFCCA2F7-705D-4E67-96A9-3B10D3259B7C}" type="presParOf" srcId="{1C73B3E0-1354-4D87-B0F7-26E55F838FD5}" destId="{884875A8-68E7-4F53-BECF-63FDB06D3B14}" srcOrd="2" destOrd="0" presId="urn:microsoft.com/office/officeart/2005/8/layout/vList3"/>
    <dgm:cxn modelId="{087D9A85-A65A-4441-9679-75B48F0CCC8B}" type="presParOf" srcId="{884875A8-68E7-4F53-BECF-63FDB06D3B14}" destId="{877A70A5-C645-4F19-928C-3E107922567D}" srcOrd="0" destOrd="0" presId="urn:microsoft.com/office/officeart/2005/8/layout/vList3"/>
    <dgm:cxn modelId="{F7EDD6D1-1B95-4D60-BA2A-A494334387F3}" type="presParOf" srcId="{884875A8-68E7-4F53-BECF-63FDB06D3B14}" destId="{55D804B4-04E2-4499-A2F1-9A93079AF3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2C0B5-3799-4AA9-AA8F-203C69E55D85}" type="doc">
      <dgm:prSet loTypeId="urn:microsoft.com/office/officeart/2018/2/layout/IconCircleList" loCatId="icon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6FC64838-E05C-439E-B696-1013AA3DCE8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b="0" dirty="0">
              <a:latin typeface="Calibri" panose="020F0502020204030204" pitchFamily="34" charset="0"/>
              <a:cs typeface="Calibri" panose="020F0502020204030204" pitchFamily="34" charset="0"/>
            </a:rPr>
            <a:t>Escasez de repuestos y accesorios para vehículos clásicos</a:t>
          </a:r>
        </a:p>
      </dgm:t>
    </dgm:pt>
    <dgm:pt modelId="{B5ADAB3B-8515-489D-97DA-E37598D8AB32}" type="parTrans" cxnId="{00D30CBD-7C76-4AE4-A3E5-B3DFEF1DE164}">
      <dgm:prSet/>
      <dgm:spPr/>
      <dgm:t>
        <a:bodyPr/>
        <a:lstStyle/>
        <a:p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D29385-2A57-4F3B-83F3-95336C15F63A}" type="sibTrans" cxnId="{00D30CBD-7C76-4AE4-A3E5-B3DFEF1DE164}">
      <dgm:prSet/>
      <dgm:spPr/>
      <dgm:t>
        <a:bodyPr/>
        <a:lstStyle/>
        <a:p>
          <a:pPr>
            <a:lnSpc>
              <a:spcPct val="100000"/>
            </a:lnSpc>
          </a:pPr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6661F3-4342-47A9-8728-D03A52EB1C7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b="0" dirty="0">
              <a:latin typeface="Calibri" panose="020F0502020204030204" pitchFamily="34" charset="0"/>
              <a:cs typeface="Calibri" panose="020F0502020204030204" pitchFamily="34" charset="0"/>
            </a:rPr>
            <a:t>Importadoras de repuestos ya no consideran rentable</a:t>
          </a:r>
        </a:p>
      </dgm:t>
    </dgm:pt>
    <dgm:pt modelId="{4EBA8E14-36DF-4BFC-8E8A-DE9B89A7EC90}" type="parTrans" cxnId="{622003B9-6CDD-4343-BC37-1E63817036F3}">
      <dgm:prSet/>
      <dgm:spPr/>
      <dgm:t>
        <a:bodyPr/>
        <a:lstStyle/>
        <a:p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466BFC-4B78-42EB-9E5D-8E7F3E1AA69C}" type="sibTrans" cxnId="{622003B9-6CDD-4343-BC37-1E63817036F3}">
      <dgm:prSet/>
      <dgm:spPr/>
      <dgm:t>
        <a:bodyPr/>
        <a:lstStyle/>
        <a:p>
          <a:pPr>
            <a:lnSpc>
              <a:spcPct val="100000"/>
            </a:lnSpc>
          </a:pPr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5C420F-4348-4FE2-89AB-25338D0F8D8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b="0" dirty="0">
              <a:latin typeface="Calibri" panose="020F0502020204030204" pitchFamily="34" charset="0"/>
              <a:cs typeface="Calibri" panose="020F0502020204030204" pitchFamily="34" charset="0"/>
            </a:rPr>
            <a:t>Impactos negativos económico y social</a:t>
          </a:r>
        </a:p>
      </dgm:t>
    </dgm:pt>
    <dgm:pt modelId="{CB3B44A3-65FC-4EE1-81EA-1B5A88917AEA}" type="parTrans" cxnId="{88A5C768-7574-4C5B-95B4-79F68EAE908E}">
      <dgm:prSet/>
      <dgm:spPr/>
      <dgm:t>
        <a:bodyPr/>
        <a:lstStyle/>
        <a:p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BF9845-C52F-4C4C-96B4-43EAC3EEE644}" type="sibTrans" cxnId="{88A5C768-7574-4C5B-95B4-79F68EAE908E}">
      <dgm:prSet/>
      <dgm:spPr/>
      <dgm:t>
        <a:bodyPr/>
        <a:lstStyle/>
        <a:p>
          <a:pPr>
            <a:lnSpc>
              <a:spcPct val="100000"/>
            </a:lnSpc>
          </a:pPr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D468B7-6696-483D-BD0D-41708B5E733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b="0" dirty="0">
              <a:latin typeface="Calibri" panose="020F0502020204030204" pitchFamily="34" charset="0"/>
              <a:cs typeface="Calibri" panose="020F0502020204030204" pitchFamily="34" charset="0"/>
            </a:rPr>
            <a:t>Desconocimiento</a:t>
          </a:r>
          <a:r>
            <a:rPr lang="es-EC" sz="1600" b="0" baseline="0" dirty="0">
              <a:latin typeface="Calibri" panose="020F0502020204030204" pitchFamily="34" charset="0"/>
              <a:cs typeface="Calibri" panose="020F0502020204030204" pitchFamily="34" charset="0"/>
            </a:rPr>
            <a:t> de métodos de internacionalización</a:t>
          </a:r>
          <a:endParaRPr lang="es-EC" sz="1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6B0728-EBB4-4E0D-8ECE-53421F966952}" type="parTrans" cxnId="{E04D8D2E-1235-4856-BB4A-2C8BA12CF7FC}">
      <dgm:prSet/>
      <dgm:spPr/>
      <dgm:t>
        <a:bodyPr/>
        <a:lstStyle/>
        <a:p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34A1F3-C1BD-40AD-82FC-C5539B001EC9}" type="sibTrans" cxnId="{E04D8D2E-1235-4856-BB4A-2C8BA12CF7FC}">
      <dgm:prSet/>
      <dgm:spPr/>
      <dgm:t>
        <a:bodyPr/>
        <a:lstStyle/>
        <a:p>
          <a:endParaRPr lang="es-EC" sz="2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02513D-82F7-4216-83FE-DDE46BDE7681}" type="pres">
      <dgm:prSet presAssocID="{4E22C0B5-3799-4AA9-AA8F-203C69E55D85}" presName="root" presStyleCnt="0">
        <dgm:presLayoutVars>
          <dgm:dir/>
          <dgm:resizeHandles val="exact"/>
        </dgm:presLayoutVars>
      </dgm:prSet>
      <dgm:spPr/>
    </dgm:pt>
    <dgm:pt modelId="{1B634981-A599-48A6-AE23-AB80CB13778F}" type="pres">
      <dgm:prSet presAssocID="{4E22C0B5-3799-4AA9-AA8F-203C69E55D85}" presName="container" presStyleCnt="0">
        <dgm:presLayoutVars>
          <dgm:dir/>
          <dgm:resizeHandles val="exact"/>
        </dgm:presLayoutVars>
      </dgm:prSet>
      <dgm:spPr/>
    </dgm:pt>
    <dgm:pt modelId="{C13E7A8B-6AFE-4455-8A13-9B6474006063}" type="pres">
      <dgm:prSet presAssocID="{6FC64838-E05C-439E-B696-1013AA3DCE83}" presName="compNode" presStyleCnt="0"/>
      <dgm:spPr/>
    </dgm:pt>
    <dgm:pt modelId="{3501BD9F-FC51-4C95-B10B-F919B39CB519}" type="pres">
      <dgm:prSet presAssocID="{6FC64838-E05C-439E-B696-1013AA3DCE83}" presName="iconBgRect" presStyleLbl="bgShp" presStyleIdx="0" presStyleCnt="4"/>
      <dgm:spPr/>
    </dgm:pt>
    <dgm:pt modelId="{B280D1FF-5980-4825-BBF3-69C51B66137A}" type="pres">
      <dgm:prSet presAssocID="{6FC64838-E05C-439E-B696-1013AA3DCE83}" presName="iconRect" presStyleLbl="node1" presStyleIdx="0" presStyleCnt="4" custLinFactNeighborX="7592" custLinFactNeighborY="-2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26304EAD-BC7C-4DC6-97BA-BDFD3FE2CD6F}" type="pres">
      <dgm:prSet presAssocID="{6FC64838-E05C-439E-B696-1013AA3DCE83}" presName="spaceRect" presStyleCnt="0"/>
      <dgm:spPr/>
    </dgm:pt>
    <dgm:pt modelId="{DDB6F690-339C-4FA1-907E-FDF3D11E3F1C}" type="pres">
      <dgm:prSet presAssocID="{6FC64838-E05C-439E-B696-1013AA3DCE83}" presName="textRect" presStyleLbl="revTx" presStyleIdx="0" presStyleCnt="4">
        <dgm:presLayoutVars>
          <dgm:chMax val="1"/>
          <dgm:chPref val="1"/>
        </dgm:presLayoutVars>
      </dgm:prSet>
      <dgm:spPr/>
    </dgm:pt>
    <dgm:pt modelId="{155BFB4E-4D2E-4397-9B5D-552CEF1CD52B}" type="pres">
      <dgm:prSet presAssocID="{E8D29385-2A57-4F3B-83F3-95336C15F63A}" presName="sibTrans" presStyleLbl="sibTrans2D1" presStyleIdx="0" presStyleCnt="0"/>
      <dgm:spPr/>
    </dgm:pt>
    <dgm:pt modelId="{D0990F8D-2B70-42CC-BD74-8BFD21404DB4}" type="pres">
      <dgm:prSet presAssocID="{FE6661F3-4342-47A9-8728-D03A52EB1C71}" presName="compNode" presStyleCnt="0"/>
      <dgm:spPr/>
    </dgm:pt>
    <dgm:pt modelId="{DD59625F-42E3-43E0-BF3F-6E539813B81B}" type="pres">
      <dgm:prSet presAssocID="{FE6661F3-4342-47A9-8728-D03A52EB1C71}" presName="iconBgRect" presStyleLbl="bgShp" presStyleIdx="1" presStyleCnt="4"/>
      <dgm:spPr/>
    </dgm:pt>
    <dgm:pt modelId="{D776941F-B7CA-4DA8-93D7-3A0FEF73CF1B}" type="pres">
      <dgm:prSet presAssocID="{FE6661F3-4342-47A9-8728-D03A52EB1C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011CEB8D-CC00-48C2-9C5D-39B441F75F9F}" type="pres">
      <dgm:prSet presAssocID="{FE6661F3-4342-47A9-8728-D03A52EB1C71}" presName="spaceRect" presStyleCnt="0"/>
      <dgm:spPr/>
    </dgm:pt>
    <dgm:pt modelId="{047935C1-C449-4337-BC56-2BB186EE563F}" type="pres">
      <dgm:prSet presAssocID="{FE6661F3-4342-47A9-8728-D03A52EB1C71}" presName="textRect" presStyleLbl="revTx" presStyleIdx="1" presStyleCnt="4">
        <dgm:presLayoutVars>
          <dgm:chMax val="1"/>
          <dgm:chPref val="1"/>
        </dgm:presLayoutVars>
      </dgm:prSet>
      <dgm:spPr/>
    </dgm:pt>
    <dgm:pt modelId="{576FC353-6FCF-40E6-93EE-3FDD92BD4A79}" type="pres">
      <dgm:prSet presAssocID="{80466BFC-4B78-42EB-9E5D-8E7F3E1AA69C}" presName="sibTrans" presStyleLbl="sibTrans2D1" presStyleIdx="0" presStyleCnt="0"/>
      <dgm:spPr/>
    </dgm:pt>
    <dgm:pt modelId="{E8EE45D7-B841-4A65-8833-3667D17B3212}" type="pres">
      <dgm:prSet presAssocID="{385C420F-4348-4FE2-89AB-25338D0F8D87}" presName="compNode" presStyleCnt="0"/>
      <dgm:spPr/>
    </dgm:pt>
    <dgm:pt modelId="{A1CA3F06-2BE1-4A57-AB38-A97D20EB607B}" type="pres">
      <dgm:prSet presAssocID="{385C420F-4348-4FE2-89AB-25338D0F8D87}" presName="iconBgRect" presStyleLbl="bgShp" presStyleIdx="2" presStyleCnt="4"/>
      <dgm:spPr/>
    </dgm:pt>
    <dgm:pt modelId="{6C9B2DC1-68DE-4FAA-8DE1-EF340F2CD94B}" type="pres">
      <dgm:prSet presAssocID="{385C420F-4348-4FE2-89AB-25338D0F8D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das"/>
        </a:ext>
      </dgm:extLst>
    </dgm:pt>
    <dgm:pt modelId="{CCDF8870-D34B-42D5-9D97-2BAE1D4F705F}" type="pres">
      <dgm:prSet presAssocID="{385C420F-4348-4FE2-89AB-25338D0F8D87}" presName="spaceRect" presStyleCnt="0"/>
      <dgm:spPr/>
    </dgm:pt>
    <dgm:pt modelId="{A838BC07-D277-4702-BA7D-56BFD1F1E2E6}" type="pres">
      <dgm:prSet presAssocID="{385C420F-4348-4FE2-89AB-25338D0F8D87}" presName="textRect" presStyleLbl="revTx" presStyleIdx="2" presStyleCnt="4">
        <dgm:presLayoutVars>
          <dgm:chMax val="1"/>
          <dgm:chPref val="1"/>
        </dgm:presLayoutVars>
      </dgm:prSet>
      <dgm:spPr/>
    </dgm:pt>
    <dgm:pt modelId="{52479681-3E0F-4132-9D97-7B1AFCA2A1E8}" type="pres">
      <dgm:prSet presAssocID="{39BF9845-C52F-4C4C-96B4-43EAC3EEE644}" presName="sibTrans" presStyleLbl="sibTrans2D1" presStyleIdx="0" presStyleCnt="0"/>
      <dgm:spPr/>
    </dgm:pt>
    <dgm:pt modelId="{3930A747-A618-421A-89A0-50C522134CCB}" type="pres">
      <dgm:prSet presAssocID="{0ED468B7-6696-483D-BD0D-41708B5E7339}" presName="compNode" presStyleCnt="0"/>
      <dgm:spPr/>
    </dgm:pt>
    <dgm:pt modelId="{0907BE29-4347-4A39-8689-8E3C1B28F8D5}" type="pres">
      <dgm:prSet presAssocID="{0ED468B7-6696-483D-BD0D-41708B5E7339}" presName="iconBgRect" presStyleLbl="bgShp" presStyleIdx="3" presStyleCnt="4"/>
      <dgm:spPr/>
    </dgm:pt>
    <dgm:pt modelId="{CCDE1928-6224-436C-AAB3-34A773F8EBD4}" type="pres">
      <dgm:prSet presAssocID="{0ED468B7-6696-483D-BD0D-41708B5E73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08828D67-57D4-40DD-8615-F3C542FB56CA}" type="pres">
      <dgm:prSet presAssocID="{0ED468B7-6696-483D-BD0D-41708B5E7339}" presName="spaceRect" presStyleCnt="0"/>
      <dgm:spPr/>
    </dgm:pt>
    <dgm:pt modelId="{51AA7938-5146-430A-BDB9-D9DA23A7CABE}" type="pres">
      <dgm:prSet presAssocID="{0ED468B7-6696-483D-BD0D-41708B5E7339}" presName="textRect" presStyleLbl="revTx" presStyleIdx="3" presStyleCnt="4" custScaleX="134351">
        <dgm:presLayoutVars>
          <dgm:chMax val="1"/>
          <dgm:chPref val="1"/>
        </dgm:presLayoutVars>
      </dgm:prSet>
      <dgm:spPr/>
    </dgm:pt>
  </dgm:ptLst>
  <dgm:cxnLst>
    <dgm:cxn modelId="{E04D8D2E-1235-4856-BB4A-2C8BA12CF7FC}" srcId="{4E22C0B5-3799-4AA9-AA8F-203C69E55D85}" destId="{0ED468B7-6696-483D-BD0D-41708B5E7339}" srcOrd="3" destOrd="0" parTransId="{A06B0728-EBB4-4E0D-8ECE-53421F966952}" sibTransId="{3B34A1F3-C1BD-40AD-82FC-C5539B001EC9}"/>
    <dgm:cxn modelId="{B32E6637-B232-48A5-A0DC-43EF889F1C17}" type="presOf" srcId="{0ED468B7-6696-483D-BD0D-41708B5E7339}" destId="{51AA7938-5146-430A-BDB9-D9DA23A7CABE}" srcOrd="0" destOrd="0" presId="urn:microsoft.com/office/officeart/2018/2/layout/IconCircleList"/>
    <dgm:cxn modelId="{284B343B-6CEC-45DE-88EC-B0FE6CF0447A}" type="presOf" srcId="{6FC64838-E05C-439E-B696-1013AA3DCE83}" destId="{DDB6F690-339C-4FA1-907E-FDF3D11E3F1C}" srcOrd="0" destOrd="0" presId="urn:microsoft.com/office/officeart/2018/2/layout/IconCircleList"/>
    <dgm:cxn modelId="{88A5C768-7574-4C5B-95B4-79F68EAE908E}" srcId="{4E22C0B5-3799-4AA9-AA8F-203C69E55D85}" destId="{385C420F-4348-4FE2-89AB-25338D0F8D87}" srcOrd="2" destOrd="0" parTransId="{CB3B44A3-65FC-4EE1-81EA-1B5A88917AEA}" sibTransId="{39BF9845-C52F-4C4C-96B4-43EAC3EEE644}"/>
    <dgm:cxn modelId="{3AC0A15A-214C-4342-B51B-CBD78EF866FC}" type="presOf" srcId="{39BF9845-C52F-4C4C-96B4-43EAC3EEE644}" destId="{52479681-3E0F-4132-9D97-7B1AFCA2A1E8}" srcOrd="0" destOrd="0" presId="urn:microsoft.com/office/officeart/2018/2/layout/IconCircleList"/>
    <dgm:cxn modelId="{34198FB1-5A3A-47D1-8ACB-E312D3894CB9}" type="presOf" srcId="{E8D29385-2A57-4F3B-83F3-95336C15F63A}" destId="{155BFB4E-4D2E-4397-9B5D-552CEF1CD52B}" srcOrd="0" destOrd="0" presId="urn:microsoft.com/office/officeart/2018/2/layout/IconCircleList"/>
    <dgm:cxn modelId="{622003B9-6CDD-4343-BC37-1E63817036F3}" srcId="{4E22C0B5-3799-4AA9-AA8F-203C69E55D85}" destId="{FE6661F3-4342-47A9-8728-D03A52EB1C71}" srcOrd="1" destOrd="0" parTransId="{4EBA8E14-36DF-4BFC-8E8A-DE9B89A7EC90}" sibTransId="{80466BFC-4B78-42EB-9E5D-8E7F3E1AA69C}"/>
    <dgm:cxn modelId="{00D30CBD-7C76-4AE4-A3E5-B3DFEF1DE164}" srcId="{4E22C0B5-3799-4AA9-AA8F-203C69E55D85}" destId="{6FC64838-E05C-439E-B696-1013AA3DCE83}" srcOrd="0" destOrd="0" parTransId="{B5ADAB3B-8515-489D-97DA-E37598D8AB32}" sibTransId="{E8D29385-2A57-4F3B-83F3-95336C15F63A}"/>
    <dgm:cxn modelId="{BB7454CB-5BC0-4242-9CE1-2FB63E932A0F}" type="presOf" srcId="{FE6661F3-4342-47A9-8728-D03A52EB1C71}" destId="{047935C1-C449-4337-BC56-2BB186EE563F}" srcOrd="0" destOrd="0" presId="urn:microsoft.com/office/officeart/2018/2/layout/IconCircleList"/>
    <dgm:cxn modelId="{BF2B70CD-E48E-4878-B945-A2BB55830F9C}" type="presOf" srcId="{80466BFC-4B78-42EB-9E5D-8E7F3E1AA69C}" destId="{576FC353-6FCF-40E6-93EE-3FDD92BD4A79}" srcOrd="0" destOrd="0" presId="urn:microsoft.com/office/officeart/2018/2/layout/IconCircleList"/>
    <dgm:cxn modelId="{537104DA-7A58-48D8-949F-8CA36F854373}" type="presOf" srcId="{385C420F-4348-4FE2-89AB-25338D0F8D87}" destId="{A838BC07-D277-4702-BA7D-56BFD1F1E2E6}" srcOrd="0" destOrd="0" presId="urn:microsoft.com/office/officeart/2018/2/layout/IconCircleList"/>
    <dgm:cxn modelId="{D79D94F9-B933-46D4-8697-EFA71C32BDE9}" type="presOf" srcId="{4E22C0B5-3799-4AA9-AA8F-203C69E55D85}" destId="{6802513D-82F7-4216-83FE-DDE46BDE7681}" srcOrd="0" destOrd="0" presId="urn:microsoft.com/office/officeart/2018/2/layout/IconCircleList"/>
    <dgm:cxn modelId="{56883D71-B5C5-40A6-AC22-56AF47C0A6F5}" type="presParOf" srcId="{6802513D-82F7-4216-83FE-DDE46BDE7681}" destId="{1B634981-A599-48A6-AE23-AB80CB13778F}" srcOrd="0" destOrd="0" presId="urn:microsoft.com/office/officeart/2018/2/layout/IconCircleList"/>
    <dgm:cxn modelId="{E949EC13-2197-4352-A01C-A87E6E09934F}" type="presParOf" srcId="{1B634981-A599-48A6-AE23-AB80CB13778F}" destId="{C13E7A8B-6AFE-4455-8A13-9B6474006063}" srcOrd="0" destOrd="0" presId="urn:microsoft.com/office/officeart/2018/2/layout/IconCircleList"/>
    <dgm:cxn modelId="{F9EC4FE1-32C1-4F1D-AD9A-8BC34F7075DF}" type="presParOf" srcId="{C13E7A8B-6AFE-4455-8A13-9B6474006063}" destId="{3501BD9F-FC51-4C95-B10B-F919B39CB519}" srcOrd="0" destOrd="0" presId="urn:microsoft.com/office/officeart/2018/2/layout/IconCircleList"/>
    <dgm:cxn modelId="{9C255BE5-DCFD-435D-82A3-B0213457B87B}" type="presParOf" srcId="{C13E7A8B-6AFE-4455-8A13-9B6474006063}" destId="{B280D1FF-5980-4825-BBF3-69C51B66137A}" srcOrd="1" destOrd="0" presId="urn:microsoft.com/office/officeart/2018/2/layout/IconCircleList"/>
    <dgm:cxn modelId="{280795EE-30B9-4B67-8A30-30E6F32414D5}" type="presParOf" srcId="{C13E7A8B-6AFE-4455-8A13-9B6474006063}" destId="{26304EAD-BC7C-4DC6-97BA-BDFD3FE2CD6F}" srcOrd="2" destOrd="0" presId="urn:microsoft.com/office/officeart/2018/2/layout/IconCircleList"/>
    <dgm:cxn modelId="{53AC242D-6D19-4F9C-B85C-FB83132B72D0}" type="presParOf" srcId="{C13E7A8B-6AFE-4455-8A13-9B6474006063}" destId="{DDB6F690-339C-4FA1-907E-FDF3D11E3F1C}" srcOrd="3" destOrd="0" presId="urn:microsoft.com/office/officeart/2018/2/layout/IconCircleList"/>
    <dgm:cxn modelId="{18D56458-E070-4BF7-B6A8-982839CB17BC}" type="presParOf" srcId="{1B634981-A599-48A6-AE23-AB80CB13778F}" destId="{155BFB4E-4D2E-4397-9B5D-552CEF1CD52B}" srcOrd="1" destOrd="0" presId="urn:microsoft.com/office/officeart/2018/2/layout/IconCircleList"/>
    <dgm:cxn modelId="{DF5AE743-826E-4519-97BC-4E7157929C75}" type="presParOf" srcId="{1B634981-A599-48A6-AE23-AB80CB13778F}" destId="{D0990F8D-2B70-42CC-BD74-8BFD21404DB4}" srcOrd="2" destOrd="0" presId="urn:microsoft.com/office/officeart/2018/2/layout/IconCircleList"/>
    <dgm:cxn modelId="{089BCF0A-1343-42CB-B7AA-A3455CFA16A6}" type="presParOf" srcId="{D0990F8D-2B70-42CC-BD74-8BFD21404DB4}" destId="{DD59625F-42E3-43E0-BF3F-6E539813B81B}" srcOrd="0" destOrd="0" presId="urn:microsoft.com/office/officeart/2018/2/layout/IconCircleList"/>
    <dgm:cxn modelId="{0F83DE4F-6527-4362-8EFF-48D329F7770D}" type="presParOf" srcId="{D0990F8D-2B70-42CC-BD74-8BFD21404DB4}" destId="{D776941F-B7CA-4DA8-93D7-3A0FEF73CF1B}" srcOrd="1" destOrd="0" presId="urn:microsoft.com/office/officeart/2018/2/layout/IconCircleList"/>
    <dgm:cxn modelId="{396C0E10-1FD9-4E0B-A771-0193E73A02E6}" type="presParOf" srcId="{D0990F8D-2B70-42CC-BD74-8BFD21404DB4}" destId="{011CEB8D-CC00-48C2-9C5D-39B441F75F9F}" srcOrd="2" destOrd="0" presId="urn:microsoft.com/office/officeart/2018/2/layout/IconCircleList"/>
    <dgm:cxn modelId="{CDC013C4-E8F1-4EAA-9F01-17B6CBB72DDE}" type="presParOf" srcId="{D0990F8D-2B70-42CC-BD74-8BFD21404DB4}" destId="{047935C1-C449-4337-BC56-2BB186EE563F}" srcOrd="3" destOrd="0" presId="urn:microsoft.com/office/officeart/2018/2/layout/IconCircleList"/>
    <dgm:cxn modelId="{042A8644-A417-4E14-81E7-F2616B9FE734}" type="presParOf" srcId="{1B634981-A599-48A6-AE23-AB80CB13778F}" destId="{576FC353-6FCF-40E6-93EE-3FDD92BD4A79}" srcOrd="3" destOrd="0" presId="urn:microsoft.com/office/officeart/2018/2/layout/IconCircleList"/>
    <dgm:cxn modelId="{C4365C11-A422-4453-BAB5-E3333DEDD6D5}" type="presParOf" srcId="{1B634981-A599-48A6-AE23-AB80CB13778F}" destId="{E8EE45D7-B841-4A65-8833-3667D17B3212}" srcOrd="4" destOrd="0" presId="urn:microsoft.com/office/officeart/2018/2/layout/IconCircleList"/>
    <dgm:cxn modelId="{F62C5A8F-89BD-43E1-84D1-89C3C827CA5B}" type="presParOf" srcId="{E8EE45D7-B841-4A65-8833-3667D17B3212}" destId="{A1CA3F06-2BE1-4A57-AB38-A97D20EB607B}" srcOrd="0" destOrd="0" presId="urn:microsoft.com/office/officeart/2018/2/layout/IconCircleList"/>
    <dgm:cxn modelId="{81DE4107-B3CA-4A00-9DDF-22B67E944F47}" type="presParOf" srcId="{E8EE45D7-B841-4A65-8833-3667D17B3212}" destId="{6C9B2DC1-68DE-4FAA-8DE1-EF340F2CD94B}" srcOrd="1" destOrd="0" presId="urn:microsoft.com/office/officeart/2018/2/layout/IconCircleList"/>
    <dgm:cxn modelId="{E60F1405-DC56-4FC6-8CFD-9723505EB961}" type="presParOf" srcId="{E8EE45D7-B841-4A65-8833-3667D17B3212}" destId="{CCDF8870-D34B-42D5-9D97-2BAE1D4F705F}" srcOrd="2" destOrd="0" presId="urn:microsoft.com/office/officeart/2018/2/layout/IconCircleList"/>
    <dgm:cxn modelId="{B5DABE88-4C4B-446B-9277-64E3E470BFB1}" type="presParOf" srcId="{E8EE45D7-B841-4A65-8833-3667D17B3212}" destId="{A838BC07-D277-4702-BA7D-56BFD1F1E2E6}" srcOrd="3" destOrd="0" presId="urn:microsoft.com/office/officeart/2018/2/layout/IconCircleList"/>
    <dgm:cxn modelId="{ECBEF997-4DF3-4321-B16C-44F7071A2236}" type="presParOf" srcId="{1B634981-A599-48A6-AE23-AB80CB13778F}" destId="{52479681-3E0F-4132-9D97-7B1AFCA2A1E8}" srcOrd="5" destOrd="0" presId="urn:microsoft.com/office/officeart/2018/2/layout/IconCircleList"/>
    <dgm:cxn modelId="{A23A6CCC-9CCB-4EAE-A7C2-765791F0186F}" type="presParOf" srcId="{1B634981-A599-48A6-AE23-AB80CB13778F}" destId="{3930A747-A618-421A-89A0-50C522134CCB}" srcOrd="6" destOrd="0" presId="urn:microsoft.com/office/officeart/2018/2/layout/IconCircleList"/>
    <dgm:cxn modelId="{770ADE7E-4EA9-4758-AA02-345BAC36943A}" type="presParOf" srcId="{3930A747-A618-421A-89A0-50C522134CCB}" destId="{0907BE29-4347-4A39-8689-8E3C1B28F8D5}" srcOrd="0" destOrd="0" presId="urn:microsoft.com/office/officeart/2018/2/layout/IconCircleList"/>
    <dgm:cxn modelId="{C7B2E197-D9FE-4AC4-9595-7A8FD45DCF9E}" type="presParOf" srcId="{3930A747-A618-421A-89A0-50C522134CCB}" destId="{CCDE1928-6224-436C-AAB3-34A773F8EBD4}" srcOrd="1" destOrd="0" presId="urn:microsoft.com/office/officeart/2018/2/layout/IconCircleList"/>
    <dgm:cxn modelId="{52577F85-4A5E-4C99-AEA5-DCB79F99044E}" type="presParOf" srcId="{3930A747-A618-421A-89A0-50C522134CCB}" destId="{08828D67-57D4-40DD-8615-F3C542FB56CA}" srcOrd="2" destOrd="0" presId="urn:microsoft.com/office/officeart/2018/2/layout/IconCircleList"/>
    <dgm:cxn modelId="{6CD612E0-3CD9-4D79-AE79-CF538BC834A5}" type="presParOf" srcId="{3930A747-A618-421A-89A0-50C522134CCB}" destId="{51AA7938-5146-430A-BDB9-D9DA23A7CAB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8B326-D450-499A-8F74-DF8C516A9036}" type="doc">
      <dgm:prSet loTypeId="urn:microsoft.com/office/officeart/2005/8/layout/chevron1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4EF6D16-30E3-486F-9940-80EDDD51C2F7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Representar la situación actual de la empresa ecuatoriana importadora de repuestos “Don Astu”, de los últimos años.</a:t>
          </a:r>
        </a:p>
      </dgm:t>
    </dgm:pt>
    <dgm:pt modelId="{8675D4E7-6EC8-43F1-935E-28A4181D2B72}" type="parTrans" cxnId="{83C1EC95-6C00-4CE1-9538-E1AB815134E4}">
      <dgm:prSet/>
      <dgm:spPr/>
      <dgm:t>
        <a:bodyPr/>
        <a:lstStyle/>
        <a:p>
          <a:endParaRPr lang="es-EC" sz="2800" b="1"/>
        </a:p>
      </dgm:t>
    </dgm:pt>
    <dgm:pt modelId="{F663C172-67C1-45B6-ADA8-C8874FE07130}" type="sibTrans" cxnId="{83C1EC95-6C00-4CE1-9538-E1AB815134E4}">
      <dgm:prSet/>
      <dgm:spPr/>
      <dgm:t>
        <a:bodyPr/>
        <a:lstStyle/>
        <a:p>
          <a:endParaRPr lang="es-EC" b="1"/>
        </a:p>
      </dgm:t>
    </dgm:pt>
    <dgm:pt modelId="{16D2482F-3E93-4DBA-913C-C173853177D1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Estudiar la cadena logística y comercio internacional, llevada por la empresa, del sector de partes y piezas del vehículo Volkswagen Escarabajo. </a:t>
          </a:r>
        </a:p>
      </dgm:t>
    </dgm:pt>
    <dgm:pt modelId="{F91E72AD-6EF4-46FB-B613-D375084359B1}" type="parTrans" cxnId="{94D2F5E1-F0D5-4C39-8093-F95BC5B3858F}">
      <dgm:prSet/>
      <dgm:spPr/>
      <dgm:t>
        <a:bodyPr/>
        <a:lstStyle/>
        <a:p>
          <a:endParaRPr lang="es-EC" sz="2800" b="1"/>
        </a:p>
      </dgm:t>
    </dgm:pt>
    <dgm:pt modelId="{530ADE9A-4CED-453A-9163-59FF27CC40C5}" type="sibTrans" cxnId="{94D2F5E1-F0D5-4C39-8093-F95BC5B3858F}">
      <dgm:prSet/>
      <dgm:spPr/>
      <dgm:t>
        <a:bodyPr/>
        <a:lstStyle/>
        <a:p>
          <a:endParaRPr lang="es-EC" b="1"/>
        </a:p>
      </dgm:t>
    </dgm:pt>
    <dgm:pt modelId="{20E332B5-A0DA-47CE-B5BE-C34E8EE13EDE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Analizar las diferentes estrategias de internacionalización hacia la Comunidad Andina (CAN). </a:t>
          </a:r>
        </a:p>
      </dgm:t>
    </dgm:pt>
    <dgm:pt modelId="{8458B421-04FE-4338-AE58-E9D5D2FB9A3C}" type="parTrans" cxnId="{5BF116EE-631A-4674-9F39-1A7A306709BB}">
      <dgm:prSet/>
      <dgm:spPr/>
      <dgm:t>
        <a:bodyPr/>
        <a:lstStyle/>
        <a:p>
          <a:endParaRPr lang="es-EC" sz="2800" b="1"/>
        </a:p>
      </dgm:t>
    </dgm:pt>
    <dgm:pt modelId="{62F73568-9E37-4FC6-85C7-0062DD4DF06D}" type="sibTrans" cxnId="{5BF116EE-631A-4674-9F39-1A7A306709BB}">
      <dgm:prSet/>
      <dgm:spPr/>
      <dgm:t>
        <a:bodyPr/>
        <a:lstStyle/>
        <a:p>
          <a:endParaRPr lang="es-EC" b="1"/>
        </a:p>
      </dgm:t>
    </dgm:pt>
    <dgm:pt modelId="{8113C5B9-6E6A-4DA1-8421-34D1BC87192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Proponer un modelo de internacionalización hacia la CAN para la empresa ecuatoriana importadora de repuestos Don Astu.</a:t>
          </a:r>
        </a:p>
      </dgm:t>
    </dgm:pt>
    <dgm:pt modelId="{48B82649-64BD-4247-AF22-64597021D4F4}" type="parTrans" cxnId="{026DE60F-C684-4E5A-87A3-5716F25B751D}">
      <dgm:prSet/>
      <dgm:spPr/>
      <dgm:t>
        <a:bodyPr/>
        <a:lstStyle/>
        <a:p>
          <a:endParaRPr lang="es-EC" sz="2800" b="1"/>
        </a:p>
      </dgm:t>
    </dgm:pt>
    <dgm:pt modelId="{8E52AA5B-B4A2-44C9-80B9-0B5083A56C6B}" type="sibTrans" cxnId="{026DE60F-C684-4E5A-87A3-5716F25B751D}">
      <dgm:prSet/>
      <dgm:spPr/>
      <dgm:t>
        <a:bodyPr/>
        <a:lstStyle/>
        <a:p>
          <a:endParaRPr lang="es-EC" b="1"/>
        </a:p>
      </dgm:t>
    </dgm:pt>
    <dgm:pt modelId="{40A16CF5-6752-4915-B0D7-7103AB4A89EB}" type="pres">
      <dgm:prSet presAssocID="{B498B326-D450-499A-8F74-DF8C516A9036}" presName="Name0" presStyleCnt="0">
        <dgm:presLayoutVars>
          <dgm:dir/>
          <dgm:animLvl val="lvl"/>
          <dgm:resizeHandles val="exact"/>
        </dgm:presLayoutVars>
      </dgm:prSet>
      <dgm:spPr/>
    </dgm:pt>
    <dgm:pt modelId="{FAD053AA-D0F9-439E-8EBA-7BFFF5784F6D}" type="pres">
      <dgm:prSet presAssocID="{E4EF6D16-30E3-486F-9940-80EDDD51C2F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69ADD5-CD74-487B-B6EB-79C8419BE5D2}" type="pres">
      <dgm:prSet presAssocID="{F663C172-67C1-45B6-ADA8-C8874FE07130}" presName="parTxOnlySpace" presStyleCnt="0"/>
      <dgm:spPr/>
    </dgm:pt>
    <dgm:pt modelId="{4CA1CC25-53C7-480A-B775-369418DCAE4D}" type="pres">
      <dgm:prSet presAssocID="{16D2482F-3E93-4DBA-913C-C173853177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DBF3DDE-627D-4650-95FA-DAF7787213DB}" type="pres">
      <dgm:prSet presAssocID="{530ADE9A-4CED-453A-9163-59FF27CC40C5}" presName="parTxOnlySpace" presStyleCnt="0"/>
      <dgm:spPr/>
    </dgm:pt>
    <dgm:pt modelId="{2B1D8D9E-6687-423A-9BC2-259D573EA93B}" type="pres">
      <dgm:prSet presAssocID="{20E332B5-A0DA-47CE-B5BE-C34E8EE13ED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997B0E-936C-4DA5-874E-15A9BEA53316}" type="pres">
      <dgm:prSet presAssocID="{62F73568-9E37-4FC6-85C7-0062DD4DF06D}" presName="parTxOnlySpace" presStyleCnt="0"/>
      <dgm:spPr/>
    </dgm:pt>
    <dgm:pt modelId="{0F027000-038E-4461-9C62-2CD7C9FFC1F5}" type="pres">
      <dgm:prSet presAssocID="{8113C5B9-6E6A-4DA1-8421-34D1BC87192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6DE60F-C684-4E5A-87A3-5716F25B751D}" srcId="{B498B326-D450-499A-8F74-DF8C516A9036}" destId="{8113C5B9-6E6A-4DA1-8421-34D1BC87192F}" srcOrd="3" destOrd="0" parTransId="{48B82649-64BD-4247-AF22-64597021D4F4}" sibTransId="{8E52AA5B-B4A2-44C9-80B9-0B5083A56C6B}"/>
    <dgm:cxn modelId="{83C1EC95-6C00-4CE1-9538-E1AB815134E4}" srcId="{B498B326-D450-499A-8F74-DF8C516A9036}" destId="{E4EF6D16-30E3-486F-9940-80EDDD51C2F7}" srcOrd="0" destOrd="0" parTransId="{8675D4E7-6EC8-43F1-935E-28A4181D2B72}" sibTransId="{F663C172-67C1-45B6-ADA8-C8874FE07130}"/>
    <dgm:cxn modelId="{9835BEB6-92D6-44C0-B186-614D524D1C08}" type="presOf" srcId="{8113C5B9-6E6A-4DA1-8421-34D1BC87192F}" destId="{0F027000-038E-4461-9C62-2CD7C9FFC1F5}" srcOrd="0" destOrd="0" presId="urn:microsoft.com/office/officeart/2005/8/layout/chevron1"/>
    <dgm:cxn modelId="{4B4462C7-5136-4789-8AA2-23E175446B04}" type="presOf" srcId="{B498B326-D450-499A-8F74-DF8C516A9036}" destId="{40A16CF5-6752-4915-B0D7-7103AB4A89EB}" srcOrd="0" destOrd="0" presId="urn:microsoft.com/office/officeart/2005/8/layout/chevron1"/>
    <dgm:cxn modelId="{A30BD7C8-2CE3-4131-9F54-5FAFE9B06E8E}" type="presOf" srcId="{E4EF6D16-30E3-486F-9940-80EDDD51C2F7}" destId="{FAD053AA-D0F9-439E-8EBA-7BFFF5784F6D}" srcOrd="0" destOrd="0" presId="urn:microsoft.com/office/officeart/2005/8/layout/chevron1"/>
    <dgm:cxn modelId="{FAEB73D3-80E7-4603-8E88-B01FDC206358}" type="presOf" srcId="{16D2482F-3E93-4DBA-913C-C173853177D1}" destId="{4CA1CC25-53C7-480A-B775-369418DCAE4D}" srcOrd="0" destOrd="0" presId="urn:microsoft.com/office/officeart/2005/8/layout/chevron1"/>
    <dgm:cxn modelId="{94D2F5E1-F0D5-4C39-8093-F95BC5B3858F}" srcId="{B498B326-D450-499A-8F74-DF8C516A9036}" destId="{16D2482F-3E93-4DBA-913C-C173853177D1}" srcOrd="1" destOrd="0" parTransId="{F91E72AD-6EF4-46FB-B613-D375084359B1}" sibTransId="{530ADE9A-4CED-453A-9163-59FF27CC40C5}"/>
    <dgm:cxn modelId="{5BF116EE-631A-4674-9F39-1A7A306709BB}" srcId="{B498B326-D450-499A-8F74-DF8C516A9036}" destId="{20E332B5-A0DA-47CE-B5BE-C34E8EE13EDE}" srcOrd="2" destOrd="0" parTransId="{8458B421-04FE-4338-AE58-E9D5D2FB9A3C}" sibTransId="{62F73568-9E37-4FC6-85C7-0062DD4DF06D}"/>
    <dgm:cxn modelId="{CF5872F7-18F2-4943-B039-EA404AE87AA8}" type="presOf" srcId="{20E332B5-A0DA-47CE-B5BE-C34E8EE13EDE}" destId="{2B1D8D9E-6687-423A-9BC2-259D573EA93B}" srcOrd="0" destOrd="0" presId="urn:microsoft.com/office/officeart/2005/8/layout/chevron1"/>
    <dgm:cxn modelId="{032BF359-E495-42A6-A45A-A91E0BD2EF91}" type="presParOf" srcId="{40A16CF5-6752-4915-B0D7-7103AB4A89EB}" destId="{FAD053AA-D0F9-439E-8EBA-7BFFF5784F6D}" srcOrd="0" destOrd="0" presId="urn:microsoft.com/office/officeart/2005/8/layout/chevron1"/>
    <dgm:cxn modelId="{7987400B-8B6E-4C3E-8B46-C6A0409DE83A}" type="presParOf" srcId="{40A16CF5-6752-4915-B0D7-7103AB4A89EB}" destId="{5769ADD5-CD74-487B-B6EB-79C8419BE5D2}" srcOrd="1" destOrd="0" presId="urn:microsoft.com/office/officeart/2005/8/layout/chevron1"/>
    <dgm:cxn modelId="{1DD3330F-7FF1-44E8-A3AB-BEAC70CBE1A1}" type="presParOf" srcId="{40A16CF5-6752-4915-B0D7-7103AB4A89EB}" destId="{4CA1CC25-53C7-480A-B775-369418DCAE4D}" srcOrd="2" destOrd="0" presId="urn:microsoft.com/office/officeart/2005/8/layout/chevron1"/>
    <dgm:cxn modelId="{6F496375-8BCF-4EA5-8366-F29516FCF221}" type="presParOf" srcId="{40A16CF5-6752-4915-B0D7-7103AB4A89EB}" destId="{BDBF3DDE-627D-4650-95FA-DAF7787213DB}" srcOrd="3" destOrd="0" presId="urn:microsoft.com/office/officeart/2005/8/layout/chevron1"/>
    <dgm:cxn modelId="{DE3BD514-D2AD-4D06-BE30-E56E40A7C49A}" type="presParOf" srcId="{40A16CF5-6752-4915-B0D7-7103AB4A89EB}" destId="{2B1D8D9E-6687-423A-9BC2-259D573EA93B}" srcOrd="4" destOrd="0" presId="urn:microsoft.com/office/officeart/2005/8/layout/chevron1"/>
    <dgm:cxn modelId="{3B3D16B3-0D63-4EBE-B1FE-989DDD2746F0}" type="presParOf" srcId="{40A16CF5-6752-4915-B0D7-7103AB4A89EB}" destId="{A9997B0E-936C-4DA5-874E-15A9BEA53316}" srcOrd="5" destOrd="0" presId="urn:microsoft.com/office/officeart/2005/8/layout/chevron1"/>
    <dgm:cxn modelId="{9DA00AB6-5281-414A-88BE-2C8C6420E430}" type="presParOf" srcId="{40A16CF5-6752-4915-B0D7-7103AB4A89EB}" destId="{0F027000-038E-4461-9C62-2CD7C9FFC1F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8B326-D450-499A-8F74-DF8C516A9036}" type="doc">
      <dgm:prSet loTypeId="urn:microsoft.com/office/officeart/2005/8/layout/chevron1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6D2482F-3E93-4DBA-913C-C173853177D1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Logística Internacional</a:t>
          </a:r>
        </a:p>
      </dgm:t>
    </dgm:pt>
    <dgm:pt modelId="{F91E72AD-6EF4-46FB-B613-D375084359B1}" type="parTrans" cxnId="{94D2F5E1-F0D5-4C39-8093-F95BC5B3858F}">
      <dgm:prSet/>
      <dgm:spPr/>
      <dgm:t>
        <a:bodyPr/>
        <a:lstStyle/>
        <a:p>
          <a:endParaRPr lang="es-EC" sz="2800" b="1"/>
        </a:p>
      </dgm:t>
    </dgm:pt>
    <dgm:pt modelId="{530ADE9A-4CED-453A-9163-59FF27CC40C5}" type="sibTrans" cxnId="{94D2F5E1-F0D5-4C39-8093-F95BC5B3858F}">
      <dgm:prSet/>
      <dgm:spPr/>
      <dgm:t>
        <a:bodyPr/>
        <a:lstStyle/>
        <a:p>
          <a:endParaRPr lang="es-EC" b="1"/>
        </a:p>
      </dgm:t>
    </dgm:pt>
    <dgm:pt modelId="{20E332B5-A0DA-47CE-B5BE-C34E8EE13EDE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1" dirty="0"/>
            <a:t>Internacionalización hacia la CAN</a:t>
          </a:r>
        </a:p>
      </dgm:t>
    </dgm:pt>
    <dgm:pt modelId="{8458B421-04FE-4338-AE58-E9D5D2FB9A3C}" type="parTrans" cxnId="{5BF116EE-631A-4674-9F39-1A7A306709BB}">
      <dgm:prSet/>
      <dgm:spPr/>
      <dgm:t>
        <a:bodyPr/>
        <a:lstStyle/>
        <a:p>
          <a:endParaRPr lang="es-EC" sz="2800" b="1"/>
        </a:p>
      </dgm:t>
    </dgm:pt>
    <dgm:pt modelId="{62F73568-9E37-4FC6-85C7-0062DD4DF06D}" type="sibTrans" cxnId="{5BF116EE-631A-4674-9F39-1A7A306709BB}">
      <dgm:prSet/>
      <dgm:spPr/>
      <dgm:t>
        <a:bodyPr/>
        <a:lstStyle/>
        <a:p>
          <a:endParaRPr lang="es-EC" b="1"/>
        </a:p>
      </dgm:t>
    </dgm:pt>
    <dgm:pt modelId="{40A16CF5-6752-4915-B0D7-7103AB4A89EB}" type="pres">
      <dgm:prSet presAssocID="{B498B326-D450-499A-8F74-DF8C516A9036}" presName="Name0" presStyleCnt="0">
        <dgm:presLayoutVars>
          <dgm:dir/>
          <dgm:animLvl val="lvl"/>
          <dgm:resizeHandles val="exact"/>
        </dgm:presLayoutVars>
      </dgm:prSet>
      <dgm:spPr/>
    </dgm:pt>
    <dgm:pt modelId="{4CA1CC25-53C7-480A-B775-369418DCAE4D}" type="pres">
      <dgm:prSet presAssocID="{16D2482F-3E93-4DBA-913C-C173853177D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DBF3DDE-627D-4650-95FA-DAF7787213DB}" type="pres">
      <dgm:prSet presAssocID="{530ADE9A-4CED-453A-9163-59FF27CC40C5}" presName="parTxOnlySpace" presStyleCnt="0"/>
      <dgm:spPr/>
    </dgm:pt>
    <dgm:pt modelId="{2B1D8D9E-6687-423A-9BC2-259D573EA93B}" type="pres">
      <dgm:prSet presAssocID="{20E332B5-A0DA-47CE-B5BE-C34E8EE13ED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B4462C7-5136-4789-8AA2-23E175446B04}" type="presOf" srcId="{B498B326-D450-499A-8F74-DF8C516A9036}" destId="{40A16CF5-6752-4915-B0D7-7103AB4A89EB}" srcOrd="0" destOrd="0" presId="urn:microsoft.com/office/officeart/2005/8/layout/chevron1"/>
    <dgm:cxn modelId="{FAEB73D3-80E7-4603-8E88-B01FDC206358}" type="presOf" srcId="{16D2482F-3E93-4DBA-913C-C173853177D1}" destId="{4CA1CC25-53C7-480A-B775-369418DCAE4D}" srcOrd="0" destOrd="0" presId="urn:microsoft.com/office/officeart/2005/8/layout/chevron1"/>
    <dgm:cxn modelId="{94D2F5E1-F0D5-4C39-8093-F95BC5B3858F}" srcId="{B498B326-D450-499A-8F74-DF8C516A9036}" destId="{16D2482F-3E93-4DBA-913C-C173853177D1}" srcOrd="0" destOrd="0" parTransId="{F91E72AD-6EF4-46FB-B613-D375084359B1}" sibTransId="{530ADE9A-4CED-453A-9163-59FF27CC40C5}"/>
    <dgm:cxn modelId="{5BF116EE-631A-4674-9F39-1A7A306709BB}" srcId="{B498B326-D450-499A-8F74-DF8C516A9036}" destId="{20E332B5-A0DA-47CE-B5BE-C34E8EE13EDE}" srcOrd="1" destOrd="0" parTransId="{8458B421-04FE-4338-AE58-E9D5D2FB9A3C}" sibTransId="{62F73568-9E37-4FC6-85C7-0062DD4DF06D}"/>
    <dgm:cxn modelId="{CF5872F7-18F2-4943-B039-EA404AE87AA8}" type="presOf" srcId="{20E332B5-A0DA-47CE-B5BE-C34E8EE13EDE}" destId="{2B1D8D9E-6687-423A-9BC2-259D573EA93B}" srcOrd="0" destOrd="0" presId="urn:microsoft.com/office/officeart/2005/8/layout/chevron1"/>
    <dgm:cxn modelId="{1DD3330F-7FF1-44E8-A3AB-BEAC70CBE1A1}" type="presParOf" srcId="{40A16CF5-6752-4915-B0D7-7103AB4A89EB}" destId="{4CA1CC25-53C7-480A-B775-369418DCAE4D}" srcOrd="0" destOrd="0" presId="urn:microsoft.com/office/officeart/2005/8/layout/chevron1"/>
    <dgm:cxn modelId="{6F496375-8BCF-4EA5-8366-F29516FCF221}" type="presParOf" srcId="{40A16CF5-6752-4915-B0D7-7103AB4A89EB}" destId="{BDBF3DDE-627D-4650-95FA-DAF7787213DB}" srcOrd="1" destOrd="0" presId="urn:microsoft.com/office/officeart/2005/8/layout/chevron1"/>
    <dgm:cxn modelId="{DE3BD514-D2AD-4D06-BE30-E56E40A7C49A}" type="presParOf" srcId="{40A16CF5-6752-4915-B0D7-7103AB4A89EB}" destId="{2B1D8D9E-6687-423A-9BC2-259D573EA93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82CC24-0784-4B66-87CE-A81E705A2E38}" type="doc">
      <dgm:prSet loTypeId="urn:microsoft.com/office/officeart/2016/7/layout/ChevronBlock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6CDD0C4-FAB4-4A0A-9296-409330F99AE1}">
      <dgm:prSet phldrT="[Texto]" custT="1"/>
      <dgm:spPr/>
      <dgm:t>
        <a:bodyPr/>
        <a:lstStyle/>
        <a:p>
          <a:r>
            <a:rPr lang="es-EC" sz="2400" b="1" dirty="0"/>
            <a:t>Modelo de Uppsala/Gradual</a:t>
          </a:r>
        </a:p>
      </dgm:t>
    </dgm:pt>
    <dgm:pt modelId="{0F6082E1-F101-41D4-91EE-1A8FDE45DF7C}" type="parTrans" cxnId="{CA54E8A7-03D4-4F55-822F-CFDEE3FEA1B4}">
      <dgm:prSet/>
      <dgm:spPr/>
      <dgm:t>
        <a:bodyPr/>
        <a:lstStyle/>
        <a:p>
          <a:endParaRPr lang="es-EC" sz="2400"/>
        </a:p>
      </dgm:t>
    </dgm:pt>
    <dgm:pt modelId="{C67DC411-DB99-4BF3-8513-0F9A0971E38A}" type="sibTrans" cxnId="{CA54E8A7-03D4-4F55-822F-CFDEE3FEA1B4}">
      <dgm:prSet/>
      <dgm:spPr/>
      <dgm:t>
        <a:bodyPr/>
        <a:lstStyle/>
        <a:p>
          <a:endParaRPr lang="es-EC" sz="2400"/>
        </a:p>
      </dgm:t>
    </dgm:pt>
    <dgm:pt modelId="{686F9AFC-5F39-49E1-B691-CF50B0C5C7A3}">
      <dgm:prSet phldrT="[Texto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dirty="0"/>
            <a:t>- País: Suecia, 1975.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dirty="0"/>
            <a:t>- Desarrollado a medianas y pequeñas empresas.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dirty="0"/>
            <a:t>- 4 Etapas: menor a mayor confianza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b="1" dirty="0"/>
            <a:t>1. Actividades no Regulares de exportación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b="1" dirty="0"/>
            <a:t>2. Exportaciones a través de representantes independientes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b="1" dirty="0"/>
            <a:t>3. Establecimiento de una sucursal en el país extranjero.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b="1" dirty="0"/>
            <a:t>4. Establecimiento de unidades productivas en el país extranjero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C" sz="1400" b="1" dirty="0"/>
            <a:t>-</a:t>
          </a:r>
          <a:r>
            <a:rPr lang="es-EC" sz="1400" b="0" dirty="0"/>
            <a:t>Afinidad cultura</a:t>
          </a:r>
        </a:p>
      </dgm:t>
    </dgm:pt>
    <dgm:pt modelId="{CB100C20-1BC0-4861-B557-28BAE3EA60DD}" type="parTrans" cxnId="{B3E71A2E-A3C2-4888-AC53-23A7B3063CAF}">
      <dgm:prSet/>
      <dgm:spPr/>
      <dgm:t>
        <a:bodyPr/>
        <a:lstStyle/>
        <a:p>
          <a:endParaRPr lang="es-EC" sz="2400"/>
        </a:p>
      </dgm:t>
    </dgm:pt>
    <dgm:pt modelId="{59145181-97AE-407B-B41B-03F1A9CD4A02}" type="sibTrans" cxnId="{B3E71A2E-A3C2-4888-AC53-23A7B3063CAF}">
      <dgm:prSet/>
      <dgm:spPr/>
      <dgm:t>
        <a:bodyPr/>
        <a:lstStyle/>
        <a:p>
          <a:endParaRPr lang="es-EC" sz="2400"/>
        </a:p>
      </dgm:t>
    </dgm:pt>
    <dgm:pt modelId="{3514C001-ED30-447A-BFC1-78B341CA973D}" type="pres">
      <dgm:prSet presAssocID="{8582CC24-0784-4B66-87CE-A81E705A2E38}" presName="Name0" presStyleCnt="0">
        <dgm:presLayoutVars>
          <dgm:dir/>
          <dgm:animLvl val="lvl"/>
          <dgm:resizeHandles val="exact"/>
        </dgm:presLayoutVars>
      </dgm:prSet>
      <dgm:spPr/>
    </dgm:pt>
    <dgm:pt modelId="{9142A2DC-5A3F-40EC-94B3-BB7D31627528}" type="pres">
      <dgm:prSet presAssocID="{C6CDD0C4-FAB4-4A0A-9296-409330F99AE1}" presName="composite" presStyleCnt="0"/>
      <dgm:spPr/>
    </dgm:pt>
    <dgm:pt modelId="{11490D16-4863-42BD-9794-58AA199701E6}" type="pres">
      <dgm:prSet presAssocID="{C6CDD0C4-FAB4-4A0A-9296-409330F99AE1}" presName="parTx" presStyleLbl="alignNode1" presStyleIdx="0" presStyleCnt="1">
        <dgm:presLayoutVars>
          <dgm:chMax val="0"/>
          <dgm:chPref val="0"/>
        </dgm:presLayoutVars>
      </dgm:prSet>
      <dgm:spPr/>
    </dgm:pt>
    <dgm:pt modelId="{665CF581-B3BC-456E-A556-7D57E5A1DD5A}" type="pres">
      <dgm:prSet presAssocID="{C6CDD0C4-FAB4-4A0A-9296-409330F99AE1}" presName="desTx" presStyleLbl="alignAccFollowNode1" presStyleIdx="0" presStyleCnt="1" custLinFactNeighborX="851" custLinFactNeighborY="-340">
        <dgm:presLayoutVars/>
      </dgm:prSet>
      <dgm:spPr/>
    </dgm:pt>
  </dgm:ptLst>
  <dgm:cxnLst>
    <dgm:cxn modelId="{B3E71A2E-A3C2-4888-AC53-23A7B3063CAF}" srcId="{C6CDD0C4-FAB4-4A0A-9296-409330F99AE1}" destId="{686F9AFC-5F39-49E1-B691-CF50B0C5C7A3}" srcOrd="0" destOrd="0" parTransId="{CB100C20-1BC0-4861-B557-28BAE3EA60DD}" sibTransId="{59145181-97AE-407B-B41B-03F1A9CD4A02}"/>
    <dgm:cxn modelId="{6375E95F-F537-4389-B2DB-DA39652AA93A}" type="presOf" srcId="{686F9AFC-5F39-49E1-B691-CF50B0C5C7A3}" destId="{665CF581-B3BC-456E-A556-7D57E5A1DD5A}" srcOrd="0" destOrd="0" presId="urn:microsoft.com/office/officeart/2016/7/layout/ChevronBlockProcess"/>
    <dgm:cxn modelId="{CA54E8A7-03D4-4F55-822F-CFDEE3FEA1B4}" srcId="{8582CC24-0784-4B66-87CE-A81E705A2E38}" destId="{C6CDD0C4-FAB4-4A0A-9296-409330F99AE1}" srcOrd="0" destOrd="0" parTransId="{0F6082E1-F101-41D4-91EE-1A8FDE45DF7C}" sibTransId="{C67DC411-DB99-4BF3-8513-0F9A0971E38A}"/>
    <dgm:cxn modelId="{57404FAB-004B-4F06-BBB3-D8B555905056}" type="presOf" srcId="{C6CDD0C4-FAB4-4A0A-9296-409330F99AE1}" destId="{11490D16-4863-42BD-9794-58AA199701E6}" srcOrd="0" destOrd="0" presId="urn:microsoft.com/office/officeart/2016/7/layout/ChevronBlockProcess"/>
    <dgm:cxn modelId="{4A1A3BEB-3D25-4FF0-AF63-43B56FDFF1C8}" type="presOf" srcId="{8582CC24-0784-4B66-87CE-A81E705A2E38}" destId="{3514C001-ED30-447A-BFC1-78B341CA973D}" srcOrd="0" destOrd="0" presId="urn:microsoft.com/office/officeart/2016/7/layout/ChevronBlockProcess"/>
    <dgm:cxn modelId="{2D01C6A5-47C5-43AA-9229-32F373A10F7B}" type="presParOf" srcId="{3514C001-ED30-447A-BFC1-78B341CA973D}" destId="{9142A2DC-5A3F-40EC-94B3-BB7D31627528}" srcOrd="0" destOrd="0" presId="urn:microsoft.com/office/officeart/2016/7/layout/ChevronBlockProcess"/>
    <dgm:cxn modelId="{CD5DA255-0A86-4540-B91E-6B3BEA61B543}" type="presParOf" srcId="{9142A2DC-5A3F-40EC-94B3-BB7D31627528}" destId="{11490D16-4863-42BD-9794-58AA199701E6}" srcOrd="0" destOrd="0" presId="urn:microsoft.com/office/officeart/2016/7/layout/ChevronBlockProcess"/>
    <dgm:cxn modelId="{EC10F4A8-5F88-4330-99F7-0E0ADEB45BA3}" type="presParOf" srcId="{9142A2DC-5A3F-40EC-94B3-BB7D31627528}" destId="{665CF581-B3BC-456E-A556-7D57E5A1DD5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82CC24-0784-4B66-87CE-A81E705A2E38}" type="doc">
      <dgm:prSet loTypeId="urn:microsoft.com/office/officeart/2016/7/layout/ChevronBlock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FA073ED-B9D8-422C-994C-B578598E8162}">
      <dgm:prSet phldrT="[Texto]" custT="1"/>
      <dgm:spPr/>
      <dgm:t>
        <a:bodyPr/>
        <a:lstStyle/>
        <a:p>
          <a:r>
            <a:rPr lang="es-EC" sz="1400" b="1" dirty="0"/>
            <a:t>Teoría de la internacionalización</a:t>
          </a:r>
        </a:p>
      </dgm:t>
    </dgm:pt>
    <dgm:pt modelId="{0887EC1E-D5FD-41BE-A6E4-86741D7B2B44}" type="parTrans" cxnId="{A26807D2-D1D5-40F3-B82F-2C6243E431A2}">
      <dgm:prSet/>
      <dgm:spPr/>
      <dgm:t>
        <a:bodyPr/>
        <a:lstStyle/>
        <a:p>
          <a:endParaRPr lang="es-EC" sz="1400"/>
        </a:p>
      </dgm:t>
    </dgm:pt>
    <dgm:pt modelId="{278C7D60-F977-4016-B7E7-4A6B7F7FF9CA}" type="sibTrans" cxnId="{A26807D2-D1D5-40F3-B82F-2C6243E431A2}">
      <dgm:prSet/>
      <dgm:spPr/>
      <dgm:t>
        <a:bodyPr/>
        <a:lstStyle/>
        <a:p>
          <a:endParaRPr lang="es-EC" sz="1400"/>
        </a:p>
      </dgm:t>
    </dgm:pt>
    <dgm:pt modelId="{0AC98160-8587-4F5A-AD3D-8C1B70142CD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dirty="0"/>
            <a:t>- Año 1976</a:t>
          </a:r>
        </a:p>
        <a:p>
          <a:pPr>
            <a:lnSpc>
              <a:spcPct val="100000"/>
            </a:lnSpc>
          </a:pPr>
          <a:r>
            <a:rPr lang="es-EC" sz="1400" dirty="0"/>
            <a:t>- Aprovechar oportunidades de mercados imperfectos</a:t>
          </a:r>
        </a:p>
      </dgm:t>
    </dgm:pt>
    <dgm:pt modelId="{6399F01B-07D3-41C9-AE66-7ADAA2739AAF}" type="parTrans" cxnId="{8D3CAB98-39C8-46A8-98A0-F6371E49F4A4}">
      <dgm:prSet/>
      <dgm:spPr/>
      <dgm:t>
        <a:bodyPr/>
        <a:lstStyle/>
        <a:p>
          <a:endParaRPr lang="es-EC" sz="1400"/>
        </a:p>
      </dgm:t>
    </dgm:pt>
    <dgm:pt modelId="{CAA2D826-C0E9-4604-B483-10B2444E5F32}" type="sibTrans" cxnId="{8D3CAB98-39C8-46A8-98A0-F6371E49F4A4}">
      <dgm:prSet/>
      <dgm:spPr/>
      <dgm:t>
        <a:bodyPr/>
        <a:lstStyle/>
        <a:p>
          <a:endParaRPr lang="es-EC" sz="1400"/>
        </a:p>
      </dgm:t>
    </dgm:pt>
    <dgm:pt modelId="{2B0B33FA-4D6E-4AA8-B312-046BBCBDDE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dirty="0"/>
            <a:t>- La empresa crecerá internacionalizando mercados hasta el punto que obtenga beneficios que compensen costos.</a:t>
          </a:r>
        </a:p>
        <a:p>
          <a:pPr>
            <a:lnSpc>
              <a:spcPct val="100000"/>
            </a:lnSpc>
          </a:pPr>
          <a:r>
            <a:rPr lang="es-EC" sz="1400" dirty="0"/>
            <a:t>-  Capacidad cumplir la demanda de los mercados</a:t>
          </a:r>
        </a:p>
        <a:p>
          <a:pPr>
            <a:lnSpc>
              <a:spcPct val="100000"/>
            </a:lnSpc>
          </a:pPr>
          <a:r>
            <a:rPr lang="es-EC" sz="1400" dirty="0"/>
            <a:t>- No conocimiento adecuado para hacerlo.</a:t>
          </a:r>
        </a:p>
        <a:p>
          <a:pPr>
            <a:lnSpc>
              <a:spcPct val="100000"/>
            </a:lnSpc>
          </a:pPr>
          <a:r>
            <a:rPr lang="es-EC" sz="1400" dirty="0"/>
            <a:t>- Acortar barreras comunicativas.</a:t>
          </a:r>
        </a:p>
      </dgm:t>
    </dgm:pt>
    <dgm:pt modelId="{7EF49900-EF97-47EE-AA8B-4F2FC7046E8F}" type="parTrans" cxnId="{54FE8E7A-89FB-4FEC-ABE4-4D10C8B823E0}">
      <dgm:prSet/>
      <dgm:spPr/>
      <dgm:t>
        <a:bodyPr/>
        <a:lstStyle/>
        <a:p>
          <a:endParaRPr lang="es-EC" sz="1400"/>
        </a:p>
      </dgm:t>
    </dgm:pt>
    <dgm:pt modelId="{9DA6F206-CA24-4AA6-BD53-6D21BDDBFE50}" type="sibTrans" cxnId="{54FE8E7A-89FB-4FEC-ABE4-4D10C8B823E0}">
      <dgm:prSet/>
      <dgm:spPr/>
      <dgm:t>
        <a:bodyPr/>
        <a:lstStyle/>
        <a:p>
          <a:endParaRPr lang="es-EC" sz="1400"/>
        </a:p>
      </dgm:t>
    </dgm:pt>
    <dgm:pt modelId="{C7361A6D-6235-4479-864D-DEB0883BFB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dirty="0"/>
            <a:t>- Organización de aprendizaje</a:t>
          </a:r>
        </a:p>
      </dgm:t>
    </dgm:pt>
    <dgm:pt modelId="{6B7948D4-974D-4D04-9DB6-7CD122DB4749}" type="parTrans" cxnId="{77F06232-B8BE-4CCF-A084-477676D04321}">
      <dgm:prSet/>
      <dgm:spPr/>
      <dgm:t>
        <a:bodyPr/>
        <a:lstStyle/>
        <a:p>
          <a:endParaRPr lang="es-EC" sz="1400"/>
        </a:p>
      </dgm:t>
    </dgm:pt>
    <dgm:pt modelId="{D0C6F127-1442-4338-8867-D9E537BA7CA4}" type="sibTrans" cxnId="{77F06232-B8BE-4CCF-A084-477676D04321}">
      <dgm:prSet/>
      <dgm:spPr/>
      <dgm:t>
        <a:bodyPr/>
        <a:lstStyle/>
        <a:p>
          <a:endParaRPr lang="es-EC" sz="1400"/>
        </a:p>
      </dgm:t>
    </dgm:pt>
    <dgm:pt modelId="{3514C001-ED30-447A-BFC1-78B341CA973D}" type="pres">
      <dgm:prSet presAssocID="{8582CC24-0784-4B66-87CE-A81E705A2E38}" presName="Name0" presStyleCnt="0">
        <dgm:presLayoutVars>
          <dgm:dir/>
          <dgm:animLvl val="lvl"/>
          <dgm:resizeHandles val="exact"/>
        </dgm:presLayoutVars>
      </dgm:prSet>
      <dgm:spPr/>
    </dgm:pt>
    <dgm:pt modelId="{F5FB26E6-DB5C-4218-809D-574F75FAA150}" type="pres">
      <dgm:prSet presAssocID="{FFA073ED-B9D8-422C-994C-B578598E8162}" presName="composite" presStyleCnt="0"/>
      <dgm:spPr/>
    </dgm:pt>
    <dgm:pt modelId="{7AADE700-74D0-4950-A205-50A31618A0F3}" type="pres">
      <dgm:prSet presAssocID="{FFA073ED-B9D8-422C-994C-B578598E8162}" presName="parTx" presStyleLbl="alignNode1" presStyleIdx="0" presStyleCnt="1">
        <dgm:presLayoutVars>
          <dgm:chMax val="0"/>
          <dgm:chPref val="0"/>
        </dgm:presLayoutVars>
      </dgm:prSet>
      <dgm:spPr/>
    </dgm:pt>
    <dgm:pt modelId="{CF507471-880C-4D71-B6E8-DE9A18DC624D}" type="pres">
      <dgm:prSet presAssocID="{FFA073ED-B9D8-422C-994C-B578598E8162}" presName="desTx" presStyleLbl="alignAccFollowNode1" presStyleIdx="0" presStyleCnt="1">
        <dgm:presLayoutVars/>
      </dgm:prSet>
      <dgm:spPr/>
    </dgm:pt>
  </dgm:ptLst>
  <dgm:cxnLst>
    <dgm:cxn modelId="{95CF4910-B24F-44CF-8CB5-FC624EF732F6}" type="presOf" srcId="{FFA073ED-B9D8-422C-994C-B578598E8162}" destId="{7AADE700-74D0-4950-A205-50A31618A0F3}" srcOrd="0" destOrd="0" presId="urn:microsoft.com/office/officeart/2016/7/layout/ChevronBlockProcess"/>
    <dgm:cxn modelId="{77F06232-B8BE-4CCF-A084-477676D04321}" srcId="{FFA073ED-B9D8-422C-994C-B578598E8162}" destId="{C7361A6D-6235-4479-864D-DEB0883BFB9E}" srcOrd="2" destOrd="0" parTransId="{6B7948D4-974D-4D04-9DB6-7CD122DB4749}" sibTransId="{D0C6F127-1442-4338-8867-D9E537BA7CA4}"/>
    <dgm:cxn modelId="{92D97E5D-68B3-421F-A26C-ECF6E1B76E34}" type="presOf" srcId="{C7361A6D-6235-4479-864D-DEB0883BFB9E}" destId="{CF507471-880C-4D71-B6E8-DE9A18DC624D}" srcOrd="0" destOrd="2" presId="urn:microsoft.com/office/officeart/2016/7/layout/ChevronBlockProcess"/>
    <dgm:cxn modelId="{54FE8E7A-89FB-4FEC-ABE4-4D10C8B823E0}" srcId="{FFA073ED-B9D8-422C-994C-B578598E8162}" destId="{2B0B33FA-4D6E-4AA8-B312-046BBCBDDECE}" srcOrd="1" destOrd="0" parTransId="{7EF49900-EF97-47EE-AA8B-4F2FC7046E8F}" sibTransId="{9DA6F206-CA24-4AA6-BD53-6D21BDDBFE50}"/>
    <dgm:cxn modelId="{8D3CAB98-39C8-46A8-98A0-F6371E49F4A4}" srcId="{FFA073ED-B9D8-422C-994C-B578598E8162}" destId="{0AC98160-8587-4F5A-AD3D-8C1B70142CD6}" srcOrd="0" destOrd="0" parTransId="{6399F01B-07D3-41C9-AE66-7ADAA2739AAF}" sibTransId="{CAA2D826-C0E9-4604-B483-10B2444E5F32}"/>
    <dgm:cxn modelId="{F447FFA7-CB14-4892-BDA7-5F0F51ABB0CD}" type="presOf" srcId="{2B0B33FA-4D6E-4AA8-B312-046BBCBDDECE}" destId="{CF507471-880C-4D71-B6E8-DE9A18DC624D}" srcOrd="0" destOrd="1" presId="urn:microsoft.com/office/officeart/2016/7/layout/ChevronBlockProcess"/>
    <dgm:cxn modelId="{58BB0EAA-241E-4CAA-ABEF-E7EE8A61C13F}" type="presOf" srcId="{0AC98160-8587-4F5A-AD3D-8C1B70142CD6}" destId="{CF507471-880C-4D71-B6E8-DE9A18DC624D}" srcOrd="0" destOrd="0" presId="urn:microsoft.com/office/officeart/2016/7/layout/ChevronBlockProcess"/>
    <dgm:cxn modelId="{A26807D2-D1D5-40F3-B82F-2C6243E431A2}" srcId="{8582CC24-0784-4B66-87CE-A81E705A2E38}" destId="{FFA073ED-B9D8-422C-994C-B578598E8162}" srcOrd="0" destOrd="0" parTransId="{0887EC1E-D5FD-41BE-A6E4-86741D7B2B44}" sibTransId="{278C7D60-F977-4016-B7E7-4A6B7F7FF9CA}"/>
    <dgm:cxn modelId="{4A1A3BEB-3D25-4FF0-AF63-43B56FDFF1C8}" type="presOf" srcId="{8582CC24-0784-4B66-87CE-A81E705A2E38}" destId="{3514C001-ED30-447A-BFC1-78B341CA973D}" srcOrd="0" destOrd="0" presId="urn:microsoft.com/office/officeart/2016/7/layout/ChevronBlockProcess"/>
    <dgm:cxn modelId="{21050B5B-6E73-4AD0-9DE1-9403A18A8FD8}" type="presParOf" srcId="{3514C001-ED30-447A-BFC1-78B341CA973D}" destId="{F5FB26E6-DB5C-4218-809D-574F75FAA150}" srcOrd="0" destOrd="0" presId="urn:microsoft.com/office/officeart/2016/7/layout/ChevronBlockProcess"/>
    <dgm:cxn modelId="{916E74FC-6C62-4FDF-A354-D261ACE12DD4}" type="presParOf" srcId="{F5FB26E6-DB5C-4218-809D-574F75FAA150}" destId="{7AADE700-74D0-4950-A205-50A31618A0F3}" srcOrd="0" destOrd="0" presId="urn:microsoft.com/office/officeart/2016/7/layout/ChevronBlockProcess"/>
    <dgm:cxn modelId="{BB627E11-89B1-4A8F-9CF9-92C650D540EB}" type="presParOf" srcId="{F5FB26E6-DB5C-4218-809D-574F75FAA150}" destId="{CF507471-880C-4D71-B6E8-DE9A18DC624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B39DA-B168-4378-8074-03AF3E3B79BA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0_2" csCatId="mainScheme" phldr="1"/>
      <dgm:spPr/>
    </dgm:pt>
    <dgm:pt modelId="{D76700D2-5544-45C2-A27E-CFEC3602D2B2}">
      <dgm:prSet phldrT="[Texto]"/>
      <dgm:spPr/>
      <dgm:t>
        <a:bodyPr/>
        <a:lstStyle/>
        <a:p>
          <a:pPr algn="l"/>
          <a:r>
            <a:rPr lang="es-EC" dirty="0"/>
            <a:t>Enfoque de la investigación: Mixta (cuantitativa, cualitativa)</a:t>
          </a:r>
        </a:p>
        <a:p>
          <a:pPr algn="l"/>
          <a:r>
            <a:rPr lang="es-EC" dirty="0"/>
            <a:t>Recolección base de datos</a:t>
          </a:r>
        </a:p>
      </dgm:t>
    </dgm:pt>
    <dgm:pt modelId="{9E1E97D2-B62D-41DD-9EC3-F6E5974F25AC}" type="parTrans" cxnId="{B1950664-7632-4360-AEB8-9B67615F3EEC}">
      <dgm:prSet/>
      <dgm:spPr/>
      <dgm:t>
        <a:bodyPr/>
        <a:lstStyle/>
        <a:p>
          <a:pPr algn="l"/>
          <a:endParaRPr lang="es-EC"/>
        </a:p>
      </dgm:t>
    </dgm:pt>
    <dgm:pt modelId="{F5A4FE38-F7F7-43A3-976C-1F092AE6708A}" type="sibTrans" cxnId="{B1950664-7632-4360-AEB8-9B67615F3EEC}">
      <dgm:prSet/>
      <dgm:spPr/>
      <dgm:t>
        <a:bodyPr/>
        <a:lstStyle/>
        <a:p>
          <a:pPr algn="l"/>
          <a:endParaRPr lang="es-EC"/>
        </a:p>
      </dgm:t>
    </dgm:pt>
    <dgm:pt modelId="{AB7AA332-74E1-4BD7-8C68-69A72F8A4AC9}">
      <dgm:prSet phldrT="[Texto]"/>
      <dgm:spPr/>
      <dgm:t>
        <a:bodyPr/>
        <a:lstStyle/>
        <a:p>
          <a:pPr algn="l"/>
          <a:r>
            <a:rPr lang="es-EC" dirty="0"/>
            <a:t>Método: Deductivo</a:t>
          </a:r>
        </a:p>
        <a:p>
          <a:pPr algn="l"/>
          <a:r>
            <a:rPr lang="es-EC" dirty="0"/>
            <a:t>De lo general a lo particular</a:t>
          </a:r>
        </a:p>
        <a:p>
          <a:pPr algn="l"/>
          <a:r>
            <a:rPr lang="es-EC" dirty="0"/>
            <a:t>Evidenciar problemática</a:t>
          </a:r>
        </a:p>
        <a:p>
          <a:pPr algn="l"/>
          <a:r>
            <a:rPr lang="es-EC" dirty="0"/>
            <a:t>Entrevistas, estudios de casos relacionados</a:t>
          </a:r>
        </a:p>
      </dgm:t>
    </dgm:pt>
    <dgm:pt modelId="{81D5992C-5097-475A-93DC-CB3EB214E7DD}" type="parTrans" cxnId="{7C532C7E-0112-4922-ABA8-732B729D353C}">
      <dgm:prSet/>
      <dgm:spPr/>
      <dgm:t>
        <a:bodyPr/>
        <a:lstStyle/>
        <a:p>
          <a:pPr algn="l"/>
          <a:endParaRPr lang="es-EC"/>
        </a:p>
      </dgm:t>
    </dgm:pt>
    <dgm:pt modelId="{BE872F23-3E09-42CE-9BF7-F6E0CA69E25F}" type="sibTrans" cxnId="{7C532C7E-0112-4922-ABA8-732B729D353C}">
      <dgm:prSet/>
      <dgm:spPr/>
      <dgm:t>
        <a:bodyPr/>
        <a:lstStyle/>
        <a:p>
          <a:pPr algn="l"/>
          <a:endParaRPr lang="es-EC"/>
        </a:p>
      </dgm:t>
    </dgm:pt>
    <dgm:pt modelId="{63302D07-44CA-48D7-A203-56B4344B5289}">
      <dgm:prSet phldrT="[Texto]"/>
      <dgm:spPr/>
      <dgm:t>
        <a:bodyPr/>
        <a:lstStyle/>
        <a:p>
          <a:pPr algn="l"/>
          <a:r>
            <a:rPr lang="es-EC" dirty="0"/>
            <a:t>Tipología:</a:t>
          </a:r>
        </a:p>
        <a:p>
          <a:pPr algn="l"/>
          <a:r>
            <a:rPr lang="es-EC" dirty="0"/>
            <a:t>Finalidad: investigación aplicada</a:t>
          </a:r>
        </a:p>
        <a:p>
          <a:pPr algn="l"/>
          <a:r>
            <a:rPr lang="es-EC" dirty="0"/>
            <a:t>Fuentes de investigación: fuentes primarias y secundarias</a:t>
          </a:r>
        </a:p>
        <a:p>
          <a:pPr algn="l"/>
          <a:r>
            <a:rPr lang="es-EC" dirty="0"/>
            <a:t>Variables de control: no experimental</a:t>
          </a:r>
        </a:p>
      </dgm:t>
    </dgm:pt>
    <dgm:pt modelId="{D88A80BB-394F-43D9-A09A-3735F42FD82F}" type="parTrans" cxnId="{01BCA8F8-1130-4541-BAC7-69C6CE5B0AB3}">
      <dgm:prSet/>
      <dgm:spPr/>
      <dgm:t>
        <a:bodyPr/>
        <a:lstStyle/>
        <a:p>
          <a:pPr algn="l"/>
          <a:endParaRPr lang="es-EC"/>
        </a:p>
      </dgm:t>
    </dgm:pt>
    <dgm:pt modelId="{A5D074B8-2355-4F9D-9213-70AA72F4962F}" type="sibTrans" cxnId="{01BCA8F8-1130-4541-BAC7-69C6CE5B0AB3}">
      <dgm:prSet/>
      <dgm:spPr/>
      <dgm:t>
        <a:bodyPr/>
        <a:lstStyle/>
        <a:p>
          <a:pPr algn="l"/>
          <a:endParaRPr lang="es-EC"/>
        </a:p>
      </dgm:t>
    </dgm:pt>
    <dgm:pt modelId="{4934EF0C-5865-4624-9193-BBBD59DC9948}" type="pres">
      <dgm:prSet presAssocID="{D31B39DA-B168-4378-8074-03AF3E3B79BA}" presName="linearFlow" presStyleCnt="0">
        <dgm:presLayoutVars>
          <dgm:dir/>
          <dgm:resizeHandles val="exact"/>
        </dgm:presLayoutVars>
      </dgm:prSet>
      <dgm:spPr/>
    </dgm:pt>
    <dgm:pt modelId="{0E19D42E-3AA3-4594-A302-97441A8F99B5}" type="pres">
      <dgm:prSet presAssocID="{D76700D2-5544-45C2-A27E-CFEC3602D2B2}" presName="comp" presStyleCnt="0"/>
      <dgm:spPr/>
    </dgm:pt>
    <dgm:pt modelId="{9AC78C1D-7C2B-45E9-A102-FDFEE81B91BF}" type="pres">
      <dgm:prSet presAssocID="{D76700D2-5544-45C2-A27E-CFEC3602D2B2}" presName="rect2" presStyleLbl="node1" presStyleIdx="0" presStyleCnt="3">
        <dgm:presLayoutVars>
          <dgm:bulletEnabled val="1"/>
        </dgm:presLayoutVars>
      </dgm:prSet>
      <dgm:spPr/>
    </dgm:pt>
    <dgm:pt modelId="{8B2AABE7-A9F4-41A2-B438-1367091BFD36}" type="pres">
      <dgm:prSet presAssocID="{D76700D2-5544-45C2-A27E-CFEC3602D2B2}" presName="rect1" presStyleLbl="ln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E1A15A63-51A1-49B4-98B8-BC5D976CDAEE}" type="pres">
      <dgm:prSet presAssocID="{F5A4FE38-F7F7-43A3-976C-1F092AE6708A}" presName="sibTrans" presStyleCnt="0"/>
      <dgm:spPr/>
    </dgm:pt>
    <dgm:pt modelId="{65BC9C72-8861-46B5-92F2-3E503AD97997}" type="pres">
      <dgm:prSet presAssocID="{AB7AA332-74E1-4BD7-8C68-69A72F8A4AC9}" presName="comp" presStyleCnt="0"/>
      <dgm:spPr/>
    </dgm:pt>
    <dgm:pt modelId="{7F35D7EC-32DF-4276-9EF8-79D28693C93B}" type="pres">
      <dgm:prSet presAssocID="{AB7AA332-74E1-4BD7-8C68-69A72F8A4AC9}" presName="rect2" presStyleLbl="node1" presStyleIdx="1" presStyleCnt="3">
        <dgm:presLayoutVars>
          <dgm:bulletEnabled val="1"/>
        </dgm:presLayoutVars>
      </dgm:prSet>
      <dgm:spPr/>
    </dgm:pt>
    <dgm:pt modelId="{0181C2D1-9FD9-4BFE-ACBC-4F90EABF1902}" type="pres">
      <dgm:prSet presAssocID="{AB7AA332-74E1-4BD7-8C68-69A72F8A4AC9}" presName="rect1" presStyleLbl="lnNod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515BD543-B059-4B9A-9E84-8196756D0226}" type="pres">
      <dgm:prSet presAssocID="{BE872F23-3E09-42CE-9BF7-F6E0CA69E25F}" presName="sibTrans" presStyleCnt="0"/>
      <dgm:spPr/>
    </dgm:pt>
    <dgm:pt modelId="{284FD552-9520-4CCC-9ADC-91DD1316EB5F}" type="pres">
      <dgm:prSet presAssocID="{63302D07-44CA-48D7-A203-56B4344B5289}" presName="comp" presStyleCnt="0"/>
      <dgm:spPr/>
    </dgm:pt>
    <dgm:pt modelId="{2FE4CB6A-7961-48FC-9C3B-5B39016C20EB}" type="pres">
      <dgm:prSet presAssocID="{63302D07-44CA-48D7-A203-56B4344B5289}" presName="rect2" presStyleLbl="node1" presStyleIdx="2" presStyleCnt="3">
        <dgm:presLayoutVars>
          <dgm:bulletEnabled val="1"/>
        </dgm:presLayoutVars>
      </dgm:prSet>
      <dgm:spPr/>
    </dgm:pt>
    <dgm:pt modelId="{BD351C40-4420-45E6-B8CD-7E2350C2A953}" type="pres">
      <dgm:prSet presAssocID="{63302D07-44CA-48D7-A203-56B4344B5289}" presName="rect1" presStyleLbl="lnNod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A889EC04-20E7-4D89-B4D0-46B73842D4E8}" type="presOf" srcId="{63302D07-44CA-48D7-A203-56B4344B5289}" destId="{2FE4CB6A-7961-48FC-9C3B-5B39016C20EB}" srcOrd="0" destOrd="0" presId="urn:microsoft.com/office/officeart/2008/layout/AlternatingPictureBlocks"/>
    <dgm:cxn modelId="{AC4A1C42-6052-4AAD-BED8-F6D70DD87069}" type="presOf" srcId="{AB7AA332-74E1-4BD7-8C68-69A72F8A4AC9}" destId="{7F35D7EC-32DF-4276-9EF8-79D28693C93B}" srcOrd="0" destOrd="0" presId="urn:microsoft.com/office/officeart/2008/layout/AlternatingPictureBlocks"/>
    <dgm:cxn modelId="{B1950664-7632-4360-AEB8-9B67615F3EEC}" srcId="{D31B39DA-B168-4378-8074-03AF3E3B79BA}" destId="{D76700D2-5544-45C2-A27E-CFEC3602D2B2}" srcOrd="0" destOrd="0" parTransId="{9E1E97D2-B62D-41DD-9EC3-F6E5974F25AC}" sibTransId="{F5A4FE38-F7F7-43A3-976C-1F092AE6708A}"/>
    <dgm:cxn modelId="{7C532C7E-0112-4922-ABA8-732B729D353C}" srcId="{D31B39DA-B168-4378-8074-03AF3E3B79BA}" destId="{AB7AA332-74E1-4BD7-8C68-69A72F8A4AC9}" srcOrd="1" destOrd="0" parTransId="{81D5992C-5097-475A-93DC-CB3EB214E7DD}" sibTransId="{BE872F23-3E09-42CE-9BF7-F6E0CA69E25F}"/>
    <dgm:cxn modelId="{EB599F9A-D2F5-422C-8C40-20FEF26FCA1C}" type="presOf" srcId="{D31B39DA-B168-4378-8074-03AF3E3B79BA}" destId="{4934EF0C-5865-4624-9193-BBBD59DC9948}" srcOrd="0" destOrd="0" presId="urn:microsoft.com/office/officeart/2008/layout/AlternatingPictureBlocks"/>
    <dgm:cxn modelId="{7995E2F5-97EA-4B7B-8638-EC551711D6B9}" type="presOf" srcId="{D76700D2-5544-45C2-A27E-CFEC3602D2B2}" destId="{9AC78C1D-7C2B-45E9-A102-FDFEE81B91BF}" srcOrd="0" destOrd="0" presId="urn:microsoft.com/office/officeart/2008/layout/AlternatingPictureBlocks"/>
    <dgm:cxn modelId="{01BCA8F8-1130-4541-BAC7-69C6CE5B0AB3}" srcId="{D31B39DA-B168-4378-8074-03AF3E3B79BA}" destId="{63302D07-44CA-48D7-A203-56B4344B5289}" srcOrd="2" destOrd="0" parTransId="{D88A80BB-394F-43D9-A09A-3735F42FD82F}" sibTransId="{A5D074B8-2355-4F9D-9213-70AA72F4962F}"/>
    <dgm:cxn modelId="{5F6DC018-E476-434E-85E4-AD4279CC64F4}" type="presParOf" srcId="{4934EF0C-5865-4624-9193-BBBD59DC9948}" destId="{0E19D42E-3AA3-4594-A302-97441A8F99B5}" srcOrd="0" destOrd="0" presId="urn:microsoft.com/office/officeart/2008/layout/AlternatingPictureBlocks"/>
    <dgm:cxn modelId="{95208C1F-3E68-444C-8492-EFD80E81AD7A}" type="presParOf" srcId="{0E19D42E-3AA3-4594-A302-97441A8F99B5}" destId="{9AC78C1D-7C2B-45E9-A102-FDFEE81B91BF}" srcOrd="0" destOrd="0" presId="urn:microsoft.com/office/officeart/2008/layout/AlternatingPictureBlocks"/>
    <dgm:cxn modelId="{69C901D9-B913-4972-9D86-F9B9433D2D50}" type="presParOf" srcId="{0E19D42E-3AA3-4594-A302-97441A8F99B5}" destId="{8B2AABE7-A9F4-41A2-B438-1367091BFD36}" srcOrd="1" destOrd="0" presId="urn:microsoft.com/office/officeart/2008/layout/AlternatingPictureBlocks"/>
    <dgm:cxn modelId="{63E03D95-35B7-4D7E-957D-6B21E6AAE414}" type="presParOf" srcId="{4934EF0C-5865-4624-9193-BBBD59DC9948}" destId="{E1A15A63-51A1-49B4-98B8-BC5D976CDAEE}" srcOrd="1" destOrd="0" presId="urn:microsoft.com/office/officeart/2008/layout/AlternatingPictureBlocks"/>
    <dgm:cxn modelId="{5530B590-A260-4A49-8D5B-E02FD85DF3E3}" type="presParOf" srcId="{4934EF0C-5865-4624-9193-BBBD59DC9948}" destId="{65BC9C72-8861-46B5-92F2-3E503AD97997}" srcOrd="2" destOrd="0" presId="urn:microsoft.com/office/officeart/2008/layout/AlternatingPictureBlocks"/>
    <dgm:cxn modelId="{AC583C49-4713-4B00-B821-05890BCA22DC}" type="presParOf" srcId="{65BC9C72-8861-46B5-92F2-3E503AD97997}" destId="{7F35D7EC-32DF-4276-9EF8-79D28693C93B}" srcOrd="0" destOrd="0" presId="urn:microsoft.com/office/officeart/2008/layout/AlternatingPictureBlocks"/>
    <dgm:cxn modelId="{54BEB9BB-E265-4D6A-8507-0134807AA2FB}" type="presParOf" srcId="{65BC9C72-8861-46B5-92F2-3E503AD97997}" destId="{0181C2D1-9FD9-4BFE-ACBC-4F90EABF1902}" srcOrd="1" destOrd="0" presId="urn:microsoft.com/office/officeart/2008/layout/AlternatingPictureBlocks"/>
    <dgm:cxn modelId="{7AA4C876-192C-40CB-B1EE-94BC8EF78D7F}" type="presParOf" srcId="{4934EF0C-5865-4624-9193-BBBD59DC9948}" destId="{515BD543-B059-4B9A-9E84-8196756D0226}" srcOrd="3" destOrd="0" presId="urn:microsoft.com/office/officeart/2008/layout/AlternatingPictureBlocks"/>
    <dgm:cxn modelId="{53139A67-22D6-4AEE-905E-55B45EAE074C}" type="presParOf" srcId="{4934EF0C-5865-4624-9193-BBBD59DC9948}" destId="{284FD552-9520-4CCC-9ADC-91DD1316EB5F}" srcOrd="4" destOrd="0" presId="urn:microsoft.com/office/officeart/2008/layout/AlternatingPictureBlocks"/>
    <dgm:cxn modelId="{95515F4F-D17A-4B1A-A4BD-FDEAA17BE95A}" type="presParOf" srcId="{284FD552-9520-4CCC-9ADC-91DD1316EB5F}" destId="{2FE4CB6A-7961-48FC-9C3B-5B39016C20EB}" srcOrd="0" destOrd="0" presId="urn:microsoft.com/office/officeart/2008/layout/AlternatingPictureBlocks"/>
    <dgm:cxn modelId="{D8AB57B3-81D0-4150-BACE-F25F2425CCAA}" type="presParOf" srcId="{284FD552-9520-4CCC-9ADC-91DD1316EB5F}" destId="{BD351C40-4420-45E6-B8CD-7E2350C2A95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643331-CAB1-4358-94A8-A67ADF86271F}" type="doc">
      <dgm:prSet loTypeId="urn:microsoft.com/office/officeart/2005/8/layout/bProcess3" loCatId="process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F51C6963-F49E-44D0-A284-C2B2F310BFF3}">
      <dgm:prSet phldrT="[Texto]"/>
      <dgm:spPr/>
      <dgm:t>
        <a:bodyPr/>
        <a:lstStyle/>
        <a:p>
          <a:r>
            <a:rPr lang="es-EC" dirty="0"/>
            <a:t>Empresa familiar fundada en 1987 en la ciudad de Guayaquil por el Eco. Vicente Astudillo</a:t>
          </a:r>
        </a:p>
      </dgm:t>
    </dgm:pt>
    <dgm:pt modelId="{64C497FA-98D9-4ACF-BEA8-00BCD79801E7}" type="parTrans" cxnId="{8C43889C-DE63-4B8C-81BA-5EA508DC01C5}">
      <dgm:prSet/>
      <dgm:spPr/>
      <dgm:t>
        <a:bodyPr/>
        <a:lstStyle/>
        <a:p>
          <a:endParaRPr lang="es-EC"/>
        </a:p>
      </dgm:t>
    </dgm:pt>
    <dgm:pt modelId="{F8148406-93CC-4A8D-847B-8075077BA69E}" type="sibTrans" cxnId="{8C43889C-DE63-4B8C-81BA-5EA508DC01C5}">
      <dgm:prSet/>
      <dgm:spPr/>
      <dgm:t>
        <a:bodyPr/>
        <a:lstStyle/>
        <a:p>
          <a:endParaRPr lang="es-EC"/>
        </a:p>
      </dgm:t>
    </dgm:pt>
    <dgm:pt modelId="{E049AC9F-4604-4E1E-B952-EDFB61ABB419}">
      <dgm:prSet phldrT="[Texto]"/>
      <dgm:spPr/>
      <dgm:t>
        <a:bodyPr/>
        <a:lstStyle/>
        <a:p>
          <a:r>
            <a:rPr lang="es-EC" dirty="0"/>
            <a:t>2 años más tarde abre las puertas de su primera sucursal en Quito</a:t>
          </a:r>
        </a:p>
      </dgm:t>
    </dgm:pt>
    <dgm:pt modelId="{5E0343BD-586A-4C81-84BF-FE59D0F7B17B}" type="parTrans" cxnId="{D3BDA342-813F-40DC-98F8-A82DFC2B0982}">
      <dgm:prSet/>
      <dgm:spPr/>
      <dgm:t>
        <a:bodyPr/>
        <a:lstStyle/>
        <a:p>
          <a:endParaRPr lang="es-EC"/>
        </a:p>
      </dgm:t>
    </dgm:pt>
    <dgm:pt modelId="{209F4AA4-E03D-4C9F-A786-5F18D4B275FC}" type="sibTrans" cxnId="{D3BDA342-813F-40DC-98F8-A82DFC2B0982}">
      <dgm:prSet/>
      <dgm:spPr/>
      <dgm:t>
        <a:bodyPr/>
        <a:lstStyle/>
        <a:p>
          <a:endParaRPr lang="es-EC"/>
        </a:p>
      </dgm:t>
    </dgm:pt>
    <dgm:pt modelId="{37CDC997-8FFB-4620-8E8F-067A989BF03B}">
      <dgm:prSet phldrT="[Texto]"/>
      <dgm:spPr/>
      <dgm:t>
        <a:bodyPr/>
        <a:lstStyle/>
        <a:p>
          <a:r>
            <a:rPr lang="es-EC" dirty="0"/>
            <a:t>“Importación, distribución y venta al por mayor y menor de autopartes y accesorios de  la marca Volkswagen”</a:t>
          </a:r>
        </a:p>
      </dgm:t>
    </dgm:pt>
    <dgm:pt modelId="{13D5F398-F301-420F-ABEE-C92D82E49CC3}" type="parTrans" cxnId="{48F68095-EF4A-4989-8EA9-C88F5DA9BECD}">
      <dgm:prSet/>
      <dgm:spPr/>
      <dgm:t>
        <a:bodyPr/>
        <a:lstStyle/>
        <a:p>
          <a:endParaRPr lang="es-EC"/>
        </a:p>
      </dgm:t>
    </dgm:pt>
    <dgm:pt modelId="{C91714B8-344F-428C-81F4-5AFC9DDCD0D7}" type="sibTrans" cxnId="{48F68095-EF4A-4989-8EA9-C88F5DA9BECD}">
      <dgm:prSet/>
      <dgm:spPr/>
      <dgm:t>
        <a:bodyPr/>
        <a:lstStyle/>
        <a:p>
          <a:endParaRPr lang="es-EC"/>
        </a:p>
      </dgm:t>
    </dgm:pt>
    <dgm:pt modelId="{17E8B042-3F43-41F8-9865-85EE33EDE44B}">
      <dgm:prSet phldrT="[Texto]"/>
      <dgm:spPr/>
      <dgm:t>
        <a:bodyPr/>
        <a:lstStyle/>
        <a:p>
          <a:r>
            <a:rPr lang="es-EC" dirty="0"/>
            <a:t>Enfocarse a  mercado de autos clásicos</a:t>
          </a:r>
        </a:p>
      </dgm:t>
    </dgm:pt>
    <dgm:pt modelId="{22F3B3AF-94B0-4F00-9146-D783FE0EE9A4}" type="parTrans" cxnId="{DB665CF8-FACD-4622-8DBB-DE17355C1399}">
      <dgm:prSet/>
      <dgm:spPr/>
      <dgm:t>
        <a:bodyPr/>
        <a:lstStyle/>
        <a:p>
          <a:endParaRPr lang="es-EC"/>
        </a:p>
      </dgm:t>
    </dgm:pt>
    <dgm:pt modelId="{8D5B047D-D281-4157-9D60-B5EAD4924C60}" type="sibTrans" cxnId="{DB665CF8-FACD-4622-8DBB-DE17355C1399}">
      <dgm:prSet/>
      <dgm:spPr/>
      <dgm:t>
        <a:bodyPr/>
        <a:lstStyle/>
        <a:p>
          <a:endParaRPr lang="es-EC"/>
        </a:p>
      </dgm:t>
    </dgm:pt>
    <dgm:pt modelId="{49A3030B-D95A-4CB1-8096-9A599C52D2EB}" type="pres">
      <dgm:prSet presAssocID="{76643331-CAB1-4358-94A8-A67ADF86271F}" presName="Name0" presStyleCnt="0">
        <dgm:presLayoutVars>
          <dgm:dir/>
          <dgm:resizeHandles val="exact"/>
        </dgm:presLayoutVars>
      </dgm:prSet>
      <dgm:spPr/>
    </dgm:pt>
    <dgm:pt modelId="{3E699B11-3CEF-44DE-935D-101B552D06B1}" type="pres">
      <dgm:prSet presAssocID="{F51C6963-F49E-44D0-A284-C2B2F310BFF3}" presName="node" presStyleLbl="node1" presStyleIdx="0" presStyleCnt="4">
        <dgm:presLayoutVars>
          <dgm:bulletEnabled val="1"/>
        </dgm:presLayoutVars>
      </dgm:prSet>
      <dgm:spPr/>
    </dgm:pt>
    <dgm:pt modelId="{BD67BA5F-C1C1-4DBB-83B0-0754CA6D8C1C}" type="pres">
      <dgm:prSet presAssocID="{F8148406-93CC-4A8D-847B-8075077BA69E}" presName="sibTrans" presStyleLbl="sibTrans1D1" presStyleIdx="0" presStyleCnt="3"/>
      <dgm:spPr/>
    </dgm:pt>
    <dgm:pt modelId="{B9222B4B-4139-416B-813A-67B526919A49}" type="pres">
      <dgm:prSet presAssocID="{F8148406-93CC-4A8D-847B-8075077BA69E}" presName="connectorText" presStyleLbl="sibTrans1D1" presStyleIdx="0" presStyleCnt="3"/>
      <dgm:spPr/>
    </dgm:pt>
    <dgm:pt modelId="{B188F529-C3F8-41A9-9AD1-9F235BAACD88}" type="pres">
      <dgm:prSet presAssocID="{E049AC9F-4604-4E1E-B952-EDFB61ABB419}" presName="node" presStyleLbl="node1" presStyleIdx="1" presStyleCnt="4">
        <dgm:presLayoutVars>
          <dgm:bulletEnabled val="1"/>
        </dgm:presLayoutVars>
      </dgm:prSet>
      <dgm:spPr/>
    </dgm:pt>
    <dgm:pt modelId="{9843060A-FCB3-45F1-9F95-04A6F13D4A06}" type="pres">
      <dgm:prSet presAssocID="{209F4AA4-E03D-4C9F-A786-5F18D4B275FC}" presName="sibTrans" presStyleLbl="sibTrans1D1" presStyleIdx="1" presStyleCnt="3"/>
      <dgm:spPr/>
    </dgm:pt>
    <dgm:pt modelId="{046EA389-95FD-4923-BFD2-21C276A5CA87}" type="pres">
      <dgm:prSet presAssocID="{209F4AA4-E03D-4C9F-A786-5F18D4B275FC}" presName="connectorText" presStyleLbl="sibTrans1D1" presStyleIdx="1" presStyleCnt="3"/>
      <dgm:spPr/>
    </dgm:pt>
    <dgm:pt modelId="{18D050EC-F08B-47C5-8C60-37D3AB8DB4D7}" type="pres">
      <dgm:prSet presAssocID="{37CDC997-8FFB-4620-8E8F-067A989BF03B}" presName="node" presStyleLbl="node1" presStyleIdx="2" presStyleCnt="4">
        <dgm:presLayoutVars>
          <dgm:bulletEnabled val="1"/>
        </dgm:presLayoutVars>
      </dgm:prSet>
      <dgm:spPr/>
    </dgm:pt>
    <dgm:pt modelId="{257A16B0-2766-4A85-ADB8-1D708601F6DF}" type="pres">
      <dgm:prSet presAssocID="{C91714B8-344F-428C-81F4-5AFC9DDCD0D7}" presName="sibTrans" presStyleLbl="sibTrans1D1" presStyleIdx="2" presStyleCnt="3"/>
      <dgm:spPr/>
    </dgm:pt>
    <dgm:pt modelId="{B400C9FF-7B4C-446E-BBE4-F17C7A39B680}" type="pres">
      <dgm:prSet presAssocID="{C91714B8-344F-428C-81F4-5AFC9DDCD0D7}" presName="connectorText" presStyleLbl="sibTrans1D1" presStyleIdx="2" presStyleCnt="3"/>
      <dgm:spPr/>
    </dgm:pt>
    <dgm:pt modelId="{EC07D650-5B94-4721-ADA4-C2E99E24651A}" type="pres">
      <dgm:prSet presAssocID="{17E8B042-3F43-41F8-9865-85EE33EDE44B}" presName="node" presStyleLbl="node1" presStyleIdx="3" presStyleCnt="4">
        <dgm:presLayoutVars>
          <dgm:bulletEnabled val="1"/>
        </dgm:presLayoutVars>
      </dgm:prSet>
      <dgm:spPr/>
    </dgm:pt>
  </dgm:ptLst>
  <dgm:cxnLst>
    <dgm:cxn modelId="{69702300-B2C4-472A-9004-F53876DEA8BF}" type="presOf" srcId="{209F4AA4-E03D-4C9F-A786-5F18D4B275FC}" destId="{046EA389-95FD-4923-BFD2-21C276A5CA87}" srcOrd="1" destOrd="0" presId="urn:microsoft.com/office/officeart/2005/8/layout/bProcess3"/>
    <dgm:cxn modelId="{6B936100-51EB-4141-9D2D-D6FCA9FDDAEA}" type="presOf" srcId="{17E8B042-3F43-41F8-9865-85EE33EDE44B}" destId="{EC07D650-5B94-4721-ADA4-C2E99E24651A}" srcOrd="0" destOrd="0" presId="urn:microsoft.com/office/officeart/2005/8/layout/bProcess3"/>
    <dgm:cxn modelId="{DF03D512-C90B-45C0-906B-800C8213ECF0}" type="presOf" srcId="{F8148406-93CC-4A8D-847B-8075077BA69E}" destId="{BD67BA5F-C1C1-4DBB-83B0-0754CA6D8C1C}" srcOrd="0" destOrd="0" presId="urn:microsoft.com/office/officeart/2005/8/layout/bProcess3"/>
    <dgm:cxn modelId="{E4464E16-835B-43EA-87B9-458944305C49}" type="presOf" srcId="{E049AC9F-4604-4E1E-B952-EDFB61ABB419}" destId="{B188F529-C3F8-41A9-9AD1-9F235BAACD88}" srcOrd="0" destOrd="0" presId="urn:microsoft.com/office/officeart/2005/8/layout/bProcess3"/>
    <dgm:cxn modelId="{2327381A-890D-447A-8E95-310C31B0812D}" type="presOf" srcId="{F8148406-93CC-4A8D-847B-8075077BA69E}" destId="{B9222B4B-4139-416B-813A-67B526919A49}" srcOrd="1" destOrd="0" presId="urn:microsoft.com/office/officeart/2005/8/layout/bProcess3"/>
    <dgm:cxn modelId="{6DBD5D21-EF66-4BD5-9DD8-DDCD5063D23D}" type="presOf" srcId="{F51C6963-F49E-44D0-A284-C2B2F310BFF3}" destId="{3E699B11-3CEF-44DE-935D-101B552D06B1}" srcOrd="0" destOrd="0" presId="urn:microsoft.com/office/officeart/2005/8/layout/bProcess3"/>
    <dgm:cxn modelId="{2147E633-8C87-49CC-B30D-9B00DC3C2976}" type="presOf" srcId="{C91714B8-344F-428C-81F4-5AFC9DDCD0D7}" destId="{257A16B0-2766-4A85-ADB8-1D708601F6DF}" srcOrd="0" destOrd="0" presId="urn:microsoft.com/office/officeart/2005/8/layout/bProcess3"/>
    <dgm:cxn modelId="{0DFAED40-586B-4D13-A1B4-D800CF3B4DD1}" type="presOf" srcId="{37CDC997-8FFB-4620-8E8F-067A989BF03B}" destId="{18D050EC-F08B-47C5-8C60-37D3AB8DB4D7}" srcOrd="0" destOrd="0" presId="urn:microsoft.com/office/officeart/2005/8/layout/bProcess3"/>
    <dgm:cxn modelId="{C9579062-38A0-41EF-AD0A-00337D8A1865}" type="presOf" srcId="{C91714B8-344F-428C-81F4-5AFC9DDCD0D7}" destId="{B400C9FF-7B4C-446E-BBE4-F17C7A39B680}" srcOrd="1" destOrd="0" presId="urn:microsoft.com/office/officeart/2005/8/layout/bProcess3"/>
    <dgm:cxn modelId="{D3BDA342-813F-40DC-98F8-A82DFC2B0982}" srcId="{76643331-CAB1-4358-94A8-A67ADF86271F}" destId="{E049AC9F-4604-4E1E-B952-EDFB61ABB419}" srcOrd="1" destOrd="0" parTransId="{5E0343BD-586A-4C81-84BF-FE59D0F7B17B}" sibTransId="{209F4AA4-E03D-4C9F-A786-5F18D4B275FC}"/>
    <dgm:cxn modelId="{48F68095-EF4A-4989-8EA9-C88F5DA9BECD}" srcId="{76643331-CAB1-4358-94A8-A67ADF86271F}" destId="{37CDC997-8FFB-4620-8E8F-067A989BF03B}" srcOrd="2" destOrd="0" parTransId="{13D5F398-F301-420F-ABEE-C92D82E49CC3}" sibTransId="{C91714B8-344F-428C-81F4-5AFC9DDCD0D7}"/>
    <dgm:cxn modelId="{8C43889C-DE63-4B8C-81BA-5EA508DC01C5}" srcId="{76643331-CAB1-4358-94A8-A67ADF86271F}" destId="{F51C6963-F49E-44D0-A284-C2B2F310BFF3}" srcOrd="0" destOrd="0" parTransId="{64C497FA-98D9-4ACF-BEA8-00BCD79801E7}" sibTransId="{F8148406-93CC-4A8D-847B-8075077BA69E}"/>
    <dgm:cxn modelId="{7E756BBD-82F7-4B9D-9995-FCB52BD99847}" type="presOf" srcId="{209F4AA4-E03D-4C9F-A786-5F18D4B275FC}" destId="{9843060A-FCB3-45F1-9F95-04A6F13D4A06}" srcOrd="0" destOrd="0" presId="urn:microsoft.com/office/officeart/2005/8/layout/bProcess3"/>
    <dgm:cxn modelId="{DB665CF8-FACD-4622-8DBB-DE17355C1399}" srcId="{76643331-CAB1-4358-94A8-A67ADF86271F}" destId="{17E8B042-3F43-41F8-9865-85EE33EDE44B}" srcOrd="3" destOrd="0" parTransId="{22F3B3AF-94B0-4F00-9146-D783FE0EE9A4}" sibTransId="{8D5B047D-D281-4157-9D60-B5EAD4924C60}"/>
    <dgm:cxn modelId="{FBE247F9-4949-4E8E-93AA-30FD208D713A}" type="presOf" srcId="{76643331-CAB1-4358-94A8-A67ADF86271F}" destId="{49A3030B-D95A-4CB1-8096-9A599C52D2EB}" srcOrd="0" destOrd="0" presId="urn:microsoft.com/office/officeart/2005/8/layout/bProcess3"/>
    <dgm:cxn modelId="{E912BD38-5B5F-4B93-9198-D4A18E2EFDFD}" type="presParOf" srcId="{49A3030B-D95A-4CB1-8096-9A599C52D2EB}" destId="{3E699B11-3CEF-44DE-935D-101B552D06B1}" srcOrd="0" destOrd="0" presId="urn:microsoft.com/office/officeart/2005/8/layout/bProcess3"/>
    <dgm:cxn modelId="{1C31ECD6-61AF-454C-8516-BC16E0967225}" type="presParOf" srcId="{49A3030B-D95A-4CB1-8096-9A599C52D2EB}" destId="{BD67BA5F-C1C1-4DBB-83B0-0754CA6D8C1C}" srcOrd="1" destOrd="0" presId="urn:microsoft.com/office/officeart/2005/8/layout/bProcess3"/>
    <dgm:cxn modelId="{AB42D8C1-72C8-41A2-9DFC-609B3AE05057}" type="presParOf" srcId="{BD67BA5F-C1C1-4DBB-83B0-0754CA6D8C1C}" destId="{B9222B4B-4139-416B-813A-67B526919A49}" srcOrd="0" destOrd="0" presId="urn:microsoft.com/office/officeart/2005/8/layout/bProcess3"/>
    <dgm:cxn modelId="{FB0D4F90-AEBB-4DDB-B9E4-217E387B5304}" type="presParOf" srcId="{49A3030B-D95A-4CB1-8096-9A599C52D2EB}" destId="{B188F529-C3F8-41A9-9AD1-9F235BAACD88}" srcOrd="2" destOrd="0" presId="urn:microsoft.com/office/officeart/2005/8/layout/bProcess3"/>
    <dgm:cxn modelId="{52AE56EB-2B74-4507-89F0-396DD576B926}" type="presParOf" srcId="{49A3030B-D95A-4CB1-8096-9A599C52D2EB}" destId="{9843060A-FCB3-45F1-9F95-04A6F13D4A06}" srcOrd="3" destOrd="0" presId="urn:microsoft.com/office/officeart/2005/8/layout/bProcess3"/>
    <dgm:cxn modelId="{C3BEA0AC-BD90-4E6C-B623-697DD280C90D}" type="presParOf" srcId="{9843060A-FCB3-45F1-9F95-04A6F13D4A06}" destId="{046EA389-95FD-4923-BFD2-21C276A5CA87}" srcOrd="0" destOrd="0" presId="urn:microsoft.com/office/officeart/2005/8/layout/bProcess3"/>
    <dgm:cxn modelId="{1640530A-9F6F-43D6-966A-1937E38308EC}" type="presParOf" srcId="{49A3030B-D95A-4CB1-8096-9A599C52D2EB}" destId="{18D050EC-F08B-47C5-8C60-37D3AB8DB4D7}" srcOrd="4" destOrd="0" presId="urn:microsoft.com/office/officeart/2005/8/layout/bProcess3"/>
    <dgm:cxn modelId="{666202AF-EFD7-403C-A2AF-98AB053F3E61}" type="presParOf" srcId="{49A3030B-D95A-4CB1-8096-9A599C52D2EB}" destId="{257A16B0-2766-4A85-ADB8-1D708601F6DF}" srcOrd="5" destOrd="0" presId="urn:microsoft.com/office/officeart/2005/8/layout/bProcess3"/>
    <dgm:cxn modelId="{594B42C7-A55E-4338-82C8-997A2749A4C7}" type="presParOf" srcId="{257A16B0-2766-4A85-ADB8-1D708601F6DF}" destId="{B400C9FF-7B4C-446E-BBE4-F17C7A39B680}" srcOrd="0" destOrd="0" presId="urn:microsoft.com/office/officeart/2005/8/layout/bProcess3"/>
    <dgm:cxn modelId="{CFA181C3-196D-49D6-B877-0989421E20F7}" type="presParOf" srcId="{49A3030B-D95A-4CB1-8096-9A599C52D2EB}" destId="{EC07D650-5B94-4721-ADA4-C2E99E24651A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D467-DBCA-4736-B0D6-9CAD62F4A821}">
      <dsp:nvSpPr>
        <dsp:cNvPr id="0" name=""/>
        <dsp:cNvSpPr/>
      </dsp:nvSpPr>
      <dsp:spPr>
        <a:xfrm>
          <a:off x="5351" y="893777"/>
          <a:ext cx="2339602" cy="1403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Volkswagen como una de las marcas mas importantes del mercado</a:t>
          </a:r>
        </a:p>
      </dsp:txBody>
      <dsp:txXfrm>
        <a:off x="46466" y="934892"/>
        <a:ext cx="2257372" cy="1321531"/>
      </dsp:txXfrm>
    </dsp:sp>
    <dsp:sp modelId="{E0C59AC0-21C2-4F6C-92D2-FD0CCBD6C293}">
      <dsp:nvSpPr>
        <dsp:cNvPr id="0" name=""/>
        <dsp:cNvSpPr/>
      </dsp:nvSpPr>
      <dsp:spPr>
        <a:xfrm>
          <a:off x="2578913" y="1305547"/>
          <a:ext cx="495995" cy="580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2578913" y="1421591"/>
        <a:ext cx="347197" cy="348133"/>
      </dsp:txXfrm>
    </dsp:sp>
    <dsp:sp modelId="{3DB43EDE-1EEE-4E39-8E2F-4ADB84E5B1DF}">
      <dsp:nvSpPr>
        <dsp:cNvPr id="0" name=""/>
        <dsp:cNvSpPr/>
      </dsp:nvSpPr>
      <dsp:spPr>
        <a:xfrm>
          <a:off x="3280794" y="893777"/>
          <a:ext cx="2339602" cy="1403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Modelos Escarabajo, </a:t>
          </a:r>
          <a:r>
            <a:rPr lang="es-EC" sz="1900" kern="1200" dirty="0" err="1"/>
            <a:t>Kombi</a:t>
          </a:r>
          <a:r>
            <a:rPr lang="es-EC" sz="1900" kern="1200" dirty="0"/>
            <a:t>, Brasilia, </a:t>
          </a:r>
          <a:r>
            <a:rPr lang="es-EC" sz="1900" kern="1200" dirty="0" err="1"/>
            <a:t>etc</a:t>
          </a:r>
          <a:endParaRPr lang="es-EC" sz="1900" kern="1200" dirty="0"/>
        </a:p>
      </dsp:txBody>
      <dsp:txXfrm>
        <a:off x="3321909" y="934892"/>
        <a:ext cx="2257372" cy="1321531"/>
      </dsp:txXfrm>
    </dsp:sp>
    <dsp:sp modelId="{811F5D3C-5477-43EC-95E3-03E0C18C87BD}">
      <dsp:nvSpPr>
        <dsp:cNvPr id="0" name=""/>
        <dsp:cNvSpPr/>
      </dsp:nvSpPr>
      <dsp:spPr>
        <a:xfrm>
          <a:off x="5854357" y="1305547"/>
          <a:ext cx="495995" cy="580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5854357" y="1421591"/>
        <a:ext cx="347197" cy="348133"/>
      </dsp:txXfrm>
    </dsp:sp>
    <dsp:sp modelId="{0B626CC1-4977-4FAA-96A0-73FA5903303D}">
      <dsp:nvSpPr>
        <dsp:cNvPr id="0" name=""/>
        <dsp:cNvSpPr/>
      </dsp:nvSpPr>
      <dsp:spPr>
        <a:xfrm>
          <a:off x="6556238" y="893777"/>
          <a:ext cx="2339602" cy="1403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1938 hasta la fecha se fabricaron 24 millones de unidades</a:t>
          </a:r>
        </a:p>
      </dsp:txBody>
      <dsp:txXfrm>
        <a:off x="6597353" y="934892"/>
        <a:ext cx="2257372" cy="1321531"/>
      </dsp:txXfrm>
    </dsp:sp>
    <dsp:sp modelId="{9815085F-42D6-4C38-84BD-5D06F35B0327}">
      <dsp:nvSpPr>
        <dsp:cNvPr id="0" name=""/>
        <dsp:cNvSpPr/>
      </dsp:nvSpPr>
      <dsp:spPr>
        <a:xfrm>
          <a:off x="9129801" y="1305547"/>
          <a:ext cx="495995" cy="580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9129801" y="1421591"/>
        <a:ext cx="347197" cy="348133"/>
      </dsp:txXfrm>
    </dsp:sp>
    <dsp:sp modelId="{49EA1D5A-B4AB-4ECC-84A2-83AFD65E8F63}">
      <dsp:nvSpPr>
        <dsp:cNvPr id="0" name=""/>
        <dsp:cNvSpPr/>
      </dsp:nvSpPr>
      <dsp:spPr>
        <a:xfrm>
          <a:off x="9831682" y="893777"/>
          <a:ext cx="2339602" cy="1403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Exportaciones en los 5 continentes</a:t>
          </a:r>
        </a:p>
      </dsp:txBody>
      <dsp:txXfrm>
        <a:off x="9872797" y="934892"/>
        <a:ext cx="2257372" cy="13215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C858-42D4-409B-BB7A-09CFBE26DC14}">
      <dsp:nvSpPr>
        <dsp:cNvPr id="0" name=""/>
        <dsp:cNvSpPr/>
      </dsp:nvSpPr>
      <dsp:spPr>
        <a:xfrm>
          <a:off x="3037697" y="1138966"/>
          <a:ext cx="248324" cy="707208"/>
        </a:xfrm>
        <a:custGeom>
          <a:avLst/>
          <a:gdLst/>
          <a:ahLst/>
          <a:cxnLst/>
          <a:rect l="0" t="0" r="0" b="0"/>
          <a:pathLst>
            <a:path>
              <a:moveTo>
                <a:pt x="248324" y="0"/>
              </a:moveTo>
              <a:lnTo>
                <a:pt x="248324" y="707208"/>
              </a:lnTo>
              <a:lnTo>
                <a:pt x="0" y="70720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F9E7A-BBF8-452F-854F-CBB7A9FFA037}">
      <dsp:nvSpPr>
        <dsp:cNvPr id="0" name=""/>
        <dsp:cNvSpPr/>
      </dsp:nvSpPr>
      <dsp:spPr>
        <a:xfrm>
          <a:off x="3286021" y="1138966"/>
          <a:ext cx="1677371" cy="1417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891"/>
              </a:lnTo>
              <a:lnTo>
                <a:pt x="1677371" y="1263891"/>
              </a:lnTo>
              <a:lnTo>
                <a:pt x="1677371" y="141771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BA28-AF9F-4E12-860C-EE891E959792}">
      <dsp:nvSpPr>
        <dsp:cNvPr id="0" name=""/>
        <dsp:cNvSpPr/>
      </dsp:nvSpPr>
      <dsp:spPr>
        <a:xfrm>
          <a:off x="3209460" y="1138966"/>
          <a:ext cx="91440" cy="1417712"/>
        </a:xfrm>
        <a:custGeom>
          <a:avLst/>
          <a:gdLst/>
          <a:ahLst/>
          <a:cxnLst/>
          <a:rect l="0" t="0" r="0" b="0"/>
          <a:pathLst>
            <a:path>
              <a:moveTo>
                <a:pt x="76561" y="0"/>
              </a:moveTo>
              <a:lnTo>
                <a:pt x="76561" y="1263891"/>
              </a:lnTo>
              <a:lnTo>
                <a:pt x="45720" y="1263891"/>
              </a:lnTo>
              <a:lnTo>
                <a:pt x="45720" y="141771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D3495-9CE0-4522-9024-55723524B3A9}">
      <dsp:nvSpPr>
        <dsp:cNvPr id="0" name=""/>
        <dsp:cNvSpPr/>
      </dsp:nvSpPr>
      <dsp:spPr>
        <a:xfrm>
          <a:off x="1329485" y="3215909"/>
          <a:ext cx="217482" cy="710504"/>
        </a:xfrm>
        <a:custGeom>
          <a:avLst/>
          <a:gdLst/>
          <a:ahLst/>
          <a:cxnLst/>
          <a:rect l="0" t="0" r="0" b="0"/>
          <a:pathLst>
            <a:path>
              <a:moveTo>
                <a:pt x="217482" y="0"/>
              </a:moveTo>
              <a:lnTo>
                <a:pt x="217482" y="710504"/>
              </a:lnTo>
              <a:lnTo>
                <a:pt x="0" y="71050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938A1-0EDC-4474-9882-9698B3196DA4}">
      <dsp:nvSpPr>
        <dsp:cNvPr id="0" name=""/>
        <dsp:cNvSpPr/>
      </dsp:nvSpPr>
      <dsp:spPr>
        <a:xfrm>
          <a:off x="1546968" y="1138966"/>
          <a:ext cx="1739053" cy="1417712"/>
        </a:xfrm>
        <a:custGeom>
          <a:avLst/>
          <a:gdLst/>
          <a:ahLst/>
          <a:cxnLst/>
          <a:rect l="0" t="0" r="0" b="0"/>
          <a:pathLst>
            <a:path>
              <a:moveTo>
                <a:pt x="1739053" y="0"/>
              </a:moveTo>
              <a:lnTo>
                <a:pt x="1739053" y="1263891"/>
              </a:lnTo>
              <a:lnTo>
                <a:pt x="0" y="1263891"/>
              </a:lnTo>
              <a:lnTo>
                <a:pt x="0" y="141771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3544D-F728-4653-BB91-36DC42ECC317}">
      <dsp:nvSpPr>
        <dsp:cNvPr id="0" name=""/>
        <dsp:cNvSpPr/>
      </dsp:nvSpPr>
      <dsp:spPr>
        <a:xfrm>
          <a:off x="2587716" y="473143"/>
          <a:ext cx="1396611" cy="6658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9302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Dirección General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Gerente Luis Astudillo J. </a:t>
          </a:r>
        </a:p>
      </dsp:txBody>
      <dsp:txXfrm>
        <a:off x="2587716" y="473143"/>
        <a:ext cx="1396611" cy="665822"/>
      </dsp:txXfrm>
    </dsp:sp>
    <dsp:sp modelId="{63249DE5-B4DB-424E-9972-3436E5FC1C6F}">
      <dsp:nvSpPr>
        <dsp:cNvPr id="0" name=""/>
        <dsp:cNvSpPr/>
      </dsp:nvSpPr>
      <dsp:spPr>
        <a:xfrm>
          <a:off x="2904047" y="989174"/>
          <a:ext cx="1145921" cy="2197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4047" y="989174"/>
        <a:ext cx="1145921" cy="219743"/>
      </dsp:txXfrm>
    </dsp:sp>
    <dsp:sp modelId="{BF216D81-0B99-463F-B9D8-8F76E1F82E20}">
      <dsp:nvSpPr>
        <dsp:cNvPr id="0" name=""/>
        <dsp:cNvSpPr/>
      </dsp:nvSpPr>
      <dsp:spPr>
        <a:xfrm>
          <a:off x="910345" y="2556678"/>
          <a:ext cx="1273246" cy="659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9302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Financiera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Luis Astudillo L.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Analista financiero/Cobranzas</a:t>
          </a:r>
        </a:p>
      </dsp:txBody>
      <dsp:txXfrm>
        <a:off x="910345" y="2556678"/>
        <a:ext cx="1273246" cy="659230"/>
      </dsp:txXfrm>
    </dsp:sp>
    <dsp:sp modelId="{87C46EA1-BC05-4074-A1E7-E6E5F1BBC27C}">
      <dsp:nvSpPr>
        <dsp:cNvPr id="0" name=""/>
        <dsp:cNvSpPr/>
      </dsp:nvSpPr>
      <dsp:spPr>
        <a:xfrm>
          <a:off x="1164994" y="3069413"/>
          <a:ext cx="1145921" cy="2197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4994" y="3069413"/>
        <a:ext cx="1145921" cy="219743"/>
      </dsp:txXfrm>
    </dsp:sp>
    <dsp:sp modelId="{2F1F90B1-B841-4B4B-866D-3702835C0CD7}">
      <dsp:nvSpPr>
        <dsp:cNvPr id="0" name=""/>
        <dsp:cNvSpPr/>
      </dsp:nvSpPr>
      <dsp:spPr>
        <a:xfrm>
          <a:off x="56238" y="3596798"/>
          <a:ext cx="1273246" cy="659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9302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Asistente contable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Angie Astudillo</a:t>
          </a:r>
        </a:p>
      </dsp:txBody>
      <dsp:txXfrm>
        <a:off x="56238" y="3596798"/>
        <a:ext cx="1273246" cy="659230"/>
      </dsp:txXfrm>
    </dsp:sp>
    <dsp:sp modelId="{A4B1C76A-9537-4635-9A73-F3EBE448E136}">
      <dsp:nvSpPr>
        <dsp:cNvPr id="0" name=""/>
        <dsp:cNvSpPr/>
      </dsp:nvSpPr>
      <dsp:spPr>
        <a:xfrm>
          <a:off x="310888" y="4109533"/>
          <a:ext cx="1145921" cy="2197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888" y="4109533"/>
        <a:ext cx="1145921" cy="219743"/>
      </dsp:txXfrm>
    </dsp:sp>
    <dsp:sp modelId="{C83811DF-48AC-43A6-9277-656E00007EB3}">
      <dsp:nvSpPr>
        <dsp:cNvPr id="0" name=""/>
        <dsp:cNvSpPr/>
      </dsp:nvSpPr>
      <dsp:spPr>
        <a:xfrm>
          <a:off x="2618557" y="2556678"/>
          <a:ext cx="1273246" cy="659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9302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Ventas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Robert Guano - Jefe de Ventas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Sandro Jimenez - Ejecutivo de Ventas</a:t>
          </a:r>
        </a:p>
      </dsp:txBody>
      <dsp:txXfrm>
        <a:off x="2618557" y="2556678"/>
        <a:ext cx="1273246" cy="659230"/>
      </dsp:txXfrm>
    </dsp:sp>
    <dsp:sp modelId="{517DFA91-ECA0-414B-B23A-9CF4B8EF0D50}">
      <dsp:nvSpPr>
        <dsp:cNvPr id="0" name=""/>
        <dsp:cNvSpPr/>
      </dsp:nvSpPr>
      <dsp:spPr>
        <a:xfrm>
          <a:off x="2918058" y="3132205"/>
          <a:ext cx="1145921" cy="2197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8058" y="3132205"/>
        <a:ext cx="1145921" cy="219743"/>
      </dsp:txXfrm>
    </dsp:sp>
    <dsp:sp modelId="{225A501D-DAAF-4DED-9FF8-716913F04D57}">
      <dsp:nvSpPr>
        <dsp:cNvPr id="0" name=""/>
        <dsp:cNvSpPr/>
      </dsp:nvSpPr>
      <dsp:spPr>
        <a:xfrm>
          <a:off x="4326769" y="2556678"/>
          <a:ext cx="1273246" cy="659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9302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Bodegas/Logística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>
              <a:latin typeface="Times New Roman" panose="02020603050405020304" pitchFamily="18" charset="0"/>
              <a:cs typeface="Times New Roman" panose="02020603050405020304" pitchFamily="18" charset="0"/>
            </a:rPr>
            <a:t>Daniel Astudillo - Ejecutivos de ventas al por mayor</a:t>
          </a:r>
        </a:p>
      </dsp:txBody>
      <dsp:txXfrm>
        <a:off x="4326769" y="2556678"/>
        <a:ext cx="1273246" cy="659230"/>
      </dsp:txXfrm>
    </dsp:sp>
    <dsp:sp modelId="{8B6FDDF2-0452-4096-9F72-97594B7775C1}">
      <dsp:nvSpPr>
        <dsp:cNvPr id="0" name=""/>
        <dsp:cNvSpPr/>
      </dsp:nvSpPr>
      <dsp:spPr>
        <a:xfrm>
          <a:off x="4581419" y="3069413"/>
          <a:ext cx="1145921" cy="2197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1419" y="3069413"/>
        <a:ext cx="1145921" cy="219743"/>
      </dsp:txXfrm>
    </dsp:sp>
    <dsp:sp modelId="{05F87D36-C18F-4F19-9FFC-DAE99A486763}">
      <dsp:nvSpPr>
        <dsp:cNvPr id="0" name=""/>
        <dsp:cNvSpPr/>
      </dsp:nvSpPr>
      <dsp:spPr>
        <a:xfrm>
          <a:off x="1764451" y="1516559"/>
          <a:ext cx="1273246" cy="659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9302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Asistente de Dirección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Katthy</a:t>
          </a:r>
          <a:r>
            <a:rPr lang="es-EC" sz="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Len</a:t>
          </a:r>
        </a:p>
      </dsp:txBody>
      <dsp:txXfrm>
        <a:off x="1764451" y="1516559"/>
        <a:ext cx="1273246" cy="659230"/>
      </dsp:txXfrm>
    </dsp:sp>
    <dsp:sp modelId="{A6314349-DD8C-40BF-86B0-8143D150E23D}">
      <dsp:nvSpPr>
        <dsp:cNvPr id="0" name=""/>
        <dsp:cNvSpPr/>
      </dsp:nvSpPr>
      <dsp:spPr>
        <a:xfrm>
          <a:off x="2019100" y="2029294"/>
          <a:ext cx="1145921" cy="21974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9100" y="2029294"/>
        <a:ext cx="1145921" cy="2197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8E919-119E-414C-95A8-DAEB66094F89}">
      <dsp:nvSpPr>
        <dsp:cNvPr id="0" name=""/>
        <dsp:cNvSpPr/>
      </dsp:nvSpPr>
      <dsp:spPr>
        <a:xfrm>
          <a:off x="0" y="0"/>
          <a:ext cx="6592047" cy="1401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Área Directiva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Representación legal y jurídica de la organización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Contratación de talento humano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Toma de decisiones internas</a:t>
          </a:r>
        </a:p>
      </dsp:txBody>
      <dsp:txXfrm>
        <a:off x="1458524" y="0"/>
        <a:ext cx="5133522" cy="1401149"/>
      </dsp:txXfrm>
    </dsp:sp>
    <dsp:sp modelId="{033CEF7A-E943-4F19-803A-1D46467C7FA7}">
      <dsp:nvSpPr>
        <dsp:cNvPr id="0" name=""/>
        <dsp:cNvSpPr/>
      </dsp:nvSpPr>
      <dsp:spPr>
        <a:xfrm>
          <a:off x="140114" y="140114"/>
          <a:ext cx="1318409" cy="11209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E9F8CA-26E9-4DD4-A203-15E0EE37B39F}">
      <dsp:nvSpPr>
        <dsp:cNvPr id="0" name=""/>
        <dsp:cNvSpPr/>
      </dsp:nvSpPr>
      <dsp:spPr>
        <a:xfrm>
          <a:off x="0" y="1518565"/>
          <a:ext cx="6592047" cy="1401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Área Financiera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Determinación y elaboración de presupuestos trimestrales.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Elaboración y pagos de formularios tributarios</a:t>
          </a:r>
        </a:p>
      </dsp:txBody>
      <dsp:txXfrm>
        <a:off x="1458524" y="1518565"/>
        <a:ext cx="5133522" cy="1401149"/>
      </dsp:txXfrm>
    </dsp:sp>
    <dsp:sp modelId="{87F7F147-57B4-4764-B0C1-3F5E230D2464}">
      <dsp:nvSpPr>
        <dsp:cNvPr id="0" name=""/>
        <dsp:cNvSpPr/>
      </dsp:nvSpPr>
      <dsp:spPr>
        <a:xfrm>
          <a:off x="140114" y="1681379"/>
          <a:ext cx="1318409" cy="11209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E6D90-8EF9-4520-AD22-C48C65A0E41A}">
      <dsp:nvSpPr>
        <dsp:cNvPr id="0" name=""/>
        <dsp:cNvSpPr/>
      </dsp:nvSpPr>
      <dsp:spPr>
        <a:xfrm>
          <a:off x="0" y="3082528"/>
          <a:ext cx="6592047" cy="1401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Área de ventas y comercialización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Ventas de productos y facturación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1400" kern="1200" dirty="0"/>
            <a:t>Control de stock en bodegas principales</a:t>
          </a:r>
        </a:p>
      </dsp:txBody>
      <dsp:txXfrm>
        <a:off x="1458524" y="3082528"/>
        <a:ext cx="5133522" cy="1401149"/>
      </dsp:txXfrm>
    </dsp:sp>
    <dsp:sp modelId="{F3DBECDC-8FDA-4BD8-A022-5D34BEDAD466}">
      <dsp:nvSpPr>
        <dsp:cNvPr id="0" name=""/>
        <dsp:cNvSpPr/>
      </dsp:nvSpPr>
      <dsp:spPr>
        <a:xfrm>
          <a:off x="140114" y="3222643"/>
          <a:ext cx="1318409" cy="11209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96C04-D538-4237-94FB-4BF5E3D7FE36}">
      <dsp:nvSpPr>
        <dsp:cNvPr id="0" name=""/>
        <dsp:cNvSpPr/>
      </dsp:nvSpPr>
      <dsp:spPr>
        <a:xfrm>
          <a:off x="0" y="4623792"/>
          <a:ext cx="6592047" cy="1401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Área logística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Recepción de pedidos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Almacenamiento de mercadería recibida</a:t>
          </a:r>
        </a:p>
      </dsp:txBody>
      <dsp:txXfrm>
        <a:off x="1458524" y="4623792"/>
        <a:ext cx="5133522" cy="1401149"/>
      </dsp:txXfrm>
    </dsp:sp>
    <dsp:sp modelId="{A75509AA-1183-4386-B05F-9D952E4220BE}">
      <dsp:nvSpPr>
        <dsp:cNvPr id="0" name=""/>
        <dsp:cNvSpPr/>
      </dsp:nvSpPr>
      <dsp:spPr>
        <a:xfrm>
          <a:off x="140114" y="4763907"/>
          <a:ext cx="1318409" cy="11209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D43E-E05A-4166-AFAF-D85083D8C913}">
      <dsp:nvSpPr>
        <dsp:cNvPr id="0" name=""/>
        <dsp:cNvSpPr/>
      </dsp:nvSpPr>
      <dsp:spPr>
        <a:xfrm>
          <a:off x="5111385" y="3671151"/>
          <a:ext cx="2676821" cy="173397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No tiene producto sustituto</a:t>
          </a:r>
        </a:p>
      </dsp:txBody>
      <dsp:txXfrm>
        <a:off x="5952521" y="4142734"/>
        <a:ext cx="1797595" cy="1224300"/>
      </dsp:txXfrm>
    </dsp:sp>
    <dsp:sp modelId="{4452F906-E6B5-45BC-9987-BD602810D1B7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Varias empresas dedicadas a autos modernos de la marca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No stock variado</a:t>
          </a:r>
        </a:p>
      </dsp:txBody>
      <dsp:txXfrm>
        <a:off x="579956" y="4156276"/>
        <a:ext cx="1797595" cy="1224300"/>
      </dsp:txXfrm>
    </dsp:sp>
    <dsp:sp modelId="{F2738A6B-5C01-4E0D-BACA-C07E48A0291D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Originarias de Estados Unidos, México, Dinamarca, Brasil</a:t>
          </a:r>
        </a:p>
      </dsp:txBody>
      <dsp:txXfrm>
        <a:off x="5750448" y="38090"/>
        <a:ext cx="1797595" cy="1224300"/>
      </dsp:txXfrm>
    </dsp:sp>
    <dsp:sp modelId="{CA3243CD-9767-4337-90AF-E22AC1320A08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Personas que poseen un vehículos Volkswagen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Mecánicas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Almacenes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10,6% ventas a provincias</a:t>
          </a:r>
        </a:p>
      </dsp:txBody>
      <dsp:txXfrm>
        <a:off x="579956" y="38090"/>
        <a:ext cx="1797595" cy="1224300"/>
      </dsp:txXfrm>
    </dsp:sp>
    <dsp:sp modelId="{BD13F676-3C16-4A89-A4F7-F1B71952B260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Clientes</a:t>
          </a:r>
        </a:p>
      </dsp:txBody>
      <dsp:txXfrm>
        <a:off x="2350740" y="996074"/>
        <a:ext cx="1659072" cy="1659072"/>
      </dsp:txXfrm>
    </dsp:sp>
    <dsp:sp modelId="{96F5685C-827D-41FD-9283-C716703B1796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Proveedores</a:t>
          </a:r>
        </a:p>
      </dsp:txBody>
      <dsp:txXfrm rot="-5400000">
        <a:off x="4118186" y="996074"/>
        <a:ext cx="1659072" cy="1659072"/>
      </dsp:txXfrm>
    </dsp:sp>
    <dsp:sp modelId="{3151C58B-06E6-4A81-99F7-C9B4EC4FD864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Productos sustitutos</a:t>
          </a:r>
        </a:p>
      </dsp:txBody>
      <dsp:txXfrm rot="10800000">
        <a:off x="4118186" y="2763520"/>
        <a:ext cx="1659072" cy="1659072"/>
      </dsp:txXfrm>
    </dsp:sp>
    <dsp:sp modelId="{49D15335-0312-425E-985E-B6D92F627749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Competidores</a:t>
          </a:r>
        </a:p>
      </dsp:txBody>
      <dsp:txXfrm rot="5400000">
        <a:off x="2350740" y="2763520"/>
        <a:ext cx="1659072" cy="1659072"/>
      </dsp:txXfrm>
    </dsp:sp>
    <dsp:sp modelId="{CAC140B9-0C8C-47F5-8E02-20DCF61BB755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AA9BA-0961-44A2-A525-E5B77436A9F0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32E74-6A52-4EBF-AB17-2F9573DEA95D}">
      <dsp:nvSpPr>
        <dsp:cNvPr id="0" name=""/>
        <dsp:cNvSpPr/>
      </dsp:nvSpPr>
      <dsp:spPr>
        <a:xfrm>
          <a:off x="855704" y="446160"/>
          <a:ext cx="4200426" cy="131263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Metal, hierro o plástico</a:t>
          </a:r>
        </a:p>
      </dsp:txBody>
      <dsp:txXfrm>
        <a:off x="855704" y="446160"/>
        <a:ext cx="4200426" cy="1312633"/>
      </dsp:txXfrm>
    </dsp:sp>
    <dsp:sp modelId="{741279DF-3999-4747-BF49-D507EDC18F62}">
      <dsp:nvSpPr>
        <dsp:cNvPr id="0" name=""/>
        <dsp:cNvSpPr/>
      </dsp:nvSpPr>
      <dsp:spPr>
        <a:xfrm>
          <a:off x="680686" y="256558"/>
          <a:ext cx="918843" cy="137826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1262FE-CAD4-42CD-B3F9-772568291529}">
      <dsp:nvSpPr>
        <dsp:cNvPr id="0" name=""/>
        <dsp:cNvSpPr/>
      </dsp:nvSpPr>
      <dsp:spPr>
        <a:xfrm>
          <a:off x="855704" y="2098620"/>
          <a:ext cx="4200426" cy="131263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Paletización, Pallets 1.2m x 1m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Contenerización</a:t>
          </a:r>
          <a:endParaRPr lang="es-EC" sz="1800" kern="1200" dirty="0"/>
        </a:p>
      </dsp:txBody>
      <dsp:txXfrm>
        <a:off x="855704" y="2098620"/>
        <a:ext cx="4200426" cy="1312633"/>
      </dsp:txXfrm>
    </dsp:sp>
    <dsp:sp modelId="{AE6F4574-C90E-4C8D-835C-8F51444240F8}">
      <dsp:nvSpPr>
        <dsp:cNvPr id="0" name=""/>
        <dsp:cNvSpPr/>
      </dsp:nvSpPr>
      <dsp:spPr>
        <a:xfrm>
          <a:off x="680686" y="1909017"/>
          <a:ext cx="918843" cy="137826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F91DCB-C10E-42AD-B332-71676754B2E3}">
      <dsp:nvSpPr>
        <dsp:cNvPr id="0" name=""/>
        <dsp:cNvSpPr/>
      </dsp:nvSpPr>
      <dsp:spPr>
        <a:xfrm>
          <a:off x="855704" y="3751079"/>
          <a:ext cx="4200426" cy="131263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Marítimo, terrestre, aéreo, multimodal</a:t>
          </a:r>
        </a:p>
      </dsp:txBody>
      <dsp:txXfrm>
        <a:off x="855704" y="3751079"/>
        <a:ext cx="4200426" cy="1312633"/>
      </dsp:txXfrm>
    </dsp:sp>
    <dsp:sp modelId="{E795B513-5A2B-4129-A26F-D42336D8EEAF}">
      <dsp:nvSpPr>
        <dsp:cNvPr id="0" name=""/>
        <dsp:cNvSpPr/>
      </dsp:nvSpPr>
      <dsp:spPr>
        <a:xfrm>
          <a:off x="680686" y="3561477"/>
          <a:ext cx="918843" cy="137826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DB0C7-C330-4F06-B980-2AE12DE3082F}">
      <dsp:nvSpPr>
        <dsp:cNvPr id="0" name=""/>
        <dsp:cNvSpPr/>
      </dsp:nvSpPr>
      <dsp:spPr>
        <a:xfrm flipV="1">
          <a:off x="0" y="271463"/>
          <a:ext cx="7763435" cy="22912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 dirty="0"/>
        </a:p>
      </dsp:txBody>
      <dsp:txXfrm rot="10800000">
        <a:off x="0" y="271463"/>
        <a:ext cx="7763435" cy="229121"/>
      </dsp:txXfrm>
    </dsp:sp>
    <dsp:sp modelId="{0CB65DFA-937F-4AEE-A112-2B3DB3860D01}">
      <dsp:nvSpPr>
        <dsp:cNvPr id="0" name=""/>
        <dsp:cNvSpPr/>
      </dsp:nvSpPr>
      <dsp:spPr>
        <a:xfrm>
          <a:off x="3790" y="761511"/>
          <a:ext cx="2585284" cy="3325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Fabricante</a:t>
          </a:r>
        </a:p>
      </dsp:txBody>
      <dsp:txXfrm>
        <a:off x="3790" y="761511"/>
        <a:ext cx="2585284" cy="3325442"/>
      </dsp:txXfrm>
    </dsp:sp>
    <dsp:sp modelId="{8D52AAE0-C3CA-4F2E-9FBC-172FCF093AE2}">
      <dsp:nvSpPr>
        <dsp:cNvPr id="0" name=""/>
        <dsp:cNvSpPr/>
      </dsp:nvSpPr>
      <dsp:spPr>
        <a:xfrm>
          <a:off x="2589075" y="761511"/>
          <a:ext cx="2585284" cy="3325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Distribuidor</a:t>
          </a:r>
        </a:p>
      </dsp:txBody>
      <dsp:txXfrm>
        <a:off x="2589075" y="761511"/>
        <a:ext cx="2585284" cy="3325442"/>
      </dsp:txXfrm>
    </dsp:sp>
    <dsp:sp modelId="{DFBB86A1-6C03-4F33-AEA9-DF717CAA43B9}">
      <dsp:nvSpPr>
        <dsp:cNvPr id="0" name=""/>
        <dsp:cNvSpPr/>
      </dsp:nvSpPr>
      <dsp:spPr>
        <a:xfrm>
          <a:off x="5174359" y="761511"/>
          <a:ext cx="2585284" cy="3325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Cliente</a:t>
          </a:r>
        </a:p>
      </dsp:txBody>
      <dsp:txXfrm>
        <a:off x="5174359" y="761511"/>
        <a:ext cx="2585284" cy="3325442"/>
      </dsp:txXfrm>
    </dsp:sp>
    <dsp:sp modelId="{7FE4B6CB-32EF-48EF-8506-56CEC9583BD2}">
      <dsp:nvSpPr>
        <dsp:cNvPr id="0" name=""/>
        <dsp:cNvSpPr/>
      </dsp:nvSpPr>
      <dsp:spPr>
        <a:xfrm>
          <a:off x="0" y="4076418"/>
          <a:ext cx="7763435" cy="30682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78CD-1D56-437F-AB18-23F7BEF69CFF}">
      <dsp:nvSpPr>
        <dsp:cNvPr id="0" name=""/>
        <dsp:cNvSpPr/>
      </dsp:nvSpPr>
      <dsp:spPr>
        <a:xfrm rot="10800000">
          <a:off x="1413567" y="1313"/>
          <a:ext cx="4586403" cy="10333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Exportación</a:t>
          </a:r>
        </a:p>
      </dsp:txBody>
      <dsp:txXfrm rot="10800000">
        <a:off x="1671912" y="1313"/>
        <a:ext cx="4328058" cy="1033382"/>
      </dsp:txXfrm>
    </dsp:sp>
    <dsp:sp modelId="{CC66DAB7-7761-47E3-934B-B0A59E757D9B}">
      <dsp:nvSpPr>
        <dsp:cNvPr id="0" name=""/>
        <dsp:cNvSpPr/>
      </dsp:nvSpPr>
      <dsp:spPr>
        <a:xfrm>
          <a:off x="896876" y="1313"/>
          <a:ext cx="1033382" cy="103338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27FB-55C7-4621-86F0-04B180B44DB6}">
      <dsp:nvSpPr>
        <dsp:cNvPr id="0" name=""/>
        <dsp:cNvSpPr/>
      </dsp:nvSpPr>
      <dsp:spPr>
        <a:xfrm rot="10800000">
          <a:off x="1413567" y="1343167"/>
          <a:ext cx="4586403" cy="10333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Intermediación</a:t>
          </a:r>
        </a:p>
      </dsp:txBody>
      <dsp:txXfrm rot="10800000">
        <a:off x="1671912" y="1343167"/>
        <a:ext cx="4328058" cy="1033382"/>
      </dsp:txXfrm>
    </dsp:sp>
    <dsp:sp modelId="{B548822F-B631-4106-9739-E52FD2E5CBA2}">
      <dsp:nvSpPr>
        <dsp:cNvPr id="0" name=""/>
        <dsp:cNvSpPr/>
      </dsp:nvSpPr>
      <dsp:spPr>
        <a:xfrm>
          <a:off x="896876" y="1343167"/>
          <a:ext cx="1033382" cy="103338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7D241-B692-41C3-A229-B83516F3DF65}">
      <dsp:nvSpPr>
        <dsp:cNvPr id="0" name=""/>
        <dsp:cNvSpPr/>
      </dsp:nvSpPr>
      <dsp:spPr>
        <a:xfrm rot="10800000">
          <a:off x="1413567" y="2685022"/>
          <a:ext cx="4586403" cy="10333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Régimen 70 Centro de Distribución</a:t>
          </a:r>
        </a:p>
      </dsp:txBody>
      <dsp:txXfrm rot="10800000">
        <a:off x="1671912" y="2685022"/>
        <a:ext cx="4328058" cy="1033382"/>
      </dsp:txXfrm>
    </dsp:sp>
    <dsp:sp modelId="{9D520209-DB95-46EC-9B9B-5AFEC8782844}">
      <dsp:nvSpPr>
        <dsp:cNvPr id="0" name=""/>
        <dsp:cNvSpPr/>
      </dsp:nvSpPr>
      <dsp:spPr>
        <a:xfrm>
          <a:off x="896876" y="2685022"/>
          <a:ext cx="1033382" cy="103338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1CE0C-0A85-4883-A904-1CFFD5A7EB44}">
      <dsp:nvSpPr>
        <dsp:cNvPr id="0" name=""/>
        <dsp:cNvSpPr/>
      </dsp:nvSpPr>
      <dsp:spPr>
        <a:xfrm rot="10800000">
          <a:off x="1413567" y="4026876"/>
          <a:ext cx="4586403" cy="10333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Operaciones Triangulares de comercio internacional</a:t>
          </a:r>
        </a:p>
      </dsp:txBody>
      <dsp:txXfrm rot="10800000">
        <a:off x="1671912" y="4026876"/>
        <a:ext cx="4328058" cy="1033382"/>
      </dsp:txXfrm>
    </dsp:sp>
    <dsp:sp modelId="{AFEE2420-FE4A-4099-9FA3-020AAABB955E}">
      <dsp:nvSpPr>
        <dsp:cNvPr id="0" name=""/>
        <dsp:cNvSpPr/>
      </dsp:nvSpPr>
      <dsp:spPr>
        <a:xfrm>
          <a:off x="896876" y="4026876"/>
          <a:ext cx="1033382" cy="103338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DE1EA-3E42-4B8C-9251-1A69D5D00F99}">
      <dsp:nvSpPr>
        <dsp:cNvPr id="0" name=""/>
        <dsp:cNvSpPr/>
      </dsp:nvSpPr>
      <dsp:spPr>
        <a:xfrm>
          <a:off x="3005" y="1359586"/>
          <a:ext cx="3662135" cy="14648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Sr. Leonardo Castro vendedor de exportación</a:t>
          </a:r>
        </a:p>
      </dsp:txBody>
      <dsp:txXfrm>
        <a:off x="735432" y="1359586"/>
        <a:ext cx="2197281" cy="1464854"/>
      </dsp:txXfrm>
    </dsp:sp>
    <dsp:sp modelId="{8E423682-4ACF-4694-872B-F0C9DC6664B2}">
      <dsp:nvSpPr>
        <dsp:cNvPr id="0" name=""/>
        <dsp:cNvSpPr/>
      </dsp:nvSpPr>
      <dsp:spPr>
        <a:xfrm>
          <a:off x="3298927" y="1359586"/>
          <a:ext cx="3662135" cy="14648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Fabricación y distribución local e internacional desde 1963</a:t>
          </a:r>
        </a:p>
      </dsp:txBody>
      <dsp:txXfrm>
        <a:off x="4031354" y="1359586"/>
        <a:ext cx="2197281" cy="1464854"/>
      </dsp:txXfrm>
    </dsp:sp>
    <dsp:sp modelId="{577650EA-62A5-4E36-9707-D02D56DCC68C}">
      <dsp:nvSpPr>
        <dsp:cNvPr id="0" name=""/>
        <dsp:cNvSpPr/>
      </dsp:nvSpPr>
      <dsp:spPr>
        <a:xfrm>
          <a:off x="6594849" y="1359586"/>
          <a:ext cx="3662135" cy="14648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Restauraciones y carreras performance con mas de 5 mil numero de partes</a:t>
          </a:r>
        </a:p>
      </dsp:txBody>
      <dsp:txXfrm>
        <a:off x="7327276" y="1359586"/>
        <a:ext cx="2197281" cy="14648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DE1EA-3E42-4B8C-9251-1A69D5D00F99}">
      <dsp:nvSpPr>
        <dsp:cNvPr id="0" name=""/>
        <dsp:cNvSpPr/>
      </dsp:nvSpPr>
      <dsp:spPr>
        <a:xfrm>
          <a:off x="3005" y="1359586"/>
          <a:ext cx="3662135" cy="14648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Comunidad Andina con pedidos de hasta $40.000</a:t>
          </a:r>
        </a:p>
      </dsp:txBody>
      <dsp:txXfrm>
        <a:off x="735432" y="1359586"/>
        <a:ext cx="2197281" cy="1464854"/>
      </dsp:txXfrm>
    </dsp:sp>
    <dsp:sp modelId="{8E423682-4ACF-4694-872B-F0C9DC6664B2}">
      <dsp:nvSpPr>
        <dsp:cNvPr id="0" name=""/>
        <dsp:cNvSpPr/>
      </dsp:nvSpPr>
      <dsp:spPr>
        <a:xfrm>
          <a:off x="3298927" y="1359586"/>
          <a:ext cx="3662135" cy="14648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Cadena de abastecimiento local diferente a internacional</a:t>
          </a:r>
        </a:p>
      </dsp:txBody>
      <dsp:txXfrm>
        <a:off x="4031354" y="1359586"/>
        <a:ext cx="2197281" cy="1464854"/>
      </dsp:txXfrm>
    </dsp:sp>
    <dsp:sp modelId="{577650EA-62A5-4E36-9707-D02D56DCC68C}">
      <dsp:nvSpPr>
        <dsp:cNvPr id="0" name=""/>
        <dsp:cNvSpPr/>
      </dsp:nvSpPr>
      <dsp:spPr>
        <a:xfrm>
          <a:off x="6594849" y="1359586"/>
          <a:ext cx="3662135" cy="146485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Potencial al mercado sudamericano</a:t>
          </a:r>
        </a:p>
      </dsp:txBody>
      <dsp:txXfrm>
        <a:off x="7327276" y="1359586"/>
        <a:ext cx="2197281" cy="14648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EE3E0-202E-4E79-B280-52D5C6B567E3}">
      <dsp:nvSpPr>
        <dsp:cNvPr id="0" name=""/>
        <dsp:cNvSpPr/>
      </dsp:nvSpPr>
      <dsp:spPr>
        <a:xfrm>
          <a:off x="0" y="6524"/>
          <a:ext cx="11958918" cy="1153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Representar la situación actual de la empresa ecuatoriana importadora de repuestos “Don Astu”, de los últimos años</a:t>
          </a:r>
        </a:p>
      </dsp:txBody>
      <dsp:txXfrm>
        <a:off x="56315" y="62839"/>
        <a:ext cx="11846288" cy="1040990"/>
      </dsp:txXfrm>
    </dsp:sp>
    <dsp:sp modelId="{BB4FF5A0-9ADE-4A5C-87CB-6E0EB3DEE20E}">
      <dsp:nvSpPr>
        <dsp:cNvPr id="0" name=""/>
        <dsp:cNvSpPr/>
      </dsp:nvSpPr>
      <dsp:spPr>
        <a:xfrm>
          <a:off x="0" y="1160144"/>
          <a:ext cx="11958918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69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300" kern="1200" dirty="0"/>
            <a:t>Situación buena y positiva,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300" kern="1200" dirty="0"/>
            <a:t>Aspectos estructurales de organización adaptable y renovada,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300" kern="1200" dirty="0"/>
            <a:t>Operaciones son bien distribuidas en cada sector</a:t>
          </a:r>
        </a:p>
      </dsp:txBody>
      <dsp:txXfrm>
        <a:off x="0" y="1160144"/>
        <a:ext cx="11958918" cy="12005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EE3E0-202E-4E79-B280-52D5C6B567E3}">
      <dsp:nvSpPr>
        <dsp:cNvPr id="0" name=""/>
        <dsp:cNvSpPr/>
      </dsp:nvSpPr>
      <dsp:spPr>
        <a:xfrm>
          <a:off x="0" y="286870"/>
          <a:ext cx="12192000" cy="1471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Analizar las diferentes estrategias de internacionalización hacia la Comunidad Andina (CAN)</a:t>
          </a:r>
        </a:p>
      </dsp:txBody>
      <dsp:txXfrm>
        <a:off x="71850" y="358720"/>
        <a:ext cx="12048300" cy="1328160"/>
      </dsp:txXfrm>
    </dsp:sp>
    <dsp:sp modelId="{BB4FF5A0-9ADE-4A5C-87CB-6E0EB3DEE20E}">
      <dsp:nvSpPr>
        <dsp:cNvPr id="0" name=""/>
        <dsp:cNvSpPr/>
      </dsp:nvSpPr>
      <dsp:spPr>
        <a:xfrm>
          <a:off x="0" y="1758730"/>
          <a:ext cx="12192000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700" kern="1200" dirty="0"/>
            <a:t>Existen muchas formas para cumplir el propósito de internacionalización.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700" kern="1200" dirty="0"/>
            <a:t>Importante estudiar y establecer la situación actual y recursos de la empresa interesada en internacionalizarse </a:t>
          </a:r>
        </a:p>
      </dsp:txBody>
      <dsp:txXfrm>
        <a:off x="0" y="1758730"/>
        <a:ext cx="12192000" cy="139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D467-DBCA-4736-B0D6-9CAD62F4A821}">
      <dsp:nvSpPr>
        <dsp:cNvPr id="0" name=""/>
        <dsp:cNvSpPr/>
      </dsp:nvSpPr>
      <dsp:spPr>
        <a:xfrm>
          <a:off x="9733" y="561299"/>
          <a:ext cx="2909192" cy="1745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-Análisis estratégico</a:t>
          </a:r>
        </a:p>
      </dsp:txBody>
      <dsp:txXfrm>
        <a:off x="60857" y="612423"/>
        <a:ext cx="2806944" cy="1643267"/>
      </dsp:txXfrm>
    </dsp:sp>
    <dsp:sp modelId="{E0C59AC0-21C2-4F6C-92D2-FD0CCBD6C293}">
      <dsp:nvSpPr>
        <dsp:cNvPr id="0" name=""/>
        <dsp:cNvSpPr/>
      </dsp:nvSpPr>
      <dsp:spPr>
        <a:xfrm>
          <a:off x="3209845" y="1073317"/>
          <a:ext cx="616748" cy="72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3209845" y="1217613"/>
        <a:ext cx="431724" cy="432887"/>
      </dsp:txXfrm>
    </dsp:sp>
    <dsp:sp modelId="{3DB43EDE-1EEE-4E39-8E2F-4ADB84E5B1DF}">
      <dsp:nvSpPr>
        <dsp:cNvPr id="0" name=""/>
        <dsp:cNvSpPr/>
      </dsp:nvSpPr>
      <dsp:spPr>
        <a:xfrm>
          <a:off x="4082603" y="561299"/>
          <a:ext cx="2909192" cy="1745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Estudiar formas de internacionalización para la empresa ecuatoriana</a:t>
          </a:r>
        </a:p>
      </dsp:txBody>
      <dsp:txXfrm>
        <a:off x="4133727" y="612423"/>
        <a:ext cx="2806944" cy="1643267"/>
      </dsp:txXfrm>
    </dsp:sp>
    <dsp:sp modelId="{811F5D3C-5477-43EC-95E3-03E0C18C87BD}">
      <dsp:nvSpPr>
        <dsp:cNvPr id="0" name=""/>
        <dsp:cNvSpPr/>
      </dsp:nvSpPr>
      <dsp:spPr>
        <a:xfrm>
          <a:off x="7282715" y="1073317"/>
          <a:ext cx="616748" cy="72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7282715" y="1217613"/>
        <a:ext cx="431724" cy="432887"/>
      </dsp:txXfrm>
    </dsp:sp>
    <dsp:sp modelId="{0B626CC1-4977-4FAA-96A0-73FA5903303D}">
      <dsp:nvSpPr>
        <dsp:cNvPr id="0" name=""/>
        <dsp:cNvSpPr/>
      </dsp:nvSpPr>
      <dsp:spPr>
        <a:xfrm>
          <a:off x="8155473" y="561299"/>
          <a:ext cx="2909192" cy="1745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Disponibilidad</a:t>
          </a:r>
          <a:r>
            <a:rPr lang="es-EC" sz="2300" kern="1200" baseline="0" dirty="0"/>
            <a:t> y conseguir de forma oportuna repuestos y accesorios</a:t>
          </a:r>
          <a:endParaRPr lang="es-EC" sz="2300" kern="1200" dirty="0"/>
        </a:p>
      </dsp:txBody>
      <dsp:txXfrm>
        <a:off x="8206597" y="612423"/>
        <a:ext cx="2806944" cy="164326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D19D-5D74-433B-8538-84C558D8748C}">
      <dsp:nvSpPr>
        <dsp:cNvPr id="0" name=""/>
        <dsp:cNvSpPr/>
      </dsp:nvSpPr>
      <dsp:spPr>
        <a:xfrm rot="10800000">
          <a:off x="2313091" y="3309"/>
          <a:ext cx="7153835" cy="20447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16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Iniciar el proceso de internacionalización de una forma pausada y paulatinamente hasta obtener experiencia, capital necesario y demás recursos.</a:t>
          </a:r>
        </a:p>
      </dsp:txBody>
      <dsp:txXfrm rot="10800000">
        <a:off x="2824276" y="3309"/>
        <a:ext cx="6642650" cy="2044740"/>
      </dsp:txXfrm>
    </dsp:sp>
    <dsp:sp modelId="{E3EB3120-04F4-45C9-8832-FD9DB1BFBA3C}">
      <dsp:nvSpPr>
        <dsp:cNvPr id="0" name=""/>
        <dsp:cNvSpPr/>
      </dsp:nvSpPr>
      <dsp:spPr>
        <a:xfrm>
          <a:off x="1290720" y="3309"/>
          <a:ext cx="2044740" cy="20447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D804B4-04E2-4499-A2F1-9A93079AF3E3}">
      <dsp:nvSpPr>
        <dsp:cNvPr id="0" name=""/>
        <dsp:cNvSpPr/>
      </dsp:nvSpPr>
      <dsp:spPr>
        <a:xfrm rot="10800000">
          <a:off x="2313091" y="2658420"/>
          <a:ext cx="7153835" cy="20447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16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 Establecer un correcto sistema de control de inventarios para obtener informes detallados de tiempos y cantidades para realizar las negociaciones.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Nuevos conceptos y procesos logísticos, llevando a mejoras operativas</a:t>
          </a:r>
        </a:p>
      </dsp:txBody>
      <dsp:txXfrm rot="10800000">
        <a:off x="2824276" y="2658420"/>
        <a:ext cx="6642650" cy="2044740"/>
      </dsp:txXfrm>
    </dsp:sp>
    <dsp:sp modelId="{877A70A5-C645-4F19-928C-3E107922567D}">
      <dsp:nvSpPr>
        <dsp:cNvPr id="0" name=""/>
        <dsp:cNvSpPr/>
      </dsp:nvSpPr>
      <dsp:spPr>
        <a:xfrm>
          <a:off x="1290720" y="2658420"/>
          <a:ext cx="2044740" cy="20447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D19D-5D74-433B-8538-84C558D8748C}">
      <dsp:nvSpPr>
        <dsp:cNvPr id="0" name=""/>
        <dsp:cNvSpPr/>
      </dsp:nvSpPr>
      <dsp:spPr>
        <a:xfrm rot="10800000">
          <a:off x="2313091" y="3309"/>
          <a:ext cx="7153835" cy="20447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1674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Mejor forma de internacionalización: Intermediación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No necesita de capital alto, ni un lugar fijo para comenzar a trabajar.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Formalizar diagramas de procesos.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Crear departamento de Comercio Exterior</a:t>
          </a:r>
        </a:p>
      </dsp:txBody>
      <dsp:txXfrm rot="10800000">
        <a:off x="2824276" y="3309"/>
        <a:ext cx="6642650" cy="2044740"/>
      </dsp:txXfrm>
    </dsp:sp>
    <dsp:sp modelId="{E3EB3120-04F4-45C9-8832-FD9DB1BFBA3C}">
      <dsp:nvSpPr>
        <dsp:cNvPr id="0" name=""/>
        <dsp:cNvSpPr/>
      </dsp:nvSpPr>
      <dsp:spPr>
        <a:xfrm>
          <a:off x="1290720" y="3309"/>
          <a:ext cx="2044740" cy="20447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D804B4-04E2-4499-A2F1-9A93079AF3E3}">
      <dsp:nvSpPr>
        <dsp:cNvPr id="0" name=""/>
        <dsp:cNvSpPr/>
      </dsp:nvSpPr>
      <dsp:spPr>
        <a:xfrm rot="10800000">
          <a:off x="2313091" y="2658420"/>
          <a:ext cx="7153835" cy="20447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16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Extender actividades a Colombia y Perú, para realizar procesos de triangulaciones con compradores y distribuidores de diferentes zonas.</a:t>
          </a:r>
        </a:p>
      </dsp:txBody>
      <dsp:txXfrm rot="10800000">
        <a:off x="2824276" y="2658420"/>
        <a:ext cx="6642650" cy="2044740"/>
      </dsp:txXfrm>
    </dsp:sp>
    <dsp:sp modelId="{877A70A5-C645-4F19-928C-3E107922567D}">
      <dsp:nvSpPr>
        <dsp:cNvPr id="0" name=""/>
        <dsp:cNvSpPr/>
      </dsp:nvSpPr>
      <dsp:spPr>
        <a:xfrm>
          <a:off x="1290720" y="2658420"/>
          <a:ext cx="2044740" cy="20447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BD9F-FC51-4C95-B10B-F919B39CB519}">
      <dsp:nvSpPr>
        <dsp:cNvPr id="0" name=""/>
        <dsp:cNvSpPr/>
      </dsp:nvSpPr>
      <dsp:spPr>
        <a:xfrm>
          <a:off x="643647" y="9873"/>
          <a:ext cx="667094" cy="66709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0D1FF-5980-4825-BBF3-69C51B66137A}">
      <dsp:nvSpPr>
        <dsp:cNvPr id="0" name=""/>
        <dsp:cNvSpPr/>
      </dsp:nvSpPr>
      <dsp:spPr>
        <a:xfrm>
          <a:off x="813112" y="148848"/>
          <a:ext cx="386914" cy="386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B6F690-339C-4FA1-907E-FDF3D11E3F1C}">
      <dsp:nvSpPr>
        <dsp:cNvPr id="0" name=""/>
        <dsp:cNvSpPr/>
      </dsp:nvSpPr>
      <dsp:spPr>
        <a:xfrm>
          <a:off x="1453691" y="9873"/>
          <a:ext cx="1572437" cy="667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Escasez de repuestos y accesorios para vehículos clásicos</a:t>
          </a:r>
        </a:p>
      </dsp:txBody>
      <dsp:txXfrm>
        <a:off x="1453691" y="9873"/>
        <a:ext cx="1572437" cy="667094"/>
      </dsp:txXfrm>
    </dsp:sp>
    <dsp:sp modelId="{DD59625F-42E3-43E0-BF3F-6E539813B81B}">
      <dsp:nvSpPr>
        <dsp:cNvPr id="0" name=""/>
        <dsp:cNvSpPr/>
      </dsp:nvSpPr>
      <dsp:spPr>
        <a:xfrm>
          <a:off x="643647" y="1609583"/>
          <a:ext cx="667094" cy="66709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76941F-B7CA-4DA8-93D7-3A0FEF73CF1B}">
      <dsp:nvSpPr>
        <dsp:cNvPr id="0" name=""/>
        <dsp:cNvSpPr/>
      </dsp:nvSpPr>
      <dsp:spPr>
        <a:xfrm>
          <a:off x="783737" y="1749673"/>
          <a:ext cx="386914" cy="386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935C1-C449-4337-BC56-2BB186EE563F}">
      <dsp:nvSpPr>
        <dsp:cNvPr id="0" name=""/>
        <dsp:cNvSpPr/>
      </dsp:nvSpPr>
      <dsp:spPr>
        <a:xfrm>
          <a:off x="1453691" y="1609583"/>
          <a:ext cx="1572437" cy="667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Importadoras de repuestos ya no consideran rentable</a:t>
          </a:r>
        </a:p>
      </dsp:txBody>
      <dsp:txXfrm>
        <a:off x="1453691" y="1609583"/>
        <a:ext cx="1572437" cy="667094"/>
      </dsp:txXfrm>
    </dsp:sp>
    <dsp:sp modelId="{A1CA3F06-2BE1-4A57-AB38-A97D20EB607B}">
      <dsp:nvSpPr>
        <dsp:cNvPr id="0" name=""/>
        <dsp:cNvSpPr/>
      </dsp:nvSpPr>
      <dsp:spPr>
        <a:xfrm>
          <a:off x="643647" y="3209293"/>
          <a:ext cx="667094" cy="66709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9B2DC1-68DE-4FAA-8DE1-EF340F2CD94B}">
      <dsp:nvSpPr>
        <dsp:cNvPr id="0" name=""/>
        <dsp:cNvSpPr/>
      </dsp:nvSpPr>
      <dsp:spPr>
        <a:xfrm>
          <a:off x="783737" y="3349382"/>
          <a:ext cx="386914" cy="386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38BC07-D277-4702-BA7D-56BFD1F1E2E6}">
      <dsp:nvSpPr>
        <dsp:cNvPr id="0" name=""/>
        <dsp:cNvSpPr/>
      </dsp:nvSpPr>
      <dsp:spPr>
        <a:xfrm>
          <a:off x="1453691" y="3209293"/>
          <a:ext cx="1572437" cy="667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Impactos negativos económico y social</a:t>
          </a:r>
        </a:p>
      </dsp:txBody>
      <dsp:txXfrm>
        <a:off x="1453691" y="3209293"/>
        <a:ext cx="1572437" cy="667094"/>
      </dsp:txXfrm>
    </dsp:sp>
    <dsp:sp modelId="{0907BE29-4347-4A39-8689-8E3C1B28F8D5}">
      <dsp:nvSpPr>
        <dsp:cNvPr id="0" name=""/>
        <dsp:cNvSpPr/>
      </dsp:nvSpPr>
      <dsp:spPr>
        <a:xfrm>
          <a:off x="643647" y="4809002"/>
          <a:ext cx="667094" cy="66709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E1928-6224-436C-AAB3-34A773F8EBD4}">
      <dsp:nvSpPr>
        <dsp:cNvPr id="0" name=""/>
        <dsp:cNvSpPr/>
      </dsp:nvSpPr>
      <dsp:spPr>
        <a:xfrm>
          <a:off x="783737" y="4949092"/>
          <a:ext cx="386914" cy="3869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AA7938-5146-430A-BDB9-D9DA23A7CABE}">
      <dsp:nvSpPr>
        <dsp:cNvPr id="0" name=""/>
        <dsp:cNvSpPr/>
      </dsp:nvSpPr>
      <dsp:spPr>
        <a:xfrm>
          <a:off x="1183617" y="4809002"/>
          <a:ext cx="2112585" cy="667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Desconocimiento</a:t>
          </a:r>
          <a:r>
            <a:rPr lang="es-EC" sz="1600" b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de métodos de internacionalización</a:t>
          </a:r>
          <a:endParaRPr lang="es-EC" sz="16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3617" y="4809002"/>
        <a:ext cx="2112585" cy="667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053AA-D0F9-439E-8EBA-7BFFF5784F6D}">
      <dsp:nvSpPr>
        <dsp:cNvPr id="0" name=""/>
        <dsp:cNvSpPr/>
      </dsp:nvSpPr>
      <dsp:spPr>
        <a:xfrm>
          <a:off x="5623" y="1100870"/>
          <a:ext cx="3273493" cy="13093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300" b="1" kern="1200" dirty="0"/>
            <a:t>Representar la situación actual de la empresa ecuatoriana importadora de repuestos “Don Astu”, de los últimos años.</a:t>
          </a:r>
        </a:p>
      </dsp:txBody>
      <dsp:txXfrm>
        <a:off x="660322" y="1100870"/>
        <a:ext cx="1964096" cy="1309397"/>
      </dsp:txXfrm>
    </dsp:sp>
    <dsp:sp modelId="{4CA1CC25-53C7-480A-B775-369418DCAE4D}">
      <dsp:nvSpPr>
        <dsp:cNvPr id="0" name=""/>
        <dsp:cNvSpPr/>
      </dsp:nvSpPr>
      <dsp:spPr>
        <a:xfrm>
          <a:off x="2951767" y="1100870"/>
          <a:ext cx="3273493" cy="13093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300" b="1" kern="1200" dirty="0"/>
            <a:t>Estudiar la cadena logística y comercio internacional, llevada por la empresa, del sector de partes y piezas del vehículo Volkswagen Escarabajo. </a:t>
          </a:r>
        </a:p>
      </dsp:txBody>
      <dsp:txXfrm>
        <a:off x="3606466" y="1100870"/>
        <a:ext cx="1964096" cy="1309397"/>
      </dsp:txXfrm>
    </dsp:sp>
    <dsp:sp modelId="{2B1D8D9E-6687-423A-9BC2-259D573EA93B}">
      <dsp:nvSpPr>
        <dsp:cNvPr id="0" name=""/>
        <dsp:cNvSpPr/>
      </dsp:nvSpPr>
      <dsp:spPr>
        <a:xfrm>
          <a:off x="5897911" y="1100870"/>
          <a:ext cx="3273493" cy="13093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300" b="1" kern="1200" dirty="0"/>
            <a:t>Analizar las diferentes estrategias de internacionalización hacia la Comunidad Andina (CAN). </a:t>
          </a:r>
        </a:p>
      </dsp:txBody>
      <dsp:txXfrm>
        <a:off x="6552610" y="1100870"/>
        <a:ext cx="1964096" cy="1309397"/>
      </dsp:txXfrm>
    </dsp:sp>
    <dsp:sp modelId="{0F027000-038E-4461-9C62-2CD7C9FFC1F5}">
      <dsp:nvSpPr>
        <dsp:cNvPr id="0" name=""/>
        <dsp:cNvSpPr/>
      </dsp:nvSpPr>
      <dsp:spPr>
        <a:xfrm>
          <a:off x="8844055" y="1100870"/>
          <a:ext cx="3273493" cy="130939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300" b="1" kern="1200" dirty="0"/>
            <a:t>Proponer un modelo de internacionalización hacia la CAN para la empresa ecuatoriana importadora de repuestos Don Astu.</a:t>
          </a:r>
        </a:p>
      </dsp:txBody>
      <dsp:txXfrm>
        <a:off x="9498754" y="1100870"/>
        <a:ext cx="1964096" cy="1309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1CC25-53C7-480A-B775-369418DCAE4D}">
      <dsp:nvSpPr>
        <dsp:cNvPr id="0" name=""/>
        <dsp:cNvSpPr/>
      </dsp:nvSpPr>
      <dsp:spPr>
        <a:xfrm>
          <a:off x="10655" y="481688"/>
          <a:ext cx="6369400" cy="254776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3100" b="1" kern="1200" dirty="0"/>
            <a:t>Logística Internacional</a:t>
          </a:r>
        </a:p>
      </dsp:txBody>
      <dsp:txXfrm>
        <a:off x="1284535" y="481688"/>
        <a:ext cx="3821640" cy="2547760"/>
      </dsp:txXfrm>
    </dsp:sp>
    <dsp:sp modelId="{2B1D8D9E-6687-423A-9BC2-259D573EA93B}">
      <dsp:nvSpPr>
        <dsp:cNvPr id="0" name=""/>
        <dsp:cNvSpPr/>
      </dsp:nvSpPr>
      <dsp:spPr>
        <a:xfrm>
          <a:off x="5743115" y="481688"/>
          <a:ext cx="6369400" cy="254776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3100" b="1" kern="1200" dirty="0"/>
            <a:t>Internacionalización hacia la CAN</a:t>
          </a:r>
        </a:p>
      </dsp:txBody>
      <dsp:txXfrm>
        <a:off x="7016995" y="481688"/>
        <a:ext cx="3821640" cy="2547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90D16-4863-42BD-9794-58AA199701E6}">
      <dsp:nvSpPr>
        <dsp:cNvPr id="0" name=""/>
        <dsp:cNvSpPr/>
      </dsp:nvSpPr>
      <dsp:spPr>
        <a:xfrm>
          <a:off x="2864" y="113089"/>
          <a:ext cx="5861670" cy="175850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26" tIns="217126" rIns="217126" bIns="21712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Modelo de Uppsala/Gradual</a:t>
          </a:r>
        </a:p>
      </dsp:txBody>
      <dsp:txXfrm>
        <a:off x="530414" y="113089"/>
        <a:ext cx="4806570" cy="1758501"/>
      </dsp:txXfrm>
    </dsp:sp>
    <dsp:sp modelId="{665CF581-B3BC-456E-A556-7D57E5A1DD5A}">
      <dsp:nvSpPr>
        <dsp:cNvPr id="0" name=""/>
        <dsp:cNvSpPr/>
      </dsp:nvSpPr>
      <dsp:spPr>
        <a:xfrm>
          <a:off x="48258" y="1859530"/>
          <a:ext cx="5334119" cy="35469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514" tIns="421514" rIns="421514" bIns="843028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/>
            <a:t>- País: Suecia, 1975.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/>
            <a:t>- Desarrollado a medianas y pequeñas empresas.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/>
            <a:t>- 4 Etapas: menor a mayor confianza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b="1" kern="1200" dirty="0"/>
            <a:t>1. Actividades no Regulares de exportación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b="1" kern="1200" dirty="0"/>
            <a:t>2. Exportaciones a través de representantes independientes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b="1" kern="1200" dirty="0"/>
            <a:t>3. Establecimiento de una sucursal en el país extranjero.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b="1" kern="1200" dirty="0"/>
            <a:t>4. Establecimiento de unidades productivas en el país extranjero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b="1" kern="1200" dirty="0"/>
            <a:t>-</a:t>
          </a:r>
          <a:r>
            <a:rPr lang="es-EC" sz="1400" b="0" kern="1200" dirty="0"/>
            <a:t>Afinidad cultura</a:t>
          </a:r>
        </a:p>
      </dsp:txBody>
      <dsp:txXfrm>
        <a:off x="48258" y="1859530"/>
        <a:ext cx="5334119" cy="3546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DE700-74D0-4950-A205-50A31618A0F3}">
      <dsp:nvSpPr>
        <dsp:cNvPr id="0" name=""/>
        <dsp:cNvSpPr/>
      </dsp:nvSpPr>
      <dsp:spPr>
        <a:xfrm>
          <a:off x="3004" y="0"/>
          <a:ext cx="6146191" cy="1843857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65" tIns="227665" rIns="227665" bIns="22766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Teoría de la internacionalización</a:t>
          </a:r>
        </a:p>
      </dsp:txBody>
      <dsp:txXfrm>
        <a:off x="556161" y="0"/>
        <a:ext cx="5039877" cy="1843857"/>
      </dsp:txXfrm>
    </dsp:sp>
    <dsp:sp modelId="{CF507471-880C-4D71-B6E8-DE9A18DC624D}">
      <dsp:nvSpPr>
        <dsp:cNvPr id="0" name=""/>
        <dsp:cNvSpPr/>
      </dsp:nvSpPr>
      <dsp:spPr>
        <a:xfrm>
          <a:off x="3004" y="1843857"/>
          <a:ext cx="5593034" cy="352912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974" tIns="441974" rIns="441974" bIns="883948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Año 1976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Aprovechar oportunidades de mercados imperfectos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La empresa crecerá internacionalizando mercados hasta el punto que obtenga beneficios que compensen costos.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 Capacidad cumplir la demanda de los mercados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No conocimiento adecuado para hacerlo.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Acortar barreras comunicativas.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 Organización de aprendizaje</a:t>
          </a:r>
        </a:p>
      </dsp:txBody>
      <dsp:txXfrm>
        <a:off x="3004" y="1843857"/>
        <a:ext cx="5593034" cy="3529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8C1D-7C2B-45E9-A102-FDFEE81B91BF}">
      <dsp:nvSpPr>
        <dsp:cNvPr id="0" name=""/>
        <dsp:cNvSpPr/>
      </dsp:nvSpPr>
      <dsp:spPr>
        <a:xfrm>
          <a:off x="3601379" y="799"/>
          <a:ext cx="4234059" cy="191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Enfoque de la investigación: Mixta (cuantitativa, cualitativa)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Recolección base de datos</a:t>
          </a:r>
        </a:p>
      </dsp:txBody>
      <dsp:txXfrm>
        <a:off x="3601379" y="799"/>
        <a:ext cx="4234059" cy="1914997"/>
      </dsp:txXfrm>
    </dsp:sp>
    <dsp:sp modelId="{8B2AABE7-A9F4-41A2-B438-1367091BFD36}">
      <dsp:nvSpPr>
        <dsp:cNvPr id="0" name=""/>
        <dsp:cNvSpPr/>
      </dsp:nvSpPr>
      <dsp:spPr>
        <a:xfrm>
          <a:off x="1515947" y="799"/>
          <a:ext cx="1895847" cy="1914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35D7EC-32DF-4276-9EF8-79D28693C93B}">
      <dsp:nvSpPr>
        <dsp:cNvPr id="0" name=""/>
        <dsp:cNvSpPr/>
      </dsp:nvSpPr>
      <dsp:spPr>
        <a:xfrm>
          <a:off x="1515947" y="2231771"/>
          <a:ext cx="4234059" cy="191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Método: Deductivo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De lo general a lo particular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Evidenciar problemática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Entrevistas, estudios de casos relacionados</a:t>
          </a:r>
        </a:p>
      </dsp:txBody>
      <dsp:txXfrm>
        <a:off x="1515947" y="2231771"/>
        <a:ext cx="4234059" cy="1914997"/>
      </dsp:txXfrm>
    </dsp:sp>
    <dsp:sp modelId="{0181C2D1-9FD9-4BFE-ACBC-4F90EABF1902}">
      <dsp:nvSpPr>
        <dsp:cNvPr id="0" name=""/>
        <dsp:cNvSpPr/>
      </dsp:nvSpPr>
      <dsp:spPr>
        <a:xfrm>
          <a:off x="5939591" y="2231771"/>
          <a:ext cx="1895847" cy="1914997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E4CB6A-7961-48FC-9C3B-5B39016C20EB}">
      <dsp:nvSpPr>
        <dsp:cNvPr id="0" name=""/>
        <dsp:cNvSpPr/>
      </dsp:nvSpPr>
      <dsp:spPr>
        <a:xfrm>
          <a:off x="3601379" y="4462743"/>
          <a:ext cx="4234059" cy="191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Tipología: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Finalidad: investigación aplicada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Fuentes de investigación: fuentes primarias y secundarias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Variables de control: no experimental</a:t>
          </a:r>
        </a:p>
      </dsp:txBody>
      <dsp:txXfrm>
        <a:off x="3601379" y="4462743"/>
        <a:ext cx="4234059" cy="1914997"/>
      </dsp:txXfrm>
    </dsp:sp>
    <dsp:sp modelId="{BD351C40-4420-45E6-B8CD-7E2350C2A953}">
      <dsp:nvSpPr>
        <dsp:cNvPr id="0" name=""/>
        <dsp:cNvSpPr/>
      </dsp:nvSpPr>
      <dsp:spPr>
        <a:xfrm>
          <a:off x="1515947" y="4462743"/>
          <a:ext cx="1895847" cy="191499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7BA5F-C1C1-4DBB-83B0-0754CA6D8C1C}">
      <dsp:nvSpPr>
        <dsp:cNvPr id="0" name=""/>
        <dsp:cNvSpPr/>
      </dsp:nvSpPr>
      <dsp:spPr>
        <a:xfrm>
          <a:off x="3240193" y="691734"/>
          <a:ext cx="532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92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492568" y="734636"/>
        <a:ext cx="28176" cy="5635"/>
      </dsp:txXfrm>
    </dsp:sp>
    <dsp:sp modelId="{3E699B11-3CEF-44DE-935D-101B552D06B1}">
      <dsp:nvSpPr>
        <dsp:cNvPr id="0" name=""/>
        <dsp:cNvSpPr/>
      </dsp:nvSpPr>
      <dsp:spPr>
        <a:xfrm>
          <a:off x="791881" y="2420"/>
          <a:ext cx="2450111" cy="1470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Empresa familiar fundada en 1987 en la ciudad de Guayaquil por el Eco. Vicente Astudillo</a:t>
          </a:r>
        </a:p>
      </dsp:txBody>
      <dsp:txXfrm>
        <a:off x="791881" y="2420"/>
        <a:ext cx="2450111" cy="1470067"/>
      </dsp:txXfrm>
    </dsp:sp>
    <dsp:sp modelId="{9843060A-FCB3-45F1-9F95-04A6F13D4A06}">
      <dsp:nvSpPr>
        <dsp:cNvPr id="0" name=""/>
        <dsp:cNvSpPr/>
      </dsp:nvSpPr>
      <dsp:spPr>
        <a:xfrm>
          <a:off x="2016937" y="1470687"/>
          <a:ext cx="3013637" cy="532925"/>
        </a:xfrm>
        <a:custGeom>
          <a:avLst/>
          <a:gdLst/>
          <a:ahLst/>
          <a:cxnLst/>
          <a:rect l="0" t="0" r="0" b="0"/>
          <a:pathLst>
            <a:path>
              <a:moveTo>
                <a:pt x="3013637" y="0"/>
              </a:moveTo>
              <a:lnTo>
                <a:pt x="3013637" y="283562"/>
              </a:lnTo>
              <a:lnTo>
                <a:pt x="0" y="283562"/>
              </a:lnTo>
              <a:lnTo>
                <a:pt x="0" y="53292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447109" y="1734332"/>
        <a:ext cx="153293" cy="5635"/>
      </dsp:txXfrm>
    </dsp:sp>
    <dsp:sp modelId="{B188F529-C3F8-41A9-9AD1-9F235BAACD88}">
      <dsp:nvSpPr>
        <dsp:cNvPr id="0" name=""/>
        <dsp:cNvSpPr/>
      </dsp:nvSpPr>
      <dsp:spPr>
        <a:xfrm>
          <a:off x="3805519" y="2420"/>
          <a:ext cx="2450111" cy="1470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2 años más tarde abre las puertas de su primera sucursal en Quito</a:t>
          </a:r>
        </a:p>
      </dsp:txBody>
      <dsp:txXfrm>
        <a:off x="3805519" y="2420"/>
        <a:ext cx="2450111" cy="1470067"/>
      </dsp:txXfrm>
    </dsp:sp>
    <dsp:sp modelId="{257A16B0-2766-4A85-ADB8-1D708601F6DF}">
      <dsp:nvSpPr>
        <dsp:cNvPr id="0" name=""/>
        <dsp:cNvSpPr/>
      </dsp:nvSpPr>
      <dsp:spPr>
        <a:xfrm>
          <a:off x="3240193" y="2725326"/>
          <a:ext cx="532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92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492568" y="2768229"/>
        <a:ext cx="28176" cy="5635"/>
      </dsp:txXfrm>
    </dsp:sp>
    <dsp:sp modelId="{18D050EC-F08B-47C5-8C60-37D3AB8DB4D7}">
      <dsp:nvSpPr>
        <dsp:cNvPr id="0" name=""/>
        <dsp:cNvSpPr/>
      </dsp:nvSpPr>
      <dsp:spPr>
        <a:xfrm>
          <a:off x="791881" y="2036013"/>
          <a:ext cx="2450111" cy="1470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“Importación, distribución y venta al por mayor y menor de autopartes y accesorios de  la marca Volkswagen”</a:t>
          </a:r>
        </a:p>
      </dsp:txBody>
      <dsp:txXfrm>
        <a:off x="791881" y="2036013"/>
        <a:ext cx="2450111" cy="1470067"/>
      </dsp:txXfrm>
    </dsp:sp>
    <dsp:sp modelId="{EC07D650-5B94-4721-ADA4-C2E99E24651A}">
      <dsp:nvSpPr>
        <dsp:cNvPr id="0" name=""/>
        <dsp:cNvSpPr/>
      </dsp:nvSpPr>
      <dsp:spPr>
        <a:xfrm>
          <a:off x="3805519" y="2036013"/>
          <a:ext cx="2450111" cy="1470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Enfocarse a  mercado de autos clásicos</a:t>
          </a:r>
        </a:p>
      </dsp:txBody>
      <dsp:txXfrm>
        <a:off x="3805519" y="2036013"/>
        <a:ext cx="2450111" cy="147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5EEDE3-2B1F-4C1C-8819-20D27F757B73}" type="datetimeFigureOut">
              <a:rPr lang="es-EC" smtClean="0"/>
              <a:t>26/8/2020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2D9790E-ACA9-4F8E-AE17-76F265DAA3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06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9790E-ACA9-4F8E-AE17-76F265DAA3F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711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9790E-ACA9-4F8E-AE17-76F265DAA3F7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577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9790E-ACA9-4F8E-AE17-76F265DAA3F7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570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9790E-ACA9-4F8E-AE17-76F265DAA3F7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07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1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D3606B-7E01-4D43-8FA5-6F8D10AD1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58888"/>
            <a:ext cx="5840963" cy="3816872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s-ES" sz="2000" dirty="0"/>
              <a:t>“Análisis estratégico de la internacionalización para el aprovisionamiento de repuestos, partes y piezas de los vehículos escarabajo de la marca Volkswagen a nivel can – caso: empresa Don Astu”</a:t>
            </a: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13C297-E985-4321-85F6-633FEF3A6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90" y="3665461"/>
            <a:ext cx="5287335" cy="1192815"/>
          </a:xfrm>
        </p:spPr>
        <p:txBody>
          <a:bodyPr anchor="b">
            <a:noAutofit/>
          </a:bodyPr>
          <a:lstStyle/>
          <a:p>
            <a:pPr algn="l"/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AUTOR:</a:t>
            </a:r>
          </a:p>
          <a:p>
            <a:pPr algn="l"/>
            <a:r>
              <a:rPr lang="es-EC" sz="1800" b="0" dirty="0">
                <a:latin typeface="Calibri" panose="020F0502020204030204" pitchFamily="34" charset="0"/>
                <a:cs typeface="Calibri" panose="020F0502020204030204" pitchFamily="34" charset="0"/>
              </a:rPr>
              <a:t>Daniel Vicente Astudillo Len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persona, sostener, mano, hombre&#10;&#10;Descripción generada automáticamente">
            <a:extLst>
              <a:ext uri="{FF2B5EF4-FFF2-40B4-BE49-F238E27FC236}">
                <a16:creationId xmlns:a16="http://schemas.microsoft.com/office/drawing/2014/main" id="{B84EA51A-BE3E-44E2-902F-097B26840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1" b="1"/>
          <a:stretch/>
        </p:blipFill>
        <p:spPr>
          <a:xfrm rot="180000">
            <a:off x="5904000" y="1051381"/>
            <a:ext cx="4626057" cy="463224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29" name="Picture 2" descr="Image result for LOGO ESPE">
            <a:extLst>
              <a:ext uri="{FF2B5EF4-FFF2-40B4-BE49-F238E27FC236}">
                <a16:creationId xmlns:a16="http://schemas.microsoft.com/office/drawing/2014/main" id="{6D1640DD-42E5-4671-A091-811D5A52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068" y="6046074"/>
            <a:ext cx="2138105" cy="5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ítulo 2">
            <a:extLst>
              <a:ext uri="{FF2B5EF4-FFF2-40B4-BE49-F238E27FC236}">
                <a16:creationId xmlns:a16="http://schemas.microsoft.com/office/drawing/2014/main" id="{E48B11F5-FA18-4205-9160-C0DB86534F15}"/>
              </a:ext>
            </a:extLst>
          </p:cNvPr>
          <p:cNvSpPr txBox="1">
            <a:spLocks/>
          </p:cNvSpPr>
          <p:nvPr/>
        </p:nvSpPr>
        <p:spPr>
          <a:xfrm>
            <a:off x="2451591" y="5597022"/>
            <a:ext cx="5287335" cy="11928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SANGOLQUI - 2020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F38A676-9AE2-4B91-9023-02C1B305BA42}"/>
              </a:ext>
            </a:extLst>
          </p:cNvPr>
          <p:cNvSpPr txBox="1">
            <a:spLocks/>
          </p:cNvSpPr>
          <p:nvPr/>
        </p:nvSpPr>
        <p:spPr>
          <a:xfrm>
            <a:off x="457199" y="4978067"/>
            <a:ext cx="5575019" cy="11928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Director de Tesis:</a:t>
            </a:r>
          </a:p>
          <a:p>
            <a:pPr algn="l"/>
            <a:r>
              <a:rPr lang="es-EC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Ing. Francisco aguas </a:t>
            </a:r>
            <a:r>
              <a:rPr lang="es-EC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alarcón</a:t>
            </a:r>
            <a:endParaRPr lang="es-EC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4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E7BC4-E29C-469E-93F4-F39283AA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43" y="681317"/>
            <a:ext cx="3236613" cy="3406187"/>
          </a:xfrm>
        </p:spPr>
        <p:txBody>
          <a:bodyPr>
            <a:normAutofit/>
          </a:bodyPr>
          <a:lstStyle/>
          <a:p>
            <a:pPr algn="r"/>
            <a:r>
              <a:rPr lang="es-EC" sz="2000">
                <a:solidFill>
                  <a:schemeClr val="bg1"/>
                </a:solidFill>
              </a:rPr>
              <a:t>CLASIFICACIÓN Y VENTAS POR GRUPO DE REPUESTOS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B83C85-7AB3-472C-A8ED-C2D39722A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53104"/>
              </p:ext>
            </p:extLst>
          </p:nvPr>
        </p:nvGraphicFramePr>
        <p:xfrm>
          <a:off x="4038599" y="138647"/>
          <a:ext cx="3288578" cy="618095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50420">
                  <a:extLst>
                    <a:ext uri="{9D8B030D-6E8A-4147-A177-3AD203B41FA5}">
                      <a16:colId xmlns:a16="http://schemas.microsoft.com/office/drawing/2014/main" val="1536655879"/>
                    </a:ext>
                  </a:extLst>
                </a:gridCol>
                <a:gridCol w="2538158">
                  <a:extLst>
                    <a:ext uri="{9D8B030D-6E8A-4147-A177-3AD203B41FA5}">
                      <a16:colId xmlns:a16="http://schemas.microsoft.com/office/drawing/2014/main" val="1151439038"/>
                    </a:ext>
                  </a:extLst>
                </a:gridCol>
              </a:tblGrid>
              <a:tr h="862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 dirty="0">
                          <a:solidFill>
                            <a:schemeClr val="tx1"/>
                          </a:solidFill>
                          <a:effectLst/>
                        </a:rPr>
                        <a:t>Grupo</a:t>
                      </a:r>
                      <a:endParaRPr lang="es-EC" sz="17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Grupo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28055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Motor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060758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Escape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92862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Caja de Cambios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896187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Eje Delantero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1471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Eje Posterior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890142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Frenos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39394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Cauchos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231844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>
                          <a:solidFill>
                            <a:schemeClr val="tx1"/>
                          </a:solidFill>
                          <a:effectLst/>
                        </a:rPr>
                        <a:t>Carrocería</a:t>
                      </a:r>
                      <a:endParaRPr lang="es-EC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66529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cap="none" spc="0" dirty="0">
                          <a:solidFill>
                            <a:schemeClr val="tx1"/>
                          </a:solidFill>
                          <a:effectLst/>
                        </a:rPr>
                        <a:t>Eléctrico </a:t>
                      </a:r>
                      <a:endParaRPr lang="es-EC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447" marT="31379" marB="2353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590058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63D457C-B34A-4E56-819C-6CE44BC9F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878152"/>
              </p:ext>
            </p:extLst>
          </p:nvPr>
        </p:nvGraphicFramePr>
        <p:xfrm>
          <a:off x="7187299" y="1549846"/>
          <a:ext cx="4777771" cy="423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4078B00-95C6-410A-B4C2-A98FACF9A2B7}"/>
              </a:ext>
            </a:extLst>
          </p:cNvPr>
          <p:cNvSpPr/>
          <p:nvPr/>
        </p:nvSpPr>
        <p:spPr>
          <a:xfrm>
            <a:off x="6232952" y="64190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dirty="0"/>
              <a:t>Fuente: Departamento contable. Sistema contable Kapital Company Don Astu Quito (Astudillo </a:t>
            </a:r>
            <a:r>
              <a:rPr lang="es-EC" sz="1200" dirty="0" err="1"/>
              <a:t>Jimenez</a:t>
            </a:r>
            <a:r>
              <a:rPr lang="es-EC" sz="12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30864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3C51-7D5B-4F35-A6DE-E5D0DD40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95" y="76205"/>
            <a:ext cx="9144000" cy="677116"/>
          </a:xfrm>
        </p:spPr>
        <p:txBody>
          <a:bodyPr/>
          <a:lstStyle/>
          <a:p>
            <a:r>
              <a:rPr lang="es-EC" dirty="0"/>
              <a:t>ANÁLISIS INTERNO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ECB430-E964-42F7-B190-148956AAF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97741" y="1505180"/>
            <a:ext cx="9144000" cy="550400"/>
          </a:xfrm>
        </p:spPr>
        <p:txBody>
          <a:bodyPr/>
          <a:lstStyle/>
          <a:p>
            <a:r>
              <a:rPr lang="es-EC" dirty="0"/>
              <a:t>Organigrama empresarial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FD4AEE9-4B33-47D1-BCB2-4A1AE7BF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00245"/>
              </p:ext>
            </p:extLst>
          </p:nvPr>
        </p:nvGraphicFramePr>
        <p:xfrm>
          <a:off x="-166519" y="2055580"/>
          <a:ext cx="5783580" cy="480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6B2030C-3256-4AC0-AE55-84EF61BFB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672468"/>
              </p:ext>
            </p:extLst>
          </p:nvPr>
        </p:nvGraphicFramePr>
        <p:xfrm>
          <a:off x="5577690" y="825039"/>
          <a:ext cx="6592047" cy="602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036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C7A05-4685-4828-8537-FB755955C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18448" y="304800"/>
            <a:ext cx="9144000" cy="712975"/>
          </a:xfrm>
        </p:spPr>
        <p:txBody>
          <a:bodyPr/>
          <a:lstStyle/>
          <a:p>
            <a:r>
              <a:rPr lang="es-EC" dirty="0"/>
              <a:t>FORTALEZAS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CC2D508-378C-4AF3-AF3C-0B4E0CB5E55F}"/>
              </a:ext>
            </a:extLst>
          </p:cNvPr>
          <p:cNvSpPr txBox="1">
            <a:spLocks/>
          </p:cNvSpPr>
          <p:nvPr/>
        </p:nvSpPr>
        <p:spPr>
          <a:xfrm>
            <a:off x="-1918448" y="3419879"/>
            <a:ext cx="9144000" cy="712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DEBILIDADES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8F5DF0E-E7D6-43AA-AD99-F956E7757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72414"/>
              </p:ext>
            </p:extLst>
          </p:nvPr>
        </p:nvGraphicFramePr>
        <p:xfrm>
          <a:off x="579718" y="1225666"/>
          <a:ext cx="9353176" cy="14967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76588">
                  <a:extLst>
                    <a:ext uri="{9D8B030D-6E8A-4147-A177-3AD203B41FA5}">
                      <a16:colId xmlns:a16="http://schemas.microsoft.com/office/drawing/2014/main" val="2621113591"/>
                    </a:ext>
                  </a:extLst>
                </a:gridCol>
                <a:gridCol w="4676588">
                  <a:extLst>
                    <a:ext uri="{9D8B030D-6E8A-4147-A177-3AD203B41FA5}">
                      <a16:colId xmlns:a16="http://schemas.microsoft.com/office/drawing/2014/main" val="1103970990"/>
                    </a:ext>
                  </a:extLst>
                </a:gridCol>
              </a:tblGrid>
              <a:tr h="358356">
                <a:tc>
                  <a:txBody>
                    <a:bodyPr/>
                    <a:lstStyle/>
                    <a:p>
                      <a:r>
                        <a:rPr lang="es-EC" b="0" dirty="0"/>
                        <a:t>Experiencia en el mercado y área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34956"/>
                  </a:ext>
                </a:extLst>
              </a:tr>
              <a:tr h="358356">
                <a:tc>
                  <a:txBody>
                    <a:bodyPr/>
                    <a:lstStyle/>
                    <a:p>
                      <a:r>
                        <a:rPr lang="es-EC" b="0" dirty="0"/>
                        <a:t>Pago a proveedores a 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49684"/>
                  </a:ext>
                </a:extLst>
              </a:tr>
              <a:tr h="490916">
                <a:tc>
                  <a:txBody>
                    <a:bodyPr/>
                    <a:lstStyle/>
                    <a:p>
                      <a:r>
                        <a:rPr lang="es-EC" b="0" dirty="0"/>
                        <a:t>Buen Ambiente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38842"/>
                  </a:ext>
                </a:extLst>
              </a:tr>
            </a:tbl>
          </a:graphicData>
        </a:graphic>
      </p:graphicFrame>
      <p:graphicFrame>
        <p:nvGraphicFramePr>
          <p:cNvPr id="9" name="Tabla 7">
            <a:extLst>
              <a:ext uri="{FF2B5EF4-FFF2-40B4-BE49-F238E27FC236}">
                <a16:creationId xmlns:a16="http://schemas.microsoft.com/office/drawing/2014/main" id="{7D009FA6-927D-4466-8917-4CA72285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11412"/>
              </p:ext>
            </p:extLst>
          </p:nvPr>
        </p:nvGraphicFramePr>
        <p:xfrm>
          <a:off x="579718" y="4464551"/>
          <a:ext cx="9353176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76588">
                  <a:extLst>
                    <a:ext uri="{9D8B030D-6E8A-4147-A177-3AD203B41FA5}">
                      <a16:colId xmlns:a16="http://schemas.microsoft.com/office/drawing/2014/main" val="2621113591"/>
                    </a:ext>
                  </a:extLst>
                </a:gridCol>
                <a:gridCol w="4676588">
                  <a:extLst>
                    <a:ext uri="{9D8B030D-6E8A-4147-A177-3AD203B41FA5}">
                      <a16:colId xmlns:a16="http://schemas.microsoft.com/office/drawing/2014/main" val="1103970990"/>
                    </a:ext>
                  </a:extLst>
                </a:gridCol>
              </a:tblGrid>
              <a:tr h="358356">
                <a:tc>
                  <a:txBody>
                    <a:bodyPr/>
                    <a:lstStyle/>
                    <a:p>
                      <a:r>
                        <a:rPr lang="es-EC" b="0" dirty="0"/>
                        <a:t>Cargos laborales no especificados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34956"/>
                  </a:ext>
                </a:extLst>
              </a:tr>
              <a:tr h="358356">
                <a:tc>
                  <a:txBody>
                    <a:bodyPr/>
                    <a:lstStyle/>
                    <a:p>
                      <a:r>
                        <a:rPr lang="es-EC" b="0" dirty="0"/>
                        <a:t>No disponer de manuales que establezcan procedimientos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49684"/>
                  </a:ext>
                </a:extLst>
              </a:tr>
              <a:tr h="358356">
                <a:tc>
                  <a:txBody>
                    <a:bodyPr/>
                    <a:lstStyle/>
                    <a:p>
                      <a:r>
                        <a:rPr lang="es-EC" b="0" dirty="0"/>
                        <a:t>Dirección general encargada otras actividades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38842"/>
                  </a:ext>
                </a:extLst>
              </a:tr>
            </a:tbl>
          </a:graphicData>
        </a:graphic>
      </p:graphicFrame>
      <p:pic>
        <p:nvPicPr>
          <p:cNvPr id="1026" name="Picture 2" descr="Fortalezas y Debilidades">
            <a:extLst>
              <a:ext uri="{FF2B5EF4-FFF2-40B4-BE49-F238E27FC236}">
                <a16:creationId xmlns:a16="http://schemas.microsoft.com/office/drawing/2014/main" id="{5FD4FCFA-716A-4491-9AE2-A8A8C603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2" y="2507023"/>
            <a:ext cx="3855970" cy="25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6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1C29E-F8CC-4293-99B1-64E6B907F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77116"/>
          </a:xfrm>
        </p:spPr>
        <p:txBody>
          <a:bodyPr/>
          <a:lstStyle/>
          <a:p>
            <a:r>
              <a:rPr lang="es-EC" dirty="0"/>
              <a:t>MICROAMBIENTE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CBF4227-7579-4A6A-BE34-7F5A57381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8294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96BACA-2573-4D96-B346-A2B099B15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31392"/>
              </p:ext>
            </p:extLst>
          </p:nvPr>
        </p:nvGraphicFramePr>
        <p:xfrm>
          <a:off x="6419170" y="719666"/>
          <a:ext cx="5274310" cy="197853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46885">
                  <a:extLst>
                    <a:ext uri="{9D8B030D-6E8A-4147-A177-3AD203B41FA5}">
                      <a16:colId xmlns:a16="http://schemas.microsoft.com/office/drawing/2014/main" val="497523954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2863921553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3785186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Proveedor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Volumen de compras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Porcentaje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264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EMPI INC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33.444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30,60%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24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Proveedor B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55.453,21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50,74%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53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Proveedor C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5.452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4,99%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230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Proveedor D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1.545,3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1,41%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488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Proveedor E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13.397,88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12,26%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40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TOTAL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109.292,88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100%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8354632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3CFE3F7-9612-4F9A-83ED-69B85AA38187}"/>
              </a:ext>
            </a:extLst>
          </p:cNvPr>
          <p:cNvSpPr/>
          <p:nvPr/>
        </p:nvSpPr>
        <p:spPr>
          <a:xfrm>
            <a:off x="3681507" y="1563214"/>
            <a:ext cx="4488329" cy="3314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Amenaza de nuevos entrantes: baja</a:t>
            </a:r>
          </a:p>
          <a:p>
            <a:pPr algn="ctr"/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Elevado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Tiempo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A8C3A03-BEA6-4DA4-9FEF-7981280FA055}"/>
              </a:ext>
            </a:extLst>
          </p:cNvPr>
          <p:cNvSpPr/>
          <p:nvPr/>
        </p:nvSpPr>
        <p:spPr>
          <a:xfrm>
            <a:off x="-1" y="3429000"/>
            <a:ext cx="2169459" cy="1112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Concesionarios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GT </a:t>
            </a:r>
            <a:r>
              <a:rPr lang="es-EC" dirty="0" err="1"/>
              <a:t>autorepuestos</a:t>
            </a:r>
            <a:endParaRPr lang="es-EC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A302A5-951E-412A-80A5-7DE7970DC6E8}"/>
              </a:ext>
            </a:extLst>
          </p:cNvPr>
          <p:cNvSpPr/>
          <p:nvPr/>
        </p:nvSpPr>
        <p:spPr>
          <a:xfrm>
            <a:off x="0" y="5492275"/>
            <a:ext cx="2169458" cy="87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/>
              <a:t>Ebay</a:t>
            </a:r>
            <a:endParaRPr lang="es-EC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58C7D9-FC5B-4B8C-8686-995F2E5E985B}"/>
              </a:ext>
            </a:extLst>
          </p:cNvPr>
          <p:cNvSpPr/>
          <p:nvPr/>
        </p:nvSpPr>
        <p:spPr>
          <a:xfrm>
            <a:off x="508000" y="4632824"/>
            <a:ext cx="2032000" cy="489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/>
              <a:t>IMPACTO: BAJO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F82D29B-A4CD-4851-9032-E790D08916C7}"/>
              </a:ext>
            </a:extLst>
          </p:cNvPr>
          <p:cNvSpPr/>
          <p:nvPr/>
        </p:nvSpPr>
        <p:spPr>
          <a:xfrm>
            <a:off x="510989" y="6365598"/>
            <a:ext cx="2250140" cy="370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/>
              <a:t>IMPACTO: MEDIO</a:t>
            </a:r>
          </a:p>
        </p:txBody>
      </p:sp>
      <p:sp>
        <p:nvSpPr>
          <p:cNvPr id="15" name="Flecha: doblada hacia arriba 14">
            <a:extLst>
              <a:ext uri="{FF2B5EF4-FFF2-40B4-BE49-F238E27FC236}">
                <a16:creationId xmlns:a16="http://schemas.microsoft.com/office/drawing/2014/main" id="{E0E63C69-C6CD-4258-8816-6963820AFCE4}"/>
              </a:ext>
            </a:extLst>
          </p:cNvPr>
          <p:cNvSpPr/>
          <p:nvPr/>
        </p:nvSpPr>
        <p:spPr>
          <a:xfrm rot="5400000">
            <a:off x="0" y="4632824"/>
            <a:ext cx="508000" cy="48904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: doblada hacia arriba 15">
            <a:extLst>
              <a:ext uri="{FF2B5EF4-FFF2-40B4-BE49-F238E27FC236}">
                <a16:creationId xmlns:a16="http://schemas.microsoft.com/office/drawing/2014/main" id="{880055B4-B01F-405B-B1EB-3756CA04FD19}"/>
              </a:ext>
            </a:extLst>
          </p:cNvPr>
          <p:cNvSpPr/>
          <p:nvPr/>
        </p:nvSpPr>
        <p:spPr>
          <a:xfrm rot="5400000">
            <a:off x="9480" y="6306284"/>
            <a:ext cx="508000" cy="48904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0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1445E-721D-4BBB-94AE-9158A026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95045"/>
          </a:xfrm>
        </p:spPr>
        <p:txBody>
          <a:bodyPr/>
          <a:lstStyle/>
          <a:p>
            <a:r>
              <a:rPr lang="es-EC" dirty="0"/>
              <a:t>MACROAMBIENTE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D88A47-EB3B-4C4C-960B-338C011E9384}"/>
              </a:ext>
            </a:extLst>
          </p:cNvPr>
          <p:cNvSpPr/>
          <p:nvPr/>
        </p:nvSpPr>
        <p:spPr>
          <a:xfrm>
            <a:off x="1" y="695046"/>
            <a:ext cx="3532094" cy="5062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I. ECONÓMICO</a:t>
            </a:r>
          </a:p>
        </p:txBody>
      </p:sp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2F9ABB86-31F7-4670-B9F3-66F4BE4B0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675398"/>
              </p:ext>
            </p:extLst>
          </p:nvPr>
        </p:nvGraphicFramePr>
        <p:xfrm>
          <a:off x="806824" y="1406394"/>
          <a:ext cx="10446870" cy="3551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374">
                  <a:extLst>
                    <a:ext uri="{9D8B030D-6E8A-4147-A177-3AD203B41FA5}">
                      <a16:colId xmlns:a16="http://schemas.microsoft.com/office/drawing/2014/main" val="2699367863"/>
                    </a:ext>
                  </a:extLst>
                </a:gridCol>
                <a:gridCol w="2089374">
                  <a:extLst>
                    <a:ext uri="{9D8B030D-6E8A-4147-A177-3AD203B41FA5}">
                      <a16:colId xmlns:a16="http://schemas.microsoft.com/office/drawing/2014/main" val="3255846967"/>
                    </a:ext>
                  </a:extLst>
                </a:gridCol>
                <a:gridCol w="2089374">
                  <a:extLst>
                    <a:ext uri="{9D8B030D-6E8A-4147-A177-3AD203B41FA5}">
                      <a16:colId xmlns:a16="http://schemas.microsoft.com/office/drawing/2014/main" val="2369127519"/>
                    </a:ext>
                  </a:extLst>
                </a:gridCol>
                <a:gridCol w="2089374">
                  <a:extLst>
                    <a:ext uri="{9D8B030D-6E8A-4147-A177-3AD203B41FA5}">
                      <a16:colId xmlns:a16="http://schemas.microsoft.com/office/drawing/2014/main" val="2118142588"/>
                    </a:ext>
                  </a:extLst>
                </a:gridCol>
                <a:gridCol w="2089374">
                  <a:extLst>
                    <a:ext uri="{9D8B030D-6E8A-4147-A177-3AD203B41FA5}">
                      <a16:colId xmlns:a16="http://schemas.microsoft.com/office/drawing/2014/main" val="926321015"/>
                    </a:ext>
                  </a:extLst>
                </a:gridCol>
              </a:tblGrid>
              <a:tr h="1007421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Indicador/País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Ecuador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Perú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Bolivia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27592"/>
                  </a:ext>
                </a:extLst>
              </a:tr>
              <a:tr h="583664">
                <a:tc>
                  <a:txBody>
                    <a:bodyPr/>
                    <a:lstStyle/>
                    <a:p>
                      <a:r>
                        <a:rPr lang="es-EC" sz="1800" b="1" dirty="0"/>
                        <a:t>PIB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0,2%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2,86%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59737"/>
                  </a:ext>
                </a:extLst>
              </a:tr>
              <a:tr h="1155363">
                <a:tc>
                  <a:txBody>
                    <a:bodyPr/>
                    <a:lstStyle/>
                    <a:p>
                      <a:r>
                        <a:rPr lang="es-EC" sz="1800" b="1" dirty="0"/>
                        <a:t>Balanza Comercial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820,1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-7.254,3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4.772,9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-1.37,2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43820"/>
                  </a:ext>
                </a:extLst>
              </a:tr>
              <a:tr h="805253">
                <a:tc>
                  <a:txBody>
                    <a:bodyPr/>
                    <a:lstStyle/>
                    <a:p>
                      <a:r>
                        <a:rPr lang="es-EC" sz="1800" b="1" dirty="0"/>
                        <a:t>Riesgo País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61131"/>
                  </a:ext>
                </a:extLst>
              </a:tr>
            </a:tbl>
          </a:graphicData>
        </a:graphic>
      </p:graphicFrame>
      <p:pic>
        <p:nvPicPr>
          <p:cNvPr id="2050" name="Picture 2" descr="Macroambiente • Definición y Qué es 2020">
            <a:extLst>
              <a:ext uri="{FF2B5EF4-FFF2-40B4-BE49-F238E27FC236}">
                <a16:creationId xmlns:a16="http://schemas.microsoft.com/office/drawing/2014/main" id="{2EE705FE-3717-4B64-AD40-266A1BAD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8095"/>
            <a:ext cx="3333134" cy="19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4DDD807-01A4-413E-8F4A-5EBC95441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86330"/>
              </p:ext>
            </p:extLst>
          </p:nvPr>
        </p:nvGraphicFramePr>
        <p:xfrm>
          <a:off x="7408275" y="5825613"/>
          <a:ext cx="4783725" cy="60578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17298">
                  <a:extLst>
                    <a:ext uri="{9D8B030D-6E8A-4147-A177-3AD203B41FA5}">
                      <a16:colId xmlns:a16="http://schemas.microsoft.com/office/drawing/2014/main" val="3971293670"/>
                    </a:ext>
                  </a:extLst>
                </a:gridCol>
                <a:gridCol w="2666427">
                  <a:extLst>
                    <a:ext uri="{9D8B030D-6E8A-4147-A177-3AD203B41FA5}">
                      <a16:colId xmlns:a16="http://schemas.microsoft.com/office/drawing/2014/main" val="3692885262"/>
                    </a:ext>
                  </a:extLst>
                </a:gridCol>
              </a:tblGrid>
              <a:tr h="605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dirty="0"/>
                        <a:t>Población 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dirty="0"/>
                        <a:t>110´199.398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350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8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1445E-721D-4BBB-94AE-9158A026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95045"/>
          </a:xfrm>
        </p:spPr>
        <p:txBody>
          <a:bodyPr/>
          <a:lstStyle/>
          <a:p>
            <a:r>
              <a:rPr lang="es-EC" dirty="0"/>
              <a:t>MACROAMBIENTE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D88A47-EB3B-4C4C-960B-338C011E9384}"/>
              </a:ext>
            </a:extLst>
          </p:cNvPr>
          <p:cNvSpPr/>
          <p:nvPr/>
        </p:nvSpPr>
        <p:spPr>
          <a:xfrm>
            <a:off x="0" y="735497"/>
            <a:ext cx="4238065" cy="6950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I. POLÍTICO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109679C1-893A-424F-9C8B-0A3B50240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12322"/>
              </p:ext>
            </p:extLst>
          </p:nvPr>
        </p:nvGraphicFramePr>
        <p:xfrm>
          <a:off x="149410" y="1613647"/>
          <a:ext cx="10249650" cy="4735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9930">
                  <a:extLst>
                    <a:ext uri="{9D8B030D-6E8A-4147-A177-3AD203B41FA5}">
                      <a16:colId xmlns:a16="http://schemas.microsoft.com/office/drawing/2014/main" val="2149768437"/>
                    </a:ext>
                  </a:extLst>
                </a:gridCol>
                <a:gridCol w="2049930">
                  <a:extLst>
                    <a:ext uri="{9D8B030D-6E8A-4147-A177-3AD203B41FA5}">
                      <a16:colId xmlns:a16="http://schemas.microsoft.com/office/drawing/2014/main" val="2969434622"/>
                    </a:ext>
                  </a:extLst>
                </a:gridCol>
                <a:gridCol w="2049930">
                  <a:extLst>
                    <a:ext uri="{9D8B030D-6E8A-4147-A177-3AD203B41FA5}">
                      <a16:colId xmlns:a16="http://schemas.microsoft.com/office/drawing/2014/main" val="2361185553"/>
                    </a:ext>
                  </a:extLst>
                </a:gridCol>
                <a:gridCol w="2049930">
                  <a:extLst>
                    <a:ext uri="{9D8B030D-6E8A-4147-A177-3AD203B41FA5}">
                      <a16:colId xmlns:a16="http://schemas.microsoft.com/office/drawing/2014/main" val="182239863"/>
                    </a:ext>
                  </a:extLst>
                </a:gridCol>
                <a:gridCol w="2049930">
                  <a:extLst>
                    <a:ext uri="{9D8B030D-6E8A-4147-A177-3AD203B41FA5}">
                      <a16:colId xmlns:a16="http://schemas.microsoft.com/office/drawing/2014/main" val="283221735"/>
                    </a:ext>
                  </a:extLst>
                </a:gridCol>
              </a:tblGrid>
              <a:tr h="1062016">
                <a:tc>
                  <a:txBody>
                    <a:bodyPr/>
                    <a:lstStyle/>
                    <a:p>
                      <a:r>
                        <a:rPr lang="es-EC" sz="2000" b="1" dirty="0"/>
                        <a:t>Indicador/País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1" dirty="0"/>
                        <a:t>Ecuador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1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1" dirty="0"/>
                        <a:t>Bolivia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b="1" dirty="0"/>
                        <a:t>Perú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59043"/>
                  </a:ext>
                </a:extLst>
              </a:tr>
              <a:tr h="1994894">
                <a:tc>
                  <a:txBody>
                    <a:bodyPr/>
                    <a:lstStyle/>
                    <a:p>
                      <a:r>
                        <a:rPr lang="es-EC" sz="2000" b="1" dirty="0"/>
                        <a:t>Política y legislación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Constitucional de Derechos y justicia</a:t>
                      </a:r>
                    </a:p>
                    <a:p>
                      <a:r>
                        <a:rPr lang="es-EC" sz="2000" dirty="0"/>
                        <a:t>Descentralizada en 5 poderes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Separación de poderes: ejecutivos, legislativos y judicial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Descentralizado con autonomías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Presidencialista con sistema multipartidista</a:t>
                      </a:r>
                    </a:p>
                    <a:p>
                      <a:r>
                        <a:rPr lang="es-EC" sz="2000" dirty="0"/>
                        <a:t>Descentralizado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06408"/>
                  </a:ext>
                </a:extLst>
              </a:tr>
              <a:tr h="1678244">
                <a:tc>
                  <a:txBody>
                    <a:bodyPr/>
                    <a:lstStyle/>
                    <a:p>
                      <a:r>
                        <a:rPr lang="es-EC" sz="2000" b="1" dirty="0"/>
                        <a:t>Acuerdos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C" sz="2000" dirty="0"/>
                        <a:t>- CAN</a:t>
                      </a:r>
                    </a:p>
                    <a:p>
                      <a:r>
                        <a:rPr lang="es-EC" sz="2000" dirty="0"/>
                        <a:t>- ALADI</a:t>
                      </a:r>
                    </a:p>
                    <a:p>
                      <a:r>
                        <a:rPr lang="es-EC" sz="2000" dirty="0"/>
                        <a:t>- MERCOSUR</a:t>
                      </a:r>
                    </a:p>
                    <a:p>
                      <a:r>
                        <a:rPr lang="es-EC" sz="2000" dirty="0"/>
                        <a:t>- Acceso a información comercial sobre mercados</a:t>
                      </a:r>
                    </a:p>
                    <a:p>
                      <a:r>
                        <a:rPr lang="es-EC" sz="2000" dirty="0"/>
                        <a:t>- Estados unidos, México, Unión Europea: Tratado de libre comercio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81017"/>
                  </a:ext>
                </a:extLst>
              </a:tr>
            </a:tbl>
          </a:graphicData>
        </a:graphic>
      </p:graphicFrame>
      <p:pic>
        <p:nvPicPr>
          <p:cNvPr id="2050" name="Picture 2" descr="Comunidad Andina: movilización de contenedores creció en un 9% el ...">
            <a:extLst>
              <a:ext uri="{FF2B5EF4-FFF2-40B4-BE49-F238E27FC236}">
                <a16:creationId xmlns:a16="http://schemas.microsoft.com/office/drawing/2014/main" id="{628A5EB2-7167-4379-BF7C-74EC6CA6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13" y="4984376"/>
            <a:ext cx="3330887" cy="18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l TLCAN a la OMC, efecto acotado | BBVA">
            <a:extLst>
              <a:ext uri="{FF2B5EF4-FFF2-40B4-BE49-F238E27FC236}">
                <a16:creationId xmlns:a16="http://schemas.microsoft.com/office/drawing/2014/main" id="{0136ECE0-97DB-4BD3-A555-3A1365858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16359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ón Europea: historia, características, miembros y eurozona">
            <a:extLst>
              <a:ext uri="{FF2B5EF4-FFF2-40B4-BE49-F238E27FC236}">
                <a16:creationId xmlns:a16="http://schemas.microsoft.com/office/drawing/2014/main" id="{0A066D02-D991-4662-A321-2B5BACAB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0" y="3067665"/>
            <a:ext cx="1874384" cy="9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7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C7A05-4685-4828-8537-FB755955C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201" y="381769"/>
            <a:ext cx="9144000" cy="712975"/>
          </a:xfrm>
        </p:spPr>
        <p:txBody>
          <a:bodyPr/>
          <a:lstStyle/>
          <a:p>
            <a:r>
              <a:rPr lang="es-EC" dirty="0"/>
              <a:t>OPORTUNIDADES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CC2D508-378C-4AF3-AF3C-0B4E0CB5E55F}"/>
              </a:ext>
            </a:extLst>
          </p:cNvPr>
          <p:cNvSpPr txBox="1">
            <a:spLocks/>
          </p:cNvSpPr>
          <p:nvPr/>
        </p:nvSpPr>
        <p:spPr>
          <a:xfrm>
            <a:off x="-1918448" y="3419879"/>
            <a:ext cx="9144000" cy="712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AMENAZAS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8F5DF0E-E7D6-43AA-AD99-F956E7757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17348"/>
              </p:ext>
            </p:extLst>
          </p:nvPr>
        </p:nvGraphicFramePr>
        <p:xfrm>
          <a:off x="579718" y="1225665"/>
          <a:ext cx="9353176" cy="116778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76588">
                  <a:extLst>
                    <a:ext uri="{9D8B030D-6E8A-4147-A177-3AD203B41FA5}">
                      <a16:colId xmlns:a16="http://schemas.microsoft.com/office/drawing/2014/main" val="2621113591"/>
                    </a:ext>
                  </a:extLst>
                </a:gridCol>
                <a:gridCol w="4676588">
                  <a:extLst>
                    <a:ext uri="{9D8B030D-6E8A-4147-A177-3AD203B41FA5}">
                      <a16:colId xmlns:a16="http://schemas.microsoft.com/office/drawing/2014/main" val="1103970990"/>
                    </a:ext>
                  </a:extLst>
                </a:gridCol>
              </a:tblGrid>
              <a:tr h="743135">
                <a:tc>
                  <a:txBody>
                    <a:bodyPr/>
                    <a:lstStyle/>
                    <a:p>
                      <a:r>
                        <a:rPr lang="es-EC" b="0" dirty="0"/>
                        <a:t>Gran crecimiento porcentual del PIB países miembros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34956"/>
                  </a:ext>
                </a:extLst>
              </a:tr>
              <a:tr h="424648">
                <a:tc>
                  <a:txBody>
                    <a:bodyPr/>
                    <a:lstStyle/>
                    <a:p>
                      <a:r>
                        <a:rPr lang="es-EC" b="0" dirty="0"/>
                        <a:t>Incorporación de Acuerdos comerciales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49684"/>
                  </a:ext>
                </a:extLst>
              </a:tr>
            </a:tbl>
          </a:graphicData>
        </a:graphic>
      </p:graphicFrame>
      <p:graphicFrame>
        <p:nvGraphicFramePr>
          <p:cNvPr id="9" name="Tabla 7">
            <a:extLst>
              <a:ext uri="{FF2B5EF4-FFF2-40B4-BE49-F238E27FC236}">
                <a16:creationId xmlns:a16="http://schemas.microsoft.com/office/drawing/2014/main" id="{7D009FA6-927D-4466-8917-4CA72285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90293"/>
              </p:ext>
            </p:extLst>
          </p:nvPr>
        </p:nvGraphicFramePr>
        <p:xfrm>
          <a:off x="579718" y="4464551"/>
          <a:ext cx="935317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76588">
                  <a:extLst>
                    <a:ext uri="{9D8B030D-6E8A-4147-A177-3AD203B41FA5}">
                      <a16:colId xmlns:a16="http://schemas.microsoft.com/office/drawing/2014/main" val="2621113591"/>
                    </a:ext>
                  </a:extLst>
                </a:gridCol>
                <a:gridCol w="4676588">
                  <a:extLst>
                    <a:ext uri="{9D8B030D-6E8A-4147-A177-3AD203B41FA5}">
                      <a16:colId xmlns:a16="http://schemas.microsoft.com/office/drawing/2014/main" val="110397099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s-EC" b="0" dirty="0"/>
                        <a:t>Restricciones gubernamentales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3495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s-EC" b="0" dirty="0"/>
                        <a:t>Crecimiento Riesgo 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49684"/>
                  </a:ext>
                </a:extLst>
              </a:tr>
            </a:tbl>
          </a:graphicData>
        </a:graphic>
      </p:graphicFrame>
      <p:pic>
        <p:nvPicPr>
          <p:cNvPr id="1026" name="Picture 2" descr="Fortalezas y Debilidades">
            <a:extLst>
              <a:ext uri="{FF2B5EF4-FFF2-40B4-BE49-F238E27FC236}">
                <a16:creationId xmlns:a16="http://schemas.microsoft.com/office/drawing/2014/main" id="{5FD4FCFA-716A-4491-9AE2-A8A8C603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2" y="2507023"/>
            <a:ext cx="3855970" cy="25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35FBF-1038-4288-93E3-03376D5A9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659"/>
            <a:ext cx="9144000" cy="856410"/>
          </a:xfrm>
        </p:spPr>
        <p:txBody>
          <a:bodyPr>
            <a:normAutofit fontScale="90000"/>
          </a:bodyPr>
          <a:lstStyle/>
          <a:p>
            <a:r>
              <a:rPr lang="es-EC" dirty="0"/>
              <a:t>CADENA LOGÍSTICA INTERNACIONAL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6283F19-D5E4-4F27-8EB7-26868ACFF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922868"/>
              </p:ext>
            </p:extLst>
          </p:nvPr>
        </p:nvGraphicFramePr>
        <p:xfrm>
          <a:off x="7171765" y="1197070"/>
          <a:ext cx="5736818" cy="532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AEC00E5-6551-4828-B58E-40C876D50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888570"/>
              </p:ext>
            </p:extLst>
          </p:nvPr>
        </p:nvGraphicFramePr>
        <p:xfrm>
          <a:off x="0" y="1461742"/>
          <a:ext cx="7763435" cy="438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80" name="Picture 8" descr="Building, business, company, factory, industry, manufacturer icon">
            <a:extLst>
              <a:ext uri="{FF2B5EF4-FFF2-40B4-BE49-F238E27FC236}">
                <a16:creationId xmlns:a16="http://schemas.microsoft.com/office/drawing/2014/main" id="{D9318FAE-99A7-4ED2-894C-431BAD85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147"/>
            <a:ext cx="2438400" cy="17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 satisfacción de un cliente! — Steemit">
            <a:extLst>
              <a:ext uri="{FF2B5EF4-FFF2-40B4-BE49-F238E27FC236}">
                <a16:creationId xmlns:a16="http://schemas.microsoft.com/office/drawing/2014/main" id="{4FC2724A-F7DE-46FD-9252-DD63A31C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79" y="2566147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rvicio de atención al cliente Centro de atención técnica ...">
            <a:extLst>
              <a:ext uri="{FF2B5EF4-FFF2-40B4-BE49-F238E27FC236}">
                <a16:creationId xmlns:a16="http://schemas.microsoft.com/office/drawing/2014/main" id="{3AD2B336-D672-496D-BA74-764E43C8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93" y="2501153"/>
            <a:ext cx="1797274" cy="18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82B9E3C-84B1-4F4E-B573-4A9A3965EF73}"/>
              </a:ext>
            </a:extLst>
          </p:cNvPr>
          <p:cNvSpPr/>
          <p:nvPr/>
        </p:nvSpPr>
        <p:spPr>
          <a:xfrm>
            <a:off x="1185283" y="4907682"/>
            <a:ext cx="5271247" cy="59167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822B259-C6C1-46C9-8107-F7C4DEFFF299}"/>
              </a:ext>
            </a:extLst>
          </p:cNvPr>
          <p:cNvSpPr/>
          <p:nvPr/>
        </p:nvSpPr>
        <p:spPr>
          <a:xfrm rot="10800000">
            <a:off x="1246092" y="5857067"/>
            <a:ext cx="5271247" cy="59167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33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62BF-05ED-4464-8986-7D5F44B43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778"/>
            <a:ext cx="9144000" cy="1433423"/>
          </a:xfrm>
        </p:spPr>
        <p:txBody>
          <a:bodyPr/>
          <a:lstStyle/>
          <a:p>
            <a:r>
              <a:rPr lang="es-EC" dirty="0"/>
              <a:t>SUBPARTIDAS ARANCELARIAS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C46C384-716A-40FD-B561-D93BF2268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96140"/>
              </p:ext>
            </p:extLst>
          </p:nvPr>
        </p:nvGraphicFramePr>
        <p:xfrm>
          <a:off x="215154" y="2240280"/>
          <a:ext cx="1176169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0564">
                  <a:extLst>
                    <a:ext uri="{9D8B030D-6E8A-4147-A177-3AD203B41FA5}">
                      <a16:colId xmlns:a16="http://schemas.microsoft.com/office/drawing/2014/main" val="1803929145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67128812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3477779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Block de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8409.99.40.00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84.09 Partes identificables como destinadas, exclusiva o principalmente, a los motores de las subpartidas 84.07 u 8408 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03699"/>
                  </a:ext>
                </a:extLst>
              </a:tr>
            </a:tbl>
          </a:graphicData>
        </a:graphic>
      </p:graphicFrame>
      <p:pic>
        <p:nvPicPr>
          <p:cNvPr id="3074" name="Picture 2" descr="vw beetle camper Main bearings beach buggy std trike. grupohmm.com">
            <a:extLst>
              <a:ext uri="{FF2B5EF4-FFF2-40B4-BE49-F238E27FC236}">
                <a16:creationId xmlns:a16="http://schemas.microsoft.com/office/drawing/2014/main" id="{2C613CD1-2E12-48CD-9B1F-BC8E356C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93" y="3994087"/>
            <a:ext cx="2864503" cy="28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3B7CB93-8517-45AF-9B1A-858226596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46797"/>
              </p:ext>
            </p:extLst>
          </p:nvPr>
        </p:nvGraphicFramePr>
        <p:xfrm>
          <a:off x="215154" y="1853745"/>
          <a:ext cx="117616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0564">
                  <a:extLst>
                    <a:ext uri="{9D8B030D-6E8A-4147-A177-3AD203B41FA5}">
                      <a16:colId xmlns:a16="http://schemas.microsoft.com/office/drawing/2014/main" val="2304514221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1300165416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206059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Ítem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Subpartida Arancelaria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91369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34EE539-DDF5-42CB-A9F2-8D320A6DD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28641"/>
              </p:ext>
            </p:extLst>
          </p:nvPr>
        </p:nvGraphicFramePr>
        <p:xfrm>
          <a:off x="215154" y="2224362"/>
          <a:ext cx="1176169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0564">
                  <a:extLst>
                    <a:ext uri="{9D8B030D-6E8A-4147-A177-3AD203B41FA5}">
                      <a16:colId xmlns:a16="http://schemas.microsoft.com/office/drawing/2014/main" val="1089941647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2967129271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1033788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C" dirty="0"/>
                        <a:t>Cables de bujías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8544.30.00.00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85.44 Hilos, cables y demás conductores aislados para electricidad, (…); cables de fibra óptica constituidos por fibras enfundadas individualmente, incluso con conductores eléctricos incorporados o provistos de piezas de conexión.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49859"/>
                  </a:ext>
                </a:extLst>
              </a:tr>
            </a:tbl>
          </a:graphicData>
        </a:graphic>
      </p:graphicFrame>
      <p:pic>
        <p:nvPicPr>
          <p:cNvPr id="3076" name="Picture 4" descr="Cables de bujías: que son, problemas y mantenimiento">
            <a:extLst>
              <a:ext uri="{FF2B5EF4-FFF2-40B4-BE49-F238E27FC236}">
                <a16:creationId xmlns:a16="http://schemas.microsoft.com/office/drawing/2014/main" id="{45B2F890-66FB-4CF1-9AFF-DB98AC1F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83" y="5183213"/>
            <a:ext cx="2948234" cy="16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75BE18F-9B91-4AF4-B3B8-0497B72DC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09951"/>
              </p:ext>
            </p:extLst>
          </p:nvPr>
        </p:nvGraphicFramePr>
        <p:xfrm>
          <a:off x="215154" y="2230223"/>
          <a:ext cx="11761692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0564">
                  <a:extLst>
                    <a:ext uri="{9D8B030D-6E8A-4147-A177-3AD203B41FA5}">
                      <a16:colId xmlns:a16="http://schemas.microsoft.com/office/drawing/2014/main" val="1585780817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1028472791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4085532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Indicador de gasolina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9031.80.90.00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9031. Instrumentos, aparatos y máquinas de medida o control, no expresados ni comprendidos en otra parte del Capítulo; proyectores de perfiles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53624"/>
                  </a:ext>
                </a:extLst>
              </a:tr>
            </a:tbl>
          </a:graphicData>
        </a:graphic>
      </p:graphicFrame>
      <p:pic>
        <p:nvPicPr>
          <p:cNvPr id="3078" name="Picture 6" descr="Medidor de combustible análogo para VW Sedan, Safari, Brasilia ...">
            <a:extLst>
              <a:ext uri="{FF2B5EF4-FFF2-40B4-BE49-F238E27FC236}">
                <a16:creationId xmlns:a16="http://schemas.microsoft.com/office/drawing/2014/main" id="{375F3EC4-36ED-432F-BE09-F28B3B2C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29" y="4709345"/>
            <a:ext cx="2107829" cy="21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FBB2F23-5642-4810-AA98-5C899F905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66044"/>
              </p:ext>
            </p:extLst>
          </p:nvPr>
        </p:nvGraphicFramePr>
        <p:xfrm>
          <a:off x="215154" y="2251994"/>
          <a:ext cx="11761692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0564">
                  <a:extLst>
                    <a:ext uri="{9D8B030D-6E8A-4147-A177-3AD203B41FA5}">
                      <a16:colId xmlns:a16="http://schemas.microsoft.com/office/drawing/2014/main" val="1585780817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1028472791"/>
                    </a:ext>
                  </a:extLst>
                </a:gridCol>
                <a:gridCol w="3920564">
                  <a:extLst>
                    <a:ext uri="{9D8B030D-6E8A-4147-A177-3AD203B41FA5}">
                      <a16:colId xmlns:a16="http://schemas.microsoft.com/office/drawing/2014/main" val="4085532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Distribuidor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8511.30.91.00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85.11 Aparatos y dispositivos eléctricos de encendido o de arranque, para motores de encendido por chispa o por compresión (…)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53624"/>
                  </a:ext>
                </a:extLst>
              </a:tr>
            </a:tbl>
          </a:graphicData>
        </a:graphic>
      </p:graphicFrame>
      <p:pic>
        <p:nvPicPr>
          <p:cNvPr id="3080" name="Picture 8" descr="Distribuidor de Encendido Sin Avance para VW Sedan 1600i ...">
            <a:extLst>
              <a:ext uri="{FF2B5EF4-FFF2-40B4-BE49-F238E27FC236}">
                <a16:creationId xmlns:a16="http://schemas.microsoft.com/office/drawing/2014/main" id="{C5368DA2-704B-40E3-BE0D-F5E69EAB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9" y="4539073"/>
            <a:ext cx="2191559" cy="21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A72899-82A2-4151-8E68-F7FE7FB023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29" t="51183" r="9678" b="43022"/>
          <a:stretch/>
        </p:blipFill>
        <p:spPr>
          <a:xfrm>
            <a:off x="1244339" y="6440453"/>
            <a:ext cx="9350477" cy="3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B7149A-B5FF-4FFE-AC2C-4B2E2C01D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9" y="5553718"/>
            <a:ext cx="7203004" cy="1054645"/>
          </a:xfrm>
        </p:spPr>
        <p:txBody>
          <a:bodyPr anchor="ctr">
            <a:normAutofit/>
          </a:bodyPr>
          <a:lstStyle/>
          <a:p>
            <a:pPr algn="l"/>
            <a:r>
              <a:rPr lang="es-EC" sz="3200">
                <a:solidFill>
                  <a:schemeClr val="bg1"/>
                </a:solidFill>
              </a:rPr>
              <a:t>PAÍSES EXPORTADORES DE LAS SUBPARTIDAS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58760EB-82AB-4875-81CA-DBEC0561E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9221"/>
              </p:ext>
            </p:extLst>
          </p:nvPr>
        </p:nvGraphicFramePr>
        <p:xfrm>
          <a:off x="0" y="249637"/>
          <a:ext cx="10269075" cy="511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81786FC-DE6C-4609-8F6B-4F1F947B5494}"/>
              </a:ext>
            </a:extLst>
          </p:cNvPr>
          <p:cNvSpPr/>
          <p:nvPr/>
        </p:nvSpPr>
        <p:spPr>
          <a:xfrm>
            <a:off x="10576112" y="564966"/>
            <a:ext cx="1308847" cy="950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8409.99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545BE05-B3DE-4DF3-8C34-CE1D1EDA0A7A}"/>
              </a:ext>
            </a:extLst>
          </p:cNvPr>
          <p:cNvSpPr/>
          <p:nvPr/>
        </p:nvSpPr>
        <p:spPr>
          <a:xfrm>
            <a:off x="10576113" y="1694309"/>
            <a:ext cx="1308847" cy="950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8544.30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D7289D8-7E69-4590-AFD2-BC768F7C7B11}"/>
              </a:ext>
            </a:extLst>
          </p:cNvPr>
          <p:cNvSpPr/>
          <p:nvPr/>
        </p:nvSpPr>
        <p:spPr>
          <a:xfrm>
            <a:off x="10582839" y="2860809"/>
            <a:ext cx="1308847" cy="950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9031.80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E9F54F2-59F1-4A6D-94C3-F4E097911532}"/>
              </a:ext>
            </a:extLst>
          </p:cNvPr>
          <p:cNvSpPr/>
          <p:nvPr/>
        </p:nvSpPr>
        <p:spPr>
          <a:xfrm>
            <a:off x="10576111" y="4198286"/>
            <a:ext cx="1308847" cy="950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8511.30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CDE395-94FA-415F-A290-2CF3CC25C966}"/>
              </a:ext>
            </a:extLst>
          </p:cNvPr>
          <p:cNvSpPr txBox="1"/>
          <p:nvPr/>
        </p:nvSpPr>
        <p:spPr>
          <a:xfrm>
            <a:off x="10425956" y="106092"/>
            <a:ext cx="162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Subpartidas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E86AE7-52F1-4E50-A850-09364A1805B9}"/>
              </a:ext>
            </a:extLst>
          </p:cNvPr>
          <p:cNvSpPr/>
          <p:nvPr/>
        </p:nvSpPr>
        <p:spPr>
          <a:xfrm>
            <a:off x="8367560" y="6289255"/>
            <a:ext cx="3803029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Fuente: TRADEMAP (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Trade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Map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, 2020)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B2BD81-FF70-4365-8937-A69F2ECDDD7C}"/>
              </a:ext>
            </a:extLst>
          </p:cNvPr>
          <p:cNvSpPr txBox="1"/>
          <p:nvPr/>
        </p:nvSpPr>
        <p:spPr>
          <a:xfrm>
            <a:off x="268941" y="2496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Miles de dólares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1E8548-2003-427D-8ACB-8C565928C6DD}"/>
              </a:ext>
            </a:extLst>
          </p:cNvPr>
          <p:cNvSpPr/>
          <p:nvPr/>
        </p:nvSpPr>
        <p:spPr>
          <a:xfrm>
            <a:off x="237263" y="4423778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717FA99-92BE-43A4-9780-44453F487BAD}"/>
              </a:ext>
            </a:extLst>
          </p:cNvPr>
          <p:cNvSpPr/>
          <p:nvPr/>
        </p:nvSpPr>
        <p:spPr>
          <a:xfrm>
            <a:off x="268941" y="2087070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38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Pin en herbie">
            <a:extLst>
              <a:ext uri="{FF2B5EF4-FFF2-40B4-BE49-F238E27FC236}">
                <a16:creationId xmlns:a16="http://schemas.microsoft.com/office/drawing/2014/main" id="{9CBCFA13-F85C-49DC-ACB5-20FD81D30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 b="23063"/>
          <a:stretch/>
        </p:blipFill>
        <p:spPr bwMode="auto">
          <a:xfrm>
            <a:off x="-7662" y="-138175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7A8A5E-5CE3-45CF-A442-3D7BD7DE2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7" y="-858194"/>
            <a:ext cx="8089311" cy="897883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INTRODUCCIÓN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B0587FB-8493-4CF7-A762-492398998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043557"/>
              </p:ext>
            </p:extLst>
          </p:nvPr>
        </p:nvGraphicFramePr>
        <p:xfrm>
          <a:off x="-15344" y="-453191"/>
          <a:ext cx="12176636" cy="319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4EE0512F-C290-4906-8AA5-45213CF18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507870"/>
              </p:ext>
            </p:extLst>
          </p:nvPr>
        </p:nvGraphicFramePr>
        <p:xfrm>
          <a:off x="551128" y="4564565"/>
          <a:ext cx="11074400" cy="286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7072686-9629-458C-B41E-7AE8D5BCD68B}"/>
              </a:ext>
            </a:extLst>
          </p:cNvPr>
          <p:cNvSpPr/>
          <p:nvPr/>
        </p:nvSpPr>
        <p:spPr>
          <a:xfrm>
            <a:off x="143434" y="4089198"/>
            <a:ext cx="4195483" cy="113556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COMUNIDAD ANDINA DE NACIONES</a:t>
            </a:r>
          </a:p>
        </p:txBody>
      </p:sp>
      <p:pic>
        <p:nvPicPr>
          <p:cNvPr id="1026" name="Picture 2" descr="50 años de la Comunidad Andina de Naciones | SELA">
            <a:extLst>
              <a:ext uri="{FF2B5EF4-FFF2-40B4-BE49-F238E27FC236}">
                <a16:creationId xmlns:a16="http://schemas.microsoft.com/office/drawing/2014/main" id="{79C5F542-E2F2-4063-927A-9B06279F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17" y="3784802"/>
            <a:ext cx="2286366" cy="12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AF3A3-1D94-4F7B-B0A3-CF7F3EBFD7EE}"/>
              </a:ext>
            </a:extLst>
          </p:cNvPr>
          <p:cNvSpPr/>
          <p:nvPr/>
        </p:nvSpPr>
        <p:spPr>
          <a:xfrm>
            <a:off x="3514164" y="2138212"/>
            <a:ext cx="2294961" cy="10445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547.602 vehículos</a:t>
            </a:r>
          </a:p>
          <a:p>
            <a:pPr algn="ctr"/>
            <a:r>
              <a:rPr lang="es-EC" dirty="0"/>
              <a:t>25%</a:t>
            </a:r>
          </a:p>
          <a:p>
            <a:pPr algn="ctr"/>
            <a:r>
              <a:rPr lang="es-EC" dirty="0"/>
              <a:t>(AEADE)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19A2043-242A-4846-BD68-049540B7FC3A}"/>
              </a:ext>
            </a:extLst>
          </p:cNvPr>
          <p:cNvSpPr/>
          <p:nvPr/>
        </p:nvSpPr>
        <p:spPr>
          <a:xfrm>
            <a:off x="6705602" y="1990166"/>
            <a:ext cx="2294961" cy="1271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7.000 Volkswagen escarabajo en la ciudad de Quito</a:t>
            </a:r>
          </a:p>
        </p:txBody>
      </p:sp>
    </p:spTree>
    <p:extLst>
      <p:ext uri="{BB962C8B-B14F-4D97-AF65-F5344CB8AC3E}">
        <p14:creationId xmlns:p14="http://schemas.microsoft.com/office/powerpoint/2010/main" val="38177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7FB54-F835-4440-BC4F-0FBE33647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9" y="5553718"/>
            <a:ext cx="7203004" cy="1054645"/>
          </a:xfrm>
        </p:spPr>
        <p:txBody>
          <a:bodyPr anchor="ctr">
            <a:normAutofit/>
          </a:bodyPr>
          <a:lstStyle/>
          <a:p>
            <a:pPr algn="l"/>
            <a:r>
              <a:rPr lang="es-EC" sz="3200" dirty="0">
                <a:solidFill>
                  <a:schemeClr val="bg1"/>
                </a:solidFill>
              </a:rPr>
              <a:t>IMPORTACIONES TOTALES DE LA CAN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7696F7C-4CF7-4D55-A5CB-4180CF155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037761"/>
              </p:ext>
            </p:extLst>
          </p:nvPr>
        </p:nvGraphicFramePr>
        <p:xfrm>
          <a:off x="304800" y="457200"/>
          <a:ext cx="5791201" cy="479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BBC7F24-D5FE-4EE2-B344-4D6B8DDB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646549"/>
              </p:ext>
            </p:extLst>
          </p:nvPr>
        </p:nvGraphicFramePr>
        <p:xfrm>
          <a:off x="6400800" y="490489"/>
          <a:ext cx="5486399" cy="477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036D92-5E81-4BAB-8929-ABD40CD9652F}"/>
              </a:ext>
            </a:extLst>
          </p:cNvPr>
          <p:cNvCxnSpPr/>
          <p:nvPr/>
        </p:nvCxnSpPr>
        <p:spPr>
          <a:xfrm>
            <a:off x="6096000" y="249637"/>
            <a:ext cx="0" cy="5001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47317026-DB8F-4809-B59E-4956AFA1E95E}"/>
              </a:ext>
            </a:extLst>
          </p:cNvPr>
          <p:cNvSpPr/>
          <p:nvPr/>
        </p:nvSpPr>
        <p:spPr>
          <a:xfrm>
            <a:off x="8231844" y="6139890"/>
            <a:ext cx="3803029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Fuente: TRADEMAP (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Trade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Map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, 2020)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9AB316C-19E4-4D9F-9835-C95F5F1AC75D}"/>
              </a:ext>
            </a:extLst>
          </p:cNvPr>
          <p:cNvSpPr/>
          <p:nvPr/>
        </p:nvSpPr>
        <p:spPr>
          <a:xfrm>
            <a:off x="1380565" y="4840941"/>
            <a:ext cx="968188" cy="40983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A1BDF51-ACD3-45CD-B331-CDAEEA5F34A3}"/>
              </a:ext>
            </a:extLst>
          </p:cNvPr>
          <p:cNvSpPr/>
          <p:nvPr/>
        </p:nvSpPr>
        <p:spPr>
          <a:xfrm>
            <a:off x="1864659" y="4921040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DFA1DE-41E7-4BC0-8AF1-3450B8361C02}"/>
              </a:ext>
            </a:extLst>
          </p:cNvPr>
          <p:cNvSpPr/>
          <p:nvPr/>
        </p:nvSpPr>
        <p:spPr>
          <a:xfrm>
            <a:off x="3514165" y="4671403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14ABE35-1781-4E38-AFA3-BFE3DC743AA8}"/>
              </a:ext>
            </a:extLst>
          </p:cNvPr>
          <p:cNvSpPr/>
          <p:nvPr/>
        </p:nvSpPr>
        <p:spPr>
          <a:xfrm>
            <a:off x="8390965" y="4964829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47240C8-34E8-4302-845E-F33CAF80A4AB}"/>
              </a:ext>
            </a:extLst>
          </p:cNvPr>
          <p:cNvSpPr/>
          <p:nvPr/>
        </p:nvSpPr>
        <p:spPr>
          <a:xfrm>
            <a:off x="8319247" y="4703119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E3CAE03-D135-4508-BA17-2C99E8C4CF3D}"/>
              </a:ext>
            </a:extLst>
          </p:cNvPr>
          <p:cNvSpPr txBox="1"/>
          <p:nvPr/>
        </p:nvSpPr>
        <p:spPr>
          <a:xfrm>
            <a:off x="268941" y="2496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Miles de dólares</a:t>
            </a:r>
          </a:p>
        </p:txBody>
      </p:sp>
    </p:spTree>
    <p:extLst>
      <p:ext uri="{BB962C8B-B14F-4D97-AF65-F5344CB8AC3E}">
        <p14:creationId xmlns:p14="http://schemas.microsoft.com/office/powerpoint/2010/main" val="498255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A3EA85-A147-4FFF-9712-9E92A7372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9" y="5553718"/>
            <a:ext cx="7203004" cy="105464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C" sz="2200">
                <a:solidFill>
                  <a:schemeClr val="bg1"/>
                </a:solidFill>
              </a:rPr>
              <a:t>Participación de exportaciones ecuatorianas </a:t>
            </a:r>
            <a:br>
              <a:rPr lang="es-EC" sz="2200">
                <a:solidFill>
                  <a:schemeClr val="bg1"/>
                </a:solidFill>
              </a:rPr>
            </a:br>
            <a:endParaRPr lang="es-EC" sz="2200">
              <a:solidFill>
                <a:schemeClr val="bg1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3010402-390F-430F-A0B1-C54DC1AF7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255287"/>
              </p:ext>
            </p:extLst>
          </p:nvPr>
        </p:nvGraphicFramePr>
        <p:xfrm>
          <a:off x="197224" y="249637"/>
          <a:ext cx="8982635" cy="495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2F391DE-69E5-48E9-A45A-04EBB18A9D4F}"/>
              </a:ext>
            </a:extLst>
          </p:cNvPr>
          <p:cNvSpPr/>
          <p:nvPr/>
        </p:nvSpPr>
        <p:spPr>
          <a:xfrm>
            <a:off x="8217437" y="5947568"/>
            <a:ext cx="3803029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Fuente: TRADEMAP (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Trade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Map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, 2020)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FC2FB53-0EED-41B2-A8B5-4F60E662312F}"/>
              </a:ext>
            </a:extLst>
          </p:cNvPr>
          <p:cNvSpPr/>
          <p:nvPr/>
        </p:nvSpPr>
        <p:spPr>
          <a:xfrm>
            <a:off x="237263" y="3853206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2F6B51D-482C-4D20-9940-B44BAB0B0AE8}"/>
              </a:ext>
            </a:extLst>
          </p:cNvPr>
          <p:cNvSpPr/>
          <p:nvPr/>
        </p:nvSpPr>
        <p:spPr>
          <a:xfrm>
            <a:off x="3899647" y="4867225"/>
            <a:ext cx="860612" cy="249637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124" name="Picture 4" descr="Medidor de Gasolina: ¿Cómo Funciona el Marcador de Combustible ...">
            <a:extLst>
              <a:ext uri="{FF2B5EF4-FFF2-40B4-BE49-F238E27FC236}">
                <a16:creationId xmlns:a16="http://schemas.microsoft.com/office/drawing/2014/main" id="{C33D7915-6031-41CE-9029-898E941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100" y="3247758"/>
            <a:ext cx="3636900" cy="20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F526381-9B15-4FA4-9CCF-A7A0BDF4D79E}"/>
              </a:ext>
            </a:extLst>
          </p:cNvPr>
          <p:cNvSpPr txBox="1"/>
          <p:nvPr/>
        </p:nvSpPr>
        <p:spPr>
          <a:xfrm>
            <a:off x="268941" y="2496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Miles de dólares</a:t>
            </a:r>
          </a:p>
        </p:txBody>
      </p:sp>
    </p:spTree>
    <p:extLst>
      <p:ext uri="{BB962C8B-B14F-4D97-AF65-F5344CB8AC3E}">
        <p14:creationId xmlns:p14="http://schemas.microsoft.com/office/powerpoint/2010/main" val="369912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6A9F23-A1A4-4ECE-8A09-36E91783A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9" y="5553718"/>
            <a:ext cx="7203004" cy="105464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C" sz="2500">
                <a:solidFill>
                  <a:schemeClr val="bg1"/>
                </a:solidFill>
              </a:rPr>
              <a:t>Exportaciones de Ecuador hacia el mundo</a:t>
            </a:r>
            <a:br>
              <a:rPr lang="es-EC" sz="2500">
                <a:solidFill>
                  <a:schemeClr val="bg1"/>
                </a:solidFill>
              </a:rPr>
            </a:br>
            <a:endParaRPr lang="es-EC" sz="250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4F43F20-C5EB-4286-BC47-8CF14D24B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38498"/>
              </p:ext>
            </p:extLst>
          </p:nvPr>
        </p:nvGraphicFramePr>
        <p:xfrm>
          <a:off x="463925" y="711802"/>
          <a:ext cx="11270876" cy="3898447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415675">
                  <a:extLst>
                    <a:ext uri="{9D8B030D-6E8A-4147-A177-3AD203B41FA5}">
                      <a16:colId xmlns:a16="http://schemas.microsoft.com/office/drawing/2014/main" val="1109985228"/>
                    </a:ext>
                  </a:extLst>
                </a:gridCol>
                <a:gridCol w="1495014">
                  <a:extLst>
                    <a:ext uri="{9D8B030D-6E8A-4147-A177-3AD203B41FA5}">
                      <a16:colId xmlns:a16="http://schemas.microsoft.com/office/drawing/2014/main" val="1635703982"/>
                    </a:ext>
                  </a:extLst>
                </a:gridCol>
                <a:gridCol w="1495014">
                  <a:extLst>
                    <a:ext uri="{9D8B030D-6E8A-4147-A177-3AD203B41FA5}">
                      <a16:colId xmlns:a16="http://schemas.microsoft.com/office/drawing/2014/main" val="481368678"/>
                    </a:ext>
                  </a:extLst>
                </a:gridCol>
                <a:gridCol w="1495014">
                  <a:extLst>
                    <a:ext uri="{9D8B030D-6E8A-4147-A177-3AD203B41FA5}">
                      <a16:colId xmlns:a16="http://schemas.microsoft.com/office/drawing/2014/main" val="701230235"/>
                    </a:ext>
                  </a:extLst>
                </a:gridCol>
                <a:gridCol w="2575386">
                  <a:extLst>
                    <a:ext uri="{9D8B030D-6E8A-4147-A177-3AD203B41FA5}">
                      <a16:colId xmlns:a16="http://schemas.microsoft.com/office/drawing/2014/main" val="3018480907"/>
                    </a:ext>
                  </a:extLst>
                </a:gridCol>
                <a:gridCol w="794773">
                  <a:extLst>
                    <a:ext uri="{9D8B030D-6E8A-4147-A177-3AD203B41FA5}">
                      <a16:colId xmlns:a16="http://schemas.microsoft.com/office/drawing/2014/main" val="899194422"/>
                    </a:ext>
                  </a:extLst>
                </a:gridCol>
              </a:tblGrid>
              <a:tr h="124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País/Subpartida</a:t>
                      </a:r>
                      <a:endParaRPr lang="es-EC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C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C" sz="2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2019</a:t>
                      </a:r>
                      <a:endParaRPr lang="es-EC" sz="2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Mayor comprador</a:t>
                      </a:r>
                      <a:endParaRPr lang="es-EC" sz="2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2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33355"/>
                  </a:ext>
                </a:extLst>
              </a:tr>
              <a:tr h="662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8409.99 </a:t>
                      </a:r>
                      <a:endParaRPr lang="es-EC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85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Estados Unidos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422057"/>
                  </a:ext>
                </a:extLst>
              </a:tr>
              <a:tr h="662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8544.30</a:t>
                      </a:r>
                      <a:endParaRPr lang="es-EC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Perú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60787"/>
                  </a:ext>
                </a:extLst>
              </a:tr>
              <a:tr h="662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9031.80</a:t>
                      </a:r>
                      <a:endParaRPr lang="es-EC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476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575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385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Colombia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539324"/>
                  </a:ext>
                </a:extLst>
              </a:tr>
              <a:tr h="662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8511.30</a:t>
                      </a:r>
                      <a:endParaRPr lang="es-EC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Estados Unidos</a:t>
                      </a:r>
                      <a:endParaRPr lang="es-EC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58964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A167391-CF1F-4B7E-9D25-59EC0575DD47}"/>
              </a:ext>
            </a:extLst>
          </p:cNvPr>
          <p:cNvSpPr/>
          <p:nvPr/>
        </p:nvSpPr>
        <p:spPr>
          <a:xfrm>
            <a:off x="8217437" y="6015939"/>
            <a:ext cx="3803029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Fuente: TRADEMAP (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Trade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Map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</a:rPr>
              <a:t>, 2020)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650100-838A-4D04-969B-DDADAEE8E779}"/>
              </a:ext>
            </a:extLst>
          </p:cNvPr>
          <p:cNvSpPr txBox="1"/>
          <p:nvPr/>
        </p:nvSpPr>
        <p:spPr>
          <a:xfrm>
            <a:off x="268941" y="2496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Miles de dólares</a:t>
            </a:r>
          </a:p>
        </p:txBody>
      </p:sp>
    </p:spTree>
    <p:extLst>
      <p:ext uri="{BB962C8B-B14F-4D97-AF65-F5344CB8AC3E}">
        <p14:creationId xmlns:p14="http://schemas.microsoft.com/office/powerpoint/2010/main" val="1323146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526AA-3FF1-4D19-8CA6-EBCCAAD5D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16712"/>
            <a:ext cx="9144000" cy="1433423"/>
          </a:xfrm>
        </p:spPr>
        <p:txBody>
          <a:bodyPr>
            <a:normAutofit/>
          </a:bodyPr>
          <a:lstStyle/>
          <a:p>
            <a:r>
              <a:rPr lang="es-EC" sz="3200" u="sng" dirty="0"/>
              <a:t>FORMA DE INTERNACIONALIZAR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367150B-638A-4E99-8287-497E121BC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446499"/>
              </p:ext>
            </p:extLst>
          </p:nvPr>
        </p:nvGraphicFramePr>
        <p:xfrm>
          <a:off x="-800847" y="1159934"/>
          <a:ext cx="6896847" cy="506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Tipos de internacionalización empresarial - EAE">
            <a:extLst>
              <a:ext uri="{FF2B5EF4-FFF2-40B4-BE49-F238E27FC236}">
                <a16:creationId xmlns:a16="http://schemas.microsoft.com/office/drawing/2014/main" id="{63DE238F-7F38-435A-AB50-13552B22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56" y="172433"/>
            <a:ext cx="8283386" cy="60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1545816-4C41-42CB-BA34-DB93C627F463}"/>
              </a:ext>
            </a:extLst>
          </p:cNvPr>
          <p:cNvCxnSpPr>
            <a:cxnSpLocks/>
          </p:cNvCxnSpPr>
          <p:nvPr/>
        </p:nvCxnSpPr>
        <p:spPr>
          <a:xfrm flipV="1">
            <a:off x="5217459" y="1326612"/>
            <a:ext cx="1864659" cy="304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4E3F756-1D4A-48B0-A71D-CB2F6551C29B}"/>
              </a:ext>
            </a:extLst>
          </p:cNvPr>
          <p:cNvCxnSpPr>
            <a:cxnSpLocks/>
          </p:cNvCxnSpPr>
          <p:nvPr/>
        </p:nvCxnSpPr>
        <p:spPr>
          <a:xfrm>
            <a:off x="5217459" y="1631576"/>
            <a:ext cx="1864659" cy="681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7CFDB8EC-9481-490F-9B50-C29F26157F56}"/>
              </a:ext>
            </a:extLst>
          </p:cNvPr>
          <p:cNvSpPr/>
          <p:nvPr/>
        </p:nvSpPr>
        <p:spPr>
          <a:xfrm>
            <a:off x="7404846" y="839803"/>
            <a:ext cx="2832847" cy="973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Directa: empresa se encarga de todo el proceso de exportación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EC12C7-9CBC-48D0-9BE0-8DF706363A5F}"/>
              </a:ext>
            </a:extLst>
          </p:cNvPr>
          <p:cNvSpPr/>
          <p:nvPr/>
        </p:nvSpPr>
        <p:spPr>
          <a:xfrm>
            <a:off x="7404846" y="1972235"/>
            <a:ext cx="2832847" cy="973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Indirecta: contacto con un especialista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6A28DAF-4845-4374-831A-18BD0041ECE3}"/>
              </a:ext>
            </a:extLst>
          </p:cNvPr>
          <p:cNvCxnSpPr>
            <a:cxnSpLocks/>
          </p:cNvCxnSpPr>
          <p:nvPr/>
        </p:nvCxnSpPr>
        <p:spPr>
          <a:xfrm flipV="1">
            <a:off x="5217459" y="2426660"/>
            <a:ext cx="1864659" cy="304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FA9F67C-AFD4-4974-BADD-D1B8A161D1C5}"/>
              </a:ext>
            </a:extLst>
          </p:cNvPr>
          <p:cNvCxnSpPr>
            <a:cxnSpLocks/>
          </p:cNvCxnSpPr>
          <p:nvPr/>
        </p:nvCxnSpPr>
        <p:spPr>
          <a:xfrm>
            <a:off x="5217459" y="2715340"/>
            <a:ext cx="1864659" cy="681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65C0586-BEB5-4C14-83B4-3F7211822DDE}"/>
              </a:ext>
            </a:extLst>
          </p:cNvPr>
          <p:cNvSpPr/>
          <p:nvPr/>
        </p:nvSpPr>
        <p:spPr>
          <a:xfrm>
            <a:off x="7404846" y="2121237"/>
            <a:ext cx="2832847" cy="973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Licencias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935FDB-6BFD-425F-9CED-3458AC8F615B}"/>
              </a:ext>
            </a:extLst>
          </p:cNvPr>
          <p:cNvSpPr/>
          <p:nvPr/>
        </p:nvSpPr>
        <p:spPr>
          <a:xfrm>
            <a:off x="7404846" y="3253669"/>
            <a:ext cx="2832847" cy="973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Franquicias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B641C6-94F7-4749-9E7F-DB0A4389BD6C}"/>
              </a:ext>
            </a:extLst>
          </p:cNvPr>
          <p:cNvSpPr/>
          <p:nvPr/>
        </p:nvSpPr>
        <p:spPr>
          <a:xfrm>
            <a:off x="7404846" y="4524425"/>
            <a:ext cx="2832847" cy="973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Joint</a:t>
            </a:r>
            <a:r>
              <a:rPr lang="es-EC" dirty="0"/>
              <a:t>- Ventures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43CF573-ADEE-4921-A969-D5186A49A418}"/>
              </a:ext>
            </a:extLst>
          </p:cNvPr>
          <p:cNvCxnSpPr>
            <a:cxnSpLocks/>
          </p:cNvCxnSpPr>
          <p:nvPr/>
        </p:nvCxnSpPr>
        <p:spPr>
          <a:xfrm>
            <a:off x="5195047" y="2715340"/>
            <a:ext cx="1864659" cy="1932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28CA457-49E7-4345-8B35-3977F9E5900F}"/>
              </a:ext>
            </a:extLst>
          </p:cNvPr>
          <p:cNvSpPr/>
          <p:nvPr/>
        </p:nvSpPr>
        <p:spPr>
          <a:xfrm>
            <a:off x="7359909" y="3855615"/>
            <a:ext cx="3648637" cy="9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Almacenamiento de mercancías sin el pago de tributos al comercio exterior por 1 año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CC3272F-91DE-4E8B-9FB3-8E29EA1269CE}"/>
              </a:ext>
            </a:extLst>
          </p:cNvPr>
          <p:cNvCxnSpPr/>
          <p:nvPr/>
        </p:nvCxnSpPr>
        <p:spPr>
          <a:xfrm>
            <a:off x="5141259" y="5842443"/>
            <a:ext cx="19094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A0055DA-8747-44D4-ADB7-FDF9BE8FBC8D}"/>
              </a:ext>
            </a:extLst>
          </p:cNvPr>
          <p:cNvSpPr/>
          <p:nvPr/>
        </p:nvSpPr>
        <p:spPr>
          <a:xfrm>
            <a:off x="7404845" y="5289512"/>
            <a:ext cx="3648637" cy="9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Intervienen tres o más actores</a:t>
            </a:r>
          </a:p>
          <a:p>
            <a:pPr algn="ctr"/>
            <a:r>
              <a:rPr lang="es-EC" dirty="0"/>
              <a:t>Fabricantes, intermediario y cliente final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236DD99-720F-48F6-8C61-30A587F7EDA4}"/>
              </a:ext>
            </a:extLst>
          </p:cNvPr>
          <p:cNvCxnSpPr/>
          <p:nvPr/>
        </p:nvCxnSpPr>
        <p:spPr>
          <a:xfrm>
            <a:off x="5195047" y="4339691"/>
            <a:ext cx="19094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8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78DBC-ACEC-41DD-9AC0-713CD9AB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66763"/>
          </a:xfrm>
        </p:spPr>
        <p:txBody>
          <a:bodyPr/>
          <a:lstStyle/>
          <a:p>
            <a:r>
              <a:rPr lang="es-EC" dirty="0"/>
              <a:t>Resultados ENTREVISTA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84CF07-F42B-4C8F-B1BE-212CA6132C64}"/>
              </a:ext>
            </a:extLst>
          </p:cNvPr>
          <p:cNvPicPr/>
          <p:nvPr/>
        </p:nvPicPr>
        <p:blipFill rotWithShape="1">
          <a:blip r:embed="rId2"/>
          <a:srcRect l="14349" t="17466" r="9418" b="24486"/>
          <a:stretch/>
        </p:blipFill>
        <p:spPr bwMode="auto">
          <a:xfrm>
            <a:off x="4546973" y="4625340"/>
            <a:ext cx="3818965" cy="2232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16424D0-2DA2-48D8-8FC9-D9A207EA7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386546"/>
              </p:ext>
            </p:extLst>
          </p:nvPr>
        </p:nvGraphicFramePr>
        <p:xfrm>
          <a:off x="1249114" y="-354366"/>
          <a:ext cx="10259990" cy="418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7CAFDBF-7662-40B2-89D8-7499CC55F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451589"/>
              </p:ext>
            </p:extLst>
          </p:nvPr>
        </p:nvGraphicFramePr>
        <p:xfrm>
          <a:off x="966005" y="1611603"/>
          <a:ext cx="10259990" cy="418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255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76102-C7B9-43B9-B204-8EF123231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09727"/>
            <a:ext cx="9144000" cy="802622"/>
          </a:xfrm>
        </p:spPr>
        <p:txBody>
          <a:bodyPr/>
          <a:lstStyle/>
          <a:p>
            <a:r>
              <a:rPr lang="es-EC" dirty="0"/>
              <a:t>RESULTADOS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3B65AD9-F6BF-46C8-B10C-58B4BD233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22142"/>
              </p:ext>
            </p:extLst>
          </p:nvPr>
        </p:nvGraphicFramePr>
        <p:xfrm>
          <a:off x="6677946" y="550474"/>
          <a:ext cx="5274310" cy="32349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5105">
                  <a:extLst>
                    <a:ext uri="{9D8B030D-6E8A-4147-A177-3AD203B41FA5}">
                      <a16:colId xmlns:a16="http://schemas.microsoft.com/office/drawing/2014/main" val="3834404638"/>
                    </a:ext>
                  </a:extLst>
                </a:gridCol>
                <a:gridCol w="3799205">
                  <a:extLst>
                    <a:ext uri="{9D8B030D-6E8A-4147-A177-3AD203B41FA5}">
                      <a16:colId xmlns:a16="http://schemas.microsoft.com/office/drawing/2014/main" val="3995062581"/>
                    </a:ext>
                  </a:extLst>
                </a:gridCol>
              </a:tblGrid>
              <a:tr h="49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Perú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Divisa: Sol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323539"/>
                  </a:ext>
                </a:extLst>
              </a:tr>
              <a:tr h="49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Estrategia Internacionalización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Intermediación / Operaciones de Triangulación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678296"/>
                  </a:ext>
                </a:extLst>
              </a:tr>
              <a:tr h="75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Proceso Logístico (transporte, seguro)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Contacto con proveedor y operador logístico internacional con posterior envío directo a Colombia.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065793"/>
                  </a:ext>
                </a:extLst>
              </a:tr>
              <a:tr h="49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Medio de transporte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Marítimo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708117"/>
                  </a:ext>
                </a:extLst>
              </a:tr>
              <a:tr h="49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Promedio costos logísticos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$2155,00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478103"/>
                  </a:ext>
                </a:extLst>
              </a:tr>
              <a:tr h="49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Acuerdos Comerciales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Acuerdo </a:t>
                      </a:r>
                      <a:r>
                        <a:rPr lang="es-EC" sz="1100" dirty="0" err="1">
                          <a:effectLst/>
                        </a:rPr>
                        <a:t>Multipartes</a:t>
                      </a:r>
                      <a:r>
                        <a:rPr lang="es-EC" sz="1100" dirty="0">
                          <a:effectLst/>
                        </a:rPr>
                        <a:t> con la 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Tratado de libre Comercio con Estados Unidos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181992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3B5F4A7-EA05-4CB1-AEF2-CEF2086EE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28620"/>
              </p:ext>
            </p:extLst>
          </p:nvPr>
        </p:nvGraphicFramePr>
        <p:xfrm>
          <a:off x="277188" y="550476"/>
          <a:ext cx="5274310" cy="32380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5105">
                  <a:extLst>
                    <a:ext uri="{9D8B030D-6E8A-4147-A177-3AD203B41FA5}">
                      <a16:colId xmlns:a16="http://schemas.microsoft.com/office/drawing/2014/main" val="963439671"/>
                    </a:ext>
                  </a:extLst>
                </a:gridCol>
                <a:gridCol w="3799205">
                  <a:extLst>
                    <a:ext uri="{9D8B030D-6E8A-4147-A177-3AD203B41FA5}">
                      <a16:colId xmlns:a16="http://schemas.microsoft.com/office/drawing/2014/main" val="784213425"/>
                    </a:ext>
                  </a:extLst>
                </a:gridCol>
              </a:tblGrid>
              <a:tr h="44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Colombia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Divisa: Peso colombiano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525707"/>
                  </a:ext>
                </a:extLst>
              </a:tr>
              <a:tr h="563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Estrategia Internacionalización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Intermediación / Operaciones de Triangulación proveedor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242165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Proceso Logístico (transporte, seguro)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Contacto con proveedor y operador logístico internacional con posterior envío directo a Colombia.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400838"/>
                  </a:ext>
                </a:extLst>
              </a:tr>
              <a:tr h="44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Medio de transporte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Marítimo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836176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Promedio costos logísticos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$1957,50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123515"/>
                  </a:ext>
                </a:extLst>
              </a:tr>
              <a:tr h="44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Acuerdos Comerciales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Acuerdo </a:t>
                      </a:r>
                      <a:r>
                        <a:rPr lang="es-EC" sz="1100" dirty="0" err="1">
                          <a:effectLst/>
                        </a:rPr>
                        <a:t>Multipartes</a:t>
                      </a:r>
                      <a:r>
                        <a:rPr lang="es-EC" sz="1100" dirty="0">
                          <a:effectLst/>
                        </a:rPr>
                        <a:t> con la 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Tratado de libre Comercio con Estados Unidos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54186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6B8445A-E0B4-4B94-B944-1F2A1530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79085"/>
              </p:ext>
            </p:extLst>
          </p:nvPr>
        </p:nvGraphicFramePr>
        <p:xfrm>
          <a:off x="1691150" y="3888084"/>
          <a:ext cx="8062451" cy="29596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3417">
                  <a:extLst>
                    <a:ext uri="{9D8B030D-6E8A-4147-A177-3AD203B41FA5}">
                      <a16:colId xmlns:a16="http://schemas.microsoft.com/office/drawing/2014/main" val="1109985228"/>
                    </a:ext>
                  </a:extLst>
                </a:gridCol>
                <a:gridCol w="2919517">
                  <a:extLst>
                    <a:ext uri="{9D8B030D-6E8A-4147-A177-3AD203B41FA5}">
                      <a16:colId xmlns:a16="http://schemas.microsoft.com/office/drawing/2014/main" val="1635703982"/>
                    </a:ext>
                  </a:extLst>
                </a:gridCol>
                <a:gridCol w="2919517">
                  <a:extLst>
                    <a:ext uri="{9D8B030D-6E8A-4147-A177-3AD203B41FA5}">
                      <a16:colId xmlns:a16="http://schemas.microsoft.com/office/drawing/2014/main" val="3367516505"/>
                    </a:ext>
                  </a:extLst>
                </a:gridCol>
              </a:tblGrid>
              <a:tr h="44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País</a:t>
                      </a:r>
                      <a:endParaRPr lang="es-EC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Impuestos</a:t>
                      </a:r>
                      <a:endParaRPr lang="es-EC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Documentación</a:t>
                      </a:r>
                      <a:endParaRPr lang="es-EC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extLst>
                  <a:ext uri="{0D108BD9-81ED-4DB2-BD59-A6C34878D82A}">
                    <a16:rowId xmlns:a16="http://schemas.microsoft.com/office/drawing/2014/main" val="3133533355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Colombia </a:t>
                      </a:r>
                      <a:endParaRPr lang="es-EC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99" marR="216074" marT="144050" marB="144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Advalorem</a:t>
                      </a:r>
                      <a:r>
                        <a:rPr lang="es-EC" sz="1100" dirty="0">
                          <a:effectLst/>
                        </a:rPr>
                        <a:t> 0-10%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Iva 19%</a:t>
                      </a:r>
                      <a:endParaRPr lang="es-EC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Doc. Acompañamiento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Doc</a:t>
                      </a:r>
                      <a:r>
                        <a:rPr lang="es-EC" sz="1100" dirty="0">
                          <a:effectLst/>
                        </a:rPr>
                        <a:t> soporte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DAV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Declaración de importación</a:t>
                      </a:r>
                      <a:endParaRPr lang="es-EC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extLst>
                  <a:ext uri="{0D108BD9-81ED-4DB2-BD59-A6C34878D82A}">
                    <a16:rowId xmlns:a16="http://schemas.microsoft.com/office/drawing/2014/main" val="962422057"/>
                  </a:ext>
                </a:extLst>
              </a:tr>
              <a:tr h="856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Perú</a:t>
                      </a:r>
                      <a:endParaRPr lang="es-EC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Advalorem</a:t>
                      </a:r>
                      <a:r>
                        <a:rPr lang="es-EC" sz="1100" dirty="0">
                          <a:effectLst/>
                        </a:rPr>
                        <a:t> 0-10%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Iva 16%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Imp, </a:t>
                      </a:r>
                      <a:r>
                        <a:rPr lang="es-EC" sz="1100" dirty="0" err="1">
                          <a:effectLst/>
                        </a:rPr>
                        <a:t>promo</a:t>
                      </a:r>
                      <a:r>
                        <a:rPr lang="es-EC" sz="1100" dirty="0">
                          <a:effectLst/>
                        </a:rPr>
                        <a:t> municipal 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Seguro 1,75%</a:t>
                      </a:r>
                      <a:endParaRPr lang="es-EC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60787"/>
                  </a:ext>
                </a:extLst>
              </a:tr>
              <a:tr h="703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Bolivia</a:t>
                      </a:r>
                      <a:endParaRPr lang="es-EC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Advalorem</a:t>
                      </a:r>
                      <a:r>
                        <a:rPr lang="es-EC" sz="1100" dirty="0">
                          <a:effectLst/>
                        </a:rPr>
                        <a:t> 5-10%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Iva 14.94%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099" marR="216074" marT="144050" marB="14405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539324"/>
                  </a:ext>
                </a:extLst>
              </a:tr>
            </a:tbl>
          </a:graphicData>
        </a:graphic>
      </p:graphicFrame>
      <p:pic>
        <p:nvPicPr>
          <p:cNvPr id="8" name="Picture 2" descr="Requisitos para importar de China a España I Imporalia I Agente en ...">
            <a:extLst>
              <a:ext uri="{FF2B5EF4-FFF2-40B4-BE49-F238E27FC236}">
                <a16:creationId xmlns:a16="http://schemas.microsoft.com/office/drawing/2014/main" id="{094517CD-3BF9-4364-A60B-758622A5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0" y="5166850"/>
            <a:ext cx="1691150" cy="16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CE1A5-851E-4203-A9A6-D403DBAF3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477"/>
            <a:ext cx="9144000" cy="85525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F6FB0C-1DC3-4E51-A40E-84E37E1D4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299035"/>
              </p:ext>
            </p:extLst>
          </p:nvPr>
        </p:nvGraphicFramePr>
        <p:xfrm>
          <a:off x="0" y="1061731"/>
          <a:ext cx="11958918" cy="236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F1B8353-3C94-4B76-A16C-2CA0938F9E45}"/>
              </a:ext>
            </a:extLst>
          </p:cNvPr>
          <p:cNvGrpSpPr/>
          <p:nvPr/>
        </p:nvGrpSpPr>
        <p:grpSpPr>
          <a:xfrm>
            <a:off x="0" y="3429000"/>
            <a:ext cx="11958918" cy="1074060"/>
            <a:chOff x="0" y="2687464"/>
            <a:chExt cx="11958918" cy="107406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C9045143-FC27-4B8E-98B3-361C40D57845}"/>
                </a:ext>
              </a:extLst>
            </p:cNvPr>
            <p:cNvSpPr/>
            <p:nvPr/>
          </p:nvSpPr>
          <p:spPr>
            <a:xfrm>
              <a:off x="0" y="2687464"/>
              <a:ext cx="11958918" cy="107406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0B6D928E-2A2F-4779-A4F4-E90EDF2A147E}"/>
                </a:ext>
              </a:extLst>
            </p:cNvPr>
            <p:cNvSpPr txBox="1"/>
            <p:nvPr/>
          </p:nvSpPr>
          <p:spPr>
            <a:xfrm>
              <a:off x="52431" y="2739895"/>
              <a:ext cx="11854056" cy="969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700" kern="1200" dirty="0"/>
                <a:t>Determinar una correcta cadena logística y comercio internacional del sector automotriz de partes y piezas del vehículo Volkswagen Escarabajo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F563B88-1612-4F2C-A5A8-900A7E54323B}"/>
              </a:ext>
            </a:extLst>
          </p:cNvPr>
          <p:cNvGrpSpPr/>
          <p:nvPr/>
        </p:nvGrpSpPr>
        <p:grpSpPr>
          <a:xfrm>
            <a:off x="0" y="4685684"/>
            <a:ext cx="11958918" cy="1536975"/>
            <a:chOff x="0" y="3761524"/>
            <a:chExt cx="11958918" cy="15369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365669D-59D7-4E48-A2F4-6BA84E7D6D4C}"/>
                </a:ext>
              </a:extLst>
            </p:cNvPr>
            <p:cNvSpPr/>
            <p:nvPr/>
          </p:nvSpPr>
          <p:spPr>
            <a:xfrm>
              <a:off x="0" y="3761524"/>
              <a:ext cx="11958918" cy="1536975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3010F14-59D3-4880-9357-0A30FD57800F}"/>
                </a:ext>
              </a:extLst>
            </p:cNvPr>
            <p:cNvSpPr txBox="1"/>
            <p:nvPr/>
          </p:nvSpPr>
          <p:spPr>
            <a:xfrm>
              <a:off x="0" y="3761524"/>
              <a:ext cx="11958918" cy="153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696" tIns="34290" rIns="192024" bIns="34290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EC" sz="2100" kern="1200" dirty="0"/>
                <a:t>Importación de mercancías cada </a:t>
              </a:r>
              <a:r>
                <a:rPr lang="es-EC" sz="2100" dirty="0"/>
                <a:t>esporádicamente, y de manera empírica</a:t>
              </a:r>
              <a:r>
                <a:rPr lang="es-EC" sz="2100" kern="1200" dirty="0"/>
                <a:t> 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EC" sz="2100" dirty="0"/>
                <a:t>A</a:t>
              </a:r>
              <a:r>
                <a:rPr lang="es-EC" sz="2100" kern="1200" dirty="0"/>
                <a:t>nálisis de costos logísticos y sus beneficios muy baja. 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EC" sz="2100" dirty="0"/>
                <a:t>I</a:t>
              </a:r>
              <a:r>
                <a:rPr lang="es-EC" sz="2100" kern="1200" dirty="0"/>
                <a:t>nternacionalización requiere de importaciones 3 veces mayores a las comunes.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2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CE1A5-851E-4203-A9A6-D403DBAF3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477"/>
            <a:ext cx="9144000" cy="85525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F6FB0C-1DC3-4E51-A40E-84E37E1D4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997888"/>
              </p:ext>
            </p:extLst>
          </p:nvPr>
        </p:nvGraphicFramePr>
        <p:xfrm>
          <a:off x="0" y="846578"/>
          <a:ext cx="12192000" cy="343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535BF017-F30D-46F2-A0C3-B93139329346}"/>
              </a:ext>
            </a:extLst>
          </p:cNvPr>
          <p:cNvGrpSpPr/>
          <p:nvPr/>
        </p:nvGrpSpPr>
        <p:grpSpPr>
          <a:xfrm>
            <a:off x="0" y="4008285"/>
            <a:ext cx="12192000" cy="1312740"/>
            <a:chOff x="0" y="2898135"/>
            <a:chExt cx="12192000" cy="131274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DCA33F1D-2952-4974-82F0-203C6847C867}"/>
                </a:ext>
              </a:extLst>
            </p:cNvPr>
            <p:cNvSpPr/>
            <p:nvPr/>
          </p:nvSpPr>
          <p:spPr>
            <a:xfrm>
              <a:off x="0" y="2898135"/>
              <a:ext cx="12192000" cy="131274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09A0D4C7-A1A3-4AD2-928B-B3F750900DEB}"/>
                </a:ext>
              </a:extLst>
            </p:cNvPr>
            <p:cNvSpPr txBox="1"/>
            <p:nvPr/>
          </p:nvSpPr>
          <p:spPr>
            <a:xfrm>
              <a:off x="64083" y="2962218"/>
              <a:ext cx="12063834" cy="1184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3300" kern="1200" dirty="0"/>
                <a:t>Establecer un modelo de internacionalización para la empresa ecuatoriana importadora de repuesto Don Astu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2F793AD-D8C5-4831-B749-D799EF341146}"/>
              </a:ext>
            </a:extLst>
          </p:cNvPr>
          <p:cNvGrpSpPr/>
          <p:nvPr/>
        </p:nvGrpSpPr>
        <p:grpSpPr>
          <a:xfrm>
            <a:off x="-64083" y="5114548"/>
            <a:ext cx="12256083" cy="1743452"/>
            <a:chOff x="-64083" y="4210875"/>
            <a:chExt cx="12256083" cy="174345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A8BADE9-A8E6-4658-90DE-1AFA3A441666}"/>
                </a:ext>
              </a:extLst>
            </p:cNvPr>
            <p:cNvSpPr/>
            <p:nvPr/>
          </p:nvSpPr>
          <p:spPr>
            <a:xfrm>
              <a:off x="0" y="4210875"/>
              <a:ext cx="12192000" cy="15369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BCD88BA-0F52-499F-AF0C-55FF92858638}"/>
                </a:ext>
              </a:extLst>
            </p:cNvPr>
            <p:cNvSpPr txBox="1"/>
            <p:nvPr/>
          </p:nvSpPr>
          <p:spPr>
            <a:xfrm>
              <a:off x="-64083" y="4417352"/>
              <a:ext cx="12192000" cy="153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7096" tIns="41910" rIns="234696" bIns="41910" numCol="1" spcCol="1270" anchor="t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ES" sz="2600" kern="1200" dirty="0"/>
                <a:t>Diferente costos, tiempos y tipos de mercados en los miembros de la CAN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ES" sz="2600" dirty="0"/>
                <a:t>La internacionalización brindará beneficios a largo plazo </a:t>
              </a:r>
              <a:endParaRPr lang="es-E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5147C-EFE7-4EEB-AB3D-8E385AF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082"/>
            <a:ext cx="9144000" cy="712975"/>
          </a:xfrm>
        </p:spPr>
        <p:txBody>
          <a:bodyPr/>
          <a:lstStyle/>
          <a:p>
            <a:r>
              <a:rPr lang="es-EC" dirty="0"/>
              <a:t>RECOMENDACIONES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7A5F36-4651-4A13-9872-D02F73B1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613438"/>
              </p:ext>
            </p:extLst>
          </p:nvPr>
        </p:nvGraphicFramePr>
        <p:xfrm>
          <a:off x="322729" y="1205472"/>
          <a:ext cx="10757647" cy="470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C961D6E-EDB1-46EA-A47F-7F62AC51A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561049"/>
              </p:ext>
            </p:extLst>
          </p:nvPr>
        </p:nvGraphicFramePr>
        <p:xfrm>
          <a:off x="358588" y="1205472"/>
          <a:ext cx="10757647" cy="470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76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9C2C3-5770-4527-92A7-DB1D7E285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28" y="135473"/>
            <a:ext cx="3939851" cy="185098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spc="700" dirty="0">
                <a:latin typeface="Calibri" panose="020F0502020204030204" pitchFamily="34" charset="0"/>
                <a:cs typeface="Calibri" panose="020F0502020204030204" pitchFamily="34" charset="0"/>
              </a:rPr>
              <a:t>PLANTEAMIENTO DEL PROBLEMA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ips que debes considerar a la hora de comprar un repuesto ...">
            <a:extLst>
              <a:ext uri="{FF2B5EF4-FFF2-40B4-BE49-F238E27FC236}">
                <a16:creationId xmlns:a16="http://schemas.microsoft.com/office/drawing/2014/main" id="{EEA24F87-C116-430B-B885-D6BD092EB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5" r="14226" b="2"/>
          <a:stretch/>
        </p:blipFill>
        <p:spPr bwMode="auto">
          <a:xfrm>
            <a:off x="7370372" y="28941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F521067C-FDBF-47C7-9377-517947744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053286"/>
              </p:ext>
            </p:extLst>
          </p:nvPr>
        </p:nvGraphicFramePr>
        <p:xfrm>
          <a:off x="-408589" y="1372029"/>
          <a:ext cx="3939851" cy="548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B4CD9909-72B3-4F6C-B0B4-B4F8E7EFFB21}"/>
              </a:ext>
            </a:extLst>
          </p:cNvPr>
          <p:cNvSpPr/>
          <p:nvPr/>
        </p:nvSpPr>
        <p:spPr>
          <a:xfrm>
            <a:off x="1426930" y="2428472"/>
            <a:ext cx="462688" cy="3551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6D867A35-C6A8-4BEE-BAD7-A754ED6AB5F3}"/>
              </a:ext>
            </a:extLst>
          </p:cNvPr>
          <p:cNvSpPr/>
          <p:nvPr/>
        </p:nvSpPr>
        <p:spPr>
          <a:xfrm>
            <a:off x="1426930" y="3886629"/>
            <a:ext cx="462688" cy="3551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DA545BAC-374D-445D-AE9C-57E031FB53E4}"/>
              </a:ext>
            </a:extLst>
          </p:cNvPr>
          <p:cNvSpPr/>
          <p:nvPr/>
        </p:nvSpPr>
        <p:spPr>
          <a:xfrm>
            <a:off x="1433763" y="5550520"/>
            <a:ext cx="462688" cy="3551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EBF5DCE8-EE29-4A39-B4A2-DF0C72284E50}"/>
              </a:ext>
            </a:extLst>
          </p:cNvPr>
          <p:cNvSpPr/>
          <p:nvPr/>
        </p:nvSpPr>
        <p:spPr>
          <a:xfrm>
            <a:off x="5965481" y="2719677"/>
            <a:ext cx="462688" cy="3551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25B2955D-4AC1-444A-B376-0BD669B4D61F}"/>
              </a:ext>
            </a:extLst>
          </p:cNvPr>
          <p:cNvSpPr/>
          <p:nvPr/>
        </p:nvSpPr>
        <p:spPr>
          <a:xfrm>
            <a:off x="5965481" y="4647433"/>
            <a:ext cx="462688" cy="3551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7" name="Picture 2" descr="DON ASTU | Repuestos">
            <a:extLst>
              <a:ext uri="{FF2B5EF4-FFF2-40B4-BE49-F238E27FC236}">
                <a16:creationId xmlns:a16="http://schemas.microsoft.com/office/drawing/2014/main" id="{3BE6C6E5-96B2-4B75-B203-F89DD7A2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41" y="5239257"/>
            <a:ext cx="3219854" cy="1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4099D73-5224-473D-A4C1-768A1C11A3E8}"/>
              </a:ext>
            </a:extLst>
          </p:cNvPr>
          <p:cNvSpPr/>
          <p:nvPr/>
        </p:nvSpPr>
        <p:spPr>
          <a:xfrm>
            <a:off x="5023277" y="1599789"/>
            <a:ext cx="2349656" cy="7329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Aprovechar la oportunidad de internacionalización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118D0DD-421C-4970-A7DC-700AD13544FB}"/>
              </a:ext>
            </a:extLst>
          </p:cNvPr>
          <p:cNvSpPr/>
          <p:nvPr/>
        </p:nvSpPr>
        <p:spPr>
          <a:xfrm>
            <a:off x="4983343" y="3562056"/>
            <a:ext cx="2349656" cy="7329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proveedores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D92F38EE-2713-4912-8286-CC5E975CA386}"/>
              </a:ext>
            </a:extLst>
          </p:cNvPr>
          <p:cNvSpPr/>
          <p:nvPr/>
        </p:nvSpPr>
        <p:spPr>
          <a:xfrm>
            <a:off x="5023277" y="5362356"/>
            <a:ext cx="2410561" cy="913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Estudio y mejora cadena de suministro y logística</a:t>
            </a:r>
          </a:p>
        </p:txBody>
      </p:sp>
    </p:spTree>
    <p:extLst>
      <p:ext uri="{BB962C8B-B14F-4D97-AF65-F5344CB8AC3E}">
        <p14:creationId xmlns:p14="http://schemas.microsoft.com/office/powerpoint/2010/main" val="369505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E0A6C7C-0AE6-48BC-951D-9663738EE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F7DC0D-FB41-40DE-9A2A-1621F2F26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7" y="5257371"/>
            <a:ext cx="12203207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CEE6E3-70B6-4693-8985-3413141E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356" y="5256871"/>
            <a:ext cx="8118644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>
                  <a:alpha val="5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56B1E5-8C40-4B38-9E01-086401F40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477235" y="4347947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3BF372-AF59-4E6A-B507-99714F0DD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51495" y="5254192"/>
            <a:ext cx="10451711" cy="114660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E51228A-E070-4CBB-B003-E1F8EB0AF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7" y="5260786"/>
            <a:ext cx="7199156" cy="1596786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61AB5B3-299F-402C-A990-BCBB37FE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982543" y="2273948"/>
            <a:ext cx="1594272" cy="7581771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80AF12-E301-438F-A579-7A52A9B1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982" y="5605670"/>
            <a:ext cx="9906807" cy="802042"/>
          </a:xfrm>
        </p:spPr>
        <p:txBody>
          <a:bodyPr vert="horz" lIns="0" tIns="0" rIns="0" bIns="0" rtlCol="0" anchor="ctr">
            <a:normAutofit/>
          </a:bodyPr>
          <a:lstStyle/>
          <a:p>
            <a:pPr algn="l"/>
            <a:r>
              <a:rPr lang="en-US" sz="3200" spc="700" dirty="0">
                <a:solidFill>
                  <a:schemeClr val="bg1"/>
                </a:solidFill>
              </a:rPr>
              <a:t>OBJETIVOS</a:t>
            </a:r>
          </a:p>
        </p:txBody>
      </p:sp>
      <p:pic>
        <p:nvPicPr>
          <p:cNvPr id="1030" name="Picture 6" descr="Cómo crear objetivos inteligentes (SMART) para tu empresa">
            <a:extLst>
              <a:ext uri="{FF2B5EF4-FFF2-40B4-BE49-F238E27FC236}">
                <a16:creationId xmlns:a16="http://schemas.microsoft.com/office/drawing/2014/main" id="{AD79695A-6B6E-4583-A78B-7263DA8D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2008" y="4618745"/>
            <a:ext cx="3915578" cy="22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B491560-CB6C-4C9D-A956-63A2C6E5C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271327"/>
              </p:ext>
            </p:extLst>
          </p:nvPr>
        </p:nvGraphicFramePr>
        <p:xfrm>
          <a:off x="34414" y="1736143"/>
          <a:ext cx="12123172" cy="351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Subtítulo 2">
            <a:extLst>
              <a:ext uri="{FF2B5EF4-FFF2-40B4-BE49-F238E27FC236}">
                <a16:creationId xmlns:a16="http://schemas.microsoft.com/office/drawing/2014/main" id="{B0AB148E-205D-44E2-8832-6219E1A2198E}"/>
              </a:ext>
            </a:extLst>
          </p:cNvPr>
          <p:cNvSpPr txBox="1">
            <a:spLocks/>
          </p:cNvSpPr>
          <p:nvPr/>
        </p:nvSpPr>
        <p:spPr>
          <a:xfrm>
            <a:off x="358614" y="2027930"/>
            <a:ext cx="8311487" cy="1518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OBJETIVO ESPECÍFICOS</a:t>
            </a:r>
            <a:endParaRPr lang="es-EC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C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8321DD1-8A32-46D0-BAAD-7F44FC427165}"/>
              </a:ext>
            </a:extLst>
          </p:cNvPr>
          <p:cNvSpPr/>
          <p:nvPr/>
        </p:nvSpPr>
        <p:spPr>
          <a:xfrm>
            <a:off x="442631" y="392716"/>
            <a:ext cx="11295529" cy="1343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OBJETIVO GENERAL</a:t>
            </a:r>
          </a:p>
          <a:p>
            <a:pPr algn="ctr"/>
            <a:r>
              <a:rPr lang="es-EC" sz="2000" dirty="0"/>
              <a:t>Analizar estratégicamente la internacionalización para el aprovisionamiento de repuestos partes y piezas de los vehículos Escarabajo de la marca Volkswagen a nivel CAN</a:t>
            </a:r>
          </a:p>
        </p:txBody>
      </p:sp>
    </p:spTree>
    <p:extLst>
      <p:ext uri="{BB962C8B-B14F-4D97-AF65-F5344CB8AC3E}">
        <p14:creationId xmlns:p14="http://schemas.microsoft.com/office/powerpoint/2010/main" val="320638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E0A6C7C-0AE6-48BC-951D-9663738EE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F7DC0D-FB41-40DE-9A2A-1621F2F26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7" y="5257371"/>
            <a:ext cx="12203207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CEE6E3-70B6-4693-8985-3413141E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3356" y="5256871"/>
            <a:ext cx="8118644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>
                  <a:alpha val="5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56B1E5-8C40-4B38-9E01-086401F40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477235" y="4347947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3BF372-AF59-4E6A-B507-99714F0DD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51495" y="5254192"/>
            <a:ext cx="10451711" cy="114660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E51228A-E070-4CBB-B003-E1F8EB0AF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7" y="5260786"/>
            <a:ext cx="7199156" cy="1596786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61AB5B3-299F-402C-A990-BCBB37FE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982543" y="2273948"/>
            <a:ext cx="1594272" cy="7581771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80AF12-E301-438F-A579-7A52A9B1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52" y="5605670"/>
            <a:ext cx="9906807" cy="802042"/>
          </a:xfrm>
        </p:spPr>
        <p:txBody>
          <a:bodyPr vert="horz" lIns="0" tIns="0" rIns="0" bIns="0" rtlCol="0" anchor="ctr">
            <a:normAutofit/>
          </a:bodyPr>
          <a:lstStyle/>
          <a:p>
            <a:pPr algn="l"/>
            <a:r>
              <a:rPr lang="en-US" sz="3200" spc="700" dirty="0">
                <a:solidFill>
                  <a:schemeClr val="bg1"/>
                </a:solidFill>
              </a:rPr>
              <a:t>VARIABLES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B491560-CB6C-4C9D-A956-63A2C6E5C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753546"/>
              </p:ext>
            </p:extLst>
          </p:nvPr>
        </p:nvGraphicFramePr>
        <p:xfrm>
          <a:off x="-28131" y="-345378"/>
          <a:ext cx="12123172" cy="351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Subtítulo 2">
            <a:extLst>
              <a:ext uri="{FF2B5EF4-FFF2-40B4-BE49-F238E27FC236}">
                <a16:creationId xmlns:a16="http://schemas.microsoft.com/office/drawing/2014/main" id="{B0AB148E-205D-44E2-8832-6219E1A2198E}"/>
              </a:ext>
            </a:extLst>
          </p:cNvPr>
          <p:cNvSpPr txBox="1">
            <a:spLocks/>
          </p:cNvSpPr>
          <p:nvPr/>
        </p:nvSpPr>
        <p:spPr>
          <a:xfrm>
            <a:off x="1080052" y="201469"/>
            <a:ext cx="4242745" cy="543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Variable independiente</a:t>
            </a:r>
            <a:endParaRPr lang="es-EC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C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8321DD1-8A32-46D0-BAAD-7F44FC427165}"/>
              </a:ext>
            </a:extLst>
          </p:cNvPr>
          <p:cNvSpPr/>
          <p:nvPr/>
        </p:nvSpPr>
        <p:spPr>
          <a:xfrm>
            <a:off x="78028" y="3543226"/>
            <a:ext cx="3381347" cy="596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b="1" dirty="0"/>
              <a:t>INTERNACIONALIZACIÓN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D7D63AA-2D65-4B37-B407-316260B465AE}"/>
              </a:ext>
            </a:extLst>
          </p:cNvPr>
          <p:cNvSpPr txBox="1">
            <a:spLocks/>
          </p:cNvSpPr>
          <p:nvPr/>
        </p:nvSpPr>
        <p:spPr>
          <a:xfrm>
            <a:off x="7452888" y="180319"/>
            <a:ext cx="4242744" cy="553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Variable dependiente</a:t>
            </a:r>
            <a:endParaRPr lang="es-EC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C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35B8721-0E43-4088-ABFF-A8EFACB1AE81}"/>
              </a:ext>
            </a:extLst>
          </p:cNvPr>
          <p:cNvSpPr/>
          <p:nvPr/>
        </p:nvSpPr>
        <p:spPr>
          <a:xfrm>
            <a:off x="64663" y="2798130"/>
            <a:ext cx="3415761" cy="596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b="1" dirty="0"/>
              <a:t>LOGÍSTICA INTERNACIONAL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52AEF2-8F8E-4A75-9C1B-13705F07F004}"/>
              </a:ext>
            </a:extLst>
          </p:cNvPr>
          <p:cNvSpPr/>
          <p:nvPr/>
        </p:nvSpPr>
        <p:spPr>
          <a:xfrm>
            <a:off x="4073356" y="3537180"/>
            <a:ext cx="7889030" cy="1216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/>
              <a:t>Empresa decide realizar sus actividades productivas fuera de su país de origen.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/>
              <a:t>Proceso evolutivo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/>
              <a:t>Afecta directamente </a:t>
            </a:r>
            <a:r>
              <a:rPr lang="es-EC" dirty="0"/>
              <a:t>(</a:t>
            </a:r>
            <a:r>
              <a:rPr lang="es-EC" dirty="0" err="1"/>
              <a:t>Iberglobal</a:t>
            </a:r>
            <a:r>
              <a:rPr lang="es-EC" dirty="0"/>
              <a:t>).</a:t>
            </a:r>
            <a:endParaRPr lang="es-EC" sz="20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BB6DCE8-E7F1-4C54-9484-8D1CA21BEB45}"/>
              </a:ext>
            </a:extLst>
          </p:cNvPr>
          <p:cNvSpPr/>
          <p:nvPr/>
        </p:nvSpPr>
        <p:spPr>
          <a:xfrm>
            <a:off x="4073356" y="2798130"/>
            <a:ext cx="7889030" cy="596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/>
              <a:t>Manejo óptimo de actividades en el transporte de mercancía</a:t>
            </a:r>
          </a:p>
        </p:txBody>
      </p:sp>
      <p:pic>
        <p:nvPicPr>
          <p:cNvPr id="1026" name="Picture 2" descr="Qué variables debe analizar un modelo de métricas de reputación ...">
            <a:extLst>
              <a:ext uri="{FF2B5EF4-FFF2-40B4-BE49-F238E27FC236}">
                <a16:creationId xmlns:a16="http://schemas.microsoft.com/office/drawing/2014/main" id="{A53F9C00-2FC8-4A1C-967D-8968CEAF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859" y="5267697"/>
            <a:ext cx="2291987" cy="15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5305536C-D8A4-407A-8DC8-F7C4D90A9DEC}"/>
              </a:ext>
            </a:extLst>
          </p:cNvPr>
          <p:cNvSpPr/>
          <p:nvPr/>
        </p:nvSpPr>
        <p:spPr>
          <a:xfrm>
            <a:off x="17717" y="4902921"/>
            <a:ext cx="3415761" cy="596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b="1" dirty="0"/>
              <a:t>CAN	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8303E9-17E0-4683-88CA-77B6B28273C9}"/>
              </a:ext>
            </a:extLst>
          </p:cNvPr>
          <p:cNvSpPr/>
          <p:nvPr/>
        </p:nvSpPr>
        <p:spPr>
          <a:xfrm>
            <a:off x="4073356" y="4982615"/>
            <a:ext cx="7889030" cy="596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/>
              <a:t>Organismo internacional que cuenta con diversas instituciones. Creada en 1969. Miembros: Ecuador, Colombia, Perú, Bolivia</a:t>
            </a:r>
          </a:p>
        </p:txBody>
      </p:sp>
    </p:spTree>
    <p:extLst>
      <p:ext uri="{BB962C8B-B14F-4D97-AF65-F5344CB8AC3E}">
        <p14:creationId xmlns:p14="http://schemas.microsoft.com/office/powerpoint/2010/main" val="18373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ABD263-1640-4C12-8115-99C55FAA3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2222092"/>
            <a:ext cx="3390645" cy="3363597"/>
          </a:xfrm>
        </p:spPr>
        <p:txBody>
          <a:bodyPr vert="horz" lIns="0" tIns="0" rIns="0" bIns="0" rtlCol="0" anchor="b">
            <a:normAutofit/>
          </a:bodyPr>
          <a:lstStyle/>
          <a:p>
            <a:pPr algn="l"/>
            <a:r>
              <a:rPr lang="en-US" sz="3200" spc="700" dirty="0" err="1">
                <a:solidFill>
                  <a:schemeClr val="bg1"/>
                </a:solidFill>
              </a:rPr>
              <a:t>TeoríaS</a:t>
            </a:r>
            <a:r>
              <a:rPr lang="en-US" sz="3200" spc="700" dirty="0">
                <a:solidFill>
                  <a:schemeClr val="bg1"/>
                </a:solidFill>
              </a:rPr>
              <a:t> de </a:t>
            </a:r>
            <a:r>
              <a:rPr lang="en-US" sz="3200" spc="700" dirty="0" err="1">
                <a:solidFill>
                  <a:schemeClr val="bg1"/>
                </a:solidFill>
              </a:rPr>
              <a:t>soporte</a:t>
            </a:r>
            <a:endParaRPr lang="en-US" sz="3200" spc="7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85F0320-E01E-425C-ABB0-FD90E7511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903097"/>
              </p:ext>
            </p:extLst>
          </p:nvPr>
        </p:nvGraphicFramePr>
        <p:xfrm>
          <a:off x="228600" y="1231729"/>
          <a:ext cx="5867400" cy="5531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La teoría de la carga cognitiva de John Sweller - La Mente es ...">
            <a:extLst>
              <a:ext uri="{FF2B5EF4-FFF2-40B4-BE49-F238E27FC236}">
                <a16:creationId xmlns:a16="http://schemas.microsoft.com/office/drawing/2014/main" id="{0BDB9B66-D3AD-4BDE-9863-A3BAC323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23" y="1"/>
            <a:ext cx="1759611" cy="12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FD5C048-99BB-4EB9-9DE0-DECBD1E55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586626"/>
              </p:ext>
            </p:extLst>
          </p:nvPr>
        </p:nvGraphicFramePr>
        <p:xfrm>
          <a:off x="6011699" y="1253961"/>
          <a:ext cx="6152200" cy="53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6720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49463-0958-436C-8049-879ACAB73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34492" y="239730"/>
            <a:ext cx="6891338" cy="784692"/>
          </a:xfrm>
        </p:spPr>
        <p:txBody>
          <a:bodyPr>
            <a:normAutofit/>
          </a:bodyPr>
          <a:lstStyle/>
          <a:p>
            <a:r>
              <a:rPr lang="es-EC" sz="3200" dirty="0"/>
              <a:t>METODOLOGÍA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0ADF78-BE05-405D-807E-FC9E82D5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95570"/>
              </p:ext>
            </p:extLst>
          </p:nvPr>
        </p:nvGraphicFramePr>
        <p:xfrm>
          <a:off x="4213412" y="239730"/>
          <a:ext cx="9351387" cy="637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ealth by dario46lopez on emaze">
            <a:extLst>
              <a:ext uri="{FF2B5EF4-FFF2-40B4-BE49-F238E27FC236}">
                <a16:creationId xmlns:a16="http://schemas.microsoft.com/office/drawing/2014/main" id="{7A6D97E7-206B-48BB-B287-68EDAD9F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59330"/>
            <a:ext cx="4638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T - Trade Map PowerPoint Presentation, free download - ID:477983">
            <a:extLst>
              <a:ext uri="{FF2B5EF4-FFF2-40B4-BE49-F238E27FC236}">
                <a16:creationId xmlns:a16="http://schemas.microsoft.com/office/drawing/2014/main" id="{B852F9D0-05CB-4149-BF58-1D454D17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5920"/>
            <a:ext cx="1829056" cy="13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CMEX » Datasur">
            <a:extLst>
              <a:ext uri="{FF2B5EF4-FFF2-40B4-BE49-F238E27FC236}">
                <a16:creationId xmlns:a16="http://schemas.microsoft.com/office/drawing/2014/main" id="{74158583-755A-4B05-850C-8D9F7C12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56" y="5323840"/>
            <a:ext cx="2105421" cy="15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7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1DBEB3-3A65-48BA-BC59-779F42588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17" y="19372"/>
            <a:ext cx="5268036" cy="1361398"/>
          </a:xfrm>
        </p:spPr>
        <p:txBody>
          <a:bodyPr vert="horz" lIns="0" tIns="0" rIns="0" bIns="0" rtlCol="0" anchor="b">
            <a:normAutofit/>
          </a:bodyPr>
          <a:lstStyle/>
          <a:p>
            <a:pPr algn="l"/>
            <a:r>
              <a:rPr lang="en-US" sz="3600" spc="700" dirty="0" err="1"/>
              <a:t>Descripción</a:t>
            </a:r>
            <a:r>
              <a:rPr lang="en-US" sz="3600" spc="700" dirty="0"/>
              <a:t> de la </a:t>
            </a:r>
            <a:r>
              <a:rPr lang="en-US" sz="3600" spc="700" dirty="0" err="1"/>
              <a:t>empresa</a:t>
            </a:r>
            <a:endParaRPr lang="en-US" sz="3600" spc="7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152300B-152A-4C83-9A06-6BAD662CB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010796"/>
              </p:ext>
            </p:extLst>
          </p:nvPr>
        </p:nvGraphicFramePr>
        <p:xfrm>
          <a:off x="0" y="1682690"/>
          <a:ext cx="7047513" cy="350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868464F9-7C86-4A2C-BEB5-A0545A474A02}"/>
              </a:ext>
            </a:extLst>
          </p:cNvPr>
          <p:cNvSpPr/>
          <p:nvPr/>
        </p:nvSpPr>
        <p:spPr>
          <a:xfrm>
            <a:off x="445937" y="5223601"/>
            <a:ext cx="4047941" cy="119748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Guayaquil cuenta con 15 empleados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CF0B5CF-B921-4FE7-987C-C814C11B4A1A}"/>
              </a:ext>
            </a:extLst>
          </p:cNvPr>
          <p:cNvSpPr/>
          <p:nvPr/>
        </p:nvSpPr>
        <p:spPr>
          <a:xfrm>
            <a:off x="4038598" y="5197254"/>
            <a:ext cx="4047941" cy="119748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Quito  cuenta con 7 empleados</a:t>
            </a:r>
          </a:p>
        </p:txBody>
      </p:sp>
      <p:pic>
        <p:nvPicPr>
          <p:cNvPr id="1026" name="Picture 2" descr="DON ASTU | Repuestos">
            <a:extLst>
              <a:ext uri="{FF2B5EF4-FFF2-40B4-BE49-F238E27FC236}">
                <a16:creationId xmlns:a16="http://schemas.microsoft.com/office/drawing/2014/main" id="{EF55FCB9-BBCF-410F-9273-750351FC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19" y="425452"/>
            <a:ext cx="3869643" cy="19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N ASTU - Inicio | Facebook">
            <a:extLst>
              <a:ext uri="{FF2B5EF4-FFF2-40B4-BE49-F238E27FC236}">
                <a16:creationId xmlns:a16="http://schemas.microsoft.com/office/drawing/2014/main" id="{64701647-7963-4053-96F7-6F4D761E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51" y="48720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ORTADORA DE REPUESTOS DON ASTU - Guayaquil - AiYellow">
            <a:extLst>
              <a:ext uri="{FF2B5EF4-FFF2-40B4-BE49-F238E27FC236}">
                <a16:creationId xmlns:a16="http://schemas.microsoft.com/office/drawing/2014/main" id="{32960938-C47F-4BF9-AF83-7ED08FFA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50" y="2646028"/>
            <a:ext cx="2408311" cy="18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3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A2BDB-80A6-4E66-BE0C-4B74A283D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433423"/>
          </a:xfrm>
        </p:spPr>
        <p:txBody>
          <a:bodyPr/>
          <a:lstStyle/>
          <a:p>
            <a:r>
              <a:rPr lang="es-EC" dirty="0"/>
              <a:t>SITUACIÓN ACTUAL DE LA EMPRESA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EDE9841-A2BE-4CA9-875D-E83CB73CA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78763"/>
              </p:ext>
            </p:extLst>
          </p:nvPr>
        </p:nvGraphicFramePr>
        <p:xfrm>
          <a:off x="197372" y="3116680"/>
          <a:ext cx="5898627" cy="320828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02531">
                  <a:extLst>
                    <a:ext uri="{9D8B030D-6E8A-4147-A177-3AD203B41FA5}">
                      <a16:colId xmlns:a16="http://schemas.microsoft.com/office/drawing/2014/main" val="2116446463"/>
                    </a:ext>
                  </a:extLst>
                </a:gridCol>
                <a:gridCol w="1945851">
                  <a:extLst>
                    <a:ext uri="{9D8B030D-6E8A-4147-A177-3AD203B41FA5}">
                      <a16:colId xmlns:a16="http://schemas.microsoft.com/office/drawing/2014/main" val="2866000979"/>
                    </a:ext>
                  </a:extLst>
                </a:gridCol>
                <a:gridCol w="2050245">
                  <a:extLst>
                    <a:ext uri="{9D8B030D-6E8A-4147-A177-3AD203B41FA5}">
                      <a16:colId xmlns:a16="http://schemas.microsoft.com/office/drawing/2014/main" val="3544655743"/>
                    </a:ext>
                  </a:extLst>
                </a:gridCol>
              </a:tblGrid>
              <a:tr h="97218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 (DICIEMBRE)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VENTAS ANUALES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CRECIMIENTO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86625"/>
                  </a:ext>
                </a:extLst>
              </a:tr>
              <a:tr h="4472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377.820,24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33811"/>
                  </a:ext>
                </a:extLst>
              </a:tr>
              <a:tr h="4472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359.151,00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-4,94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757682"/>
                  </a:ext>
                </a:extLst>
              </a:tr>
              <a:tr h="4472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383.668,85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6,83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0807"/>
                  </a:ext>
                </a:extLst>
              </a:tr>
              <a:tr h="4472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458.585,24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19,53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974135"/>
                  </a:ext>
                </a:extLst>
              </a:tr>
              <a:tr h="4472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433.592,60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-5,45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9593214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08C64EE-C4D4-4E22-9E61-DBFA7EA45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397468"/>
              </p:ext>
            </p:extLst>
          </p:nvPr>
        </p:nvGraphicFramePr>
        <p:xfrm>
          <a:off x="6776102" y="2749487"/>
          <a:ext cx="5212080" cy="338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BC5A2B07-0D7F-42A8-84ED-F4F74AFF19AE}"/>
              </a:ext>
            </a:extLst>
          </p:cNvPr>
          <p:cNvSpPr txBox="1">
            <a:spLocks/>
          </p:cNvSpPr>
          <p:nvPr/>
        </p:nvSpPr>
        <p:spPr>
          <a:xfrm>
            <a:off x="-1792941" y="1985193"/>
            <a:ext cx="9144000" cy="47212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dirty="0"/>
              <a:t>-MERCADO 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03A2A2-0B4E-42E5-ACBD-E5974C3A9C19}"/>
              </a:ext>
            </a:extLst>
          </p:cNvPr>
          <p:cNvSpPr/>
          <p:nvPr/>
        </p:nvSpPr>
        <p:spPr>
          <a:xfrm>
            <a:off x="119230" y="2742603"/>
            <a:ext cx="362381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Tabla de crecimiento anual en ventas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03DBD8-9405-4A65-87B6-9FF8CE2CE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29" t="47320" r="27353" b="32737"/>
          <a:stretch/>
        </p:blipFill>
        <p:spPr>
          <a:xfrm>
            <a:off x="90964" y="3250197"/>
            <a:ext cx="6685138" cy="18955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93F653-439B-459A-A0FA-1441819C0ABE}"/>
              </a:ext>
            </a:extLst>
          </p:cNvPr>
          <p:cNvSpPr/>
          <p:nvPr/>
        </p:nvSpPr>
        <p:spPr>
          <a:xfrm>
            <a:off x="197372" y="5457165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Artículo 3 de la Decisión 702 de la CAN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2244EA80-F43F-4C11-A771-D487AAE1E565}"/>
              </a:ext>
            </a:extLst>
          </p:cNvPr>
          <p:cNvSpPr/>
          <p:nvPr/>
        </p:nvSpPr>
        <p:spPr>
          <a:xfrm>
            <a:off x="3224827" y="2577320"/>
            <a:ext cx="674500" cy="68639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59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GradientRiseVTI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FD96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1901</Words>
  <Application>Microsoft Office PowerPoint</Application>
  <PresentationFormat>Panorámica</PresentationFormat>
  <Paragraphs>455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Symbol</vt:lpstr>
      <vt:lpstr>Times New Roman</vt:lpstr>
      <vt:lpstr>GradientRiseVTI</vt:lpstr>
      <vt:lpstr>“Análisis estratégico de la internacionalización para el aprovisionamiento de repuestos, partes y piezas de los vehículos escarabajo de la marca Volkswagen a nivel can – caso: empresa Don Astu”</vt:lpstr>
      <vt:lpstr>INTRODUCCIÓN</vt:lpstr>
      <vt:lpstr>PLANTEAMIENTO DEL PROBLEMA</vt:lpstr>
      <vt:lpstr>OBJETIVOS</vt:lpstr>
      <vt:lpstr>VARIABLES</vt:lpstr>
      <vt:lpstr>TeoríaS de soporte</vt:lpstr>
      <vt:lpstr>METODOLOGÍA</vt:lpstr>
      <vt:lpstr>Descripción de la empresa</vt:lpstr>
      <vt:lpstr>SITUACIÓN ACTUAL DE LA EMPRESA</vt:lpstr>
      <vt:lpstr>CLASIFICACIÓN Y VENTAS POR GRUPO DE REPUESTOS</vt:lpstr>
      <vt:lpstr>ANÁLISIS INTERNO</vt:lpstr>
      <vt:lpstr>FORTALEZAS</vt:lpstr>
      <vt:lpstr>MICROAMBIENTE</vt:lpstr>
      <vt:lpstr>MACROAMBIENTE</vt:lpstr>
      <vt:lpstr>MACROAMBIENTE</vt:lpstr>
      <vt:lpstr>OPORTUNIDADES</vt:lpstr>
      <vt:lpstr>CADENA LOGÍSTICA INTERNACIONAL</vt:lpstr>
      <vt:lpstr>SUBPARTIDAS ARANCELARIAS</vt:lpstr>
      <vt:lpstr>PAÍSES EXPORTADORES DE LAS SUBPARTIDAS </vt:lpstr>
      <vt:lpstr>IMPORTACIONES TOTALES DE LA CAN</vt:lpstr>
      <vt:lpstr>Participación de exportaciones ecuatorianas  </vt:lpstr>
      <vt:lpstr>Exportaciones de Ecuador hacia el mundo </vt:lpstr>
      <vt:lpstr>FORMA DE INTERNACIONALIZAR</vt:lpstr>
      <vt:lpstr>Resultados ENTREVISTA</vt:lpstr>
      <vt:lpstr>RESULTADOS</vt:lpstr>
      <vt:lpstr>CONCLUSIONES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“Análisis estratégico de la internacionalización para el aprovisionamiento de repuestos, partes y piezas de los vehículos escarabajo de la marca Volkswagen a nivel can – caso: empresa Don Astu”</dc:title>
  <dc:creator>Danny Astudillo</dc:creator>
  <cp:lastModifiedBy>Danny Astudillo</cp:lastModifiedBy>
  <cp:revision>12</cp:revision>
  <dcterms:created xsi:type="dcterms:W3CDTF">2020-08-26T00:12:32Z</dcterms:created>
  <dcterms:modified xsi:type="dcterms:W3CDTF">2020-08-27T15:05:16Z</dcterms:modified>
</cp:coreProperties>
</file>