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charts/chart3.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media/image31.jpg" ContentType="image/jpeg"/>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5" r:id="rId2"/>
    <p:sldId id="283" r:id="rId3"/>
    <p:sldId id="257" r:id="rId4"/>
    <p:sldId id="258" r:id="rId5"/>
    <p:sldId id="259" r:id="rId6"/>
    <p:sldId id="260" r:id="rId7"/>
    <p:sldId id="261" r:id="rId8"/>
    <p:sldId id="262" r:id="rId9"/>
    <p:sldId id="268" r:id="rId10"/>
    <p:sldId id="271" r:id="rId11"/>
    <p:sldId id="272" r:id="rId12"/>
    <p:sldId id="273" r:id="rId13"/>
    <p:sldId id="274" r:id="rId14"/>
    <p:sldId id="275" r:id="rId15"/>
    <p:sldId id="276" r:id="rId16"/>
    <p:sldId id="270" r:id="rId17"/>
    <p:sldId id="269" r:id="rId18"/>
    <p:sldId id="277" r:id="rId19"/>
    <p:sldId id="278" r:id="rId20"/>
    <p:sldId id="279" r:id="rId21"/>
    <p:sldId id="280" r:id="rId22"/>
    <p:sldId id="266" r:id="rId23"/>
    <p:sldId id="281" r:id="rId24"/>
    <p:sldId id="282" r:id="rId25"/>
    <p:sldId id="267" r:id="rId26"/>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00000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9" d="100"/>
          <a:sy n="69" d="100"/>
        </p:scale>
        <p:origin x="-780" y="-2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UIDO%20CANSINO\Desktop\TESIS\An&#225;lisis%20de%20importaci&#243;n%20de%20aceton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GUIDO%20CANSINO\Desktop\TESIS\TABLA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GUIDO%20CANSINO\Desktop\TESIS\An&#225;lisis%20de%20importaci&#243;n%20de%20aceton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s-EC" sz="2000"/>
              <a:t>Industrias Importadoras</a:t>
            </a:r>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3.2674402541787544E-2"/>
          <c:y val="0.14622835387751543"/>
          <c:w val="0.63288264953722884"/>
          <c:h val="0.7664581598863498"/>
        </c:manualLayout>
      </c:layout>
      <c:pie3DChart>
        <c:varyColors val="1"/>
        <c:ser>
          <c:idx val="0"/>
          <c:order val="0"/>
          <c:explosion val="25"/>
          <c:dLbls>
            <c:dLbl>
              <c:idx val="0"/>
              <c:layout>
                <c:manualLayout>
                  <c:x val="8.7910342728898024E-3"/>
                  <c:y val="-5.0904447754841452E-3"/>
                </c:manualLayout>
              </c:layout>
              <c:showLegendKey val="0"/>
              <c:showVal val="0"/>
              <c:showCatName val="0"/>
              <c:showSerName val="0"/>
              <c:showPercent val="1"/>
              <c:showBubbleSize val="0"/>
              <c:extLst>
                <c:ext xmlns:c15="http://schemas.microsoft.com/office/drawing/2012/chart" uri="{CE6537A1-D6FC-4f65-9D91-7224C49458BB}"/>
              </c:extLst>
            </c:dLbl>
            <c:dLbl>
              <c:idx val="1"/>
              <c:layout>
                <c:manualLayout>
                  <c:x val="1.9675149301989426E-2"/>
                  <c:y val="-3.1987578129310412E-2"/>
                </c:manualLayout>
              </c:layout>
              <c:showLegendKey val="0"/>
              <c:showVal val="0"/>
              <c:showCatName val="0"/>
              <c:showSerName val="0"/>
              <c:showPercent val="1"/>
              <c:showBubbleSize val="0"/>
              <c:extLst>
                <c:ext xmlns:c15="http://schemas.microsoft.com/office/drawing/2012/chart" uri="{CE6537A1-D6FC-4f65-9D91-7224C49458BB}"/>
              </c:extLst>
            </c:dLbl>
            <c:dLbl>
              <c:idx val="2"/>
              <c:layout>
                <c:manualLayout>
                  <c:x val="-2.6105024915363841E-2"/>
                  <c:y val="0.15353936613779134"/>
                </c:manualLayout>
              </c:layout>
              <c:showLegendKey val="0"/>
              <c:showVal val="0"/>
              <c:showCatName val="0"/>
              <c:showSerName val="0"/>
              <c:showPercent val="1"/>
              <c:showBubbleSize val="0"/>
              <c:extLst>
                <c:ext xmlns:c15="http://schemas.microsoft.com/office/drawing/2012/chart" uri="{CE6537A1-D6FC-4f65-9D91-7224C49458BB}"/>
              </c:extLst>
            </c:dLbl>
            <c:dLbl>
              <c:idx val="3"/>
              <c:layout>
                <c:manualLayout>
                  <c:x val="-0.10252539084788315"/>
                  <c:y val="4.5814318255263137E-2"/>
                </c:manualLayout>
              </c:layout>
              <c:showLegendKey val="0"/>
              <c:showVal val="0"/>
              <c:showCatName val="0"/>
              <c:showSerName val="0"/>
              <c:showPercent val="1"/>
              <c:showBubbleSize val="0"/>
              <c:extLst>
                <c:ext xmlns:c15="http://schemas.microsoft.com/office/drawing/2012/chart" uri="{CE6537A1-D6FC-4f65-9D91-7224C49458BB}"/>
              </c:extLst>
            </c:dLbl>
            <c:dLbl>
              <c:idx val="4"/>
              <c:layout>
                <c:manualLayout>
                  <c:x val="-2.0710753547110959E-2"/>
                  <c:y val="-1.0526431943754778E-2"/>
                </c:manualLayout>
              </c:layout>
              <c:showLegendKey val="0"/>
              <c:showVal val="0"/>
              <c:showCatName val="0"/>
              <c:showSerName val="0"/>
              <c:showPercent val="1"/>
              <c:showBubbleSize val="0"/>
              <c:extLst>
                <c:ext xmlns:c15="http://schemas.microsoft.com/office/drawing/2012/chart" uri="{CE6537A1-D6FC-4f65-9D91-7224C49458BB}"/>
              </c:extLst>
            </c:dLbl>
            <c:dLbl>
              <c:idx val="5"/>
              <c:layout>
                <c:manualLayout>
                  <c:x val="-8.817185895241355E-3"/>
                  <c:y val="-3.4192933090570886E-2"/>
                </c:manualLayout>
              </c:layout>
              <c:showLegendKey val="0"/>
              <c:showVal val="0"/>
              <c:showCatName val="0"/>
              <c:showSerName val="0"/>
              <c:showPercent val="1"/>
              <c:showBubbleSize val="0"/>
              <c:extLst>
                <c:ext xmlns:c15="http://schemas.microsoft.com/office/drawing/2012/chart" uri="{CE6537A1-D6FC-4f65-9D91-7224C49458BB}"/>
              </c:extLst>
            </c:dLbl>
            <c:dLbl>
              <c:idx val="6"/>
              <c:layout>
                <c:manualLayout>
                  <c:x val="-2.039769485336072E-2"/>
                  <c:y val="-3.5559969418237133E-3"/>
                </c:manualLayout>
              </c:layout>
              <c:showLegendKey val="0"/>
              <c:showVal val="0"/>
              <c:showCatName val="0"/>
              <c:showSerName val="0"/>
              <c:showPercent val="1"/>
              <c:showBubbleSize val="0"/>
              <c:extLst>
                <c:ext xmlns:c15="http://schemas.microsoft.com/office/drawing/2012/chart" uri="{CE6537A1-D6FC-4f65-9D91-7224C49458BB}"/>
              </c:extLst>
            </c:dLbl>
            <c:dLbl>
              <c:idx val="7"/>
              <c:layout>
                <c:manualLayout>
                  <c:x val="-1.479611244246643E-2"/>
                  <c:y val="2.9175632325238623E-3"/>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sz="1800"/>
                </a:pPr>
                <a:endParaRPr lang="es-EC"/>
              </a:p>
            </c:txPr>
            <c:showLegendKey val="0"/>
            <c:showVal val="0"/>
            <c:showCatName val="0"/>
            <c:showSerName val="0"/>
            <c:showPercent val="1"/>
            <c:showBubbleSize val="0"/>
            <c:showLeaderLines val="1"/>
            <c:extLst>
              <c:ext xmlns:c15="http://schemas.microsoft.com/office/drawing/2012/chart" uri="{CE6537A1-D6FC-4f65-9D91-7224C49458BB}"/>
            </c:extLst>
          </c:dLbls>
          <c:cat>
            <c:strRef>
              <c:f>'Industrias M'!$D$5:$D$12</c:f>
              <c:strCache>
                <c:ptCount val="8"/>
                <c:pt idx="0">
                  <c:v>Pintura</c:v>
                </c:pt>
                <c:pt idx="1">
                  <c:v>Mensajeria</c:v>
                </c:pt>
                <c:pt idx="2">
                  <c:v>Seguridad Industrial</c:v>
                </c:pt>
                <c:pt idx="3">
                  <c:v>Plasticos</c:v>
                </c:pt>
                <c:pt idx="4">
                  <c:v>Química</c:v>
                </c:pt>
                <c:pt idx="5">
                  <c:v>Cosméticos</c:v>
                </c:pt>
                <c:pt idx="6">
                  <c:v>Importador</c:v>
                </c:pt>
                <c:pt idx="7">
                  <c:v>Educación</c:v>
                </c:pt>
              </c:strCache>
            </c:strRef>
          </c:cat>
          <c:val>
            <c:numRef>
              <c:f>'Industrias M'!$E$5:$E$12</c:f>
              <c:numCache>
                <c:formatCode>General</c:formatCode>
                <c:ptCount val="8"/>
                <c:pt idx="0">
                  <c:v>2</c:v>
                </c:pt>
                <c:pt idx="1">
                  <c:v>10</c:v>
                </c:pt>
                <c:pt idx="2">
                  <c:v>11</c:v>
                </c:pt>
                <c:pt idx="3">
                  <c:v>4</c:v>
                </c:pt>
                <c:pt idx="4">
                  <c:v>13</c:v>
                </c:pt>
                <c:pt idx="5">
                  <c:v>5</c:v>
                </c:pt>
                <c:pt idx="6">
                  <c:v>8</c:v>
                </c:pt>
                <c:pt idx="7">
                  <c:v>2</c:v>
                </c:pt>
              </c:numCache>
            </c:numRef>
          </c:val>
        </c:ser>
        <c:dLbls>
          <c:showLegendKey val="0"/>
          <c:showVal val="0"/>
          <c:showCatName val="0"/>
          <c:showSerName val="0"/>
          <c:showPercent val="1"/>
          <c:showBubbleSize val="0"/>
          <c:showLeaderLines val="1"/>
        </c:dLbls>
      </c:pie3DChart>
    </c:plotArea>
    <c:legend>
      <c:legendPos val="r"/>
      <c:layout>
        <c:manualLayout>
          <c:xMode val="edge"/>
          <c:yMode val="edge"/>
          <c:x val="0.71323143454791882"/>
          <c:y val="0.31797229503172547"/>
          <c:w val="0.27528822876785553"/>
          <c:h val="0.48993631772901536"/>
        </c:manualLayout>
      </c:layout>
      <c:overlay val="0"/>
      <c:txPr>
        <a:bodyPr/>
        <a:lstStyle/>
        <a:p>
          <a:pPr>
            <a:defRPr sz="1400"/>
          </a:pPr>
          <a:endParaRPr lang="es-EC"/>
        </a:p>
      </c:txPr>
    </c:legend>
    <c:plotVisOnly val="1"/>
    <c:dispBlanksAs val="gap"/>
    <c:showDLblsOverMax val="0"/>
  </c:chart>
  <c:spPr>
    <a:ln>
      <a:solidFill>
        <a:schemeClr val="accent6">
          <a:lumMod val="75000"/>
        </a:schemeClr>
      </a:solidFill>
    </a:ln>
  </c:spPr>
  <c:txPr>
    <a:bodyPr/>
    <a:lstStyle/>
    <a:p>
      <a:pPr>
        <a:defRPr sz="1200">
          <a:latin typeface="Times New Roman" pitchFamily="18" charset="0"/>
          <a:cs typeface="Times New Roman" pitchFamily="18" charset="0"/>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Modalidad de transporte</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Modalidad!$B$1</c:f>
              <c:strCache>
                <c:ptCount val="1"/>
                <c:pt idx="0">
                  <c:v>Cantidades (Unidades Kg)</c:v>
                </c:pt>
              </c:strCache>
            </c:strRef>
          </c:tx>
          <c:invertIfNegative val="0"/>
          <c:dLbls>
            <c:dLbl>
              <c:idx val="0"/>
              <c:layout>
                <c:manualLayout>
                  <c:x val="-2.2222222222222223E-2"/>
                  <c:y val="-0.1157407407407408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8.8494590730953407E-2"/>
                  <c:y val="-6.871479442576841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600"/>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Modalidad!$A$2:$A$3</c:f>
              <c:strCache>
                <c:ptCount val="2"/>
                <c:pt idx="0">
                  <c:v>Áereo</c:v>
                </c:pt>
                <c:pt idx="1">
                  <c:v>Marítimo</c:v>
                </c:pt>
              </c:strCache>
            </c:strRef>
          </c:cat>
          <c:val>
            <c:numRef>
              <c:f>Modalidad!$B$2:$B$3</c:f>
              <c:numCache>
                <c:formatCode>General</c:formatCode>
                <c:ptCount val="2"/>
                <c:pt idx="0">
                  <c:v>49.36</c:v>
                </c:pt>
                <c:pt idx="1">
                  <c:v>2505532.71</c:v>
                </c:pt>
              </c:numCache>
            </c:numRef>
          </c:val>
        </c:ser>
        <c:dLbls>
          <c:showLegendKey val="0"/>
          <c:showVal val="1"/>
          <c:showCatName val="0"/>
          <c:showSerName val="0"/>
          <c:showPercent val="0"/>
          <c:showBubbleSize val="0"/>
        </c:dLbls>
        <c:gapWidth val="150"/>
        <c:shape val="box"/>
        <c:axId val="125285120"/>
        <c:axId val="125287808"/>
        <c:axId val="0"/>
      </c:bar3DChart>
      <c:catAx>
        <c:axId val="125285120"/>
        <c:scaling>
          <c:orientation val="minMax"/>
        </c:scaling>
        <c:delete val="0"/>
        <c:axPos val="b"/>
        <c:numFmt formatCode="General" sourceLinked="0"/>
        <c:majorTickMark val="none"/>
        <c:minorTickMark val="none"/>
        <c:tickLblPos val="nextTo"/>
        <c:crossAx val="125287808"/>
        <c:crosses val="autoZero"/>
        <c:auto val="1"/>
        <c:lblAlgn val="ctr"/>
        <c:lblOffset val="100"/>
        <c:noMultiLvlLbl val="0"/>
      </c:catAx>
      <c:valAx>
        <c:axId val="125287808"/>
        <c:scaling>
          <c:orientation val="minMax"/>
        </c:scaling>
        <c:delete val="1"/>
        <c:axPos val="l"/>
        <c:numFmt formatCode="General" sourceLinked="1"/>
        <c:majorTickMark val="out"/>
        <c:minorTickMark val="none"/>
        <c:tickLblPos val="nextTo"/>
        <c:crossAx val="125285120"/>
        <c:crosses val="autoZero"/>
        <c:crossBetween val="between"/>
      </c:valAx>
    </c:plotArea>
    <c:legend>
      <c:legendPos val="t"/>
      <c:layout/>
      <c:overlay val="0"/>
    </c:legend>
    <c:plotVisOnly val="1"/>
    <c:dispBlanksAs val="gap"/>
    <c:showDLblsOverMax val="0"/>
  </c:chart>
  <c:spPr>
    <a:ln>
      <a:solidFill>
        <a:srgbClr val="00B0F0"/>
      </a:solidFill>
    </a:ln>
  </c:spPr>
  <c:txPr>
    <a:bodyPr/>
    <a:lstStyle/>
    <a:p>
      <a:pPr>
        <a:defRPr sz="1800">
          <a:latin typeface="Times New Roman" pitchFamily="18" charset="0"/>
          <a:cs typeface="Times New Roman" pitchFamily="18" charset="0"/>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s-EC" sz="2000"/>
              <a:t>Industrias Importadoras</a:t>
            </a:r>
          </a:p>
        </c:rich>
      </c:tx>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3.2674402541787544E-2"/>
          <c:y val="0.14622835387751543"/>
          <c:w val="0.63288264953722884"/>
          <c:h val="0.7664581598863498"/>
        </c:manualLayout>
      </c:layout>
      <c:pie3DChart>
        <c:varyColors val="1"/>
        <c:ser>
          <c:idx val="0"/>
          <c:order val="0"/>
          <c:explosion val="25"/>
          <c:dLbls>
            <c:dLbl>
              <c:idx val="0"/>
              <c:layout>
                <c:manualLayout>
                  <c:x val="8.7910342728898024E-3"/>
                  <c:y val="-5.0904447754841452E-3"/>
                </c:manualLayout>
              </c:layout>
              <c:showLegendKey val="0"/>
              <c:showVal val="0"/>
              <c:showCatName val="0"/>
              <c:showSerName val="0"/>
              <c:showPercent val="1"/>
              <c:showBubbleSize val="0"/>
              <c:extLst>
                <c:ext xmlns:c15="http://schemas.microsoft.com/office/drawing/2012/chart" uri="{CE6537A1-D6FC-4f65-9D91-7224C49458BB}"/>
              </c:extLst>
            </c:dLbl>
            <c:dLbl>
              <c:idx val="1"/>
              <c:layout>
                <c:manualLayout>
                  <c:x val="1.9675149301989426E-2"/>
                  <c:y val="-3.1987578129310412E-2"/>
                </c:manualLayout>
              </c:layout>
              <c:showLegendKey val="0"/>
              <c:showVal val="0"/>
              <c:showCatName val="0"/>
              <c:showSerName val="0"/>
              <c:showPercent val="1"/>
              <c:showBubbleSize val="0"/>
              <c:extLst>
                <c:ext xmlns:c15="http://schemas.microsoft.com/office/drawing/2012/chart" uri="{CE6537A1-D6FC-4f65-9D91-7224C49458BB}"/>
              </c:extLst>
            </c:dLbl>
            <c:dLbl>
              <c:idx val="2"/>
              <c:layout>
                <c:manualLayout>
                  <c:x val="-2.6105024915363841E-2"/>
                  <c:y val="0.15353936613779134"/>
                </c:manualLayout>
              </c:layout>
              <c:showLegendKey val="0"/>
              <c:showVal val="0"/>
              <c:showCatName val="0"/>
              <c:showSerName val="0"/>
              <c:showPercent val="1"/>
              <c:showBubbleSize val="0"/>
              <c:extLst>
                <c:ext xmlns:c15="http://schemas.microsoft.com/office/drawing/2012/chart" uri="{CE6537A1-D6FC-4f65-9D91-7224C49458BB}"/>
              </c:extLst>
            </c:dLbl>
            <c:dLbl>
              <c:idx val="3"/>
              <c:layout>
                <c:manualLayout>
                  <c:x val="-0.10252539084788315"/>
                  <c:y val="4.5814318255263137E-2"/>
                </c:manualLayout>
              </c:layout>
              <c:showLegendKey val="0"/>
              <c:showVal val="0"/>
              <c:showCatName val="0"/>
              <c:showSerName val="0"/>
              <c:showPercent val="1"/>
              <c:showBubbleSize val="0"/>
              <c:extLst>
                <c:ext xmlns:c15="http://schemas.microsoft.com/office/drawing/2012/chart" uri="{CE6537A1-D6FC-4f65-9D91-7224C49458BB}"/>
              </c:extLst>
            </c:dLbl>
            <c:dLbl>
              <c:idx val="4"/>
              <c:layout>
                <c:manualLayout>
                  <c:x val="-2.0710753547110959E-2"/>
                  <c:y val="-1.0526431943754778E-2"/>
                </c:manualLayout>
              </c:layout>
              <c:showLegendKey val="0"/>
              <c:showVal val="0"/>
              <c:showCatName val="0"/>
              <c:showSerName val="0"/>
              <c:showPercent val="1"/>
              <c:showBubbleSize val="0"/>
              <c:extLst>
                <c:ext xmlns:c15="http://schemas.microsoft.com/office/drawing/2012/chart" uri="{CE6537A1-D6FC-4f65-9D91-7224C49458BB}"/>
              </c:extLst>
            </c:dLbl>
            <c:dLbl>
              <c:idx val="5"/>
              <c:layout>
                <c:manualLayout>
                  <c:x val="-8.817185895241355E-3"/>
                  <c:y val="-3.4192933090570886E-2"/>
                </c:manualLayout>
              </c:layout>
              <c:showLegendKey val="0"/>
              <c:showVal val="0"/>
              <c:showCatName val="0"/>
              <c:showSerName val="0"/>
              <c:showPercent val="1"/>
              <c:showBubbleSize val="0"/>
              <c:extLst>
                <c:ext xmlns:c15="http://schemas.microsoft.com/office/drawing/2012/chart" uri="{CE6537A1-D6FC-4f65-9D91-7224C49458BB}"/>
              </c:extLst>
            </c:dLbl>
            <c:dLbl>
              <c:idx val="6"/>
              <c:layout>
                <c:manualLayout>
                  <c:x val="-2.039769485336072E-2"/>
                  <c:y val="-3.5559969418237133E-3"/>
                </c:manualLayout>
              </c:layout>
              <c:showLegendKey val="0"/>
              <c:showVal val="0"/>
              <c:showCatName val="0"/>
              <c:showSerName val="0"/>
              <c:showPercent val="1"/>
              <c:showBubbleSize val="0"/>
              <c:extLst>
                <c:ext xmlns:c15="http://schemas.microsoft.com/office/drawing/2012/chart" uri="{CE6537A1-D6FC-4f65-9D91-7224C49458BB}"/>
              </c:extLst>
            </c:dLbl>
            <c:dLbl>
              <c:idx val="7"/>
              <c:layout>
                <c:manualLayout>
                  <c:x val="-1.479611244246643E-2"/>
                  <c:y val="2.9175632325238623E-3"/>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'Industrias M'!$D$5:$D$12</c:f>
              <c:strCache>
                <c:ptCount val="8"/>
                <c:pt idx="0">
                  <c:v>Pintura</c:v>
                </c:pt>
                <c:pt idx="1">
                  <c:v>Mensajeria</c:v>
                </c:pt>
                <c:pt idx="2">
                  <c:v>Seguridad Industrial</c:v>
                </c:pt>
                <c:pt idx="3">
                  <c:v>Plasticos</c:v>
                </c:pt>
                <c:pt idx="4">
                  <c:v>Química</c:v>
                </c:pt>
                <c:pt idx="5">
                  <c:v>Cosméticos</c:v>
                </c:pt>
                <c:pt idx="6">
                  <c:v>Importador</c:v>
                </c:pt>
                <c:pt idx="7">
                  <c:v>Educación</c:v>
                </c:pt>
              </c:strCache>
            </c:strRef>
          </c:cat>
          <c:val>
            <c:numRef>
              <c:f>'Industrias M'!$E$5:$E$12</c:f>
              <c:numCache>
                <c:formatCode>General</c:formatCode>
                <c:ptCount val="8"/>
                <c:pt idx="0">
                  <c:v>2</c:v>
                </c:pt>
                <c:pt idx="1">
                  <c:v>10</c:v>
                </c:pt>
                <c:pt idx="2">
                  <c:v>11</c:v>
                </c:pt>
                <c:pt idx="3">
                  <c:v>4</c:v>
                </c:pt>
                <c:pt idx="4">
                  <c:v>13</c:v>
                </c:pt>
                <c:pt idx="5">
                  <c:v>5</c:v>
                </c:pt>
                <c:pt idx="6">
                  <c:v>8</c:v>
                </c:pt>
                <c:pt idx="7">
                  <c:v>2</c:v>
                </c:pt>
              </c:numCache>
            </c:numRef>
          </c:val>
        </c:ser>
        <c:dLbls>
          <c:showLegendKey val="0"/>
          <c:showVal val="0"/>
          <c:showCatName val="0"/>
          <c:showSerName val="0"/>
          <c:showPercent val="1"/>
          <c:showBubbleSize val="0"/>
          <c:showLeaderLines val="1"/>
        </c:dLbls>
      </c:pie3DChart>
    </c:plotArea>
    <c:legend>
      <c:legendPos val="r"/>
      <c:layout/>
      <c:overlay val="0"/>
      <c:txPr>
        <a:bodyPr/>
        <a:lstStyle/>
        <a:p>
          <a:pPr>
            <a:defRPr sz="1400"/>
          </a:pPr>
          <a:endParaRPr lang="es-EC"/>
        </a:p>
      </c:txPr>
    </c:legend>
    <c:plotVisOnly val="1"/>
    <c:dispBlanksAs val="gap"/>
    <c:showDLblsOverMax val="0"/>
  </c:chart>
  <c:spPr>
    <a:ln>
      <a:solidFill>
        <a:schemeClr val="accent6">
          <a:lumMod val="75000"/>
        </a:schemeClr>
      </a:solidFill>
    </a:ln>
  </c:spPr>
  <c:txPr>
    <a:bodyPr/>
    <a:lstStyle/>
    <a:p>
      <a:pPr>
        <a:defRPr sz="1200">
          <a:latin typeface="Times New Roman" pitchFamily="18" charset="0"/>
          <a:cs typeface="Times New Roman" pitchFamily="18" charset="0"/>
        </a:defRPr>
      </a:pPr>
      <a:endParaRPr lang="es-EC"/>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image" Target="../media/image20.png"/><Relationship Id="rId5" Type="http://schemas.openxmlformats.org/officeDocument/2006/relationships/image" Target="../media/image23.png"/><Relationship Id="rId4" Type="http://schemas.openxmlformats.org/officeDocument/2006/relationships/image" Target="../media/image22.png"/></Relationships>
</file>

<file path=ppt/diagrams/_rels/data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image" Target="../media/image20.png"/><Relationship Id="rId5" Type="http://schemas.openxmlformats.org/officeDocument/2006/relationships/image" Target="../media/image23.png"/><Relationship Id="rId4" Type="http://schemas.openxmlformats.org/officeDocument/2006/relationships/image" Target="../media/image22.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432736-E66E-49EC-86A5-ADBD84A62223}" type="doc">
      <dgm:prSet loTypeId="urn:microsoft.com/office/officeart/2008/layout/BendingPictureBlocks" loCatId="picture" qsTypeId="urn:microsoft.com/office/officeart/2005/8/quickstyle/simple3" qsCatId="simple" csTypeId="urn:microsoft.com/office/officeart/2005/8/colors/colorful4" csCatId="colorful" phldr="1"/>
      <dgm:spPr/>
      <dgm:t>
        <a:bodyPr/>
        <a:lstStyle/>
        <a:p>
          <a:endParaRPr lang="es-EC"/>
        </a:p>
      </dgm:t>
    </dgm:pt>
    <dgm:pt modelId="{06DAB398-BBCC-4A37-8791-97C57E4EDA60}">
      <dgm:prSet phldrT="[Texto]"/>
      <dgm:spPr>
        <a:effectLst>
          <a:softEdge rad="635000"/>
        </a:effectLst>
      </dgm:spPr>
      <dgm:t>
        <a:bodyPr/>
        <a:lstStyle/>
        <a:p>
          <a:r>
            <a:rPr lang="es-EC" dirty="0" smtClean="0"/>
            <a:t>Desconocimiento del nivel de eficiencia en el manejo de los costos logísticos</a:t>
          </a:r>
          <a:endParaRPr lang="es-EC" dirty="0"/>
        </a:p>
      </dgm:t>
    </dgm:pt>
    <dgm:pt modelId="{575ACA4C-2722-4D52-B9F1-565323B66468}" type="parTrans" cxnId="{003ABFE7-6196-4A81-B53A-69D3797C347A}">
      <dgm:prSet/>
      <dgm:spPr/>
      <dgm:t>
        <a:bodyPr/>
        <a:lstStyle/>
        <a:p>
          <a:endParaRPr lang="es-EC"/>
        </a:p>
      </dgm:t>
    </dgm:pt>
    <dgm:pt modelId="{B5AC6B22-95AD-4146-BBEB-B7F5B8BB80B3}" type="sibTrans" cxnId="{003ABFE7-6196-4A81-B53A-69D3797C347A}">
      <dgm:prSet/>
      <dgm:spPr/>
      <dgm:t>
        <a:bodyPr/>
        <a:lstStyle/>
        <a:p>
          <a:endParaRPr lang="es-EC"/>
        </a:p>
      </dgm:t>
    </dgm:pt>
    <dgm:pt modelId="{A4E45028-0B10-4D1C-BC13-27CDEC1EA9CC}">
      <dgm:prSet phldrT="[Texto]"/>
      <dgm:spPr>
        <a:solidFill>
          <a:schemeClr val="accent6">
            <a:lumMod val="40000"/>
            <a:lumOff val="60000"/>
          </a:schemeClr>
        </a:solidFill>
        <a:effectLst/>
      </dgm:spPr>
      <dgm:t>
        <a:bodyPr/>
        <a:lstStyle/>
        <a:p>
          <a:r>
            <a:rPr lang="es-EC" dirty="0" smtClean="0"/>
            <a:t>11 – S = -15% rutas transatlánticas y transpacíficas </a:t>
          </a:r>
          <a:endParaRPr lang="es-EC" dirty="0"/>
        </a:p>
      </dgm:t>
    </dgm:pt>
    <dgm:pt modelId="{7D3CAFCE-BBCC-477F-8033-A89979FA1755}" type="parTrans" cxnId="{D4B44AEE-9BC2-49EF-8402-DEFD7B90C9D7}">
      <dgm:prSet/>
      <dgm:spPr/>
      <dgm:t>
        <a:bodyPr/>
        <a:lstStyle/>
        <a:p>
          <a:endParaRPr lang="es-EC"/>
        </a:p>
      </dgm:t>
    </dgm:pt>
    <dgm:pt modelId="{A5F66816-AD94-4CBF-87C3-61A0E4E88736}" type="sibTrans" cxnId="{D4B44AEE-9BC2-49EF-8402-DEFD7B90C9D7}">
      <dgm:prSet/>
      <dgm:spPr/>
      <dgm:t>
        <a:bodyPr/>
        <a:lstStyle/>
        <a:p>
          <a:endParaRPr lang="es-EC"/>
        </a:p>
      </dgm:t>
    </dgm:pt>
    <dgm:pt modelId="{B5B89F00-043A-450E-84D6-EE83B7862ACD}">
      <dgm:prSet phldrT="[Texto]"/>
      <dgm:spPr>
        <a:solidFill>
          <a:schemeClr val="accent2">
            <a:lumMod val="40000"/>
            <a:lumOff val="60000"/>
          </a:schemeClr>
        </a:solidFill>
        <a:effectLst/>
      </dgm:spPr>
      <dgm:t>
        <a:bodyPr/>
        <a:lstStyle/>
        <a:p>
          <a:r>
            <a:rPr lang="es-EC" dirty="0" smtClean="0"/>
            <a:t>Bajo conocimiento de reglamentaciones nacionales e internacionales</a:t>
          </a:r>
          <a:endParaRPr lang="es-EC" dirty="0"/>
        </a:p>
      </dgm:t>
    </dgm:pt>
    <dgm:pt modelId="{A42F0FC9-B03C-4683-95CE-804D35F21BF6}" type="parTrans" cxnId="{DEBA0921-B8C1-4E8B-AF9F-1781BFF33947}">
      <dgm:prSet/>
      <dgm:spPr/>
      <dgm:t>
        <a:bodyPr/>
        <a:lstStyle/>
        <a:p>
          <a:endParaRPr lang="es-EC"/>
        </a:p>
      </dgm:t>
    </dgm:pt>
    <dgm:pt modelId="{F891729C-13F8-4782-BF17-28789C1D0DB7}" type="sibTrans" cxnId="{DEBA0921-B8C1-4E8B-AF9F-1781BFF33947}">
      <dgm:prSet/>
      <dgm:spPr/>
      <dgm:t>
        <a:bodyPr/>
        <a:lstStyle/>
        <a:p>
          <a:endParaRPr lang="es-EC"/>
        </a:p>
      </dgm:t>
    </dgm:pt>
    <dgm:pt modelId="{D8AEDCA1-E188-4B3B-9F27-7906B70D6A1C}">
      <dgm:prSet phldrT="[Texto]"/>
      <dgm:spPr>
        <a:effectLst/>
      </dgm:spPr>
      <dgm:t>
        <a:bodyPr/>
        <a:lstStyle/>
        <a:p>
          <a:r>
            <a:rPr lang="es-EC" dirty="0" smtClean="0"/>
            <a:t>Costos más altos y trabas en la importación</a:t>
          </a:r>
          <a:endParaRPr lang="es-EC" dirty="0"/>
        </a:p>
      </dgm:t>
    </dgm:pt>
    <dgm:pt modelId="{87C01C55-9810-4016-89B7-E208A435AAC5}" type="parTrans" cxnId="{768D5FA2-C181-42C9-A2C7-CD585B98E11E}">
      <dgm:prSet/>
      <dgm:spPr/>
      <dgm:t>
        <a:bodyPr/>
        <a:lstStyle/>
        <a:p>
          <a:endParaRPr lang="es-EC"/>
        </a:p>
      </dgm:t>
    </dgm:pt>
    <dgm:pt modelId="{6A18FDD5-9797-472F-87EE-A625CD5CDDC7}" type="sibTrans" cxnId="{768D5FA2-C181-42C9-A2C7-CD585B98E11E}">
      <dgm:prSet/>
      <dgm:spPr/>
      <dgm:t>
        <a:bodyPr/>
        <a:lstStyle/>
        <a:p>
          <a:endParaRPr lang="es-EC"/>
        </a:p>
      </dgm:t>
    </dgm:pt>
    <dgm:pt modelId="{5251E75F-86DD-4C29-9670-2836EC1F477E}" type="pres">
      <dgm:prSet presAssocID="{AC432736-E66E-49EC-86A5-ADBD84A62223}" presName="Name0" presStyleCnt="0">
        <dgm:presLayoutVars>
          <dgm:dir/>
          <dgm:resizeHandles/>
        </dgm:presLayoutVars>
      </dgm:prSet>
      <dgm:spPr/>
      <dgm:t>
        <a:bodyPr/>
        <a:lstStyle/>
        <a:p>
          <a:endParaRPr lang="es-EC"/>
        </a:p>
      </dgm:t>
    </dgm:pt>
    <dgm:pt modelId="{4A4886C1-6E0C-4A3F-8CCE-BF24E3E4BC22}" type="pres">
      <dgm:prSet presAssocID="{06DAB398-BBCC-4A37-8791-97C57E4EDA60}" presName="composite" presStyleCnt="0"/>
      <dgm:spPr/>
      <dgm:t>
        <a:bodyPr/>
        <a:lstStyle/>
        <a:p>
          <a:endParaRPr lang="es-EC"/>
        </a:p>
      </dgm:t>
    </dgm:pt>
    <dgm:pt modelId="{A16930DA-015D-4333-9F5B-A6C553C096A9}" type="pres">
      <dgm:prSet presAssocID="{06DAB398-BBCC-4A37-8791-97C57E4EDA60}" presName="rect1" presStyleLbl="bgImgPlace1" presStyleIdx="0" presStyleCnt="4"/>
      <dgm:spPr>
        <a:blipFill rotWithShape="1">
          <a:blip xmlns:r="http://schemas.openxmlformats.org/officeDocument/2006/relationships" r:embed="rId1"/>
          <a:stretch>
            <a:fillRect/>
          </a:stretch>
        </a:blipFill>
        <a:effectLst>
          <a:glow rad="228600">
            <a:schemeClr val="accent4">
              <a:satMod val="175000"/>
              <a:alpha val="40000"/>
            </a:schemeClr>
          </a:glow>
        </a:effectLst>
      </dgm:spPr>
      <dgm:t>
        <a:bodyPr/>
        <a:lstStyle/>
        <a:p>
          <a:endParaRPr lang="es-EC"/>
        </a:p>
      </dgm:t>
    </dgm:pt>
    <dgm:pt modelId="{8E1FC368-922E-4B5F-99AD-61D47AFCC727}" type="pres">
      <dgm:prSet presAssocID="{06DAB398-BBCC-4A37-8791-97C57E4EDA60}" presName="rect2" presStyleLbl="node1" presStyleIdx="0" presStyleCnt="4">
        <dgm:presLayoutVars>
          <dgm:bulletEnabled val="1"/>
        </dgm:presLayoutVars>
      </dgm:prSet>
      <dgm:spPr/>
      <dgm:t>
        <a:bodyPr/>
        <a:lstStyle/>
        <a:p>
          <a:endParaRPr lang="es-EC"/>
        </a:p>
      </dgm:t>
    </dgm:pt>
    <dgm:pt modelId="{676B7664-EC1E-4283-BABC-CFBFE017FC90}" type="pres">
      <dgm:prSet presAssocID="{B5AC6B22-95AD-4146-BBEB-B7F5B8BB80B3}" presName="sibTrans" presStyleCnt="0"/>
      <dgm:spPr/>
      <dgm:t>
        <a:bodyPr/>
        <a:lstStyle/>
        <a:p>
          <a:endParaRPr lang="es-EC"/>
        </a:p>
      </dgm:t>
    </dgm:pt>
    <dgm:pt modelId="{D852D585-5BC2-44F2-94F2-2B473549BE2B}" type="pres">
      <dgm:prSet presAssocID="{A4E45028-0B10-4D1C-BC13-27CDEC1EA9CC}" presName="composite" presStyleCnt="0"/>
      <dgm:spPr/>
      <dgm:t>
        <a:bodyPr/>
        <a:lstStyle/>
        <a:p>
          <a:endParaRPr lang="es-EC"/>
        </a:p>
      </dgm:t>
    </dgm:pt>
    <dgm:pt modelId="{6C1C28A0-8502-4670-8F50-65D2A63293A4}" type="pres">
      <dgm:prSet presAssocID="{A4E45028-0B10-4D1C-BC13-27CDEC1EA9CC}" presName="rect1" presStyleLbl="bgImgPlace1" presStyleIdx="1" presStyleCnt="4"/>
      <dgm:spPr>
        <a:blipFill rotWithShape="1">
          <a:blip xmlns:r="http://schemas.openxmlformats.org/officeDocument/2006/relationships" r:embed="rId2"/>
          <a:stretch>
            <a:fillRect/>
          </a:stretch>
        </a:blipFill>
        <a:effectLst>
          <a:glow rad="228600">
            <a:schemeClr val="accent6">
              <a:satMod val="175000"/>
              <a:alpha val="40000"/>
            </a:schemeClr>
          </a:glow>
        </a:effectLst>
      </dgm:spPr>
      <dgm:t>
        <a:bodyPr/>
        <a:lstStyle/>
        <a:p>
          <a:endParaRPr lang="es-EC"/>
        </a:p>
      </dgm:t>
    </dgm:pt>
    <dgm:pt modelId="{E911A5E7-CEA4-4715-97DE-591573012F31}" type="pres">
      <dgm:prSet presAssocID="{A4E45028-0B10-4D1C-BC13-27CDEC1EA9CC}" presName="rect2" presStyleLbl="node1" presStyleIdx="1" presStyleCnt="4">
        <dgm:presLayoutVars>
          <dgm:bulletEnabled val="1"/>
        </dgm:presLayoutVars>
      </dgm:prSet>
      <dgm:spPr/>
      <dgm:t>
        <a:bodyPr/>
        <a:lstStyle/>
        <a:p>
          <a:endParaRPr lang="es-EC"/>
        </a:p>
      </dgm:t>
    </dgm:pt>
    <dgm:pt modelId="{DF63D052-56DA-4B6A-8827-5530B474DFB9}" type="pres">
      <dgm:prSet presAssocID="{A5F66816-AD94-4CBF-87C3-61A0E4E88736}" presName="sibTrans" presStyleCnt="0"/>
      <dgm:spPr/>
      <dgm:t>
        <a:bodyPr/>
        <a:lstStyle/>
        <a:p>
          <a:endParaRPr lang="es-EC"/>
        </a:p>
      </dgm:t>
    </dgm:pt>
    <dgm:pt modelId="{5EC79293-6C44-4666-B9C9-F44F8CBF48CB}" type="pres">
      <dgm:prSet presAssocID="{B5B89F00-043A-450E-84D6-EE83B7862ACD}" presName="composite" presStyleCnt="0"/>
      <dgm:spPr/>
      <dgm:t>
        <a:bodyPr/>
        <a:lstStyle/>
        <a:p>
          <a:endParaRPr lang="es-EC"/>
        </a:p>
      </dgm:t>
    </dgm:pt>
    <dgm:pt modelId="{C52113F2-DF30-4EDE-B146-EE2F4DD57D3D}" type="pres">
      <dgm:prSet presAssocID="{B5B89F00-043A-450E-84D6-EE83B7862ACD}" presName="rect1" presStyleLbl="bgImgPlace1" presStyleIdx="2" presStyleCnt="4"/>
      <dgm:spPr>
        <a:blipFill rotWithShape="1">
          <a:blip xmlns:r="http://schemas.openxmlformats.org/officeDocument/2006/relationships" r:embed="rId3"/>
          <a:stretch>
            <a:fillRect/>
          </a:stretch>
        </a:blipFill>
        <a:effectLst>
          <a:glow rad="228600">
            <a:schemeClr val="accent2">
              <a:satMod val="175000"/>
              <a:alpha val="40000"/>
            </a:schemeClr>
          </a:glow>
        </a:effectLst>
      </dgm:spPr>
      <dgm:t>
        <a:bodyPr/>
        <a:lstStyle/>
        <a:p>
          <a:endParaRPr lang="es-EC"/>
        </a:p>
      </dgm:t>
    </dgm:pt>
    <dgm:pt modelId="{7F5033E5-BE07-4667-8F19-1F72BC50FB0D}" type="pres">
      <dgm:prSet presAssocID="{B5B89F00-043A-450E-84D6-EE83B7862ACD}" presName="rect2" presStyleLbl="node1" presStyleIdx="2" presStyleCnt="4">
        <dgm:presLayoutVars>
          <dgm:bulletEnabled val="1"/>
        </dgm:presLayoutVars>
      </dgm:prSet>
      <dgm:spPr/>
      <dgm:t>
        <a:bodyPr/>
        <a:lstStyle/>
        <a:p>
          <a:endParaRPr lang="es-EC"/>
        </a:p>
      </dgm:t>
    </dgm:pt>
    <dgm:pt modelId="{96782E01-4A07-4680-89C6-E47A038D6EDE}" type="pres">
      <dgm:prSet presAssocID="{F891729C-13F8-4782-BF17-28789C1D0DB7}" presName="sibTrans" presStyleCnt="0"/>
      <dgm:spPr/>
      <dgm:t>
        <a:bodyPr/>
        <a:lstStyle/>
        <a:p>
          <a:endParaRPr lang="es-EC"/>
        </a:p>
      </dgm:t>
    </dgm:pt>
    <dgm:pt modelId="{000CE3B7-A4FE-42B3-9465-36CC15880307}" type="pres">
      <dgm:prSet presAssocID="{D8AEDCA1-E188-4B3B-9F27-7906B70D6A1C}" presName="composite" presStyleCnt="0"/>
      <dgm:spPr/>
      <dgm:t>
        <a:bodyPr/>
        <a:lstStyle/>
        <a:p>
          <a:endParaRPr lang="es-EC"/>
        </a:p>
      </dgm:t>
    </dgm:pt>
    <dgm:pt modelId="{CBE631C9-9DB0-4052-82B4-DFE2B7F80A48}" type="pres">
      <dgm:prSet presAssocID="{D8AEDCA1-E188-4B3B-9F27-7906B70D6A1C}" presName="rect1" presStyleLbl="bgImgPlace1" presStyleIdx="3" presStyleCnt="4"/>
      <dgm:spPr>
        <a:blipFill rotWithShape="1">
          <a:blip xmlns:r="http://schemas.openxmlformats.org/officeDocument/2006/relationships" r:embed="rId4"/>
          <a:stretch>
            <a:fillRect/>
          </a:stretch>
        </a:blipFill>
        <a:effectLst>
          <a:glow rad="228600">
            <a:schemeClr val="accent5">
              <a:satMod val="175000"/>
              <a:alpha val="40000"/>
            </a:schemeClr>
          </a:glow>
        </a:effectLst>
      </dgm:spPr>
      <dgm:t>
        <a:bodyPr/>
        <a:lstStyle/>
        <a:p>
          <a:endParaRPr lang="es-EC"/>
        </a:p>
      </dgm:t>
    </dgm:pt>
    <dgm:pt modelId="{61FB5D2A-53F1-45C1-9E77-571B320AFF62}" type="pres">
      <dgm:prSet presAssocID="{D8AEDCA1-E188-4B3B-9F27-7906B70D6A1C}" presName="rect2" presStyleLbl="node1" presStyleIdx="3" presStyleCnt="4">
        <dgm:presLayoutVars>
          <dgm:bulletEnabled val="1"/>
        </dgm:presLayoutVars>
      </dgm:prSet>
      <dgm:spPr/>
      <dgm:t>
        <a:bodyPr/>
        <a:lstStyle/>
        <a:p>
          <a:endParaRPr lang="es-EC"/>
        </a:p>
      </dgm:t>
    </dgm:pt>
  </dgm:ptLst>
  <dgm:cxnLst>
    <dgm:cxn modelId="{390D1ED3-F02F-4CC0-A766-01C8C10EF155}" type="presOf" srcId="{AC432736-E66E-49EC-86A5-ADBD84A62223}" destId="{5251E75F-86DD-4C29-9670-2836EC1F477E}" srcOrd="0" destOrd="0" presId="urn:microsoft.com/office/officeart/2008/layout/BendingPictureBlocks"/>
    <dgm:cxn modelId="{DEBA0921-B8C1-4E8B-AF9F-1781BFF33947}" srcId="{AC432736-E66E-49EC-86A5-ADBD84A62223}" destId="{B5B89F00-043A-450E-84D6-EE83B7862ACD}" srcOrd="2" destOrd="0" parTransId="{A42F0FC9-B03C-4683-95CE-804D35F21BF6}" sibTransId="{F891729C-13F8-4782-BF17-28789C1D0DB7}"/>
    <dgm:cxn modelId="{D4B44AEE-9BC2-49EF-8402-DEFD7B90C9D7}" srcId="{AC432736-E66E-49EC-86A5-ADBD84A62223}" destId="{A4E45028-0B10-4D1C-BC13-27CDEC1EA9CC}" srcOrd="1" destOrd="0" parTransId="{7D3CAFCE-BBCC-477F-8033-A89979FA1755}" sibTransId="{A5F66816-AD94-4CBF-87C3-61A0E4E88736}"/>
    <dgm:cxn modelId="{768D5FA2-C181-42C9-A2C7-CD585B98E11E}" srcId="{AC432736-E66E-49EC-86A5-ADBD84A62223}" destId="{D8AEDCA1-E188-4B3B-9F27-7906B70D6A1C}" srcOrd="3" destOrd="0" parTransId="{87C01C55-9810-4016-89B7-E208A435AAC5}" sibTransId="{6A18FDD5-9797-472F-87EE-A625CD5CDDC7}"/>
    <dgm:cxn modelId="{0F75FE64-8B65-4864-B521-FC709B77945A}" type="presOf" srcId="{06DAB398-BBCC-4A37-8791-97C57E4EDA60}" destId="{8E1FC368-922E-4B5F-99AD-61D47AFCC727}" srcOrd="0" destOrd="0" presId="urn:microsoft.com/office/officeart/2008/layout/BendingPictureBlocks"/>
    <dgm:cxn modelId="{50498E95-D135-4F83-889A-2D22A6CE87A6}" type="presOf" srcId="{A4E45028-0B10-4D1C-BC13-27CDEC1EA9CC}" destId="{E911A5E7-CEA4-4715-97DE-591573012F31}" srcOrd="0" destOrd="0" presId="urn:microsoft.com/office/officeart/2008/layout/BendingPictureBlocks"/>
    <dgm:cxn modelId="{85D6F558-E31A-42D4-A6BE-1FE92EA21D0A}" type="presOf" srcId="{B5B89F00-043A-450E-84D6-EE83B7862ACD}" destId="{7F5033E5-BE07-4667-8F19-1F72BC50FB0D}" srcOrd="0" destOrd="0" presId="urn:microsoft.com/office/officeart/2008/layout/BendingPictureBlocks"/>
    <dgm:cxn modelId="{003ABFE7-6196-4A81-B53A-69D3797C347A}" srcId="{AC432736-E66E-49EC-86A5-ADBD84A62223}" destId="{06DAB398-BBCC-4A37-8791-97C57E4EDA60}" srcOrd="0" destOrd="0" parTransId="{575ACA4C-2722-4D52-B9F1-565323B66468}" sibTransId="{B5AC6B22-95AD-4146-BBEB-B7F5B8BB80B3}"/>
    <dgm:cxn modelId="{DA199D93-EE6A-4AEC-A801-A084FCD48784}" type="presOf" srcId="{D8AEDCA1-E188-4B3B-9F27-7906B70D6A1C}" destId="{61FB5D2A-53F1-45C1-9E77-571B320AFF62}" srcOrd="0" destOrd="0" presId="urn:microsoft.com/office/officeart/2008/layout/BendingPictureBlocks"/>
    <dgm:cxn modelId="{BAD581E9-E99D-4530-9E65-5562B9C306EA}" type="presParOf" srcId="{5251E75F-86DD-4C29-9670-2836EC1F477E}" destId="{4A4886C1-6E0C-4A3F-8CCE-BF24E3E4BC22}" srcOrd="0" destOrd="0" presId="urn:microsoft.com/office/officeart/2008/layout/BendingPictureBlocks"/>
    <dgm:cxn modelId="{DA5641C4-49DE-4407-8B96-A9080093720F}" type="presParOf" srcId="{4A4886C1-6E0C-4A3F-8CCE-BF24E3E4BC22}" destId="{A16930DA-015D-4333-9F5B-A6C553C096A9}" srcOrd="0" destOrd="0" presId="urn:microsoft.com/office/officeart/2008/layout/BendingPictureBlocks"/>
    <dgm:cxn modelId="{BE7EC67B-C54D-4CBC-8ECC-9E885FE2F105}" type="presParOf" srcId="{4A4886C1-6E0C-4A3F-8CCE-BF24E3E4BC22}" destId="{8E1FC368-922E-4B5F-99AD-61D47AFCC727}" srcOrd="1" destOrd="0" presId="urn:microsoft.com/office/officeart/2008/layout/BendingPictureBlocks"/>
    <dgm:cxn modelId="{9686FC85-039F-43EF-B1F2-29E6429A7E0A}" type="presParOf" srcId="{5251E75F-86DD-4C29-9670-2836EC1F477E}" destId="{676B7664-EC1E-4283-BABC-CFBFE017FC90}" srcOrd="1" destOrd="0" presId="urn:microsoft.com/office/officeart/2008/layout/BendingPictureBlocks"/>
    <dgm:cxn modelId="{F826419B-5F27-4D5A-A7AA-6B434F1C5363}" type="presParOf" srcId="{5251E75F-86DD-4C29-9670-2836EC1F477E}" destId="{D852D585-5BC2-44F2-94F2-2B473549BE2B}" srcOrd="2" destOrd="0" presId="urn:microsoft.com/office/officeart/2008/layout/BendingPictureBlocks"/>
    <dgm:cxn modelId="{10BF0255-96A0-4D5D-A90F-918D291F38CD}" type="presParOf" srcId="{D852D585-5BC2-44F2-94F2-2B473549BE2B}" destId="{6C1C28A0-8502-4670-8F50-65D2A63293A4}" srcOrd="0" destOrd="0" presId="urn:microsoft.com/office/officeart/2008/layout/BendingPictureBlocks"/>
    <dgm:cxn modelId="{A1EC81A1-94DC-45E8-8BB8-97C7D3092ECA}" type="presParOf" srcId="{D852D585-5BC2-44F2-94F2-2B473549BE2B}" destId="{E911A5E7-CEA4-4715-97DE-591573012F31}" srcOrd="1" destOrd="0" presId="urn:microsoft.com/office/officeart/2008/layout/BendingPictureBlocks"/>
    <dgm:cxn modelId="{D5E2D303-E493-4E4E-B814-FBFF6BA15018}" type="presParOf" srcId="{5251E75F-86DD-4C29-9670-2836EC1F477E}" destId="{DF63D052-56DA-4B6A-8827-5530B474DFB9}" srcOrd="3" destOrd="0" presId="urn:microsoft.com/office/officeart/2008/layout/BendingPictureBlocks"/>
    <dgm:cxn modelId="{486FAAFC-43D1-49B5-83D4-154D90118959}" type="presParOf" srcId="{5251E75F-86DD-4C29-9670-2836EC1F477E}" destId="{5EC79293-6C44-4666-B9C9-F44F8CBF48CB}" srcOrd="4" destOrd="0" presId="urn:microsoft.com/office/officeart/2008/layout/BendingPictureBlocks"/>
    <dgm:cxn modelId="{BF3691CD-A40F-4240-A476-0FF5FB2A2745}" type="presParOf" srcId="{5EC79293-6C44-4666-B9C9-F44F8CBF48CB}" destId="{C52113F2-DF30-4EDE-B146-EE2F4DD57D3D}" srcOrd="0" destOrd="0" presId="urn:microsoft.com/office/officeart/2008/layout/BendingPictureBlocks"/>
    <dgm:cxn modelId="{1F5FB1E9-7973-4DBF-951C-E57633F1C72C}" type="presParOf" srcId="{5EC79293-6C44-4666-B9C9-F44F8CBF48CB}" destId="{7F5033E5-BE07-4667-8F19-1F72BC50FB0D}" srcOrd="1" destOrd="0" presId="urn:microsoft.com/office/officeart/2008/layout/BendingPictureBlocks"/>
    <dgm:cxn modelId="{54C35EC1-AB59-4955-AB6E-8F1E8AA86328}" type="presParOf" srcId="{5251E75F-86DD-4C29-9670-2836EC1F477E}" destId="{96782E01-4A07-4680-89C6-E47A038D6EDE}" srcOrd="5" destOrd="0" presId="urn:microsoft.com/office/officeart/2008/layout/BendingPictureBlocks"/>
    <dgm:cxn modelId="{8C2676F2-D27F-45BD-834F-DB2D6B7014EF}" type="presParOf" srcId="{5251E75F-86DD-4C29-9670-2836EC1F477E}" destId="{000CE3B7-A4FE-42B3-9465-36CC15880307}" srcOrd="6" destOrd="0" presId="urn:microsoft.com/office/officeart/2008/layout/BendingPictureBlocks"/>
    <dgm:cxn modelId="{53B864D6-70F0-4EA4-B0DA-EC699F7A3732}" type="presParOf" srcId="{000CE3B7-A4FE-42B3-9465-36CC15880307}" destId="{CBE631C9-9DB0-4052-82B4-DFE2B7F80A48}" srcOrd="0" destOrd="0" presId="urn:microsoft.com/office/officeart/2008/layout/BendingPictureBlocks"/>
    <dgm:cxn modelId="{E43E0499-F4F8-4376-8903-B067FA8B29ED}" type="presParOf" srcId="{000CE3B7-A4FE-42B3-9465-36CC15880307}" destId="{61FB5D2A-53F1-45C1-9E77-571B320AFF62}" srcOrd="1" destOrd="0" presId="urn:microsoft.com/office/officeart/2008/layout/Bend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4E9F3B9-6336-4344-A35D-F4C480A3658E}" type="doc">
      <dgm:prSet loTypeId="urn:microsoft.com/office/officeart/2009/layout/CircleArrowProcess" loCatId="cycle" qsTypeId="urn:microsoft.com/office/officeart/2005/8/quickstyle/simple2" qsCatId="simple" csTypeId="urn:microsoft.com/office/officeart/2005/8/colors/colorful3" csCatId="colorful" phldr="1"/>
      <dgm:spPr/>
      <dgm:t>
        <a:bodyPr/>
        <a:lstStyle/>
        <a:p>
          <a:endParaRPr lang="es-EC"/>
        </a:p>
      </dgm:t>
    </dgm:pt>
    <dgm:pt modelId="{174BC1B3-ADF5-43B8-8516-C5B762CF3167}">
      <dgm:prSet phldrT="[Texto]" custT="1"/>
      <dgm:spPr/>
      <dgm:t>
        <a:bodyPr/>
        <a:lstStyle/>
        <a:p>
          <a:r>
            <a:rPr lang="es-EC" sz="2000" dirty="0" smtClean="0"/>
            <a:t>Conviene Transporte propio </a:t>
          </a:r>
          <a:endParaRPr lang="es-EC" sz="2000" dirty="0"/>
        </a:p>
      </dgm:t>
    </dgm:pt>
    <dgm:pt modelId="{D9219A05-E494-44B3-84B3-4472D29F26CF}" type="parTrans" cxnId="{CDDF1DA4-C051-4503-BE65-47BD41F12BAA}">
      <dgm:prSet/>
      <dgm:spPr/>
      <dgm:t>
        <a:bodyPr/>
        <a:lstStyle/>
        <a:p>
          <a:endParaRPr lang="es-EC"/>
        </a:p>
      </dgm:t>
    </dgm:pt>
    <dgm:pt modelId="{15ECF6D9-72DD-41F9-A750-E9B90D391858}" type="sibTrans" cxnId="{CDDF1DA4-C051-4503-BE65-47BD41F12BAA}">
      <dgm:prSet/>
      <dgm:spPr/>
      <dgm:t>
        <a:bodyPr/>
        <a:lstStyle/>
        <a:p>
          <a:endParaRPr lang="es-EC"/>
        </a:p>
      </dgm:t>
    </dgm:pt>
    <dgm:pt modelId="{CA7831CC-1AB6-4B0D-BD8B-3ACFB3316CB7}">
      <dgm:prSet phldrT="[Texto]" custT="1"/>
      <dgm:spPr/>
      <dgm:t>
        <a:bodyPr/>
        <a:lstStyle/>
        <a:p>
          <a:r>
            <a:rPr lang="es-EC" sz="2400" dirty="0" smtClean="0"/>
            <a:t>% Bueno</a:t>
          </a:r>
          <a:endParaRPr lang="es-EC" sz="2400" dirty="0"/>
        </a:p>
      </dgm:t>
    </dgm:pt>
    <dgm:pt modelId="{781D6230-8F73-4AF0-8216-D90777263BD1}" type="parTrans" cxnId="{435D0347-0085-48EE-AD9A-FE2DA39D6463}">
      <dgm:prSet/>
      <dgm:spPr/>
      <dgm:t>
        <a:bodyPr/>
        <a:lstStyle/>
        <a:p>
          <a:endParaRPr lang="es-EC"/>
        </a:p>
      </dgm:t>
    </dgm:pt>
    <dgm:pt modelId="{4E450DE6-E99A-4C3B-971E-0C97A65C3DC7}" type="sibTrans" cxnId="{435D0347-0085-48EE-AD9A-FE2DA39D6463}">
      <dgm:prSet/>
      <dgm:spPr/>
      <dgm:t>
        <a:bodyPr/>
        <a:lstStyle/>
        <a:p>
          <a:endParaRPr lang="es-EC"/>
        </a:p>
      </dgm:t>
    </dgm:pt>
    <dgm:pt modelId="{E3A08C52-4C60-4E66-9954-0DD9E909588D}">
      <dgm:prSet phldrT="[Texto]" custT="1"/>
      <dgm:spPr/>
      <dgm:t>
        <a:bodyPr/>
        <a:lstStyle/>
        <a:p>
          <a:r>
            <a:rPr lang="es-EC" sz="2000" dirty="0" smtClean="0"/>
            <a:t>Medidas adecuadas</a:t>
          </a:r>
          <a:endParaRPr lang="es-EC" sz="2000" dirty="0"/>
        </a:p>
      </dgm:t>
    </dgm:pt>
    <dgm:pt modelId="{83CE6CDA-995E-4DF1-8652-2AF3DC700F51}" type="parTrans" cxnId="{92876733-800B-4EE4-8D54-966034E056A7}">
      <dgm:prSet/>
      <dgm:spPr/>
      <dgm:t>
        <a:bodyPr/>
        <a:lstStyle/>
        <a:p>
          <a:endParaRPr lang="es-EC"/>
        </a:p>
      </dgm:t>
    </dgm:pt>
    <dgm:pt modelId="{382ADD42-3E6B-4093-BB93-A7EB2D2D1B22}" type="sibTrans" cxnId="{92876733-800B-4EE4-8D54-966034E056A7}">
      <dgm:prSet/>
      <dgm:spPr/>
      <dgm:t>
        <a:bodyPr/>
        <a:lstStyle/>
        <a:p>
          <a:endParaRPr lang="es-EC"/>
        </a:p>
      </dgm:t>
    </dgm:pt>
    <dgm:pt modelId="{8DF697E9-ECAA-49E1-AD1F-CD7BAE194CB7}" type="pres">
      <dgm:prSet presAssocID="{04E9F3B9-6336-4344-A35D-F4C480A3658E}" presName="Name0" presStyleCnt="0">
        <dgm:presLayoutVars>
          <dgm:chMax val="7"/>
          <dgm:chPref val="7"/>
          <dgm:dir/>
          <dgm:animLvl val="lvl"/>
        </dgm:presLayoutVars>
      </dgm:prSet>
      <dgm:spPr/>
      <dgm:t>
        <a:bodyPr/>
        <a:lstStyle/>
        <a:p>
          <a:endParaRPr lang="es-EC"/>
        </a:p>
      </dgm:t>
    </dgm:pt>
    <dgm:pt modelId="{F707FC80-1A02-45FA-A29C-B37AFB922DDE}" type="pres">
      <dgm:prSet presAssocID="{174BC1B3-ADF5-43B8-8516-C5B762CF3167}" presName="Accent1" presStyleCnt="0"/>
      <dgm:spPr/>
    </dgm:pt>
    <dgm:pt modelId="{39BC2BAC-07FE-414D-8AD4-59863ACCD85A}" type="pres">
      <dgm:prSet presAssocID="{174BC1B3-ADF5-43B8-8516-C5B762CF3167}" presName="Accent" presStyleLbl="node1" presStyleIdx="0" presStyleCnt="3"/>
      <dgm:spPr/>
    </dgm:pt>
    <dgm:pt modelId="{148EB728-58C7-43BB-B840-B0ABBB360CC8}" type="pres">
      <dgm:prSet presAssocID="{174BC1B3-ADF5-43B8-8516-C5B762CF3167}" presName="Parent1" presStyleLbl="revTx" presStyleIdx="0" presStyleCnt="3" custScaleY="147812">
        <dgm:presLayoutVars>
          <dgm:chMax val="1"/>
          <dgm:chPref val="1"/>
          <dgm:bulletEnabled val="1"/>
        </dgm:presLayoutVars>
      </dgm:prSet>
      <dgm:spPr/>
      <dgm:t>
        <a:bodyPr/>
        <a:lstStyle/>
        <a:p>
          <a:endParaRPr lang="es-EC"/>
        </a:p>
      </dgm:t>
    </dgm:pt>
    <dgm:pt modelId="{AE472AB5-4E1A-417E-80E3-0E8AE79A45E9}" type="pres">
      <dgm:prSet presAssocID="{CA7831CC-1AB6-4B0D-BD8B-3ACFB3316CB7}" presName="Accent2" presStyleCnt="0"/>
      <dgm:spPr/>
    </dgm:pt>
    <dgm:pt modelId="{9262D8F9-C913-484A-9248-512A6FCEA984}" type="pres">
      <dgm:prSet presAssocID="{CA7831CC-1AB6-4B0D-BD8B-3ACFB3316CB7}" presName="Accent" presStyleLbl="node1" presStyleIdx="1" presStyleCnt="3"/>
      <dgm:spPr/>
    </dgm:pt>
    <dgm:pt modelId="{FA308520-2F43-4B72-BFF8-88C539D6FFCD}" type="pres">
      <dgm:prSet presAssocID="{CA7831CC-1AB6-4B0D-BD8B-3ACFB3316CB7}" presName="Parent2" presStyleLbl="revTx" presStyleIdx="1" presStyleCnt="3">
        <dgm:presLayoutVars>
          <dgm:chMax val="1"/>
          <dgm:chPref val="1"/>
          <dgm:bulletEnabled val="1"/>
        </dgm:presLayoutVars>
      </dgm:prSet>
      <dgm:spPr/>
      <dgm:t>
        <a:bodyPr/>
        <a:lstStyle/>
        <a:p>
          <a:endParaRPr lang="es-EC"/>
        </a:p>
      </dgm:t>
    </dgm:pt>
    <dgm:pt modelId="{7FBBAD59-DF7B-4E49-94BC-63651E687B54}" type="pres">
      <dgm:prSet presAssocID="{E3A08C52-4C60-4E66-9954-0DD9E909588D}" presName="Accent3" presStyleCnt="0"/>
      <dgm:spPr/>
    </dgm:pt>
    <dgm:pt modelId="{8378C8B2-E8F6-4BA0-AC5B-D66A6E48C3C2}" type="pres">
      <dgm:prSet presAssocID="{E3A08C52-4C60-4E66-9954-0DD9E909588D}" presName="Accent" presStyleLbl="node1" presStyleIdx="2" presStyleCnt="3"/>
      <dgm:spPr/>
    </dgm:pt>
    <dgm:pt modelId="{E4FBF199-93DA-451B-BFF0-49402B54F0DE}" type="pres">
      <dgm:prSet presAssocID="{E3A08C52-4C60-4E66-9954-0DD9E909588D}" presName="Parent3" presStyleLbl="revTx" presStyleIdx="2" presStyleCnt="3">
        <dgm:presLayoutVars>
          <dgm:chMax val="1"/>
          <dgm:chPref val="1"/>
          <dgm:bulletEnabled val="1"/>
        </dgm:presLayoutVars>
      </dgm:prSet>
      <dgm:spPr/>
      <dgm:t>
        <a:bodyPr/>
        <a:lstStyle/>
        <a:p>
          <a:endParaRPr lang="es-EC"/>
        </a:p>
      </dgm:t>
    </dgm:pt>
  </dgm:ptLst>
  <dgm:cxnLst>
    <dgm:cxn modelId="{92876733-800B-4EE4-8D54-966034E056A7}" srcId="{04E9F3B9-6336-4344-A35D-F4C480A3658E}" destId="{E3A08C52-4C60-4E66-9954-0DD9E909588D}" srcOrd="2" destOrd="0" parTransId="{83CE6CDA-995E-4DF1-8652-2AF3DC700F51}" sibTransId="{382ADD42-3E6B-4093-BB93-A7EB2D2D1B22}"/>
    <dgm:cxn modelId="{CDDF1DA4-C051-4503-BE65-47BD41F12BAA}" srcId="{04E9F3B9-6336-4344-A35D-F4C480A3658E}" destId="{174BC1B3-ADF5-43B8-8516-C5B762CF3167}" srcOrd="0" destOrd="0" parTransId="{D9219A05-E494-44B3-84B3-4472D29F26CF}" sibTransId="{15ECF6D9-72DD-41F9-A750-E9B90D391858}"/>
    <dgm:cxn modelId="{435D0347-0085-48EE-AD9A-FE2DA39D6463}" srcId="{04E9F3B9-6336-4344-A35D-F4C480A3658E}" destId="{CA7831CC-1AB6-4B0D-BD8B-3ACFB3316CB7}" srcOrd="1" destOrd="0" parTransId="{781D6230-8F73-4AF0-8216-D90777263BD1}" sibTransId="{4E450DE6-E99A-4C3B-971E-0C97A65C3DC7}"/>
    <dgm:cxn modelId="{E7C45205-7256-477C-A026-1919B551A287}" type="presOf" srcId="{04E9F3B9-6336-4344-A35D-F4C480A3658E}" destId="{8DF697E9-ECAA-49E1-AD1F-CD7BAE194CB7}" srcOrd="0" destOrd="0" presId="urn:microsoft.com/office/officeart/2009/layout/CircleArrowProcess"/>
    <dgm:cxn modelId="{055338B0-9369-443A-93DC-D365C0015EBE}" type="presOf" srcId="{174BC1B3-ADF5-43B8-8516-C5B762CF3167}" destId="{148EB728-58C7-43BB-B840-B0ABBB360CC8}" srcOrd="0" destOrd="0" presId="urn:microsoft.com/office/officeart/2009/layout/CircleArrowProcess"/>
    <dgm:cxn modelId="{4CA3C1EF-DF01-47C8-8D02-D19310AD00B9}" type="presOf" srcId="{E3A08C52-4C60-4E66-9954-0DD9E909588D}" destId="{E4FBF199-93DA-451B-BFF0-49402B54F0DE}" srcOrd="0" destOrd="0" presId="urn:microsoft.com/office/officeart/2009/layout/CircleArrowProcess"/>
    <dgm:cxn modelId="{11611475-BDC2-4EBB-9A55-217F7EA872F9}" type="presOf" srcId="{CA7831CC-1AB6-4B0D-BD8B-3ACFB3316CB7}" destId="{FA308520-2F43-4B72-BFF8-88C539D6FFCD}" srcOrd="0" destOrd="0" presId="urn:microsoft.com/office/officeart/2009/layout/CircleArrowProcess"/>
    <dgm:cxn modelId="{811F982C-A6DA-4061-A225-2EBEF0F4B0A5}" type="presParOf" srcId="{8DF697E9-ECAA-49E1-AD1F-CD7BAE194CB7}" destId="{F707FC80-1A02-45FA-A29C-B37AFB922DDE}" srcOrd="0" destOrd="0" presId="urn:microsoft.com/office/officeart/2009/layout/CircleArrowProcess"/>
    <dgm:cxn modelId="{6BC60AE0-0C0C-4650-91A0-C7B21337F22D}" type="presParOf" srcId="{F707FC80-1A02-45FA-A29C-B37AFB922DDE}" destId="{39BC2BAC-07FE-414D-8AD4-59863ACCD85A}" srcOrd="0" destOrd="0" presId="urn:microsoft.com/office/officeart/2009/layout/CircleArrowProcess"/>
    <dgm:cxn modelId="{6D1BD3A5-396B-4B43-8D19-EBB94EF7F0C3}" type="presParOf" srcId="{8DF697E9-ECAA-49E1-AD1F-CD7BAE194CB7}" destId="{148EB728-58C7-43BB-B840-B0ABBB360CC8}" srcOrd="1" destOrd="0" presId="urn:microsoft.com/office/officeart/2009/layout/CircleArrowProcess"/>
    <dgm:cxn modelId="{7086A526-1B2A-403A-97BB-310C336790CD}" type="presParOf" srcId="{8DF697E9-ECAA-49E1-AD1F-CD7BAE194CB7}" destId="{AE472AB5-4E1A-417E-80E3-0E8AE79A45E9}" srcOrd="2" destOrd="0" presId="urn:microsoft.com/office/officeart/2009/layout/CircleArrowProcess"/>
    <dgm:cxn modelId="{44588598-0CA4-4B0F-B770-8E6C2929CC97}" type="presParOf" srcId="{AE472AB5-4E1A-417E-80E3-0E8AE79A45E9}" destId="{9262D8F9-C913-484A-9248-512A6FCEA984}" srcOrd="0" destOrd="0" presId="urn:microsoft.com/office/officeart/2009/layout/CircleArrowProcess"/>
    <dgm:cxn modelId="{36112DC1-0CEB-4603-B371-750C58AA94CB}" type="presParOf" srcId="{8DF697E9-ECAA-49E1-AD1F-CD7BAE194CB7}" destId="{FA308520-2F43-4B72-BFF8-88C539D6FFCD}" srcOrd="3" destOrd="0" presId="urn:microsoft.com/office/officeart/2009/layout/CircleArrowProcess"/>
    <dgm:cxn modelId="{ECF63CE3-A8ED-48A1-9F43-091814A1B3FD}" type="presParOf" srcId="{8DF697E9-ECAA-49E1-AD1F-CD7BAE194CB7}" destId="{7FBBAD59-DF7B-4E49-94BC-63651E687B54}" srcOrd="4" destOrd="0" presId="urn:microsoft.com/office/officeart/2009/layout/CircleArrowProcess"/>
    <dgm:cxn modelId="{5387F3C9-7179-4552-9299-7A44BD071070}" type="presParOf" srcId="{7FBBAD59-DF7B-4E49-94BC-63651E687B54}" destId="{8378C8B2-E8F6-4BA0-AC5B-D66A6E48C3C2}" srcOrd="0" destOrd="0" presId="urn:microsoft.com/office/officeart/2009/layout/CircleArrowProcess"/>
    <dgm:cxn modelId="{1F9C3566-803C-435B-8269-40C0641CBA20}" type="presParOf" srcId="{8DF697E9-ECAA-49E1-AD1F-CD7BAE194CB7}" destId="{E4FBF199-93DA-451B-BFF0-49402B54F0DE}"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6CE64B7-7DBD-474B-81E8-C209B6A8A11B}" type="doc">
      <dgm:prSet loTypeId="urn:microsoft.com/office/officeart/2008/layout/PictureStrips" loCatId="list" qsTypeId="urn:microsoft.com/office/officeart/2005/8/quickstyle/simple5" qsCatId="simple" csTypeId="urn:microsoft.com/office/officeart/2005/8/colors/colorful1" csCatId="colorful" phldr="1"/>
      <dgm:spPr/>
      <dgm:t>
        <a:bodyPr/>
        <a:lstStyle/>
        <a:p>
          <a:endParaRPr lang="es-EC"/>
        </a:p>
      </dgm:t>
    </dgm:pt>
    <dgm:pt modelId="{346A0B81-FEC3-4723-B528-E69654A938FE}">
      <dgm:prSet phldrT="[Texto]" custT="1"/>
      <dgm:spPr/>
      <dgm:t>
        <a:bodyPr/>
        <a:lstStyle/>
        <a:p>
          <a:r>
            <a:rPr lang="es-EC" sz="2400" dirty="0" smtClean="0"/>
            <a:t>Cumplimiento</a:t>
          </a:r>
          <a:r>
            <a:rPr lang="es-EC" sz="2400" baseline="0" dirty="0" smtClean="0"/>
            <a:t> de términos pactados </a:t>
          </a:r>
          <a:endParaRPr lang="es-EC" sz="2400" dirty="0"/>
        </a:p>
      </dgm:t>
    </dgm:pt>
    <dgm:pt modelId="{0B474335-6850-450A-A51D-7DC05ACB8308}" type="parTrans" cxnId="{E6648525-F111-434D-85DD-1AD0B8D722EC}">
      <dgm:prSet/>
      <dgm:spPr/>
      <dgm:t>
        <a:bodyPr/>
        <a:lstStyle/>
        <a:p>
          <a:endParaRPr lang="es-EC"/>
        </a:p>
      </dgm:t>
    </dgm:pt>
    <dgm:pt modelId="{F35E46B1-706A-4263-9BDE-79AA624BF600}" type="sibTrans" cxnId="{E6648525-F111-434D-85DD-1AD0B8D722EC}">
      <dgm:prSet/>
      <dgm:spPr/>
      <dgm:t>
        <a:bodyPr/>
        <a:lstStyle/>
        <a:p>
          <a:endParaRPr lang="es-EC"/>
        </a:p>
      </dgm:t>
    </dgm:pt>
    <dgm:pt modelId="{CB398259-5356-4549-95E5-07B03FD36528}">
      <dgm:prSet phldrT="[Texto]" custT="1"/>
      <dgm:spPr/>
      <dgm:t>
        <a:bodyPr/>
        <a:lstStyle/>
        <a:p>
          <a:r>
            <a:rPr lang="es-EC" sz="2400" dirty="0" smtClean="0"/>
            <a:t>Buena imagen empresarial </a:t>
          </a:r>
          <a:endParaRPr lang="es-EC" sz="2400" dirty="0"/>
        </a:p>
      </dgm:t>
    </dgm:pt>
    <dgm:pt modelId="{D43D5C57-2014-4803-9245-CCED2548AB88}" type="parTrans" cxnId="{C6C6B38E-BE81-4AE6-B411-216B90A35013}">
      <dgm:prSet/>
      <dgm:spPr/>
      <dgm:t>
        <a:bodyPr/>
        <a:lstStyle/>
        <a:p>
          <a:endParaRPr lang="es-EC"/>
        </a:p>
      </dgm:t>
    </dgm:pt>
    <dgm:pt modelId="{D62296C2-8C20-4211-BF16-8CF522994558}" type="sibTrans" cxnId="{C6C6B38E-BE81-4AE6-B411-216B90A35013}">
      <dgm:prSet/>
      <dgm:spPr/>
      <dgm:t>
        <a:bodyPr/>
        <a:lstStyle/>
        <a:p>
          <a:endParaRPr lang="es-EC"/>
        </a:p>
      </dgm:t>
    </dgm:pt>
    <dgm:pt modelId="{271BE917-F943-4F46-A461-ED3AC4018226}">
      <dgm:prSet phldrT="[Texto]" custT="1"/>
      <dgm:spPr/>
      <dgm:t>
        <a:bodyPr/>
        <a:lstStyle/>
        <a:p>
          <a:r>
            <a:rPr lang="es-EC" sz="2400" dirty="0" smtClean="0"/>
            <a:t>Mínima corrección de errores </a:t>
          </a:r>
          <a:endParaRPr lang="es-EC" sz="2400" dirty="0"/>
        </a:p>
      </dgm:t>
    </dgm:pt>
    <dgm:pt modelId="{E2C4C0AA-70C6-431D-A20B-779C5AD21AAA}" type="parTrans" cxnId="{68912CB3-EC3A-4A94-B1D5-083C57469DDC}">
      <dgm:prSet/>
      <dgm:spPr/>
      <dgm:t>
        <a:bodyPr/>
        <a:lstStyle/>
        <a:p>
          <a:endParaRPr lang="es-EC"/>
        </a:p>
      </dgm:t>
    </dgm:pt>
    <dgm:pt modelId="{6B00B447-EF71-4286-BBC9-CBE41E3E12C8}" type="sibTrans" cxnId="{68912CB3-EC3A-4A94-B1D5-083C57469DDC}">
      <dgm:prSet/>
      <dgm:spPr/>
      <dgm:t>
        <a:bodyPr/>
        <a:lstStyle/>
        <a:p>
          <a:endParaRPr lang="es-EC"/>
        </a:p>
      </dgm:t>
    </dgm:pt>
    <dgm:pt modelId="{D84E07EA-BAEC-49F7-B990-817F7D055058}" type="pres">
      <dgm:prSet presAssocID="{06CE64B7-7DBD-474B-81E8-C209B6A8A11B}" presName="Name0" presStyleCnt="0">
        <dgm:presLayoutVars>
          <dgm:dir/>
          <dgm:resizeHandles val="exact"/>
        </dgm:presLayoutVars>
      </dgm:prSet>
      <dgm:spPr/>
      <dgm:t>
        <a:bodyPr/>
        <a:lstStyle/>
        <a:p>
          <a:endParaRPr lang="es-EC"/>
        </a:p>
      </dgm:t>
    </dgm:pt>
    <dgm:pt modelId="{98018055-A74C-4A24-9F51-FE6A4A47BC5B}" type="pres">
      <dgm:prSet presAssocID="{346A0B81-FEC3-4723-B528-E69654A938FE}" presName="composite" presStyleCnt="0"/>
      <dgm:spPr/>
    </dgm:pt>
    <dgm:pt modelId="{830A6DE4-300C-4BC5-9EFD-49DDA0455248}" type="pres">
      <dgm:prSet presAssocID="{346A0B81-FEC3-4723-B528-E69654A938FE}" presName="rect1" presStyleLbl="trAlignAcc1" presStyleIdx="0" presStyleCnt="3">
        <dgm:presLayoutVars>
          <dgm:bulletEnabled val="1"/>
        </dgm:presLayoutVars>
      </dgm:prSet>
      <dgm:spPr/>
      <dgm:t>
        <a:bodyPr/>
        <a:lstStyle/>
        <a:p>
          <a:endParaRPr lang="es-EC"/>
        </a:p>
      </dgm:t>
    </dgm:pt>
    <dgm:pt modelId="{4C7EE673-65F6-46C4-8E5F-FE486026197F}" type="pres">
      <dgm:prSet presAssocID="{346A0B81-FEC3-4723-B528-E69654A938FE}" presName="rect2" presStyleLbl="fgImgPlace1" presStyleIdx="0" presStyleCnt="3"/>
      <dgm:spPr/>
    </dgm:pt>
    <dgm:pt modelId="{E7169485-CB70-4243-9C74-77A3E4587C01}" type="pres">
      <dgm:prSet presAssocID="{F35E46B1-706A-4263-9BDE-79AA624BF600}" presName="sibTrans" presStyleCnt="0"/>
      <dgm:spPr/>
    </dgm:pt>
    <dgm:pt modelId="{5BAF8888-360E-4E27-879D-8E825A889D19}" type="pres">
      <dgm:prSet presAssocID="{CB398259-5356-4549-95E5-07B03FD36528}" presName="composite" presStyleCnt="0"/>
      <dgm:spPr/>
    </dgm:pt>
    <dgm:pt modelId="{83DAC0F4-38AF-4A2F-B469-3619FE90FEA7}" type="pres">
      <dgm:prSet presAssocID="{CB398259-5356-4549-95E5-07B03FD36528}" presName="rect1" presStyleLbl="trAlignAcc1" presStyleIdx="1" presStyleCnt="3" custLinFactNeighborX="-1771" custLinFactNeighborY="-2833">
        <dgm:presLayoutVars>
          <dgm:bulletEnabled val="1"/>
        </dgm:presLayoutVars>
      </dgm:prSet>
      <dgm:spPr/>
      <dgm:t>
        <a:bodyPr/>
        <a:lstStyle/>
        <a:p>
          <a:endParaRPr lang="es-EC"/>
        </a:p>
      </dgm:t>
    </dgm:pt>
    <dgm:pt modelId="{C2BFCE7F-7B62-4FA3-BC0D-A1684DBB72D2}" type="pres">
      <dgm:prSet presAssocID="{CB398259-5356-4549-95E5-07B03FD36528}" presName="rect2" presStyleLbl="fgImgPlace1" presStyleIdx="1" presStyleCnt="3"/>
      <dgm:spPr/>
    </dgm:pt>
    <dgm:pt modelId="{A34B2934-A38B-48F3-97EB-159C632033C0}" type="pres">
      <dgm:prSet presAssocID="{D62296C2-8C20-4211-BF16-8CF522994558}" presName="sibTrans" presStyleCnt="0"/>
      <dgm:spPr/>
    </dgm:pt>
    <dgm:pt modelId="{50DE2AE4-9312-4A57-83EE-EC1C8929DDC5}" type="pres">
      <dgm:prSet presAssocID="{271BE917-F943-4F46-A461-ED3AC4018226}" presName="composite" presStyleCnt="0"/>
      <dgm:spPr/>
    </dgm:pt>
    <dgm:pt modelId="{5B79BEEE-0F91-48D9-B9A1-CA6C362613C9}" type="pres">
      <dgm:prSet presAssocID="{271BE917-F943-4F46-A461-ED3AC4018226}" presName="rect1" presStyleLbl="trAlignAcc1" presStyleIdx="2" presStyleCnt="3">
        <dgm:presLayoutVars>
          <dgm:bulletEnabled val="1"/>
        </dgm:presLayoutVars>
      </dgm:prSet>
      <dgm:spPr/>
      <dgm:t>
        <a:bodyPr/>
        <a:lstStyle/>
        <a:p>
          <a:endParaRPr lang="es-EC"/>
        </a:p>
      </dgm:t>
    </dgm:pt>
    <dgm:pt modelId="{3205A9EE-0837-459D-B37A-308AAD1AAD4B}" type="pres">
      <dgm:prSet presAssocID="{271BE917-F943-4F46-A461-ED3AC4018226}" presName="rect2" presStyleLbl="fgImgPlace1" presStyleIdx="2" presStyleCnt="3"/>
      <dgm:spPr/>
    </dgm:pt>
  </dgm:ptLst>
  <dgm:cxnLst>
    <dgm:cxn modelId="{357C86C4-4B16-4C1B-ADC0-DBB0A87F4436}" type="presOf" srcId="{06CE64B7-7DBD-474B-81E8-C209B6A8A11B}" destId="{D84E07EA-BAEC-49F7-B990-817F7D055058}" srcOrd="0" destOrd="0" presId="urn:microsoft.com/office/officeart/2008/layout/PictureStrips"/>
    <dgm:cxn modelId="{E6648525-F111-434D-85DD-1AD0B8D722EC}" srcId="{06CE64B7-7DBD-474B-81E8-C209B6A8A11B}" destId="{346A0B81-FEC3-4723-B528-E69654A938FE}" srcOrd="0" destOrd="0" parTransId="{0B474335-6850-450A-A51D-7DC05ACB8308}" sibTransId="{F35E46B1-706A-4263-9BDE-79AA624BF600}"/>
    <dgm:cxn modelId="{68912CB3-EC3A-4A94-B1D5-083C57469DDC}" srcId="{06CE64B7-7DBD-474B-81E8-C209B6A8A11B}" destId="{271BE917-F943-4F46-A461-ED3AC4018226}" srcOrd="2" destOrd="0" parTransId="{E2C4C0AA-70C6-431D-A20B-779C5AD21AAA}" sibTransId="{6B00B447-EF71-4286-BBC9-CBE41E3E12C8}"/>
    <dgm:cxn modelId="{C6C6B38E-BE81-4AE6-B411-216B90A35013}" srcId="{06CE64B7-7DBD-474B-81E8-C209B6A8A11B}" destId="{CB398259-5356-4549-95E5-07B03FD36528}" srcOrd="1" destOrd="0" parTransId="{D43D5C57-2014-4803-9245-CCED2548AB88}" sibTransId="{D62296C2-8C20-4211-BF16-8CF522994558}"/>
    <dgm:cxn modelId="{2B3280FC-3C29-4CF5-A911-F5700707D317}" type="presOf" srcId="{346A0B81-FEC3-4723-B528-E69654A938FE}" destId="{830A6DE4-300C-4BC5-9EFD-49DDA0455248}" srcOrd="0" destOrd="0" presId="urn:microsoft.com/office/officeart/2008/layout/PictureStrips"/>
    <dgm:cxn modelId="{E10C3630-4B09-4613-A8ED-3CA3F5CAAA00}" type="presOf" srcId="{CB398259-5356-4549-95E5-07B03FD36528}" destId="{83DAC0F4-38AF-4A2F-B469-3619FE90FEA7}" srcOrd="0" destOrd="0" presId="urn:microsoft.com/office/officeart/2008/layout/PictureStrips"/>
    <dgm:cxn modelId="{648C13E9-5822-450F-B237-CF9E1A30ACA7}" type="presOf" srcId="{271BE917-F943-4F46-A461-ED3AC4018226}" destId="{5B79BEEE-0F91-48D9-B9A1-CA6C362613C9}" srcOrd="0" destOrd="0" presId="urn:microsoft.com/office/officeart/2008/layout/PictureStrips"/>
    <dgm:cxn modelId="{2949C606-E861-4353-8BA9-64FC1737E0F6}" type="presParOf" srcId="{D84E07EA-BAEC-49F7-B990-817F7D055058}" destId="{98018055-A74C-4A24-9F51-FE6A4A47BC5B}" srcOrd="0" destOrd="0" presId="urn:microsoft.com/office/officeart/2008/layout/PictureStrips"/>
    <dgm:cxn modelId="{1F4038B0-1533-4A72-9E5F-E0447B61D073}" type="presParOf" srcId="{98018055-A74C-4A24-9F51-FE6A4A47BC5B}" destId="{830A6DE4-300C-4BC5-9EFD-49DDA0455248}" srcOrd="0" destOrd="0" presId="urn:microsoft.com/office/officeart/2008/layout/PictureStrips"/>
    <dgm:cxn modelId="{8BA368B2-BEFB-496C-8143-F91229AECE81}" type="presParOf" srcId="{98018055-A74C-4A24-9F51-FE6A4A47BC5B}" destId="{4C7EE673-65F6-46C4-8E5F-FE486026197F}" srcOrd="1" destOrd="0" presId="urn:microsoft.com/office/officeart/2008/layout/PictureStrips"/>
    <dgm:cxn modelId="{16F28739-8375-4CD6-B327-1093237803E6}" type="presParOf" srcId="{D84E07EA-BAEC-49F7-B990-817F7D055058}" destId="{E7169485-CB70-4243-9C74-77A3E4587C01}" srcOrd="1" destOrd="0" presId="urn:microsoft.com/office/officeart/2008/layout/PictureStrips"/>
    <dgm:cxn modelId="{ED6B43C7-5058-45E5-8EE1-FAB1B7D056B6}" type="presParOf" srcId="{D84E07EA-BAEC-49F7-B990-817F7D055058}" destId="{5BAF8888-360E-4E27-879D-8E825A889D19}" srcOrd="2" destOrd="0" presId="urn:microsoft.com/office/officeart/2008/layout/PictureStrips"/>
    <dgm:cxn modelId="{D8307D3E-B1EC-489F-84D6-BE2CB1A143BA}" type="presParOf" srcId="{5BAF8888-360E-4E27-879D-8E825A889D19}" destId="{83DAC0F4-38AF-4A2F-B469-3619FE90FEA7}" srcOrd="0" destOrd="0" presId="urn:microsoft.com/office/officeart/2008/layout/PictureStrips"/>
    <dgm:cxn modelId="{C1950120-E4CC-42B6-A303-6013D4EE2A99}" type="presParOf" srcId="{5BAF8888-360E-4E27-879D-8E825A889D19}" destId="{C2BFCE7F-7B62-4FA3-BC0D-A1684DBB72D2}" srcOrd="1" destOrd="0" presId="urn:microsoft.com/office/officeart/2008/layout/PictureStrips"/>
    <dgm:cxn modelId="{8636C8FC-834E-4A20-85F8-EDB60A21A8E4}" type="presParOf" srcId="{D84E07EA-BAEC-49F7-B990-817F7D055058}" destId="{A34B2934-A38B-48F3-97EB-159C632033C0}" srcOrd="3" destOrd="0" presId="urn:microsoft.com/office/officeart/2008/layout/PictureStrips"/>
    <dgm:cxn modelId="{BA37A776-66D4-48B3-851D-28AA9EDF7DEB}" type="presParOf" srcId="{D84E07EA-BAEC-49F7-B990-817F7D055058}" destId="{50DE2AE4-9312-4A57-83EE-EC1C8929DDC5}" srcOrd="4" destOrd="0" presId="urn:microsoft.com/office/officeart/2008/layout/PictureStrips"/>
    <dgm:cxn modelId="{7E5AD80B-5731-4DE5-B219-3C4111B197F4}" type="presParOf" srcId="{50DE2AE4-9312-4A57-83EE-EC1C8929DDC5}" destId="{5B79BEEE-0F91-48D9-B9A1-CA6C362613C9}" srcOrd="0" destOrd="0" presId="urn:microsoft.com/office/officeart/2008/layout/PictureStrips"/>
    <dgm:cxn modelId="{1629A4DA-3926-41FB-A4F4-963EAA1648C3}" type="presParOf" srcId="{50DE2AE4-9312-4A57-83EE-EC1C8929DDC5}" destId="{3205A9EE-0837-459D-B37A-308AAD1AAD4B}"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B088D13-B78D-41F5-B2E8-A5087F0D3AEE}"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es-EC"/>
        </a:p>
      </dgm:t>
    </dgm:pt>
    <dgm:pt modelId="{1EC0C365-02D5-44B7-94B5-F04E03CA6F8B}">
      <dgm:prSet phldrT="[Texto]" custT="1">
        <dgm:style>
          <a:lnRef idx="2">
            <a:schemeClr val="accent5"/>
          </a:lnRef>
          <a:fillRef idx="1">
            <a:schemeClr val="lt1"/>
          </a:fillRef>
          <a:effectRef idx="0">
            <a:schemeClr val="accent5"/>
          </a:effectRef>
          <a:fontRef idx="minor">
            <a:schemeClr val="dk1"/>
          </a:fontRef>
        </dgm:style>
      </dgm:prSet>
      <dgm:spPr>
        <a:effectLst>
          <a:glow rad="139700">
            <a:schemeClr val="accent1">
              <a:satMod val="175000"/>
              <a:alpha val="40000"/>
            </a:schemeClr>
          </a:glow>
        </a:effectLst>
      </dgm:spPr>
      <dgm:t>
        <a:bodyPr/>
        <a:lstStyle/>
        <a:p>
          <a:r>
            <a:rPr lang="es-EC" sz="2000" dirty="0" smtClean="0"/>
            <a:t>La importación de acetona en el Ecuador en el período 2014-2018 ha presentado  una tendencia indeterminada, pues muestra fluctuaciones considerables de un año a otro, esto es debido a que cada vez se aumenta la rigurosidad en el cumplimiento de leyes nacionales e internacionales y existe un grado considerable de desconocimiento de las mismas por parte de los principales actores empresariales involucrados.</a:t>
          </a:r>
          <a:endParaRPr lang="es-EC" sz="2000" dirty="0"/>
        </a:p>
      </dgm:t>
    </dgm:pt>
    <dgm:pt modelId="{2BB610ED-174E-46F3-9EE2-1B2620CF6D39}" type="parTrans" cxnId="{9A2AFA3D-F8D0-4450-9348-B5FA99B346C1}">
      <dgm:prSet/>
      <dgm:spPr/>
      <dgm:t>
        <a:bodyPr/>
        <a:lstStyle/>
        <a:p>
          <a:endParaRPr lang="es-EC"/>
        </a:p>
      </dgm:t>
    </dgm:pt>
    <dgm:pt modelId="{7270E08A-6E98-421B-ADFA-B91B4F02E12F}" type="sibTrans" cxnId="{9A2AFA3D-F8D0-4450-9348-B5FA99B346C1}">
      <dgm:prSet/>
      <dgm:spPr/>
      <dgm:t>
        <a:bodyPr/>
        <a:lstStyle/>
        <a:p>
          <a:endParaRPr lang="es-EC"/>
        </a:p>
      </dgm:t>
    </dgm:pt>
    <dgm:pt modelId="{7C37BD33-958A-475A-9097-BF3522AFEF73}">
      <dgm:prSet phldrT="[Texto]" custT="1">
        <dgm:style>
          <a:lnRef idx="2">
            <a:schemeClr val="accent5"/>
          </a:lnRef>
          <a:fillRef idx="1">
            <a:schemeClr val="lt1"/>
          </a:fillRef>
          <a:effectRef idx="0">
            <a:schemeClr val="accent5"/>
          </a:effectRef>
          <a:fontRef idx="minor">
            <a:schemeClr val="dk1"/>
          </a:fontRef>
        </dgm:style>
      </dgm:prSet>
      <dgm:spPr>
        <a:effectLst>
          <a:glow rad="139700">
            <a:schemeClr val="accent1">
              <a:satMod val="175000"/>
              <a:alpha val="40000"/>
            </a:schemeClr>
          </a:glow>
        </a:effectLst>
      </dgm:spPr>
      <dgm:t>
        <a:bodyPr/>
        <a:lstStyle/>
        <a:p>
          <a:r>
            <a:rPr lang="es-EC" sz="2000" dirty="0" smtClean="0"/>
            <a:t>Se recomienda a las autoridades pertinentes como el Comité de Comercio Exterior brinden capacitaciones acerca de la normativa legal vigente y su importancia a las personas involucradas en la importación de mercancías peligrosas</a:t>
          </a:r>
          <a:endParaRPr lang="es-EC" sz="2000" dirty="0"/>
        </a:p>
      </dgm:t>
    </dgm:pt>
    <dgm:pt modelId="{A0A57D1C-B1F5-468E-B542-6FC2BB416DE4}" type="parTrans" cxnId="{208AB06E-2E04-45AA-834C-37719540EED8}">
      <dgm:prSet/>
      <dgm:spPr/>
      <dgm:t>
        <a:bodyPr/>
        <a:lstStyle/>
        <a:p>
          <a:endParaRPr lang="es-EC"/>
        </a:p>
      </dgm:t>
    </dgm:pt>
    <dgm:pt modelId="{745CB440-1534-4CF4-81B8-A5ED4F41F885}" type="sibTrans" cxnId="{208AB06E-2E04-45AA-834C-37719540EED8}">
      <dgm:prSet/>
      <dgm:spPr/>
      <dgm:t>
        <a:bodyPr/>
        <a:lstStyle/>
        <a:p>
          <a:endParaRPr lang="es-EC"/>
        </a:p>
      </dgm:t>
    </dgm:pt>
    <dgm:pt modelId="{9DDBE5E8-BD65-49B4-B151-51AE214A76E4}">
      <dgm:prSet phldrT="[Texto]" custT="1">
        <dgm:style>
          <a:lnRef idx="2">
            <a:schemeClr val="accent5"/>
          </a:lnRef>
          <a:fillRef idx="1">
            <a:schemeClr val="lt1"/>
          </a:fillRef>
          <a:effectRef idx="0">
            <a:schemeClr val="accent5"/>
          </a:effectRef>
          <a:fontRef idx="minor">
            <a:schemeClr val="dk1"/>
          </a:fontRef>
        </dgm:style>
      </dgm:prSet>
      <dgm:spPr>
        <a:effectLst>
          <a:glow rad="139700">
            <a:schemeClr val="accent1">
              <a:satMod val="175000"/>
              <a:alpha val="40000"/>
            </a:schemeClr>
          </a:glow>
        </a:effectLst>
      </dgm:spPr>
      <dgm:t>
        <a:bodyPr/>
        <a:lstStyle/>
        <a:p>
          <a:r>
            <a:rPr lang="es-EC" sz="2000" dirty="0" smtClean="0"/>
            <a:t>Se invita a las empresas importadoras de  mercancías peligrosas como la acetona a instruir  a su personal operativo sobre el manejo correcto y seguro del producto</a:t>
          </a:r>
          <a:endParaRPr lang="es-EC" sz="2000" dirty="0"/>
        </a:p>
      </dgm:t>
    </dgm:pt>
    <dgm:pt modelId="{4710330C-AD78-44CE-9627-5C7E1B8951DB}" type="parTrans" cxnId="{1671C95E-F332-4621-B3DF-7EEB3975DE6B}">
      <dgm:prSet/>
      <dgm:spPr/>
      <dgm:t>
        <a:bodyPr/>
        <a:lstStyle/>
        <a:p>
          <a:endParaRPr lang="es-EC"/>
        </a:p>
      </dgm:t>
    </dgm:pt>
    <dgm:pt modelId="{9B41C3C8-8299-4667-A332-08012996EEA6}" type="sibTrans" cxnId="{1671C95E-F332-4621-B3DF-7EEB3975DE6B}">
      <dgm:prSet/>
      <dgm:spPr/>
      <dgm:t>
        <a:bodyPr/>
        <a:lstStyle/>
        <a:p>
          <a:endParaRPr lang="es-EC"/>
        </a:p>
      </dgm:t>
    </dgm:pt>
    <dgm:pt modelId="{8759843B-C7AD-4555-83B5-59AEF5AC25FA}" type="pres">
      <dgm:prSet presAssocID="{4B088D13-B78D-41F5-B2E8-A5087F0D3AEE}" presName="diagram" presStyleCnt="0">
        <dgm:presLayoutVars>
          <dgm:chPref val="1"/>
          <dgm:dir/>
          <dgm:animOne val="branch"/>
          <dgm:animLvl val="lvl"/>
          <dgm:resizeHandles val="exact"/>
        </dgm:presLayoutVars>
      </dgm:prSet>
      <dgm:spPr/>
      <dgm:t>
        <a:bodyPr/>
        <a:lstStyle/>
        <a:p>
          <a:endParaRPr lang="es-EC"/>
        </a:p>
      </dgm:t>
    </dgm:pt>
    <dgm:pt modelId="{3F224F18-D438-44D0-8191-391B90EA0079}" type="pres">
      <dgm:prSet presAssocID="{1EC0C365-02D5-44B7-94B5-F04E03CA6F8B}" presName="root1" presStyleCnt="0"/>
      <dgm:spPr/>
    </dgm:pt>
    <dgm:pt modelId="{7FE23DA0-E461-418E-B92D-C40F81A93D2B}" type="pres">
      <dgm:prSet presAssocID="{1EC0C365-02D5-44B7-94B5-F04E03CA6F8B}" presName="LevelOneTextNode" presStyleLbl="node0" presStyleIdx="0" presStyleCnt="1" custScaleY="160359">
        <dgm:presLayoutVars>
          <dgm:chPref val="3"/>
        </dgm:presLayoutVars>
      </dgm:prSet>
      <dgm:spPr/>
      <dgm:t>
        <a:bodyPr/>
        <a:lstStyle/>
        <a:p>
          <a:endParaRPr lang="es-EC"/>
        </a:p>
      </dgm:t>
    </dgm:pt>
    <dgm:pt modelId="{BC4BC980-7CA7-4D79-ACC3-C20D82CC51F3}" type="pres">
      <dgm:prSet presAssocID="{1EC0C365-02D5-44B7-94B5-F04E03CA6F8B}" presName="level2hierChild" presStyleCnt="0"/>
      <dgm:spPr/>
    </dgm:pt>
    <dgm:pt modelId="{C14B43CD-EAA5-4D57-9518-AA4B7BE5C8D5}" type="pres">
      <dgm:prSet presAssocID="{A0A57D1C-B1F5-468E-B542-6FC2BB416DE4}" presName="conn2-1" presStyleLbl="parChTrans1D2" presStyleIdx="0" presStyleCnt="2"/>
      <dgm:spPr/>
      <dgm:t>
        <a:bodyPr/>
        <a:lstStyle/>
        <a:p>
          <a:endParaRPr lang="es-EC"/>
        </a:p>
      </dgm:t>
    </dgm:pt>
    <dgm:pt modelId="{1BB5AE6A-B997-4E8F-8C50-E8E66A8C6A7B}" type="pres">
      <dgm:prSet presAssocID="{A0A57D1C-B1F5-468E-B542-6FC2BB416DE4}" presName="connTx" presStyleLbl="parChTrans1D2" presStyleIdx="0" presStyleCnt="2"/>
      <dgm:spPr/>
      <dgm:t>
        <a:bodyPr/>
        <a:lstStyle/>
        <a:p>
          <a:endParaRPr lang="es-EC"/>
        </a:p>
      </dgm:t>
    </dgm:pt>
    <dgm:pt modelId="{FFE6826B-8517-4730-9472-DBF233CCF54C}" type="pres">
      <dgm:prSet presAssocID="{7C37BD33-958A-475A-9097-BF3522AFEF73}" presName="root2" presStyleCnt="0"/>
      <dgm:spPr/>
    </dgm:pt>
    <dgm:pt modelId="{4AF1EA2C-6D0D-4D1A-8B10-7FAC62D1DF1E}" type="pres">
      <dgm:prSet presAssocID="{7C37BD33-958A-475A-9097-BF3522AFEF73}" presName="LevelTwoTextNode" presStyleLbl="node2" presStyleIdx="0" presStyleCnt="2">
        <dgm:presLayoutVars>
          <dgm:chPref val="3"/>
        </dgm:presLayoutVars>
      </dgm:prSet>
      <dgm:spPr/>
      <dgm:t>
        <a:bodyPr/>
        <a:lstStyle/>
        <a:p>
          <a:endParaRPr lang="es-EC"/>
        </a:p>
      </dgm:t>
    </dgm:pt>
    <dgm:pt modelId="{786B726C-7624-4E0B-B9A3-013FA6F1D520}" type="pres">
      <dgm:prSet presAssocID="{7C37BD33-958A-475A-9097-BF3522AFEF73}" presName="level3hierChild" presStyleCnt="0"/>
      <dgm:spPr/>
    </dgm:pt>
    <dgm:pt modelId="{52FB06A5-042E-40F5-B363-533835FCFD1E}" type="pres">
      <dgm:prSet presAssocID="{4710330C-AD78-44CE-9627-5C7E1B8951DB}" presName="conn2-1" presStyleLbl="parChTrans1D2" presStyleIdx="1" presStyleCnt="2"/>
      <dgm:spPr/>
      <dgm:t>
        <a:bodyPr/>
        <a:lstStyle/>
        <a:p>
          <a:endParaRPr lang="es-EC"/>
        </a:p>
      </dgm:t>
    </dgm:pt>
    <dgm:pt modelId="{32F820D5-9AC7-4407-B4A3-A222F0EE5E1D}" type="pres">
      <dgm:prSet presAssocID="{4710330C-AD78-44CE-9627-5C7E1B8951DB}" presName="connTx" presStyleLbl="parChTrans1D2" presStyleIdx="1" presStyleCnt="2"/>
      <dgm:spPr/>
      <dgm:t>
        <a:bodyPr/>
        <a:lstStyle/>
        <a:p>
          <a:endParaRPr lang="es-EC"/>
        </a:p>
      </dgm:t>
    </dgm:pt>
    <dgm:pt modelId="{E79EF04D-E64D-4F9C-AA69-941103E7FBE5}" type="pres">
      <dgm:prSet presAssocID="{9DDBE5E8-BD65-49B4-B151-51AE214A76E4}" presName="root2" presStyleCnt="0"/>
      <dgm:spPr/>
    </dgm:pt>
    <dgm:pt modelId="{DB473A81-937A-4ED3-A9D2-2BB7E631ADC0}" type="pres">
      <dgm:prSet presAssocID="{9DDBE5E8-BD65-49B4-B151-51AE214A76E4}" presName="LevelTwoTextNode" presStyleLbl="node2" presStyleIdx="1" presStyleCnt="2">
        <dgm:presLayoutVars>
          <dgm:chPref val="3"/>
        </dgm:presLayoutVars>
      </dgm:prSet>
      <dgm:spPr/>
      <dgm:t>
        <a:bodyPr/>
        <a:lstStyle/>
        <a:p>
          <a:endParaRPr lang="es-EC"/>
        </a:p>
      </dgm:t>
    </dgm:pt>
    <dgm:pt modelId="{914948C3-B13A-41EF-A166-62944C1C2B9A}" type="pres">
      <dgm:prSet presAssocID="{9DDBE5E8-BD65-49B4-B151-51AE214A76E4}" presName="level3hierChild" presStyleCnt="0"/>
      <dgm:spPr/>
    </dgm:pt>
  </dgm:ptLst>
  <dgm:cxnLst>
    <dgm:cxn modelId="{9A2AFA3D-F8D0-4450-9348-B5FA99B346C1}" srcId="{4B088D13-B78D-41F5-B2E8-A5087F0D3AEE}" destId="{1EC0C365-02D5-44B7-94B5-F04E03CA6F8B}" srcOrd="0" destOrd="0" parTransId="{2BB610ED-174E-46F3-9EE2-1B2620CF6D39}" sibTransId="{7270E08A-6E98-421B-ADFA-B91B4F02E12F}"/>
    <dgm:cxn modelId="{1671C95E-F332-4621-B3DF-7EEB3975DE6B}" srcId="{1EC0C365-02D5-44B7-94B5-F04E03CA6F8B}" destId="{9DDBE5E8-BD65-49B4-B151-51AE214A76E4}" srcOrd="1" destOrd="0" parTransId="{4710330C-AD78-44CE-9627-5C7E1B8951DB}" sibTransId="{9B41C3C8-8299-4667-A332-08012996EEA6}"/>
    <dgm:cxn modelId="{208AB06E-2E04-45AA-834C-37719540EED8}" srcId="{1EC0C365-02D5-44B7-94B5-F04E03CA6F8B}" destId="{7C37BD33-958A-475A-9097-BF3522AFEF73}" srcOrd="0" destOrd="0" parTransId="{A0A57D1C-B1F5-468E-B542-6FC2BB416DE4}" sibTransId="{745CB440-1534-4CF4-81B8-A5ED4F41F885}"/>
    <dgm:cxn modelId="{963F9DC8-1FBD-4255-9686-5C4B89A0D8D4}" type="presOf" srcId="{4B088D13-B78D-41F5-B2E8-A5087F0D3AEE}" destId="{8759843B-C7AD-4555-83B5-59AEF5AC25FA}" srcOrd="0" destOrd="0" presId="urn:microsoft.com/office/officeart/2005/8/layout/hierarchy2"/>
    <dgm:cxn modelId="{DC50E747-F0E0-4BD4-AF0F-E4724DEC34C4}" type="presOf" srcId="{A0A57D1C-B1F5-468E-B542-6FC2BB416DE4}" destId="{1BB5AE6A-B997-4E8F-8C50-E8E66A8C6A7B}" srcOrd="1" destOrd="0" presId="urn:microsoft.com/office/officeart/2005/8/layout/hierarchy2"/>
    <dgm:cxn modelId="{458ADB46-E3CC-4A25-8DBA-BA78FA978DDC}" type="presOf" srcId="{9DDBE5E8-BD65-49B4-B151-51AE214A76E4}" destId="{DB473A81-937A-4ED3-A9D2-2BB7E631ADC0}" srcOrd="0" destOrd="0" presId="urn:microsoft.com/office/officeart/2005/8/layout/hierarchy2"/>
    <dgm:cxn modelId="{84C940B8-0097-4AFE-ADBB-3E09F15FB818}" type="presOf" srcId="{1EC0C365-02D5-44B7-94B5-F04E03CA6F8B}" destId="{7FE23DA0-E461-418E-B92D-C40F81A93D2B}" srcOrd="0" destOrd="0" presId="urn:microsoft.com/office/officeart/2005/8/layout/hierarchy2"/>
    <dgm:cxn modelId="{DC656E31-5344-478E-BEB6-B4000444BFD0}" type="presOf" srcId="{4710330C-AD78-44CE-9627-5C7E1B8951DB}" destId="{52FB06A5-042E-40F5-B363-533835FCFD1E}" srcOrd="0" destOrd="0" presId="urn:microsoft.com/office/officeart/2005/8/layout/hierarchy2"/>
    <dgm:cxn modelId="{36AA3A1B-3AEF-4D98-BCF2-F21089B7A88F}" type="presOf" srcId="{A0A57D1C-B1F5-468E-B542-6FC2BB416DE4}" destId="{C14B43CD-EAA5-4D57-9518-AA4B7BE5C8D5}" srcOrd="0" destOrd="0" presId="urn:microsoft.com/office/officeart/2005/8/layout/hierarchy2"/>
    <dgm:cxn modelId="{112FE0AE-5598-4A7B-9EE8-B870C666C53C}" type="presOf" srcId="{7C37BD33-958A-475A-9097-BF3522AFEF73}" destId="{4AF1EA2C-6D0D-4D1A-8B10-7FAC62D1DF1E}" srcOrd="0" destOrd="0" presId="urn:microsoft.com/office/officeart/2005/8/layout/hierarchy2"/>
    <dgm:cxn modelId="{8F0E66FD-28AD-4F80-BD2D-5EB598E073CF}" type="presOf" srcId="{4710330C-AD78-44CE-9627-5C7E1B8951DB}" destId="{32F820D5-9AC7-4407-B4A3-A222F0EE5E1D}" srcOrd="1" destOrd="0" presId="urn:microsoft.com/office/officeart/2005/8/layout/hierarchy2"/>
    <dgm:cxn modelId="{3EE06FF8-4898-4FA7-91EB-7C7DD33993A1}" type="presParOf" srcId="{8759843B-C7AD-4555-83B5-59AEF5AC25FA}" destId="{3F224F18-D438-44D0-8191-391B90EA0079}" srcOrd="0" destOrd="0" presId="urn:microsoft.com/office/officeart/2005/8/layout/hierarchy2"/>
    <dgm:cxn modelId="{5105B762-B7A2-4052-B40F-071BA240F4AE}" type="presParOf" srcId="{3F224F18-D438-44D0-8191-391B90EA0079}" destId="{7FE23DA0-E461-418E-B92D-C40F81A93D2B}" srcOrd="0" destOrd="0" presId="urn:microsoft.com/office/officeart/2005/8/layout/hierarchy2"/>
    <dgm:cxn modelId="{C021CC79-38D6-4E12-9D99-67EBF461287B}" type="presParOf" srcId="{3F224F18-D438-44D0-8191-391B90EA0079}" destId="{BC4BC980-7CA7-4D79-ACC3-C20D82CC51F3}" srcOrd="1" destOrd="0" presId="urn:microsoft.com/office/officeart/2005/8/layout/hierarchy2"/>
    <dgm:cxn modelId="{B9CAB3CB-7524-45D1-A70D-35258E4F4E80}" type="presParOf" srcId="{BC4BC980-7CA7-4D79-ACC3-C20D82CC51F3}" destId="{C14B43CD-EAA5-4D57-9518-AA4B7BE5C8D5}" srcOrd="0" destOrd="0" presId="urn:microsoft.com/office/officeart/2005/8/layout/hierarchy2"/>
    <dgm:cxn modelId="{3B95610A-21F3-4A7C-A1BD-B2A3C84989DF}" type="presParOf" srcId="{C14B43CD-EAA5-4D57-9518-AA4B7BE5C8D5}" destId="{1BB5AE6A-B997-4E8F-8C50-E8E66A8C6A7B}" srcOrd="0" destOrd="0" presId="urn:microsoft.com/office/officeart/2005/8/layout/hierarchy2"/>
    <dgm:cxn modelId="{9A6E8B14-C17B-445B-9E9C-04EF2C6246B4}" type="presParOf" srcId="{BC4BC980-7CA7-4D79-ACC3-C20D82CC51F3}" destId="{FFE6826B-8517-4730-9472-DBF233CCF54C}" srcOrd="1" destOrd="0" presId="urn:microsoft.com/office/officeart/2005/8/layout/hierarchy2"/>
    <dgm:cxn modelId="{F36E7016-DD16-486E-938A-BD6D36362C96}" type="presParOf" srcId="{FFE6826B-8517-4730-9472-DBF233CCF54C}" destId="{4AF1EA2C-6D0D-4D1A-8B10-7FAC62D1DF1E}" srcOrd="0" destOrd="0" presId="urn:microsoft.com/office/officeart/2005/8/layout/hierarchy2"/>
    <dgm:cxn modelId="{D4902FB3-32E3-4704-A28A-6A7A500E70A8}" type="presParOf" srcId="{FFE6826B-8517-4730-9472-DBF233CCF54C}" destId="{786B726C-7624-4E0B-B9A3-013FA6F1D520}" srcOrd="1" destOrd="0" presId="urn:microsoft.com/office/officeart/2005/8/layout/hierarchy2"/>
    <dgm:cxn modelId="{48D13563-A320-4A37-A56F-483A317264BE}" type="presParOf" srcId="{BC4BC980-7CA7-4D79-ACC3-C20D82CC51F3}" destId="{52FB06A5-042E-40F5-B363-533835FCFD1E}" srcOrd="2" destOrd="0" presId="urn:microsoft.com/office/officeart/2005/8/layout/hierarchy2"/>
    <dgm:cxn modelId="{E2DFF832-9CDB-44AC-8002-FD93A421D4E9}" type="presParOf" srcId="{52FB06A5-042E-40F5-B363-533835FCFD1E}" destId="{32F820D5-9AC7-4407-B4A3-A222F0EE5E1D}" srcOrd="0" destOrd="0" presId="urn:microsoft.com/office/officeart/2005/8/layout/hierarchy2"/>
    <dgm:cxn modelId="{3D39BFD7-20D7-4752-80F7-A90E34219A34}" type="presParOf" srcId="{BC4BC980-7CA7-4D79-ACC3-C20D82CC51F3}" destId="{E79EF04D-E64D-4F9C-AA69-941103E7FBE5}" srcOrd="3" destOrd="0" presId="urn:microsoft.com/office/officeart/2005/8/layout/hierarchy2"/>
    <dgm:cxn modelId="{5758810A-EE41-4120-97A6-A9CA296D9451}" type="presParOf" srcId="{E79EF04D-E64D-4F9C-AA69-941103E7FBE5}" destId="{DB473A81-937A-4ED3-A9D2-2BB7E631ADC0}" srcOrd="0" destOrd="0" presId="urn:microsoft.com/office/officeart/2005/8/layout/hierarchy2"/>
    <dgm:cxn modelId="{7C0E805A-93AF-4FBB-9727-FF11A64FBC62}" type="presParOf" srcId="{E79EF04D-E64D-4F9C-AA69-941103E7FBE5}" destId="{914948C3-B13A-41EF-A166-62944C1C2B9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B088D13-B78D-41F5-B2E8-A5087F0D3AEE}"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es-EC"/>
        </a:p>
      </dgm:t>
    </dgm:pt>
    <dgm:pt modelId="{1EC0C365-02D5-44B7-94B5-F04E03CA6F8B}">
      <dgm:prSet phldrT="[Texto]" custT="1">
        <dgm:style>
          <a:lnRef idx="2">
            <a:schemeClr val="accent5"/>
          </a:lnRef>
          <a:fillRef idx="1">
            <a:schemeClr val="lt1"/>
          </a:fillRef>
          <a:effectRef idx="0">
            <a:schemeClr val="accent5"/>
          </a:effectRef>
          <a:fontRef idx="minor">
            <a:schemeClr val="dk1"/>
          </a:fontRef>
        </dgm:style>
      </dgm:prSet>
      <dgm:spPr>
        <a:ln>
          <a:solidFill>
            <a:schemeClr val="accent3"/>
          </a:solidFill>
        </a:ln>
        <a:effectLst>
          <a:glow rad="139700">
            <a:schemeClr val="accent3">
              <a:satMod val="175000"/>
              <a:alpha val="40000"/>
            </a:schemeClr>
          </a:glow>
        </a:effectLst>
      </dgm:spPr>
      <dgm:t>
        <a:bodyPr/>
        <a:lstStyle/>
        <a:p>
          <a:r>
            <a:rPr lang="es-EC" sz="2000" dirty="0" smtClean="0"/>
            <a:t>La industria química muestra un buen grado de eficiencia en las actividades logísticas ya que cuenta con altos niveles en el  manejo de inventarios, cumplimiento de despachos, toma de decisiones en transporte  y servicio al cliente. Sin embargo presenta puntos deficientes como por ejemplo el aprovisionamiento en lo referente al desempeño del área de compras.</a:t>
          </a:r>
          <a:endParaRPr lang="es-EC" sz="2000" dirty="0"/>
        </a:p>
      </dgm:t>
    </dgm:pt>
    <dgm:pt modelId="{2BB610ED-174E-46F3-9EE2-1B2620CF6D39}" type="parTrans" cxnId="{9A2AFA3D-F8D0-4450-9348-B5FA99B346C1}">
      <dgm:prSet/>
      <dgm:spPr/>
      <dgm:t>
        <a:bodyPr/>
        <a:lstStyle/>
        <a:p>
          <a:endParaRPr lang="es-EC"/>
        </a:p>
      </dgm:t>
    </dgm:pt>
    <dgm:pt modelId="{7270E08A-6E98-421B-ADFA-B91B4F02E12F}" type="sibTrans" cxnId="{9A2AFA3D-F8D0-4450-9348-B5FA99B346C1}">
      <dgm:prSet/>
      <dgm:spPr/>
      <dgm:t>
        <a:bodyPr/>
        <a:lstStyle/>
        <a:p>
          <a:endParaRPr lang="es-EC"/>
        </a:p>
      </dgm:t>
    </dgm:pt>
    <dgm:pt modelId="{7C37BD33-958A-475A-9097-BF3522AFEF73}">
      <dgm:prSet phldrT="[Texto]" custT="1">
        <dgm:style>
          <a:lnRef idx="2">
            <a:schemeClr val="accent5"/>
          </a:lnRef>
          <a:fillRef idx="1">
            <a:schemeClr val="lt1"/>
          </a:fillRef>
          <a:effectRef idx="0">
            <a:schemeClr val="accent5"/>
          </a:effectRef>
          <a:fontRef idx="minor">
            <a:schemeClr val="dk1"/>
          </a:fontRef>
        </dgm:style>
      </dgm:prSet>
      <dgm:spPr>
        <a:ln>
          <a:solidFill>
            <a:schemeClr val="accent3"/>
          </a:solidFill>
        </a:ln>
        <a:effectLst>
          <a:glow rad="139700">
            <a:schemeClr val="accent3">
              <a:satMod val="175000"/>
              <a:alpha val="40000"/>
            </a:schemeClr>
          </a:glow>
        </a:effectLst>
      </dgm:spPr>
      <dgm:t>
        <a:bodyPr/>
        <a:lstStyle/>
        <a:p>
          <a:r>
            <a:rPr lang="es-EC" sz="2000" dirty="0" smtClean="0"/>
            <a:t>Se recomienda que las empresas de la industria química realicen una revisión periódica de la eficiencia en  las actividades y procesos ejecutados por su personal, poniendo énfasis en la generación de pedidos a los proveedores por parte del área de compras</a:t>
          </a:r>
          <a:endParaRPr lang="es-EC" sz="2000" dirty="0"/>
        </a:p>
      </dgm:t>
    </dgm:pt>
    <dgm:pt modelId="{A0A57D1C-B1F5-468E-B542-6FC2BB416DE4}" type="parTrans" cxnId="{208AB06E-2E04-45AA-834C-37719540EED8}">
      <dgm:prSet/>
      <dgm:spPr>
        <a:ln>
          <a:solidFill>
            <a:schemeClr val="accent3"/>
          </a:solidFill>
        </a:ln>
      </dgm:spPr>
      <dgm:t>
        <a:bodyPr/>
        <a:lstStyle/>
        <a:p>
          <a:endParaRPr lang="es-EC"/>
        </a:p>
      </dgm:t>
    </dgm:pt>
    <dgm:pt modelId="{745CB440-1534-4CF4-81B8-A5ED4F41F885}" type="sibTrans" cxnId="{208AB06E-2E04-45AA-834C-37719540EED8}">
      <dgm:prSet/>
      <dgm:spPr/>
      <dgm:t>
        <a:bodyPr/>
        <a:lstStyle/>
        <a:p>
          <a:endParaRPr lang="es-EC"/>
        </a:p>
      </dgm:t>
    </dgm:pt>
    <dgm:pt modelId="{9DDBE5E8-BD65-49B4-B151-51AE214A76E4}">
      <dgm:prSet phldrT="[Texto]" custT="1">
        <dgm:style>
          <a:lnRef idx="2">
            <a:schemeClr val="accent5"/>
          </a:lnRef>
          <a:fillRef idx="1">
            <a:schemeClr val="lt1"/>
          </a:fillRef>
          <a:effectRef idx="0">
            <a:schemeClr val="accent5"/>
          </a:effectRef>
          <a:fontRef idx="minor">
            <a:schemeClr val="dk1"/>
          </a:fontRef>
        </dgm:style>
      </dgm:prSet>
      <dgm:spPr>
        <a:ln>
          <a:solidFill>
            <a:schemeClr val="accent3"/>
          </a:solidFill>
        </a:ln>
        <a:effectLst>
          <a:glow rad="139700">
            <a:schemeClr val="accent3">
              <a:satMod val="175000"/>
              <a:alpha val="40000"/>
            </a:schemeClr>
          </a:glow>
        </a:effectLst>
      </dgm:spPr>
      <dgm:t>
        <a:bodyPr/>
        <a:lstStyle/>
        <a:p>
          <a:r>
            <a:rPr lang="es-EC" sz="2000" dirty="0" smtClean="0"/>
            <a:t>Se incita a seguir realizando investigaciones referentes al manejo de los costos logísticos por parte de las demás industrias  nacionales, con la finalidad de que exista mayor información y datos estadísticos para realizar comparaciones entre las mismas</a:t>
          </a:r>
          <a:endParaRPr lang="es-EC" sz="2000" dirty="0"/>
        </a:p>
      </dgm:t>
    </dgm:pt>
    <dgm:pt modelId="{4710330C-AD78-44CE-9627-5C7E1B8951DB}" type="parTrans" cxnId="{1671C95E-F332-4621-B3DF-7EEB3975DE6B}">
      <dgm:prSet/>
      <dgm:spPr>
        <a:ln>
          <a:solidFill>
            <a:schemeClr val="accent3"/>
          </a:solidFill>
        </a:ln>
      </dgm:spPr>
      <dgm:t>
        <a:bodyPr/>
        <a:lstStyle/>
        <a:p>
          <a:endParaRPr lang="es-EC"/>
        </a:p>
      </dgm:t>
    </dgm:pt>
    <dgm:pt modelId="{9B41C3C8-8299-4667-A332-08012996EEA6}" type="sibTrans" cxnId="{1671C95E-F332-4621-B3DF-7EEB3975DE6B}">
      <dgm:prSet/>
      <dgm:spPr/>
      <dgm:t>
        <a:bodyPr/>
        <a:lstStyle/>
        <a:p>
          <a:endParaRPr lang="es-EC"/>
        </a:p>
      </dgm:t>
    </dgm:pt>
    <dgm:pt modelId="{8759843B-C7AD-4555-83B5-59AEF5AC25FA}" type="pres">
      <dgm:prSet presAssocID="{4B088D13-B78D-41F5-B2E8-A5087F0D3AEE}" presName="diagram" presStyleCnt="0">
        <dgm:presLayoutVars>
          <dgm:chPref val="1"/>
          <dgm:dir/>
          <dgm:animOne val="branch"/>
          <dgm:animLvl val="lvl"/>
          <dgm:resizeHandles val="exact"/>
        </dgm:presLayoutVars>
      </dgm:prSet>
      <dgm:spPr/>
      <dgm:t>
        <a:bodyPr/>
        <a:lstStyle/>
        <a:p>
          <a:endParaRPr lang="es-EC"/>
        </a:p>
      </dgm:t>
    </dgm:pt>
    <dgm:pt modelId="{3F224F18-D438-44D0-8191-391B90EA0079}" type="pres">
      <dgm:prSet presAssocID="{1EC0C365-02D5-44B7-94B5-F04E03CA6F8B}" presName="root1" presStyleCnt="0"/>
      <dgm:spPr/>
    </dgm:pt>
    <dgm:pt modelId="{7FE23DA0-E461-418E-B92D-C40F81A93D2B}" type="pres">
      <dgm:prSet presAssocID="{1EC0C365-02D5-44B7-94B5-F04E03CA6F8B}" presName="LevelOneTextNode" presStyleLbl="node0" presStyleIdx="0" presStyleCnt="1" custScaleY="160359">
        <dgm:presLayoutVars>
          <dgm:chPref val="3"/>
        </dgm:presLayoutVars>
      </dgm:prSet>
      <dgm:spPr/>
      <dgm:t>
        <a:bodyPr/>
        <a:lstStyle/>
        <a:p>
          <a:endParaRPr lang="es-EC"/>
        </a:p>
      </dgm:t>
    </dgm:pt>
    <dgm:pt modelId="{BC4BC980-7CA7-4D79-ACC3-C20D82CC51F3}" type="pres">
      <dgm:prSet presAssocID="{1EC0C365-02D5-44B7-94B5-F04E03CA6F8B}" presName="level2hierChild" presStyleCnt="0"/>
      <dgm:spPr/>
    </dgm:pt>
    <dgm:pt modelId="{C14B43CD-EAA5-4D57-9518-AA4B7BE5C8D5}" type="pres">
      <dgm:prSet presAssocID="{A0A57D1C-B1F5-468E-B542-6FC2BB416DE4}" presName="conn2-1" presStyleLbl="parChTrans1D2" presStyleIdx="0" presStyleCnt="2"/>
      <dgm:spPr/>
      <dgm:t>
        <a:bodyPr/>
        <a:lstStyle/>
        <a:p>
          <a:endParaRPr lang="es-EC"/>
        </a:p>
      </dgm:t>
    </dgm:pt>
    <dgm:pt modelId="{1BB5AE6A-B997-4E8F-8C50-E8E66A8C6A7B}" type="pres">
      <dgm:prSet presAssocID="{A0A57D1C-B1F5-468E-B542-6FC2BB416DE4}" presName="connTx" presStyleLbl="parChTrans1D2" presStyleIdx="0" presStyleCnt="2"/>
      <dgm:spPr/>
      <dgm:t>
        <a:bodyPr/>
        <a:lstStyle/>
        <a:p>
          <a:endParaRPr lang="es-EC"/>
        </a:p>
      </dgm:t>
    </dgm:pt>
    <dgm:pt modelId="{FFE6826B-8517-4730-9472-DBF233CCF54C}" type="pres">
      <dgm:prSet presAssocID="{7C37BD33-958A-475A-9097-BF3522AFEF73}" presName="root2" presStyleCnt="0"/>
      <dgm:spPr/>
    </dgm:pt>
    <dgm:pt modelId="{4AF1EA2C-6D0D-4D1A-8B10-7FAC62D1DF1E}" type="pres">
      <dgm:prSet presAssocID="{7C37BD33-958A-475A-9097-BF3522AFEF73}" presName="LevelTwoTextNode" presStyleLbl="node2" presStyleIdx="0" presStyleCnt="2">
        <dgm:presLayoutVars>
          <dgm:chPref val="3"/>
        </dgm:presLayoutVars>
      </dgm:prSet>
      <dgm:spPr/>
      <dgm:t>
        <a:bodyPr/>
        <a:lstStyle/>
        <a:p>
          <a:endParaRPr lang="es-EC"/>
        </a:p>
      </dgm:t>
    </dgm:pt>
    <dgm:pt modelId="{786B726C-7624-4E0B-B9A3-013FA6F1D520}" type="pres">
      <dgm:prSet presAssocID="{7C37BD33-958A-475A-9097-BF3522AFEF73}" presName="level3hierChild" presStyleCnt="0"/>
      <dgm:spPr/>
    </dgm:pt>
    <dgm:pt modelId="{52FB06A5-042E-40F5-B363-533835FCFD1E}" type="pres">
      <dgm:prSet presAssocID="{4710330C-AD78-44CE-9627-5C7E1B8951DB}" presName="conn2-1" presStyleLbl="parChTrans1D2" presStyleIdx="1" presStyleCnt="2"/>
      <dgm:spPr/>
      <dgm:t>
        <a:bodyPr/>
        <a:lstStyle/>
        <a:p>
          <a:endParaRPr lang="es-EC"/>
        </a:p>
      </dgm:t>
    </dgm:pt>
    <dgm:pt modelId="{32F820D5-9AC7-4407-B4A3-A222F0EE5E1D}" type="pres">
      <dgm:prSet presAssocID="{4710330C-AD78-44CE-9627-5C7E1B8951DB}" presName="connTx" presStyleLbl="parChTrans1D2" presStyleIdx="1" presStyleCnt="2"/>
      <dgm:spPr/>
      <dgm:t>
        <a:bodyPr/>
        <a:lstStyle/>
        <a:p>
          <a:endParaRPr lang="es-EC"/>
        </a:p>
      </dgm:t>
    </dgm:pt>
    <dgm:pt modelId="{E79EF04D-E64D-4F9C-AA69-941103E7FBE5}" type="pres">
      <dgm:prSet presAssocID="{9DDBE5E8-BD65-49B4-B151-51AE214A76E4}" presName="root2" presStyleCnt="0"/>
      <dgm:spPr/>
    </dgm:pt>
    <dgm:pt modelId="{DB473A81-937A-4ED3-A9D2-2BB7E631ADC0}" type="pres">
      <dgm:prSet presAssocID="{9DDBE5E8-BD65-49B4-B151-51AE214A76E4}" presName="LevelTwoTextNode" presStyleLbl="node2" presStyleIdx="1" presStyleCnt="2">
        <dgm:presLayoutVars>
          <dgm:chPref val="3"/>
        </dgm:presLayoutVars>
      </dgm:prSet>
      <dgm:spPr/>
      <dgm:t>
        <a:bodyPr/>
        <a:lstStyle/>
        <a:p>
          <a:endParaRPr lang="es-EC"/>
        </a:p>
      </dgm:t>
    </dgm:pt>
    <dgm:pt modelId="{914948C3-B13A-41EF-A166-62944C1C2B9A}" type="pres">
      <dgm:prSet presAssocID="{9DDBE5E8-BD65-49B4-B151-51AE214A76E4}" presName="level3hierChild" presStyleCnt="0"/>
      <dgm:spPr/>
    </dgm:pt>
  </dgm:ptLst>
  <dgm:cxnLst>
    <dgm:cxn modelId="{22FE67AD-E676-4C02-AE09-C632417E0CB9}" type="presOf" srcId="{4B088D13-B78D-41F5-B2E8-A5087F0D3AEE}" destId="{8759843B-C7AD-4555-83B5-59AEF5AC25FA}" srcOrd="0" destOrd="0" presId="urn:microsoft.com/office/officeart/2005/8/layout/hierarchy2"/>
    <dgm:cxn modelId="{3A00D6B8-CAF5-483B-9009-887B5690B409}" type="presOf" srcId="{1EC0C365-02D5-44B7-94B5-F04E03CA6F8B}" destId="{7FE23DA0-E461-418E-B92D-C40F81A93D2B}" srcOrd="0" destOrd="0" presId="urn:microsoft.com/office/officeart/2005/8/layout/hierarchy2"/>
    <dgm:cxn modelId="{21C9EEF1-DA29-40D7-971F-596D0A4CF665}" type="presOf" srcId="{9DDBE5E8-BD65-49B4-B151-51AE214A76E4}" destId="{DB473A81-937A-4ED3-A9D2-2BB7E631ADC0}" srcOrd="0" destOrd="0" presId="urn:microsoft.com/office/officeart/2005/8/layout/hierarchy2"/>
    <dgm:cxn modelId="{EAAB2FC4-6BC9-45E7-83A0-2D01C91E31E7}" type="presOf" srcId="{7C37BD33-958A-475A-9097-BF3522AFEF73}" destId="{4AF1EA2C-6D0D-4D1A-8B10-7FAC62D1DF1E}" srcOrd="0" destOrd="0" presId="urn:microsoft.com/office/officeart/2005/8/layout/hierarchy2"/>
    <dgm:cxn modelId="{095E5149-2E2B-48D7-A9BD-779883B090EF}" type="presOf" srcId="{A0A57D1C-B1F5-468E-B542-6FC2BB416DE4}" destId="{C14B43CD-EAA5-4D57-9518-AA4B7BE5C8D5}" srcOrd="0" destOrd="0" presId="urn:microsoft.com/office/officeart/2005/8/layout/hierarchy2"/>
    <dgm:cxn modelId="{DDA10782-1626-43BC-A006-96C2BADD0610}" type="presOf" srcId="{4710330C-AD78-44CE-9627-5C7E1B8951DB}" destId="{32F820D5-9AC7-4407-B4A3-A222F0EE5E1D}" srcOrd="1" destOrd="0" presId="urn:microsoft.com/office/officeart/2005/8/layout/hierarchy2"/>
    <dgm:cxn modelId="{0DCEB933-4F7F-4DD9-A054-84643AF97B1E}" type="presOf" srcId="{4710330C-AD78-44CE-9627-5C7E1B8951DB}" destId="{52FB06A5-042E-40F5-B363-533835FCFD1E}" srcOrd="0" destOrd="0" presId="urn:microsoft.com/office/officeart/2005/8/layout/hierarchy2"/>
    <dgm:cxn modelId="{829A1AC8-6516-4D23-9272-2B1D401631D7}" type="presOf" srcId="{A0A57D1C-B1F5-468E-B542-6FC2BB416DE4}" destId="{1BB5AE6A-B997-4E8F-8C50-E8E66A8C6A7B}" srcOrd="1" destOrd="0" presId="urn:microsoft.com/office/officeart/2005/8/layout/hierarchy2"/>
    <dgm:cxn modelId="{9A2AFA3D-F8D0-4450-9348-B5FA99B346C1}" srcId="{4B088D13-B78D-41F5-B2E8-A5087F0D3AEE}" destId="{1EC0C365-02D5-44B7-94B5-F04E03CA6F8B}" srcOrd="0" destOrd="0" parTransId="{2BB610ED-174E-46F3-9EE2-1B2620CF6D39}" sibTransId="{7270E08A-6E98-421B-ADFA-B91B4F02E12F}"/>
    <dgm:cxn modelId="{1671C95E-F332-4621-B3DF-7EEB3975DE6B}" srcId="{1EC0C365-02D5-44B7-94B5-F04E03CA6F8B}" destId="{9DDBE5E8-BD65-49B4-B151-51AE214A76E4}" srcOrd="1" destOrd="0" parTransId="{4710330C-AD78-44CE-9627-5C7E1B8951DB}" sibTransId="{9B41C3C8-8299-4667-A332-08012996EEA6}"/>
    <dgm:cxn modelId="{208AB06E-2E04-45AA-834C-37719540EED8}" srcId="{1EC0C365-02D5-44B7-94B5-F04E03CA6F8B}" destId="{7C37BD33-958A-475A-9097-BF3522AFEF73}" srcOrd="0" destOrd="0" parTransId="{A0A57D1C-B1F5-468E-B542-6FC2BB416DE4}" sibTransId="{745CB440-1534-4CF4-81B8-A5ED4F41F885}"/>
    <dgm:cxn modelId="{1E988E9E-B8A8-4DB7-8F10-E8249D5C4DAC}" type="presParOf" srcId="{8759843B-C7AD-4555-83B5-59AEF5AC25FA}" destId="{3F224F18-D438-44D0-8191-391B90EA0079}" srcOrd="0" destOrd="0" presId="urn:microsoft.com/office/officeart/2005/8/layout/hierarchy2"/>
    <dgm:cxn modelId="{15387F38-5922-432F-B7C8-36008763BB24}" type="presParOf" srcId="{3F224F18-D438-44D0-8191-391B90EA0079}" destId="{7FE23DA0-E461-418E-B92D-C40F81A93D2B}" srcOrd="0" destOrd="0" presId="urn:microsoft.com/office/officeart/2005/8/layout/hierarchy2"/>
    <dgm:cxn modelId="{30AB21E8-B020-4384-B2AB-BBFCD475EE07}" type="presParOf" srcId="{3F224F18-D438-44D0-8191-391B90EA0079}" destId="{BC4BC980-7CA7-4D79-ACC3-C20D82CC51F3}" srcOrd="1" destOrd="0" presId="urn:microsoft.com/office/officeart/2005/8/layout/hierarchy2"/>
    <dgm:cxn modelId="{0D16EB92-3839-4B47-87BB-751248F506C3}" type="presParOf" srcId="{BC4BC980-7CA7-4D79-ACC3-C20D82CC51F3}" destId="{C14B43CD-EAA5-4D57-9518-AA4B7BE5C8D5}" srcOrd="0" destOrd="0" presId="urn:microsoft.com/office/officeart/2005/8/layout/hierarchy2"/>
    <dgm:cxn modelId="{D3F6B524-6DC7-4051-AD93-F4A7D9A1A394}" type="presParOf" srcId="{C14B43CD-EAA5-4D57-9518-AA4B7BE5C8D5}" destId="{1BB5AE6A-B997-4E8F-8C50-E8E66A8C6A7B}" srcOrd="0" destOrd="0" presId="urn:microsoft.com/office/officeart/2005/8/layout/hierarchy2"/>
    <dgm:cxn modelId="{9DD25997-776C-4BFA-8A79-B83D47262657}" type="presParOf" srcId="{BC4BC980-7CA7-4D79-ACC3-C20D82CC51F3}" destId="{FFE6826B-8517-4730-9472-DBF233CCF54C}" srcOrd="1" destOrd="0" presId="urn:microsoft.com/office/officeart/2005/8/layout/hierarchy2"/>
    <dgm:cxn modelId="{5D5709EC-4E1C-44C5-930D-7CF0FF950FEF}" type="presParOf" srcId="{FFE6826B-8517-4730-9472-DBF233CCF54C}" destId="{4AF1EA2C-6D0D-4D1A-8B10-7FAC62D1DF1E}" srcOrd="0" destOrd="0" presId="urn:microsoft.com/office/officeart/2005/8/layout/hierarchy2"/>
    <dgm:cxn modelId="{46392D42-548E-4367-AFFD-A6749AE890C5}" type="presParOf" srcId="{FFE6826B-8517-4730-9472-DBF233CCF54C}" destId="{786B726C-7624-4E0B-B9A3-013FA6F1D520}" srcOrd="1" destOrd="0" presId="urn:microsoft.com/office/officeart/2005/8/layout/hierarchy2"/>
    <dgm:cxn modelId="{4C87B476-9101-4A44-9974-0394E15BA5C6}" type="presParOf" srcId="{BC4BC980-7CA7-4D79-ACC3-C20D82CC51F3}" destId="{52FB06A5-042E-40F5-B363-533835FCFD1E}" srcOrd="2" destOrd="0" presId="urn:microsoft.com/office/officeart/2005/8/layout/hierarchy2"/>
    <dgm:cxn modelId="{8BC2EB74-62F4-4415-9537-5192B39B4BA6}" type="presParOf" srcId="{52FB06A5-042E-40F5-B363-533835FCFD1E}" destId="{32F820D5-9AC7-4407-B4A3-A222F0EE5E1D}" srcOrd="0" destOrd="0" presId="urn:microsoft.com/office/officeart/2005/8/layout/hierarchy2"/>
    <dgm:cxn modelId="{82B58E69-AFEA-4648-B7D3-A50A32907ADE}" type="presParOf" srcId="{BC4BC980-7CA7-4D79-ACC3-C20D82CC51F3}" destId="{E79EF04D-E64D-4F9C-AA69-941103E7FBE5}" srcOrd="3" destOrd="0" presId="urn:microsoft.com/office/officeart/2005/8/layout/hierarchy2"/>
    <dgm:cxn modelId="{0BE4E3E2-FE32-48E0-879D-64B838EB2762}" type="presParOf" srcId="{E79EF04D-E64D-4F9C-AA69-941103E7FBE5}" destId="{DB473A81-937A-4ED3-A9D2-2BB7E631ADC0}" srcOrd="0" destOrd="0" presId="urn:microsoft.com/office/officeart/2005/8/layout/hierarchy2"/>
    <dgm:cxn modelId="{31E09E3C-E9C8-4BEE-B2EF-DB8C9ECE7535}" type="presParOf" srcId="{E79EF04D-E64D-4F9C-AA69-941103E7FBE5}" destId="{914948C3-B13A-41EF-A166-62944C1C2B9A}" srcOrd="1" destOrd="0" presId="urn:microsoft.com/office/officeart/2005/8/layout/hierarchy2"/>
  </dgm:cxnLst>
  <dgm:bg>
    <a:effectLst>
      <a:glow rad="139700">
        <a:schemeClr val="accent3">
          <a:satMod val="175000"/>
          <a:alpha val="40000"/>
        </a:schemeClr>
      </a:glow>
    </a:effect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946278-5B52-4DB2-BD22-0EFE79F52A2B}"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es-EC"/>
        </a:p>
      </dgm:t>
    </dgm:pt>
    <dgm:pt modelId="{5836FB72-E553-46B9-A0A0-B29A37C8BE26}">
      <dgm:prSet phldrT="[Texto]"/>
      <dgm:spPr/>
      <dgm:t>
        <a:bodyPr/>
        <a:lstStyle/>
        <a:p>
          <a:r>
            <a:rPr lang="es-EC" dirty="0" smtClean="0"/>
            <a:t>Enfoque Mixto</a:t>
          </a:r>
          <a:endParaRPr lang="es-EC" dirty="0"/>
        </a:p>
      </dgm:t>
    </dgm:pt>
    <dgm:pt modelId="{003E5A1B-26FE-478A-B611-173555185259}" type="parTrans" cxnId="{FF171E4F-781F-45F9-A270-2C4B5D725694}">
      <dgm:prSet/>
      <dgm:spPr/>
      <dgm:t>
        <a:bodyPr/>
        <a:lstStyle/>
        <a:p>
          <a:endParaRPr lang="es-EC"/>
        </a:p>
      </dgm:t>
    </dgm:pt>
    <dgm:pt modelId="{64B493B1-C026-4292-AC1A-452AA1E016F2}" type="sibTrans" cxnId="{FF171E4F-781F-45F9-A270-2C4B5D725694}">
      <dgm:prSet/>
      <dgm:spPr/>
      <dgm:t>
        <a:bodyPr/>
        <a:lstStyle/>
        <a:p>
          <a:endParaRPr lang="es-EC"/>
        </a:p>
      </dgm:t>
    </dgm:pt>
    <dgm:pt modelId="{9F6DBD08-E64E-458D-9F4D-DB45E0AC4C00}">
      <dgm:prSet phldrT="[Texto]"/>
      <dgm:spPr/>
      <dgm:t>
        <a:bodyPr/>
        <a:lstStyle/>
        <a:p>
          <a:r>
            <a:rPr lang="es-EC" dirty="0" smtClean="0"/>
            <a:t>Capítulo 3</a:t>
          </a:r>
          <a:endParaRPr lang="es-EC" dirty="0"/>
        </a:p>
      </dgm:t>
    </dgm:pt>
    <dgm:pt modelId="{6B6B3380-DEDF-481C-911F-E84C1A4661AA}" type="parTrans" cxnId="{A7F54073-B59D-4F22-B58D-79D4529868D2}">
      <dgm:prSet/>
      <dgm:spPr/>
      <dgm:t>
        <a:bodyPr/>
        <a:lstStyle/>
        <a:p>
          <a:endParaRPr lang="es-EC"/>
        </a:p>
      </dgm:t>
    </dgm:pt>
    <dgm:pt modelId="{4041FC7C-C578-475C-91D9-C6B03F9EC296}" type="sibTrans" cxnId="{A7F54073-B59D-4F22-B58D-79D4529868D2}">
      <dgm:prSet/>
      <dgm:spPr/>
      <dgm:t>
        <a:bodyPr/>
        <a:lstStyle/>
        <a:p>
          <a:endParaRPr lang="es-EC"/>
        </a:p>
      </dgm:t>
    </dgm:pt>
    <dgm:pt modelId="{9D6E081B-02F5-4717-973F-42365C57A0A0}">
      <dgm:prSet phldrT="[Texto]"/>
      <dgm:spPr/>
      <dgm:t>
        <a:bodyPr/>
        <a:lstStyle/>
        <a:p>
          <a:r>
            <a:rPr lang="es-EC" dirty="0" smtClean="0"/>
            <a:t>Importación de acetona </a:t>
          </a:r>
          <a:endParaRPr lang="es-EC" dirty="0"/>
        </a:p>
      </dgm:t>
    </dgm:pt>
    <dgm:pt modelId="{8C60CE8C-536E-4906-8AC4-B7D9ABA2A4A0}" type="parTrans" cxnId="{32816448-4FA3-4D77-9D17-79260E4C1E0D}">
      <dgm:prSet/>
      <dgm:spPr/>
      <dgm:t>
        <a:bodyPr/>
        <a:lstStyle/>
        <a:p>
          <a:endParaRPr lang="es-EC"/>
        </a:p>
      </dgm:t>
    </dgm:pt>
    <dgm:pt modelId="{44CFB886-FFAA-4A90-82EC-82230E7C6721}" type="sibTrans" cxnId="{32816448-4FA3-4D77-9D17-79260E4C1E0D}">
      <dgm:prSet/>
      <dgm:spPr/>
      <dgm:t>
        <a:bodyPr/>
        <a:lstStyle/>
        <a:p>
          <a:endParaRPr lang="es-EC"/>
        </a:p>
      </dgm:t>
    </dgm:pt>
    <dgm:pt modelId="{84D0EF96-A0E4-4F17-8B41-8E1A30A03150}">
      <dgm:prSet phldrT="[Texto]"/>
      <dgm:spPr/>
      <dgm:t>
        <a:bodyPr/>
        <a:lstStyle/>
        <a:p>
          <a:r>
            <a:rPr lang="es-EC" dirty="0" smtClean="0"/>
            <a:t>Reglamentaciones</a:t>
          </a:r>
          <a:endParaRPr lang="es-EC" dirty="0"/>
        </a:p>
      </dgm:t>
    </dgm:pt>
    <dgm:pt modelId="{D513426F-E1C4-49B4-A767-8119DDFDFDDE}" type="parTrans" cxnId="{CD92AEC5-541E-45D7-9F57-5D33A69102BE}">
      <dgm:prSet/>
      <dgm:spPr/>
      <dgm:t>
        <a:bodyPr/>
        <a:lstStyle/>
        <a:p>
          <a:endParaRPr lang="es-EC"/>
        </a:p>
      </dgm:t>
    </dgm:pt>
    <dgm:pt modelId="{D5321DDE-5418-4171-BF36-3DAB7361654B}" type="sibTrans" cxnId="{CD92AEC5-541E-45D7-9F57-5D33A69102BE}">
      <dgm:prSet/>
      <dgm:spPr/>
      <dgm:t>
        <a:bodyPr/>
        <a:lstStyle/>
        <a:p>
          <a:endParaRPr lang="es-EC"/>
        </a:p>
      </dgm:t>
    </dgm:pt>
    <dgm:pt modelId="{A85431F9-9C6A-456A-B23B-3DC79249C2C2}">
      <dgm:prSet phldrT="[Texto]"/>
      <dgm:spPr/>
      <dgm:t>
        <a:bodyPr/>
        <a:lstStyle/>
        <a:p>
          <a:r>
            <a:rPr lang="es-EC" dirty="0" smtClean="0"/>
            <a:t>Capítulo 4</a:t>
          </a:r>
          <a:endParaRPr lang="es-EC" dirty="0"/>
        </a:p>
      </dgm:t>
    </dgm:pt>
    <dgm:pt modelId="{467FAD91-E9F5-4593-B5B8-EE139D34821E}" type="parTrans" cxnId="{2EC96ED3-8695-46C1-A3FC-04FCEE48E8BF}">
      <dgm:prSet/>
      <dgm:spPr/>
      <dgm:t>
        <a:bodyPr/>
        <a:lstStyle/>
        <a:p>
          <a:endParaRPr lang="es-EC"/>
        </a:p>
      </dgm:t>
    </dgm:pt>
    <dgm:pt modelId="{3803755C-1DAD-4123-9C75-0F14FAC46360}" type="sibTrans" cxnId="{2EC96ED3-8695-46C1-A3FC-04FCEE48E8BF}">
      <dgm:prSet/>
      <dgm:spPr/>
      <dgm:t>
        <a:bodyPr/>
        <a:lstStyle/>
        <a:p>
          <a:endParaRPr lang="es-EC"/>
        </a:p>
      </dgm:t>
    </dgm:pt>
    <dgm:pt modelId="{4D41D5A3-C36B-403A-9B39-D595C6019DF0}">
      <dgm:prSet phldrT="[Texto]"/>
      <dgm:spPr/>
      <dgm:t>
        <a:bodyPr/>
        <a:lstStyle/>
        <a:p>
          <a:r>
            <a:rPr lang="es-EC" dirty="0" smtClean="0"/>
            <a:t>Análisis Primario</a:t>
          </a:r>
        </a:p>
        <a:p>
          <a:r>
            <a:rPr lang="es-EC" dirty="0" smtClean="0"/>
            <a:t>(Encuesta)</a:t>
          </a:r>
        </a:p>
      </dgm:t>
    </dgm:pt>
    <dgm:pt modelId="{BF88B075-51CD-40BE-B4AD-F561B8F25136}" type="parTrans" cxnId="{6340C99C-6181-4B19-ABEE-B24EB80A2D85}">
      <dgm:prSet/>
      <dgm:spPr/>
      <dgm:t>
        <a:bodyPr/>
        <a:lstStyle/>
        <a:p>
          <a:endParaRPr lang="es-EC"/>
        </a:p>
      </dgm:t>
    </dgm:pt>
    <dgm:pt modelId="{DC496CB5-1C98-4714-9EB2-DED90E916CE3}" type="sibTrans" cxnId="{6340C99C-6181-4B19-ABEE-B24EB80A2D85}">
      <dgm:prSet/>
      <dgm:spPr/>
      <dgm:t>
        <a:bodyPr/>
        <a:lstStyle/>
        <a:p>
          <a:endParaRPr lang="es-EC"/>
        </a:p>
      </dgm:t>
    </dgm:pt>
    <dgm:pt modelId="{B5638ACC-DABD-48DD-902A-EB98E16EB329}">
      <dgm:prSet/>
      <dgm:spPr/>
      <dgm:t>
        <a:bodyPr/>
        <a:lstStyle/>
        <a:p>
          <a:r>
            <a:rPr lang="es-EC" dirty="0" smtClean="0"/>
            <a:t>Hipótesis</a:t>
          </a:r>
          <a:endParaRPr lang="es-EC" dirty="0"/>
        </a:p>
      </dgm:t>
    </dgm:pt>
    <dgm:pt modelId="{BCB9F97C-A838-4502-8618-314610482643}" type="parTrans" cxnId="{674087E3-7AEF-430C-99C7-E413A6F6F87F}">
      <dgm:prSet/>
      <dgm:spPr/>
      <dgm:t>
        <a:bodyPr/>
        <a:lstStyle/>
        <a:p>
          <a:endParaRPr lang="es-EC"/>
        </a:p>
      </dgm:t>
    </dgm:pt>
    <dgm:pt modelId="{2EDFAB51-DF4E-40F5-ABE5-11D80FE2A4FB}" type="sibTrans" cxnId="{674087E3-7AEF-430C-99C7-E413A6F6F87F}">
      <dgm:prSet/>
      <dgm:spPr/>
      <dgm:t>
        <a:bodyPr/>
        <a:lstStyle/>
        <a:p>
          <a:endParaRPr lang="es-EC"/>
        </a:p>
      </dgm:t>
    </dgm:pt>
    <dgm:pt modelId="{1D081E84-DCE7-4CF5-8DA5-D9B0AF9C7091}">
      <dgm:prSet/>
      <dgm:spPr/>
      <dgm:t>
        <a:bodyPr/>
        <a:lstStyle/>
        <a:p>
          <a:r>
            <a:rPr lang="es-EC" dirty="0" smtClean="0"/>
            <a:t>Análisis secundario </a:t>
          </a:r>
        </a:p>
        <a:p>
          <a:r>
            <a:rPr lang="es-EC" dirty="0" smtClean="0"/>
            <a:t>Base de datos</a:t>
          </a:r>
          <a:endParaRPr lang="es-EC" dirty="0"/>
        </a:p>
      </dgm:t>
    </dgm:pt>
    <dgm:pt modelId="{7A022864-CC39-4862-B89A-917D7F637004}" type="parTrans" cxnId="{8E0D757F-2A26-464C-BA5B-7CC7DF0DA942}">
      <dgm:prSet/>
      <dgm:spPr/>
      <dgm:t>
        <a:bodyPr/>
        <a:lstStyle/>
        <a:p>
          <a:endParaRPr lang="es-EC"/>
        </a:p>
      </dgm:t>
    </dgm:pt>
    <dgm:pt modelId="{18EC1EDB-C7AC-478A-BFA3-7098CCFD7EEC}" type="sibTrans" cxnId="{8E0D757F-2A26-464C-BA5B-7CC7DF0DA942}">
      <dgm:prSet/>
      <dgm:spPr/>
      <dgm:t>
        <a:bodyPr/>
        <a:lstStyle/>
        <a:p>
          <a:endParaRPr lang="es-EC"/>
        </a:p>
      </dgm:t>
    </dgm:pt>
    <dgm:pt modelId="{37010578-7DA6-4A39-B750-C791854E11AF}">
      <dgm:prSet/>
      <dgm:spPr/>
      <dgm:t>
        <a:bodyPr/>
        <a:lstStyle/>
        <a:p>
          <a:r>
            <a:rPr lang="es-EC" dirty="0" smtClean="0"/>
            <a:t>Análisis documental</a:t>
          </a:r>
          <a:endParaRPr lang="es-EC" dirty="0"/>
        </a:p>
      </dgm:t>
    </dgm:pt>
    <dgm:pt modelId="{80EE5543-BC24-4054-B2F9-0DC98F5F04C4}" type="parTrans" cxnId="{89298CCA-C0BB-4210-BDC0-6DB707C2B367}">
      <dgm:prSet/>
      <dgm:spPr/>
      <dgm:t>
        <a:bodyPr/>
        <a:lstStyle/>
        <a:p>
          <a:endParaRPr lang="es-EC"/>
        </a:p>
      </dgm:t>
    </dgm:pt>
    <dgm:pt modelId="{47250E2F-A86D-4D81-8B2A-C0A25831712E}" type="sibTrans" cxnId="{89298CCA-C0BB-4210-BDC0-6DB707C2B367}">
      <dgm:prSet/>
      <dgm:spPr/>
      <dgm:t>
        <a:bodyPr/>
        <a:lstStyle/>
        <a:p>
          <a:endParaRPr lang="es-EC"/>
        </a:p>
      </dgm:t>
    </dgm:pt>
    <dgm:pt modelId="{C430E7C1-A6CB-41B0-912C-3E6A59DBBC7F}">
      <dgm:prSet/>
      <dgm:spPr/>
      <dgm:t>
        <a:bodyPr/>
        <a:lstStyle/>
        <a:p>
          <a:r>
            <a:rPr lang="es-EC" dirty="0" smtClean="0"/>
            <a:t>Análisis primario</a:t>
          </a:r>
        </a:p>
        <a:p>
          <a:r>
            <a:rPr lang="es-EC" dirty="0" smtClean="0"/>
            <a:t>(Encuesta)</a:t>
          </a:r>
          <a:endParaRPr lang="es-EC" dirty="0"/>
        </a:p>
      </dgm:t>
    </dgm:pt>
    <dgm:pt modelId="{DF9BE28A-6F7A-4F7C-A592-C6E100B1F7B0}" type="parTrans" cxnId="{3E6EEE14-F1D0-489D-88AA-5EDDCC310AC9}">
      <dgm:prSet/>
      <dgm:spPr/>
      <dgm:t>
        <a:bodyPr/>
        <a:lstStyle/>
        <a:p>
          <a:endParaRPr lang="es-EC"/>
        </a:p>
      </dgm:t>
    </dgm:pt>
    <dgm:pt modelId="{7FBB45FB-E737-47A6-926B-8407DCD045CE}" type="sibTrans" cxnId="{3E6EEE14-F1D0-489D-88AA-5EDDCC310AC9}">
      <dgm:prSet/>
      <dgm:spPr/>
      <dgm:t>
        <a:bodyPr/>
        <a:lstStyle/>
        <a:p>
          <a:endParaRPr lang="es-EC"/>
        </a:p>
      </dgm:t>
    </dgm:pt>
    <dgm:pt modelId="{A3BBB16F-97B9-4A66-B412-95B60E146549}">
      <dgm:prSet/>
      <dgm:spPr/>
      <dgm:t>
        <a:bodyPr/>
        <a:lstStyle/>
        <a:p>
          <a:r>
            <a:rPr lang="es-EC" dirty="0" smtClean="0"/>
            <a:t>Prueba Anova post Hoc</a:t>
          </a:r>
          <a:endParaRPr lang="es-EC" dirty="0"/>
        </a:p>
      </dgm:t>
    </dgm:pt>
    <dgm:pt modelId="{EF9DA919-C13D-4079-9F03-6B2D7BC6F516}" type="parTrans" cxnId="{C0AE40F3-8329-4588-9051-4521291E59B5}">
      <dgm:prSet/>
      <dgm:spPr/>
      <dgm:t>
        <a:bodyPr/>
        <a:lstStyle/>
        <a:p>
          <a:endParaRPr lang="es-EC"/>
        </a:p>
      </dgm:t>
    </dgm:pt>
    <dgm:pt modelId="{84F2BE61-1F6C-4CC6-B172-0952B1B4ACA6}" type="sibTrans" cxnId="{C0AE40F3-8329-4588-9051-4521291E59B5}">
      <dgm:prSet/>
      <dgm:spPr/>
      <dgm:t>
        <a:bodyPr/>
        <a:lstStyle/>
        <a:p>
          <a:endParaRPr lang="es-EC"/>
        </a:p>
      </dgm:t>
    </dgm:pt>
    <dgm:pt modelId="{83C5828C-C858-44D3-832F-068BC705FEED}">
      <dgm:prSet/>
      <dgm:spPr/>
      <dgm:t>
        <a:bodyPr/>
        <a:lstStyle/>
        <a:p>
          <a:r>
            <a:rPr lang="es-EC" dirty="0" smtClean="0"/>
            <a:t>Costos Logísticos</a:t>
          </a:r>
          <a:endParaRPr lang="es-EC" dirty="0"/>
        </a:p>
      </dgm:t>
    </dgm:pt>
    <dgm:pt modelId="{4F8A7EFA-FB22-4E7A-9B02-11DA45F510F4}" type="parTrans" cxnId="{532B8993-CB2D-4A7D-BD6B-EDC52729051C}">
      <dgm:prSet/>
      <dgm:spPr/>
      <dgm:t>
        <a:bodyPr/>
        <a:lstStyle/>
        <a:p>
          <a:endParaRPr lang="es-EC"/>
        </a:p>
      </dgm:t>
    </dgm:pt>
    <dgm:pt modelId="{40BADA6E-6CFF-4BBE-A965-F228A6B78C9A}" type="sibTrans" cxnId="{532B8993-CB2D-4A7D-BD6B-EDC52729051C}">
      <dgm:prSet/>
      <dgm:spPr/>
      <dgm:t>
        <a:bodyPr/>
        <a:lstStyle/>
        <a:p>
          <a:endParaRPr lang="es-EC"/>
        </a:p>
      </dgm:t>
    </dgm:pt>
    <dgm:pt modelId="{E224F5DE-4E7E-4FF0-A6AA-3CC498E86293}">
      <dgm:prSet/>
      <dgm:spPr/>
      <dgm:t>
        <a:bodyPr/>
        <a:lstStyle/>
        <a:p>
          <a:r>
            <a:rPr lang="es-EC" dirty="0" smtClean="0"/>
            <a:t>Indicadores logísticos </a:t>
          </a:r>
        </a:p>
        <a:p>
          <a:r>
            <a:rPr lang="es-EC" dirty="0" smtClean="0"/>
            <a:t>(Marca de clase)</a:t>
          </a:r>
          <a:endParaRPr lang="es-EC" dirty="0"/>
        </a:p>
      </dgm:t>
    </dgm:pt>
    <dgm:pt modelId="{B09C63CC-54A9-4FC4-B06C-5BFF3920337C}" type="parTrans" cxnId="{1F4686EB-405C-40E3-AF0F-3898426B6BFA}">
      <dgm:prSet/>
      <dgm:spPr/>
      <dgm:t>
        <a:bodyPr/>
        <a:lstStyle/>
        <a:p>
          <a:endParaRPr lang="es-EC"/>
        </a:p>
      </dgm:t>
    </dgm:pt>
    <dgm:pt modelId="{A33C0E8E-0EB6-46C2-8A9F-5EF0CBD5C096}" type="sibTrans" cxnId="{1F4686EB-405C-40E3-AF0F-3898426B6BFA}">
      <dgm:prSet/>
      <dgm:spPr/>
      <dgm:t>
        <a:bodyPr/>
        <a:lstStyle/>
        <a:p>
          <a:endParaRPr lang="es-EC"/>
        </a:p>
      </dgm:t>
    </dgm:pt>
    <dgm:pt modelId="{60B69838-F492-439E-84C2-58FD409F7CAE}" type="pres">
      <dgm:prSet presAssocID="{C5946278-5B52-4DB2-BD22-0EFE79F52A2B}" presName="diagram" presStyleCnt="0">
        <dgm:presLayoutVars>
          <dgm:chPref val="1"/>
          <dgm:dir/>
          <dgm:animOne val="branch"/>
          <dgm:animLvl val="lvl"/>
          <dgm:resizeHandles val="exact"/>
        </dgm:presLayoutVars>
      </dgm:prSet>
      <dgm:spPr/>
      <dgm:t>
        <a:bodyPr/>
        <a:lstStyle/>
        <a:p>
          <a:endParaRPr lang="es-EC"/>
        </a:p>
      </dgm:t>
    </dgm:pt>
    <dgm:pt modelId="{27719DC0-FED5-40E2-9D44-B1D897DD149E}" type="pres">
      <dgm:prSet presAssocID="{5836FB72-E553-46B9-A0A0-B29A37C8BE26}" presName="root1" presStyleCnt="0"/>
      <dgm:spPr/>
      <dgm:t>
        <a:bodyPr/>
        <a:lstStyle/>
        <a:p>
          <a:endParaRPr lang="es-EC"/>
        </a:p>
      </dgm:t>
    </dgm:pt>
    <dgm:pt modelId="{BB19F2CD-0906-44D6-BFB8-7FF2F12EA70F}" type="pres">
      <dgm:prSet presAssocID="{5836FB72-E553-46B9-A0A0-B29A37C8BE26}" presName="LevelOneTextNode" presStyleLbl="node0" presStyleIdx="0" presStyleCnt="1">
        <dgm:presLayoutVars>
          <dgm:chPref val="3"/>
        </dgm:presLayoutVars>
      </dgm:prSet>
      <dgm:spPr/>
      <dgm:t>
        <a:bodyPr/>
        <a:lstStyle/>
        <a:p>
          <a:endParaRPr lang="es-EC"/>
        </a:p>
      </dgm:t>
    </dgm:pt>
    <dgm:pt modelId="{3A07FB71-1572-475C-A8BD-32123A782028}" type="pres">
      <dgm:prSet presAssocID="{5836FB72-E553-46B9-A0A0-B29A37C8BE26}" presName="level2hierChild" presStyleCnt="0"/>
      <dgm:spPr/>
      <dgm:t>
        <a:bodyPr/>
        <a:lstStyle/>
        <a:p>
          <a:endParaRPr lang="es-EC"/>
        </a:p>
      </dgm:t>
    </dgm:pt>
    <dgm:pt modelId="{847C5C20-B156-4987-B15B-6C4285E4A6BC}" type="pres">
      <dgm:prSet presAssocID="{6B6B3380-DEDF-481C-911F-E84C1A4661AA}" presName="conn2-1" presStyleLbl="parChTrans1D2" presStyleIdx="0" presStyleCnt="2"/>
      <dgm:spPr/>
      <dgm:t>
        <a:bodyPr/>
        <a:lstStyle/>
        <a:p>
          <a:endParaRPr lang="es-EC"/>
        </a:p>
      </dgm:t>
    </dgm:pt>
    <dgm:pt modelId="{761FCCE1-5418-47BE-8B31-7A78B066E553}" type="pres">
      <dgm:prSet presAssocID="{6B6B3380-DEDF-481C-911F-E84C1A4661AA}" presName="connTx" presStyleLbl="parChTrans1D2" presStyleIdx="0" presStyleCnt="2"/>
      <dgm:spPr/>
      <dgm:t>
        <a:bodyPr/>
        <a:lstStyle/>
        <a:p>
          <a:endParaRPr lang="es-EC"/>
        </a:p>
      </dgm:t>
    </dgm:pt>
    <dgm:pt modelId="{95237BD6-5C38-4A26-8F94-0609B36E892B}" type="pres">
      <dgm:prSet presAssocID="{9F6DBD08-E64E-458D-9F4D-DB45E0AC4C00}" presName="root2" presStyleCnt="0"/>
      <dgm:spPr/>
      <dgm:t>
        <a:bodyPr/>
        <a:lstStyle/>
        <a:p>
          <a:endParaRPr lang="es-EC"/>
        </a:p>
      </dgm:t>
    </dgm:pt>
    <dgm:pt modelId="{A5AA759C-D587-424B-B696-4BE1B5F14731}" type="pres">
      <dgm:prSet presAssocID="{9F6DBD08-E64E-458D-9F4D-DB45E0AC4C00}" presName="LevelTwoTextNode" presStyleLbl="node2" presStyleIdx="0" presStyleCnt="2">
        <dgm:presLayoutVars>
          <dgm:chPref val="3"/>
        </dgm:presLayoutVars>
      </dgm:prSet>
      <dgm:spPr/>
      <dgm:t>
        <a:bodyPr/>
        <a:lstStyle/>
        <a:p>
          <a:endParaRPr lang="es-EC"/>
        </a:p>
      </dgm:t>
    </dgm:pt>
    <dgm:pt modelId="{30ED7F8A-8242-49FF-BA3B-77EACE27B753}" type="pres">
      <dgm:prSet presAssocID="{9F6DBD08-E64E-458D-9F4D-DB45E0AC4C00}" presName="level3hierChild" presStyleCnt="0"/>
      <dgm:spPr/>
      <dgm:t>
        <a:bodyPr/>
        <a:lstStyle/>
        <a:p>
          <a:endParaRPr lang="es-EC"/>
        </a:p>
      </dgm:t>
    </dgm:pt>
    <dgm:pt modelId="{EF1F480F-7C49-42D7-9557-EC346DB2BE02}" type="pres">
      <dgm:prSet presAssocID="{8C60CE8C-536E-4906-8AC4-B7D9ABA2A4A0}" presName="conn2-1" presStyleLbl="parChTrans1D3" presStyleIdx="0" presStyleCnt="4"/>
      <dgm:spPr/>
      <dgm:t>
        <a:bodyPr/>
        <a:lstStyle/>
        <a:p>
          <a:endParaRPr lang="es-EC"/>
        </a:p>
      </dgm:t>
    </dgm:pt>
    <dgm:pt modelId="{64DB08D2-3387-41AD-890B-4FCBA85CE181}" type="pres">
      <dgm:prSet presAssocID="{8C60CE8C-536E-4906-8AC4-B7D9ABA2A4A0}" presName="connTx" presStyleLbl="parChTrans1D3" presStyleIdx="0" presStyleCnt="4"/>
      <dgm:spPr/>
      <dgm:t>
        <a:bodyPr/>
        <a:lstStyle/>
        <a:p>
          <a:endParaRPr lang="es-EC"/>
        </a:p>
      </dgm:t>
    </dgm:pt>
    <dgm:pt modelId="{466DB632-0654-499F-93A1-F783E7F551AA}" type="pres">
      <dgm:prSet presAssocID="{9D6E081B-02F5-4717-973F-42365C57A0A0}" presName="root2" presStyleCnt="0"/>
      <dgm:spPr/>
      <dgm:t>
        <a:bodyPr/>
        <a:lstStyle/>
        <a:p>
          <a:endParaRPr lang="es-EC"/>
        </a:p>
      </dgm:t>
    </dgm:pt>
    <dgm:pt modelId="{1D300027-1516-4BBB-918A-0C952D7E3F12}" type="pres">
      <dgm:prSet presAssocID="{9D6E081B-02F5-4717-973F-42365C57A0A0}" presName="LevelTwoTextNode" presStyleLbl="node3" presStyleIdx="0" presStyleCnt="4">
        <dgm:presLayoutVars>
          <dgm:chPref val="3"/>
        </dgm:presLayoutVars>
      </dgm:prSet>
      <dgm:spPr/>
      <dgm:t>
        <a:bodyPr/>
        <a:lstStyle/>
        <a:p>
          <a:endParaRPr lang="es-EC"/>
        </a:p>
      </dgm:t>
    </dgm:pt>
    <dgm:pt modelId="{558464D6-9A2F-4AAC-9BA1-233FB72C8119}" type="pres">
      <dgm:prSet presAssocID="{9D6E081B-02F5-4717-973F-42365C57A0A0}" presName="level3hierChild" presStyleCnt="0"/>
      <dgm:spPr/>
      <dgm:t>
        <a:bodyPr/>
        <a:lstStyle/>
        <a:p>
          <a:endParaRPr lang="es-EC"/>
        </a:p>
      </dgm:t>
    </dgm:pt>
    <dgm:pt modelId="{E18B470E-651D-4565-8697-565C25120C4D}" type="pres">
      <dgm:prSet presAssocID="{7A022864-CC39-4862-B89A-917D7F637004}" presName="conn2-1" presStyleLbl="parChTrans1D4" presStyleIdx="0" presStyleCnt="6"/>
      <dgm:spPr/>
      <dgm:t>
        <a:bodyPr/>
        <a:lstStyle/>
        <a:p>
          <a:endParaRPr lang="es-EC"/>
        </a:p>
      </dgm:t>
    </dgm:pt>
    <dgm:pt modelId="{3990D4A6-6DB8-4D93-961B-9ECACB2255C2}" type="pres">
      <dgm:prSet presAssocID="{7A022864-CC39-4862-B89A-917D7F637004}" presName="connTx" presStyleLbl="parChTrans1D4" presStyleIdx="0" presStyleCnt="6"/>
      <dgm:spPr/>
      <dgm:t>
        <a:bodyPr/>
        <a:lstStyle/>
        <a:p>
          <a:endParaRPr lang="es-EC"/>
        </a:p>
      </dgm:t>
    </dgm:pt>
    <dgm:pt modelId="{48330A38-ECC2-4D2B-93B9-1CD0A17499EE}" type="pres">
      <dgm:prSet presAssocID="{1D081E84-DCE7-4CF5-8DA5-D9B0AF9C7091}" presName="root2" presStyleCnt="0"/>
      <dgm:spPr/>
      <dgm:t>
        <a:bodyPr/>
        <a:lstStyle/>
        <a:p>
          <a:endParaRPr lang="es-EC"/>
        </a:p>
      </dgm:t>
    </dgm:pt>
    <dgm:pt modelId="{7F28AB14-E9F5-4CA6-B0F3-6A93058B1586}" type="pres">
      <dgm:prSet presAssocID="{1D081E84-DCE7-4CF5-8DA5-D9B0AF9C7091}" presName="LevelTwoTextNode" presStyleLbl="node4" presStyleIdx="0" presStyleCnt="6">
        <dgm:presLayoutVars>
          <dgm:chPref val="3"/>
        </dgm:presLayoutVars>
      </dgm:prSet>
      <dgm:spPr/>
      <dgm:t>
        <a:bodyPr/>
        <a:lstStyle/>
        <a:p>
          <a:endParaRPr lang="es-EC"/>
        </a:p>
      </dgm:t>
    </dgm:pt>
    <dgm:pt modelId="{0AA90E19-5F56-4D00-BD4B-9042F2D9465B}" type="pres">
      <dgm:prSet presAssocID="{1D081E84-DCE7-4CF5-8DA5-D9B0AF9C7091}" presName="level3hierChild" presStyleCnt="0"/>
      <dgm:spPr/>
      <dgm:t>
        <a:bodyPr/>
        <a:lstStyle/>
        <a:p>
          <a:endParaRPr lang="es-EC"/>
        </a:p>
      </dgm:t>
    </dgm:pt>
    <dgm:pt modelId="{0C860EAB-FECB-40B2-85CE-FB9AAED78737}" type="pres">
      <dgm:prSet presAssocID="{D513426F-E1C4-49B4-A767-8119DDFDFDDE}" presName="conn2-1" presStyleLbl="parChTrans1D3" presStyleIdx="1" presStyleCnt="4"/>
      <dgm:spPr/>
      <dgm:t>
        <a:bodyPr/>
        <a:lstStyle/>
        <a:p>
          <a:endParaRPr lang="es-EC"/>
        </a:p>
      </dgm:t>
    </dgm:pt>
    <dgm:pt modelId="{342ED9F1-35C5-4DF5-974A-BF736E6C7458}" type="pres">
      <dgm:prSet presAssocID="{D513426F-E1C4-49B4-A767-8119DDFDFDDE}" presName="connTx" presStyleLbl="parChTrans1D3" presStyleIdx="1" presStyleCnt="4"/>
      <dgm:spPr/>
      <dgm:t>
        <a:bodyPr/>
        <a:lstStyle/>
        <a:p>
          <a:endParaRPr lang="es-EC"/>
        </a:p>
      </dgm:t>
    </dgm:pt>
    <dgm:pt modelId="{7F5572AA-6424-44E0-8B1C-F51DE238DFAC}" type="pres">
      <dgm:prSet presAssocID="{84D0EF96-A0E4-4F17-8B41-8E1A30A03150}" presName="root2" presStyleCnt="0"/>
      <dgm:spPr/>
      <dgm:t>
        <a:bodyPr/>
        <a:lstStyle/>
        <a:p>
          <a:endParaRPr lang="es-EC"/>
        </a:p>
      </dgm:t>
    </dgm:pt>
    <dgm:pt modelId="{A368DE29-DD8D-416C-B69C-FAC98A477BBD}" type="pres">
      <dgm:prSet presAssocID="{84D0EF96-A0E4-4F17-8B41-8E1A30A03150}" presName="LevelTwoTextNode" presStyleLbl="node3" presStyleIdx="1" presStyleCnt="4">
        <dgm:presLayoutVars>
          <dgm:chPref val="3"/>
        </dgm:presLayoutVars>
      </dgm:prSet>
      <dgm:spPr/>
      <dgm:t>
        <a:bodyPr/>
        <a:lstStyle/>
        <a:p>
          <a:endParaRPr lang="es-EC"/>
        </a:p>
      </dgm:t>
    </dgm:pt>
    <dgm:pt modelId="{F2CBCD72-860F-4F63-9D26-E1FBD215DC0A}" type="pres">
      <dgm:prSet presAssocID="{84D0EF96-A0E4-4F17-8B41-8E1A30A03150}" presName="level3hierChild" presStyleCnt="0"/>
      <dgm:spPr/>
      <dgm:t>
        <a:bodyPr/>
        <a:lstStyle/>
        <a:p>
          <a:endParaRPr lang="es-EC"/>
        </a:p>
      </dgm:t>
    </dgm:pt>
    <dgm:pt modelId="{99D211AB-9C29-47F6-B5E6-9D75F7834074}" type="pres">
      <dgm:prSet presAssocID="{80EE5543-BC24-4054-B2F9-0DC98F5F04C4}" presName="conn2-1" presStyleLbl="parChTrans1D4" presStyleIdx="1" presStyleCnt="6"/>
      <dgm:spPr/>
      <dgm:t>
        <a:bodyPr/>
        <a:lstStyle/>
        <a:p>
          <a:endParaRPr lang="es-EC"/>
        </a:p>
      </dgm:t>
    </dgm:pt>
    <dgm:pt modelId="{A573A26E-ACA1-4F4A-8859-5A32FEF38B96}" type="pres">
      <dgm:prSet presAssocID="{80EE5543-BC24-4054-B2F9-0DC98F5F04C4}" presName="connTx" presStyleLbl="parChTrans1D4" presStyleIdx="1" presStyleCnt="6"/>
      <dgm:spPr/>
      <dgm:t>
        <a:bodyPr/>
        <a:lstStyle/>
        <a:p>
          <a:endParaRPr lang="es-EC"/>
        </a:p>
      </dgm:t>
    </dgm:pt>
    <dgm:pt modelId="{D8F50838-935D-444A-B23C-CF7211992C51}" type="pres">
      <dgm:prSet presAssocID="{37010578-7DA6-4A39-B750-C791854E11AF}" presName="root2" presStyleCnt="0"/>
      <dgm:spPr/>
      <dgm:t>
        <a:bodyPr/>
        <a:lstStyle/>
        <a:p>
          <a:endParaRPr lang="es-EC"/>
        </a:p>
      </dgm:t>
    </dgm:pt>
    <dgm:pt modelId="{0F85F23E-62EF-40FA-9B0F-EB4C2E89E52D}" type="pres">
      <dgm:prSet presAssocID="{37010578-7DA6-4A39-B750-C791854E11AF}" presName="LevelTwoTextNode" presStyleLbl="node4" presStyleIdx="1" presStyleCnt="6">
        <dgm:presLayoutVars>
          <dgm:chPref val="3"/>
        </dgm:presLayoutVars>
      </dgm:prSet>
      <dgm:spPr/>
      <dgm:t>
        <a:bodyPr/>
        <a:lstStyle/>
        <a:p>
          <a:endParaRPr lang="es-EC"/>
        </a:p>
      </dgm:t>
    </dgm:pt>
    <dgm:pt modelId="{1290FE61-539D-4DC4-843E-9F8A52C1B6F3}" type="pres">
      <dgm:prSet presAssocID="{37010578-7DA6-4A39-B750-C791854E11AF}" presName="level3hierChild" presStyleCnt="0"/>
      <dgm:spPr/>
      <dgm:t>
        <a:bodyPr/>
        <a:lstStyle/>
        <a:p>
          <a:endParaRPr lang="es-EC"/>
        </a:p>
      </dgm:t>
    </dgm:pt>
    <dgm:pt modelId="{D64BF6B6-3B3D-4C6E-A92B-B979CE843679}" type="pres">
      <dgm:prSet presAssocID="{DF9BE28A-6F7A-4F7C-A592-C6E100B1F7B0}" presName="conn2-1" presStyleLbl="parChTrans1D4" presStyleIdx="2" presStyleCnt="6"/>
      <dgm:spPr/>
      <dgm:t>
        <a:bodyPr/>
        <a:lstStyle/>
        <a:p>
          <a:endParaRPr lang="es-EC"/>
        </a:p>
      </dgm:t>
    </dgm:pt>
    <dgm:pt modelId="{2095920E-F47F-45B9-8308-43D96BDAA992}" type="pres">
      <dgm:prSet presAssocID="{DF9BE28A-6F7A-4F7C-A592-C6E100B1F7B0}" presName="connTx" presStyleLbl="parChTrans1D4" presStyleIdx="2" presStyleCnt="6"/>
      <dgm:spPr/>
      <dgm:t>
        <a:bodyPr/>
        <a:lstStyle/>
        <a:p>
          <a:endParaRPr lang="es-EC"/>
        </a:p>
      </dgm:t>
    </dgm:pt>
    <dgm:pt modelId="{9BFCB01C-102C-4B36-BF00-87E0F01B5017}" type="pres">
      <dgm:prSet presAssocID="{C430E7C1-A6CB-41B0-912C-3E6A59DBBC7F}" presName="root2" presStyleCnt="0"/>
      <dgm:spPr/>
      <dgm:t>
        <a:bodyPr/>
        <a:lstStyle/>
        <a:p>
          <a:endParaRPr lang="es-EC"/>
        </a:p>
      </dgm:t>
    </dgm:pt>
    <dgm:pt modelId="{19D31538-CE46-4AF9-B143-9F5F86C6C86D}" type="pres">
      <dgm:prSet presAssocID="{C430E7C1-A6CB-41B0-912C-3E6A59DBBC7F}" presName="LevelTwoTextNode" presStyleLbl="node4" presStyleIdx="2" presStyleCnt="6">
        <dgm:presLayoutVars>
          <dgm:chPref val="3"/>
        </dgm:presLayoutVars>
      </dgm:prSet>
      <dgm:spPr/>
      <dgm:t>
        <a:bodyPr/>
        <a:lstStyle/>
        <a:p>
          <a:endParaRPr lang="es-EC"/>
        </a:p>
      </dgm:t>
    </dgm:pt>
    <dgm:pt modelId="{D80595BE-B6AF-4BA1-AF3E-34A3870C4EAA}" type="pres">
      <dgm:prSet presAssocID="{C430E7C1-A6CB-41B0-912C-3E6A59DBBC7F}" presName="level3hierChild" presStyleCnt="0"/>
      <dgm:spPr/>
      <dgm:t>
        <a:bodyPr/>
        <a:lstStyle/>
        <a:p>
          <a:endParaRPr lang="es-EC"/>
        </a:p>
      </dgm:t>
    </dgm:pt>
    <dgm:pt modelId="{A35EB282-DE23-47D7-AE4E-1BBE4DB861C4}" type="pres">
      <dgm:prSet presAssocID="{BCB9F97C-A838-4502-8618-314610482643}" presName="conn2-1" presStyleLbl="parChTrans1D3" presStyleIdx="2" presStyleCnt="4"/>
      <dgm:spPr/>
      <dgm:t>
        <a:bodyPr/>
        <a:lstStyle/>
        <a:p>
          <a:endParaRPr lang="es-EC"/>
        </a:p>
      </dgm:t>
    </dgm:pt>
    <dgm:pt modelId="{062CACCF-0B21-4297-9F31-7EF794A509E8}" type="pres">
      <dgm:prSet presAssocID="{BCB9F97C-A838-4502-8618-314610482643}" presName="connTx" presStyleLbl="parChTrans1D3" presStyleIdx="2" presStyleCnt="4"/>
      <dgm:spPr/>
      <dgm:t>
        <a:bodyPr/>
        <a:lstStyle/>
        <a:p>
          <a:endParaRPr lang="es-EC"/>
        </a:p>
      </dgm:t>
    </dgm:pt>
    <dgm:pt modelId="{0AB038F8-57B7-4ECE-B346-98C2237DFF73}" type="pres">
      <dgm:prSet presAssocID="{B5638ACC-DABD-48DD-902A-EB98E16EB329}" presName="root2" presStyleCnt="0"/>
      <dgm:spPr/>
      <dgm:t>
        <a:bodyPr/>
        <a:lstStyle/>
        <a:p>
          <a:endParaRPr lang="es-EC"/>
        </a:p>
      </dgm:t>
    </dgm:pt>
    <dgm:pt modelId="{7296ED52-366B-4DAD-9BD2-1A3DEB13C530}" type="pres">
      <dgm:prSet presAssocID="{B5638ACC-DABD-48DD-902A-EB98E16EB329}" presName="LevelTwoTextNode" presStyleLbl="node3" presStyleIdx="2" presStyleCnt="4">
        <dgm:presLayoutVars>
          <dgm:chPref val="3"/>
        </dgm:presLayoutVars>
      </dgm:prSet>
      <dgm:spPr/>
      <dgm:t>
        <a:bodyPr/>
        <a:lstStyle/>
        <a:p>
          <a:endParaRPr lang="es-EC"/>
        </a:p>
      </dgm:t>
    </dgm:pt>
    <dgm:pt modelId="{C8B41FC6-2615-4CFE-A8DB-BC5F01DE643D}" type="pres">
      <dgm:prSet presAssocID="{B5638ACC-DABD-48DD-902A-EB98E16EB329}" presName="level3hierChild" presStyleCnt="0"/>
      <dgm:spPr/>
      <dgm:t>
        <a:bodyPr/>
        <a:lstStyle/>
        <a:p>
          <a:endParaRPr lang="es-EC"/>
        </a:p>
      </dgm:t>
    </dgm:pt>
    <dgm:pt modelId="{50FD187A-1C07-4F91-A0E1-DB8B2B4994C8}" type="pres">
      <dgm:prSet presAssocID="{EF9DA919-C13D-4079-9F03-6B2D7BC6F516}" presName="conn2-1" presStyleLbl="parChTrans1D4" presStyleIdx="3" presStyleCnt="6"/>
      <dgm:spPr/>
      <dgm:t>
        <a:bodyPr/>
        <a:lstStyle/>
        <a:p>
          <a:endParaRPr lang="es-EC"/>
        </a:p>
      </dgm:t>
    </dgm:pt>
    <dgm:pt modelId="{E2ECBE27-1E88-44D0-8F41-97806E54DAEA}" type="pres">
      <dgm:prSet presAssocID="{EF9DA919-C13D-4079-9F03-6B2D7BC6F516}" presName="connTx" presStyleLbl="parChTrans1D4" presStyleIdx="3" presStyleCnt="6"/>
      <dgm:spPr/>
      <dgm:t>
        <a:bodyPr/>
        <a:lstStyle/>
        <a:p>
          <a:endParaRPr lang="es-EC"/>
        </a:p>
      </dgm:t>
    </dgm:pt>
    <dgm:pt modelId="{E5760DAA-A26F-4BCC-B11C-4F8473FB7C71}" type="pres">
      <dgm:prSet presAssocID="{A3BBB16F-97B9-4A66-B412-95B60E146549}" presName="root2" presStyleCnt="0"/>
      <dgm:spPr/>
      <dgm:t>
        <a:bodyPr/>
        <a:lstStyle/>
        <a:p>
          <a:endParaRPr lang="es-EC"/>
        </a:p>
      </dgm:t>
    </dgm:pt>
    <dgm:pt modelId="{1149FFDD-DC78-4779-80C6-54632C0A8C74}" type="pres">
      <dgm:prSet presAssocID="{A3BBB16F-97B9-4A66-B412-95B60E146549}" presName="LevelTwoTextNode" presStyleLbl="node4" presStyleIdx="3" presStyleCnt="6">
        <dgm:presLayoutVars>
          <dgm:chPref val="3"/>
        </dgm:presLayoutVars>
      </dgm:prSet>
      <dgm:spPr/>
      <dgm:t>
        <a:bodyPr/>
        <a:lstStyle/>
        <a:p>
          <a:endParaRPr lang="es-EC"/>
        </a:p>
      </dgm:t>
    </dgm:pt>
    <dgm:pt modelId="{B85471D3-BE0A-4AF9-97E0-FB35CD078849}" type="pres">
      <dgm:prSet presAssocID="{A3BBB16F-97B9-4A66-B412-95B60E146549}" presName="level3hierChild" presStyleCnt="0"/>
      <dgm:spPr/>
      <dgm:t>
        <a:bodyPr/>
        <a:lstStyle/>
        <a:p>
          <a:endParaRPr lang="es-EC"/>
        </a:p>
      </dgm:t>
    </dgm:pt>
    <dgm:pt modelId="{81058800-767B-489C-A3F7-617292981519}" type="pres">
      <dgm:prSet presAssocID="{467FAD91-E9F5-4593-B5B8-EE139D34821E}" presName="conn2-1" presStyleLbl="parChTrans1D2" presStyleIdx="1" presStyleCnt="2"/>
      <dgm:spPr/>
      <dgm:t>
        <a:bodyPr/>
        <a:lstStyle/>
        <a:p>
          <a:endParaRPr lang="es-EC"/>
        </a:p>
      </dgm:t>
    </dgm:pt>
    <dgm:pt modelId="{2FEDCFA1-EAE0-4477-9798-8311C63A5DE8}" type="pres">
      <dgm:prSet presAssocID="{467FAD91-E9F5-4593-B5B8-EE139D34821E}" presName="connTx" presStyleLbl="parChTrans1D2" presStyleIdx="1" presStyleCnt="2"/>
      <dgm:spPr/>
      <dgm:t>
        <a:bodyPr/>
        <a:lstStyle/>
        <a:p>
          <a:endParaRPr lang="es-EC"/>
        </a:p>
      </dgm:t>
    </dgm:pt>
    <dgm:pt modelId="{70485CF5-6AC8-4E90-9483-1DBD53BDC19A}" type="pres">
      <dgm:prSet presAssocID="{A85431F9-9C6A-456A-B23B-3DC79249C2C2}" presName="root2" presStyleCnt="0"/>
      <dgm:spPr/>
      <dgm:t>
        <a:bodyPr/>
        <a:lstStyle/>
        <a:p>
          <a:endParaRPr lang="es-EC"/>
        </a:p>
      </dgm:t>
    </dgm:pt>
    <dgm:pt modelId="{9A93BFD5-4487-4EE0-82EA-2473C69587BD}" type="pres">
      <dgm:prSet presAssocID="{A85431F9-9C6A-456A-B23B-3DC79249C2C2}" presName="LevelTwoTextNode" presStyleLbl="node2" presStyleIdx="1" presStyleCnt="2">
        <dgm:presLayoutVars>
          <dgm:chPref val="3"/>
        </dgm:presLayoutVars>
      </dgm:prSet>
      <dgm:spPr/>
      <dgm:t>
        <a:bodyPr/>
        <a:lstStyle/>
        <a:p>
          <a:endParaRPr lang="es-EC"/>
        </a:p>
      </dgm:t>
    </dgm:pt>
    <dgm:pt modelId="{F786C62E-98BB-4ACF-8A54-7E9701F867A3}" type="pres">
      <dgm:prSet presAssocID="{A85431F9-9C6A-456A-B23B-3DC79249C2C2}" presName="level3hierChild" presStyleCnt="0"/>
      <dgm:spPr/>
      <dgm:t>
        <a:bodyPr/>
        <a:lstStyle/>
        <a:p>
          <a:endParaRPr lang="es-EC"/>
        </a:p>
      </dgm:t>
    </dgm:pt>
    <dgm:pt modelId="{61C8C628-14AF-4F85-8479-1BDA93A5F509}" type="pres">
      <dgm:prSet presAssocID="{4F8A7EFA-FB22-4E7A-9B02-11DA45F510F4}" presName="conn2-1" presStyleLbl="parChTrans1D3" presStyleIdx="3" presStyleCnt="4"/>
      <dgm:spPr/>
      <dgm:t>
        <a:bodyPr/>
        <a:lstStyle/>
        <a:p>
          <a:endParaRPr lang="es-EC"/>
        </a:p>
      </dgm:t>
    </dgm:pt>
    <dgm:pt modelId="{4813F222-1F86-4FA9-914B-46E16D683298}" type="pres">
      <dgm:prSet presAssocID="{4F8A7EFA-FB22-4E7A-9B02-11DA45F510F4}" presName="connTx" presStyleLbl="parChTrans1D3" presStyleIdx="3" presStyleCnt="4"/>
      <dgm:spPr/>
      <dgm:t>
        <a:bodyPr/>
        <a:lstStyle/>
        <a:p>
          <a:endParaRPr lang="es-EC"/>
        </a:p>
      </dgm:t>
    </dgm:pt>
    <dgm:pt modelId="{2FABEEA5-D737-4166-A109-C4FAF6C76D2A}" type="pres">
      <dgm:prSet presAssocID="{83C5828C-C858-44D3-832F-068BC705FEED}" presName="root2" presStyleCnt="0"/>
      <dgm:spPr/>
      <dgm:t>
        <a:bodyPr/>
        <a:lstStyle/>
        <a:p>
          <a:endParaRPr lang="es-EC"/>
        </a:p>
      </dgm:t>
    </dgm:pt>
    <dgm:pt modelId="{97F63692-B121-438D-A522-9486D53A3B92}" type="pres">
      <dgm:prSet presAssocID="{83C5828C-C858-44D3-832F-068BC705FEED}" presName="LevelTwoTextNode" presStyleLbl="node3" presStyleIdx="3" presStyleCnt="4">
        <dgm:presLayoutVars>
          <dgm:chPref val="3"/>
        </dgm:presLayoutVars>
      </dgm:prSet>
      <dgm:spPr/>
      <dgm:t>
        <a:bodyPr/>
        <a:lstStyle/>
        <a:p>
          <a:endParaRPr lang="es-EC"/>
        </a:p>
      </dgm:t>
    </dgm:pt>
    <dgm:pt modelId="{10966D48-91AF-467E-88BE-1A9D84AF3A5F}" type="pres">
      <dgm:prSet presAssocID="{83C5828C-C858-44D3-832F-068BC705FEED}" presName="level3hierChild" presStyleCnt="0"/>
      <dgm:spPr/>
      <dgm:t>
        <a:bodyPr/>
        <a:lstStyle/>
        <a:p>
          <a:endParaRPr lang="es-EC"/>
        </a:p>
      </dgm:t>
    </dgm:pt>
    <dgm:pt modelId="{3650324C-92FE-455C-942B-8AFE16E18D2D}" type="pres">
      <dgm:prSet presAssocID="{BF88B075-51CD-40BE-B4AD-F561B8F25136}" presName="conn2-1" presStyleLbl="parChTrans1D4" presStyleIdx="4" presStyleCnt="6"/>
      <dgm:spPr/>
      <dgm:t>
        <a:bodyPr/>
        <a:lstStyle/>
        <a:p>
          <a:endParaRPr lang="es-EC"/>
        </a:p>
      </dgm:t>
    </dgm:pt>
    <dgm:pt modelId="{489A23C5-CD55-456B-B07A-7701010FEF40}" type="pres">
      <dgm:prSet presAssocID="{BF88B075-51CD-40BE-B4AD-F561B8F25136}" presName="connTx" presStyleLbl="parChTrans1D4" presStyleIdx="4" presStyleCnt="6"/>
      <dgm:spPr/>
      <dgm:t>
        <a:bodyPr/>
        <a:lstStyle/>
        <a:p>
          <a:endParaRPr lang="es-EC"/>
        </a:p>
      </dgm:t>
    </dgm:pt>
    <dgm:pt modelId="{33AC86D9-646E-45D7-BC49-05C778A0A23E}" type="pres">
      <dgm:prSet presAssocID="{4D41D5A3-C36B-403A-9B39-D595C6019DF0}" presName="root2" presStyleCnt="0"/>
      <dgm:spPr/>
      <dgm:t>
        <a:bodyPr/>
        <a:lstStyle/>
        <a:p>
          <a:endParaRPr lang="es-EC"/>
        </a:p>
      </dgm:t>
    </dgm:pt>
    <dgm:pt modelId="{81CA48FE-4913-466C-9828-A56D17463DC4}" type="pres">
      <dgm:prSet presAssocID="{4D41D5A3-C36B-403A-9B39-D595C6019DF0}" presName="LevelTwoTextNode" presStyleLbl="node4" presStyleIdx="4" presStyleCnt="6">
        <dgm:presLayoutVars>
          <dgm:chPref val="3"/>
        </dgm:presLayoutVars>
      </dgm:prSet>
      <dgm:spPr/>
      <dgm:t>
        <a:bodyPr/>
        <a:lstStyle/>
        <a:p>
          <a:endParaRPr lang="es-EC"/>
        </a:p>
      </dgm:t>
    </dgm:pt>
    <dgm:pt modelId="{D9EB671C-A1D8-4B15-BA94-BC0E5622866D}" type="pres">
      <dgm:prSet presAssocID="{4D41D5A3-C36B-403A-9B39-D595C6019DF0}" presName="level3hierChild" presStyleCnt="0"/>
      <dgm:spPr/>
      <dgm:t>
        <a:bodyPr/>
        <a:lstStyle/>
        <a:p>
          <a:endParaRPr lang="es-EC"/>
        </a:p>
      </dgm:t>
    </dgm:pt>
    <dgm:pt modelId="{4684E21B-8B1C-47F5-832C-4931CFCA3134}" type="pres">
      <dgm:prSet presAssocID="{B09C63CC-54A9-4FC4-B06C-5BFF3920337C}" presName="conn2-1" presStyleLbl="parChTrans1D4" presStyleIdx="5" presStyleCnt="6"/>
      <dgm:spPr/>
      <dgm:t>
        <a:bodyPr/>
        <a:lstStyle/>
        <a:p>
          <a:endParaRPr lang="es-EC"/>
        </a:p>
      </dgm:t>
    </dgm:pt>
    <dgm:pt modelId="{6E5D5ADA-42F9-49E2-86CF-2942F00D1045}" type="pres">
      <dgm:prSet presAssocID="{B09C63CC-54A9-4FC4-B06C-5BFF3920337C}" presName="connTx" presStyleLbl="parChTrans1D4" presStyleIdx="5" presStyleCnt="6"/>
      <dgm:spPr/>
      <dgm:t>
        <a:bodyPr/>
        <a:lstStyle/>
        <a:p>
          <a:endParaRPr lang="es-EC"/>
        </a:p>
      </dgm:t>
    </dgm:pt>
    <dgm:pt modelId="{5401A1C1-5018-4A36-AF12-CB5B1CD819DC}" type="pres">
      <dgm:prSet presAssocID="{E224F5DE-4E7E-4FF0-A6AA-3CC498E86293}" presName="root2" presStyleCnt="0"/>
      <dgm:spPr/>
      <dgm:t>
        <a:bodyPr/>
        <a:lstStyle/>
        <a:p>
          <a:endParaRPr lang="es-EC"/>
        </a:p>
      </dgm:t>
    </dgm:pt>
    <dgm:pt modelId="{7DC6D996-4833-415D-B211-BA14359F79FC}" type="pres">
      <dgm:prSet presAssocID="{E224F5DE-4E7E-4FF0-A6AA-3CC498E86293}" presName="LevelTwoTextNode" presStyleLbl="node4" presStyleIdx="5" presStyleCnt="6">
        <dgm:presLayoutVars>
          <dgm:chPref val="3"/>
        </dgm:presLayoutVars>
      </dgm:prSet>
      <dgm:spPr/>
      <dgm:t>
        <a:bodyPr/>
        <a:lstStyle/>
        <a:p>
          <a:endParaRPr lang="es-EC"/>
        </a:p>
      </dgm:t>
    </dgm:pt>
    <dgm:pt modelId="{DC465497-D2DF-4ED8-918E-9F847F3DA274}" type="pres">
      <dgm:prSet presAssocID="{E224F5DE-4E7E-4FF0-A6AA-3CC498E86293}" presName="level3hierChild" presStyleCnt="0"/>
      <dgm:spPr/>
      <dgm:t>
        <a:bodyPr/>
        <a:lstStyle/>
        <a:p>
          <a:endParaRPr lang="es-EC"/>
        </a:p>
      </dgm:t>
    </dgm:pt>
  </dgm:ptLst>
  <dgm:cxnLst>
    <dgm:cxn modelId="{FF4F1022-695F-457C-AB93-EC1A78175ED4}" type="presOf" srcId="{4F8A7EFA-FB22-4E7A-9B02-11DA45F510F4}" destId="{61C8C628-14AF-4F85-8479-1BDA93A5F509}" srcOrd="0" destOrd="0" presId="urn:microsoft.com/office/officeart/2005/8/layout/hierarchy2"/>
    <dgm:cxn modelId="{C7D2EF30-30E2-4D42-94BC-F96E10F82C06}" type="presOf" srcId="{84D0EF96-A0E4-4F17-8B41-8E1A30A03150}" destId="{A368DE29-DD8D-416C-B69C-FAC98A477BBD}" srcOrd="0" destOrd="0" presId="urn:microsoft.com/office/officeart/2005/8/layout/hierarchy2"/>
    <dgm:cxn modelId="{4A03A5D6-74B3-47C3-B3F7-6FF8915FB83B}" type="presOf" srcId="{D513426F-E1C4-49B4-A767-8119DDFDFDDE}" destId="{342ED9F1-35C5-4DF5-974A-BF736E6C7458}" srcOrd="1" destOrd="0" presId="urn:microsoft.com/office/officeart/2005/8/layout/hierarchy2"/>
    <dgm:cxn modelId="{6E1D02CF-6BA5-4A86-A01B-4B91370083F1}" type="presOf" srcId="{83C5828C-C858-44D3-832F-068BC705FEED}" destId="{97F63692-B121-438D-A522-9486D53A3B92}" srcOrd="0" destOrd="0" presId="urn:microsoft.com/office/officeart/2005/8/layout/hierarchy2"/>
    <dgm:cxn modelId="{8A1D6D9D-9D5B-45C2-B026-667212F34028}" type="presOf" srcId="{A85431F9-9C6A-456A-B23B-3DC79249C2C2}" destId="{9A93BFD5-4487-4EE0-82EA-2473C69587BD}" srcOrd="0" destOrd="0" presId="urn:microsoft.com/office/officeart/2005/8/layout/hierarchy2"/>
    <dgm:cxn modelId="{672D58A9-B719-4A86-A3A2-4FB73F7D9125}" type="presOf" srcId="{9F6DBD08-E64E-458D-9F4D-DB45E0AC4C00}" destId="{A5AA759C-D587-424B-B696-4BE1B5F14731}" srcOrd="0" destOrd="0" presId="urn:microsoft.com/office/officeart/2005/8/layout/hierarchy2"/>
    <dgm:cxn modelId="{CC7BA5A3-CED0-45F1-A2C7-D276E4C32053}" type="presOf" srcId="{C5946278-5B52-4DB2-BD22-0EFE79F52A2B}" destId="{60B69838-F492-439E-84C2-58FD409F7CAE}" srcOrd="0" destOrd="0" presId="urn:microsoft.com/office/officeart/2005/8/layout/hierarchy2"/>
    <dgm:cxn modelId="{4F0814C2-7693-4DCA-A154-A90461540025}" type="presOf" srcId="{4D41D5A3-C36B-403A-9B39-D595C6019DF0}" destId="{81CA48FE-4913-466C-9828-A56D17463DC4}" srcOrd="0" destOrd="0" presId="urn:microsoft.com/office/officeart/2005/8/layout/hierarchy2"/>
    <dgm:cxn modelId="{4FE5DCC2-9698-471E-BC9E-FE36213603E9}" type="presOf" srcId="{7A022864-CC39-4862-B89A-917D7F637004}" destId="{E18B470E-651D-4565-8697-565C25120C4D}" srcOrd="0" destOrd="0" presId="urn:microsoft.com/office/officeart/2005/8/layout/hierarchy2"/>
    <dgm:cxn modelId="{DB49637E-5A01-436A-871A-B96FBD5A8716}" type="presOf" srcId="{1D081E84-DCE7-4CF5-8DA5-D9B0AF9C7091}" destId="{7F28AB14-E9F5-4CA6-B0F3-6A93058B1586}" srcOrd="0" destOrd="0" presId="urn:microsoft.com/office/officeart/2005/8/layout/hierarchy2"/>
    <dgm:cxn modelId="{532B8993-CB2D-4A7D-BD6B-EDC52729051C}" srcId="{A85431F9-9C6A-456A-B23B-3DC79249C2C2}" destId="{83C5828C-C858-44D3-832F-068BC705FEED}" srcOrd="0" destOrd="0" parTransId="{4F8A7EFA-FB22-4E7A-9B02-11DA45F510F4}" sibTransId="{40BADA6E-6CFF-4BBE-A965-F228A6B78C9A}"/>
    <dgm:cxn modelId="{32816448-4FA3-4D77-9D17-79260E4C1E0D}" srcId="{9F6DBD08-E64E-458D-9F4D-DB45E0AC4C00}" destId="{9D6E081B-02F5-4717-973F-42365C57A0A0}" srcOrd="0" destOrd="0" parTransId="{8C60CE8C-536E-4906-8AC4-B7D9ABA2A4A0}" sibTransId="{44CFB886-FFAA-4A90-82EC-82230E7C6721}"/>
    <dgm:cxn modelId="{4A2CF4AA-3E89-434F-9BE8-DB1A33FF715A}" type="presOf" srcId="{E224F5DE-4E7E-4FF0-A6AA-3CC498E86293}" destId="{7DC6D996-4833-415D-B211-BA14359F79FC}" srcOrd="0" destOrd="0" presId="urn:microsoft.com/office/officeart/2005/8/layout/hierarchy2"/>
    <dgm:cxn modelId="{0D9F5FA0-A72E-412B-8360-A8C5EC2E0307}" type="presOf" srcId="{DF9BE28A-6F7A-4F7C-A592-C6E100B1F7B0}" destId="{D64BF6B6-3B3D-4C6E-A92B-B979CE843679}" srcOrd="0" destOrd="0" presId="urn:microsoft.com/office/officeart/2005/8/layout/hierarchy2"/>
    <dgm:cxn modelId="{EFB25839-A322-4AF5-8B24-B05D31F76C22}" type="presOf" srcId="{B09C63CC-54A9-4FC4-B06C-5BFF3920337C}" destId="{4684E21B-8B1C-47F5-832C-4931CFCA3134}" srcOrd="0" destOrd="0" presId="urn:microsoft.com/office/officeart/2005/8/layout/hierarchy2"/>
    <dgm:cxn modelId="{3E6EEE14-F1D0-489D-88AA-5EDDCC310AC9}" srcId="{84D0EF96-A0E4-4F17-8B41-8E1A30A03150}" destId="{C430E7C1-A6CB-41B0-912C-3E6A59DBBC7F}" srcOrd="1" destOrd="0" parTransId="{DF9BE28A-6F7A-4F7C-A592-C6E100B1F7B0}" sibTransId="{7FBB45FB-E737-47A6-926B-8407DCD045CE}"/>
    <dgm:cxn modelId="{FF171E4F-781F-45F9-A270-2C4B5D725694}" srcId="{C5946278-5B52-4DB2-BD22-0EFE79F52A2B}" destId="{5836FB72-E553-46B9-A0A0-B29A37C8BE26}" srcOrd="0" destOrd="0" parTransId="{003E5A1B-26FE-478A-B611-173555185259}" sibTransId="{64B493B1-C026-4292-AC1A-452AA1E016F2}"/>
    <dgm:cxn modelId="{6340C99C-6181-4B19-ABEE-B24EB80A2D85}" srcId="{83C5828C-C858-44D3-832F-068BC705FEED}" destId="{4D41D5A3-C36B-403A-9B39-D595C6019DF0}" srcOrd="0" destOrd="0" parTransId="{BF88B075-51CD-40BE-B4AD-F561B8F25136}" sibTransId="{DC496CB5-1C98-4714-9EB2-DED90E916CE3}"/>
    <dgm:cxn modelId="{CD92AEC5-541E-45D7-9F57-5D33A69102BE}" srcId="{9F6DBD08-E64E-458D-9F4D-DB45E0AC4C00}" destId="{84D0EF96-A0E4-4F17-8B41-8E1A30A03150}" srcOrd="1" destOrd="0" parTransId="{D513426F-E1C4-49B4-A767-8119DDFDFDDE}" sibTransId="{D5321DDE-5418-4171-BF36-3DAB7361654B}"/>
    <dgm:cxn modelId="{5AF5907A-D5C3-4B6D-A021-4D5B7B76A1DB}" type="presOf" srcId="{EF9DA919-C13D-4079-9F03-6B2D7BC6F516}" destId="{50FD187A-1C07-4F91-A0E1-DB8B2B4994C8}" srcOrd="0" destOrd="0" presId="urn:microsoft.com/office/officeart/2005/8/layout/hierarchy2"/>
    <dgm:cxn modelId="{6C956465-D3C6-4D52-985C-7682FFD522B9}" type="presOf" srcId="{8C60CE8C-536E-4906-8AC4-B7D9ABA2A4A0}" destId="{64DB08D2-3387-41AD-890B-4FCBA85CE181}" srcOrd="1" destOrd="0" presId="urn:microsoft.com/office/officeart/2005/8/layout/hierarchy2"/>
    <dgm:cxn modelId="{37E0E988-15DE-4A04-B7AD-CAEA4D2688F4}" type="presOf" srcId="{467FAD91-E9F5-4593-B5B8-EE139D34821E}" destId="{81058800-767B-489C-A3F7-617292981519}" srcOrd="0" destOrd="0" presId="urn:microsoft.com/office/officeart/2005/8/layout/hierarchy2"/>
    <dgm:cxn modelId="{372734B8-464A-4155-80D8-971401E93056}" type="presOf" srcId="{80EE5543-BC24-4054-B2F9-0DC98F5F04C4}" destId="{99D211AB-9C29-47F6-B5E6-9D75F7834074}" srcOrd="0" destOrd="0" presId="urn:microsoft.com/office/officeart/2005/8/layout/hierarchy2"/>
    <dgm:cxn modelId="{8084FB13-F280-4AF3-85C6-752F3FA6C694}" type="presOf" srcId="{6B6B3380-DEDF-481C-911F-E84C1A4661AA}" destId="{847C5C20-B156-4987-B15B-6C4285E4A6BC}" srcOrd="0" destOrd="0" presId="urn:microsoft.com/office/officeart/2005/8/layout/hierarchy2"/>
    <dgm:cxn modelId="{C0AE40F3-8329-4588-9051-4521291E59B5}" srcId="{B5638ACC-DABD-48DD-902A-EB98E16EB329}" destId="{A3BBB16F-97B9-4A66-B412-95B60E146549}" srcOrd="0" destOrd="0" parTransId="{EF9DA919-C13D-4079-9F03-6B2D7BC6F516}" sibTransId="{84F2BE61-1F6C-4CC6-B172-0952B1B4ACA6}"/>
    <dgm:cxn modelId="{674087E3-7AEF-430C-99C7-E413A6F6F87F}" srcId="{9F6DBD08-E64E-458D-9F4D-DB45E0AC4C00}" destId="{B5638ACC-DABD-48DD-902A-EB98E16EB329}" srcOrd="2" destOrd="0" parTransId="{BCB9F97C-A838-4502-8618-314610482643}" sibTransId="{2EDFAB51-DF4E-40F5-ABE5-11D80FE2A4FB}"/>
    <dgm:cxn modelId="{B93FE05C-6831-45EB-855A-0AD1AC3C02EA}" type="presOf" srcId="{467FAD91-E9F5-4593-B5B8-EE139D34821E}" destId="{2FEDCFA1-EAE0-4477-9798-8311C63A5DE8}" srcOrd="1" destOrd="0" presId="urn:microsoft.com/office/officeart/2005/8/layout/hierarchy2"/>
    <dgm:cxn modelId="{D4FC3CF2-F721-4FDF-80A8-97D9B487C434}" type="presOf" srcId="{37010578-7DA6-4A39-B750-C791854E11AF}" destId="{0F85F23E-62EF-40FA-9B0F-EB4C2E89E52D}" srcOrd="0" destOrd="0" presId="urn:microsoft.com/office/officeart/2005/8/layout/hierarchy2"/>
    <dgm:cxn modelId="{5DA97EC6-AEFE-4258-8886-60F37319468E}" type="presOf" srcId="{BCB9F97C-A838-4502-8618-314610482643}" destId="{062CACCF-0B21-4297-9F31-7EF794A509E8}" srcOrd="1" destOrd="0" presId="urn:microsoft.com/office/officeart/2005/8/layout/hierarchy2"/>
    <dgm:cxn modelId="{52518A42-1AD6-4290-881D-50ED600A9BC4}" type="presOf" srcId="{BCB9F97C-A838-4502-8618-314610482643}" destId="{A35EB282-DE23-47D7-AE4E-1BBE4DB861C4}" srcOrd="0" destOrd="0" presId="urn:microsoft.com/office/officeart/2005/8/layout/hierarchy2"/>
    <dgm:cxn modelId="{2EC96ED3-8695-46C1-A3FC-04FCEE48E8BF}" srcId="{5836FB72-E553-46B9-A0A0-B29A37C8BE26}" destId="{A85431F9-9C6A-456A-B23B-3DC79249C2C2}" srcOrd="1" destOrd="0" parTransId="{467FAD91-E9F5-4593-B5B8-EE139D34821E}" sibTransId="{3803755C-1DAD-4123-9C75-0F14FAC46360}"/>
    <dgm:cxn modelId="{F53B2A7C-6F86-4F5B-8BEA-129D6C2F4729}" type="presOf" srcId="{A3BBB16F-97B9-4A66-B412-95B60E146549}" destId="{1149FFDD-DC78-4779-80C6-54632C0A8C74}" srcOrd="0" destOrd="0" presId="urn:microsoft.com/office/officeart/2005/8/layout/hierarchy2"/>
    <dgm:cxn modelId="{C5827E2A-0E51-48CC-B4A6-F3153C5E6A84}" type="presOf" srcId="{4F8A7EFA-FB22-4E7A-9B02-11DA45F510F4}" destId="{4813F222-1F86-4FA9-914B-46E16D683298}" srcOrd="1" destOrd="0" presId="urn:microsoft.com/office/officeart/2005/8/layout/hierarchy2"/>
    <dgm:cxn modelId="{8E7BB8EA-E246-44A5-843E-A7729DEA1A2C}" type="presOf" srcId="{7A022864-CC39-4862-B89A-917D7F637004}" destId="{3990D4A6-6DB8-4D93-961B-9ECACB2255C2}" srcOrd="1" destOrd="0" presId="urn:microsoft.com/office/officeart/2005/8/layout/hierarchy2"/>
    <dgm:cxn modelId="{F16AA701-8264-4A8F-BBB2-6D9316A14100}" type="presOf" srcId="{9D6E081B-02F5-4717-973F-42365C57A0A0}" destId="{1D300027-1516-4BBB-918A-0C952D7E3F12}" srcOrd="0" destOrd="0" presId="urn:microsoft.com/office/officeart/2005/8/layout/hierarchy2"/>
    <dgm:cxn modelId="{B063439D-FB3A-4F05-A733-F30E53805840}" type="presOf" srcId="{B5638ACC-DABD-48DD-902A-EB98E16EB329}" destId="{7296ED52-366B-4DAD-9BD2-1A3DEB13C530}" srcOrd="0" destOrd="0" presId="urn:microsoft.com/office/officeart/2005/8/layout/hierarchy2"/>
    <dgm:cxn modelId="{B8E62890-63C0-453B-AE89-AD5B83A5CAD1}" type="presOf" srcId="{BF88B075-51CD-40BE-B4AD-F561B8F25136}" destId="{3650324C-92FE-455C-942B-8AFE16E18D2D}" srcOrd="0" destOrd="0" presId="urn:microsoft.com/office/officeart/2005/8/layout/hierarchy2"/>
    <dgm:cxn modelId="{F226F110-2CD6-480D-9CED-2BAA527C4162}" type="presOf" srcId="{8C60CE8C-536E-4906-8AC4-B7D9ABA2A4A0}" destId="{EF1F480F-7C49-42D7-9557-EC346DB2BE02}" srcOrd="0" destOrd="0" presId="urn:microsoft.com/office/officeart/2005/8/layout/hierarchy2"/>
    <dgm:cxn modelId="{89298CCA-C0BB-4210-BDC0-6DB707C2B367}" srcId="{84D0EF96-A0E4-4F17-8B41-8E1A30A03150}" destId="{37010578-7DA6-4A39-B750-C791854E11AF}" srcOrd="0" destOrd="0" parTransId="{80EE5543-BC24-4054-B2F9-0DC98F5F04C4}" sibTransId="{47250E2F-A86D-4D81-8B2A-C0A25831712E}"/>
    <dgm:cxn modelId="{A7F54073-B59D-4F22-B58D-79D4529868D2}" srcId="{5836FB72-E553-46B9-A0A0-B29A37C8BE26}" destId="{9F6DBD08-E64E-458D-9F4D-DB45E0AC4C00}" srcOrd="0" destOrd="0" parTransId="{6B6B3380-DEDF-481C-911F-E84C1A4661AA}" sibTransId="{4041FC7C-C578-475C-91D9-C6B03F9EC296}"/>
    <dgm:cxn modelId="{1F4686EB-405C-40E3-AF0F-3898426B6BFA}" srcId="{83C5828C-C858-44D3-832F-068BC705FEED}" destId="{E224F5DE-4E7E-4FF0-A6AA-3CC498E86293}" srcOrd="1" destOrd="0" parTransId="{B09C63CC-54A9-4FC4-B06C-5BFF3920337C}" sibTransId="{A33C0E8E-0EB6-46C2-8A9F-5EF0CBD5C096}"/>
    <dgm:cxn modelId="{C99BE7EF-E4EF-4C44-8EB7-CDDAB06780D7}" type="presOf" srcId="{C430E7C1-A6CB-41B0-912C-3E6A59DBBC7F}" destId="{19D31538-CE46-4AF9-B143-9F5F86C6C86D}" srcOrd="0" destOrd="0" presId="urn:microsoft.com/office/officeart/2005/8/layout/hierarchy2"/>
    <dgm:cxn modelId="{070CC625-0803-49F6-952A-DD355B7BBC5C}" type="presOf" srcId="{DF9BE28A-6F7A-4F7C-A592-C6E100B1F7B0}" destId="{2095920E-F47F-45B9-8308-43D96BDAA992}" srcOrd="1" destOrd="0" presId="urn:microsoft.com/office/officeart/2005/8/layout/hierarchy2"/>
    <dgm:cxn modelId="{A3E7013A-0A95-4666-8448-E468198C0D44}" type="presOf" srcId="{80EE5543-BC24-4054-B2F9-0DC98F5F04C4}" destId="{A573A26E-ACA1-4F4A-8859-5A32FEF38B96}" srcOrd="1" destOrd="0" presId="urn:microsoft.com/office/officeart/2005/8/layout/hierarchy2"/>
    <dgm:cxn modelId="{DAD3EFFB-AA5E-477D-A01A-1CB16C17A6F7}" type="presOf" srcId="{B09C63CC-54A9-4FC4-B06C-5BFF3920337C}" destId="{6E5D5ADA-42F9-49E2-86CF-2942F00D1045}" srcOrd="1" destOrd="0" presId="urn:microsoft.com/office/officeart/2005/8/layout/hierarchy2"/>
    <dgm:cxn modelId="{8E0D757F-2A26-464C-BA5B-7CC7DF0DA942}" srcId="{9D6E081B-02F5-4717-973F-42365C57A0A0}" destId="{1D081E84-DCE7-4CF5-8DA5-D9B0AF9C7091}" srcOrd="0" destOrd="0" parTransId="{7A022864-CC39-4862-B89A-917D7F637004}" sibTransId="{18EC1EDB-C7AC-478A-BFA3-7098CCFD7EEC}"/>
    <dgm:cxn modelId="{FA80E06F-1B73-4E5C-AEF3-64BFCEA89DFE}" type="presOf" srcId="{EF9DA919-C13D-4079-9F03-6B2D7BC6F516}" destId="{E2ECBE27-1E88-44D0-8F41-97806E54DAEA}" srcOrd="1" destOrd="0" presId="urn:microsoft.com/office/officeart/2005/8/layout/hierarchy2"/>
    <dgm:cxn modelId="{BF8A9EED-8704-46A2-A2B8-27F814ABD519}" type="presOf" srcId="{5836FB72-E553-46B9-A0A0-B29A37C8BE26}" destId="{BB19F2CD-0906-44D6-BFB8-7FF2F12EA70F}" srcOrd="0" destOrd="0" presId="urn:microsoft.com/office/officeart/2005/8/layout/hierarchy2"/>
    <dgm:cxn modelId="{766B9E51-7ACF-43F7-B2CA-7B1C903D7583}" type="presOf" srcId="{BF88B075-51CD-40BE-B4AD-F561B8F25136}" destId="{489A23C5-CD55-456B-B07A-7701010FEF40}" srcOrd="1" destOrd="0" presId="urn:microsoft.com/office/officeart/2005/8/layout/hierarchy2"/>
    <dgm:cxn modelId="{79C6476A-B799-4610-9E83-21C8A4D4ABD6}" type="presOf" srcId="{6B6B3380-DEDF-481C-911F-E84C1A4661AA}" destId="{761FCCE1-5418-47BE-8B31-7A78B066E553}" srcOrd="1" destOrd="0" presId="urn:microsoft.com/office/officeart/2005/8/layout/hierarchy2"/>
    <dgm:cxn modelId="{7E16CCF3-28DD-490F-B0DB-1C0CA4E80C2C}" type="presOf" srcId="{D513426F-E1C4-49B4-A767-8119DDFDFDDE}" destId="{0C860EAB-FECB-40B2-85CE-FB9AAED78737}" srcOrd="0" destOrd="0" presId="urn:microsoft.com/office/officeart/2005/8/layout/hierarchy2"/>
    <dgm:cxn modelId="{AB9C9254-E719-4C38-910B-78AC3FFD1B33}" type="presParOf" srcId="{60B69838-F492-439E-84C2-58FD409F7CAE}" destId="{27719DC0-FED5-40E2-9D44-B1D897DD149E}" srcOrd="0" destOrd="0" presId="urn:microsoft.com/office/officeart/2005/8/layout/hierarchy2"/>
    <dgm:cxn modelId="{6A24F7F9-23DF-46B5-9862-068ED315D544}" type="presParOf" srcId="{27719DC0-FED5-40E2-9D44-B1D897DD149E}" destId="{BB19F2CD-0906-44D6-BFB8-7FF2F12EA70F}" srcOrd="0" destOrd="0" presId="urn:microsoft.com/office/officeart/2005/8/layout/hierarchy2"/>
    <dgm:cxn modelId="{A39EC9EC-5C61-4FE2-BA3C-FE386DE69BE7}" type="presParOf" srcId="{27719DC0-FED5-40E2-9D44-B1D897DD149E}" destId="{3A07FB71-1572-475C-A8BD-32123A782028}" srcOrd="1" destOrd="0" presId="urn:microsoft.com/office/officeart/2005/8/layout/hierarchy2"/>
    <dgm:cxn modelId="{DE655577-79C3-459B-BDC3-E63AB8F916D1}" type="presParOf" srcId="{3A07FB71-1572-475C-A8BD-32123A782028}" destId="{847C5C20-B156-4987-B15B-6C4285E4A6BC}" srcOrd="0" destOrd="0" presId="urn:microsoft.com/office/officeart/2005/8/layout/hierarchy2"/>
    <dgm:cxn modelId="{6C227210-71FC-4457-A82E-A6925E794E8F}" type="presParOf" srcId="{847C5C20-B156-4987-B15B-6C4285E4A6BC}" destId="{761FCCE1-5418-47BE-8B31-7A78B066E553}" srcOrd="0" destOrd="0" presId="urn:microsoft.com/office/officeart/2005/8/layout/hierarchy2"/>
    <dgm:cxn modelId="{DBD9A9EB-F1B8-47FD-BEF6-8BF487542D97}" type="presParOf" srcId="{3A07FB71-1572-475C-A8BD-32123A782028}" destId="{95237BD6-5C38-4A26-8F94-0609B36E892B}" srcOrd="1" destOrd="0" presId="urn:microsoft.com/office/officeart/2005/8/layout/hierarchy2"/>
    <dgm:cxn modelId="{8940DE16-00DA-40CD-8450-53FFDC515C9D}" type="presParOf" srcId="{95237BD6-5C38-4A26-8F94-0609B36E892B}" destId="{A5AA759C-D587-424B-B696-4BE1B5F14731}" srcOrd="0" destOrd="0" presId="urn:microsoft.com/office/officeart/2005/8/layout/hierarchy2"/>
    <dgm:cxn modelId="{A1ACF159-F46F-4DFE-B456-735CAB5DD154}" type="presParOf" srcId="{95237BD6-5C38-4A26-8F94-0609B36E892B}" destId="{30ED7F8A-8242-49FF-BA3B-77EACE27B753}" srcOrd="1" destOrd="0" presId="urn:microsoft.com/office/officeart/2005/8/layout/hierarchy2"/>
    <dgm:cxn modelId="{69F369EE-18AF-41C2-8D61-E6B8562B7D4E}" type="presParOf" srcId="{30ED7F8A-8242-49FF-BA3B-77EACE27B753}" destId="{EF1F480F-7C49-42D7-9557-EC346DB2BE02}" srcOrd="0" destOrd="0" presId="urn:microsoft.com/office/officeart/2005/8/layout/hierarchy2"/>
    <dgm:cxn modelId="{CB738DA7-49B1-400B-8237-1BF47EE203B8}" type="presParOf" srcId="{EF1F480F-7C49-42D7-9557-EC346DB2BE02}" destId="{64DB08D2-3387-41AD-890B-4FCBA85CE181}" srcOrd="0" destOrd="0" presId="urn:microsoft.com/office/officeart/2005/8/layout/hierarchy2"/>
    <dgm:cxn modelId="{74116553-DE76-472F-A43D-0A38306B889B}" type="presParOf" srcId="{30ED7F8A-8242-49FF-BA3B-77EACE27B753}" destId="{466DB632-0654-499F-93A1-F783E7F551AA}" srcOrd="1" destOrd="0" presId="urn:microsoft.com/office/officeart/2005/8/layout/hierarchy2"/>
    <dgm:cxn modelId="{79314C1B-4CE4-49FD-9E14-22CDA727D827}" type="presParOf" srcId="{466DB632-0654-499F-93A1-F783E7F551AA}" destId="{1D300027-1516-4BBB-918A-0C952D7E3F12}" srcOrd="0" destOrd="0" presId="urn:microsoft.com/office/officeart/2005/8/layout/hierarchy2"/>
    <dgm:cxn modelId="{D930C146-301F-464F-A112-9BCBD2DAA1CD}" type="presParOf" srcId="{466DB632-0654-499F-93A1-F783E7F551AA}" destId="{558464D6-9A2F-4AAC-9BA1-233FB72C8119}" srcOrd="1" destOrd="0" presId="urn:microsoft.com/office/officeart/2005/8/layout/hierarchy2"/>
    <dgm:cxn modelId="{1151FC9E-7E0A-494F-A9B0-A90FDE4C3D36}" type="presParOf" srcId="{558464D6-9A2F-4AAC-9BA1-233FB72C8119}" destId="{E18B470E-651D-4565-8697-565C25120C4D}" srcOrd="0" destOrd="0" presId="urn:microsoft.com/office/officeart/2005/8/layout/hierarchy2"/>
    <dgm:cxn modelId="{FF21148D-C2B5-4B04-B355-95FFB0B7770E}" type="presParOf" srcId="{E18B470E-651D-4565-8697-565C25120C4D}" destId="{3990D4A6-6DB8-4D93-961B-9ECACB2255C2}" srcOrd="0" destOrd="0" presId="urn:microsoft.com/office/officeart/2005/8/layout/hierarchy2"/>
    <dgm:cxn modelId="{4D5D7F03-41EC-46EA-8F1E-9C87DBE4E884}" type="presParOf" srcId="{558464D6-9A2F-4AAC-9BA1-233FB72C8119}" destId="{48330A38-ECC2-4D2B-93B9-1CD0A17499EE}" srcOrd="1" destOrd="0" presId="urn:microsoft.com/office/officeart/2005/8/layout/hierarchy2"/>
    <dgm:cxn modelId="{792ADF55-A174-4928-94E4-1B5706538A9B}" type="presParOf" srcId="{48330A38-ECC2-4D2B-93B9-1CD0A17499EE}" destId="{7F28AB14-E9F5-4CA6-B0F3-6A93058B1586}" srcOrd="0" destOrd="0" presId="urn:microsoft.com/office/officeart/2005/8/layout/hierarchy2"/>
    <dgm:cxn modelId="{6354840C-5950-4C92-82E9-67EA1C9326F9}" type="presParOf" srcId="{48330A38-ECC2-4D2B-93B9-1CD0A17499EE}" destId="{0AA90E19-5F56-4D00-BD4B-9042F2D9465B}" srcOrd="1" destOrd="0" presId="urn:microsoft.com/office/officeart/2005/8/layout/hierarchy2"/>
    <dgm:cxn modelId="{271C88C7-0057-4C16-8CAE-5294B4B22913}" type="presParOf" srcId="{30ED7F8A-8242-49FF-BA3B-77EACE27B753}" destId="{0C860EAB-FECB-40B2-85CE-FB9AAED78737}" srcOrd="2" destOrd="0" presId="urn:microsoft.com/office/officeart/2005/8/layout/hierarchy2"/>
    <dgm:cxn modelId="{D870AB4F-A9FD-4735-9D80-32B1DA57C4AA}" type="presParOf" srcId="{0C860EAB-FECB-40B2-85CE-FB9AAED78737}" destId="{342ED9F1-35C5-4DF5-974A-BF736E6C7458}" srcOrd="0" destOrd="0" presId="urn:microsoft.com/office/officeart/2005/8/layout/hierarchy2"/>
    <dgm:cxn modelId="{3FE6FA75-B132-4AD6-994A-4163E3B4A437}" type="presParOf" srcId="{30ED7F8A-8242-49FF-BA3B-77EACE27B753}" destId="{7F5572AA-6424-44E0-8B1C-F51DE238DFAC}" srcOrd="3" destOrd="0" presId="urn:microsoft.com/office/officeart/2005/8/layout/hierarchy2"/>
    <dgm:cxn modelId="{D116C8EC-EAF3-4DC8-98BB-C2E6927A37DA}" type="presParOf" srcId="{7F5572AA-6424-44E0-8B1C-F51DE238DFAC}" destId="{A368DE29-DD8D-416C-B69C-FAC98A477BBD}" srcOrd="0" destOrd="0" presId="urn:microsoft.com/office/officeart/2005/8/layout/hierarchy2"/>
    <dgm:cxn modelId="{54013A43-5B44-4386-8C82-783326557502}" type="presParOf" srcId="{7F5572AA-6424-44E0-8B1C-F51DE238DFAC}" destId="{F2CBCD72-860F-4F63-9D26-E1FBD215DC0A}" srcOrd="1" destOrd="0" presId="urn:microsoft.com/office/officeart/2005/8/layout/hierarchy2"/>
    <dgm:cxn modelId="{5EED2046-1283-4467-B779-E66E2762A3E2}" type="presParOf" srcId="{F2CBCD72-860F-4F63-9D26-E1FBD215DC0A}" destId="{99D211AB-9C29-47F6-B5E6-9D75F7834074}" srcOrd="0" destOrd="0" presId="urn:microsoft.com/office/officeart/2005/8/layout/hierarchy2"/>
    <dgm:cxn modelId="{7B1E1905-8D32-4BDD-885C-71437AE8E03C}" type="presParOf" srcId="{99D211AB-9C29-47F6-B5E6-9D75F7834074}" destId="{A573A26E-ACA1-4F4A-8859-5A32FEF38B96}" srcOrd="0" destOrd="0" presId="urn:microsoft.com/office/officeart/2005/8/layout/hierarchy2"/>
    <dgm:cxn modelId="{3F441EC9-A9A3-4671-ADA1-0A43547D985A}" type="presParOf" srcId="{F2CBCD72-860F-4F63-9D26-E1FBD215DC0A}" destId="{D8F50838-935D-444A-B23C-CF7211992C51}" srcOrd="1" destOrd="0" presId="urn:microsoft.com/office/officeart/2005/8/layout/hierarchy2"/>
    <dgm:cxn modelId="{FE353557-EC08-4FE8-AC36-CFB6712164D4}" type="presParOf" srcId="{D8F50838-935D-444A-B23C-CF7211992C51}" destId="{0F85F23E-62EF-40FA-9B0F-EB4C2E89E52D}" srcOrd="0" destOrd="0" presId="urn:microsoft.com/office/officeart/2005/8/layout/hierarchy2"/>
    <dgm:cxn modelId="{1EBAEAE7-8A50-4A53-9AB2-EFBABF0DA355}" type="presParOf" srcId="{D8F50838-935D-444A-B23C-CF7211992C51}" destId="{1290FE61-539D-4DC4-843E-9F8A52C1B6F3}" srcOrd="1" destOrd="0" presId="urn:microsoft.com/office/officeart/2005/8/layout/hierarchy2"/>
    <dgm:cxn modelId="{A4D89384-5D7D-4FDB-9915-07240350ABC1}" type="presParOf" srcId="{F2CBCD72-860F-4F63-9D26-E1FBD215DC0A}" destId="{D64BF6B6-3B3D-4C6E-A92B-B979CE843679}" srcOrd="2" destOrd="0" presId="urn:microsoft.com/office/officeart/2005/8/layout/hierarchy2"/>
    <dgm:cxn modelId="{4E1D8FBF-7C2F-478B-9D74-5911F69129A8}" type="presParOf" srcId="{D64BF6B6-3B3D-4C6E-A92B-B979CE843679}" destId="{2095920E-F47F-45B9-8308-43D96BDAA992}" srcOrd="0" destOrd="0" presId="urn:microsoft.com/office/officeart/2005/8/layout/hierarchy2"/>
    <dgm:cxn modelId="{E65F3802-70A0-438B-9FF3-BD47C3031A9E}" type="presParOf" srcId="{F2CBCD72-860F-4F63-9D26-E1FBD215DC0A}" destId="{9BFCB01C-102C-4B36-BF00-87E0F01B5017}" srcOrd="3" destOrd="0" presId="urn:microsoft.com/office/officeart/2005/8/layout/hierarchy2"/>
    <dgm:cxn modelId="{E2B837BD-4752-4A11-AE2D-59B8111E3F0F}" type="presParOf" srcId="{9BFCB01C-102C-4B36-BF00-87E0F01B5017}" destId="{19D31538-CE46-4AF9-B143-9F5F86C6C86D}" srcOrd="0" destOrd="0" presId="urn:microsoft.com/office/officeart/2005/8/layout/hierarchy2"/>
    <dgm:cxn modelId="{24BA2EB8-5516-437D-9A2A-FDAAC2577AA4}" type="presParOf" srcId="{9BFCB01C-102C-4B36-BF00-87E0F01B5017}" destId="{D80595BE-B6AF-4BA1-AF3E-34A3870C4EAA}" srcOrd="1" destOrd="0" presId="urn:microsoft.com/office/officeart/2005/8/layout/hierarchy2"/>
    <dgm:cxn modelId="{8361B884-01A8-4515-894C-F650C651A0EC}" type="presParOf" srcId="{30ED7F8A-8242-49FF-BA3B-77EACE27B753}" destId="{A35EB282-DE23-47D7-AE4E-1BBE4DB861C4}" srcOrd="4" destOrd="0" presId="urn:microsoft.com/office/officeart/2005/8/layout/hierarchy2"/>
    <dgm:cxn modelId="{B856D9B5-50BA-4ED4-836C-386244C71F6F}" type="presParOf" srcId="{A35EB282-DE23-47D7-AE4E-1BBE4DB861C4}" destId="{062CACCF-0B21-4297-9F31-7EF794A509E8}" srcOrd="0" destOrd="0" presId="urn:microsoft.com/office/officeart/2005/8/layout/hierarchy2"/>
    <dgm:cxn modelId="{C07D350F-C249-4BB4-A682-51099213D708}" type="presParOf" srcId="{30ED7F8A-8242-49FF-BA3B-77EACE27B753}" destId="{0AB038F8-57B7-4ECE-B346-98C2237DFF73}" srcOrd="5" destOrd="0" presId="urn:microsoft.com/office/officeart/2005/8/layout/hierarchy2"/>
    <dgm:cxn modelId="{C9638B5D-7055-4A71-A085-D8D785C2B374}" type="presParOf" srcId="{0AB038F8-57B7-4ECE-B346-98C2237DFF73}" destId="{7296ED52-366B-4DAD-9BD2-1A3DEB13C530}" srcOrd="0" destOrd="0" presId="urn:microsoft.com/office/officeart/2005/8/layout/hierarchy2"/>
    <dgm:cxn modelId="{7FE8FF10-200F-40FF-B982-9B65BED909B3}" type="presParOf" srcId="{0AB038F8-57B7-4ECE-B346-98C2237DFF73}" destId="{C8B41FC6-2615-4CFE-A8DB-BC5F01DE643D}" srcOrd="1" destOrd="0" presId="urn:microsoft.com/office/officeart/2005/8/layout/hierarchy2"/>
    <dgm:cxn modelId="{29FFA2A0-14FB-4AD4-AA4F-3318121AC78C}" type="presParOf" srcId="{C8B41FC6-2615-4CFE-A8DB-BC5F01DE643D}" destId="{50FD187A-1C07-4F91-A0E1-DB8B2B4994C8}" srcOrd="0" destOrd="0" presId="urn:microsoft.com/office/officeart/2005/8/layout/hierarchy2"/>
    <dgm:cxn modelId="{DBC6F29B-64EC-474C-9CDE-E6C99230948B}" type="presParOf" srcId="{50FD187A-1C07-4F91-A0E1-DB8B2B4994C8}" destId="{E2ECBE27-1E88-44D0-8F41-97806E54DAEA}" srcOrd="0" destOrd="0" presId="urn:microsoft.com/office/officeart/2005/8/layout/hierarchy2"/>
    <dgm:cxn modelId="{58A9EF0D-7E14-474D-80D7-75DF7839731A}" type="presParOf" srcId="{C8B41FC6-2615-4CFE-A8DB-BC5F01DE643D}" destId="{E5760DAA-A26F-4BCC-B11C-4F8473FB7C71}" srcOrd="1" destOrd="0" presId="urn:microsoft.com/office/officeart/2005/8/layout/hierarchy2"/>
    <dgm:cxn modelId="{F75B2BBA-17E0-42B3-9735-FDAF9CDAB226}" type="presParOf" srcId="{E5760DAA-A26F-4BCC-B11C-4F8473FB7C71}" destId="{1149FFDD-DC78-4779-80C6-54632C0A8C74}" srcOrd="0" destOrd="0" presId="urn:microsoft.com/office/officeart/2005/8/layout/hierarchy2"/>
    <dgm:cxn modelId="{EA59D242-944B-466C-8339-6696766E9050}" type="presParOf" srcId="{E5760DAA-A26F-4BCC-B11C-4F8473FB7C71}" destId="{B85471D3-BE0A-4AF9-97E0-FB35CD078849}" srcOrd="1" destOrd="0" presId="urn:microsoft.com/office/officeart/2005/8/layout/hierarchy2"/>
    <dgm:cxn modelId="{710C8741-F248-411F-B625-6C923D6F2565}" type="presParOf" srcId="{3A07FB71-1572-475C-A8BD-32123A782028}" destId="{81058800-767B-489C-A3F7-617292981519}" srcOrd="2" destOrd="0" presId="urn:microsoft.com/office/officeart/2005/8/layout/hierarchy2"/>
    <dgm:cxn modelId="{483BBEA0-29E1-4AB0-93DD-9B9A0ACB614F}" type="presParOf" srcId="{81058800-767B-489C-A3F7-617292981519}" destId="{2FEDCFA1-EAE0-4477-9798-8311C63A5DE8}" srcOrd="0" destOrd="0" presId="urn:microsoft.com/office/officeart/2005/8/layout/hierarchy2"/>
    <dgm:cxn modelId="{657DEF35-074A-4286-A6A1-8CF47E3306D0}" type="presParOf" srcId="{3A07FB71-1572-475C-A8BD-32123A782028}" destId="{70485CF5-6AC8-4E90-9483-1DBD53BDC19A}" srcOrd="3" destOrd="0" presId="urn:microsoft.com/office/officeart/2005/8/layout/hierarchy2"/>
    <dgm:cxn modelId="{D81A20C3-9681-489C-A691-F5614832A16D}" type="presParOf" srcId="{70485CF5-6AC8-4E90-9483-1DBD53BDC19A}" destId="{9A93BFD5-4487-4EE0-82EA-2473C69587BD}" srcOrd="0" destOrd="0" presId="urn:microsoft.com/office/officeart/2005/8/layout/hierarchy2"/>
    <dgm:cxn modelId="{6E998335-DF3A-439F-BA25-A398D8E6EC99}" type="presParOf" srcId="{70485CF5-6AC8-4E90-9483-1DBD53BDC19A}" destId="{F786C62E-98BB-4ACF-8A54-7E9701F867A3}" srcOrd="1" destOrd="0" presId="urn:microsoft.com/office/officeart/2005/8/layout/hierarchy2"/>
    <dgm:cxn modelId="{41DC7746-0EBA-4F99-87B3-3998F5555D6C}" type="presParOf" srcId="{F786C62E-98BB-4ACF-8A54-7E9701F867A3}" destId="{61C8C628-14AF-4F85-8479-1BDA93A5F509}" srcOrd="0" destOrd="0" presId="urn:microsoft.com/office/officeart/2005/8/layout/hierarchy2"/>
    <dgm:cxn modelId="{F8F5278F-3080-4F75-A85E-0673A0D846D1}" type="presParOf" srcId="{61C8C628-14AF-4F85-8479-1BDA93A5F509}" destId="{4813F222-1F86-4FA9-914B-46E16D683298}" srcOrd="0" destOrd="0" presId="urn:microsoft.com/office/officeart/2005/8/layout/hierarchy2"/>
    <dgm:cxn modelId="{8BE1CA09-8778-4E14-97EA-5EE2B57E5F89}" type="presParOf" srcId="{F786C62E-98BB-4ACF-8A54-7E9701F867A3}" destId="{2FABEEA5-D737-4166-A109-C4FAF6C76D2A}" srcOrd="1" destOrd="0" presId="urn:microsoft.com/office/officeart/2005/8/layout/hierarchy2"/>
    <dgm:cxn modelId="{FB4CF4A9-FE5A-42C7-92FF-592C24B0F26E}" type="presParOf" srcId="{2FABEEA5-D737-4166-A109-C4FAF6C76D2A}" destId="{97F63692-B121-438D-A522-9486D53A3B92}" srcOrd="0" destOrd="0" presId="urn:microsoft.com/office/officeart/2005/8/layout/hierarchy2"/>
    <dgm:cxn modelId="{EB339E1F-A663-4DB2-999D-AAA6F0DC2C4E}" type="presParOf" srcId="{2FABEEA5-D737-4166-A109-C4FAF6C76D2A}" destId="{10966D48-91AF-467E-88BE-1A9D84AF3A5F}" srcOrd="1" destOrd="0" presId="urn:microsoft.com/office/officeart/2005/8/layout/hierarchy2"/>
    <dgm:cxn modelId="{8EC1184B-ADFA-4769-8C53-6D214EFB2F5B}" type="presParOf" srcId="{10966D48-91AF-467E-88BE-1A9D84AF3A5F}" destId="{3650324C-92FE-455C-942B-8AFE16E18D2D}" srcOrd="0" destOrd="0" presId="urn:microsoft.com/office/officeart/2005/8/layout/hierarchy2"/>
    <dgm:cxn modelId="{504944F9-060E-4CDD-B9DD-111546F88432}" type="presParOf" srcId="{3650324C-92FE-455C-942B-8AFE16E18D2D}" destId="{489A23C5-CD55-456B-B07A-7701010FEF40}" srcOrd="0" destOrd="0" presId="urn:microsoft.com/office/officeart/2005/8/layout/hierarchy2"/>
    <dgm:cxn modelId="{5316A564-4113-4932-B05F-A1C6C1D48985}" type="presParOf" srcId="{10966D48-91AF-467E-88BE-1A9D84AF3A5F}" destId="{33AC86D9-646E-45D7-BC49-05C778A0A23E}" srcOrd="1" destOrd="0" presId="urn:microsoft.com/office/officeart/2005/8/layout/hierarchy2"/>
    <dgm:cxn modelId="{10C362C5-FBEB-4314-A63A-CDEDEB12D7FC}" type="presParOf" srcId="{33AC86D9-646E-45D7-BC49-05C778A0A23E}" destId="{81CA48FE-4913-466C-9828-A56D17463DC4}" srcOrd="0" destOrd="0" presId="urn:microsoft.com/office/officeart/2005/8/layout/hierarchy2"/>
    <dgm:cxn modelId="{FAA3AE7F-31A5-473B-B0C9-DC807AB34B25}" type="presParOf" srcId="{33AC86D9-646E-45D7-BC49-05C778A0A23E}" destId="{D9EB671C-A1D8-4B15-BA94-BC0E5622866D}" srcOrd="1" destOrd="0" presId="urn:microsoft.com/office/officeart/2005/8/layout/hierarchy2"/>
    <dgm:cxn modelId="{F883E961-C443-4B16-8671-AC4CED7A2F39}" type="presParOf" srcId="{10966D48-91AF-467E-88BE-1A9D84AF3A5F}" destId="{4684E21B-8B1C-47F5-832C-4931CFCA3134}" srcOrd="2" destOrd="0" presId="urn:microsoft.com/office/officeart/2005/8/layout/hierarchy2"/>
    <dgm:cxn modelId="{A1493CED-161B-4B01-AF11-A564F74165EF}" type="presParOf" srcId="{4684E21B-8B1C-47F5-832C-4931CFCA3134}" destId="{6E5D5ADA-42F9-49E2-86CF-2942F00D1045}" srcOrd="0" destOrd="0" presId="urn:microsoft.com/office/officeart/2005/8/layout/hierarchy2"/>
    <dgm:cxn modelId="{717F3BA1-465F-4CBD-B5DA-194CB46B882E}" type="presParOf" srcId="{10966D48-91AF-467E-88BE-1A9D84AF3A5F}" destId="{5401A1C1-5018-4A36-AF12-CB5B1CD819DC}" srcOrd="3" destOrd="0" presId="urn:microsoft.com/office/officeart/2005/8/layout/hierarchy2"/>
    <dgm:cxn modelId="{628D4DFD-66DE-4A15-9DC8-B3E3CE671B09}" type="presParOf" srcId="{5401A1C1-5018-4A36-AF12-CB5B1CD819DC}" destId="{7DC6D996-4833-415D-B211-BA14359F79FC}" srcOrd="0" destOrd="0" presId="urn:microsoft.com/office/officeart/2005/8/layout/hierarchy2"/>
    <dgm:cxn modelId="{BD7F74A9-21A7-489F-B9D6-C320E8C62F52}" type="presParOf" srcId="{5401A1C1-5018-4A36-AF12-CB5B1CD819DC}" destId="{DC465497-D2DF-4ED8-918E-9F847F3DA27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B337FB-BB20-41A5-8FB4-439006F8A8E1}" type="doc">
      <dgm:prSet loTypeId="urn:microsoft.com/office/officeart/2008/layout/BendingPictureBlocks" loCatId="picture" qsTypeId="urn:microsoft.com/office/officeart/2005/8/quickstyle/simple3" qsCatId="simple" csTypeId="urn:microsoft.com/office/officeart/2005/8/colors/colorful3" csCatId="colorful" phldr="1"/>
      <dgm:spPr/>
      <dgm:t>
        <a:bodyPr/>
        <a:lstStyle/>
        <a:p>
          <a:endParaRPr lang="es-EC"/>
        </a:p>
      </dgm:t>
    </dgm:pt>
    <dgm:pt modelId="{F9D982ED-861D-49C8-BDB6-59E309769557}">
      <dgm:prSet phldrT="[Texto]" custT="1"/>
      <dgm:spPr/>
      <dgm:t>
        <a:bodyPr/>
        <a:lstStyle/>
        <a:p>
          <a:r>
            <a:rPr lang="es-EC" sz="1800" dirty="0" smtClean="0"/>
            <a:t>Conjuntos de normas establecidas por un agente competente</a:t>
          </a:r>
          <a:endParaRPr lang="es-EC" sz="1800" dirty="0"/>
        </a:p>
      </dgm:t>
    </dgm:pt>
    <dgm:pt modelId="{112ED6F6-B2DF-4379-8658-833BF2BBDA75}" type="parTrans" cxnId="{CBF8F7C5-69A9-4DD2-9759-F7499847237E}">
      <dgm:prSet/>
      <dgm:spPr/>
      <dgm:t>
        <a:bodyPr/>
        <a:lstStyle/>
        <a:p>
          <a:endParaRPr lang="es-EC"/>
        </a:p>
      </dgm:t>
    </dgm:pt>
    <dgm:pt modelId="{E71AA225-DD10-497A-9591-31F543DD2905}" type="sibTrans" cxnId="{CBF8F7C5-69A9-4DD2-9759-F7499847237E}">
      <dgm:prSet/>
      <dgm:spPr/>
      <dgm:t>
        <a:bodyPr/>
        <a:lstStyle/>
        <a:p>
          <a:endParaRPr lang="es-EC"/>
        </a:p>
      </dgm:t>
    </dgm:pt>
    <dgm:pt modelId="{BF7F29A1-8DB8-4664-B682-766CAC3AD160}">
      <dgm:prSet phldrT="[Texto]" custT="1"/>
      <dgm:spPr/>
      <dgm:t>
        <a:bodyPr/>
        <a:lstStyle/>
        <a:p>
          <a:r>
            <a:rPr lang="es-EC" sz="1800" b="1" dirty="0" smtClean="0"/>
            <a:t>Conocimiento</a:t>
          </a:r>
        </a:p>
        <a:p>
          <a:r>
            <a:rPr lang="es-EC" sz="1800" b="1" dirty="0" smtClean="0"/>
            <a:t>(Transporte)</a:t>
          </a:r>
        </a:p>
        <a:p>
          <a:r>
            <a:rPr lang="es-EC" sz="1800" b="0" dirty="0" smtClean="0"/>
            <a:t>100% R.I</a:t>
          </a:r>
        </a:p>
        <a:p>
          <a:r>
            <a:rPr lang="es-EC" sz="1800" b="0" dirty="0" smtClean="0"/>
            <a:t>23.08%  R.N.</a:t>
          </a:r>
          <a:endParaRPr lang="es-EC" sz="1800" b="0" dirty="0"/>
        </a:p>
      </dgm:t>
    </dgm:pt>
    <dgm:pt modelId="{3D90F3BE-B72E-491D-8170-2294E391F467}" type="parTrans" cxnId="{1F91E349-251B-4A6C-B9C7-86BD8B2ED49E}">
      <dgm:prSet/>
      <dgm:spPr/>
      <dgm:t>
        <a:bodyPr/>
        <a:lstStyle/>
        <a:p>
          <a:endParaRPr lang="es-EC"/>
        </a:p>
      </dgm:t>
    </dgm:pt>
    <dgm:pt modelId="{6D924202-C7A8-4E9D-8E23-E17F78750A6D}" type="sibTrans" cxnId="{1F91E349-251B-4A6C-B9C7-86BD8B2ED49E}">
      <dgm:prSet/>
      <dgm:spPr/>
      <dgm:t>
        <a:bodyPr/>
        <a:lstStyle/>
        <a:p>
          <a:endParaRPr lang="es-EC"/>
        </a:p>
      </dgm:t>
    </dgm:pt>
    <dgm:pt modelId="{EFAADBE8-8A2E-4DC7-9021-5AE63D39AAE1}">
      <dgm:prSet phldrT="[Texto]" custT="1"/>
      <dgm:spPr/>
      <dgm:t>
        <a:bodyPr/>
        <a:lstStyle/>
        <a:p>
          <a:endParaRPr lang="es-EC" sz="1800" b="1" dirty="0" smtClean="0"/>
        </a:p>
        <a:p>
          <a:r>
            <a:rPr lang="es-EC" sz="1800" b="1" dirty="0" smtClean="0"/>
            <a:t>Conocimiento</a:t>
          </a:r>
        </a:p>
        <a:p>
          <a:r>
            <a:rPr lang="es-EC" sz="1800" b="1" dirty="0" smtClean="0"/>
            <a:t>(Seguridad)</a:t>
          </a:r>
        </a:p>
        <a:p>
          <a:r>
            <a:rPr lang="es-EC" sz="1800" dirty="0" smtClean="0"/>
            <a:t>79,23% INEN</a:t>
          </a:r>
        </a:p>
        <a:p>
          <a:endParaRPr lang="es-EC" sz="1800" dirty="0"/>
        </a:p>
      </dgm:t>
    </dgm:pt>
    <dgm:pt modelId="{860C9021-79C3-4AC8-AF96-C75266D4BC12}" type="parTrans" cxnId="{E0D46150-754C-4238-AFA7-68E3AE4B907D}">
      <dgm:prSet/>
      <dgm:spPr/>
      <dgm:t>
        <a:bodyPr/>
        <a:lstStyle/>
        <a:p>
          <a:endParaRPr lang="es-EC"/>
        </a:p>
      </dgm:t>
    </dgm:pt>
    <dgm:pt modelId="{E08A45BC-7802-4899-B25B-A36D1F63F897}" type="sibTrans" cxnId="{E0D46150-754C-4238-AFA7-68E3AE4B907D}">
      <dgm:prSet/>
      <dgm:spPr/>
      <dgm:t>
        <a:bodyPr/>
        <a:lstStyle/>
        <a:p>
          <a:endParaRPr lang="es-EC"/>
        </a:p>
      </dgm:t>
    </dgm:pt>
    <dgm:pt modelId="{B593DE25-3FC4-4DCC-B26D-642549A1B5B9}">
      <dgm:prSet custT="1"/>
      <dgm:spPr/>
      <dgm:t>
        <a:bodyPr/>
        <a:lstStyle/>
        <a:p>
          <a:r>
            <a:rPr lang="es-EC" sz="1800" dirty="0" smtClean="0"/>
            <a:t>92% Correcta ubicación de Bodegas </a:t>
          </a:r>
          <a:endParaRPr lang="es-EC" sz="1800" dirty="0"/>
        </a:p>
      </dgm:t>
    </dgm:pt>
    <dgm:pt modelId="{6D75B519-343D-4A22-8A85-608EA34133F0}" type="parTrans" cxnId="{C6DBEC29-E2CF-42C9-B946-DE2EECF6E7B4}">
      <dgm:prSet/>
      <dgm:spPr/>
      <dgm:t>
        <a:bodyPr/>
        <a:lstStyle/>
        <a:p>
          <a:endParaRPr lang="es-EC"/>
        </a:p>
      </dgm:t>
    </dgm:pt>
    <dgm:pt modelId="{554D5B29-26A3-4280-A7B9-8660DCBEF642}" type="sibTrans" cxnId="{C6DBEC29-E2CF-42C9-B946-DE2EECF6E7B4}">
      <dgm:prSet/>
      <dgm:spPr/>
      <dgm:t>
        <a:bodyPr/>
        <a:lstStyle/>
        <a:p>
          <a:endParaRPr lang="es-EC"/>
        </a:p>
      </dgm:t>
    </dgm:pt>
    <dgm:pt modelId="{34E153D9-99CE-4723-A758-5B55F8A4B250}">
      <dgm:prSet custT="1"/>
      <dgm:spPr/>
      <dgm:t>
        <a:bodyPr/>
        <a:lstStyle/>
        <a:p>
          <a:r>
            <a:rPr lang="es-EC" sz="1800" dirty="0" smtClean="0"/>
            <a:t>85% Seguridad Física </a:t>
          </a:r>
          <a:endParaRPr lang="es-EC" sz="1800" dirty="0"/>
        </a:p>
      </dgm:t>
    </dgm:pt>
    <dgm:pt modelId="{8A5A2789-1BBE-4348-BBE6-22AA429BDA3A}" type="parTrans" cxnId="{ADA66967-CEDB-4260-A0F2-D4ADC13570C1}">
      <dgm:prSet/>
      <dgm:spPr/>
      <dgm:t>
        <a:bodyPr/>
        <a:lstStyle/>
        <a:p>
          <a:endParaRPr lang="es-EC"/>
        </a:p>
      </dgm:t>
    </dgm:pt>
    <dgm:pt modelId="{08DBD3A6-D393-491B-9D94-9FEF0393E46E}" type="sibTrans" cxnId="{ADA66967-CEDB-4260-A0F2-D4ADC13570C1}">
      <dgm:prSet/>
      <dgm:spPr/>
      <dgm:t>
        <a:bodyPr/>
        <a:lstStyle/>
        <a:p>
          <a:endParaRPr lang="es-EC"/>
        </a:p>
      </dgm:t>
    </dgm:pt>
    <dgm:pt modelId="{F7841D39-90B0-4EA5-9610-A2FDB5CDFD2A}" type="pres">
      <dgm:prSet presAssocID="{52B337FB-BB20-41A5-8FB4-439006F8A8E1}" presName="Name0" presStyleCnt="0">
        <dgm:presLayoutVars>
          <dgm:dir/>
          <dgm:resizeHandles/>
        </dgm:presLayoutVars>
      </dgm:prSet>
      <dgm:spPr/>
      <dgm:t>
        <a:bodyPr/>
        <a:lstStyle/>
        <a:p>
          <a:endParaRPr lang="es-EC"/>
        </a:p>
      </dgm:t>
    </dgm:pt>
    <dgm:pt modelId="{49567231-E21D-4A76-8569-4310C5ECE551}" type="pres">
      <dgm:prSet presAssocID="{F9D982ED-861D-49C8-BDB6-59E309769557}" presName="composite" presStyleCnt="0"/>
      <dgm:spPr/>
    </dgm:pt>
    <dgm:pt modelId="{256DC978-FE42-4FF8-8B35-9EE9AED88359}" type="pres">
      <dgm:prSet presAssocID="{F9D982ED-861D-49C8-BDB6-59E309769557}" presName="rect1" presStyleLbl="bgImgPlace1" presStyleIdx="0" presStyleCnt="5"/>
      <dgm:spPr>
        <a:blipFill rotWithShape="1">
          <a:blip xmlns:r="http://schemas.openxmlformats.org/officeDocument/2006/relationships" r:embed="rId1"/>
          <a:stretch>
            <a:fillRect/>
          </a:stretch>
        </a:blipFill>
      </dgm:spPr>
    </dgm:pt>
    <dgm:pt modelId="{4FEF3BAF-58AC-46E2-AC64-CE02469C524A}" type="pres">
      <dgm:prSet presAssocID="{F9D982ED-861D-49C8-BDB6-59E309769557}" presName="rect2" presStyleLbl="node1" presStyleIdx="0" presStyleCnt="5" custScaleX="157625" custScaleY="126912">
        <dgm:presLayoutVars>
          <dgm:bulletEnabled val="1"/>
        </dgm:presLayoutVars>
      </dgm:prSet>
      <dgm:spPr/>
      <dgm:t>
        <a:bodyPr/>
        <a:lstStyle/>
        <a:p>
          <a:endParaRPr lang="es-EC"/>
        </a:p>
      </dgm:t>
    </dgm:pt>
    <dgm:pt modelId="{9EDA91E2-956A-43B2-8CE2-FED45CA832A5}" type="pres">
      <dgm:prSet presAssocID="{E71AA225-DD10-497A-9591-31F543DD2905}" presName="sibTrans" presStyleCnt="0"/>
      <dgm:spPr/>
    </dgm:pt>
    <dgm:pt modelId="{C8B34EFC-E0AC-4D5F-AFE8-DDACE06D6F1D}" type="pres">
      <dgm:prSet presAssocID="{BF7F29A1-8DB8-4664-B682-766CAC3AD160}" presName="composite" presStyleCnt="0"/>
      <dgm:spPr/>
    </dgm:pt>
    <dgm:pt modelId="{D2C56B01-0524-47C9-998F-EE1FB4B1965D}" type="pres">
      <dgm:prSet presAssocID="{BF7F29A1-8DB8-4664-B682-766CAC3AD160}" presName="rect1" presStyleLbl="bgImgPlace1" presStyleIdx="1" presStyleCnt="5" custScaleX="104960" custScaleY="110976"/>
      <dgm:spPr>
        <a:blipFill rotWithShape="1">
          <a:blip xmlns:r="http://schemas.openxmlformats.org/officeDocument/2006/relationships" r:embed="rId2"/>
          <a:stretch>
            <a:fillRect/>
          </a:stretch>
        </a:blipFill>
      </dgm:spPr>
    </dgm:pt>
    <dgm:pt modelId="{F00A3AAB-F0BF-4778-9326-6E721AA401CF}" type="pres">
      <dgm:prSet presAssocID="{BF7F29A1-8DB8-4664-B682-766CAC3AD160}" presName="rect2" presStyleLbl="node1" presStyleIdx="1" presStyleCnt="5" custScaleX="158334" custScaleY="129275">
        <dgm:presLayoutVars>
          <dgm:bulletEnabled val="1"/>
        </dgm:presLayoutVars>
      </dgm:prSet>
      <dgm:spPr/>
      <dgm:t>
        <a:bodyPr/>
        <a:lstStyle/>
        <a:p>
          <a:endParaRPr lang="es-EC"/>
        </a:p>
      </dgm:t>
    </dgm:pt>
    <dgm:pt modelId="{5384AAC9-214A-4562-9E09-F2C43F33A24D}" type="pres">
      <dgm:prSet presAssocID="{6D924202-C7A8-4E9D-8E23-E17F78750A6D}" presName="sibTrans" presStyleCnt="0"/>
      <dgm:spPr/>
    </dgm:pt>
    <dgm:pt modelId="{A6A567E5-1D74-4C0A-A587-AF92181B758D}" type="pres">
      <dgm:prSet presAssocID="{EFAADBE8-8A2E-4DC7-9021-5AE63D39AAE1}" presName="composite" presStyleCnt="0"/>
      <dgm:spPr/>
    </dgm:pt>
    <dgm:pt modelId="{17F1D2CA-E299-4296-B494-F5E1199A709B}" type="pres">
      <dgm:prSet presAssocID="{EFAADBE8-8A2E-4DC7-9021-5AE63D39AAE1}" presName="rect1" presStyleLbl="bgImgPlace1" presStyleIdx="2" presStyleCnt="5"/>
      <dgm:spPr>
        <a:blipFill rotWithShape="1">
          <a:blip xmlns:r="http://schemas.openxmlformats.org/officeDocument/2006/relationships" r:embed="rId3"/>
          <a:stretch>
            <a:fillRect/>
          </a:stretch>
        </a:blipFill>
      </dgm:spPr>
      <dgm:t>
        <a:bodyPr/>
        <a:lstStyle/>
        <a:p>
          <a:endParaRPr lang="es-EC"/>
        </a:p>
      </dgm:t>
    </dgm:pt>
    <dgm:pt modelId="{4AF0B8E8-887C-4B00-A344-7CAFDD6B776E}" type="pres">
      <dgm:prSet presAssocID="{EFAADBE8-8A2E-4DC7-9021-5AE63D39AAE1}" presName="rect2" presStyleLbl="node1" presStyleIdx="2" presStyleCnt="5" custScaleX="140869" custScaleY="124953">
        <dgm:presLayoutVars>
          <dgm:bulletEnabled val="1"/>
        </dgm:presLayoutVars>
      </dgm:prSet>
      <dgm:spPr/>
      <dgm:t>
        <a:bodyPr/>
        <a:lstStyle/>
        <a:p>
          <a:endParaRPr lang="es-EC"/>
        </a:p>
      </dgm:t>
    </dgm:pt>
    <dgm:pt modelId="{3981F479-938D-413A-8604-DF440DABA31D}" type="pres">
      <dgm:prSet presAssocID="{E08A45BC-7802-4899-B25B-A36D1F63F897}" presName="sibTrans" presStyleCnt="0"/>
      <dgm:spPr/>
    </dgm:pt>
    <dgm:pt modelId="{06CF664C-6E3D-401A-BB64-B58D98CFB047}" type="pres">
      <dgm:prSet presAssocID="{B593DE25-3FC4-4DCC-B26D-642549A1B5B9}" presName="composite" presStyleCnt="0"/>
      <dgm:spPr/>
    </dgm:pt>
    <dgm:pt modelId="{5B9C2D12-0F16-4574-95C7-2EE5CCE5F5CF}" type="pres">
      <dgm:prSet presAssocID="{B593DE25-3FC4-4DCC-B26D-642549A1B5B9}" presName="rect1" presStyleLbl="bgImgPlace1" presStyleIdx="3" presStyleCnt="5"/>
      <dgm:spPr>
        <a:blipFill rotWithShape="1">
          <a:blip xmlns:r="http://schemas.openxmlformats.org/officeDocument/2006/relationships" r:embed="rId4"/>
          <a:stretch>
            <a:fillRect/>
          </a:stretch>
        </a:blipFill>
      </dgm:spPr>
    </dgm:pt>
    <dgm:pt modelId="{EE0AB4A0-992D-467F-9CE4-4144B0CFB0D7}" type="pres">
      <dgm:prSet presAssocID="{B593DE25-3FC4-4DCC-B26D-642549A1B5B9}" presName="rect2" presStyleLbl="node1" presStyleIdx="3" presStyleCnt="5" custScaleX="158208" custScaleY="118236">
        <dgm:presLayoutVars>
          <dgm:bulletEnabled val="1"/>
        </dgm:presLayoutVars>
      </dgm:prSet>
      <dgm:spPr/>
      <dgm:t>
        <a:bodyPr/>
        <a:lstStyle/>
        <a:p>
          <a:endParaRPr lang="es-EC"/>
        </a:p>
      </dgm:t>
    </dgm:pt>
    <dgm:pt modelId="{984AEC8D-688A-4440-AB76-5AA7AD8FB47D}" type="pres">
      <dgm:prSet presAssocID="{554D5B29-26A3-4280-A7B9-8660DCBEF642}" presName="sibTrans" presStyleCnt="0"/>
      <dgm:spPr/>
    </dgm:pt>
    <dgm:pt modelId="{873CFE3B-3A79-49CE-B3DD-90BDA8DB9BF8}" type="pres">
      <dgm:prSet presAssocID="{34E153D9-99CE-4723-A758-5B55F8A4B250}" presName="composite" presStyleCnt="0"/>
      <dgm:spPr/>
    </dgm:pt>
    <dgm:pt modelId="{9D4ADEDC-B391-44ED-97C8-B4A88B2A5A26}" type="pres">
      <dgm:prSet presAssocID="{34E153D9-99CE-4723-A758-5B55F8A4B250}" presName="rect1" presStyleLbl="bgImgPlace1" presStyleIdx="4" presStyleCnt="5" custScaleX="108822" custScaleY="101610"/>
      <dgm:spPr>
        <a:blipFill rotWithShape="1">
          <a:blip xmlns:r="http://schemas.openxmlformats.org/officeDocument/2006/relationships" r:embed="rId5"/>
          <a:stretch>
            <a:fillRect/>
          </a:stretch>
        </a:blipFill>
      </dgm:spPr>
    </dgm:pt>
    <dgm:pt modelId="{FE14B86B-1B91-4ADA-9444-EF710EB4AF46}" type="pres">
      <dgm:prSet presAssocID="{34E153D9-99CE-4723-A758-5B55F8A4B250}" presName="rect2" presStyleLbl="node1" presStyleIdx="4" presStyleCnt="5" custScaleX="128200" custScaleY="114884">
        <dgm:presLayoutVars>
          <dgm:bulletEnabled val="1"/>
        </dgm:presLayoutVars>
      </dgm:prSet>
      <dgm:spPr/>
      <dgm:t>
        <a:bodyPr/>
        <a:lstStyle/>
        <a:p>
          <a:endParaRPr lang="es-EC"/>
        </a:p>
      </dgm:t>
    </dgm:pt>
  </dgm:ptLst>
  <dgm:cxnLst>
    <dgm:cxn modelId="{81AAFDDB-A42D-4F05-9185-426F280E4C0B}" type="presOf" srcId="{34E153D9-99CE-4723-A758-5B55F8A4B250}" destId="{FE14B86B-1B91-4ADA-9444-EF710EB4AF46}" srcOrd="0" destOrd="0" presId="urn:microsoft.com/office/officeart/2008/layout/BendingPictureBlocks"/>
    <dgm:cxn modelId="{CBF8F7C5-69A9-4DD2-9759-F7499847237E}" srcId="{52B337FB-BB20-41A5-8FB4-439006F8A8E1}" destId="{F9D982ED-861D-49C8-BDB6-59E309769557}" srcOrd="0" destOrd="0" parTransId="{112ED6F6-B2DF-4379-8658-833BF2BBDA75}" sibTransId="{E71AA225-DD10-497A-9591-31F543DD2905}"/>
    <dgm:cxn modelId="{E0D46150-754C-4238-AFA7-68E3AE4B907D}" srcId="{52B337FB-BB20-41A5-8FB4-439006F8A8E1}" destId="{EFAADBE8-8A2E-4DC7-9021-5AE63D39AAE1}" srcOrd="2" destOrd="0" parTransId="{860C9021-79C3-4AC8-AF96-C75266D4BC12}" sibTransId="{E08A45BC-7802-4899-B25B-A36D1F63F897}"/>
    <dgm:cxn modelId="{C6DBEC29-E2CF-42C9-B946-DE2EECF6E7B4}" srcId="{52B337FB-BB20-41A5-8FB4-439006F8A8E1}" destId="{B593DE25-3FC4-4DCC-B26D-642549A1B5B9}" srcOrd="3" destOrd="0" parTransId="{6D75B519-343D-4A22-8A85-608EA34133F0}" sibTransId="{554D5B29-26A3-4280-A7B9-8660DCBEF642}"/>
    <dgm:cxn modelId="{235081F0-05E3-4661-A72B-66EB2DF4AFF2}" type="presOf" srcId="{BF7F29A1-8DB8-4664-B682-766CAC3AD160}" destId="{F00A3AAB-F0BF-4778-9326-6E721AA401CF}" srcOrd="0" destOrd="0" presId="urn:microsoft.com/office/officeart/2008/layout/BendingPictureBlocks"/>
    <dgm:cxn modelId="{065412CF-13BE-4B2A-B76E-E34F2FB7C5A5}" type="presOf" srcId="{B593DE25-3FC4-4DCC-B26D-642549A1B5B9}" destId="{EE0AB4A0-992D-467F-9CE4-4144B0CFB0D7}" srcOrd="0" destOrd="0" presId="urn:microsoft.com/office/officeart/2008/layout/BendingPictureBlocks"/>
    <dgm:cxn modelId="{287B8F92-D1EC-4C7B-B3EF-058FFD17AE72}" type="presOf" srcId="{F9D982ED-861D-49C8-BDB6-59E309769557}" destId="{4FEF3BAF-58AC-46E2-AC64-CE02469C524A}" srcOrd="0" destOrd="0" presId="urn:microsoft.com/office/officeart/2008/layout/BendingPictureBlocks"/>
    <dgm:cxn modelId="{ADA66967-CEDB-4260-A0F2-D4ADC13570C1}" srcId="{52B337FB-BB20-41A5-8FB4-439006F8A8E1}" destId="{34E153D9-99CE-4723-A758-5B55F8A4B250}" srcOrd="4" destOrd="0" parTransId="{8A5A2789-1BBE-4348-BBE6-22AA429BDA3A}" sibTransId="{08DBD3A6-D393-491B-9D94-9FEF0393E46E}"/>
    <dgm:cxn modelId="{1F91E349-251B-4A6C-B9C7-86BD8B2ED49E}" srcId="{52B337FB-BB20-41A5-8FB4-439006F8A8E1}" destId="{BF7F29A1-8DB8-4664-B682-766CAC3AD160}" srcOrd="1" destOrd="0" parTransId="{3D90F3BE-B72E-491D-8170-2294E391F467}" sibTransId="{6D924202-C7A8-4E9D-8E23-E17F78750A6D}"/>
    <dgm:cxn modelId="{5E41F1EF-269C-447D-AC80-0593D40E89D9}" type="presOf" srcId="{52B337FB-BB20-41A5-8FB4-439006F8A8E1}" destId="{F7841D39-90B0-4EA5-9610-A2FDB5CDFD2A}" srcOrd="0" destOrd="0" presId="urn:microsoft.com/office/officeart/2008/layout/BendingPictureBlocks"/>
    <dgm:cxn modelId="{CB8A8EC0-5B98-4EBE-877E-4B0DD768EC3E}" type="presOf" srcId="{EFAADBE8-8A2E-4DC7-9021-5AE63D39AAE1}" destId="{4AF0B8E8-887C-4B00-A344-7CAFDD6B776E}" srcOrd="0" destOrd="0" presId="urn:microsoft.com/office/officeart/2008/layout/BendingPictureBlocks"/>
    <dgm:cxn modelId="{B4DCBFC4-22B2-4481-A133-6640AEB9B860}" type="presParOf" srcId="{F7841D39-90B0-4EA5-9610-A2FDB5CDFD2A}" destId="{49567231-E21D-4A76-8569-4310C5ECE551}" srcOrd="0" destOrd="0" presId="urn:microsoft.com/office/officeart/2008/layout/BendingPictureBlocks"/>
    <dgm:cxn modelId="{705F5A81-7486-43AE-AD52-05B41F0EAA2E}" type="presParOf" srcId="{49567231-E21D-4A76-8569-4310C5ECE551}" destId="{256DC978-FE42-4FF8-8B35-9EE9AED88359}" srcOrd="0" destOrd="0" presId="urn:microsoft.com/office/officeart/2008/layout/BendingPictureBlocks"/>
    <dgm:cxn modelId="{1904B5DC-7278-4F05-8216-391D9685D0E1}" type="presParOf" srcId="{49567231-E21D-4A76-8569-4310C5ECE551}" destId="{4FEF3BAF-58AC-46E2-AC64-CE02469C524A}" srcOrd="1" destOrd="0" presId="urn:microsoft.com/office/officeart/2008/layout/BendingPictureBlocks"/>
    <dgm:cxn modelId="{163746AE-C582-4100-A2CF-118739BBEA2D}" type="presParOf" srcId="{F7841D39-90B0-4EA5-9610-A2FDB5CDFD2A}" destId="{9EDA91E2-956A-43B2-8CE2-FED45CA832A5}" srcOrd="1" destOrd="0" presId="urn:microsoft.com/office/officeart/2008/layout/BendingPictureBlocks"/>
    <dgm:cxn modelId="{F474E1BF-BF0F-4170-9054-67C5B792E362}" type="presParOf" srcId="{F7841D39-90B0-4EA5-9610-A2FDB5CDFD2A}" destId="{C8B34EFC-E0AC-4D5F-AFE8-DDACE06D6F1D}" srcOrd="2" destOrd="0" presId="urn:microsoft.com/office/officeart/2008/layout/BendingPictureBlocks"/>
    <dgm:cxn modelId="{E2B37741-0459-4411-A71A-5BBAD21C2AC0}" type="presParOf" srcId="{C8B34EFC-E0AC-4D5F-AFE8-DDACE06D6F1D}" destId="{D2C56B01-0524-47C9-998F-EE1FB4B1965D}" srcOrd="0" destOrd="0" presId="urn:microsoft.com/office/officeart/2008/layout/BendingPictureBlocks"/>
    <dgm:cxn modelId="{310D9337-6DF9-498D-BAF8-448520DE102A}" type="presParOf" srcId="{C8B34EFC-E0AC-4D5F-AFE8-DDACE06D6F1D}" destId="{F00A3AAB-F0BF-4778-9326-6E721AA401CF}" srcOrd="1" destOrd="0" presId="urn:microsoft.com/office/officeart/2008/layout/BendingPictureBlocks"/>
    <dgm:cxn modelId="{5E74F389-5437-4F66-8EBC-320202EFEE78}" type="presParOf" srcId="{F7841D39-90B0-4EA5-9610-A2FDB5CDFD2A}" destId="{5384AAC9-214A-4562-9E09-F2C43F33A24D}" srcOrd="3" destOrd="0" presId="urn:microsoft.com/office/officeart/2008/layout/BendingPictureBlocks"/>
    <dgm:cxn modelId="{F9172374-FF12-439B-9D4F-67BB4B4F30A0}" type="presParOf" srcId="{F7841D39-90B0-4EA5-9610-A2FDB5CDFD2A}" destId="{A6A567E5-1D74-4C0A-A587-AF92181B758D}" srcOrd="4" destOrd="0" presId="urn:microsoft.com/office/officeart/2008/layout/BendingPictureBlocks"/>
    <dgm:cxn modelId="{A77AA813-3170-4EC4-BF3E-0476A1C72A57}" type="presParOf" srcId="{A6A567E5-1D74-4C0A-A587-AF92181B758D}" destId="{17F1D2CA-E299-4296-B494-F5E1199A709B}" srcOrd="0" destOrd="0" presId="urn:microsoft.com/office/officeart/2008/layout/BendingPictureBlocks"/>
    <dgm:cxn modelId="{19343B85-8D56-44C2-B651-0B17D29F0FAA}" type="presParOf" srcId="{A6A567E5-1D74-4C0A-A587-AF92181B758D}" destId="{4AF0B8E8-887C-4B00-A344-7CAFDD6B776E}" srcOrd="1" destOrd="0" presId="urn:microsoft.com/office/officeart/2008/layout/BendingPictureBlocks"/>
    <dgm:cxn modelId="{64F493E8-F442-414A-9335-DFD78DC27396}" type="presParOf" srcId="{F7841D39-90B0-4EA5-9610-A2FDB5CDFD2A}" destId="{3981F479-938D-413A-8604-DF440DABA31D}" srcOrd="5" destOrd="0" presId="urn:microsoft.com/office/officeart/2008/layout/BendingPictureBlocks"/>
    <dgm:cxn modelId="{8D711DAC-D226-48FE-B788-40039D38FDF3}" type="presParOf" srcId="{F7841D39-90B0-4EA5-9610-A2FDB5CDFD2A}" destId="{06CF664C-6E3D-401A-BB64-B58D98CFB047}" srcOrd="6" destOrd="0" presId="urn:microsoft.com/office/officeart/2008/layout/BendingPictureBlocks"/>
    <dgm:cxn modelId="{A8593EC1-1DEA-411A-9D35-CEFD6DE0E9E1}" type="presParOf" srcId="{06CF664C-6E3D-401A-BB64-B58D98CFB047}" destId="{5B9C2D12-0F16-4574-95C7-2EE5CCE5F5CF}" srcOrd="0" destOrd="0" presId="urn:microsoft.com/office/officeart/2008/layout/BendingPictureBlocks"/>
    <dgm:cxn modelId="{BB3E1132-0161-4855-8EF3-AAF49094DAEE}" type="presParOf" srcId="{06CF664C-6E3D-401A-BB64-B58D98CFB047}" destId="{EE0AB4A0-992D-467F-9CE4-4144B0CFB0D7}" srcOrd="1" destOrd="0" presId="urn:microsoft.com/office/officeart/2008/layout/BendingPictureBlocks"/>
    <dgm:cxn modelId="{59193CCD-477E-43D8-92DC-344BCA0B6EA7}" type="presParOf" srcId="{F7841D39-90B0-4EA5-9610-A2FDB5CDFD2A}" destId="{984AEC8D-688A-4440-AB76-5AA7AD8FB47D}" srcOrd="7" destOrd="0" presId="urn:microsoft.com/office/officeart/2008/layout/BendingPictureBlocks"/>
    <dgm:cxn modelId="{CE9D441B-5A90-4794-BB58-4A0916C380CC}" type="presParOf" srcId="{F7841D39-90B0-4EA5-9610-A2FDB5CDFD2A}" destId="{873CFE3B-3A79-49CE-B3DD-90BDA8DB9BF8}" srcOrd="8" destOrd="0" presId="urn:microsoft.com/office/officeart/2008/layout/BendingPictureBlocks"/>
    <dgm:cxn modelId="{DFA7B0C2-E3AD-4676-8145-160C52A64FC2}" type="presParOf" srcId="{873CFE3B-3A79-49CE-B3DD-90BDA8DB9BF8}" destId="{9D4ADEDC-B391-44ED-97C8-B4A88B2A5A26}" srcOrd="0" destOrd="0" presId="urn:microsoft.com/office/officeart/2008/layout/BendingPictureBlocks"/>
    <dgm:cxn modelId="{D5D37EB6-5901-4F98-B159-C66D43E505C8}" type="presParOf" srcId="{873CFE3B-3A79-49CE-B3DD-90BDA8DB9BF8}" destId="{FE14B86B-1B91-4ADA-9444-EF710EB4AF46}" srcOrd="1" destOrd="0" presId="urn:microsoft.com/office/officeart/2008/layout/Bend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B337FB-BB20-41A5-8FB4-439006F8A8E1}" type="doc">
      <dgm:prSet loTypeId="urn:microsoft.com/office/officeart/2008/layout/BendingPictureBlocks" loCatId="picture" qsTypeId="urn:microsoft.com/office/officeart/2005/8/quickstyle/simple3" qsCatId="simple" csTypeId="urn:microsoft.com/office/officeart/2005/8/colors/colorful5" csCatId="colorful" phldr="1"/>
      <dgm:spPr/>
      <dgm:t>
        <a:bodyPr/>
        <a:lstStyle/>
        <a:p>
          <a:endParaRPr lang="es-EC"/>
        </a:p>
      </dgm:t>
    </dgm:pt>
    <dgm:pt modelId="{F9D982ED-861D-49C8-BDB6-59E309769557}">
      <dgm:prSet phldrT="[Texto]" custT="1"/>
      <dgm:spPr/>
      <dgm:t>
        <a:bodyPr/>
        <a:lstStyle/>
        <a:p>
          <a:r>
            <a:rPr lang="es-EC" sz="1800" dirty="0" smtClean="0"/>
            <a:t>Relleno</a:t>
          </a:r>
          <a:r>
            <a:rPr lang="es-EC" sz="1800" baseline="0" dirty="0" smtClean="0"/>
            <a:t> de Seguridad 54%</a:t>
          </a:r>
        </a:p>
        <a:p>
          <a:r>
            <a:rPr lang="es-EC" sz="1800" baseline="0" dirty="0" smtClean="0"/>
            <a:t>Relleno Sanitario 7%</a:t>
          </a:r>
        </a:p>
        <a:p>
          <a:r>
            <a:rPr lang="es-EC" sz="1800" baseline="0" dirty="0" smtClean="0"/>
            <a:t>Pozos 8%</a:t>
          </a:r>
        </a:p>
        <a:p>
          <a:r>
            <a:rPr lang="es-EC" sz="1800" baseline="0" dirty="0" smtClean="0"/>
            <a:t>S. Tercerizado 23%</a:t>
          </a:r>
        </a:p>
      </dgm:t>
    </dgm:pt>
    <dgm:pt modelId="{112ED6F6-B2DF-4379-8658-833BF2BBDA75}" type="parTrans" cxnId="{CBF8F7C5-69A9-4DD2-9759-F7499847237E}">
      <dgm:prSet/>
      <dgm:spPr/>
      <dgm:t>
        <a:bodyPr/>
        <a:lstStyle/>
        <a:p>
          <a:endParaRPr lang="es-EC"/>
        </a:p>
      </dgm:t>
    </dgm:pt>
    <dgm:pt modelId="{E71AA225-DD10-497A-9591-31F543DD2905}" type="sibTrans" cxnId="{CBF8F7C5-69A9-4DD2-9759-F7499847237E}">
      <dgm:prSet/>
      <dgm:spPr/>
      <dgm:t>
        <a:bodyPr/>
        <a:lstStyle/>
        <a:p>
          <a:endParaRPr lang="es-EC"/>
        </a:p>
      </dgm:t>
    </dgm:pt>
    <dgm:pt modelId="{BF7F29A1-8DB8-4664-B682-766CAC3AD160}">
      <dgm:prSet phldrT="[Texto]" custT="1"/>
      <dgm:spPr/>
      <dgm:t>
        <a:bodyPr/>
        <a:lstStyle/>
        <a:p>
          <a:r>
            <a:rPr lang="es-EC" sz="1800" b="1" dirty="0" smtClean="0"/>
            <a:t>Conocimiento</a:t>
          </a:r>
        </a:p>
        <a:p>
          <a:r>
            <a:rPr lang="es-EC" sz="1800" b="1" dirty="0" smtClean="0"/>
            <a:t>(Seguridad)</a:t>
          </a:r>
        </a:p>
        <a:p>
          <a:r>
            <a:rPr lang="es-EC" sz="1800" b="0" dirty="0" smtClean="0"/>
            <a:t>38.46% ISO 28000</a:t>
          </a:r>
        </a:p>
      </dgm:t>
    </dgm:pt>
    <dgm:pt modelId="{3D90F3BE-B72E-491D-8170-2294E391F467}" type="parTrans" cxnId="{1F91E349-251B-4A6C-B9C7-86BD8B2ED49E}">
      <dgm:prSet/>
      <dgm:spPr/>
      <dgm:t>
        <a:bodyPr/>
        <a:lstStyle/>
        <a:p>
          <a:endParaRPr lang="es-EC"/>
        </a:p>
      </dgm:t>
    </dgm:pt>
    <dgm:pt modelId="{6D924202-C7A8-4E9D-8E23-E17F78750A6D}" type="sibTrans" cxnId="{1F91E349-251B-4A6C-B9C7-86BD8B2ED49E}">
      <dgm:prSet/>
      <dgm:spPr/>
      <dgm:t>
        <a:bodyPr/>
        <a:lstStyle/>
        <a:p>
          <a:endParaRPr lang="es-EC"/>
        </a:p>
      </dgm:t>
    </dgm:pt>
    <dgm:pt modelId="{EFAADBE8-8A2E-4DC7-9021-5AE63D39AAE1}">
      <dgm:prSet phldrT="[Texto]" custT="1"/>
      <dgm:spPr/>
      <dgm:t>
        <a:bodyPr/>
        <a:lstStyle/>
        <a:p>
          <a:endParaRPr lang="es-EC" sz="1800" b="1" dirty="0" smtClean="0"/>
        </a:p>
        <a:p>
          <a:r>
            <a:rPr lang="es-EC" sz="1800" dirty="0" smtClean="0"/>
            <a:t>100%  Sistemas de seguridad</a:t>
          </a:r>
        </a:p>
        <a:p>
          <a:endParaRPr lang="es-EC" sz="1800" dirty="0"/>
        </a:p>
      </dgm:t>
    </dgm:pt>
    <dgm:pt modelId="{860C9021-79C3-4AC8-AF96-C75266D4BC12}" type="parTrans" cxnId="{E0D46150-754C-4238-AFA7-68E3AE4B907D}">
      <dgm:prSet/>
      <dgm:spPr/>
      <dgm:t>
        <a:bodyPr/>
        <a:lstStyle/>
        <a:p>
          <a:endParaRPr lang="es-EC"/>
        </a:p>
      </dgm:t>
    </dgm:pt>
    <dgm:pt modelId="{E08A45BC-7802-4899-B25B-A36D1F63F897}" type="sibTrans" cxnId="{E0D46150-754C-4238-AFA7-68E3AE4B907D}">
      <dgm:prSet/>
      <dgm:spPr/>
      <dgm:t>
        <a:bodyPr/>
        <a:lstStyle/>
        <a:p>
          <a:endParaRPr lang="es-EC"/>
        </a:p>
      </dgm:t>
    </dgm:pt>
    <dgm:pt modelId="{B593DE25-3FC4-4DCC-B26D-642549A1B5B9}">
      <dgm:prSet custT="1"/>
      <dgm:spPr/>
      <dgm:t>
        <a:bodyPr/>
        <a:lstStyle/>
        <a:p>
          <a:r>
            <a:rPr lang="es-EC" sz="1800" b="1" dirty="0" smtClean="0"/>
            <a:t>Conocimiento</a:t>
          </a:r>
        </a:p>
        <a:p>
          <a:r>
            <a:rPr lang="es-EC" sz="1800" b="1" dirty="0" smtClean="0"/>
            <a:t>(acetona)</a:t>
          </a:r>
        </a:p>
        <a:p>
          <a:r>
            <a:rPr lang="es-EC" sz="1800" dirty="0" smtClean="0"/>
            <a:t>46,20% Grupo de envase- embalaje II  </a:t>
          </a:r>
          <a:endParaRPr lang="es-EC" sz="1800" dirty="0"/>
        </a:p>
      </dgm:t>
    </dgm:pt>
    <dgm:pt modelId="{6D75B519-343D-4A22-8A85-608EA34133F0}" type="parTrans" cxnId="{C6DBEC29-E2CF-42C9-B946-DE2EECF6E7B4}">
      <dgm:prSet/>
      <dgm:spPr/>
      <dgm:t>
        <a:bodyPr/>
        <a:lstStyle/>
        <a:p>
          <a:endParaRPr lang="es-EC"/>
        </a:p>
      </dgm:t>
    </dgm:pt>
    <dgm:pt modelId="{554D5B29-26A3-4280-A7B9-8660DCBEF642}" type="sibTrans" cxnId="{C6DBEC29-E2CF-42C9-B946-DE2EECF6E7B4}">
      <dgm:prSet/>
      <dgm:spPr/>
      <dgm:t>
        <a:bodyPr/>
        <a:lstStyle/>
        <a:p>
          <a:endParaRPr lang="es-EC"/>
        </a:p>
      </dgm:t>
    </dgm:pt>
    <dgm:pt modelId="{F7841D39-90B0-4EA5-9610-A2FDB5CDFD2A}" type="pres">
      <dgm:prSet presAssocID="{52B337FB-BB20-41A5-8FB4-439006F8A8E1}" presName="Name0" presStyleCnt="0">
        <dgm:presLayoutVars>
          <dgm:dir/>
          <dgm:resizeHandles/>
        </dgm:presLayoutVars>
      </dgm:prSet>
      <dgm:spPr/>
      <dgm:t>
        <a:bodyPr/>
        <a:lstStyle/>
        <a:p>
          <a:endParaRPr lang="es-EC"/>
        </a:p>
      </dgm:t>
    </dgm:pt>
    <dgm:pt modelId="{49567231-E21D-4A76-8569-4310C5ECE551}" type="pres">
      <dgm:prSet presAssocID="{F9D982ED-861D-49C8-BDB6-59E309769557}" presName="composite" presStyleCnt="0"/>
      <dgm:spPr/>
    </dgm:pt>
    <dgm:pt modelId="{256DC978-FE42-4FF8-8B35-9EE9AED88359}" type="pres">
      <dgm:prSet presAssocID="{F9D982ED-861D-49C8-BDB6-59E309769557}" presName="rect1" presStyleLbl="bgImgPlace1" presStyleIdx="0" presStyleCnt="4" custScaleX="113544" custScaleY="123466"/>
      <dgm:spPr>
        <a:blipFill rotWithShape="1">
          <a:blip xmlns:r="http://schemas.openxmlformats.org/officeDocument/2006/relationships" r:embed="rId1"/>
          <a:stretch>
            <a:fillRect/>
          </a:stretch>
        </a:blipFill>
      </dgm:spPr>
    </dgm:pt>
    <dgm:pt modelId="{4FEF3BAF-58AC-46E2-AC64-CE02469C524A}" type="pres">
      <dgm:prSet presAssocID="{F9D982ED-861D-49C8-BDB6-59E309769557}" presName="rect2" presStyleLbl="node1" presStyleIdx="0" presStyleCnt="4" custScaleX="174769" custScaleY="165842">
        <dgm:presLayoutVars>
          <dgm:bulletEnabled val="1"/>
        </dgm:presLayoutVars>
      </dgm:prSet>
      <dgm:spPr/>
      <dgm:t>
        <a:bodyPr/>
        <a:lstStyle/>
        <a:p>
          <a:endParaRPr lang="es-EC"/>
        </a:p>
      </dgm:t>
    </dgm:pt>
    <dgm:pt modelId="{9EDA91E2-956A-43B2-8CE2-FED45CA832A5}" type="pres">
      <dgm:prSet presAssocID="{E71AA225-DD10-497A-9591-31F543DD2905}" presName="sibTrans" presStyleCnt="0"/>
      <dgm:spPr/>
    </dgm:pt>
    <dgm:pt modelId="{C8B34EFC-E0AC-4D5F-AFE8-DDACE06D6F1D}" type="pres">
      <dgm:prSet presAssocID="{BF7F29A1-8DB8-4664-B682-766CAC3AD160}" presName="composite" presStyleCnt="0"/>
      <dgm:spPr/>
    </dgm:pt>
    <dgm:pt modelId="{D2C56B01-0524-47C9-998F-EE1FB4B1965D}" type="pres">
      <dgm:prSet presAssocID="{BF7F29A1-8DB8-4664-B682-766CAC3AD160}" presName="rect1" presStyleLbl="bgImgPlace1" presStyleIdx="1" presStyleCnt="4"/>
      <dgm:spPr>
        <a:blipFill rotWithShape="1">
          <a:blip xmlns:r="http://schemas.openxmlformats.org/officeDocument/2006/relationships" r:embed="rId2"/>
          <a:stretch>
            <a:fillRect/>
          </a:stretch>
        </a:blipFill>
      </dgm:spPr>
    </dgm:pt>
    <dgm:pt modelId="{F00A3AAB-F0BF-4778-9326-6E721AA401CF}" type="pres">
      <dgm:prSet presAssocID="{BF7F29A1-8DB8-4664-B682-766CAC3AD160}" presName="rect2" presStyleLbl="node1" presStyleIdx="1" presStyleCnt="4" custScaleX="158334" custScaleY="163234">
        <dgm:presLayoutVars>
          <dgm:bulletEnabled val="1"/>
        </dgm:presLayoutVars>
      </dgm:prSet>
      <dgm:spPr/>
      <dgm:t>
        <a:bodyPr/>
        <a:lstStyle/>
        <a:p>
          <a:endParaRPr lang="es-EC"/>
        </a:p>
      </dgm:t>
    </dgm:pt>
    <dgm:pt modelId="{5384AAC9-214A-4562-9E09-F2C43F33A24D}" type="pres">
      <dgm:prSet presAssocID="{6D924202-C7A8-4E9D-8E23-E17F78750A6D}" presName="sibTrans" presStyleCnt="0"/>
      <dgm:spPr/>
    </dgm:pt>
    <dgm:pt modelId="{A6A567E5-1D74-4C0A-A587-AF92181B758D}" type="pres">
      <dgm:prSet presAssocID="{EFAADBE8-8A2E-4DC7-9021-5AE63D39AAE1}" presName="composite" presStyleCnt="0"/>
      <dgm:spPr/>
    </dgm:pt>
    <dgm:pt modelId="{17F1D2CA-E299-4296-B494-F5E1199A709B}" type="pres">
      <dgm:prSet presAssocID="{EFAADBE8-8A2E-4DC7-9021-5AE63D39AAE1}" presName="rect1" presStyleLbl="bgImgPlace1" presStyleIdx="2" presStyleCnt="4"/>
      <dgm:spPr>
        <a:blipFill rotWithShape="1">
          <a:blip xmlns:r="http://schemas.openxmlformats.org/officeDocument/2006/relationships" r:embed="rId3"/>
          <a:stretch>
            <a:fillRect/>
          </a:stretch>
        </a:blipFill>
      </dgm:spPr>
    </dgm:pt>
    <dgm:pt modelId="{4AF0B8E8-887C-4B00-A344-7CAFDD6B776E}" type="pres">
      <dgm:prSet presAssocID="{EFAADBE8-8A2E-4DC7-9021-5AE63D39AAE1}" presName="rect2" presStyleLbl="node1" presStyleIdx="2" presStyleCnt="4" custScaleX="156123" custScaleY="168107">
        <dgm:presLayoutVars>
          <dgm:bulletEnabled val="1"/>
        </dgm:presLayoutVars>
      </dgm:prSet>
      <dgm:spPr/>
      <dgm:t>
        <a:bodyPr/>
        <a:lstStyle/>
        <a:p>
          <a:endParaRPr lang="es-EC"/>
        </a:p>
      </dgm:t>
    </dgm:pt>
    <dgm:pt modelId="{3981F479-938D-413A-8604-DF440DABA31D}" type="pres">
      <dgm:prSet presAssocID="{E08A45BC-7802-4899-B25B-A36D1F63F897}" presName="sibTrans" presStyleCnt="0"/>
      <dgm:spPr/>
    </dgm:pt>
    <dgm:pt modelId="{06CF664C-6E3D-401A-BB64-B58D98CFB047}" type="pres">
      <dgm:prSet presAssocID="{B593DE25-3FC4-4DCC-B26D-642549A1B5B9}" presName="composite" presStyleCnt="0"/>
      <dgm:spPr/>
    </dgm:pt>
    <dgm:pt modelId="{5B9C2D12-0F16-4574-95C7-2EE5CCE5F5CF}" type="pres">
      <dgm:prSet presAssocID="{B593DE25-3FC4-4DCC-B26D-642549A1B5B9}" presName="rect1" presStyleLbl="bgImgPlace1" presStyleIdx="3" presStyleCnt="4"/>
      <dgm:spPr>
        <a:blipFill rotWithShape="1">
          <a:blip xmlns:r="http://schemas.openxmlformats.org/officeDocument/2006/relationships" r:embed="rId4"/>
          <a:stretch>
            <a:fillRect/>
          </a:stretch>
        </a:blipFill>
      </dgm:spPr>
    </dgm:pt>
    <dgm:pt modelId="{EE0AB4A0-992D-467F-9CE4-4144B0CFB0D7}" type="pres">
      <dgm:prSet presAssocID="{B593DE25-3FC4-4DCC-B26D-642549A1B5B9}" presName="rect2" presStyleLbl="node1" presStyleIdx="3" presStyleCnt="4" custScaleX="171186" custScaleY="169211">
        <dgm:presLayoutVars>
          <dgm:bulletEnabled val="1"/>
        </dgm:presLayoutVars>
      </dgm:prSet>
      <dgm:spPr/>
      <dgm:t>
        <a:bodyPr/>
        <a:lstStyle/>
        <a:p>
          <a:endParaRPr lang="es-EC"/>
        </a:p>
      </dgm:t>
    </dgm:pt>
  </dgm:ptLst>
  <dgm:cxnLst>
    <dgm:cxn modelId="{17A39BC0-3ACB-4E40-908A-5E87E7A7515A}" type="presOf" srcId="{BF7F29A1-8DB8-4664-B682-766CAC3AD160}" destId="{F00A3AAB-F0BF-4778-9326-6E721AA401CF}" srcOrd="0" destOrd="0" presId="urn:microsoft.com/office/officeart/2008/layout/BendingPictureBlocks"/>
    <dgm:cxn modelId="{CBF8F7C5-69A9-4DD2-9759-F7499847237E}" srcId="{52B337FB-BB20-41A5-8FB4-439006F8A8E1}" destId="{F9D982ED-861D-49C8-BDB6-59E309769557}" srcOrd="0" destOrd="0" parTransId="{112ED6F6-B2DF-4379-8658-833BF2BBDA75}" sibTransId="{E71AA225-DD10-497A-9591-31F543DD2905}"/>
    <dgm:cxn modelId="{E0D46150-754C-4238-AFA7-68E3AE4B907D}" srcId="{52B337FB-BB20-41A5-8FB4-439006F8A8E1}" destId="{EFAADBE8-8A2E-4DC7-9021-5AE63D39AAE1}" srcOrd="2" destOrd="0" parTransId="{860C9021-79C3-4AC8-AF96-C75266D4BC12}" sibTransId="{E08A45BC-7802-4899-B25B-A36D1F63F897}"/>
    <dgm:cxn modelId="{C6DBEC29-E2CF-42C9-B946-DE2EECF6E7B4}" srcId="{52B337FB-BB20-41A5-8FB4-439006F8A8E1}" destId="{B593DE25-3FC4-4DCC-B26D-642549A1B5B9}" srcOrd="3" destOrd="0" parTransId="{6D75B519-343D-4A22-8A85-608EA34133F0}" sibTransId="{554D5B29-26A3-4280-A7B9-8660DCBEF642}"/>
    <dgm:cxn modelId="{C709D922-FB62-45AB-B9A5-2CFC9616EA63}" type="presOf" srcId="{EFAADBE8-8A2E-4DC7-9021-5AE63D39AAE1}" destId="{4AF0B8E8-887C-4B00-A344-7CAFDD6B776E}" srcOrd="0" destOrd="0" presId="urn:microsoft.com/office/officeart/2008/layout/BendingPictureBlocks"/>
    <dgm:cxn modelId="{9BEB7C11-6A49-4027-BC0B-E40609128920}" type="presOf" srcId="{F9D982ED-861D-49C8-BDB6-59E309769557}" destId="{4FEF3BAF-58AC-46E2-AC64-CE02469C524A}" srcOrd="0" destOrd="0" presId="urn:microsoft.com/office/officeart/2008/layout/BendingPictureBlocks"/>
    <dgm:cxn modelId="{9031C45C-2B19-40B6-B82A-00842AC80A21}" type="presOf" srcId="{52B337FB-BB20-41A5-8FB4-439006F8A8E1}" destId="{F7841D39-90B0-4EA5-9610-A2FDB5CDFD2A}" srcOrd="0" destOrd="0" presId="urn:microsoft.com/office/officeart/2008/layout/BendingPictureBlocks"/>
    <dgm:cxn modelId="{004C1FB6-D445-4849-835F-14B35167887A}" type="presOf" srcId="{B593DE25-3FC4-4DCC-B26D-642549A1B5B9}" destId="{EE0AB4A0-992D-467F-9CE4-4144B0CFB0D7}" srcOrd="0" destOrd="0" presId="urn:microsoft.com/office/officeart/2008/layout/BendingPictureBlocks"/>
    <dgm:cxn modelId="{1F91E349-251B-4A6C-B9C7-86BD8B2ED49E}" srcId="{52B337FB-BB20-41A5-8FB4-439006F8A8E1}" destId="{BF7F29A1-8DB8-4664-B682-766CAC3AD160}" srcOrd="1" destOrd="0" parTransId="{3D90F3BE-B72E-491D-8170-2294E391F467}" sibTransId="{6D924202-C7A8-4E9D-8E23-E17F78750A6D}"/>
    <dgm:cxn modelId="{FBBA0A41-9092-45A8-8A42-432487646A61}" type="presParOf" srcId="{F7841D39-90B0-4EA5-9610-A2FDB5CDFD2A}" destId="{49567231-E21D-4A76-8569-4310C5ECE551}" srcOrd="0" destOrd="0" presId="urn:microsoft.com/office/officeart/2008/layout/BendingPictureBlocks"/>
    <dgm:cxn modelId="{0963EEC3-12F9-422B-8D10-251816982690}" type="presParOf" srcId="{49567231-E21D-4A76-8569-4310C5ECE551}" destId="{256DC978-FE42-4FF8-8B35-9EE9AED88359}" srcOrd="0" destOrd="0" presId="urn:microsoft.com/office/officeart/2008/layout/BendingPictureBlocks"/>
    <dgm:cxn modelId="{6CFC1867-28F7-48E9-A5AF-C0DCFF5482A2}" type="presParOf" srcId="{49567231-E21D-4A76-8569-4310C5ECE551}" destId="{4FEF3BAF-58AC-46E2-AC64-CE02469C524A}" srcOrd="1" destOrd="0" presId="urn:microsoft.com/office/officeart/2008/layout/BendingPictureBlocks"/>
    <dgm:cxn modelId="{9BC52A65-1827-4ACD-9324-187BCF522791}" type="presParOf" srcId="{F7841D39-90B0-4EA5-9610-A2FDB5CDFD2A}" destId="{9EDA91E2-956A-43B2-8CE2-FED45CA832A5}" srcOrd="1" destOrd="0" presId="urn:microsoft.com/office/officeart/2008/layout/BendingPictureBlocks"/>
    <dgm:cxn modelId="{8C48837F-75C5-4E80-9806-C3136C05C7A0}" type="presParOf" srcId="{F7841D39-90B0-4EA5-9610-A2FDB5CDFD2A}" destId="{C8B34EFC-E0AC-4D5F-AFE8-DDACE06D6F1D}" srcOrd="2" destOrd="0" presId="urn:microsoft.com/office/officeart/2008/layout/BendingPictureBlocks"/>
    <dgm:cxn modelId="{E472FF33-7A81-4C8B-A00A-D743F0397246}" type="presParOf" srcId="{C8B34EFC-E0AC-4D5F-AFE8-DDACE06D6F1D}" destId="{D2C56B01-0524-47C9-998F-EE1FB4B1965D}" srcOrd="0" destOrd="0" presId="urn:microsoft.com/office/officeart/2008/layout/BendingPictureBlocks"/>
    <dgm:cxn modelId="{242D2A82-DE63-4792-96D7-5097DB82C49B}" type="presParOf" srcId="{C8B34EFC-E0AC-4D5F-AFE8-DDACE06D6F1D}" destId="{F00A3AAB-F0BF-4778-9326-6E721AA401CF}" srcOrd="1" destOrd="0" presId="urn:microsoft.com/office/officeart/2008/layout/BendingPictureBlocks"/>
    <dgm:cxn modelId="{D9F1DC4D-75A1-4F04-9A4A-1B71A300BC7D}" type="presParOf" srcId="{F7841D39-90B0-4EA5-9610-A2FDB5CDFD2A}" destId="{5384AAC9-214A-4562-9E09-F2C43F33A24D}" srcOrd="3" destOrd="0" presId="urn:microsoft.com/office/officeart/2008/layout/BendingPictureBlocks"/>
    <dgm:cxn modelId="{3DFA4FDE-8760-40B4-9933-53C26879E88C}" type="presParOf" srcId="{F7841D39-90B0-4EA5-9610-A2FDB5CDFD2A}" destId="{A6A567E5-1D74-4C0A-A587-AF92181B758D}" srcOrd="4" destOrd="0" presId="urn:microsoft.com/office/officeart/2008/layout/BendingPictureBlocks"/>
    <dgm:cxn modelId="{FE1F7436-0B15-4BF3-99E3-F5B78539FA90}" type="presParOf" srcId="{A6A567E5-1D74-4C0A-A587-AF92181B758D}" destId="{17F1D2CA-E299-4296-B494-F5E1199A709B}" srcOrd="0" destOrd="0" presId="urn:microsoft.com/office/officeart/2008/layout/BendingPictureBlocks"/>
    <dgm:cxn modelId="{29EEAE03-B9AB-4A10-A354-21297BD27660}" type="presParOf" srcId="{A6A567E5-1D74-4C0A-A587-AF92181B758D}" destId="{4AF0B8E8-887C-4B00-A344-7CAFDD6B776E}" srcOrd="1" destOrd="0" presId="urn:microsoft.com/office/officeart/2008/layout/BendingPictureBlocks"/>
    <dgm:cxn modelId="{C1B0B50B-FAFB-4AC1-A404-5725E9948C4E}" type="presParOf" srcId="{F7841D39-90B0-4EA5-9610-A2FDB5CDFD2A}" destId="{3981F479-938D-413A-8604-DF440DABA31D}" srcOrd="5" destOrd="0" presId="urn:microsoft.com/office/officeart/2008/layout/BendingPictureBlocks"/>
    <dgm:cxn modelId="{E62F49C6-52B8-4A08-B204-29925B4D49A3}" type="presParOf" srcId="{F7841D39-90B0-4EA5-9610-A2FDB5CDFD2A}" destId="{06CF664C-6E3D-401A-BB64-B58D98CFB047}" srcOrd="6" destOrd="0" presId="urn:microsoft.com/office/officeart/2008/layout/BendingPictureBlocks"/>
    <dgm:cxn modelId="{A8C91157-5A31-4477-A568-E371EB84A9E2}" type="presParOf" srcId="{06CF664C-6E3D-401A-BB64-B58D98CFB047}" destId="{5B9C2D12-0F16-4574-95C7-2EE5CCE5F5CF}" srcOrd="0" destOrd="0" presId="urn:microsoft.com/office/officeart/2008/layout/BendingPictureBlocks"/>
    <dgm:cxn modelId="{0457C22A-E0EC-4B13-99E9-A8269F1427B5}" type="presParOf" srcId="{06CF664C-6E3D-401A-BB64-B58D98CFB047}" destId="{EE0AB4A0-992D-467F-9CE4-4144B0CFB0D7}" srcOrd="1" destOrd="0" presId="urn:microsoft.com/office/officeart/2008/layout/Bend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717CF5B-7609-4488-98EC-49F9772A5A96}" type="doc">
      <dgm:prSet loTypeId="urn:microsoft.com/office/officeart/2009/3/layout/StepUpProcess" loCatId="process" qsTypeId="urn:microsoft.com/office/officeart/2005/8/quickstyle/3d1" qsCatId="3D" csTypeId="urn:microsoft.com/office/officeart/2005/8/colors/accent3_2" csCatId="accent3" phldr="1"/>
      <dgm:spPr/>
      <dgm:t>
        <a:bodyPr/>
        <a:lstStyle/>
        <a:p>
          <a:endParaRPr lang="es-EC"/>
        </a:p>
      </dgm:t>
    </dgm:pt>
    <dgm:pt modelId="{661F6CBD-179F-4374-98C5-0643C6C9751C}">
      <dgm:prSet phldrT="[Texto]" custT="1"/>
      <dgm:spPr/>
      <dgm:t>
        <a:bodyPr/>
        <a:lstStyle/>
        <a:p>
          <a:r>
            <a:rPr lang="es-EC" sz="1800" dirty="0" smtClean="0"/>
            <a:t>  Homogeneidad</a:t>
          </a:r>
        </a:p>
        <a:p>
          <a:r>
            <a:rPr lang="es-EC" sz="1800" dirty="0" smtClean="0"/>
            <a:t>Sig.= 0.1% </a:t>
          </a:r>
          <a:endParaRPr lang="es-EC" sz="1800" dirty="0"/>
        </a:p>
      </dgm:t>
    </dgm:pt>
    <dgm:pt modelId="{06C7BFD8-D8BC-4E12-A313-DEAF193119D6}" type="parTrans" cxnId="{175B0533-E8F5-4C85-A8A3-B407A897FFDA}">
      <dgm:prSet/>
      <dgm:spPr/>
      <dgm:t>
        <a:bodyPr/>
        <a:lstStyle/>
        <a:p>
          <a:endParaRPr lang="es-EC" sz="5400"/>
        </a:p>
      </dgm:t>
    </dgm:pt>
    <dgm:pt modelId="{4C2272C4-E95B-4186-95FC-5E80A6C065FA}" type="sibTrans" cxnId="{175B0533-E8F5-4C85-A8A3-B407A897FFDA}">
      <dgm:prSet/>
      <dgm:spPr/>
      <dgm:t>
        <a:bodyPr/>
        <a:lstStyle/>
        <a:p>
          <a:endParaRPr lang="es-EC" sz="5400"/>
        </a:p>
      </dgm:t>
    </dgm:pt>
    <dgm:pt modelId="{4019626C-F5B6-454D-8357-ADE686C15EB0}">
      <dgm:prSet phldrT="[Texto]" custT="1"/>
      <dgm:spPr/>
      <dgm:t>
        <a:bodyPr/>
        <a:lstStyle/>
        <a:p>
          <a:r>
            <a:rPr lang="es-EC" sz="1800" dirty="0" smtClean="0"/>
            <a:t>ANOVA </a:t>
          </a:r>
        </a:p>
        <a:p>
          <a:r>
            <a:rPr lang="es-EC" sz="1800" dirty="0" smtClean="0"/>
            <a:t>Post Hoc</a:t>
          </a:r>
          <a:endParaRPr lang="es-EC" sz="1800" dirty="0"/>
        </a:p>
      </dgm:t>
    </dgm:pt>
    <dgm:pt modelId="{658887DA-0912-40E9-8406-E5B438AC3EEC}" type="parTrans" cxnId="{D11C426E-E3C3-427B-B989-5D6E503E2B06}">
      <dgm:prSet/>
      <dgm:spPr/>
      <dgm:t>
        <a:bodyPr/>
        <a:lstStyle/>
        <a:p>
          <a:endParaRPr lang="es-EC" sz="5400"/>
        </a:p>
      </dgm:t>
    </dgm:pt>
    <dgm:pt modelId="{6A1A704C-8BC7-4BC5-BAF9-695F9D5AB0F4}" type="sibTrans" cxnId="{D11C426E-E3C3-427B-B989-5D6E503E2B06}">
      <dgm:prSet/>
      <dgm:spPr/>
      <dgm:t>
        <a:bodyPr/>
        <a:lstStyle/>
        <a:p>
          <a:endParaRPr lang="es-EC" sz="5400"/>
        </a:p>
      </dgm:t>
    </dgm:pt>
    <dgm:pt modelId="{E27B508A-87B9-4756-9271-D1A1D27970EA}">
      <dgm:prSet phldrT="[Texto]" custT="1"/>
      <dgm:spPr/>
      <dgm:t>
        <a:bodyPr/>
        <a:lstStyle/>
        <a:p>
          <a:r>
            <a:rPr lang="es-EC" sz="1800" dirty="0" smtClean="0"/>
            <a:t>p </a:t>
          </a:r>
          <a:r>
            <a:rPr lang="es-EC" sz="1800" dirty="0" smtClean="0">
              <a:sym typeface="Symbol"/>
            </a:rPr>
            <a:t></a:t>
          </a:r>
          <a:r>
            <a:rPr lang="es-EC" sz="1800" dirty="0" smtClean="0"/>
            <a:t> 5%   (acepta Ho)</a:t>
          </a:r>
        </a:p>
        <a:p>
          <a:r>
            <a:rPr lang="es-EC" sz="1800" dirty="0" smtClean="0"/>
            <a:t>p ≤  5%</a:t>
          </a:r>
        </a:p>
        <a:p>
          <a:r>
            <a:rPr lang="es-EC" sz="1800" dirty="0" smtClean="0"/>
            <a:t>(rechaza Ho)</a:t>
          </a:r>
          <a:endParaRPr lang="es-EC" sz="1800" dirty="0"/>
        </a:p>
      </dgm:t>
    </dgm:pt>
    <dgm:pt modelId="{93355980-6CD5-4BF0-AF5E-97946B8BA94C}" type="parTrans" cxnId="{21BECDD3-D6BC-4FC0-A0E3-CB4C52F6DAD6}">
      <dgm:prSet/>
      <dgm:spPr/>
      <dgm:t>
        <a:bodyPr/>
        <a:lstStyle/>
        <a:p>
          <a:endParaRPr lang="es-EC" sz="5400"/>
        </a:p>
      </dgm:t>
    </dgm:pt>
    <dgm:pt modelId="{D16A5B94-487D-46D5-8BFC-0F5EAAB8432B}" type="sibTrans" cxnId="{21BECDD3-D6BC-4FC0-A0E3-CB4C52F6DAD6}">
      <dgm:prSet/>
      <dgm:spPr/>
      <dgm:t>
        <a:bodyPr/>
        <a:lstStyle/>
        <a:p>
          <a:endParaRPr lang="es-EC" sz="5400"/>
        </a:p>
      </dgm:t>
    </dgm:pt>
    <dgm:pt modelId="{E7C39D11-A15B-42B4-B1A3-9A1F13C6321D}" type="pres">
      <dgm:prSet presAssocID="{D717CF5B-7609-4488-98EC-49F9772A5A96}" presName="rootnode" presStyleCnt="0">
        <dgm:presLayoutVars>
          <dgm:chMax/>
          <dgm:chPref/>
          <dgm:dir/>
          <dgm:animLvl val="lvl"/>
        </dgm:presLayoutVars>
      </dgm:prSet>
      <dgm:spPr/>
      <dgm:t>
        <a:bodyPr/>
        <a:lstStyle/>
        <a:p>
          <a:endParaRPr lang="es-EC"/>
        </a:p>
      </dgm:t>
    </dgm:pt>
    <dgm:pt modelId="{4C816486-8E4E-4B9D-97DC-B7ABBCD99B7B}" type="pres">
      <dgm:prSet presAssocID="{661F6CBD-179F-4374-98C5-0643C6C9751C}" presName="composite" presStyleCnt="0"/>
      <dgm:spPr/>
    </dgm:pt>
    <dgm:pt modelId="{E7E61C33-765F-456B-91D7-51F1F3DF71F9}" type="pres">
      <dgm:prSet presAssocID="{661F6CBD-179F-4374-98C5-0643C6C9751C}" presName="LShape" presStyleLbl="alignNode1" presStyleIdx="0" presStyleCnt="5"/>
      <dgm:spPr/>
    </dgm:pt>
    <dgm:pt modelId="{F05FC128-3BDD-41BE-B16D-8830E8CDBC93}" type="pres">
      <dgm:prSet presAssocID="{661F6CBD-179F-4374-98C5-0643C6C9751C}" presName="ParentText" presStyleLbl="revTx" presStyleIdx="0" presStyleCnt="3" custScaleX="122764" custScaleY="74422" custLinFactNeighborX="14518" custLinFactNeighborY="-4739">
        <dgm:presLayoutVars>
          <dgm:chMax val="0"/>
          <dgm:chPref val="0"/>
          <dgm:bulletEnabled val="1"/>
        </dgm:presLayoutVars>
      </dgm:prSet>
      <dgm:spPr/>
      <dgm:t>
        <a:bodyPr/>
        <a:lstStyle/>
        <a:p>
          <a:endParaRPr lang="es-EC"/>
        </a:p>
      </dgm:t>
    </dgm:pt>
    <dgm:pt modelId="{DD21029F-2712-4B65-951A-89EEA8D40DCD}" type="pres">
      <dgm:prSet presAssocID="{661F6CBD-179F-4374-98C5-0643C6C9751C}" presName="Triangle" presStyleLbl="alignNode1" presStyleIdx="1" presStyleCnt="5"/>
      <dgm:spPr/>
    </dgm:pt>
    <dgm:pt modelId="{12590F2E-F8B1-4016-834D-5FAECF99ACF7}" type="pres">
      <dgm:prSet presAssocID="{4C2272C4-E95B-4186-95FC-5E80A6C065FA}" presName="sibTrans" presStyleCnt="0"/>
      <dgm:spPr/>
    </dgm:pt>
    <dgm:pt modelId="{0A441A1E-9940-475C-9E8D-A725D0028180}" type="pres">
      <dgm:prSet presAssocID="{4C2272C4-E95B-4186-95FC-5E80A6C065FA}" presName="space" presStyleCnt="0"/>
      <dgm:spPr/>
    </dgm:pt>
    <dgm:pt modelId="{D2F1D2DC-5D5B-4B0B-9873-F56532E01A4A}" type="pres">
      <dgm:prSet presAssocID="{4019626C-F5B6-454D-8357-ADE686C15EB0}" presName="composite" presStyleCnt="0"/>
      <dgm:spPr/>
    </dgm:pt>
    <dgm:pt modelId="{8BFAA3E6-2A01-49A6-90BC-FA4523236825}" type="pres">
      <dgm:prSet presAssocID="{4019626C-F5B6-454D-8357-ADE686C15EB0}" presName="LShape" presStyleLbl="alignNode1" presStyleIdx="2" presStyleCnt="5"/>
      <dgm:spPr/>
    </dgm:pt>
    <dgm:pt modelId="{8E9DD92C-8F1D-47B6-AB23-401C12773247}" type="pres">
      <dgm:prSet presAssocID="{4019626C-F5B6-454D-8357-ADE686C15EB0}" presName="ParentText" presStyleLbl="revTx" presStyleIdx="1" presStyleCnt="3">
        <dgm:presLayoutVars>
          <dgm:chMax val="0"/>
          <dgm:chPref val="0"/>
          <dgm:bulletEnabled val="1"/>
        </dgm:presLayoutVars>
      </dgm:prSet>
      <dgm:spPr/>
      <dgm:t>
        <a:bodyPr/>
        <a:lstStyle/>
        <a:p>
          <a:endParaRPr lang="es-EC"/>
        </a:p>
      </dgm:t>
    </dgm:pt>
    <dgm:pt modelId="{10728620-8935-45AB-8D08-F19F29942946}" type="pres">
      <dgm:prSet presAssocID="{4019626C-F5B6-454D-8357-ADE686C15EB0}" presName="Triangle" presStyleLbl="alignNode1" presStyleIdx="3" presStyleCnt="5"/>
      <dgm:spPr/>
    </dgm:pt>
    <dgm:pt modelId="{829E8730-39DA-45B9-8019-13B4BE21C493}" type="pres">
      <dgm:prSet presAssocID="{6A1A704C-8BC7-4BC5-BAF9-695F9D5AB0F4}" presName="sibTrans" presStyleCnt="0"/>
      <dgm:spPr/>
    </dgm:pt>
    <dgm:pt modelId="{96A680BC-7E95-4C29-B1F9-9556F60F310E}" type="pres">
      <dgm:prSet presAssocID="{6A1A704C-8BC7-4BC5-BAF9-695F9D5AB0F4}" presName="space" presStyleCnt="0"/>
      <dgm:spPr/>
    </dgm:pt>
    <dgm:pt modelId="{8EE50C31-EBD8-402C-968B-DDF72EB78BC0}" type="pres">
      <dgm:prSet presAssocID="{E27B508A-87B9-4756-9271-D1A1D27970EA}" presName="composite" presStyleCnt="0"/>
      <dgm:spPr/>
    </dgm:pt>
    <dgm:pt modelId="{6ABFB42D-2524-4BE5-AC8D-62456B046206}" type="pres">
      <dgm:prSet presAssocID="{E27B508A-87B9-4756-9271-D1A1D27970EA}" presName="LShape" presStyleLbl="alignNode1" presStyleIdx="4" presStyleCnt="5"/>
      <dgm:spPr/>
    </dgm:pt>
    <dgm:pt modelId="{4E441DB6-8950-4B60-BC84-85D78BDB586A}" type="pres">
      <dgm:prSet presAssocID="{E27B508A-87B9-4756-9271-D1A1D27970EA}" presName="ParentText" presStyleLbl="revTx" presStyleIdx="2" presStyleCnt="3">
        <dgm:presLayoutVars>
          <dgm:chMax val="0"/>
          <dgm:chPref val="0"/>
          <dgm:bulletEnabled val="1"/>
        </dgm:presLayoutVars>
      </dgm:prSet>
      <dgm:spPr/>
      <dgm:t>
        <a:bodyPr/>
        <a:lstStyle/>
        <a:p>
          <a:endParaRPr lang="es-EC"/>
        </a:p>
      </dgm:t>
    </dgm:pt>
  </dgm:ptLst>
  <dgm:cxnLst>
    <dgm:cxn modelId="{787AB76B-CBC7-45C8-BD14-C6B48327EBE4}" type="presOf" srcId="{4019626C-F5B6-454D-8357-ADE686C15EB0}" destId="{8E9DD92C-8F1D-47B6-AB23-401C12773247}" srcOrd="0" destOrd="0" presId="urn:microsoft.com/office/officeart/2009/3/layout/StepUpProcess"/>
    <dgm:cxn modelId="{F0E5FA07-422F-4AAB-9896-A4C234641D7B}" type="presOf" srcId="{D717CF5B-7609-4488-98EC-49F9772A5A96}" destId="{E7C39D11-A15B-42B4-B1A3-9A1F13C6321D}" srcOrd="0" destOrd="0" presId="urn:microsoft.com/office/officeart/2009/3/layout/StepUpProcess"/>
    <dgm:cxn modelId="{FAC6F62B-59CF-4171-9C27-9ACAABA1E367}" type="presOf" srcId="{661F6CBD-179F-4374-98C5-0643C6C9751C}" destId="{F05FC128-3BDD-41BE-B16D-8830E8CDBC93}" srcOrd="0" destOrd="0" presId="urn:microsoft.com/office/officeart/2009/3/layout/StepUpProcess"/>
    <dgm:cxn modelId="{175B0533-E8F5-4C85-A8A3-B407A897FFDA}" srcId="{D717CF5B-7609-4488-98EC-49F9772A5A96}" destId="{661F6CBD-179F-4374-98C5-0643C6C9751C}" srcOrd="0" destOrd="0" parTransId="{06C7BFD8-D8BC-4E12-A313-DEAF193119D6}" sibTransId="{4C2272C4-E95B-4186-95FC-5E80A6C065FA}"/>
    <dgm:cxn modelId="{D88A8DC2-3853-428B-8B64-ED7F443328A2}" type="presOf" srcId="{E27B508A-87B9-4756-9271-D1A1D27970EA}" destId="{4E441DB6-8950-4B60-BC84-85D78BDB586A}" srcOrd="0" destOrd="0" presId="urn:microsoft.com/office/officeart/2009/3/layout/StepUpProcess"/>
    <dgm:cxn modelId="{21BECDD3-D6BC-4FC0-A0E3-CB4C52F6DAD6}" srcId="{D717CF5B-7609-4488-98EC-49F9772A5A96}" destId="{E27B508A-87B9-4756-9271-D1A1D27970EA}" srcOrd="2" destOrd="0" parTransId="{93355980-6CD5-4BF0-AF5E-97946B8BA94C}" sibTransId="{D16A5B94-487D-46D5-8BFC-0F5EAAB8432B}"/>
    <dgm:cxn modelId="{D11C426E-E3C3-427B-B989-5D6E503E2B06}" srcId="{D717CF5B-7609-4488-98EC-49F9772A5A96}" destId="{4019626C-F5B6-454D-8357-ADE686C15EB0}" srcOrd="1" destOrd="0" parTransId="{658887DA-0912-40E9-8406-E5B438AC3EEC}" sibTransId="{6A1A704C-8BC7-4BC5-BAF9-695F9D5AB0F4}"/>
    <dgm:cxn modelId="{B448D670-E373-4F6A-8E63-1D6BE35BE20D}" type="presParOf" srcId="{E7C39D11-A15B-42B4-B1A3-9A1F13C6321D}" destId="{4C816486-8E4E-4B9D-97DC-B7ABBCD99B7B}" srcOrd="0" destOrd="0" presId="urn:microsoft.com/office/officeart/2009/3/layout/StepUpProcess"/>
    <dgm:cxn modelId="{BC35CBB4-5940-40F4-AE54-D2B9CBF55700}" type="presParOf" srcId="{4C816486-8E4E-4B9D-97DC-B7ABBCD99B7B}" destId="{E7E61C33-765F-456B-91D7-51F1F3DF71F9}" srcOrd="0" destOrd="0" presId="urn:microsoft.com/office/officeart/2009/3/layout/StepUpProcess"/>
    <dgm:cxn modelId="{630EA9C9-02BC-4E5F-B1A9-F4395EE13658}" type="presParOf" srcId="{4C816486-8E4E-4B9D-97DC-B7ABBCD99B7B}" destId="{F05FC128-3BDD-41BE-B16D-8830E8CDBC93}" srcOrd="1" destOrd="0" presId="urn:microsoft.com/office/officeart/2009/3/layout/StepUpProcess"/>
    <dgm:cxn modelId="{3FC0AB04-9A48-4E68-9D19-8A82D065C9E1}" type="presParOf" srcId="{4C816486-8E4E-4B9D-97DC-B7ABBCD99B7B}" destId="{DD21029F-2712-4B65-951A-89EEA8D40DCD}" srcOrd="2" destOrd="0" presId="urn:microsoft.com/office/officeart/2009/3/layout/StepUpProcess"/>
    <dgm:cxn modelId="{743659E4-1AB5-42A0-8B09-5CF062971E4A}" type="presParOf" srcId="{E7C39D11-A15B-42B4-B1A3-9A1F13C6321D}" destId="{12590F2E-F8B1-4016-834D-5FAECF99ACF7}" srcOrd="1" destOrd="0" presId="urn:microsoft.com/office/officeart/2009/3/layout/StepUpProcess"/>
    <dgm:cxn modelId="{E45A9D74-5648-43C6-8587-A03B35F0D919}" type="presParOf" srcId="{12590F2E-F8B1-4016-834D-5FAECF99ACF7}" destId="{0A441A1E-9940-475C-9E8D-A725D0028180}" srcOrd="0" destOrd="0" presId="urn:microsoft.com/office/officeart/2009/3/layout/StepUpProcess"/>
    <dgm:cxn modelId="{3EE97A72-04AB-4860-ADDC-221CFCCE5593}" type="presParOf" srcId="{E7C39D11-A15B-42B4-B1A3-9A1F13C6321D}" destId="{D2F1D2DC-5D5B-4B0B-9873-F56532E01A4A}" srcOrd="2" destOrd="0" presId="urn:microsoft.com/office/officeart/2009/3/layout/StepUpProcess"/>
    <dgm:cxn modelId="{25F8B041-2F49-431B-93DC-CD6E82A3EF64}" type="presParOf" srcId="{D2F1D2DC-5D5B-4B0B-9873-F56532E01A4A}" destId="{8BFAA3E6-2A01-49A6-90BC-FA4523236825}" srcOrd="0" destOrd="0" presId="urn:microsoft.com/office/officeart/2009/3/layout/StepUpProcess"/>
    <dgm:cxn modelId="{E7BA5EA0-602C-4531-B7BF-220401D8CBBD}" type="presParOf" srcId="{D2F1D2DC-5D5B-4B0B-9873-F56532E01A4A}" destId="{8E9DD92C-8F1D-47B6-AB23-401C12773247}" srcOrd="1" destOrd="0" presId="urn:microsoft.com/office/officeart/2009/3/layout/StepUpProcess"/>
    <dgm:cxn modelId="{3C829516-9EF3-48BD-8CFC-773FD1268CB6}" type="presParOf" srcId="{D2F1D2DC-5D5B-4B0B-9873-F56532E01A4A}" destId="{10728620-8935-45AB-8D08-F19F29942946}" srcOrd="2" destOrd="0" presId="urn:microsoft.com/office/officeart/2009/3/layout/StepUpProcess"/>
    <dgm:cxn modelId="{A3E3C017-9E81-4318-B83C-52AE4514DDAC}" type="presParOf" srcId="{E7C39D11-A15B-42B4-B1A3-9A1F13C6321D}" destId="{829E8730-39DA-45B9-8019-13B4BE21C493}" srcOrd="3" destOrd="0" presId="urn:microsoft.com/office/officeart/2009/3/layout/StepUpProcess"/>
    <dgm:cxn modelId="{6F8AD02B-3ECA-4409-8D53-00DF4DC7E59F}" type="presParOf" srcId="{829E8730-39DA-45B9-8019-13B4BE21C493}" destId="{96A680BC-7E95-4C29-B1F9-9556F60F310E}" srcOrd="0" destOrd="0" presId="urn:microsoft.com/office/officeart/2009/3/layout/StepUpProcess"/>
    <dgm:cxn modelId="{A35094BA-AD6B-4E95-AF9F-E35BDBFDEF3C}" type="presParOf" srcId="{E7C39D11-A15B-42B4-B1A3-9A1F13C6321D}" destId="{8EE50C31-EBD8-402C-968B-DDF72EB78BC0}" srcOrd="4" destOrd="0" presId="urn:microsoft.com/office/officeart/2009/3/layout/StepUpProcess"/>
    <dgm:cxn modelId="{0844D38F-420E-4E72-9BC7-0FDDAEEA41C3}" type="presParOf" srcId="{8EE50C31-EBD8-402C-968B-DDF72EB78BC0}" destId="{6ABFB42D-2524-4BE5-AC8D-62456B046206}" srcOrd="0" destOrd="0" presId="urn:microsoft.com/office/officeart/2009/3/layout/StepUpProcess"/>
    <dgm:cxn modelId="{AB7881FC-B9D8-44C5-AC65-588DBA84AD3D}" type="presParOf" srcId="{8EE50C31-EBD8-402C-968B-DDF72EB78BC0}" destId="{4E441DB6-8950-4B60-BC84-85D78BDB586A}"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497B60-1CAC-427E-B04F-2437D8AD0515}" type="doc">
      <dgm:prSet loTypeId="urn:microsoft.com/office/officeart/2005/8/layout/arrow4" loCatId="process" qsTypeId="urn:microsoft.com/office/officeart/2005/8/quickstyle/3d1" qsCatId="3D" csTypeId="urn:microsoft.com/office/officeart/2005/8/colors/colorful4" csCatId="colorful" phldr="1"/>
      <dgm:spPr/>
      <dgm:t>
        <a:bodyPr/>
        <a:lstStyle/>
        <a:p>
          <a:endParaRPr lang="es-EC"/>
        </a:p>
      </dgm:t>
    </dgm:pt>
    <dgm:pt modelId="{C016077D-1506-4198-9A41-7D3638B5515F}">
      <dgm:prSet phldrT="[Texto]" custT="1"/>
      <dgm:spPr/>
      <dgm:t>
        <a:bodyPr/>
        <a:lstStyle/>
        <a:p>
          <a:r>
            <a:rPr lang="es-EC" sz="2000" dirty="0" smtClean="0"/>
            <a:t>Mayor Igualdad de año a año con una significancia mayor al 5%</a:t>
          </a:r>
          <a:endParaRPr lang="es-EC" sz="2000" dirty="0"/>
        </a:p>
      </dgm:t>
    </dgm:pt>
    <dgm:pt modelId="{0E28A31C-BD0B-49FB-B8BB-7990F32FD425}" type="parTrans" cxnId="{4737CE71-8959-45ED-9AE2-39A0D6083F49}">
      <dgm:prSet/>
      <dgm:spPr/>
      <dgm:t>
        <a:bodyPr/>
        <a:lstStyle/>
        <a:p>
          <a:endParaRPr lang="es-EC"/>
        </a:p>
      </dgm:t>
    </dgm:pt>
    <dgm:pt modelId="{00647670-28A4-4C28-ACE0-E313F27F89E9}" type="sibTrans" cxnId="{4737CE71-8959-45ED-9AE2-39A0D6083F49}">
      <dgm:prSet/>
      <dgm:spPr/>
      <dgm:t>
        <a:bodyPr/>
        <a:lstStyle/>
        <a:p>
          <a:endParaRPr lang="es-EC"/>
        </a:p>
      </dgm:t>
    </dgm:pt>
    <dgm:pt modelId="{2748B8FF-337F-4EC9-AC1E-7A287490B178}">
      <dgm:prSet phldrT="[Texto]" custT="1"/>
      <dgm:spPr/>
      <dgm:t>
        <a:bodyPr/>
        <a:lstStyle/>
        <a:p>
          <a:pPr algn="ctr"/>
          <a:r>
            <a:rPr lang="es-EC" sz="2800" b="1" dirty="0" smtClean="0"/>
            <a:t>SE </a:t>
          </a:r>
        </a:p>
        <a:p>
          <a:pPr algn="ctr"/>
          <a:r>
            <a:rPr lang="es-EC" sz="2800" b="1" dirty="0" smtClean="0"/>
            <a:t>ACEPTA</a:t>
          </a:r>
          <a:r>
            <a:rPr lang="es-EC" sz="2800" dirty="0" smtClean="0"/>
            <a:t> </a:t>
          </a:r>
        </a:p>
      </dgm:t>
    </dgm:pt>
    <dgm:pt modelId="{606C527B-97DE-4234-9FB1-3389BEFA367B}" type="parTrans" cxnId="{FB08CC86-742D-4059-978B-437263390F56}">
      <dgm:prSet/>
      <dgm:spPr/>
      <dgm:t>
        <a:bodyPr/>
        <a:lstStyle/>
        <a:p>
          <a:endParaRPr lang="es-EC"/>
        </a:p>
      </dgm:t>
    </dgm:pt>
    <dgm:pt modelId="{071FEA3C-6626-4C69-A345-D868E09F7D7F}" type="sibTrans" cxnId="{FB08CC86-742D-4059-978B-437263390F56}">
      <dgm:prSet/>
      <dgm:spPr/>
      <dgm:t>
        <a:bodyPr/>
        <a:lstStyle/>
        <a:p>
          <a:endParaRPr lang="es-EC"/>
        </a:p>
      </dgm:t>
    </dgm:pt>
    <dgm:pt modelId="{803FD398-8CD4-4C9D-AFF9-CDEB5037546C}" type="pres">
      <dgm:prSet presAssocID="{A8497B60-1CAC-427E-B04F-2437D8AD0515}" presName="compositeShape" presStyleCnt="0">
        <dgm:presLayoutVars>
          <dgm:chMax val="2"/>
          <dgm:dir/>
          <dgm:resizeHandles val="exact"/>
        </dgm:presLayoutVars>
      </dgm:prSet>
      <dgm:spPr/>
      <dgm:t>
        <a:bodyPr/>
        <a:lstStyle/>
        <a:p>
          <a:endParaRPr lang="es-EC"/>
        </a:p>
      </dgm:t>
    </dgm:pt>
    <dgm:pt modelId="{73D04F85-C6FE-42C7-8C13-9AEA99D2C7B6}" type="pres">
      <dgm:prSet presAssocID="{C016077D-1506-4198-9A41-7D3638B5515F}" presName="upArrow" presStyleLbl="node1" presStyleIdx="0" presStyleCnt="2"/>
      <dgm:spPr/>
    </dgm:pt>
    <dgm:pt modelId="{DCBE4AA7-EFF6-459F-9B65-FC976A8BADDC}" type="pres">
      <dgm:prSet presAssocID="{C016077D-1506-4198-9A41-7D3638B5515F}" presName="upArrowText" presStyleLbl="revTx" presStyleIdx="0" presStyleCnt="2">
        <dgm:presLayoutVars>
          <dgm:chMax val="0"/>
          <dgm:bulletEnabled val="1"/>
        </dgm:presLayoutVars>
      </dgm:prSet>
      <dgm:spPr/>
      <dgm:t>
        <a:bodyPr/>
        <a:lstStyle/>
        <a:p>
          <a:endParaRPr lang="es-EC"/>
        </a:p>
      </dgm:t>
    </dgm:pt>
    <dgm:pt modelId="{4DD8962C-B974-4F4C-AD1D-F908AFBFE84B}" type="pres">
      <dgm:prSet presAssocID="{2748B8FF-337F-4EC9-AC1E-7A287490B178}" presName="downArrow" presStyleLbl="node1" presStyleIdx="1" presStyleCnt="2"/>
      <dgm:spPr/>
    </dgm:pt>
    <dgm:pt modelId="{B783F84F-31B7-4D62-989C-81A8FD3339FC}" type="pres">
      <dgm:prSet presAssocID="{2748B8FF-337F-4EC9-AC1E-7A287490B178}" presName="downArrowText" presStyleLbl="revTx" presStyleIdx="1" presStyleCnt="2" custScaleY="46675">
        <dgm:presLayoutVars>
          <dgm:chMax val="0"/>
          <dgm:bulletEnabled val="1"/>
        </dgm:presLayoutVars>
      </dgm:prSet>
      <dgm:spPr/>
      <dgm:t>
        <a:bodyPr/>
        <a:lstStyle/>
        <a:p>
          <a:endParaRPr lang="es-EC"/>
        </a:p>
      </dgm:t>
    </dgm:pt>
  </dgm:ptLst>
  <dgm:cxnLst>
    <dgm:cxn modelId="{A76D07E0-4FCE-4B99-B1F3-659837E863C8}" type="presOf" srcId="{A8497B60-1CAC-427E-B04F-2437D8AD0515}" destId="{803FD398-8CD4-4C9D-AFF9-CDEB5037546C}" srcOrd="0" destOrd="0" presId="urn:microsoft.com/office/officeart/2005/8/layout/arrow4"/>
    <dgm:cxn modelId="{84867A7A-564A-4E6B-9F6A-50CDA9074902}" type="presOf" srcId="{C016077D-1506-4198-9A41-7D3638B5515F}" destId="{DCBE4AA7-EFF6-459F-9B65-FC976A8BADDC}" srcOrd="0" destOrd="0" presId="urn:microsoft.com/office/officeart/2005/8/layout/arrow4"/>
    <dgm:cxn modelId="{5490083D-84A6-4D87-9BC4-A6262FA35009}" type="presOf" srcId="{2748B8FF-337F-4EC9-AC1E-7A287490B178}" destId="{B783F84F-31B7-4D62-989C-81A8FD3339FC}" srcOrd="0" destOrd="0" presId="urn:microsoft.com/office/officeart/2005/8/layout/arrow4"/>
    <dgm:cxn modelId="{4737CE71-8959-45ED-9AE2-39A0D6083F49}" srcId="{A8497B60-1CAC-427E-B04F-2437D8AD0515}" destId="{C016077D-1506-4198-9A41-7D3638B5515F}" srcOrd="0" destOrd="0" parTransId="{0E28A31C-BD0B-49FB-B8BB-7990F32FD425}" sibTransId="{00647670-28A4-4C28-ACE0-E313F27F89E9}"/>
    <dgm:cxn modelId="{FB08CC86-742D-4059-978B-437263390F56}" srcId="{A8497B60-1CAC-427E-B04F-2437D8AD0515}" destId="{2748B8FF-337F-4EC9-AC1E-7A287490B178}" srcOrd="1" destOrd="0" parTransId="{606C527B-97DE-4234-9FB1-3389BEFA367B}" sibTransId="{071FEA3C-6626-4C69-A345-D868E09F7D7F}"/>
    <dgm:cxn modelId="{8E3FBF9F-8DFD-4A44-BFCE-D8695C4A6EDA}" type="presParOf" srcId="{803FD398-8CD4-4C9D-AFF9-CDEB5037546C}" destId="{73D04F85-C6FE-42C7-8C13-9AEA99D2C7B6}" srcOrd="0" destOrd="0" presId="urn:microsoft.com/office/officeart/2005/8/layout/arrow4"/>
    <dgm:cxn modelId="{B8846DA9-1464-4CEC-B507-8DA152F402DD}" type="presParOf" srcId="{803FD398-8CD4-4C9D-AFF9-CDEB5037546C}" destId="{DCBE4AA7-EFF6-459F-9B65-FC976A8BADDC}" srcOrd="1" destOrd="0" presId="urn:microsoft.com/office/officeart/2005/8/layout/arrow4"/>
    <dgm:cxn modelId="{C001DF12-372C-42FF-A427-0AA5ED31BA37}" type="presParOf" srcId="{803FD398-8CD4-4C9D-AFF9-CDEB5037546C}" destId="{4DD8962C-B974-4F4C-AD1D-F908AFBFE84B}" srcOrd="2" destOrd="0" presId="urn:microsoft.com/office/officeart/2005/8/layout/arrow4"/>
    <dgm:cxn modelId="{369A6648-5F39-48C3-8CEB-C821A1557DFC}" type="presParOf" srcId="{803FD398-8CD4-4C9D-AFF9-CDEB5037546C}" destId="{B783F84F-31B7-4D62-989C-81A8FD3339FC}"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21DF37C-FCCF-450A-AD57-16F3C8A1DAFD}" type="doc">
      <dgm:prSet loTypeId="urn:microsoft.com/office/officeart/2005/8/layout/arrow3" loCatId="relationship" qsTypeId="urn:microsoft.com/office/officeart/2005/8/quickstyle/3d1" qsCatId="3D" csTypeId="urn:microsoft.com/office/officeart/2005/8/colors/colorful5" csCatId="colorful" phldr="1"/>
      <dgm:spPr/>
      <dgm:t>
        <a:bodyPr/>
        <a:lstStyle/>
        <a:p>
          <a:endParaRPr lang="es-EC"/>
        </a:p>
      </dgm:t>
    </dgm:pt>
    <dgm:pt modelId="{934225FB-EBB0-47BB-9AD3-E312E5BEF575}">
      <dgm:prSet phldrT="[Texto]" custT="1"/>
      <dgm:spPr/>
      <dgm:t>
        <a:bodyPr/>
        <a:lstStyle/>
        <a:p>
          <a:r>
            <a:rPr lang="es-EC" sz="2300" dirty="0" smtClean="0"/>
            <a:t>Alza de costos y perdida de ventas </a:t>
          </a:r>
          <a:endParaRPr lang="es-EC" sz="2300" dirty="0"/>
        </a:p>
      </dgm:t>
    </dgm:pt>
    <dgm:pt modelId="{E7955E85-8239-4467-9518-446DB28E7D66}" type="parTrans" cxnId="{CF35B7E2-696A-42A6-B6C0-877D1DC17969}">
      <dgm:prSet/>
      <dgm:spPr/>
      <dgm:t>
        <a:bodyPr/>
        <a:lstStyle/>
        <a:p>
          <a:endParaRPr lang="es-EC"/>
        </a:p>
      </dgm:t>
    </dgm:pt>
    <dgm:pt modelId="{38D9C4BC-68B5-4D80-961D-A4A1898A9F62}" type="sibTrans" cxnId="{CF35B7E2-696A-42A6-B6C0-877D1DC17969}">
      <dgm:prSet/>
      <dgm:spPr/>
      <dgm:t>
        <a:bodyPr/>
        <a:lstStyle/>
        <a:p>
          <a:endParaRPr lang="es-EC"/>
        </a:p>
      </dgm:t>
    </dgm:pt>
    <dgm:pt modelId="{7B1974C1-E8DC-4654-8984-0F4A2C1328A8}">
      <dgm:prSet phldrT="[Texto]" custT="1"/>
      <dgm:spPr/>
      <dgm:t>
        <a:bodyPr/>
        <a:lstStyle/>
        <a:p>
          <a:r>
            <a:rPr lang="es-EC" sz="2300" dirty="0" smtClean="0"/>
            <a:t>Evita retrasos de producción </a:t>
          </a:r>
          <a:endParaRPr lang="es-EC" sz="2300" dirty="0"/>
        </a:p>
      </dgm:t>
    </dgm:pt>
    <dgm:pt modelId="{5A6F2186-7F61-4430-A1E5-DF3334900B60}" type="parTrans" cxnId="{ABC9D988-F0AC-461B-9D20-93723D296BA8}">
      <dgm:prSet/>
      <dgm:spPr/>
      <dgm:t>
        <a:bodyPr/>
        <a:lstStyle/>
        <a:p>
          <a:endParaRPr lang="es-EC"/>
        </a:p>
      </dgm:t>
    </dgm:pt>
    <dgm:pt modelId="{88175218-7A0F-4EF7-AEE4-4A520B1AF54A}" type="sibTrans" cxnId="{ABC9D988-F0AC-461B-9D20-93723D296BA8}">
      <dgm:prSet/>
      <dgm:spPr/>
      <dgm:t>
        <a:bodyPr/>
        <a:lstStyle/>
        <a:p>
          <a:endParaRPr lang="es-EC"/>
        </a:p>
      </dgm:t>
    </dgm:pt>
    <dgm:pt modelId="{91D29901-FB7E-49BB-94F6-88F842B66771}" type="pres">
      <dgm:prSet presAssocID="{C21DF37C-FCCF-450A-AD57-16F3C8A1DAFD}" presName="compositeShape" presStyleCnt="0">
        <dgm:presLayoutVars>
          <dgm:chMax val="2"/>
          <dgm:dir/>
          <dgm:resizeHandles val="exact"/>
        </dgm:presLayoutVars>
      </dgm:prSet>
      <dgm:spPr/>
      <dgm:t>
        <a:bodyPr/>
        <a:lstStyle/>
        <a:p>
          <a:endParaRPr lang="es-EC"/>
        </a:p>
      </dgm:t>
    </dgm:pt>
    <dgm:pt modelId="{67302328-DBE8-4AB6-B0D2-6F69869B2B47}" type="pres">
      <dgm:prSet presAssocID="{C21DF37C-FCCF-450A-AD57-16F3C8A1DAFD}" presName="divider" presStyleLbl="fgShp" presStyleIdx="0" presStyleCnt="1"/>
      <dgm:spPr/>
    </dgm:pt>
    <dgm:pt modelId="{E226634F-04B7-424F-BA45-4C44839520F2}" type="pres">
      <dgm:prSet presAssocID="{934225FB-EBB0-47BB-9AD3-E312E5BEF575}" presName="downArrow" presStyleLbl="node1" presStyleIdx="0" presStyleCnt="2"/>
      <dgm:spPr/>
    </dgm:pt>
    <dgm:pt modelId="{16BB32DF-DAF1-42E8-AE7B-32A888745D29}" type="pres">
      <dgm:prSet presAssocID="{934225FB-EBB0-47BB-9AD3-E312E5BEF575}" presName="downArrowText" presStyleLbl="revTx" presStyleIdx="0" presStyleCnt="2" custScaleX="138197" custScaleY="78912">
        <dgm:presLayoutVars>
          <dgm:bulletEnabled val="1"/>
        </dgm:presLayoutVars>
      </dgm:prSet>
      <dgm:spPr/>
      <dgm:t>
        <a:bodyPr/>
        <a:lstStyle/>
        <a:p>
          <a:endParaRPr lang="es-EC"/>
        </a:p>
      </dgm:t>
    </dgm:pt>
    <dgm:pt modelId="{D9CC2637-49F5-4F55-9D14-1330E53C8AD0}" type="pres">
      <dgm:prSet presAssocID="{7B1974C1-E8DC-4654-8984-0F4A2C1328A8}" presName="upArrow" presStyleLbl="node1" presStyleIdx="1" presStyleCnt="2"/>
      <dgm:spPr/>
    </dgm:pt>
    <dgm:pt modelId="{FA62C4AC-F73A-4F7C-9280-F9693757E5AC}" type="pres">
      <dgm:prSet presAssocID="{7B1974C1-E8DC-4654-8984-0F4A2C1328A8}" presName="upArrowText" presStyleLbl="revTx" presStyleIdx="1" presStyleCnt="2" custScaleX="131779">
        <dgm:presLayoutVars>
          <dgm:bulletEnabled val="1"/>
        </dgm:presLayoutVars>
      </dgm:prSet>
      <dgm:spPr/>
      <dgm:t>
        <a:bodyPr/>
        <a:lstStyle/>
        <a:p>
          <a:endParaRPr lang="es-EC"/>
        </a:p>
      </dgm:t>
    </dgm:pt>
  </dgm:ptLst>
  <dgm:cxnLst>
    <dgm:cxn modelId="{917289B3-E483-4D3D-8F6E-6A68B5DC3EDD}" type="presOf" srcId="{934225FB-EBB0-47BB-9AD3-E312E5BEF575}" destId="{16BB32DF-DAF1-42E8-AE7B-32A888745D29}" srcOrd="0" destOrd="0" presId="urn:microsoft.com/office/officeart/2005/8/layout/arrow3"/>
    <dgm:cxn modelId="{29410A31-927B-435C-A0F8-594288176CC2}" type="presOf" srcId="{C21DF37C-FCCF-450A-AD57-16F3C8A1DAFD}" destId="{91D29901-FB7E-49BB-94F6-88F842B66771}" srcOrd="0" destOrd="0" presId="urn:microsoft.com/office/officeart/2005/8/layout/arrow3"/>
    <dgm:cxn modelId="{A1E698A5-4A0E-4B10-8647-1EA142405E61}" type="presOf" srcId="{7B1974C1-E8DC-4654-8984-0F4A2C1328A8}" destId="{FA62C4AC-F73A-4F7C-9280-F9693757E5AC}" srcOrd="0" destOrd="0" presId="urn:microsoft.com/office/officeart/2005/8/layout/arrow3"/>
    <dgm:cxn modelId="{ABC9D988-F0AC-461B-9D20-93723D296BA8}" srcId="{C21DF37C-FCCF-450A-AD57-16F3C8A1DAFD}" destId="{7B1974C1-E8DC-4654-8984-0F4A2C1328A8}" srcOrd="1" destOrd="0" parTransId="{5A6F2186-7F61-4430-A1E5-DF3334900B60}" sibTransId="{88175218-7A0F-4EF7-AEE4-4A520B1AF54A}"/>
    <dgm:cxn modelId="{CF35B7E2-696A-42A6-B6C0-877D1DC17969}" srcId="{C21DF37C-FCCF-450A-AD57-16F3C8A1DAFD}" destId="{934225FB-EBB0-47BB-9AD3-E312E5BEF575}" srcOrd="0" destOrd="0" parTransId="{E7955E85-8239-4467-9518-446DB28E7D66}" sibTransId="{38D9C4BC-68B5-4D80-961D-A4A1898A9F62}"/>
    <dgm:cxn modelId="{19B41B97-29B6-413F-92B9-2D004474720A}" type="presParOf" srcId="{91D29901-FB7E-49BB-94F6-88F842B66771}" destId="{67302328-DBE8-4AB6-B0D2-6F69869B2B47}" srcOrd="0" destOrd="0" presId="urn:microsoft.com/office/officeart/2005/8/layout/arrow3"/>
    <dgm:cxn modelId="{468F8A20-A84E-4D5D-BA62-6415B07D6F2F}" type="presParOf" srcId="{91D29901-FB7E-49BB-94F6-88F842B66771}" destId="{E226634F-04B7-424F-BA45-4C44839520F2}" srcOrd="1" destOrd="0" presId="urn:microsoft.com/office/officeart/2005/8/layout/arrow3"/>
    <dgm:cxn modelId="{81BD607E-6A05-4637-8B41-4CA34AE5B0A8}" type="presParOf" srcId="{91D29901-FB7E-49BB-94F6-88F842B66771}" destId="{16BB32DF-DAF1-42E8-AE7B-32A888745D29}" srcOrd="2" destOrd="0" presId="urn:microsoft.com/office/officeart/2005/8/layout/arrow3"/>
    <dgm:cxn modelId="{673A21FD-0635-4A34-9307-C8D81A33F4D1}" type="presParOf" srcId="{91D29901-FB7E-49BB-94F6-88F842B66771}" destId="{D9CC2637-49F5-4F55-9D14-1330E53C8AD0}" srcOrd="3" destOrd="0" presId="urn:microsoft.com/office/officeart/2005/8/layout/arrow3"/>
    <dgm:cxn modelId="{A7E52FC2-66E6-48AC-A420-2E26AD42106D}" type="presParOf" srcId="{91D29901-FB7E-49BB-94F6-88F842B66771}" destId="{FA62C4AC-F73A-4F7C-9280-F9693757E5AC}"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4E9F3B9-6336-4344-A35D-F4C480A3658E}" type="doc">
      <dgm:prSet loTypeId="urn:microsoft.com/office/officeart/2009/layout/CircleArrowProcess" loCatId="cycle" qsTypeId="urn:microsoft.com/office/officeart/2005/8/quickstyle/simple2" qsCatId="simple" csTypeId="urn:microsoft.com/office/officeart/2005/8/colors/colorful3" csCatId="colorful" phldr="1"/>
      <dgm:spPr/>
      <dgm:t>
        <a:bodyPr/>
        <a:lstStyle/>
        <a:p>
          <a:endParaRPr lang="es-EC"/>
        </a:p>
      </dgm:t>
    </dgm:pt>
    <dgm:pt modelId="{174BC1B3-ADF5-43B8-8516-C5B762CF3167}">
      <dgm:prSet phldrT="[Texto]" custT="1"/>
      <dgm:spPr/>
      <dgm:t>
        <a:bodyPr/>
        <a:lstStyle/>
        <a:p>
          <a:r>
            <a:rPr lang="es-EC" sz="2000" dirty="0" smtClean="0"/>
            <a:t>Pedidos constantes </a:t>
          </a:r>
          <a:endParaRPr lang="es-EC" sz="2000" dirty="0"/>
        </a:p>
      </dgm:t>
    </dgm:pt>
    <dgm:pt modelId="{D9219A05-E494-44B3-84B3-4472D29F26CF}" type="parTrans" cxnId="{CDDF1DA4-C051-4503-BE65-47BD41F12BAA}">
      <dgm:prSet/>
      <dgm:spPr/>
      <dgm:t>
        <a:bodyPr/>
        <a:lstStyle/>
        <a:p>
          <a:endParaRPr lang="es-EC"/>
        </a:p>
      </dgm:t>
    </dgm:pt>
    <dgm:pt modelId="{15ECF6D9-72DD-41F9-A750-E9B90D391858}" type="sibTrans" cxnId="{CDDF1DA4-C051-4503-BE65-47BD41F12BAA}">
      <dgm:prSet/>
      <dgm:spPr/>
      <dgm:t>
        <a:bodyPr/>
        <a:lstStyle/>
        <a:p>
          <a:endParaRPr lang="es-EC"/>
        </a:p>
      </dgm:t>
    </dgm:pt>
    <dgm:pt modelId="{CA7831CC-1AB6-4B0D-BD8B-3ACFB3316CB7}">
      <dgm:prSet phldrT="[Texto]" custT="1"/>
      <dgm:spPr/>
      <dgm:t>
        <a:bodyPr/>
        <a:lstStyle/>
        <a:p>
          <a:r>
            <a:rPr lang="es-EC" sz="2000" dirty="0" smtClean="0"/>
            <a:t>3 Veces capital invertido </a:t>
          </a:r>
          <a:endParaRPr lang="es-EC" sz="2000" dirty="0"/>
        </a:p>
      </dgm:t>
    </dgm:pt>
    <dgm:pt modelId="{781D6230-8F73-4AF0-8216-D90777263BD1}" type="parTrans" cxnId="{435D0347-0085-48EE-AD9A-FE2DA39D6463}">
      <dgm:prSet/>
      <dgm:spPr/>
      <dgm:t>
        <a:bodyPr/>
        <a:lstStyle/>
        <a:p>
          <a:endParaRPr lang="es-EC"/>
        </a:p>
      </dgm:t>
    </dgm:pt>
    <dgm:pt modelId="{4E450DE6-E99A-4C3B-971E-0C97A65C3DC7}" type="sibTrans" cxnId="{435D0347-0085-48EE-AD9A-FE2DA39D6463}">
      <dgm:prSet/>
      <dgm:spPr/>
      <dgm:t>
        <a:bodyPr/>
        <a:lstStyle/>
        <a:p>
          <a:endParaRPr lang="es-EC"/>
        </a:p>
      </dgm:t>
    </dgm:pt>
    <dgm:pt modelId="{E3A08C52-4C60-4E66-9954-0DD9E909588D}">
      <dgm:prSet phldrT="[Texto]"/>
      <dgm:spPr/>
      <dgm:t>
        <a:bodyPr/>
        <a:lstStyle/>
        <a:p>
          <a:r>
            <a:rPr lang="es-EC" dirty="0" smtClean="0"/>
            <a:t>Menor riesgo de accidentes </a:t>
          </a:r>
          <a:endParaRPr lang="es-EC" dirty="0"/>
        </a:p>
      </dgm:t>
    </dgm:pt>
    <dgm:pt modelId="{83CE6CDA-995E-4DF1-8652-2AF3DC700F51}" type="parTrans" cxnId="{92876733-800B-4EE4-8D54-966034E056A7}">
      <dgm:prSet/>
      <dgm:spPr/>
      <dgm:t>
        <a:bodyPr/>
        <a:lstStyle/>
        <a:p>
          <a:endParaRPr lang="es-EC"/>
        </a:p>
      </dgm:t>
    </dgm:pt>
    <dgm:pt modelId="{382ADD42-3E6B-4093-BB93-A7EB2D2D1B22}" type="sibTrans" cxnId="{92876733-800B-4EE4-8D54-966034E056A7}">
      <dgm:prSet/>
      <dgm:spPr/>
      <dgm:t>
        <a:bodyPr/>
        <a:lstStyle/>
        <a:p>
          <a:endParaRPr lang="es-EC"/>
        </a:p>
      </dgm:t>
    </dgm:pt>
    <dgm:pt modelId="{8DF697E9-ECAA-49E1-AD1F-CD7BAE194CB7}" type="pres">
      <dgm:prSet presAssocID="{04E9F3B9-6336-4344-A35D-F4C480A3658E}" presName="Name0" presStyleCnt="0">
        <dgm:presLayoutVars>
          <dgm:chMax val="7"/>
          <dgm:chPref val="7"/>
          <dgm:dir/>
          <dgm:animLvl val="lvl"/>
        </dgm:presLayoutVars>
      </dgm:prSet>
      <dgm:spPr/>
      <dgm:t>
        <a:bodyPr/>
        <a:lstStyle/>
        <a:p>
          <a:endParaRPr lang="es-EC"/>
        </a:p>
      </dgm:t>
    </dgm:pt>
    <dgm:pt modelId="{F707FC80-1A02-45FA-A29C-B37AFB922DDE}" type="pres">
      <dgm:prSet presAssocID="{174BC1B3-ADF5-43B8-8516-C5B762CF3167}" presName="Accent1" presStyleCnt="0"/>
      <dgm:spPr/>
    </dgm:pt>
    <dgm:pt modelId="{39BC2BAC-07FE-414D-8AD4-59863ACCD85A}" type="pres">
      <dgm:prSet presAssocID="{174BC1B3-ADF5-43B8-8516-C5B762CF3167}" presName="Accent" presStyleLbl="node1" presStyleIdx="0" presStyleCnt="3"/>
      <dgm:spPr/>
    </dgm:pt>
    <dgm:pt modelId="{148EB728-58C7-43BB-B840-B0ABBB360CC8}" type="pres">
      <dgm:prSet presAssocID="{174BC1B3-ADF5-43B8-8516-C5B762CF3167}" presName="Parent1" presStyleLbl="revTx" presStyleIdx="0" presStyleCnt="3">
        <dgm:presLayoutVars>
          <dgm:chMax val="1"/>
          <dgm:chPref val="1"/>
          <dgm:bulletEnabled val="1"/>
        </dgm:presLayoutVars>
      </dgm:prSet>
      <dgm:spPr/>
      <dgm:t>
        <a:bodyPr/>
        <a:lstStyle/>
        <a:p>
          <a:endParaRPr lang="es-EC"/>
        </a:p>
      </dgm:t>
    </dgm:pt>
    <dgm:pt modelId="{AE472AB5-4E1A-417E-80E3-0E8AE79A45E9}" type="pres">
      <dgm:prSet presAssocID="{CA7831CC-1AB6-4B0D-BD8B-3ACFB3316CB7}" presName="Accent2" presStyleCnt="0"/>
      <dgm:spPr/>
    </dgm:pt>
    <dgm:pt modelId="{9262D8F9-C913-484A-9248-512A6FCEA984}" type="pres">
      <dgm:prSet presAssocID="{CA7831CC-1AB6-4B0D-BD8B-3ACFB3316CB7}" presName="Accent" presStyleLbl="node1" presStyleIdx="1" presStyleCnt="3"/>
      <dgm:spPr/>
    </dgm:pt>
    <dgm:pt modelId="{FA308520-2F43-4B72-BFF8-88C539D6FFCD}" type="pres">
      <dgm:prSet presAssocID="{CA7831CC-1AB6-4B0D-BD8B-3ACFB3316CB7}" presName="Parent2" presStyleLbl="revTx" presStyleIdx="1" presStyleCnt="3" custScaleX="136172" custLinFactNeighborX="19279" custLinFactNeighborY="8062">
        <dgm:presLayoutVars>
          <dgm:chMax val="1"/>
          <dgm:chPref val="1"/>
          <dgm:bulletEnabled val="1"/>
        </dgm:presLayoutVars>
      </dgm:prSet>
      <dgm:spPr/>
      <dgm:t>
        <a:bodyPr/>
        <a:lstStyle/>
        <a:p>
          <a:endParaRPr lang="es-EC"/>
        </a:p>
      </dgm:t>
    </dgm:pt>
    <dgm:pt modelId="{7FBBAD59-DF7B-4E49-94BC-63651E687B54}" type="pres">
      <dgm:prSet presAssocID="{E3A08C52-4C60-4E66-9954-0DD9E909588D}" presName="Accent3" presStyleCnt="0"/>
      <dgm:spPr/>
    </dgm:pt>
    <dgm:pt modelId="{8378C8B2-E8F6-4BA0-AC5B-D66A6E48C3C2}" type="pres">
      <dgm:prSet presAssocID="{E3A08C52-4C60-4E66-9954-0DD9E909588D}" presName="Accent" presStyleLbl="node1" presStyleIdx="2" presStyleCnt="3"/>
      <dgm:spPr/>
    </dgm:pt>
    <dgm:pt modelId="{E4FBF199-93DA-451B-BFF0-49402B54F0DE}" type="pres">
      <dgm:prSet presAssocID="{E3A08C52-4C60-4E66-9954-0DD9E909588D}" presName="Parent3" presStyleLbl="revTx" presStyleIdx="2" presStyleCnt="3">
        <dgm:presLayoutVars>
          <dgm:chMax val="1"/>
          <dgm:chPref val="1"/>
          <dgm:bulletEnabled val="1"/>
        </dgm:presLayoutVars>
      </dgm:prSet>
      <dgm:spPr/>
      <dgm:t>
        <a:bodyPr/>
        <a:lstStyle/>
        <a:p>
          <a:endParaRPr lang="es-EC"/>
        </a:p>
      </dgm:t>
    </dgm:pt>
  </dgm:ptLst>
  <dgm:cxnLst>
    <dgm:cxn modelId="{7DDF2F4E-416E-4A42-B13F-17C8D2AD78F1}" type="presOf" srcId="{174BC1B3-ADF5-43B8-8516-C5B762CF3167}" destId="{148EB728-58C7-43BB-B840-B0ABBB360CC8}" srcOrd="0" destOrd="0" presId="urn:microsoft.com/office/officeart/2009/layout/CircleArrowProcess"/>
    <dgm:cxn modelId="{92876733-800B-4EE4-8D54-966034E056A7}" srcId="{04E9F3B9-6336-4344-A35D-F4C480A3658E}" destId="{E3A08C52-4C60-4E66-9954-0DD9E909588D}" srcOrd="2" destOrd="0" parTransId="{83CE6CDA-995E-4DF1-8652-2AF3DC700F51}" sibTransId="{382ADD42-3E6B-4093-BB93-A7EB2D2D1B22}"/>
    <dgm:cxn modelId="{D5CC2091-780B-4C65-8CAB-A4ACCE4732E6}" type="presOf" srcId="{04E9F3B9-6336-4344-A35D-F4C480A3658E}" destId="{8DF697E9-ECAA-49E1-AD1F-CD7BAE194CB7}" srcOrd="0" destOrd="0" presId="urn:microsoft.com/office/officeart/2009/layout/CircleArrowProcess"/>
    <dgm:cxn modelId="{CDDF1DA4-C051-4503-BE65-47BD41F12BAA}" srcId="{04E9F3B9-6336-4344-A35D-F4C480A3658E}" destId="{174BC1B3-ADF5-43B8-8516-C5B762CF3167}" srcOrd="0" destOrd="0" parTransId="{D9219A05-E494-44B3-84B3-4472D29F26CF}" sibTransId="{15ECF6D9-72DD-41F9-A750-E9B90D391858}"/>
    <dgm:cxn modelId="{435D0347-0085-48EE-AD9A-FE2DA39D6463}" srcId="{04E9F3B9-6336-4344-A35D-F4C480A3658E}" destId="{CA7831CC-1AB6-4B0D-BD8B-3ACFB3316CB7}" srcOrd="1" destOrd="0" parTransId="{781D6230-8F73-4AF0-8216-D90777263BD1}" sibTransId="{4E450DE6-E99A-4C3B-971E-0C97A65C3DC7}"/>
    <dgm:cxn modelId="{84CD4687-5D4B-482C-BEA3-24FD78154261}" type="presOf" srcId="{CA7831CC-1AB6-4B0D-BD8B-3ACFB3316CB7}" destId="{FA308520-2F43-4B72-BFF8-88C539D6FFCD}" srcOrd="0" destOrd="0" presId="urn:microsoft.com/office/officeart/2009/layout/CircleArrowProcess"/>
    <dgm:cxn modelId="{6F1A8D1A-B64D-4468-92EC-8BCE73FFF018}" type="presOf" srcId="{E3A08C52-4C60-4E66-9954-0DD9E909588D}" destId="{E4FBF199-93DA-451B-BFF0-49402B54F0DE}" srcOrd="0" destOrd="0" presId="urn:microsoft.com/office/officeart/2009/layout/CircleArrowProcess"/>
    <dgm:cxn modelId="{46B7D963-1157-488E-91EA-B0FBEBFB8A2D}" type="presParOf" srcId="{8DF697E9-ECAA-49E1-AD1F-CD7BAE194CB7}" destId="{F707FC80-1A02-45FA-A29C-B37AFB922DDE}" srcOrd="0" destOrd="0" presId="urn:microsoft.com/office/officeart/2009/layout/CircleArrowProcess"/>
    <dgm:cxn modelId="{B724200A-6BAA-41FD-923B-9F55F371901F}" type="presParOf" srcId="{F707FC80-1A02-45FA-A29C-B37AFB922DDE}" destId="{39BC2BAC-07FE-414D-8AD4-59863ACCD85A}" srcOrd="0" destOrd="0" presId="urn:microsoft.com/office/officeart/2009/layout/CircleArrowProcess"/>
    <dgm:cxn modelId="{969CB161-0B0C-4474-AA68-3204BD1A386F}" type="presParOf" srcId="{8DF697E9-ECAA-49E1-AD1F-CD7BAE194CB7}" destId="{148EB728-58C7-43BB-B840-B0ABBB360CC8}" srcOrd="1" destOrd="0" presId="urn:microsoft.com/office/officeart/2009/layout/CircleArrowProcess"/>
    <dgm:cxn modelId="{A5C52D16-3B5E-4EE6-A1CB-A01F27E1A0F8}" type="presParOf" srcId="{8DF697E9-ECAA-49E1-AD1F-CD7BAE194CB7}" destId="{AE472AB5-4E1A-417E-80E3-0E8AE79A45E9}" srcOrd="2" destOrd="0" presId="urn:microsoft.com/office/officeart/2009/layout/CircleArrowProcess"/>
    <dgm:cxn modelId="{1DBFF6D2-FE20-48B1-B4D6-3DC8F8669532}" type="presParOf" srcId="{AE472AB5-4E1A-417E-80E3-0E8AE79A45E9}" destId="{9262D8F9-C913-484A-9248-512A6FCEA984}" srcOrd="0" destOrd="0" presId="urn:microsoft.com/office/officeart/2009/layout/CircleArrowProcess"/>
    <dgm:cxn modelId="{A42F00E9-2C4D-48CA-ABE7-B4D14D943BB3}" type="presParOf" srcId="{8DF697E9-ECAA-49E1-AD1F-CD7BAE194CB7}" destId="{FA308520-2F43-4B72-BFF8-88C539D6FFCD}" srcOrd="3" destOrd="0" presId="urn:microsoft.com/office/officeart/2009/layout/CircleArrowProcess"/>
    <dgm:cxn modelId="{A287548A-A3F1-41A2-95C9-50C30A5D2E30}" type="presParOf" srcId="{8DF697E9-ECAA-49E1-AD1F-CD7BAE194CB7}" destId="{7FBBAD59-DF7B-4E49-94BC-63651E687B54}" srcOrd="4" destOrd="0" presId="urn:microsoft.com/office/officeart/2009/layout/CircleArrowProcess"/>
    <dgm:cxn modelId="{58269E8A-7F60-45AC-ABCC-D66D88409D81}" type="presParOf" srcId="{7FBBAD59-DF7B-4E49-94BC-63651E687B54}" destId="{8378C8B2-E8F6-4BA0-AC5B-D66A6E48C3C2}" srcOrd="0" destOrd="0" presId="urn:microsoft.com/office/officeart/2009/layout/CircleArrowProcess"/>
    <dgm:cxn modelId="{F37D2681-453B-4D65-85FE-A1BA3F6D2142}" type="presParOf" srcId="{8DF697E9-ECAA-49E1-AD1F-CD7BAE194CB7}" destId="{E4FBF199-93DA-451B-BFF0-49402B54F0DE}"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6CE64B7-7DBD-474B-81E8-C209B6A8A11B}" type="doc">
      <dgm:prSet loTypeId="urn:microsoft.com/office/officeart/2008/layout/PictureStrips" loCatId="list" qsTypeId="urn:microsoft.com/office/officeart/2005/8/quickstyle/simple5" qsCatId="simple" csTypeId="urn:microsoft.com/office/officeart/2005/8/colors/colorful1" csCatId="colorful" phldr="1"/>
      <dgm:spPr/>
      <dgm:t>
        <a:bodyPr/>
        <a:lstStyle/>
        <a:p>
          <a:endParaRPr lang="es-EC"/>
        </a:p>
      </dgm:t>
    </dgm:pt>
    <dgm:pt modelId="{346A0B81-FEC3-4723-B528-E69654A938FE}">
      <dgm:prSet phldrT="[Texto]" custT="1"/>
      <dgm:spPr/>
      <dgm:t>
        <a:bodyPr/>
        <a:lstStyle/>
        <a:p>
          <a:r>
            <a:rPr lang="es-EC" sz="2400" dirty="0" smtClean="0"/>
            <a:t>Almacenamiento propio o contratado</a:t>
          </a:r>
          <a:endParaRPr lang="es-EC" sz="2400" dirty="0"/>
        </a:p>
      </dgm:t>
    </dgm:pt>
    <dgm:pt modelId="{0B474335-6850-450A-A51D-7DC05ACB8308}" type="parTrans" cxnId="{E6648525-F111-434D-85DD-1AD0B8D722EC}">
      <dgm:prSet/>
      <dgm:spPr/>
      <dgm:t>
        <a:bodyPr/>
        <a:lstStyle/>
        <a:p>
          <a:endParaRPr lang="es-EC"/>
        </a:p>
      </dgm:t>
    </dgm:pt>
    <dgm:pt modelId="{F35E46B1-706A-4263-9BDE-79AA624BF600}" type="sibTrans" cxnId="{E6648525-F111-434D-85DD-1AD0B8D722EC}">
      <dgm:prSet/>
      <dgm:spPr/>
      <dgm:t>
        <a:bodyPr/>
        <a:lstStyle/>
        <a:p>
          <a:endParaRPr lang="es-EC"/>
        </a:p>
      </dgm:t>
    </dgm:pt>
    <dgm:pt modelId="{CB398259-5356-4549-95E5-07B03FD36528}">
      <dgm:prSet phldrT="[Texto]" custT="1"/>
      <dgm:spPr/>
      <dgm:t>
        <a:bodyPr/>
        <a:lstStyle/>
        <a:p>
          <a:r>
            <a:rPr lang="es-EC" sz="2400" dirty="0" smtClean="0"/>
            <a:t>Despachos a tiempo y sin errores</a:t>
          </a:r>
          <a:endParaRPr lang="es-EC" sz="2400" dirty="0"/>
        </a:p>
      </dgm:t>
    </dgm:pt>
    <dgm:pt modelId="{D43D5C57-2014-4803-9245-CCED2548AB88}" type="parTrans" cxnId="{C6C6B38E-BE81-4AE6-B411-216B90A35013}">
      <dgm:prSet/>
      <dgm:spPr/>
      <dgm:t>
        <a:bodyPr/>
        <a:lstStyle/>
        <a:p>
          <a:endParaRPr lang="es-EC"/>
        </a:p>
      </dgm:t>
    </dgm:pt>
    <dgm:pt modelId="{D62296C2-8C20-4211-BF16-8CF522994558}" type="sibTrans" cxnId="{C6C6B38E-BE81-4AE6-B411-216B90A35013}">
      <dgm:prSet/>
      <dgm:spPr/>
      <dgm:t>
        <a:bodyPr/>
        <a:lstStyle/>
        <a:p>
          <a:endParaRPr lang="es-EC"/>
        </a:p>
      </dgm:t>
    </dgm:pt>
    <dgm:pt modelId="{271BE917-F943-4F46-A461-ED3AC4018226}">
      <dgm:prSet phldrT="[Texto]" custT="1"/>
      <dgm:spPr/>
      <dgm:t>
        <a:bodyPr/>
        <a:lstStyle/>
        <a:p>
          <a:r>
            <a:rPr lang="es-EC" sz="2400" dirty="0" smtClean="0"/>
            <a:t>No se necesita personal de soporte </a:t>
          </a:r>
          <a:endParaRPr lang="es-EC" sz="2400" dirty="0"/>
        </a:p>
      </dgm:t>
    </dgm:pt>
    <dgm:pt modelId="{E2C4C0AA-70C6-431D-A20B-779C5AD21AAA}" type="parTrans" cxnId="{68912CB3-EC3A-4A94-B1D5-083C57469DDC}">
      <dgm:prSet/>
      <dgm:spPr/>
      <dgm:t>
        <a:bodyPr/>
        <a:lstStyle/>
        <a:p>
          <a:endParaRPr lang="es-EC"/>
        </a:p>
      </dgm:t>
    </dgm:pt>
    <dgm:pt modelId="{6B00B447-EF71-4286-BBC9-CBE41E3E12C8}" type="sibTrans" cxnId="{68912CB3-EC3A-4A94-B1D5-083C57469DDC}">
      <dgm:prSet/>
      <dgm:spPr/>
      <dgm:t>
        <a:bodyPr/>
        <a:lstStyle/>
        <a:p>
          <a:endParaRPr lang="es-EC"/>
        </a:p>
      </dgm:t>
    </dgm:pt>
    <dgm:pt modelId="{D84E07EA-BAEC-49F7-B990-817F7D055058}" type="pres">
      <dgm:prSet presAssocID="{06CE64B7-7DBD-474B-81E8-C209B6A8A11B}" presName="Name0" presStyleCnt="0">
        <dgm:presLayoutVars>
          <dgm:dir/>
          <dgm:resizeHandles val="exact"/>
        </dgm:presLayoutVars>
      </dgm:prSet>
      <dgm:spPr/>
      <dgm:t>
        <a:bodyPr/>
        <a:lstStyle/>
        <a:p>
          <a:endParaRPr lang="es-EC"/>
        </a:p>
      </dgm:t>
    </dgm:pt>
    <dgm:pt modelId="{98018055-A74C-4A24-9F51-FE6A4A47BC5B}" type="pres">
      <dgm:prSet presAssocID="{346A0B81-FEC3-4723-B528-E69654A938FE}" presName="composite" presStyleCnt="0"/>
      <dgm:spPr/>
    </dgm:pt>
    <dgm:pt modelId="{830A6DE4-300C-4BC5-9EFD-49DDA0455248}" type="pres">
      <dgm:prSet presAssocID="{346A0B81-FEC3-4723-B528-E69654A938FE}" presName="rect1" presStyleLbl="trAlignAcc1" presStyleIdx="0" presStyleCnt="3">
        <dgm:presLayoutVars>
          <dgm:bulletEnabled val="1"/>
        </dgm:presLayoutVars>
      </dgm:prSet>
      <dgm:spPr/>
      <dgm:t>
        <a:bodyPr/>
        <a:lstStyle/>
        <a:p>
          <a:endParaRPr lang="es-EC"/>
        </a:p>
      </dgm:t>
    </dgm:pt>
    <dgm:pt modelId="{4C7EE673-65F6-46C4-8E5F-FE486026197F}" type="pres">
      <dgm:prSet presAssocID="{346A0B81-FEC3-4723-B528-E69654A938FE}" presName="rect2" presStyleLbl="fgImgPlace1" presStyleIdx="0" presStyleCnt="3"/>
      <dgm:spPr/>
    </dgm:pt>
    <dgm:pt modelId="{E7169485-CB70-4243-9C74-77A3E4587C01}" type="pres">
      <dgm:prSet presAssocID="{F35E46B1-706A-4263-9BDE-79AA624BF600}" presName="sibTrans" presStyleCnt="0"/>
      <dgm:spPr/>
    </dgm:pt>
    <dgm:pt modelId="{5BAF8888-360E-4E27-879D-8E825A889D19}" type="pres">
      <dgm:prSet presAssocID="{CB398259-5356-4549-95E5-07B03FD36528}" presName="composite" presStyleCnt="0"/>
      <dgm:spPr/>
    </dgm:pt>
    <dgm:pt modelId="{83DAC0F4-38AF-4A2F-B469-3619FE90FEA7}" type="pres">
      <dgm:prSet presAssocID="{CB398259-5356-4549-95E5-07B03FD36528}" presName="rect1" presStyleLbl="trAlignAcc1" presStyleIdx="1" presStyleCnt="3" custLinFactNeighborX="-1771" custLinFactNeighborY="-2833">
        <dgm:presLayoutVars>
          <dgm:bulletEnabled val="1"/>
        </dgm:presLayoutVars>
      </dgm:prSet>
      <dgm:spPr/>
      <dgm:t>
        <a:bodyPr/>
        <a:lstStyle/>
        <a:p>
          <a:endParaRPr lang="es-EC"/>
        </a:p>
      </dgm:t>
    </dgm:pt>
    <dgm:pt modelId="{C2BFCE7F-7B62-4FA3-BC0D-A1684DBB72D2}" type="pres">
      <dgm:prSet presAssocID="{CB398259-5356-4549-95E5-07B03FD36528}" presName="rect2" presStyleLbl="fgImgPlace1" presStyleIdx="1" presStyleCnt="3"/>
      <dgm:spPr/>
    </dgm:pt>
    <dgm:pt modelId="{A34B2934-A38B-48F3-97EB-159C632033C0}" type="pres">
      <dgm:prSet presAssocID="{D62296C2-8C20-4211-BF16-8CF522994558}" presName="sibTrans" presStyleCnt="0"/>
      <dgm:spPr/>
    </dgm:pt>
    <dgm:pt modelId="{50DE2AE4-9312-4A57-83EE-EC1C8929DDC5}" type="pres">
      <dgm:prSet presAssocID="{271BE917-F943-4F46-A461-ED3AC4018226}" presName="composite" presStyleCnt="0"/>
      <dgm:spPr/>
    </dgm:pt>
    <dgm:pt modelId="{5B79BEEE-0F91-48D9-B9A1-CA6C362613C9}" type="pres">
      <dgm:prSet presAssocID="{271BE917-F943-4F46-A461-ED3AC4018226}" presName="rect1" presStyleLbl="trAlignAcc1" presStyleIdx="2" presStyleCnt="3">
        <dgm:presLayoutVars>
          <dgm:bulletEnabled val="1"/>
        </dgm:presLayoutVars>
      </dgm:prSet>
      <dgm:spPr/>
      <dgm:t>
        <a:bodyPr/>
        <a:lstStyle/>
        <a:p>
          <a:endParaRPr lang="es-EC"/>
        </a:p>
      </dgm:t>
    </dgm:pt>
    <dgm:pt modelId="{3205A9EE-0837-459D-B37A-308AAD1AAD4B}" type="pres">
      <dgm:prSet presAssocID="{271BE917-F943-4F46-A461-ED3AC4018226}" presName="rect2" presStyleLbl="fgImgPlace1" presStyleIdx="2" presStyleCnt="3"/>
      <dgm:spPr/>
    </dgm:pt>
  </dgm:ptLst>
  <dgm:cxnLst>
    <dgm:cxn modelId="{36BFACE5-6338-4511-A7C8-9DFECF975520}" type="presOf" srcId="{CB398259-5356-4549-95E5-07B03FD36528}" destId="{83DAC0F4-38AF-4A2F-B469-3619FE90FEA7}" srcOrd="0" destOrd="0" presId="urn:microsoft.com/office/officeart/2008/layout/PictureStrips"/>
    <dgm:cxn modelId="{4BCE8A8F-1D49-405B-A4E6-043C6B261547}" type="presOf" srcId="{271BE917-F943-4F46-A461-ED3AC4018226}" destId="{5B79BEEE-0F91-48D9-B9A1-CA6C362613C9}" srcOrd="0" destOrd="0" presId="urn:microsoft.com/office/officeart/2008/layout/PictureStrips"/>
    <dgm:cxn modelId="{E6648525-F111-434D-85DD-1AD0B8D722EC}" srcId="{06CE64B7-7DBD-474B-81E8-C209B6A8A11B}" destId="{346A0B81-FEC3-4723-B528-E69654A938FE}" srcOrd="0" destOrd="0" parTransId="{0B474335-6850-450A-A51D-7DC05ACB8308}" sibTransId="{F35E46B1-706A-4263-9BDE-79AA624BF600}"/>
    <dgm:cxn modelId="{68912CB3-EC3A-4A94-B1D5-083C57469DDC}" srcId="{06CE64B7-7DBD-474B-81E8-C209B6A8A11B}" destId="{271BE917-F943-4F46-A461-ED3AC4018226}" srcOrd="2" destOrd="0" parTransId="{E2C4C0AA-70C6-431D-A20B-779C5AD21AAA}" sibTransId="{6B00B447-EF71-4286-BBC9-CBE41E3E12C8}"/>
    <dgm:cxn modelId="{C6C6B38E-BE81-4AE6-B411-216B90A35013}" srcId="{06CE64B7-7DBD-474B-81E8-C209B6A8A11B}" destId="{CB398259-5356-4549-95E5-07B03FD36528}" srcOrd="1" destOrd="0" parTransId="{D43D5C57-2014-4803-9245-CCED2548AB88}" sibTransId="{D62296C2-8C20-4211-BF16-8CF522994558}"/>
    <dgm:cxn modelId="{A7164321-C40C-475A-A34A-7976C2A3E13E}" type="presOf" srcId="{06CE64B7-7DBD-474B-81E8-C209B6A8A11B}" destId="{D84E07EA-BAEC-49F7-B990-817F7D055058}" srcOrd="0" destOrd="0" presId="urn:microsoft.com/office/officeart/2008/layout/PictureStrips"/>
    <dgm:cxn modelId="{6A64914D-8AB0-4850-8299-61C962B355EB}" type="presOf" srcId="{346A0B81-FEC3-4723-B528-E69654A938FE}" destId="{830A6DE4-300C-4BC5-9EFD-49DDA0455248}" srcOrd="0" destOrd="0" presId="urn:microsoft.com/office/officeart/2008/layout/PictureStrips"/>
    <dgm:cxn modelId="{13C424A7-7A28-4180-A6EA-014E7A043DA9}" type="presParOf" srcId="{D84E07EA-BAEC-49F7-B990-817F7D055058}" destId="{98018055-A74C-4A24-9F51-FE6A4A47BC5B}" srcOrd="0" destOrd="0" presId="urn:microsoft.com/office/officeart/2008/layout/PictureStrips"/>
    <dgm:cxn modelId="{D9A9CDC0-B83B-4755-B7A2-D93FAE7AC84D}" type="presParOf" srcId="{98018055-A74C-4A24-9F51-FE6A4A47BC5B}" destId="{830A6DE4-300C-4BC5-9EFD-49DDA0455248}" srcOrd="0" destOrd="0" presId="urn:microsoft.com/office/officeart/2008/layout/PictureStrips"/>
    <dgm:cxn modelId="{3752EDB6-2BC2-4AA0-B3E5-2AC05E49AD05}" type="presParOf" srcId="{98018055-A74C-4A24-9F51-FE6A4A47BC5B}" destId="{4C7EE673-65F6-46C4-8E5F-FE486026197F}" srcOrd="1" destOrd="0" presId="urn:microsoft.com/office/officeart/2008/layout/PictureStrips"/>
    <dgm:cxn modelId="{9696DA59-681C-42E9-9C9E-8E3AFC4681FC}" type="presParOf" srcId="{D84E07EA-BAEC-49F7-B990-817F7D055058}" destId="{E7169485-CB70-4243-9C74-77A3E4587C01}" srcOrd="1" destOrd="0" presId="urn:microsoft.com/office/officeart/2008/layout/PictureStrips"/>
    <dgm:cxn modelId="{A31FEB3D-4609-44F3-8D92-7B9DF2E03513}" type="presParOf" srcId="{D84E07EA-BAEC-49F7-B990-817F7D055058}" destId="{5BAF8888-360E-4E27-879D-8E825A889D19}" srcOrd="2" destOrd="0" presId="urn:microsoft.com/office/officeart/2008/layout/PictureStrips"/>
    <dgm:cxn modelId="{E612B677-839B-4F32-B733-20F0182D6FE3}" type="presParOf" srcId="{5BAF8888-360E-4E27-879D-8E825A889D19}" destId="{83DAC0F4-38AF-4A2F-B469-3619FE90FEA7}" srcOrd="0" destOrd="0" presId="urn:microsoft.com/office/officeart/2008/layout/PictureStrips"/>
    <dgm:cxn modelId="{F8BA42FF-CE0D-4701-B90D-06AEA9050F2E}" type="presParOf" srcId="{5BAF8888-360E-4E27-879D-8E825A889D19}" destId="{C2BFCE7F-7B62-4FA3-BC0D-A1684DBB72D2}" srcOrd="1" destOrd="0" presId="urn:microsoft.com/office/officeart/2008/layout/PictureStrips"/>
    <dgm:cxn modelId="{69D74A43-684A-4931-A24C-31F9ECFA286A}" type="presParOf" srcId="{D84E07EA-BAEC-49F7-B990-817F7D055058}" destId="{A34B2934-A38B-48F3-97EB-159C632033C0}" srcOrd="3" destOrd="0" presId="urn:microsoft.com/office/officeart/2008/layout/PictureStrips"/>
    <dgm:cxn modelId="{EF9D424D-C28F-4DB0-841D-75A1B527A11B}" type="presParOf" srcId="{D84E07EA-BAEC-49F7-B990-817F7D055058}" destId="{50DE2AE4-9312-4A57-83EE-EC1C8929DDC5}" srcOrd="4" destOrd="0" presId="urn:microsoft.com/office/officeart/2008/layout/PictureStrips"/>
    <dgm:cxn modelId="{A02AE347-7776-465A-81A8-29BC48F3A6BA}" type="presParOf" srcId="{50DE2AE4-9312-4A57-83EE-EC1C8929DDC5}" destId="{5B79BEEE-0F91-48D9-B9A1-CA6C362613C9}" srcOrd="0" destOrd="0" presId="urn:microsoft.com/office/officeart/2008/layout/PictureStrips"/>
    <dgm:cxn modelId="{A5E7287B-E8D9-4891-9AF6-69D5FC554C12}" type="presParOf" srcId="{50DE2AE4-9312-4A57-83EE-EC1C8929DDC5}" destId="{3205A9EE-0837-459D-B37A-308AAD1AAD4B}"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930DA-015D-4333-9F5B-A6C553C096A9}">
      <dsp:nvSpPr>
        <dsp:cNvPr id="0" name=""/>
        <dsp:cNvSpPr/>
      </dsp:nvSpPr>
      <dsp:spPr>
        <a:xfrm>
          <a:off x="1639066" y="281315"/>
          <a:ext cx="2679704" cy="2253822"/>
        </a:xfrm>
        <a:prstGeom prst="rect">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glow rad="228600">
            <a:schemeClr val="accent4">
              <a:satMod val="175000"/>
              <a:alpha val="40000"/>
            </a:schemeClr>
          </a:glow>
        </a:effectLst>
      </dsp:spPr>
      <dsp:style>
        <a:lnRef idx="1">
          <a:scrgbClr r="0" g="0" b="0"/>
        </a:lnRef>
        <a:fillRef idx="1">
          <a:scrgbClr r="0" g="0" b="0"/>
        </a:fillRef>
        <a:effectRef idx="1">
          <a:scrgbClr r="0" g="0" b="0"/>
        </a:effectRef>
        <a:fontRef idx="minor"/>
      </dsp:style>
    </dsp:sp>
    <dsp:sp modelId="{8E1FC368-922E-4B5F-99AD-61D47AFCC727}">
      <dsp:nvSpPr>
        <dsp:cNvPr id="0" name=""/>
        <dsp:cNvSpPr/>
      </dsp:nvSpPr>
      <dsp:spPr>
        <a:xfrm>
          <a:off x="640781" y="1228782"/>
          <a:ext cx="1452304" cy="1452304"/>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softEdge rad="635000"/>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Desconocimiento del nivel de eficiencia en el manejo de los costos logísticos</a:t>
          </a:r>
          <a:endParaRPr lang="es-EC" sz="1400" kern="1200" dirty="0"/>
        </a:p>
      </dsp:txBody>
      <dsp:txXfrm>
        <a:off x="640781" y="1228782"/>
        <a:ext cx="1452304" cy="1452304"/>
      </dsp:txXfrm>
    </dsp:sp>
    <dsp:sp modelId="{6C1C28A0-8502-4670-8F50-65D2A63293A4}">
      <dsp:nvSpPr>
        <dsp:cNvPr id="0" name=""/>
        <dsp:cNvSpPr/>
      </dsp:nvSpPr>
      <dsp:spPr>
        <a:xfrm>
          <a:off x="5787739" y="281315"/>
          <a:ext cx="2679704" cy="2253822"/>
        </a:xfrm>
        <a:prstGeom prst="rect">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glow rad="228600">
            <a:schemeClr val="accent6">
              <a:satMod val="175000"/>
              <a:alpha val="40000"/>
            </a:schemeClr>
          </a:glow>
        </a:effectLst>
      </dsp:spPr>
      <dsp:style>
        <a:lnRef idx="1">
          <a:scrgbClr r="0" g="0" b="0"/>
        </a:lnRef>
        <a:fillRef idx="1">
          <a:scrgbClr r="0" g="0" b="0"/>
        </a:fillRef>
        <a:effectRef idx="1">
          <a:scrgbClr r="0" g="0" b="0"/>
        </a:effectRef>
        <a:fontRef idx="minor"/>
      </dsp:style>
    </dsp:sp>
    <dsp:sp modelId="{E911A5E7-CEA4-4715-97DE-591573012F31}">
      <dsp:nvSpPr>
        <dsp:cNvPr id="0" name=""/>
        <dsp:cNvSpPr/>
      </dsp:nvSpPr>
      <dsp:spPr>
        <a:xfrm>
          <a:off x="4789453" y="1228782"/>
          <a:ext cx="1452304" cy="1452304"/>
        </a:xfrm>
        <a:prstGeom prst="rect">
          <a:avLst/>
        </a:prstGeom>
        <a:solidFill>
          <a:schemeClr val="accent6">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11 – S = -15% rutas transatlánticas y transpacíficas </a:t>
          </a:r>
          <a:endParaRPr lang="es-EC" sz="1400" kern="1200" dirty="0"/>
        </a:p>
      </dsp:txBody>
      <dsp:txXfrm>
        <a:off x="4789453" y="1228782"/>
        <a:ext cx="1452304" cy="1452304"/>
      </dsp:txXfrm>
    </dsp:sp>
    <dsp:sp modelId="{C52113F2-DF30-4EDE-B146-EE2F4DD57D3D}">
      <dsp:nvSpPr>
        <dsp:cNvPr id="0" name=""/>
        <dsp:cNvSpPr/>
      </dsp:nvSpPr>
      <dsp:spPr>
        <a:xfrm>
          <a:off x="1639066" y="3087040"/>
          <a:ext cx="2679704" cy="2253822"/>
        </a:xfrm>
        <a:prstGeom prst="rect">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glow rad="228600">
            <a:schemeClr val="accent2">
              <a:satMod val="175000"/>
              <a:alpha val="40000"/>
            </a:schemeClr>
          </a:glow>
        </a:effectLst>
      </dsp:spPr>
      <dsp:style>
        <a:lnRef idx="1">
          <a:scrgbClr r="0" g="0" b="0"/>
        </a:lnRef>
        <a:fillRef idx="1">
          <a:scrgbClr r="0" g="0" b="0"/>
        </a:fillRef>
        <a:effectRef idx="1">
          <a:scrgbClr r="0" g="0" b="0"/>
        </a:effectRef>
        <a:fontRef idx="minor"/>
      </dsp:style>
    </dsp:sp>
    <dsp:sp modelId="{7F5033E5-BE07-4667-8F19-1F72BC50FB0D}">
      <dsp:nvSpPr>
        <dsp:cNvPr id="0" name=""/>
        <dsp:cNvSpPr/>
      </dsp:nvSpPr>
      <dsp:spPr>
        <a:xfrm>
          <a:off x="640781" y="4034507"/>
          <a:ext cx="1452304" cy="1452304"/>
        </a:xfrm>
        <a:prstGeom prst="rect">
          <a:avLst/>
        </a:prstGeom>
        <a:solidFill>
          <a:schemeClr val="accent2">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Bajo conocimiento de reglamentaciones nacionales e internacionales</a:t>
          </a:r>
          <a:endParaRPr lang="es-EC" sz="1400" kern="1200" dirty="0"/>
        </a:p>
      </dsp:txBody>
      <dsp:txXfrm>
        <a:off x="640781" y="4034507"/>
        <a:ext cx="1452304" cy="1452304"/>
      </dsp:txXfrm>
    </dsp:sp>
    <dsp:sp modelId="{CBE631C9-9DB0-4052-82B4-DFE2B7F80A48}">
      <dsp:nvSpPr>
        <dsp:cNvPr id="0" name=""/>
        <dsp:cNvSpPr/>
      </dsp:nvSpPr>
      <dsp:spPr>
        <a:xfrm>
          <a:off x="5787739" y="3087040"/>
          <a:ext cx="2679704" cy="2253822"/>
        </a:xfrm>
        <a:prstGeom prst="rect">
          <a:avLst/>
        </a:prstGeom>
        <a:blipFill rotWithShape="1">
          <a:blip xmlns:r="http://schemas.openxmlformats.org/officeDocument/2006/relationships" r:embed="rId4"/>
          <a:stretch>
            <a:fillRect/>
          </a:stretch>
        </a:blipFill>
        <a:ln w="9525" cap="flat" cmpd="sng" algn="ctr">
          <a:solidFill>
            <a:schemeClr val="lt1">
              <a:hueOff val="0"/>
              <a:satOff val="0"/>
              <a:lumOff val="0"/>
              <a:alphaOff val="0"/>
            </a:schemeClr>
          </a:solidFill>
          <a:prstDash val="solid"/>
        </a:ln>
        <a:effectLst>
          <a:glow rad="228600">
            <a:schemeClr val="accent5">
              <a:satMod val="175000"/>
              <a:alpha val="40000"/>
            </a:schemeClr>
          </a:glow>
        </a:effectLst>
      </dsp:spPr>
      <dsp:style>
        <a:lnRef idx="1">
          <a:scrgbClr r="0" g="0" b="0"/>
        </a:lnRef>
        <a:fillRef idx="1">
          <a:scrgbClr r="0" g="0" b="0"/>
        </a:fillRef>
        <a:effectRef idx="1">
          <a:scrgbClr r="0" g="0" b="0"/>
        </a:effectRef>
        <a:fontRef idx="minor"/>
      </dsp:style>
    </dsp:sp>
    <dsp:sp modelId="{61FB5D2A-53F1-45C1-9E77-571B320AFF62}">
      <dsp:nvSpPr>
        <dsp:cNvPr id="0" name=""/>
        <dsp:cNvSpPr/>
      </dsp:nvSpPr>
      <dsp:spPr>
        <a:xfrm>
          <a:off x="4789453" y="4034507"/>
          <a:ext cx="1452304" cy="1452304"/>
        </a:xfrm>
        <a:prstGeom prst="rect">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Costos más altos y trabas en la importación</a:t>
          </a:r>
          <a:endParaRPr lang="es-EC" sz="1400" kern="1200" dirty="0"/>
        </a:p>
      </dsp:txBody>
      <dsp:txXfrm>
        <a:off x="4789453" y="4034507"/>
        <a:ext cx="1452304" cy="14523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C2BAC-07FE-414D-8AD4-59863ACCD85A}">
      <dsp:nvSpPr>
        <dsp:cNvPr id="0" name=""/>
        <dsp:cNvSpPr/>
      </dsp:nvSpPr>
      <dsp:spPr>
        <a:xfrm>
          <a:off x="1457810" y="330640"/>
          <a:ext cx="2522860" cy="2523244"/>
        </a:xfrm>
        <a:prstGeom prst="circularArrow">
          <a:avLst>
            <a:gd name="adj1" fmla="val 10980"/>
            <a:gd name="adj2" fmla="val 1142322"/>
            <a:gd name="adj3" fmla="val 4500000"/>
            <a:gd name="adj4" fmla="val 10800000"/>
            <a:gd name="adj5" fmla="val 125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48EB728-58C7-43BB-B840-B0ABBB360CC8}">
      <dsp:nvSpPr>
        <dsp:cNvPr id="0" name=""/>
        <dsp:cNvSpPr/>
      </dsp:nvSpPr>
      <dsp:spPr>
        <a:xfrm>
          <a:off x="2015446" y="1074078"/>
          <a:ext cx="1401905" cy="1035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Conviene Transporte propio </a:t>
          </a:r>
          <a:endParaRPr lang="es-EC" sz="2000" kern="1200" dirty="0"/>
        </a:p>
      </dsp:txBody>
      <dsp:txXfrm>
        <a:off x="2015446" y="1074078"/>
        <a:ext cx="1401905" cy="1035844"/>
      </dsp:txXfrm>
    </dsp:sp>
    <dsp:sp modelId="{9262D8F9-C913-484A-9248-512A6FCEA984}">
      <dsp:nvSpPr>
        <dsp:cNvPr id="0" name=""/>
        <dsp:cNvSpPr/>
      </dsp:nvSpPr>
      <dsp:spPr>
        <a:xfrm>
          <a:off x="757095" y="1780431"/>
          <a:ext cx="2522860" cy="2523244"/>
        </a:xfrm>
        <a:prstGeom prst="leftCircularArrow">
          <a:avLst>
            <a:gd name="adj1" fmla="val 10980"/>
            <a:gd name="adj2" fmla="val 1142322"/>
            <a:gd name="adj3" fmla="val 6300000"/>
            <a:gd name="adj4" fmla="val 18900000"/>
            <a:gd name="adj5" fmla="val 12500"/>
          </a:avLst>
        </a:prstGeom>
        <a:solidFill>
          <a:schemeClr val="accent3">
            <a:hueOff val="5625132"/>
            <a:satOff val="-8440"/>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A308520-2F43-4B72-BFF8-88C539D6FFCD}">
      <dsp:nvSpPr>
        <dsp:cNvPr id="0" name=""/>
        <dsp:cNvSpPr/>
      </dsp:nvSpPr>
      <dsp:spPr>
        <a:xfrm>
          <a:off x="1317573" y="2699785"/>
          <a:ext cx="1401905" cy="700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C" sz="2400" kern="1200" dirty="0" smtClean="0"/>
            <a:t>% Bueno</a:t>
          </a:r>
          <a:endParaRPr lang="es-EC" sz="2400" kern="1200" dirty="0"/>
        </a:p>
      </dsp:txBody>
      <dsp:txXfrm>
        <a:off x="1317573" y="2699785"/>
        <a:ext cx="1401905" cy="700784"/>
      </dsp:txXfrm>
    </dsp:sp>
    <dsp:sp modelId="{8378C8B2-E8F6-4BA0-AC5B-D66A6E48C3C2}">
      <dsp:nvSpPr>
        <dsp:cNvPr id="0" name=""/>
        <dsp:cNvSpPr/>
      </dsp:nvSpPr>
      <dsp:spPr>
        <a:xfrm>
          <a:off x="1637372" y="3403715"/>
          <a:ext cx="2167528" cy="2168397"/>
        </a:xfrm>
        <a:prstGeom prst="blockArc">
          <a:avLst>
            <a:gd name="adj1" fmla="val 13500000"/>
            <a:gd name="adj2" fmla="val 10800000"/>
            <a:gd name="adj3" fmla="val 12740"/>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4FBF199-93DA-451B-BFF0-49402B54F0DE}">
      <dsp:nvSpPr>
        <dsp:cNvPr id="0" name=""/>
        <dsp:cNvSpPr/>
      </dsp:nvSpPr>
      <dsp:spPr>
        <a:xfrm>
          <a:off x="2018762" y="4160060"/>
          <a:ext cx="1401905" cy="700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Medidas adecuadas</a:t>
          </a:r>
          <a:endParaRPr lang="es-EC" sz="2000" kern="1200" dirty="0"/>
        </a:p>
      </dsp:txBody>
      <dsp:txXfrm>
        <a:off x="2018762" y="4160060"/>
        <a:ext cx="1401905" cy="70078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A6DE4-300C-4BC5-9EFD-49DDA0455248}">
      <dsp:nvSpPr>
        <dsp:cNvPr id="0" name=""/>
        <dsp:cNvSpPr/>
      </dsp:nvSpPr>
      <dsp:spPr>
        <a:xfrm>
          <a:off x="151009" y="386810"/>
          <a:ext cx="3624232" cy="113257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7129" tIns="91440" rIns="91440" bIns="91440" numCol="1" spcCol="1270" anchor="ctr" anchorCtr="0">
          <a:noAutofit/>
        </a:bodyPr>
        <a:lstStyle/>
        <a:p>
          <a:pPr lvl="0" algn="l" defTabSz="1066800">
            <a:lnSpc>
              <a:spcPct val="90000"/>
            </a:lnSpc>
            <a:spcBef>
              <a:spcPct val="0"/>
            </a:spcBef>
            <a:spcAft>
              <a:spcPct val="35000"/>
            </a:spcAft>
          </a:pPr>
          <a:r>
            <a:rPr lang="es-EC" sz="2400" kern="1200" dirty="0" smtClean="0"/>
            <a:t>Cumplimiento</a:t>
          </a:r>
          <a:r>
            <a:rPr lang="es-EC" sz="2400" kern="1200" baseline="0" dirty="0" smtClean="0"/>
            <a:t> de términos pactados </a:t>
          </a:r>
          <a:endParaRPr lang="es-EC" sz="2400" kern="1200" dirty="0"/>
        </a:p>
      </dsp:txBody>
      <dsp:txXfrm>
        <a:off x="151009" y="386810"/>
        <a:ext cx="3624232" cy="1132572"/>
      </dsp:txXfrm>
    </dsp:sp>
    <dsp:sp modelId="{4C7EE673-65F6-46C4-8E5F-FE486026197F}">
      <dsp:nvSpPr>
        <dsp:cNvPr id="0" name=""/>
        <dsp:cNvSpPr/>
      </dsp:nvSpPr>
      <dsp:spPr>
        <a:xfrm>
          <a:off x="0" y="223217"/>
          <a:ext cx="792800" cy="1189201"/>
        </a:xfrm>
        <a:prstGeom prst="rect">
          <a:avLst/>
        </a:prstGeom>
        <a:solidFill>
          <a:schemeClr val="accent2">
            <a:tint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83DAC0F4-38AF-4A2F-B469-3619FE90FEA7}">
      <dsp:nvSpPr>
        <dsp:cNvPr id="0" name=""/>
        <dsp:cNvSpPr/>
      </dsp:nvSpPr>
      <dsp:spPr>
        <a:xfrm>
          <a:off x="86824" y="2192758"/>
          <a:ext cx="3624232" cy="113257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7129" tIns="91440" rIns="91440" bIns="91440" numCol="1" spcCol="1270" anchor="ctr" anchorCtr="0">
          <a:noAutofit/>
        </a:bodyPr>
        <a:lstStyle/>
        <a:p>
          <a:pPr lvl="0" algn="l" defTabSz="1066800">
            <a:lnSpc>
              <a:spcPct val="90000"/>
            </a:lnSpc>
            <a:spcBef>
              <a:spcPct val="0"/>
            </a:spcBef>
            <a:spcAft>
              <a:spcPct val="35000"/>
            </a:spcAft>
          </a:pPr>
          <a:r>
            <a:rPr lang="es-EC" sz="2400" kern="1200" dirty="0" smtClean="0"/>
            <a:t>Buena imagen empresarial </a:t>
          </a:r>
          <a:endParaRPr lang="es-EC" sz="2400" kern="1200" dirty="0"/>
        </a:p>
      </dsp:txBody>
      <dsp:txXfrm>
        <a:off x="86824" y="2192758"/>
        <a:ext cx="3624232" cy="1132572"/>
      </dsp:txXfrm>
    </dsp:sp>
    <dsp:sp modelId="{C2BFCE7F-7B62-4FA3-BC0D-A1684DBB72D2}">
      <dsp:nvSpPr>
        <dsp:cNvPr id="0" name=""/>
        <dsp:cNvSpPr/>
      </dsp:nvSpPr>
      <dsp:spPr>
        <a:xfrm>
          <a:off x="0" y="2061250"/>
          <a:ext cx="792800" cy="1189201"/>
        </a:xfrm>
        <a:prstGeom prst="rect">
          <a:avLst/>
        </a:prstGeom>
        <a:solidFill>
          <a:schemeClr val="accent3">
            <a:tint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5B79BEEE-0F91-48D9-B9A1-CA6C362613C9}">
      <dsp:nvSpPr>
        <dsp:cNvPr id="0" name=""/>
        <dsp:cNvSpPr/>
      </dsp:nvSpPr>
      <dsp:spPr>
        <a:xfrm>
          <a:off x="151009" y="4062877"/>
          <a:ext cx="3624232" cy="113257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7129" tIns="91440" rIns="91440" bIns="91440" numCol="1" spcCol="1270" anchor="ctr" anchorCtr="0">
          <a:noAutofit/>
        </a:bodyPr>
        <a:lstStyle/>
        <a:p>
          <a:pPr lvl="0" algn="l" defTabSz="1066800">
            <a:lnSpc>
              <a:spcPct val="90000"/>
            </a:lnSpc>
            <a:spcBef>
              <a:spcPct val="0"/>
            </a:spcBef>
            <a:spcAft>
              <a:spcPct val="35000"/>
            </a:spcAft>
          </a:pPr>
          <a:r>
            <a:rPr lang="es-EC" sz="2400" kern="1200" dirty="0" smtClean="0"/>
            <a:t>Mínima corrección de errores </a:t>
          </a:r>
          <a:endParaRPr lang="es-EC" sz="2400" kern="1200" dirty="0"/>
        </a:p>
      </dsp:txBody>
      <dsp:txXfrm>
        <a:off x="151009" y="4062877"/>
        <a:ext cx="3624232" cy="1132572"/>
      </dsp:txXfrm>
    </dsp:sp>
    <dsp:sp modelId="{3205A9EE-0837-459D-B37A-308AAD1AAD4B}">
      <dsp:nvSpPr>
        <dsp:cNvPr id="0" name=""/>
        <dsp:cNvSpPr/>
      </dsp:nvSpPr>
      <dsp:spPr>
        <a:xfrm>
          <a:off x="0" y="3899283"/>
          <a:ext cx="792800" cy="1189201"/>
        </a:xfrm>
        <a:prstGeom prst="rect">
          <a:avLst/>
        </a:prstGeom>
        <a:solidFill>
          <a:schemeClr val="accent4">
            <a:tint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23DA0-E461-418E-B92D-C40F81A93D2B}">
      <dsp:nvSpPr>
        <dsp:cNvPr id="0" name=""/>
        <dsp:cNvSpPr/>
      </dsp:nvSpPr>
      <dsp:spPr>
        <a:xfrm>
          <a:off x="11535" y="823117"/>
          <a:ext cx="4704984" cy="3772432"/>
        </a:xfrm>
        <a:prstGeom prst="roundRect">
          <a:avLst>
            <a:gd name="adj" fmla="val 10000"/>
          </a:avLst>
        </a:prstGeom>
        <a:solidFill>
          <a:schemeClr val="lt1"/>
        </a:solidFill>
        <a:ln w="25400" cap="flat" cmpd="sng" algn="ctr">
          <a:solidFill>
            <a:schemeClr val="accent5"/>
          </a:solidFill>
          <a:prstDash val="solid"/>
        </a:ln>
        <a:effectLst>
          <a:glow rad="139700">
            <a:schemeClr val="accent1">
              <a:satMod val="175000"/>
              <a:alpha val="40000"/>
            </a:schemeClr>
          </a:glow>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La importación de acetona en el Ecuador en el período 2014-2018 ha presentado  una tendencia indeterminada, pues muestra fluctuaciones considerables de un año a otro, esto es debido a que cada vez se aumenta la rigurosidad en el cumplimiento de leyes nacionales e internacionales y existe un grado considerable de desconocimiento de las mismas por parte de los principales actores empresariales involucrados.</a:t>
          </a:r>
          <a:endParaRPr lang="es-EC" sz="2000" kern="1200" dirty="0"/>
        </a:p>
      </dsp:txBody>
      <dsp:txXfrm>
        <a:off x="122026" y="933608"/>
        <a:ext cx="4484002" cy="3551450"/>
      </dsp:txXfrm>
    </dsp:sp>
    <dsp:sp modelId="{C14B43CD-EAA5-4D57-9518-AA4B7BE5C8D5}">
      <dsp:nvSpPr>
        <dsp:cNvPr id="0" name=""/>
        <dsp:cNvSpPr/>
      </dsp:nvSpPr>
      <dsp:spPr>
        <a:xfrm rot="19457599">
          <a:off x="4498675" y="1993918"/>
          <a:ext cx="2317682" cy="78146"/>
        </a:xfrm>
        <a:custGeom>
          <a:avLst/>
          <a:gdLst/>
          <a:ahLst/>
          <a:cxnLst/>
          <a:rect l="0" t="0" r="0" b="0"/>
          <a:pathLst>
            <a:path>
              <a:moveTo>
                <a:pt x="0" y="39073"/>
              </a:moveTo>
              <a:lnTo>
                <a:pt x="2317682" y="390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C" sz="800" kern="1200"/>
        </a:p>
      </dsp:txBody>
      <dsp:txXfrm>
        <a:off x="5599574" y="1975049"/>
        <a:ext cx="115884" cy="115884"/>
      </dsp:txXfrm>
    </dsp:sp>
    <dsp:sp modelId="{4AF1EA2C-6D0D-4D1A-8B10-7FAC62D1DF1E}">
      <dsp:nvSpPr>
        <dsp:cNvPr id="0" name=""/>
        <dsp:cNvSpPr/>
      </dsp:nvSpPr>
      <dsp:spPr>
        <a:xfrm>
          <a:off x="6598513" y="180404"/>
          <a:ext cx="4704984" cy="2352492"/>
        </a:xfrm>
        <a:prstGeom prst="roundRect">
          <a:avLst>
            <a:gd name="adj" fmla="val 10000"/>
          </a:avLst>
        </a:prstGeom>
        <a:solidFill>
          <a:schemeClr val="lt1"/>
        </a:solidFill>
        <a:ln w="25400" cap="flat" cmpd="sng" algn="ctr">
          <a:solidFill>
            <a:schemeClr val="accent5"/>
          </a:solidFill>
          <a:prstDash val="solid"/>
        </a:ln>
        <a:effectLst>
          <a:glow rad="139700">
            <a:schemeClr val="accent1">
              <a:satMod val="175000"/>
              <a:alpha val="40000"/>
            </a:schemeClr>
          </a:glow>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Se recomienda a las autoridades pertinentes como el Comité de Comercio Exterior brinden capacitaciones acerca de la normativa legal vigente y su importancia a las personas involucradas en la importación de mercancías peligrosas</a:t>
          </a:r>
          <a:endParaRPr lang="es-EC" sz="2000" kern="1200" dirty="0"/>
        </a:p>
      </dsp:txBody>
      <dsp:txXfrm>
        <a:off x="6667415" y="249306"/>
        <a:ext cx="4567180" cy="2214688"/>
      </dsp:txXfrm>
    </dsp:sp>
    <dsp:sp modelId="{52FB06A5-042E-40F5-B363-533835FCFD1E}">
      <dsp:nvSpPr>
        <dsp:cNvPr id="0" name=""/>
        <dsp:cNvSpPr/>
      </dsp:nvSpPr>
      <dsp:spPr>
        <a:xfrm rot="2142401">
          <a:off x="4498675" y="3346601"/>
          <a:ext cx="2317682" cy="78146"/>
        </a:xfrm>
        <a:custGeom>
          <a:avLst/>
          <a:gdLst/>
          <a:ahLst/>
          <a:cxnLst/>
          <a:rect l="0" t="0" r="0" b="0"/>
          <a:pathLst>
            <a:path>
              <a:moveTo>
                <a:pt x="0" y="39073"/>
              </a:moveTo>
              <a:lnTo>
                <a:pt x="2317682" y="390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C" sz="800" kern="1200"/>
        </a:p>
      </dsp:txBody>
      <dsp:txXfrm>
        <a:off x="5599574" y="3327732"/>
        <a:ext cx="115884" cy="115884"/>
      </dsp:txXfrm>
    </dsp:sp>
    <dsp:sp modelId="{DB473A81-937A-4ED3-A9D2-2BB7E631ADC0}">
      <dsp:nvSpPr>
        <dsp:cNvPr id="0" name=""/>
        <dsp:cNvSpPr/>
      </dsp:nvSpPr>
      <dsp:spPr>
        <a:xfrm>
          <a:off x="6598513" y="2885770"/>
          <a:ext cx="4704984" cy="2352492"/>
        </a:xfrm>
        <a:prstGeom prst="roundRect">
          <a:avLst>
            <a:gd name="adj" fmla="val 10000"/>
          </a:avLst>
        </a:prstGeom>
        <a:solidFill>
          <a:schemeClr val="lt1"/>
        </a:solidFill>
        <a:ln w="25400" cap="flat" cmpd="sng" algn="ctr">
          <a:solidFill>
            <a:schemeClr val="accent5"/>
          </a:solidFill>
          <a:prstDash val="solid"/>
        </a:ln>
        <a:effectLst>
          <a:glow rad="139700">
            <a:schemeClr val="accent1">
              <a:satMod val="175000"/>
              <a:alpha val="40000"/>
            </a:schemeClr>
          </a:glow>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Se invita a las empresas importadoras de  mercancías peligrosas como la acetona a instruir  a su personal operativo sobre el manejo correcto y seguro del producto</a:t>
          </a:r>
          <a:endParaRPr lang="es-EC" sz="2000" kern="1200" dirty="0"/>
        </a:p>
      </dsp:txBody>
      <dsp:txXfrm>
        <a:off x="6667415" y="2954672"/>
        <a:ext cx="4567180" cy="221468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23DA0-E461-418E-B92D-C40F81A93D2B}">
      <dsp:nvSpPr>
        <dsp:cNvPr id="0" name=""/>
        <dsp:cNvSpPr/>
      </dsp:nvSpPr>
      <dsp:spPr>
        <a:xfrm>
          <a:off x="11535" y="823117"/>
          <a:ext cx="4704984" cy="3772432"/>
        </a:xfrm>
        <a:prstGeom prst="roundRect">
          <a:avLst>
            <a:gd name="adj" fmla="val 10000"/>
          </a:avLst>
        </a:prstGeom>
        <a:solidFill>
          <a:schemeClr val="lt1"/>
        </a:solidFill>
        <a:ln w="25400" cap="flat" cmpd="sng" algn="ctr">
          <a:solidFill>
            <a:schemeClr val="accent3"/>
          </a:solidFill>
          <a:prstDash val="solid"/>
        </a:ln>
        <a:effectLst>
          <a:glow rad="139700">
            <a:schemeClr val="accent3">
              <a:satMod val="175000"/>
              <a:alpha val="40000"/>
            </a:schemeClr>
          </a:glow>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La industria química muestra un buen grado de eficiencia en las actividades logísticas ya que cuenta con altos niveles en el  manejo de inventarios, cumplimiento de despachos, toma de decisiones en transporte  y servicio al cliente. Sin embargo presenta puntos deficientes como por ejemplo el aprovisionamiento en lo referente al desempeño del área de compras.</a:t>
          </a:r>
          <a:endParaRPr lang="es-EC" sz="2000" kern="1200" dirty="0"/>
        </a:p>
      </dsp:txBody>
      <dsp:txXfrm>
        <a:off x="122026" y="933608"/>
        <a:ext cx="4484002" cy="3551450"/>
      </dsp:txXfrm>
    </dsp:sp>
    <dsp:sp modelId="{C14B43CD-EAA5-4D57-9518-AA4B7BE5C8D5}">
      <dsp:nvSpPr>
        <dsp:cNvPr id="0" name=""/>
        <dsp:cNvSpPr/>
      </dsp:nvSpPr>
      <dsp:spPr>
        <a:xfrm rot="19457599">
          <a:off x="4498675" y="1993918"/>
          <a:ext cx="2317682" cy="78146"/>
        </a:xfrm>
        <a:custGeom>
          <a:avLst/>
          <a:gdLst/>
          <a:ahLst/>
          <a:cxnLst/>
          <a:rect l="0" t="0" r="0" b="0"/>
          <a:pathLst>
            <a:path>
              <a:moveTo>
                <a:pt x="0" y="39073"/>
              </a:moveTo>
              <a:lnTo>
                <a:pt x="2317682" y="39073"/>
              </a:lnTo>
            </a:path>
          </a:pathLst>
        </a:custGeom>
        <a:noFill/>
        <a:ln w="25400" cap="flat" cmpd="sng" algn="ctr">
          <a:solidFill>
            <a:schemeClr val="accent3"/>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C" sz="800" kern="1200"/>
        </a:p>
      </dsp:txBody>
      <dsp:txXfrm>
        <a:off x="5599574" y="1975049"/>
        <a:ext cx="115884" cy="115884"/>
      </dsp:txXfrm>
    </dsp:sp>
    <dsp:sp modelId="{4AF1EA2C-6D0D-4D1A-8B10-7FAC62D1DF1E}">
      <dsp:nvSpPr>
        <dsp:cNvPr id="0" name=""/>
        <dsp:cNvSpPr/>
      </dsp:nvSpPr>
      <dsp:spPr>
        <a:xfrm>
          <a:off x="6598513" y="180404"/>
          <a:ext cx="4704984" cy="2352492"/>
        </a:xfrm>
        <a:prstGeom prst="roundRect">
          <a:avLst>
            <a:gd name="adj" fmla="val 10000"/>
          </a:avLst>
        </a:prstGeom>
        <a:solidFill>
          <a:schemeClr val="lt1"/>
        </a:solidFill>
        <a:ln w="25400" cap="flat" cmpd="sng" algn="ctr">
          <a:solidFill>
            <a:schemeClr val="accent3"/>
          </a:solidFill>
          <a:prstDash val="solid"/>
        </a:ln>
        <a:effectLst>
          <a:glow rad="139700">
            <a:schemeClr val="accent3">
              <a:satMod val="175000"/>
              <a:alpha val="40000"/>
            </a:schemeClr>
          </a:glow>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Se recomienda que las empresas de la industria química realicen una revisión periódica de la eficiencia en  las actividades y procesos ejecutados por su personal, poniendo énfasis en la generación de pedidos a los proveedores por parte del área de compras</a:t>
          </a:r>
          <a:endParaRPr lang="es-EC" sz="2000" kern="1200" dirty="0"/>
        </a:p>
      </dsp:txBody>
      <dsp:txXfrm>
        <a:off x="6667415" y="249306"/>
        <a:ext cx="4567180" cy="2214688"/>
      </dsp:txXfrm>
    </dsp:sp>
    <dsp:sp modelId="{52FB06A5-042E-40F5-B363-533835FCFD1E}">
      <dsp:nvSpPr>
        <dsp:cNvPr id="0" name=""/>
        <dsp:cNvSpPr/>
      </dsp:nvSpPr>
      <dsp:spPr>
        <a:xfrm rot="2142401">
          <a:off x="4498675" y="3346601"/>
          <a:ext cx="2317682" cy="78146"/>
        </a:xfrm>
        <a:custGeom>
          <a:avLst/>
          <a:gdLst/>
          <a:ahLst/>
          <a:cxnLst/>
          <a:rect l="0" t="0" r="0" b="0"/>
          <a:pathLst>
            <a:path>
              <a:moveTo>
                <a:pt x="0" y="39073"/>
              </a:moveTo>
              <a:lnTo>
                <a:pt x="2317682" y="39073"/>
              </a:lnTo>
            </a:path>
          </a:pathLst>
        </a:custGeom>
        <a:noFill/>
        <a:ln w="25400" cap="flat" cmpd="sng" algn="ctr">
          <a:solidFill>
            <a:schemeClr val="accent3"/>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C" sz="800" kern="1200"/>
        </a:p>
      </dsp:txBody>
      <dsp:txXfrm>
        <a:off x="5599574" y="3327732"/>
        <a:ext cx="115884" cy="115884"/>
      </dsp:txXfrm>
    </dsp:sp>
    <dsp:sp modelId="{DB473A81-937A-4ED3-A9D2-2BB7E631ADC0}">
      <dsp:nvSpPr>
        <dsp:cNvPr id="0" name=""/>
        <dsp:cNvSpPr/>
      </dsp:nvSpPr>
      <dsp:spPr>
        <a:xfrm>
          <a:off x="6598513" y="2885770"/>
          <a:ext cx="4704984" cy="2352492"/>
        </a:xfrm>
        <a:prstGeom prst="roundRect">
          <a:avLst>
            <a:gd name="adj" fmla="val 10000"/>
          </a:avLst>
        </a:prstGeom>
        <a:solidFill>
          <a:schemeClr val="lt1"/>
        </a:solidFill>
        <a:ln w="25400" cap="flat" cmpd="sng" algn="ctr">
          <a:solidFill>
            <a:schemeClr val="accent3"/>
          </a:solidFill>
          <a:prstDash val="solid"/>
        </a:ln>
        <a:effectLst>
          <a:glow rad="139700">
            <a:schemeClr val="accent3">
              <a:satMod val="175000"/>
              <a:alpha val="40000"/>
            </a:schemeClr>
          </a:glow>
        </a:effectLst>
        <a:scene3d>
          <a:camera prst="orthographicFront"/>
          <a:lightRig rig="flat" dir="t"/>
        </a:scene3d>
        <a:sp3d/>
      </dsp:spPr>
      <dsp:style>
        <a:lnRef idx="2">
          <a:schemeClr val="accent5"/>
        </a:lnRef>
        <a:fillRef idx="1">
          <a:schemeClr val="lt1"/>
        </a:fillRef>
        <a:effectRef idx="0">
          <a:schemeClr val="accent5"/>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Se incita a seguir realizando investigaciones referentes al manejo de los costos logísticos por parte de las demás industrias  nacionales, con la finalidad de que exista mayor información y datos estadísticos para realizar comparaciones entre las mismas</a:t>
          </a:r>
          <a:endParaRPr lang="es-EC" sz="2000" kern="1200" dirty="0"/>
        </a:p>
      </dsp:txBody>
      <dsp:txXfrm>
        <a:off x="6667415" y="2954672"/>
        <a:ext cx="4567180" cy="2214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9F2CD-0906-44D6-BFB8-7FF2F12EA70F}">
      <dsp:nvSpPr>
        <dsp:cNvPr id="0" name=""/>
        <dsp:cNvSpPr/>
      </dsp:nvSpPr>
      <dsp:spPr>
        <a:xfrm>
          <a:off x="887" y="3051743"/>
          <a:ext cx="1723996" cy="86199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Enfoque Mixto</a:t>
          </a:r>
          <a:endParaRPr lang="es-EC" sz="1600" kern="1200" dirty="0"/>
        </a:p>
      </dsp:txBody>
      <dsp:txXfrm>
        <a:off x="26134" y="3076990"/>
        <a:ext cx="1673502" cy="811504"/>
      </dsp:txXfrm>
    </dsp:sp>
    <dsp:sp modelId="{847C5C20-B156-4987-B15B-6C4285E4A6BC}">
      <dsp:nvSpPr>
        <dsp:cNvPr id="0" name=""/>
        <dsp:cNvSpPr/>
      </dsp:nvSpPr>
      <dsp:spPr>
        <a:xfrm rot="17692822">
          <a:off x="1250147" y="2726283"/>
          <a:ext cx="1639072" cy="25971"/>
        </a:xfrm>
        <a:custGeom>
          <a:avLst/>
          <a:gdLst/>
          <a:ahLst/>
          <a:cxnLst/>
          <a:rect l="0" t="0" r="0" b="0"/>
          <a:pathLst>
            <a:path>
              <a:moveTo>
                <a:pt x="0" y="12985"/>
              </a:moveTo>
              <a:lnTo>
                <a:pt x="1639072" y="129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028706" y="2698292"/>
        <a:ext cx="81953" cy="81953"/>
      </dsp:txXfrm>
    </dsp:sp>
    <dsp:sp modelId="{A5AA759C-D587-424B-B696-4BE1B5F14731}">
      <dsp:nvSpPr>
        <dsp:cNvPr id="0" name=""/>
        <dsp:cNvSpPr/>
      </dsp:nvSpPr>
      <dsp:spPr>
        <a:xfrm>
          <a:off x="2414482" y="1564796"/>
          <a:ext cx="1723996" cy="86199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Capítulo 3</a:t>
          </a:r>
          <a:endParaRPr lang="es-EC" sz="1600" kern="1200" dirty="0"/>
        </a:p>
      </dsp:txBody>
      <dsp:txXfrm>
        <a:off x="2439729" y="1590043"/>
        <a:ext cx="1673502" cy="811504"/>
      </dsp:txXfrm>
    </dsp:sp>
    <dsp:sp modelId="{EF1F480F-7C49-42D7-9557-EC346DB2BE02}">
      <dsp:nvSpPr>
        <dsp:cNvPr id="0" name=""/>
        <dsp:cNvSpPr/>
      </dsp:nvSpPr>
      <dsp:spPr>
        <a:xfrm rot="17692822">
          <a:off x="3663742" y="1239336"/>
          <a:ext cx="1639072" cy="25971"/>
        </a:xfrm>
        <a:custGeom>
          <a:avLst/>
          <a:gdLst/>
          <a:ahLst/>
          <a:cxnLst/>
          <a:rect l="0" t="0" r="0" b="0"/>
          <a:pathLst>
            <a:path>
              <a:moveTo>
                <a:pt x="0" y="12985"/>
              </a:moveTo>
              <a:lnTo>
                <a:pt x="1639072" y="129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442301" y="1211345"/>
        <a:ext cx="81953" cy="81953"/>
      </dsp:txXfrm>
    </dsp:sp>
    <dsp:sp modelId="{1D300027-1516-4BBB-918A-0C952D7E3F12}">
      <dsp:nvSpPr>
        <dsp:cNvPr id="0" name=""/>
        <dsp:cNvSpPr/>
      </dsp:nvSpPr>
      <dsp:spPr>
        <a:xfrm>
          <a:off x="4828077" y="77849"/>
          <a:ext cx="1723996" cy="86199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Importación de acetona </a:t>
          </a:r>
          <a:endParaRPr lang="es-EC" sz="1600" kern="1200" dirty="0"/>
        </a:p>
      </dsp:txBody>
      <dsp:txXfrm>
        <a:off x="4853324" y="103096"/>
        <a:ext cx="1673502" cy="811504"/>
      </dsp:txXfrm>
    </dsp:sp>
    <dsp:sp modelId="{E18B470E-651D-4565-8697-565C25120C4D}">
      <dsp:nvSpPr>
        <dsp:cNvPr id="0" name=""/>
        <dsp:cNvSpPr/>
      </dsp:nvSpPr>
      <dsp:spPr>
        <a:xfrm>
          <a:off x="6552074" y="495862"/>
          <a:ext cx="689598" cy="25971"/>
        </a:xfrm>
        <a:custGeom>
          <a:avLst/>
          <a:gdLst/>
          <a:ahLst/>
          <a:cxnLst/>
          <a:rect l="0" t="0" r="0" b="0"/>
          <a:pathLst>
            <a:path>
              <a:moveTo>
                <a:pt x="0" y="12985"/>
              </a:moveTo>
              <a:lnTo>
                <a:pt x="689598" y="129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879633" y="491608"/>
        <a:ext cx="34479" cy="34479"/>
      </dsp:txXfrm>
    </dsp:sp>
    <dsp:sp modelId="{7F28AB14-E9F5-4CA6-B0F3-6A93058B1586}">
      <dsp:nvSpPr>
        <dsp:cNvPr id="0" name=""/>
        <dsp:cNvSpPr/>
      </dsp:nvSpPr>
      <dsp:spPr>
        <a:xfrm>
          <a:off x="7241673" y="77849"/>
          <a:ext cx="1723996" cy="86199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Análisis secundario </a:t>
          </a:r>
        </a:p>
        <a:p>
          <a:pPr lvl="0" algn="ctr" defTabSz="711200">
            <a:lnSpc>
              <a:spcPct val="90000"/>
            </a:lnSpc>
            <a:spcBef>
              <a:spcPct val="0"/>
            </a:spcBef>
            <a:spcAft>
              <a:spcPct val="35000"/>
            </a:spcAft>
          </a:pPr>
          <a:r>
            <a:rPr lang="es-EC" sz="1600" kern="1200" dirty="0" smtClean="0"/>
            <a:t>Base de datos</a:t>
          </a:r>
          <a:endParaRPr lang="es-EC" sz="1600" kern="1200" dirty="0"/>
        </a:p>
      </dsp:txBody>
      <dsp:txXfrm>
        <a:off x="7266920" y="103096"/>
        <a:ext cx="1673502" cy="811504"/>
      </dsp:txXfrm>
    </dsp:sp>
    <dsp:sp modelId="{0C860EAB-FECB-40B2-85CE-FB9AAED78737}">
      <dsp:nvSpPr>
        <dsp:cNvPr id="0" name=""/>
        <dsp:cNvSpPr/>
      </dsp:nvSpPr>
      <dsp:spPr>
        <a:xfrm>
          <a:off x="4138479" y="1982810"/>
          <a:ext cx="689598" cy="25971"/>
        </a:xfrm>
        <a:custGeom>
          <a:avLst/>
          <a:gdLst/>
          <a:ahLst/>
          <a:cxnLst/>
          <a:rect l="0" t="0" r="0" b="0"/>
          <a:pathLst>
            <a:path>
              <a:moveTo>
                <a:pt x="0" y="12985"/>
              </a:moveTo>
              <a:lnTo>
                <a:pt x="689598" y="129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466038" y="1978555"/>
        <a:ext cx="34479" cy="34479"/>
      </dsp:txXfrm>
    </dsp:sp>
    <dsp:sp modelId="{A368DE29-DD8D-416C-B69C-FAC98A477BBD}">
      <dsp:nvSpPr>
        <dsp:cNvPr id="0" name=""/>
        <dsp:cNvSpPr/>
      </dsp:nvSpPr>
      <dsp:spPr>
        <a:xfrm>
          <a:off x="4828077" y="1564796"/>
          <a:ext cx="1723996" cy="86199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Reglamentaciones</a:t>
          </a:r>
          <a:endParaRPr lang="es-EC" sz="1600" kern="1200" dirty="0"/>
        </a:p>
      </dsp:txBody>
      <dsp:txXfrm>
        <a:off x="4853324" y="1590043"/>
        <a:ext cx="1673502" cy="811504"/>
      </dsp:txXfrm>
    </dsp:sp>
    <dsp:sp modelId="{99D211AB-9C29-47F6-B5E6-9D75F7834074}">
      <dsp:nvSpPr>
        <dsp:cNvPr id="0" name=""/>
        <dsp:cNvSpPr/>
      </dsp:nvSpPr>
      <dsp:spPr>
        <a:xfrm rot="19457599">
          <a:off x="6472252" y="1734985"/>
          <a:ext cx="849243" cy="25971"/>
        </a:xfrm>
        <a:custGeom>
          <a:avLst/>
          <a:gdLst/>
          <a:ahLst/>
          <a:cxnLst/>
          <a:rect l="0" t="0" r="0" b="0"/>
          <a:pathLst>
            <a:path>
              <a:moveTo>
                <a:pt x="0" y="12985"/>
              </a:moveTo>
              <a:lnTo>
                <a:pt x="849243" y="129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875642" y="1726740"/>
        <a:ext cx="42462" cy="42462"/>
      </dsp:txXfrm>
    </dsp:sp>
    <dsp:sp modelId="{0F85F23E-62EF-40FA-9B0F-EB4C2E89E52D}">
      <dsp:nvSpPr>
        <dsp:cNvPr id="0" name=""/>
        <dsp:cNvSpPr/>
      </dsp:nvSpPr>
      <dsp:spPr>
        <a:xfrm>
          <a:off x="7241673" y="1069147"/>
          <a:ext cx="1723996" cy="86199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Análisis documental</a:t>
          </a:r>
          <a:endParaRPr lang="es-EC" sz="1600" kern="1200" dirty="0"/>
        </a:p>
      </dsp:txBody>
      <dsp:txXfrm>
        <a:off x="7266920" y="1094394"/>
        <a:ext cx="1673502" cy="811504"/>
      </dsp:txXfrm>
    </dsp:sp>
    <dsp:sp modelId="{D64BF6B6-3B3D-4C6E-A92B-B979CE843679}">
      <dsp:nvSpPr>
        <dsp:cNvPr id="0" name=""/>
        <dsp:cNvSpPr/>
      </dsp:nvSpPr>
      <dsp:spPr>
        <a:xfrm rot="2142401">
          <a:off x="6472252" y="2230634"/>
          <a:ext cx="849243" cy="25971"/>
        </a:xfrm>
        <a:custGeom>
          <a:avLst/>
          <a:gdLst/>
          <a:ahLst/>
          <a:cxnLst/>
          <a:rect l="0" t="0" r="0" b="0"/>
          <a:pathLst>
            <a:path>
              <a:moveTo>
                <a:pt x="0" y="12985"/>
              </a:moveTo>
              <a:lnTo>
                <a:pt x="849243" y="129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875642" y="2222389"/>
        <a:ext cx="42462" cy="42462"/>
      </dsp:txXfrm>
    </dsp:sp>
    <dsp:sp modelId="{19D31538-CE46-4AF9-B143-9F5F86C6C86D}">
      <dsp:nvSpPr>
        <dsp:cNvPr id="0" name=""/>
        <dsp:cNvSpPr/>
      </dsp:nvSpPr>
      <dsp:spPr>
        <a:xfrm>
          <a:off x="7241673" y="2060445"/>
          <a:ext cx="1723996" cy="86199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Análisis primario</a:t>
          </a:r>
        </a:p>
        <a:p>
          <a:pPr lvl="0" algn="ctr" defTabSz="711200">
            <a:lnSpc>
              <a:spcPct val="90000"/>
            </a:lnSpc>
            <a:spcBef>
              <a:spcPct val="0"/>
            </a:spcBef>
            <a:spcAft>
              <a:spcPct val="35000"/>
            </a:spcAft>
          </a:pPr>
          <a:r>
            <a:rPr lang="es-EC" sz="1600" kern="1200" dirty="0" smtClean="0"/>
            <a:t>(Encuesta)</a:t>
          </a:r>
          <a:endParaRPr lang="es-EC" sz="1600" kern="1200" dirty="0"/>
        </a:p>
      </dsp:txBody>
      <dsp:txXfrm>
        <a:off x="7266920" y="2085692"/>
        <a:ext cx="1673502" cy="811504"/>
      </dsp:txXfrm>
    </dsp:sp>
    <dsp:sp modelId="{A35EB282-DE23-47D7-AE4E-1BBE4DB861C4}">
      <dsp:nvSpPr>
        <dsp:cNvPr id="0" name=""/>
        <dsp:cNvSpPr/>
      </dsp:nvSpPr>
      <dsp:spPr>
        <a:xfrm rot="3907178">
          <a:off x="3663742" y="2726283"/>
          <a:ext cx="1639072" cy="25971"/>
        </a:xfrm>
        <a:custGeom>
          <a:avLst/>
          <a:gdLst/>
          <a:ahLst/>
          <a:cxnLst/>
          <a:rect l="0" t="0" r="0" b="0"/>
          <a:pathLst>
            <a:path>
              <a:moveTo>
                <a:pt x="0" y="12985"/>
              </a:moveTo>
              <a:lnTo>
                <a:pt x="1639072" y="129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442301" y="2698292"/>
        <a:ext cx="81953" cy="81953"/>
      </dsp:txXfrm>
    </dsp:sp>
    <dsp:sp modelId="{7296ED52-366B-4DAD-9BD2-1A3DEB13C530}">
      <dsp:nvSpPr>
        <dsp:cNvPr id="0" name=""/>
        <dsp:cNvSpPr/>
      </dsp:nvSpPr>
      <dsp:spPr>
        <a:xfrm>
          <a:off x="4828077" y="3051743"/>
          <a:ext cx="1723996" cy="86199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Hipótesis</a:t>
          </a:r>
          <a:endParaRPr lang="es-EC" sz="1600" kern="1200" dirty="0"/>
        </a:p>
      </dsp:txBody>
      <dsp:txXfrm>
        <a:off x="4853324" y="3076990"/>
        <a:ext cx="1673502" cy="811504"/>
      </dsp:txXfrm>
    </dsp:sp>
    <dsp:sp modelId="{50FD187A-1C07-4F91-A0E1-DB8B2B4994C8}">
      <dsp:nvSpPr>
        <dsp:cNvPr id="0" name=""/>
        <dsp:cNvSpPr/>
      </dsp:nvSpPr>
      <dsp:spPr>
        <a:xfrm>
          <a:off x="6552074" y="3469757"/>
          <a:ext cx="689598" cy="25971"/>
        </a:xfrm>
        <a:custGeom>
          <a:avLst/>
          <a:gdLst/>
          <a:ahLst/>
          <a:cxnLst/>
          <a:rect l="0" t="0" r="0" b="0"/>
          <a:pathLst>
            <a:path>
              <a:moveTo>
                <a:pt x="0" y="12985"/>
              </a:moveTo>
              <a:lnTo>
                <a:pt x="689598" y="129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879633" y="3465503"/>
        <a:ext cx="34479" cy="34479"/>
      </dsp:txXfrm>
    </dsp:sp>
    <dsp:sp modelId="{1149FFDD-DC78-4779-80C6-54632C0A8C74}">
      <dsp:nvSpPr>
        <dsp:cNvPr id="0" name=""/>
        <dsp:cNvSpPr/>
      </dsp:nvSpPr>
      <dsp:spPr>
        <a:xfrm>
          <a:off x="7241673" y="3051743"/>
          <a:ext cx="1723996" cy="86199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Prueba Anova post Hoc</a:t>
          </a:r>
          <a:endParaRPr lang="es-EC" sz="1600" kern="1200" dirty="0"/>
        </a:p>
      </dsp:txBody>
      <dsp:txXfrm>
        <a:off x="7266920" y="3076990"/>
        <a:ext cx="1673502" cy="811504"/>
      </dsp:txXfrm>
    </dsp:sp>
    <dsp:sp modelId="{81058800-767B-489C-A3F7-617292981519}">
      <dsp:nvSpPr>
        <dsp:cNvPr id="0" name=""/>
        <dsp:cNvSpPr/>
      </dsp:nvSpPr>
      <dsp:spPr>
        <a:xfrm rot="3907178">
          <a:off x="1250147" y="4213230"/>
          <a:ext cx="1639072" cy="25971"/>
        </a:xfrm>
        <a:custGeom>
          <a:avLst/>
          <a:gdLst/>
          <a:ahLst/>
          <a:cxnLst/>
          <a:rect l="0" t="0" r="0" b="0"/>
          <a:pathLst>
            <a:path>
              <a:moveTo>
                <a:pt x="0" y="12985"/>
              </a:moveTo>
              <a:lnTo>
                <a:pt x="1639072" y="129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028706" y="4185239"/>
        <a:ext cx="81953" cy="81953"/>
      </dsp:txXfrm>
    </dsp:sp>
    <dsp:sp modelId="{9A93BFD5-4487-4EE0-82EA-2473C69587BD}">
      <dsp:nvSpPr>
        <dsp:cNvPr id="0" name=""/>
        <dsp:cNvSpPr/>
      </dsp:nvSpPr>
      <dsp:spPr>
        <a:xfrm>
          <a:off x="2414482" y="4538690"/>
          <a:ext cx="1723996" cy="86199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Capítulo 4</a:t>
          </a:r>
          <a:endParaRPr lang="es-EC" sz="1600" kern="1200" dirty="0"/>
        </a:p>
      </dsp:txBody>
      <dsp:txXfrm>
        <a:off x="2439729" y="4563937"/>
        <a:ext cx="1673502" cy="811504"/>
      </dsp:txXfrm>
    </dsp:sp>
    <dsp:sp modelId="{61C8C628-14AF-4F85-8479-1BDA93A5F509}">
      <dsp:nvSpPr>
        <dsp:cNvPr id="0" name=""/>
        <dsp:cNvSpPr/>
      </dsp:nvSpPr>
      <dsp:spPr>
        <a:xfrm>
          <a:off x="4138479" y="4956704"/>
          <a:ext cx="689598" cy="25971"/>
        </a:xfrm>
        <a:custGeom>
          <a:avLst/>
          <a:gdLst/>
          <a:ahLst/>
          <a:cxnLst/>
          <a:rect l="0" t="0" r="0" b="0"/>
          <a:pathLst>
            <a:path>
              <a:moveTo>
                <a:pt x="0" y="12985"/>
              </a:moveTo>
              <a:lnTo>
                <a:pt x="689598" y="129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466038" y="4952450"/>
        <a:ext cx="34479" cy="34479"/>
      </dsp:txXfrm>
    </dsp:sp>
    <dsp:sp modelId="{97F63692-B121-438D-A522-9486D53A3B92}">
      <dsp:nvSpPr>
        <dsp:cNvPr id="0" name=""/>
        <dsp:cNvSpPr/>
      </dsp:nvSpPr>
      <dsp:spPr>
        <a:xfrm>
          <a:off x="4828077" y="4538690"/>
          <a:ext cx="1723996" cy="86199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Costos Logísticos</a:t>
          </a:r>
          <a:endParaRPr lang="es-EC" sz="1600" kern="1200" dirty="0"/>
        </a:p>
      </dsp:txBody>
      <dsp:txXfrm>
        <a:off x="4853324" y="4563937"/>
        <a:ext cx="1673502" cy="811504"/>
      </dsp:txXfrm>
    </dsp:sp>
    <dsp:sp modelId="{3650324C-92FE-455C-942B-8AFE16E18D2D}">
      <dsp:nvSpPr>
        <dsp:cNvPr id="0" name=""/>
        <dsp:cNvSpPr/>
      </dsp:nvSpPr>
      <dsp:spPr>
        <a:xfrm rot="19457599">
          <a:off x="6472252" y="4708879"/>
          <a:ext cx="849243" cy="25971"/>
        </a:xfrm>
        <a:custGeom>
          <a:avLst/>
          <a:gdLst/>
          <a:ahLst/>
          <a:cxnLst/>
          <a:rect l="0" t="0" r="0" b="0"/>
          <a:pathLst>
            <a:path>
              <a:moveTo>
                <a:pt x="0" y="12985"/>
              </a:moveTo>
              <a:lnTo>
                <a:pt x="849243" y="129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875642" y="4700634"/>
        <a:ext cx="42462" cy="42462"/>
      </dsp:txXfrm>
    </dsp:sp>
    <dsp:sp modelId="{81CA48FE-4913-466C-9828-A56D17463DC4}">
      <dsp:nvSpPr>
        <dsp:cNvPr id="0" name=""/>
        <dsp:cNvSpPr/>
      </dsp:nvSpPr>
      <dsp:spPr>
        <a:xfrm>
          <a:off x="7241673" y="4043041"/>
          <a:ext cx="1723996" cy="86199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Análisis Primario</a:t>
          </a:r>
        </a:p>
        <a:p>
          <a:pPr lvl="0" algn="ctr" defTabSz="711200">
            <a:lnSpc>
              <a:spcPct val="90000"/>
            </a:lnSpc>
            <a:spcBef>
              <a:spcPct val="0"/>
            </a:spcBef>
            <a:spcAft>
              <a:spcPct val="35000"/>
            </a:spcAft>
          </a:pPr>
          <a:r>
            <a:rPr lang="es-EC" sz="1600" kern="1200" dirty="0" smtClean="0"/>
            <a:t>(Encuesta)</a:t>
          </a:r>
        </a:p>
      </dsp:txBody>
      <dsp:txXfrm>
        <a:off x="7266920" y="4068288"/>
        <a:ext cx="1673502" cy="811504"/>
      </dsp:txXfrm>
    </dsp:sp>
    <dsp:sp modelId="{4684E21B-8B1C-47F5-832C-4931CFCA3134}">
      <dsp:nvSpPr>
        <dsp:cNvPr id="0" name=""/>
        <dsp:cNvSpPr/>
      </dsp:nvSpPr>
      <dsp:spPr>
        <a:xfrm rot="2142401">
          <a:off x="6472252" y="5204528"/>
          <a:ext cx="849243" cy="25971"/>
        </a:xfrm>
        <a:custGeom>
          <a:avLst/>
          <a:gdLst/>
          <a:ahLst/>
          <a:cxnLst/>
          <a:rect l="0" t="0" r="0" b="0"/>
          <a:pathLst>
            <a:path>
              <a:moveTo>
                <a:pt x="0" y="12985"/>
              </a:moveTo>
              <a:lnTo>
                <a:pt x="849243" y="129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875642" y="5196283"/>
        <a:ext cx="42462" cy="42462"/>
      </dsp:txXfrm>
    </dsp:sp>
    <dsp:sp modelId="{7DC6D996-4833-415D-B211-BA14359F79FC}">
      <dsp:nvSpPr>
        <dsp:cNvPr id="0" name=""/>
        <dsp:cNvSpPr/>
      </dsp:nvSpPr>
      <dsp:spPr>
        <a:xfrm>
          <a:off x="7241673" y="5034340"/>
          <a:ext cx="1723996" cy="861998"/>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Indicadores logísticos </a:t>
          </a:r>
        </a:p>
        <a:p>
          <a:pPr lvl="0" algn="ctr" defTabSz="711200">
            <a:lnSpc>
              <a:spcPct val="90000"/>
            </a:lnSpc>
            <a:spcBef>
              <a:spcPct val="0"/>
            </a:spcBef>
            <a:spcAft>
              <a:spcPct val="35000"/>
            </a:spcAft>
          </a:pPr>
          <a:r>
            <a:rPr lang="es-EC" sz="1600" kern="1200" dirty="0" smtClean="0"/>
            <a:t>(Marca de clase)</a:t>
          </a:r>
          <a:endParaRPr lang="es-EC" sz="1600" kern="1200" dirty="0"/>
        </a:p>
      </dsp:txBody>
      <dsp:txXfrm>
        <a:off x="7266920" y="5059587"/>
        <a:ext cx="1673502" cy="8115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DC978-FE42-4FF8-8B35-9EE9AED88359}">
      <dsp:nvSpPr>
        <dsp:cNvPr id="0" name=""/>
        <dsp:cNvSpPr/>
      </dsp:nvSpPr>
      <dsp:spPr>
        <a:xfrm>
          <a:off x="1475350" y="628589"/>
          <a:ext cx="2015339" cy="1695044"/>
        </a:xfrm>
        <a:prstGeom prst="rect">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4FEF3BAF-58AC-46E2-AC64-CE02469C524A}">
      <dsp:nvSpPr>
        <dsp:cNvPr id="0" name=""/>
        <dsp:cNvSpPr/>
      </dsp:nvSpPr>
      <dsp:spPr>
        <a:xfrm>
          <a:off x="409862" y="1194184"/>
          <a:ext cx="1721646" cy="1386186"/>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Conjuntos de normas establecidas por un agente competente</a:t>
          </a:r>
          <a:endParaRPr lang="es-EC" sz="1800" kern="1200" dirty="0"/>
        </a:p>
      </dsp:txBody>
      <dsp:txXfrm>
        <a:off x="409862" y="1194184"/>
        <a:ext cx="1721646" cy="1386186"/>
      </dsp:txXfrm>
    </dsp:sp>
    <dsp:sp modelId="{D2C56B01-0524-47C9-998F-EE1FB4B1965D}">
      <dsp:nvSpPr>
        <dsp:cNvPr id="0" name=""/>
        <dsp:cNvSpPr/>
      </dsp:nvSpPr>
      <dsp:spPr>
        <a:xfrm>
          <a:off x="4864058" y="575625"/>
          <a:ext cx="2115300" cy="1881092"/>
        </a:xfrm>
        <a:prstGeom prst="rect">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F00A3AAB-F0BF-4778-9326-6E721AA401CF}">
      <dsp:nvSpPr>
        <dsp:cNvPr id="0" name=""/>
        <dsp:cNvSpPr/>
      </dsp:nvSpPr>
      <dsp:spPr>
        <a:xfrm>
          <a:off x="3844678" y="1221338"/>
          <a:ext cx="1729390" cy="1411995"/>
        </a:xfrm>
        <a:prstGeom prst="rect">
          <a:avLst/>
        </a:prstGeom>
        <a:gradFill rotWithShape="0">
          <a:gsLst>
            <a:gs pos="0">
              <a:schemeClr val="accent3">
                <a:hueOff val="2812566"/>
                <a:satOff val="-4220"/>
                <a:lumOff val="-686"/>
                <a:alphaOff val="0"/>
                <a:tint val="50000"/>
                <a:satMod val="300000"/>
              </a:schemeClr>
            </a:gs>
            <a:gs pos="35000">
              <a:schemeClr val="accent3">
                <a:hueOff val="2812566"/>
                <a:satOff val="-4220"/>
                <a:lumOff val="-686"/>
                <a:alphaOff val="0"/>
                <a:tint val="37000"/>
                <a:satMod val="300000"/>
              </a:schemeClr>
            </a:gs>
            <a:gs pos="100000">
              <a:schemeClr val="accent3">
                <a:hueOff val="2812566"/>
                <a:satOff val="-4220"/>
                <a:lumOff val="-68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t>Conocimiento</a:t>
          </a:r>
        </a:p>
        <a:p>
          <a:pPr lvl="0" algn="ctr" defTabSz="800100">
            <a:lnSpc>
              <a:spcPct val="90000"/>
            </a:lnSpc>
            <a:spcBef>
              <a:spcPct val="0"/>
            </a:spcBef>
            <a:spcAft>
              <a:spcPct val="35000"/>
            </a:spcAft>
          </a:pPr>
          <a:r>
            <a:rPr lang="es-EC" sz="1800" b="1" kern="1200" dirty="0" smtClean="0"/>
            <a:t>(Transporte)</a:t>
          </a:r>
        </a:p>
        <a:p>
          <a:pPr lvl="0" algn="ctr" defTabSz="800100">
            <a:lnSpc>
              <a:spcPct val="90000"/>
            </a:lnSpc>
            <a:spcBef>
              <a:spcPct val="0"/>
            </a:spcBef>
            <a:spcAft>
              <a:spcPct val="35000"/>
            </a:spcAft>
          </a:pPr>
          <a:r>
            <a:rPr lang="es-EC" sz="1800" b="0" kern="1200" dirty="0" smtClean="0"/>
            <a:t>100% R.I</a:t>
          </a:r>
        </a:p>
        <a:p>
          <a:pPr lvl="0" algn="ctr" defTabSz="800100">
            <a:lnSpc>
              <a:spcPct val="90000"/>
            </a:lnSpc>
            <a:spcBef>
              <a:spcPct val="0"/>
            </a:spcBef>
            <a:spcAft>
              <a:spcPct val="35000"/>
            </a:spcAft>
          </a:pPr>
          <a:r>
            <a:rPr lang="es-EC" sz="1800" b="0" kern="1200" dirty="0" smtClean="0"/>
            <a:t>23.08%  R.N.</a:t>
          </a:r>
          <a:endParaRPr lang="es-EC" sz="1800" b="0" kern="1200" dirty="0"/>
        </a:p>
      </dsp:txBody>
      <dsp:txXfrm>
        <a:off x="3844678" y="1221338"/>
        <a:ext cx="1729390" cy="1411995"/>
      </dsp:txXfrm>
    </dsp:sp>
    <dsp:sp modelId="{17F1D2CA-E299-4296-B494-F5E1199A709B}">
      <dsp:nvSpPr>
        <dsp:cNvPr id="0" name=""/>
        <dsp:cNvSpPr/>
      </dsp:nvSpPr>
      <dsp:spPr>
        <a:xfrm>
          <a:off x="8307327" y="633938"/>
          <a:ext cx="2015339" cy="1695044"/>
        </a:xfrm>
        <a:prstGeom prst="rect">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4AF0B8E8-887C-4B00-A344-7CAFDD6B776E}">
      <dsp:nvSpPr>
        <dsp:cNvPr id="0" name=""/>
        <dsp:cNvSpPr/>
      </dsp:nvSpPr>
      <dsp:spPr>
        <a:xfrm>
          <a:off x="7333347" y="1210231"/>
          <a:ext cx="1538630" cy="1364789"/>
        </a:xfrm>
        <a:prstGeom prst="rect">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s-EC" sz="1800" b="1" kern="1200" dirty="0" smtClean="0"/>
        </a:p>
        <a:p>
          <a:pPr lvl="0" algn="ctr" defTabSz="800100">
            <a:lnSpc>
              <a:spcPct val="90000"/>
            </a:lnSpc>
            <a:spcBef>
              <a:spcPct val="0"/>
            </a:spcBef>
            <a:spcAft>
              <a:spcPct val="35000"/>
            </a:spcAft>
          </a:pPr>
          <a:r>
            <a:rPr lang="es-EC" sz="1800" b="1" kern="1200" dirty="0" smtClean="0"/>
            <a:t>Conocimiento</a:t>
          </a:r>
        </a:p>
        <a:p>
          <a:pPr lvl="0" algn="ctr" defTabSz="800100">
            <a:lnSpc>
              <a:spcPct val="90000"/>
            </a:lnSpc>
            <a:spcBef>
              <a:spcPct val="0"/>
            </a:spcBef>
            <a:spcAft>
              <a:spcPct val="35000"/>
            </a:spcAft>
          </a:pPr>
          <a:r>
            <a:rPr lang="es-EC" sz="1800" b="1" kern="1200" dirty="0" smtClean="0"/>
            <a:t>(Seguridad)</a:t>
          </a:r>
        </a:p>
        <a:p>
          <a:pPr lvl="0" algn="ctr" defTabSz="800100">
            <a:lnSpc>
              <a:spcPct val="90000"/>
            </a:lnSpc>
            <a:spcBef>
              <a:spcPct val="0"/>
            </a:spcBef>
            <a:spcAft>
              <a:spcPct val="35000"/>
            </a:spcAft>
          </a:pPr>
          <a:r>
            <a:rPr lang="es-EC" sz="1800" kern="1200" dirty="0" smtClean="0"/>
            <a:t>79,23% INEN</a:t>
          </a:r>
        </a:p>
        <a:p>
          <a:pPr lvl="0" algn="ctr" defTabSz="800100">
            <a:lnSpc>
              <a:spcPct val="90000"/>
            </a:lnSpc>
            <a:spcBef>
              <a:spcPct val="0"/>
            </a:spcBef>
            <a:spcAft>
              <a:spcPct val="35000"/>
            </a:spcAft>
          </a:pPr>
          <a:endParaRPr lang="es-EC" sz="1800" kern="1200" dirty="0"/>
        </a:p>
      </dsp:txBody>
      <dsp:txXfrm>
        <a:off x="7333347" y="1210231"/>
        <a:ext cx="1538630" cy="1364789"/>
      </dsp:txXfrm>
    </dsp:sp>
    <dsp:sp modelId="{5B9C2D12-0F16-4574-95C7-2EE5CCE5F5CF}">
      <dsp:nvSpPr>
        <dsp:cNvPr id="0" name=""/>
        <dsp:cNvSpPr/>
      </dsp:nvSpPr>
      <dsp:spPr>
        <a:xfrm>
          <a:off x="3211422" y="2938642"/>
          <a:ext cx="2015339" cy="1695044"/>
        </a:xfrm>
        <a:prstGeom prst="rect">
          <a:avLst/>
        </a:prstGeom>
        <a:blipFill rotWithShape="1">
          <a:blip xmlns:r="http://schemas.openxmlformats.org/officeDocument/2006/relationships" r:embed="rId4"/>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E0AB4A0-992D-467F-9CE4-4144B0CFB0D7}">
      <dsp:nvSpPr>
        <dsp:cNvPr id="0" name=""/>
        <dsp:cNvSpPr/>
      </dsp:nvSpPr>
      <dsp:spPr>
        <a:xfrm>
          <a:off x="2142750" y="3551618"/>
          <a:ext cx="1728014" cy="1291423"/>
        </a:xfrm>
        <a:prstGeom prst="rect">
          <a:avLst/>
        </a:prstGeom>
        <a:gradFill rotWithShape="0">
          <a:gsLst>
            <a:gs pos="0">
              <a:schemeClr val="accent3">
                <a:hueOff val="8437698"/>
                <a:satOff val="-12660"/>
                <a:lumOff val="-2059"/>
                <a:alphaOff val="0"/>
                <a:tint val="50000"/>
                <a:satMod val="300000"/>
              </a:schemeClr>
            </a:gs>
            <a:gs pos="35000">
              <a:schemeClr val="accent3">
                <a:hueOff val="8437698"/>
                <a:satOff val="-12660"/>
                <a:lumOff val="-2059"/>
                <a:alphaOff val="0"/>
                <a:tint val="37000"/>
                <a:satMod val="300000"/>
              </a:schemeClr>
            </a:gs>
            <a:gs pos="100000">
              <a:schemeClr val="accent3">
                <a:hueOff val="8437698"/>
                <a:satOff val="-12660"/>
                <a:lumOff val="-205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92% Correcta ubicación de Bodegas </a:t>
          </a:r>
          <a:endParaRPr lang="es-EC" sz="1800" kern="1200" dirty="0"/>
        </a:p>
      </dsp:txBody>
      <dsp:txXfrm>
        <a:off x="2142750" y="3551618"/>
        <a:ext cx="1728014" cy="1291423"/>
      </dsp:txXfrm>
    </dsp:sp>
    <dsp:sp modelId="{9D4ADEDC-B391-44ED-97C8-B4A88B2A5A26}">
      <dsp:nvSpPr>
        <dsp:cNvPr id="0" name=""/>
        <dsp:cNvSpPr/>
      </dsp:nvSpPr>
      <dsp:spPr>
        <a:xfrm>
          <a:off x="6396646" y="2940973"/>
          <a:ext cx="2193132" cy="1722334"/>
        </a:xfrm>
        <a:prstGeom prst="rect">
          <a:avLst/>
        </a:prstGeom>
        <a:blipFill rotWithShape="1">
          <a:blip xmlns:r="http://schemas.openxmlformats.org/officeDocument/2006/relationships" r:embed="rId5"/>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FE14B86B-1B91-4ADA-9444-EF710EB4AF46}">
      <dsp:nvSpPr>
        <dsp:cNvPr id="0" name=""/>
        <dsp:cNvSpPr/>
      </dsp:nvSpPr>
      <dsp:spPr>
        <a:xfrm>
          <a:off x="5580751" y="3585900"/>
          <a:ext cx="1400254" cy="1254811"/>
        </a:xfrm>
        <a:prstGeom prst="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85% Seguridad Física </a:t>
          </a:r>
          <a:endParaRPr lang="es-EC" sz="1800" kern="1200" dirty="0"/>
        </a:p>
      </dsp:txBody>
      <dsp:txXfrm>
        <a:off x="5580751" y="3585900"/>
        <a:ext cx="1400254" cy="12548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DC978-FE42-4FF8-8B35-9EE9AED88359}">
      <dsp:nvSpPr>
        <dsp:cNvPr id="0" name=""/>
        <dsp:cNvSpPr/>
      </dsp:nvSpPr>
      <dsp:spPr>
        <a:xfrm>
          <a:off x="2646792" y="301782"/>
          <a:ext cx="2645619" cy="2419599"/>
        </a:xfrm>
        <a:prstGeom prst="rect">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4FEF3BAF-58AC-46E2-AC64-CE02469C524A}">
      <dsp:nvSpPr>
        <dsp:cNvPr id="0" name=""/>
        <dsp:cNvSpPr/>
      </dsp:nvSpPr>
      <dsp:spPr>
        <a:xfrm>
          <a:off x="1464469" y="939827"/>
          <a:ext cx="2206979" cy="2094249"/>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Relleno</a:t>
          </a:r>
          <a:r>
            <a:rPr lang="es-EC" sz="1800" kern="1200" baseline="0" dirty="0" smtClean="0"/>
            <a:t> de Seguridad 54%</a:t>
          </a:r>
        </a:p>
        <a:p>
          <a:pPr lvl="0" algn="ctr" defTabSz="800100">
            <a:lnSpc>
              <a:spcPct val="90000"/>
            </a:lnSpc>
            <a:spcBef>
              <a:spcPct val="0"/>
            </a:spcBef>
            <a:spcAft>
              <a:spcPct val="35000"/>
            </a:spcAft>
          </a:pPr>
          <a:r>
            <a:rPr lang="es-EC" sz="1800" kern="1200" baseline="0" dirty="0" smtClean="0"/>
            <a:t>Relleno Sanitario 7%</a:t>
          </a:r>
        </a:p>
        <a:p>
          <a:pPr lvl="0" algn="ctr" defTabSz="800100">
            <a:lnSpc>
              <a:spcPct val="90000"/>
            </a:lnSpc>
            <a:spcBef>
              <a:spcPct val="0"/>
            </a:spcBef>
            <a:spcAft>
              <a:spcPct val="35000"/>
            </a:spcAft>
          </a:pPr>
          <a:r>
            <a:rPr lang="es-EC" sz="1800" kern="1200" baseline="0" dirty="0" smtClean="0"/>
            <a:t>Pozos 8%</a:t>
          </a:r>
        </a:p>
        <a:p>
          <a:pPr lvl="0" algn="ctr" defTabSz="800100">
            <a:lnSpc>
              <a:spcPct val="90000"/>
            </a:lnSpc>
            <a:spcBef>
              <a:spcPct val="0"/>
            </a:spcBef>
            <a:spcAft>
              <a:spcPct val="35000"/>
            </a:spcAft>
          </a:pPr>
          <a:r>
            <a:rPr lang="es-EC" sz="1800" kern="1200" baseline="0" dirty="0" smtClean="0"/>
            <a:t>S. Tercerizado 23%</a:t>
          </a:r>
        </a:p>
      </dsp:txBody>
      <dsp:txXfrm>
        <a:off x="1464469" y="939827"/>
        <a:ext cx="2206979" cy="2094249"/>
      </dsp:txXfrm>
    </dsp:sp>
    <dsp:sp modelId="{D2C56B01-0524-47C9-998F-EE1FB4B1965D}">
      <dsp:nvSpPr>
        <dsp:cNvPr id="0" name=""/>
        <dsp:cNvSpPr/>
      </dsp:nvSpPr>
      <dsp:spPr>
        <a:xfrm>
          <a:off x="6938021" y="424983"/>
          <a:ext cx="2330039" cy="1959729"/>
        </a:xfrm>
        <a:prstGeom prst="rect">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F00A3AAB-F0BF-4778-9326-6E721AA401CF}">
      <dsp:nvSpPr>
        <dsp:cNvPr id="0" name=""/>
        <dsp:cNvSpPr/>
      </dsp:nvSpPr>
      <dsp:spPr>
        <a:xfrm>
          <a:off x="5701677" y="849559"/>
          <a:ext cx="1999438" cy="2061315"/>
        </a:xfrm>
        <a:prstGeom prst="rect">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t>Conocimiento</a:t>
          </a:r>
        </a:p>
        <a:p>
          <a:pPr lvl="0" algn="ctr" defTabSz="800100">
            <a:lnSpc>
              <a:spcPct val="90000"/>
            </a:lnSpc>
            <a:spcBef>
              <a:spcPct val="0"/>
            </a:spcBef>
            <a:spcAft>
              <a:spcPct val="35000"/>
            </a:spcAft>
          </a:pPr>
          <a:r>
            <a:rPr lang="es-EC" sz="1800" b="1" kern="1200" dirty="0" smtClean="0"/>
            <a:t>(Seguridad)</a:t>
          </a:r>
        </a:p>
        <a:p>
          <a:pPr lvl="0" algn="ctr" defTabSz="800100">
            <a:lnSpc>
              <a:spcPct val="90000"/>
            </a:lnSpc>
            <a:spcBef>
              <a:spcPct val="0"/>
            </a:spcBef>
            <a:spcAft>
              <a:spcPct val="35000"/>
            </a:spcAft>
          </a:pPr>
          <a:r>
            <a:rPr lang="es-EC" sz="1800" b="0" kern="1200" dirty="0" smtClean="0"/>
            <a:t>38.46% ISO 28000</a:t>
          </a:r>
        </a:p>
      </dsp:txBody>
      <dsp:txXfrm>
        <a:off x="5701677" y="849559"/>
        <a:ext cx="1999438" cy="2061315"/>
      </dsp:txXfrm>
    </dsp:sp>
    <dsp:sp modelId="{17F1D2CA-E299-4296-B494-F5E1199A709B}">
      <dsp:nvSpPr>
        <dsp:cNvPr id="0" name=""/>
        <dsp:cNvSpPr/>
      </dsp:nvSpPr>
      <dsp:spPr>
        <a:xfrm>
          <a:off x="2784039" y="3390544"/>
          <a:ext cx="2330039" cy="1959729"/>
        </a:xfrm>
        <a:prstGeom prst="rect">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4AF0B8E8-887C-4B00-A344-7CAFDD6B776E}">
      <dsp:nvSpPr>
        <dsp:cNvPr id="0" name=""/>
        <dsp:cNvSpPr/>
      </dsp:nvSpPr>
      <dsp:spPr>
        <a:xfrm>
          <a:off x="1561656" y="3784353"/>
          <a:ext cx="1971518" cy="2122852"/>
        </a:xfrm>
        <a:prstGeom prst="rect">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s-EC" sz="1800" b="1" kern="1200" dirty="0" smtClean="0"/>
        </a:p>
        <a:p>
          <a:pPr lvl="0" algn="ctr" defTabSz="800100">
            <a:lnSpc>
              <a:spcPct val="90000"/>
            </a:lnSpc>
            <a:spcBef>
              <a:spcPct val="0"/>
            </a:spcBef>
            <a:spcAft>
              <a:spcPct val="35000"/>
            </a:spcAft>
          </a:pPr>
          <a:r>
            <a:rPr lang="es-EC" sz="1800" kern="1200" dirty="0" smtClean="0"/>
            <a:t>100%  Sistemas de seguridad</a:t>
          </a:r>
        </a:p>
        <a:p>
          <a:pPr lvl="0" algn="ctr" defTabSz="800100">
            <a:lnSpc>
              <a:spcPct val="90000"/>
            </a:lnSpc>
            <a:spcBef>
              <a:spcPct val="0"/>
            </a:spcBef>
            <a:spcAft>
              <a:spcPct val="35000"/>
            </a:spcAft>
          </a:pPr>
          <a:endParaRPr lang="es-EC" sz="1800" kern="1200" dirty="0"/>
        </a:p>
      </dsp:txBody>
      <dsp:txXfrm>
        <a:off x="1561656" y="3784353"/>
        <a:ext cx="1971518" cy="2122852"/>
      </dsp:txXfrm>
    </dsp:sp>
    <dsp:sp modelId="{5B9C2D12-0F16-4574-95C7-2EE5CCE5F5CF}">
      <dsp:nvSpPr>
        <dsp:cNvPr id="0" name=""/>
        <dsp:cNvSpPr/>
      </dsp:nvSpPr>
      <dsp:spPr>
        <a:xfrm>
          <a:off x="6840834" y="3387059"/>
          <a:ext cx="2330039" cy="1959729"/>
        </a:xfrm>
        <a:prstGeom prst="rect">
          <a:avLst/>
        </a:prstGeom>
        <a:blipFill rotWithShape="1">
          <a:blip xmlns:r="http://schemas.openxmlformats.org/officeDocument/2006/relationships" r:embed="rId4"/>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E0AB4A0-992D-467F-9CE4-4144B0CFB0D7}">
      <dsp:nvSpPr>
        <dsp:cNvPr id="0" name=""/>
        <dsp:cNvSpPr/>
      </dsp:nvSpPr>
      <dsp:spPr>
        <a:xfrm>
          <a:off x="5523343" y="3773897"/>
          <a:ext cx="2161733" cy="2136793"/>
        </a:xfrm>
        <a:prstGeom prst="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b="1" kern="1200" dirty="0" smtClean="0"/>
            <a:t>Conocimiento</a:t>
          </a:r>
        </a:p>
        <a:p>
          <a:pPr lvl="0" algn="ctr" defTabSz="800100">
            <a:lnSpc>
              <a:spcPct val="90000"/>
            </a:lnSpc>
            <a:spcBef>
              <a:spcPct val="0"/>
            </a:spcBef>
            <a:spcAft>
              <a:spcPct val="35000"/>
            </a:spcAft>
          </a:pPr>
          <a:r>
            <a:rPr lang="es-EC" sz="1800" b="1" kern="1200" dirty="0" smtClean="0"/>
            <a:t>(acetona)</a:t>
          </a:r>
        </a:p>
        <a:p>
          <a:pPr lvl="0" algn="ctr" defTabSz="800100">
            <a:lnSpc>
              <a:spcPct val="90000"/>
            </a:lnSpc>
            <a:spcBef>
              <a:spcPct val="0"/>
            </a:spcBef>
            <a:spcAft>
              <a:spcPct val="35000"/>
            </a:spcAft>
          </a:pPr>
          <a:r>
            <a:rPr lang="es-EC" sz="1800" kern="1200" dirty="0" smtClean="0"/>
            <a:t>46,20% Grupo de envase- embalaje II  </a:t>
          </a:r>
          <a:endParaRPr lang="es-EC" sz="1800" kern="1200" dirty="0"/>
        </a:p>
      </dsp:txBody>
      <dsp:txXfrm>
        <a:off x="5523343" y="3773897"/>
        <a:ext cx="2161733" cy="21367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61C33-765F-456B-91D7-51F1F3DF71F9}">
      <dsp:nvSpPr>
        <dsp:cNvPr id="0" name=""/>
        <dsp:cNvSpPr/>
      </dsp:nvSpPr>
      <dsp:spPr>
        <a:xfrm rot="5400000">
          <a:off x="293457" y="776314"/>
          <a:ext cx="859496" cy="1430183"/>
        </a:xfrm>
        <a:prstGeom prst="corner">
          <a:avLst>
            <a:gd name="adj1" fmla="val 16120"/>
            <a:gd name="adj2" fmla="val 1611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05FC128-3BDD-41BE-B16D-8830E8CDBC93}">
      <dsp:nvSpPr>
        <dsp:cNvPr id="0" name=""/>
        <dsp:cNvSpPr/>
      </dsp:nvSpPr>
      <dsp:spPr>
        <a:xfrm>
          <a:off x="190477" y="1294740"/>
          <a:ext cx="1585101" cy="842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t>  Homogeneidad</a:t>
          </a:r>
        </a:p>
        <a:p>
          <a:pPr lvl="0" algn="l" defTabSz="800100">
            <a:lnSpc>
              <a:spcPct val="90000"/>
            </a:lnSpc>
            <a:spcBef>
              <a:spcPct val="0"/>
            </a:spcBef>
            <a:spcAft>
              <a:spcPct val="35000"/>
            </a:spcAft>
          </a:pPr>
          <a:r>
            <a:rPr lang="es-EC" sz="1800" kern="1200" dirty="0" smtClean="0"/>
            <a:t>Sig.= 0.1% </a:t>
          </a:r>
          <a:endParaRPr lang="es-EC" sz="1800" kern="1200" dirty="0"/>
        </a:p>
      </dsp:txBody>
      <dsp:txXfrm>
        <a:off x="190477" y="1294740"/>
        <a:ext cx="1585101" cy="842302"/>
      </dsp:txXfrm>
    </dsp:sp>
    <dsp:sp modelId="{DD21029F-2712-4B65-951A-89EEA8D40DCD}">
      <dsp:nvSpPr>
        <dsp:cNvPr id="0" name=""/>
        <dsp:cNvSpPr/>
      </dsp:nvSpPr>
      <dsp:spPr>
        <a:xfrm>
          <a:off x="1197545" y="671022"/>
          <a:ext cx="243618" cy="243618"/>
        </a:xfrm>
        <a:prstGeom prst="triangle">
          <a:avLst>
            <a:gd name="adj" fmla="val 1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BFAA3E6-2A01-49A6-90BC-FA4523236825}">
      <dsp:nvSpPr>
        <dsp:cNvPr id="0" name=""/>
        <dsp:cNvSpPr/>
      </dsp:nvSpPr>
      <dsp:spPr>
        <a:xfrm rot="5400000">
          <a:off x="2021073" y="385180"/>
          <a:ext cx="859496" cy="1430183"/>
        </a:xfrm>
        <a:prstGeom prst="corner">
          <a:avLst>
            <a:gd name="adj1" fmla="val 16120"/>
            <a:gd name="adj2" fmla="val 1611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E9DD92C-8F1D-47B6-AB23-401C12773247}">
      <dsp:nvSpPr>
        <dsp:cNvPr id="0" name=""/>
        <dsp:cNvSpPr/>
      </dsp:nvSpPr>
      <dsp:spPr>
        <a:xfrm>
          <a:off x="1877601" y="812496"/>
          <a:ext cx="1291177" cy="1131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t>ANOVA </a:t>
          </a:r>
        </a:p>
        <a:p>
          <a:pPr lvl="0" algn="l" defTabSz="800100">
            <a:lnSpc>
              <a:spcPct val="90000"/>
            </a:lnSpc>
            <a:spcBef>
              <a:spcPct val="0"/>
            </a:spcBef>
            <a:spcAft>
              <a:spcPct val="35000"/>
            </a:spcAft>
          </a:pPr>
          <a:r>
            <a:rPr lang="es-EC" sz="1800" kern="1200" dirty="0" smtClean="0"/>
            <a:t>Post Hoc</a:t>
          </a:r>
          <a:endParaRPr lang="es-EC" sz="1800" kern="1200" dirty="0"/>
        </a:p>
      </dsp:txBody>
      <dsp:txXfrm>
        <a:off x="1877601" y="812496"/>
        <a:ext cx="1291177" cy="1131792"/>
      </dsp:txXfrm>
    </dsp:sp>
    <dsp:sp modelId="{10728620-8935-45AB-8D08-F19F29942946}">
      <dsp:nvSpPr>
        <dsp:cNvPr id="0" name=""/>
        <dsp:cNvSpPr/>
      </dsp:nvSpPr>
      <dsp:spPr>
        <a:xfrm>
          <a:off x="2925160" y="279888"/>
          <a:ext cx="243618" cy="243618"/>
        </a:xfrm>
        <a:prstGeom prst="triangle">
          <a:avLst>
            <a:gd name="adj" fmla="val 10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ABFB42D-2524-4BE5-AC8D-62456B046206}">
      <dsp:nvSpPr>
        <dsp:cNvPr id="0" name=""/>
        <dsp:cNvSpPr/>
      </dsp:nvSpPr>
      <dsp:spPr>
        <a:xfrm rot="5400000">
          <a:off x="3753778" y="-5954"/>
          <a:ext cx="859496" cy="1430183"/>
        </a:xfrm>
        <a:prstGeom prst="corner">
          <a:avLst>
            <a:gd name="adj1" fmla="val 16120"/>
            <a:gd name="adj2" fmla="val 1611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4E441DB6-8950-4B60-BC84-85D78BDB586A}">
      <dsp:nvSpPr>
        <dsp:cNvPr id="0" name=""/>
        <dsp:cNvSpPr/>
      </dsp:nvSpPr>
      <dsp:spPr>
        <a:xfrm>
          <a:off x="3610307" y="421362"/>
          <a:ext cx="1291177" cy="1131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C" sz="1800" kern="1200" dirty="0" smtClean="0"/>
            <a:t>p </a:t>
          </a:r>
          <a:r>
            <a:rPr lang="es-EC" sz="1800" kern="1200" dirty="0" smtClean="0">
              <a:sym typeface="Symbol"/>
            </a:rPr>
            <a:t></a:t>
          </a:r>
          <a:r>
            <a:rPr lang="es-EC" sz="1800" kern="1200" dirty="0" smtClean="0"/>
            <a:t> 5%   (acepta Ho)</a:t>
          </a:r>
        </a:p>
        <a:p>
          <a:pPr lvl="0" algn="l" defTabSz="800100">
            <a:lnSpc>
              <a:spcPct val="90000"/>
            </a:lnSpc>
            <a:spcBef>
              <a:spcPct val="0"/>
            </a:spcBef>
            <a:spcAft>
              <a:spcPct val="35000"/>
            </a:spcAft>
          </a:pPr>
          <a:r>
            <a:rPr lang="es-EC" sz="1800" kern="1200" dirty="0" smtClean="0"/>
            <a:t>p ≤  5%</a:t>
          </a:r>
        </a:p>
        <a:p>
          <a:pPr lvl="0" algn="l" defTabSz="800100">
            <a:lnSpc>
              <a:spcPct val="90000"/>
            </a:lnSpc>
            <a:spcBef>
              <a:spcPct val="0"/>
            </a:spcBef>
            <a:spcAft>
              <a:spcPct val="35000"/>
            </a:spcAft>
          </a:pPr>
          <a:r>
            <a:rPr lang="es-EC" sz="1800" kern="1200" dirty="0" smtClean="0"/>
            <a:t>(rechaza Ho)</a:t>
          </a:r>
          <a:endParaRPr lang="es-EC" sz="1800" kern="1200" dirty="0"/>
        </a:p>
      </dsp:txBody>
      <dsp:txXfrm>
        <a:off x="3610307" y="421362"/>
        <a:ext cx="1291177" cy="11317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04F85-C6FE-42C7-8C13-9AEA99D2C7B6}">
      <dsp:nvSpPr>
        <dsp:cNvPr id="0" name=""/>
        <dsp:cNvSpPr/>
      </dsp:nvSpPr>
      <dsp:spPr>
        <a:xfrm>
          <a:off x="2017" y="0"/>
          <a:ext cx="1210222" cy="1879182"/>
        </a:xfrm>
        <a:prstGeom prst="upArrow">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CBE4AA7-EFF6-459F-9B65-FC976A8BADDC}">
      <dsp:nvSpPr>
        <dsp:cNvPr id="0" name=""/>
        <dsp:cNvSpPr/>
      </dsp:nvSpPr>
      <dsp:spPr>
        <a:xfrm>
          <a:off x="1248546" y="0"/>
          <a:ext cx="2053711" cy="18791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0" rIns="142240" bIns="142240" numCol="1" spcCol="1270" anchor="ctr" anchorCtr="0">
          <a:noAutofit/>
        </a:bodyPr>
        <a:lstStyle/>
        <a:p>
          <a:pPr lvl="0" algn="l" defTabSz="889000">
            <a:lnSpc>
              <a:spcPct val="90000"/>
            </a:lnSpc>
            <a:spcBef>
              <a:spcPct val="0"/>
            </a:spcBef>
            <a:spcAft>
              <a:spcPct val="35000"/>
            </a:spcAft>
          </a:pPr>
          <a:r>
            <a:rPr lang="es-EC" sz="2000" kern="1200" dirty="0" smtClean="0"/>
            <a:t>Mayor Igualdad de año a año con una significancia mayor al 5%</a:t>
          </a:r>
          <a:endParaRPr lang="es-EC" sz="2000" kern="1200" dirty="0"/>
        </a:p>
      </dsp:txBody>
      <dsp:txXfrm>
        <a:off x="1248546" y="0"/>
        <a:ext cx="2053711" cy="1879182"/>
      </dsp:txXfrm>
    </dsp:sp>
    <dsp:sp modelId="{4DD8962C-B974-4F4C-AD1D-F908AFBFE84B}">
      <dsp:nvSpPr>
        <dsp:cNvPr id="0" name=""/>
        <dsp:cNvSpPr/>
      </dsp:nvSpPr>
      <dsp:spPr>
        <a:xfrm>
          <a:off x="365083" y="2035781"/>
          <a:ext cx="1210222" cy="1879182"/>
        </a:xfrm>
        <a:prstGeom prst="downArrow">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783F84F-31B7-4D62-989C-81A8FD3339FC}">
      <dsp:nvSpPr>
        <dsp:cNvPr id="0" name=""/>
        <dsp:cNvSpPr/>
      </dsp:nvSpPr>
      <dsp:spPr>
        <a:xfrm>
          <a:off x="1611613" y="2536818"/>
          <a:ext cx="2053711" cy="877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lvl="0" algn="ctr" defTabSz="1244600">
            <a:lnSpc>
              <a:spcPct val="90000"/>
            </a:lnSpc>
            <a:spcBef>
              <a:spcPct val="0"/>
            </a:spcBef>
            <a:spcAft>
              <a:spcPct val="35000"/>
            </a:spcAft>
          </a:pPr>
          <a:r>
            <a:rPr lang="es-EC" sz="2800" b="1" kern="1200" dirty="0" smtClean="0"/>
            <a:t>SE </a:t>
          </a:r>
        </a:p>
        <a:p>
          <a:pPr lvl="0" algn="ctr" defTabSz="1244600">
            <a:lnSpc>
              <a:spcPct val="90000"/>
            </a:lnSpc>
            <a:spcBef>
              <a:spcPct val="0"/>
            </a:spcBef>
            <a:spcAft>
              <a:spcPct val="35000"/>
            </a:spcAft>
          </a:pPr>
          <a:r>
            <a:rPr lang="es-EC" sz="2800" b="1" kern="1200" dirty="0" smtClean="0"/>
            <a:t>ACEPTA</a:t>
          </a:r>
          <a:r>
            <a:rPr lang="es-EC" sz="2800" kern="1200" dirty="0" smtClean="0"/>
            <a:t> </a:t>
          </a:r>
        </a:p>
      </dsp:txBody>
      <dsp:txXfrm>
        <a:off x="1611613" y="2536818"/>
        <a:ext cx="2053711" cy="8771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02328-DBE8-4AB6-B0D2-6F69869B2B47}">
      <dsp:nvSpPr>
        <dsp:cNvPr id="0" name=""/>
        <dsp:cNvSpPr/>
      </dsp:nvSpPr>
      <dsp:spPr>
        <a:xfrm rot="21300000">
          <a:off x="22966" y="2352462"/>
          <a:ext cx="4276344" cy="713741"/>
        </a:xfrm>
        <a:prstGeom prst="mathMinus">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E226634F-04B7-424F-BA45-4C44839520F2}">
      <dsp:nvSpPr>
        <dsp:cNvPr id="0" name=""/>
        <dsp:cNvSpPr/>
      </dsp:nvSpPr>
      <dsp:spPr>
        <a:xfrm>
          <a:off x="518673" y="270933"/>
          <a:ext cx="1296683" cy="2167466"/>
        </a:xfrm>
        <a:prstGeom prst="downArrow">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6BB32DF-DAF1-42E8-AE7B-32A888745D29}">
      <dsp:nvSpPr>
        <dsp:cNvPr id="0" name=""/>
        <dsp:cNvSpPr/>
      </dsp:nvSpPr>
      <dsp:spPr>
        <a:xfrm>
          <a:off x="2026650" y="239964"/>
          <a:ext cx="1911442" cy="1795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s-EC" sz="2300" kern="1200" dirty="0" smtClean="0"/>
            <a:t>Alza de costos y perdida de ventas </a:t>
          </a:r>
          <a:endParaRPr lang="es-EC" sz="2300" kern="1200" dirty="0"/>
        </a:p>
      </dsp:txBody>
      <dsp:txXfrm>
        <a:off x="2026650" y="239964"/>
        <a:ext cx="1911442" cy="1795910"/>
      </dsp:txXfrm>
    </dsp:sp>
    <dsp:sp modelId="{D9CC2637-49F5-4F55-9D14-1330E53C8AD0}">
      <dsp:nvSpPr>
        <dsp:cNvPr id="0" name=""/>
        <dsp:cNvSpPr/>
      </dsp:nvSpPr>
      <dsp:spPr>
        <a:xfrm>
          <a:off x="2506921" y="2980266"/>
          <a:ext cx="1296683" cy="2167466"/>
        </a:xfrm>
        <a:prstGeom prst="upArrow">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A62C4AC-F73A-4F7C-9280-F9693757E5AC}">
      <dsp:nvSpPr>
        <dsp:cNvPr id="0" name=""/>
        <dsp:cNvSpPr/>
      </dsp:nvSpPr>
      <dsp:spPr>
        <a:xfrm>
          <a:off x="428569" y="3142826"/>
          <a:ext cx="1822673" cy="227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s-EC" sz="2300" kern="1200" dirty="0" smtClean="0"/>
            <a:t>Evita retrasos de producción </a:t>
          </a:r>
          <a:endParaRPr lang="es-EC" sz="2300" kern="1200" dirty="0"/>
        </a:p>
      </dsp:txBody>
      <dsp:txXfrm>
        <a:off x="428569" y="3142826"/>
        <a:ext cx="1822673" cy="22758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C2BAC-07FE-414D-8AD4-59863ACCD85A}">
      <dsp:nvSpPr>
        <dsp:cNvPr id="0" name=""/>
        <dsp:cNvSpPr/>
      </dsp:nvSpPr>
      <dsp:spPr>
        <a:xfrm>
          <a:off x="1470974" y="290933"/>
          <a:ext cx="2545641" cy="2546029"/>
        </a:xfrm>
        <a:prstGeom prst="circularArrow">
          <a:avLst>
            <a:gd name="adj1" fmla="val 10980"/>
            <a:gd name="adj2" fmla="val 1142322"/>
            <a:gd name="adj3" fmla="val 4500000"/>
            <a:gd name="adj4" fmla="val 10800000"/>
            <a:gd name="adj5" fmla="val 1250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48EB728-58C7-43BB-B840-B0ABBB360CC8}">
      <dsp:nvSpPr>
        <dsp:cNvPr id="0" name=""/>
        <dsp:cNvSpPr/>
      </dsp:nvSpPr>
      <dsp:spPr>
        <a:xfrm>
          <a:off x="2033645" y="1210127"/>
          <a:ext cx="1414564" cy="707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Pedidos constantes </a:t>
          </a:r>
          <a:endParaRPr lang="es-EC" sz="2000" kern="1200" dirty="0"/>
        </a:p>
      </dsp:txBody>
      <dsp:txXfrm>
        <a:off x="2033645" y="1210127"/>
        <a:ext cx="1414564" cy="707112"/>
      </dsp:txXfrm>
    </dsp:sp>
    <dsp:sp modelId="{9262D8F9-C913-484A-9248-512A6FCEA984}">
      <dsp:nvSpPr>
        <dsp:cNvPr id="0" name=""/>
        <dsp:cNvSpPr/>
      </dsp:nvSpPr>
      <dsp:spPr>
        <a:xfrm>
          <a:off x="763931" y="1753816"/>
          <a:ext cx="2545641" cy="2546029"/>
        </a:xfrm>
        <a:prstGeom prst="leftCircularArrow">
          <a:avLst>
            <a:gd name="adj1" fmla="val 10980"/>
            <a:gd name="adj2" fmla="val 1142322"/>
            <a:gd name="adj3" fmla="val 6300000"/>
            <a:gd name="adj4" fmla="val 18900000"/>
            <a:gd name="adj5" fmla="val 12500"/>
          </a:avLst>
        </a:prstGeom>
        <a:solidFill>
          <a:schemeClr val="accent3">
            <a:hueOff val="5625132"/>
            <a:satOff val="-8440"/>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A308520-2F43-4B72-BFF8-88C539D6FFCD}">
      <dsp:nvSpPr>
        <dsp:cNvPr id="0" name=""/>
        <dsp:cNvSpPr/>
      </dsp:nvSpPr>
      <dsp:spPr>
        <a:xfrm>
          <a:off x="1346346" y="2738479"/>
          <a:ext cx="1926240" cy="707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3 Veces capital invertido </a:t>
          </a:r>
          <a:endParaRPr lang="es-EC" sz="2000" kern="1200" dirty="0"/>
        </a:p>
      </dsp:txBody>
      <dsp:txXfrm>
        <a:off x="1346346" y="2738479"/>
        <a:ext cx="1926240" cy="707112"/>
      </dsp:txXfrm>
    </dsp:sp>
    <dsp:sp modelId="{8378C8B2-E8F6-4BA0-AC5B-D66A6E48C3C2}">
      <dsp:nvSpPr>
        <dsp:cNvPr id="0" name=""/>
        <dsp:cNvSpPr/>
      </dsp:nvSpPr>
      <dsp:spPr>
        <a:xfrm>
          <a:off x="1652157" y="3391758"/>
          <a:ext cx="2187100" cy="2187977"/>
        </a:xfrm>
        <a:prstGeom prst="blockArc">
          <a:avLst>
            <a:gd name="adj1" fmla="val 13500000"/>
            <a:gd name="adj2" fmla="val 10800000"/>
            <a:gd name="adj3" fmla="val 12740"/>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4FBF199-93DA-451B-BFF0-49402B54F0DE}">
      <dsp:nvSpPr>
        <dsp:cNvPr id="0" name=""/>
        <dsp:cNvSpPr/>
      </dsp:nvSpPr>
      <dsp:spPr>
        <a:xfrm>
          <a:off x="2036991" y="4154932"/>
          <a:ext cx="1414564" cy="707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EC" sz="1900" kern="1200" dirty="0" smtClean="0"/>
            <a:t>Menor riesgo de accidentes </a:t>
          </a:r>
          <a:endParaRPr lang="es-EC" sz="1900" kern="1200" dirty="0"/>
        </a:p>
      </dsp:txBody>
      <dsp:txXfrm>
        <a:off x="2036991" y="4154932"/>
        <a:ext cx="1414564" cy="7071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0A6DE4-300C-4BC5-9EFD-49DDA0455248}">
      <dsp:nvSpPr>
        <dsp:cNvPr id="0" name=""/>
        <dsp:cNvSpPr/>
      </dsp:nvSpPr>
      <dsp:spPr>
        <a:xfrm>
          <a:off x="151009" y="386810"/>
          <a:ext cx="3624232" cy="113257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7129" tIns="91440" rIns="91440" bIns="91440" numCol="1" spcCol="1270" anchor="ctr" anchorCtr="0">
          <a:noAutofit/>
        </a:bodyPr>
        <a:lstStyle/>
        <a:p>
          <a:pPr lvl="0" algn="l" defTabSz="1066800">
            <a:lnSpc>
              <a:spcPct val="90000"/>
            </a:lnSpc>
            <a:spcBef>
              <a:spcPct val="0"/>
            </a:spcBef>
            <a:spcAft>
              <a:spcPct val="35000"/>
            </a:spcAft>
          </a:pPr>
          <a:r>
            <a:rPr lang="es-EC" sz="2400" kern="1200" dirty="0" smtClean="0"/>
            <a:t>Almacenamiento propio o contratado</a:t>
          </a:r>
          <a:endParaRPr lang="es-EC" sz="2400" kern="1200" dirty="0"/>
        </a:p>
      </dsp:txBody>
      <dsp:txXfrm>
        <a:off x="151009" y="386810"/>
        <a:ext cx="3624232" cy="1132572"/>
      </dsp:txXfrm>
    </dsp:sp>
    <dsp:sp modelId="{4C7EE673-65F6-46C4-8E5F-FE486026197F}">
      <dsp:nvSpPr>
        <dsp:cNvPr id="0" name=""/>
        <dsp:cNvSpPr/>
      </dsp:nvSpPr>
      <dsp:spPr>
        <a:xfrm>
          <a:off x="0" y="223217"/>
          <a:ext cx="792800" cy="1189201"/>
        </a:xfrm>
        <a:prstGeom prst="rect">
          <a:avLst/>
        </a:prstGeom>
        <a:solidFill>
          <a:schemeClr val="accent2">
            <a:tint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83DAC0F4-38AF-4A2F-B469-3619FE90FEA7}">
      <dsp:nvSpPr>
        <dsp:cNvPr id="0" name=""/>
        <dsp:cNvSpPr/>
      </dsp:nvSpPr>
      <dsp:spPr>
        <a:xfrm>
          <a:off x="86824" y="2192758"/>
          <a:ext cx="3624232" cy="113257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7129" tIns="91440" rIns="91440" bIns="91440" numCol="1" spcCol="1270" anchor="ctr" anchorCtr="0">
          <a:noAutofit/>
        </a:bodyPr>
        <a:lstStyle/>
        <a:p>
          <a:pPr lvl="0" algn="l" defTabSz="1066800">
            <a:lnSpc>
              <a:spcPct val="90000"/>
            </a:lnSpc>
            <a:spcBef>
              <a:spcPct val="0"/>
            </a:spcBef>
            <a:spcAft>
              <a:spcPct val="35000"/>
            </a:spcAft>
          </a:pPr>
          <a:r>
            <a:rPr lang="es-EC" sz="2400" kern="1200" dirty="0" smtClean="0"/>
            <a:t>Despachos a tiempo y sin errores</a:t>
          </a:r>
          <a:endParaRPr lang="es-EC" sz="2400" kern="1200" dirty="0"/>
        </a:p>
      </dsp:txBody>
      <dsp:txXfrm>
        <a:off x="86824" y="2192758"/>
        <a:ext cx="3624232" cy="1132572"/>
      </dsp:txXfrm>
    </dsp:sp>
    <dsp:sp modelId="{C2BFCE7F-7B62-4FA3-BC0D-A1684DBB72D2}">
      <dsp:nvSpPr>
        <dsp:cNvPr id="0" name=""/>
        <dsp:cNvSpPr/>
      </dsp:nvSpPr>
      <dsp:spPr>
        <a:xfrm>
          <a:off x="0" y="2061250"/>
          <a:ext cx="792800" cy="1189201"/>
        </a:xfrm>
        <a:prstGeom prst="rect">
          <a:avLst/>
        </a:prstGeom>
        <a:solidFill>
          <a:schemeClr val="accent3">
            <a:tint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5B79BEEE-0F91-48D9-B9A1-CA6C362613C9}">
      <dsp:nvSpPr>
        <dsp:cNvPr id="0" name=""/>
        <dsp:cNvSpPr/>
      </dsp:nvSpPr>
      <dsp:spPr>
        <a:xfrm>
          <a:off x="151009" y="4062877"/>
          <a:ext cx="3624232" cy="113257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7129" tIns="91440" rIns="91440" bIns="91440" numCol="1" spcCol="1270" anchor="ctr" anchorCtr="0">
          <a:noAutofit/>
        </a:bodyPr>
        <a:lstStyle/>
        <a:p>
          <a:pPr lvl="0" algn="l" defTabSz="1066800">
            <a:lnSpc>
              <a:spcPct val="90000"/>
            </a:lnSpc>
            <a:spcBef>
              <a:spcPct val="0"/>
            </a:spcBef>
            <a:spcAft>
              <a:spcPct val="35000"/>
            </a:spcAft>
          </a:pPr>
          <a:r>
            <a:rPr lang="es-EC" sz="2400" kern="1200" dirty="0" smtClean="0"/>
            <a:t>No se necesita personal de soporte </a:t>
          </a:r>
          <a:endParaRPr lang="es-EC" sz="2400" kern="1200" dirty="0"/>
        </a:p>
      </dsp:txBody>
      <dsp:txXfrm>
        <a:off x="151009" y="4062877"/>
        <a:ext cx="3624232" cy="1132572"/>
      </dsp:txXfrm>
    </dsp:sp>
    <dsp:sp modelId="{3205A9EE-0837-459D-B37A-308AAD1AAD4B}">
      <dsp:nvSpPr>
        <dsp:cNvPr id="0" name=""/>
        <dsp:cNvSpPr/>
      </dsp:nvSpPr>
      <dsp:spPr>
        <a:xfrm>
          <a:off x="0" y="3899283"/>
          <a:ext cx="792800" cy="1189201"/>
        </a:xfrm>
        <a:prstGeom prst="rect">
          <a:avLst/>
        </a:prstGeom>
        <a:solidFill>
          <a:schemeClr val="accent4">
            <a:tint val="5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40"/>
            <a:ext cx="103632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DC275DB5-8868-4108-8A2F-7A2D8AC73A6D}" type="datetimeFigureOut">
              <a:rPr lang="es-EC" smtClean="0"/>
              <a:t>26/08/2020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96309C1-8AF6-4D18-9731-05F5DD7CD33D}" type="slidenum">
              <a:rPr lang="es-EC" smtClean="0"/>
              <a:t>‹Nº›</a:t>
            </a:fld>
            <a:endParaRPr lang="es-EC"/>
          </a:p>
        </p:txBody>
      </p:sp>
    </p:spTree>
    <p:extLst>
      <p:ext uri="{BB962C8B-B14F-4D97-AF65-F5344CB8AC3E}">
        <p14:creationId xmlns:p14="http://schemas.microsoft.com/office/powerpoint/2010/main" val="568966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DC275DB5-8868-4108-8A2F-7A2D8AC73A6D}" type="datetimeFigureOut">
              <a:rPr lang="es-EC" smtClean="0"/>
              <a:t>26/08/2020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96309C1-8AF6-4D18-9731-05F5DD7CD33D}" type="slidenum">
              <a:rPr lang="es-EC" smtClean="0"/>
              <a:t>‹Nº›</a:t>
            </a:fld>
            <a:endParaRPr lang="es-EC"/>
          </a:p>
        </p:txBody>
      </p:sp>
    </p:spTree>
    <p:extLst>
      <p:ext uri="{BB962C8B-B14F-4D97-AF65-F5344CB8AC3E}">
        <p14:creationId xmlns:p14="http://schemas.microsoft.com/office/powerpoint/2010/main" val="56259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1785600" y="274643"/>
            <a:ext cx="36576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812800" y="274643"/>
            <a:ext cx="107696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DC275DB5-8868-4108-8A2F-7A2D8AC73A6D}" type="datetimeFigureOut">
              <a:rPr lang="es-EC" smtClean="0"/>
              <a:t>26/08/2020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96309C1-8AF6-4D18-9731-05F5DD7CD33D}" type="slidenum">
              <a:rPr lang="es-EC" smtClean="0"/>
              <a:t>‹Nº›</a:t>
            </a:fld>
            <a:endParaRPr lang="es-EC"/>
          </a:p>
        </p:txBody>
      </p:sp>
    </p:spTree>
    <p:extLst>
      <p:ext uri="{BB962C8B-B14F-4D97-AF65-F5344CB8AC3E}">
        <p14:creationId xmlns:p14="http://schemas.microsoft.com/office/powerpoint/2010/main" val="367413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DC275DB5-8868-4108-8A2F-7A2D8AC73A6D}" type="datetimeFigureOut">
              <a:rPr lang="es-EC" smtClean="0"/>
              <a:t>26/08/2020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96309C1-8AF6-4D18-9731-05F5DD7CD33D}" type="slidenum">
              <a:rPr lang="es-EC" smtClean="0"/>
              <a:t>‹Nº›</a:t>
            </a:fld>
            <a:endParaRPr lang="es-EC"/>
          </a:p>
        </p:txBody>
      </p:sp>
    </p:spTree>
    <p:extLst>
      <p:ext uri="{BB962C8B-B14F-4D97-AF65-F5344CB8AC3E}">
        <p14:creationId xmlns:p14="http://schemas.microsoft.com/office/powerpoint/2010/main" val="2918092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15"/>
            <a:ext cx="103632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C275DB5-8868-4108-8A2F-7A2D8AC73A6D}" type="datetimeFigureOut">
              <a:rPr lang="es-EC" smtClean="0"/>
              <a:t>26/08/2020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96309C1-8AF6-4D18-9731-05F5DD7CD33D}" type="slidenum">
              <a:rPr lang="es-EC" smtClean="0"/>
              <a:t>‹Nº›</a:t>
            </a:fld>
            <a:endParaRPr lang="es-EC"/>
          </a:p>
        </p:txBody>
      </p:sp>
    </p:spTree>
    <p:extLst>
      <p:ext uri="{BB962C8B-B14F-4D97-AF65-F5344CB8AC3E}">
        <p14:creationId xmlns:p14="http://schemas.microsoft.com/office/powerpoint/2010/main" val="4051304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812800" y="1600204"/>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8229600" y="1600204"/>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DC275DB5-8868-4108-8A2F-7A2D8AC73A6D}" type="datetimeFigureOut">
              <a:rPr lang="es-EC" smtClean="0"/>
              <a:t>26/08/2020</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96309C1-8AF6-4D18-9731-05F5DD7CD33D}" type="slidenum">
              <a:rPr lang="es-EC" smtClean="0"/>
              <a:t>‹Nº›</a:t>
            </a:fld>
            <a:endParaRPr lang="es-EC"/>
          </a:p>
        </p:txBody>
      </p:sp>
    </p:spTree>
    <p:extLst>
      <p:ext uri="{BB962C8B-B14F-4D97-AF65-F5344CB8AC3E}">
        <p14:creationId xmlns:p14="http://schemas.microsoft.com/office/powerpoint/2010/main" val="3987384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619337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7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DC275DB5-8868-4108-8A2F-7A2D8AC73A6D}" type="datetimeFigureOut">
              <a:rPr lang="es-EC" smtClean="0"/>
              <a:t>26/08/2020</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796309C1-8AF6-4D18-9731-05F5DD7CD33D}" type="slidenum">
              <a:rPr lang="es-EC" smtClean="0"/>
              <a:t>‹Nº›</a:t>
            </a:fld>
            <a:endParaRPr lang="es-EC"/>
          </a:p>
        </p:txBody>
      </p:sp>
    </p:spTree>
    <p:extLst>
      <p:ext uri="{BB962C8B-B14F-4D97-AF65-F5344CB8AC3E}">
        <p14:creationId xmlns:p14="http://schemas.microsoft.com/office/powerpoint/2010/main" val="4158586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DC275DB5-8868-4108-8A2F-7A2D8AC73A6D}" type="datetimeFigureOut">
              <a:rPr lang="es-EC" smtClean="0"/>
              <a:t>26/08/2020</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796309C1-8AF6-4D18-9731-05F5DD7CD33D}" type="slidenum">
              <a:rPr lang="es-EC" smtClean="0"/>
              <a:t>‹Nº›</a:t>
            </a:fld>
            <a:endParaRPr lang="es-EC"/>
          </a:p>
        </p:txBody>
      </p:sp>
    </p:spTree>
    <p:extLst>
      <p:ext uri="{BB962C8B-B14F-4D97-AF65-F5344CB8AC3E}">
        <p14:creationId xmlns:p14="http://schemas.microsoft.com/office/powerpoint/2010/main" val="1578403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C275DB5-8868-4108-8A2F-7A2D8AC73A6D}" type="datetimeFigureOut">
              <a:rPr lang="es-EC" smtClean="0"/>
              <a:t>26/08/2020</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796309C1-8AF6-4D18-9731-05F5DD7CD33D}" type="slidenum">
              <a:rPr lang="es-EC" smtClean="0"/>
              <a:t>‹Nº›</a:t>
            </a:fld>
            <a:endParaRPr lang="es-EC"/>
          </a:p>
        </p:txBody>
      </p:sp>
    </p:spTree>
    <p:extLst>
      <p:ext uri="{BB962C8B-B14F-4D97-AF65-F5344CB8AC3E}">
        <p14:creationId xmlns:p14="http://schemas.microsoft.com/office/powerpoint/2010/main" val="1037898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3" y="273050"/>
            <a:ext cx="4011084"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C275DB5-8868-4108-8A2F-7A2D8AC73A6D}" type="datetimeFigureOut">
              <a:rPr lang="es-EC" smtClean="0"/>
              <a:t>26/08/2020</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96309C1-8AF6-4D18-9731-05F5DD7CD33D}" type="slidenum">
              <a:rPr lang="es-EC" smtClean="0"/>
              <a:t>‹Nº›</a:t>
            </a:fld>
            <a:endParaRPr lang="es-EC"/>
          </a:p>
        </p:txBody>
      </p:sp>
    </p:spTree>
    <p:extLst>
      <p:ext uri="{BB962C8B-B14F-4D97-AF65-F5344CB8AC3E}">
        <p14:creationId xmlns:p14="http://schemas.microsoft.com/office/powerpoint/2010/main" val="655715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C275DB5-8868-4108-8A2F-7A2D8AC73A6D}" type="datetimeFigureOut">
              <a:rPr lang="es-EC" smtClean="0"/>
              <a:t>26/08/2020</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796309C1-8AF6-4D18-9731-05F5DD7CD33D}" type="slidenum">
              <a:rPr lang="es-EC" smtClean="0"/>
              <a:t>‹Nº›</a:t>
            </a:fld>
            <a:endParaRPr lang="es-EC"/>
          </a:p>
        </p:txBody>
      </p:sp>
    </p:spTree>
    <p:extLst>
      <p:ext uri="{BB962C8B-B14F-4D97-AF65-F5344CB8AC3E}">
        <p14:creationId xmlns:p14="http://schemas.microsoft.com/office/powerpoint/2010/main" val="156827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609600" y="635636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75DB5-8868-4108-8A2F-7A2D8AC73A6D}" type="datetimeFigureOut">
              <a:rPr lang="es-EC" smtClean="0"/>
              <a:t>26/08/2020</a:t>
            </a:fld>
            <a:endParaRPr lang="es-EC"/>
          </a:p>
        </p:txBody>
      </p:sp>
      <p:sp>
        <p:nvSpPr>
          <p:cNvPr id="5" name="4 Marcador de pie de página"/>
          <p:cNvSpPr>
            <a:spLocks noGrp="1"/>
          </p:cNvSpPr>
          <p:nvPr>
            <p:ph type="ftr" sz="quarter" idx="3"/>
          </p:nvPr>
        </p:nvSpPr>
        <p:spPr>
          <a:xfrm>
            <a:off x="4165600" y="635636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8737600" y="635636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6309C1-8AF6-4D18-9731-05F5DD7CD33D}" type="slidenum">
              <a:rPr lang="es-EC" smtClean="0"/>
              <a:t>‹Nº›</a:t>
            </a:fld>
            <a:endParaRPr lang="es-EC"/>
          </a:p>
        </p:txBody>
      </p:sp>
    </p:spTree>
    <p:extLst>
      <p:ext uri="{BB962C8B-B14F-4D97-AF65-F5344CB8AC3E}">
        <p14:creationId xmlns:p14="http://schemas.microsoft.com/office/powerpoint/2010/main" val="33931592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32.png"/><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33.png"/><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34.png"/><Relationship Id="rId2" Type="http://schemas.openxmlformats.org/officeDocument/2006/relationships/diagramData" Target="../diagrams/data9.xml"/><Relationship Id="rId1" Type="http://schemas.openxmlformats.org/officeDocument/2006/relationships/slideLayout" Target="../slideLayouts/slideLayout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35.png"/><Relationship Id="rId2" Type="http://schemas.openxmlformats.org/officeDocument/2006/relationships/diagramData" Target="../diagrams/data10.xml"/><Relationship Id="rId1" Type="http://schemas.openxmlformats.org/officeDocument/2006/relationships/slideLayout" Target="../slideLayouts/slideLayout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36.png"/><Relationship Id="rId2" Type="http://schemas.openxmlformats.org/officeDocument/2006/relationships/diagramData" Target="../diagrams/data11.xml"/><Relationship Id="rId1" Type="http://schemas.openxmlformats.org/officeDocument/2006/relationships/slideLayout" Target="../slideLayouts/slideLayout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5" name="Rectangle 24">
            <a:extLst>
              <a:ext uri="{FF2B5EF4-FFF2-40B4-BE49-F238E27FC236}">
                <a16:creationId xmlns="" xmlns:a16="http://schemas.microsoft.com/office/drawing/2014/main" id="{0671A8AE-40A1-4631-A6B8-581AFF0654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8" name="Marcador de posición de imagen 5">
            <a:extLst>
              <a:ext uri="{FF2B5EF4-FFF2-40B4-BE49-F238E27FC236}">
                <a16:creationId xmlns="" xmlns:a16="http://schemas.microsoft.com/office/drawing/2014/main" id="{F1F2953F-E352-4D76-AB1E-FC3A5B058A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699" y="10"/>
            <a:ext cx="11947302" cy="6857990"/>
          </a:xfrm>
          <a:prstGeom prst="rect">
            <a:avLst/>
          </a:prstGeom>
          <a:solidFill>
            <a:srgbClr val="44546A">
              <a:lumMod val="75000"/>
            </a:srgbClr>
          </a:solidFill>
        </p:spPr>
      </p:pic>
      <p:sp>
        <p:nvSpPr>
          <p:cNvPr id="27" name="Rectangle 26">
            <a:extLst>
              <a:ext uri="{FF2B5EF4-FFF2-40B4-BE49-F238E27FC236}">
                <a16:creationId xmlns="" xmlns:a16="http://schemas.microsoft.com/office/drawing/2014/main" id="{AB58EF07-17C2-48CF-ABB0-EEF1F17CB8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 y="0"/>
            <a:ext cx="9339206" cy="6858000"/>
          </a:xfrm>
          <a:prstGeom prst="rect">
            <a:avLst/>
          </a:prstGeom>
          <a:gradFill flip="none" rotWithShape="1">
            <a:gsLst>
              <a:gs pos="58000">
                <a:schemeClr val="bg1"/>
              </a:gs>
              <a:gs pos="33000">
                <a:schemeClr val="bg1">
                  <a:alpha val="64000"/>
                </a:schemeClr>
              </a:gs>
              <a:gs pos="0">
                <a:schemeClr val="bg1">
                  <a:alpha val="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 xmlns:a16="http://schemas.microsoft.com/office/drawing/2014/main" id="{0FEF0CE4-A9E8-439C-B57A-D61FA3FA0FC4}"/>
              </a:ext>
            </a:extLst>
          </p:cNvPr>
          <p:cNvSpPr>
            <a:spLocks noGrp="1"/>
          </p:cNvSpPr>
          <p:nvPr>
            <p:ph type="ctrTitle"/>
          </p:nvPr>
        </p:nvSpPr>
        <p:spPr>
          <a:xfrm>
            <a:off x="481029" y="1661375"/>
            <a:ext cx="4441749" cy="2781031"/>
          </a:xfrm>
        </p:spPr>
        <p:txBody>
          <a:bodyPr anchor="b">
            <a:noAutofit/>
          </a:bodyPr>
          <a:lstStyle/>
          <a:p>
            <a:pPr algn="l"/>
            <a:r>
              <a:rPr lang="es-EC" sz="2400" b="1" dirty="0" smtClean="0">
                <a:solidFill>
                  <a:schemeClr val="tx1"/>
                </a:solidFill>
                <a:effectLst/>
                <a:latin typeface="Georgia" pitchFamily="18" charset="0"/>
              </a:rPr>
              <a:t>Análisis del manejo de los costos logísticos en la importación de acetona (considerada como mercancía peligrosa) destinada a la industria </a:t>
            </a:r>
            <a:r>
              <a:rPr lang="es-EC" sz="2400" b="1" dirty="0" smtClean="0">
                <a:latin typeface="Georgia" pitchFamily="18" charset="0"/>
              </a:rPr>
              <a:t>de pintura</a:t>
            </a:r>
            <a:r>
              <a:rPr lang="es-EC" sz="2400" b="1" dirty="0" smtClean="0">
                <a:solidFill>
                  <a:schemeClr val="tx1"/>
                </a:solidFill>
                <a:effectLst/>
                <a:latin typeface="Georgia" pitchFamily="18" charset="0"/>
              </a:rPr>
              <a:t> en el período 2014-2018.</a:t>
            </a:r>
            <a:endParaRPr lang="es-EC" sz="2400" dirty="0">
              <a:solidFill>
                <a:schemeClr val="tx1"/>
              </a:solidFill>
              <a:effectLst/>
              <a:latin typeface="Georgia" pitchFamily="18" charset="0"/>
            </a:endParaRPr>
          </a:p>
        </p:txBody>
      </p:sp>
      <p:sp>
        <p:nvSpPr>
          <p:cNvPr id="31" name="Rectangle 30">
            <a:extLst>
              <a:ext uri="{FF2B5EF4-FFF2-40B4-BE49-F238E27FC236}">
                <a16:creationId xmlns="" xmlns:a16="http://schemas.microsoft.com/office/drawing/2014/main"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12" name="Subtitle 2">
            <a:extLst>
              <a:ext uri="{FF2B5EF4-FFF2-40B4-BE49-F238E27FC236}">
                <a16:creationId xmlns="" xmlns:a16="http://schemas.microsoft.com/office/drawing/2014/main" id="{03B29E79-4627-42F3-A53E-A6B9ABFBD5D7}"/>
              </a:ext>
            </a:extLst>
          </p:cNvPr>
          <p:cNvSpPr txBox="1">
            <a:spLocks/>
          </p:cNvSpPr>
          <p:nvPr/>
        </p:nvSpPr>
        <p:spPr>
          <a:xfrm>
            <a:off x="2658909" y="6126926"/>
            <a:ext cx="2808799" cy="699495"/>
          </a:xfrm>
          <a:prstGeom prst="rect">
            <a:avLst/>
          </a:prstGeom>
        </p:spPr>
        <p:txBody>
          <a:bodyPr vert="horz" lIns="91440" tIns="45720" rIns="91440" bIns="45720" rtlCol="0" anchor="b">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1800" b="1" dirty="0"/>
              <a:t>Sangolquí</a:t>
            </a:r>
          </a:p>
          <a:p>
            <a:r>
              <a:rPr lang="es-EC" sz="1800" b="1" dirty="0"/>
              <a:t>2020</a:t>
            </a:r>
            <a:endParaRPr lang="es-EC" sz="1800" dirty="0"/>
          </a:p>
        </p:txBody>
      </p:sp>
      <p:pic>
        <p:nvPicPr>
          <p:cNvPr id="17" name="Picture 2" descr="Image result for LOGO ESPE">
            <a:extLst>
              <a:ext uri="{FF2B5EF4-FFF2-40B4-BE49-F238E27FC236}">
                <a16:creationId xmlns="" xmlns:a16="http://schemas.microsoft.com/office/drawing/2014/main" id="{4774BA42-EDBC-407D-85AF-8AAAA6915A7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27828" y="85580"/>
            <a:ext cx="4757298" cy="1313014"/>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a:extLst>
              <a:ext uri="{FF2B5EF4-FFF2-40B4-BE49-F238E27FC236}">
                <a16:creationId xmlns="" xmlns:a16="http://schemas.microsoft.com/office/drawing/2014/main" id="{46CAD805-4C13-43A6-A7F3-A27CEC692E94}"/>
              </a:ext>
            </a:extLst>
          </p:cNvPr>
          <p:cNvSpPr txBox="1">
            <a:spLocks/>
          </p:cNvSpPr>
          <p:nvPr/>
        </p:nvSpPr>
        <p:spPr>
          <a:xfrm>
            <a:off x="458169" y="4763388"/>
            <a:ext cx="4023359" cy="120814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2000" b="1" dirty="0" smtClean="0"/>
              <a:t>AUTORAS</a:t>
            </a:r>
          </a:p>
          <a:p>
            <a:pPr algn="l"/>
            <a:r>
              <a:rPr lang="es-EC" sz="2000" spc="-50" dirty="0" smtClean="0">
                <a:solidFill>
                  <a:schemeClr val="tx1">
                    <a:lumMod val="85000"/>
                    <a:lumOff val="15000"/>
                  </a:schemeClr>
                </a:solidFill>
              </a:rPr>
              <a:t>Cansino Flores, Verónica </a:t>
            </a:r>
            <a:r>
              <a:rPr lang="es-EC" sz="2000" spc="-50" dirty="0" err="1" smtClean="0">
                <a:solidFill>
                  <a:schemeClr val="tx1">
                    <a:lumMod val="85000"/>
                    <a:lumOff val="15000"/>
                  </a:schemeClr>
                </a:solidFill>
              </a:rPr>
              <a:t>Gissela</a:t>
            </a:r>
            <a:endParaRPr lang="es-EC" sz="2000" spc="-50" dirty="0" smtClean="0">
              <a:solidFill>
                <a:schemeClr val="tx1">
                  <a:lumMod val="85000"/>
                  <a:lumOff val="15000"/>
                </a:schemeClr>
              </a:solidFill>
            </a:endParaRPr>
          </a:p>
          <a:p>
            <a:pPr algn="l"/>
            <a:r>
              <a:rPr lang="es-EC" sz="2000" spc="-50" dirty="0" smtClean="0">
                <a:solidFill>
                  <a:schemeClr val="tx1">
                    <a:lumMod val="85000"/>
                    <a:lumOff val="15000"/>
                  </a:schemeClr>
                </a:solidFill>
              </a:rPr>
              <a:t>Yépez Santacruz, </a:t>
            </a:r>
            <a:r>
              <a:rPr lang="es-EC" sz="2000" spc="-50" dirty="0" err="1" smtClean="0">
                <a:solidFill>
                  <a:schemeClr val="tx1">
                    <a:lumMod val="85000"/>
                    <a:lumOff val="15000"/>
                  </a:schemeClr>
                </a:solidFill>
              </a:rPr>
              <a:t>Dayra</a:t>
            </a:r>
            <a:r>
              <a:rPr lang="es-EC" sz="2000" spc="-50" dirty="0" smtClean="0">
                <a:solidFill>
                  <a:schemeClr val="tx1">
                    <a:lumMod val="85000"/>
                    <a:lumOff val="15000"/>
                  </a:schemeClr>
                </a:solidFill>
              </a:rPr>
              <a:t> Margarita</a:t>
            </a:r>
          </a:p>
          <a:p>
            <a:pPr algn="l"/>
            <a:endParaRPr lang="es-EC" sz="2000" b="1" dirty="0"/>
          </a:p>
        </p:txBody>
      </p:sp>
      <p:sp>
        <p:nvSpPr>
          <p:cNvPr id="13" name="Subtitle 2">
            <a:extLst>
              <a:ext uri="{FF2B5EF4-FFF2-40B4-BE49-F238E27FC236}">
                <a16:creationId xmlns="" xmlns:a16="http://schemas.microsoft.com/office/drawing/2014/main" id="{03B29E79-4627-42F3-A53E-A6B9ABFBD5D7}"/>
              </a:ext>
            </a:extLst>
          </p:cNvPr>
          <p:cNvSpPr txBox="1">
            <a:spLocks/>
          </p:cNvSpPr>
          <p:nvPr/>
        </p:nvSpPr>
        <p:spPr>
          <a:xfrm>
            <a:off x="4669605" y="4578765"/>
            <a:ext cx="2808799" cy="1236734"/>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2200" b="1" dirty="0" smtClean="0"/>
              <a:t>DIRECTORA</a:t>
            </a:r>
          </a:p>
          <a:p>
            <a:r>
              <a:rPr lang="es-EC" sz="2000" spc="-50" dirty="0" err="1" smtClean="0">
                <a:solidFill>
                  <a:schemeClr val="tx1">
                    <a:lumMod val="85000"/>
                    <a:lumOff val="15000"/>
                  </a:schemeClr>
                </a:solidFill>
              </a:rPr>
              <a:t>Mgs</a:t>
            </a:r>
            <a:r>
              <a:rPr lang="es-EC" sz="2000" spc="-50" dirty="0" smtClean="0">
                <a:solidFill>
                  <a:schemeClr val="tx1">
                    <a:lumMod val="85000"/>
                    <a:lumOff val="15000"/>
                  </a:schemeClr>
                </a:solidFill>
              </a:rPr>
              <a:t>. </a:t>
            </a:r>
            <a:r>
              <a:rPr lang="es-EC" sz="2000" spc="-50" dirty="0" err="1" smtClean="0">
                <a:solidFill>
                  <a:schemeClr val="tx1">
                    <a:lumMod val="85000"/>
                    <a:lumOff val="15000"/>
                  </a:schemeClr>
                </a:solidFill>
              </a:rPr>
              <a:t>Vinueza</a:t>
            </a:r>
            <a:r>
              <a:rPr lang="es-EC" sz="2000" spc="-50" dirty="0" smtClean="0">
                <a:solidFill>
                  <a:schemeClr val="tx1">
                    <a:lumMod val="85000"/>
                    <a:lumOff val="15000"/>
                  </a:schemeClr>
                </a:solidFill>
              </a:rPr>
              <a:t> Luna, </a:t>
            </a:r>
            <a:r>
              <a:rPr lang="es-EC" sz="2000" spc="-50" dirty="0">
                <a:solidFill>
                  <a:schemeClr val="tx1">
                    <a:lumMod val="85000"/>
                    <a:lumOff val="15000"/>
                  </a:schemeClr>
                </a:solidFill>
              </a:rPr>
              <a:t>J</a:t>
            </a:r>
            <a:r>
              <a:rPr lang="es-EC" sz="2000" spc="-50" dirty="0" smtClean="0">
                <a:solidFill>
                  <a:schemeClr val="tx1">
                    <a:lumMod val="85000"/>
                    <a:lumOff val="15000"/>
                  </a:schemeClr>
                </a:solidFill>
              </a:rPr>
              <a:t>enny Lolita</a:t>
            </a:r>
            <a:endParaRPr lang="es-EC" sz="1800" dirty="0" smtClean="0"/>
          </a:p>
        </p:txBody>
      </p:sp>
    </p:spTree>
    <p:extLst>
      <p:ext uri="{BB962C8B-B14F-4D97-AF65-F5344CB8AC3E}">
        <p14:creationId xmlns:p14="http://schemas.microsoft.com/office/powerpoint/2010/main" val="1477568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4711" t="31000" r="12480" b="12167"/>
          <a:stretch/>
        </p:blipFill>
        <p:spPr bwMode="auto">
          <a:xfrm>
            <a:off x="1109472" y="1207008"/>
            <a:ext cx="10631424" cy="5449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Título"/>
          <p:cNvSpPr>
            <a:spLocks noGrp="1"/>
          </p:cNvSpPr>
          <p:nvPr>
            <p:ph type="title"/>
          </p:nvPr>
        </p:nvSpPr>
        <p:spPr>
          <a:xfrm>
            <a:off x="609600" y="274638"/>
            <a:ext cx="10972800" cy="810450"/>
          </a:xfrm>
        </p:spPr>
        <p:txBody>
          <a:bodyPr>
            <a:noAutofit/>
          </a:bodyPr>
          <a:lstStyle/>
          <a:p>
            <a:r>
              <a:rPr lang="es-EC" sz="2800" b="1" dirty="0">
                <a:latin typeface="Georgia" pitchFamily="18" charset="0"/>
              </a:rPr>
              <a:t>Importaciones ecuatorianas de acetona en el período </a:t>
            </a:r>
            <a:r>
              <a:rPr lang="es-EC" sz="2800" b="1" dirty="0" smtClean="0">
                <a:latin typeface="Georgia" pitchFamily="18" charset="0"/>
              </a:rPr>
              <a:t/>
            </a:r>
            <a:br>
              <a:rPr lang="es-EC" sz="2800" b="1" dirty="0" smtClean="0">
                <a:latin typeface="Georgia" pitchFamily="18" charset="0"/>
              </a:rPr>
            </a:br>
            <a:r>
              <a:rPr lang="es-EC" sz="2800" b="1" dirty="0" smtClean="0">
                <a:latin typeface="Georgia" pitchFamily="18" charset="0"/>
              </a:rPr>
              <a:t>2014-2018</a:t>
            </a:r>
            <a:endParaRPr lang="es-EC" sz="2800" b="1" dirty="0">
              <a:latin typeface="Georgia" pitchFamily="18" charset="0"/>
            </a:endParaRPr>
          </a:p>
        </p:txBody>
      </p:sp>
      <p:sp>
        <p:nvSpPr>
          <p:cNvPr id="7" name="6 CuadroTexto"/>
          <p:cNvSpPr txBox="1"/>
          <p:nvPr/>
        </p:nvSpPr>
        <p:spPr>
          <a:xfrm>
            <a:off x="7559040" y="3161067"/>
            <a:ext cx="4291584" cy="1200329"/>
          </a:xfrm>
          <a:prstGeom prst="rect">
            <a:avLst/>
          </a:prstGeom>
          <a:solidFill>
            <a:schemeClr val="bg1"/>
          </a:solidFill>
          <a:ln>
            <a:solidFill>
              <a:schemeClr val="accent4">
                <a:lumMod val="60000"/>
                <a:lumOff val="40000"/>
              </a:schemeClr>
            </a:solidFill>
          </a:ln>
          <a:effectLst>
            <a:glow rad="101600">
              <a:schemeClr val="accent4">
                <a:satMod val="175000"/>
                <a:alpha val="40000"/>
              </a:schemeClr>
            </a:glow>
          </a:effectLst>
        </p:spPr>
        <p:txBody>
          <a:bodyPr wrap="square" rtlCol="0">
            <a:spAutoFit/>
          </a:bodyPr>
          <a:lstStyle/>
          <a:p>
            <a:r>
              <a:rPr lang="es-EC" dirty="0" smtClean="0"/>
              <a:t>Año </a:t>
            </a:r>
            <a:r>
              <a:rPr lang="es-EC" dirty="0"/>
              <a:t>2016 </a:t>
            </a:r>
            <a:r>
              <a:rPr lang="es-EC" dirty="0" smtClean="0"/>
              <a:t>-&gt;  </a:t>
            </a:r>
            <a:r>
              <a:rPr lang="es-EC" dirty="0"/>
              <a:t>CIF de $ </a:t>
            </a:r>
            <a:r>
              <a:rPr lang="es-EC" dirty="0" smtClean="0"/>
              <a:t>782.838,35       Brasil</a:t>
            </a:r>
          </a:p>
          <a:p>
            <a:endParaRPr lang="es-EC" dirty="0"/>
          </a:p>
          <a:p>
            <a:r>
              <a:rPr lang="es-EC" dirty="0" smtClean="0"/>
              <a:t>Año 2014 -&gt; CIF de $ 280.780,03       Resolución N° 116</a:t>
            </a:r>
            <a:endParaRPr lang="es-EC" dirty="0"/>
          </a:p>
        </p:txBody>
      </p:sp>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208" t="28167" r="19601" b="18833"/>
          <a:stretch/>
        </p:blipFill>
        <p:spPr bwMode="auto">
          <a:xfrm>
            <a:off x="329185" y="1633728"/>
            <a:ext cx="6900672" cy="468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338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1000"/>
                                        <p:tgtEl>
                                          <p:spTgt spid="3073"/>
                                        </p:tgtEl>
                                        <p:attrNameLst>
                                          <p:attrName>ppt_x</p:attrName>
                                        </p:attrNameLst>
                                      </p:cBhvr>
                                      <p:tavLst>
                                        <p:tav tm="0">
                                          <p:val>
                                            <p:strVal val="ppt_x"/>
                                          </p:val>
                                        </p:tav>
                                        <p:tav tm="100000">
                                          <p:val>
                                            <p:strVal val="ppt_x"/>
                                          </p:val>
                                        </p:tav>
                                      </p:tavLst>
                                    </p:anim>
                                    <p:anim calcmode="lin" valueType="num">
                                      <p:cBhvr additive="base">
                                        <p:cTn id="7" dur="1000"/>
                                        <p:tgtEl>
                                          <p:spTgt spid="3073"/>
                                        </p:tgtEl>
                                        <p:attrNameLst>
                                          <p:attrName>ppt_y</p:attrName>
                                        </p:attrNameLst>
                                      </p:cBhvr>
                                      <p:tavLst>
                                        <p:tav tm="0">
                                          <p:val>
                                            <p:strVal val="ppt_y"/>
                                          </p:val>
                                        </p:tav>
                                        <p:tav tm="100000">
                                          <p:val>
                                            <p:strVal val="1+ppt_h/2"/>
                                          </p:val>
                                        </p:tav>
                                      </p:tavLst>
                                    </p:anim>
                                    <p:set>
                                      <p:cBhvr>
                                        <p:cTn id="8" dur="1" fill="hold">
                                          <p:stCondLst>
                                            <p:cond delay="999"/>
                                          </p:stCondLst>
                                        </p:cTn>
                                        <p:tgtEl>
                                          <p:spTgt spid="307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idx="1"/>
          </p:nvPr>
        </p:nvSpPr>
        <p:spPr>
          <a:xfrm>
            <a:off x="524256" y="547560"/>
            <a:ext cx="5386917" cy="952055"/>
          </a:xfrm>
        </p:spPr>
        <p:txBody>
          <a:bodyPr>
            <a:noAutofit/>
          </a:bodyPr>
          <a:lstStyle/>
          <a:p>
            <a:r>
              <a:rPr lang="es-EC" dirty="0">
                <a:latin typeface="Georgia" pitchFamily="18" charset="0"/>
              </a:rPr>
              <a:t>Tipos de transporte utilizados en la importación de </a:t>
            </a:r>
            <a:r>
              <a:rPr lang="es-EC" dirty="0" smtClean="0">
                <a:latin typeface="Georgia" pitchFamily="18" charset="0"/>
              </a:rPr>
              <a:t>acetona</a:t>
            </a:r>
            <a:endParaRPr lang="es-EC" dirty="0"/>
          </a:p>
        </p:txBody>
      </p:sp>
      <p:sp>
        <p:nvSpPr>
          <p:cNvPr id="7" name="6 Marcador de texto"/>
          <p:cNvSpPr>
            <a:spLocks noGrp="1"/>
          </p:cNvSpPr>
          <p:nvPr>
            <p:ph type="body" sz="quarter" idx="3"/>
          </p:nvPr>
        </p:nvSpPr>
        <p:spPr>
          <a:xfrm>
            <a:off x="6656673" y="560832"/>
            <a:ext cx="4255167" cy="870331"/>
          </a:xfrm>
        </p:spPr>
        <p:txBody>
          <a:bodyPr>
            <a:normAutofit/>
          </a:bodyPr>
          <a:lstStyle/>
          <a:p>
            <a:pPr marL="0" lvl="2"/>
            <a:r>
              <a:rPr lang="es-EC" sz="2400" dirty="0">
                <a:latin typeface="Georgia" pitchFamily="18" charset="0"/>
              </a:rPr>
              <a:t>Industrias  ecuatorianas importadoras de </a:t>
            </a:r>
            <a:r>
              <a:rPr lang="es-EC" sz="2400" dirty="0" smtClean="0">
                <a:latin typeface="Georgia" pitchFamily="18" charset="0"/>
              </a:rPr>
              <a:t>acetona</a:t>
            </a:r>
            <a:endParaRPr lang="es-EC" sz="2400" dirty="0">
              <a:latin typeface="Georgia" pitchFamily="18" charset="0"/>
            </a:endParaRPr>
          </a:p>
        </p:txBody>
      </p:sp>
      <p:graphicFrame>
        <p:nvGraphicFramePr>
          <p:cNvPr id="3" name="2 Gráfico"/>
          <p:cNvGraphicFramePr/>
          <p:nvPr>
            <p:extLst>
              <p:ext uri="{D42A27DB-BD31-4B8C-83A1-F6EECF244321}">
                <p14:modId xmlns:p14="http://schemas.microsoft.com/office/powerpoint/2010/main" val="3062332528"/>
              </p:ext>
            </p:extLst>
          </p:nvPr>
        </p:nvGraphicFramePr>
        <p:xfrm>
          <a:off x="211010" y="2060449"/>
          <a:ext cx="5665534" cy="42550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9 Gráfico"/>
          <p:cNvGraphicFramePr/>
          <p:nvPr>
            <p:extLst>
              <p:ext uri="{D42A27DB-BD31-4B8C-83A1-F6EECF244321}">
                <p14:modId xmlns:p14="http://schemas.microsoft.com/office/powerpoint/2010/main" val="1118994796"/>
              </p:ext>
            </p:extLst>
          </p:nvPr>
        </p:nvGraphicFramePr>
        <p:xfrm>
          <a:off x="6205728" y="2025713"/>
          <a:ext cx="5791200" cy="42775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8232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585216" y="323406"/>
            <a:ext cx="10972800" cy="986410"/>
          </a:xfrm>
        </p:spPr>
        <p:txBody>
          <a:bodyPr>
            <a:normAutofit/>
          </a:bodyPr>
          <a:lstStyle/>
          <a:p>
            <a:r>
              <a:rPr lang="es-EC" sz="2800" b="1" dirty="0">
                <a:latin typeface="Georgia" pitchFamily="18" charset="0"/>
              </a:rPr>
              <a:t>Análisis de las reglamentaciones para la importación de acetona en  Ecuador</a:t>
            </a:r>
          </a:p>
        </p:txBody>
      </p:sp>
      <p:graphicFrame>
        <p:nvGraphicFramePr>
          <p:cNvPr id="8" name="7 Diagrama"/>
          <p:cNvGraphicFramePr/>
          <p:nvPr>
            <p:extLst>
              <p:ext uri="{D42A27DB-BD31-4B8C-83A1-F6EECF244321}">
                <p14:modId xmlns:p14="http://schemas.microsoft.com/office/powerpoint/2010/main" val="2366659361"/>
              </p:ext>
            </p:extLst>
          </p:nvPr>
        </p:nvGraphicFramePr>
        <p:xfrm>
          <a:off x="771611" y="1288076"/>
          <a:ext cx="1073253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3503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4053378599"/>
              </p:ext>
            </p:extLst>
          </p:nvPr>
        </p:nvGraphicFramePr>
        <p:xfrm>
          <a:off x="771611" y="494270"/>
          <a:ext cx="10732530" cy="6212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9036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5692346" cy="849827"/>
          </a:xfrm>
        </p:spPr>
        <p:txBody>
          <a:bodyPr>
            <a:normAutofit/>
          </a:bodyPr>
          <a:lstStyle/>
          <a:p>
            <a:pPr lvl="1"/>
            <a:r>
              <a:rPr lang="es-EC" sz="3200" b="1" dirty="0">
                <a:latin typeface="Georgia" pitchFamily="18" charset="0"/>
              </a:rPr>
              <a:t>Desarrollo de Hipótesis</a:t>
            </a:r>
          </a:p>
        </p:txBody>
      </p:sp>
      <p:sp>
        <p:nvSpPr>
          <p:cNvPr id="3" name="2 Rectángulo"/>
          <p:cNvSpPr/>
          <p:nvPr/>
        </p:nvSpPr>
        <p:spPr>
          <a:xfrm>
            <a:off x="1528119" y="1137569"/>
            <a:ext cx="9395254" cy="646331"/>
          </a:xfrm>
          <a:prstGeom prst="rect">
            <a:avLst/>
          </a:prstGeom>
          <a:effectLst>
            <a:glow rad="228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r>
              <a:rPr lang="es-EC" b="1" dirty="0"/>
              <a:t>Ho: </a:t>
            </a:r>
            <a:r>
              <a:rPr lang="es-EC" dirty="0"/>
              <a:t>el costo logístico de transporte internacional de acetona es igual en el periodo 2014-2018.</a:t>
            </a:r>
          </a:p>
          <a:p>
            <a:r>
              <a:rPr lang="es-EC" b="1" dirty="0"/>
              <a:t>Ha: </a:t>
            </a:r>
            <a:r>
              <a:rPr lang="es-EC" dirty="0"/>
              <a:t>el costo logístico de transporte internacional de acetona no es igual en el periodo 2014-2018.</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571" t="33269" r="27343" b="11730"/>
          <a:stretch/>
        </p:blipFill>
        <p:spPr bwMode="auto">
          <a:xfrm>
            <a:off x="639077" y="2101933"/>
            <a:ext cx="5586669" cy="43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Diagrama"/>
          <p:cNvGraphicFramePr/>
          <p:nvPr>
            <p:extLst>
              <p:ext uri="{D42A27DB-BD31-4B8C-83A1-F6EECF244321}">
                <p14:modId xmlns:p14="http://schemas.microsoft.com/office/powerpoint/2010/main" val="1552313538"/>
              </p:ext>
            </p:extLst>
          </p:nvPr>
        </p:nvGraphicFramePr>
        <p:xfrm>
          <a:off x="6677272" y="1834003"/>
          <a:ext cx="4904509" cy="24700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9"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27922" t="19968" r="27063" b="9460"/>
          <a:stretch/>
        </p:blipFill>
        <p:spPr bwMode="auto">
          <a:xfrm>
            <a:off x="7323143" y="4103914"/>
            <a:ext cx="3791171" cy="2601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32323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0007" t="23844" r="28981" b="8176"/>
          <a:stretch/>
        </p:blipFill>
        <p:spPr bwMode="auto">
          <a:xfrm>
            <a:off x="5298510" y="112733"/>
            <a:ext cx="6513534" cy="640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Diagrama"/>
          <p:cNvGraphicFramePr/>
          <p:nvPr>
            <p:extLst>
              <p:ext uri="{D42A27DB-BD31-4B8C-83A1-F6EECF244321}">
                <p14:modId xmlns:p14="http://schemas.microsoft.com/office/powerpoint/2010/main" val="2149021307"/>
              </p:ext>
            </p:extLst>
          </p:nvPr>
        </p:nvGraphicFramePr>
        <p:xfrm>
          <a:off x="1155178" y="1220708"/>
          <a:ext cx="3667342" cy="3914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0430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55E8FDB9-6B51-4450-A7D4-32874FC687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8816" y="1"/>
            <a:ext cx="7813183" cy="6735650"/>
          </a:xfrm>
          <a:prstGeom prst="rect">
            <a:avLst/>
          </a:prstGeom>
        </p:spPr>
      </p:pic>
      <p:sp>
        <p:nvSpPr>
          <p:cNvPr id="15" name="Rectangle 14">
            <a:extLst>
              <a:ext uri="{FF2B5EF4-FFF2-40B4-BE49-F238E27FC236}">
                <a16:creationId xmlns:a16="http://schemas.microsoft.com/office/drawing/2014/main" xmlns=""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xmlns=""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AFC57051-4289-47F4-A14C-1E5959255A4F}"/>
              </a:ext>
            </a:extLst>
          </p:cNvPr>
          <p:cNvSpPr>
            <a:spLocks noGrp="1"/>
          </p:cNvSpPr>
          <p:nvPr>
            <p:ph idx="1"/>
          </p:nvPr>
        </p:nvSpPr>
        <p:spPr>
          <a:xfrm>
            <a:off x="428244" y="1509943"/>
            <a:ext cx="4835470" cy="3838114"/>
          </a:xfrm>
        </p:spPr>
        <p:txBody>
          <a:bodyPr vert="horz" lIns="91440" tIns="45720" rIns="91440" bIns="45720" rtlCol="0" anchor="t">
            <a:normAutofit fontScale="92500" lnSpcReduction="20000"/>
          </a:bodyPr>
          <a:lstStyle/>
          <a:p>
            <a:pPr marL="0" indent="0">
              <a:buNone/>
            </a:pPr>
            <a:r>
              <a:rPr lang="es-EC" sz="4000" b="1" dirty="0">
                <a:latin typeface="Georgia" pitchFamily="18" charset="0"/>
              </a:rPr>
              <a:t>Diagnóstico de los costos logísticos mediante la aplicación de indicadores necesarios para medir la eficiencia de la </a:t>
            </a:r>
            <a:r>
              <a:rPr lang="es-EC" sz="4000" b="1" dirty="0" smtClean="0">
                <a:latin typeface="Georgia" pitchFamily="18" charset="0"/>
              </a:rPr>
              <a:t>industria.</a:t>
            </a:r>
            <a:endParaRPr lang="es-EC" sz="4000" b="1" dirty="0">
              <a:latin typeface="Georgia" pitchFamily="18" charset="0"/>
            </a:endParaRPr>
          </a:p>
          <a:p>
            <a:endParaRPr lang="en-US" sz="2400" b="1" dirty="0"/>
          </a:p>
        </p:txBody>
      </p:sp>
    </p:spTree>
    <p:extLst>
      <p:ext uri="{BB962C8B-B14F-4D97-AF65-F5344CB8AC3E}">
        <p14:creationId xmlns:p14="http://schemas.microsoft.com/office/powerpoint/2010/main" val="19748622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r>
              <a:rPr lang="es-EC" dirty="0"/>
              <a:t> </a:t>
            </a:r>
            <a:r>
              <a:rPr lang="es-EC" sz="3100" dirty="0">
                <a:latin typeface="Georgia" pitchFamily="18" charset="0"/>
              </a:rPr>
              <a:t/>
            </a:r>
            <a:br>
              <a:rPr lang="es-EC" sz="3100" dirty="0">
                <a:latin typeface="Georgia" pitchFamily="18" charset="0"/>
              </a:rPr>
            </a:br>
            <a:r>
              <a:rPr lang="es-EC" sz="3100" dirty="0" smtClean="0">
                <a:latin typeface="Georgia" pitchFamily="18" charset="0"/>
              </a:rPr>
              <a:t/>
            </a:r>
            <a:br>
              <a:rPr lang="es-EC" sz="3100" dirty="0" smtClean="0">
                <a:latin typeface="Georgia" pitchFamily="18" charset="0"/>
              </a:rPr>
            </a:br>
            <a:r>
              <a:rPr lang="es-EC" sz="3100" dirty="0" smtClean="0">
                <a:latin typeface="Georgia" pitchFamily="18" charset="0"/>
              </a:rPr>
              <a:t>Indicadores </a:t>
            </a:r>
            <a:r>
              <a:rPr lang="es-EC" sz="3100" dirty="0">
                <a:latin typeface="Georgia" pitchFamily="18" charset="0"/>
              </a:rPr>
              <a:t>de aprovisionamiento</a:t>
            </a:r>
            <a:r>
              <a:rPr lang="es-EC" dirty="0"/>
              <a:t/>
            </a:r>
            <a:br>
              <a:rPr lang="es-EC" dirty="0"/>
            </a:br>
            <a:endParaRPr lang="es-EC" dirty="0"/>
          </a:p>
        </p:txBody>
      </p:sp>
      <p:graphicFrame>
        <p:nvGraphicFramePr>
          <p:cNvPr id="9" name="8 Diagrama"/>
          <p:cNvGraphicFramePr/>
          <p:nvPr>
            <p:extLst>
              <p:ext uri="{D42A27DB-BD31-4B8C-83A1-F6EECF244321}">
                <p14:modId xmlns:p14="http://schemas.microsoft.com/office/powerpoint/2010/main" val="1072986316"/>
              </p:ext>
            </p:extLst>
          </p:nvPr>
        </p:nvGraphicFramePr>
        <p:xfrm>
          <a:off x="524042" y="1155700"/>
          <a:ext cx="432227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25982" t="35392" r="21736" b="24812"/>
          <a:stretch/>
        </p:blipFill>
        <p:spPr bwMode="auto">
          <a:xfrm>
            <a:off x="4973782" y="1440873"/>
            <a:ext cx="6802582" cy="4779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6698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7739608" y="181619"/>
            <a:ext cx="4011084" cy="1162050"/>
          </a:xfrm>
        </p:spPr>
        <p:txBody>
          <a:bodyPr>
            <a:normAutofit fontScale="90000"/>
          </a:bodyPr>
          <a:lstStyle/>
          <a:p>
            <a:pPr algn="r"/>
            <a:r>
              <a:rPr lang="es-EC" dirty="0"/>
              <a:t> </a:t>
            </a:r>
            <a:r>
              <a:rPr lang="es-EC" sz="3100" dirty="0">
                <a:latin typeface="Georgia" pitchFamily="18" charset="0"/>
              </a:rPr>
              <a:t/>
            </a:r>
            <a:br>
              <a:rPr lang="es-EC" sz="3100" dirty="0">
                <a:latin typeface="Georgia" pitchFamily="18" charset="0"/>
              </a:rPr>
            </a:br>
            <a:r>
              <a:rPr lang="es-EC" sz="3100" dirty="0" smtClean="0">
                <a:latin typeface="Georgia" pitchFamily="18" charset="0"/>
              </a:rPr>
              <a:t/>
            </a:r>
            <a:br>
              <a:rPr lang="es-EC" sz="3100" dirty="0" smtClean="0">
                <a:latin typeface="Georgia" pitchFamily="18" charset="0"/>
              </a:rPr>
            </a:br>
            <a:r>
              <a:rPr lang="es-EC" sz="3100" dirty="0" smtClean="0">
                <a:latin typeface="Georgia" pitchFamily="18" charset="0"/>
              </a:rPr>
              <a:t>Indicadores </a:t>
            </a:r>
            <a:r>
              <a:rPr lang="es-EC" sz="3100" dirty="0">
                <a:latin typeface="Georgia" pitchFamily="18" charset="0"/>
              </a:rPr>
              <a:t>de </a:t>
            </a:r>
            <a:r>
              <a:rPr lang="es-EC" sz="3100" dirty="0" smtClean="0">
                <a:latin typeface="Georgia" pitchFamily="18" charset="0"/>
              </a:rPr>
              <a:t>Inventarios</a:t>
            </a:r>
            <a:r>
              <a:rPr lang="es-EC" dirty="0"/>
              <a:t/>
            </a:r>
            <a:br>
              <a:rPr lang="es-EC" dirty="0"/>
            </a:br>
            <a:endParaRPr lang="es-EC" dirty="0"/>
          </a:p>
        </p:txBody>
      </p:sp>
      <p:graphicFrame>
        <p:nvGraphicFramePr>
          <p:cNvPr id="2" name="1 Diagrama"/>
          <p:cNvGraphicFramePr/>
          <p:nvPr>
            <p:extLst>
              <p:ext uri="{D42A27DB-BD31-4B8C-83A1-F6EECF244321}">
                <p14:modId xmlns:p14="http://schemas.microsoft.com/office/powerpoint/2010/main" val="2188312217"/>
              </p:ext>
            </p:extLst>
          </p:nvPr>
        </p:nvGraphicFramePr>
        <p:xfrm>
          <a:off x="7202905" y="834931"/>
          <a:ext cx="4780548" cy="5870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21190" t="26326" r="15559" b="30682"/>
          <a:stretch/>
        </p:blipFill>
        <p:spPr bwMode="auto">
          <a:xfrm>
            <a:off x="692728" y="1011382"/>
            <a:ext cx="6913417" cy="5084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2763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r>
              <a:rPr lang="es-EC" dirty="0"/>
              <a:t> </a:t>
            </a:r>
            <a:r>
              <a:rPr lang="es-EC" sz="3100" dirty="0">
                <a:latin typeface="Georgia" pitchFamily="18" charset="0"/>
              </a:rPr>
              <a:t/>
            </a:r>
            <a:br>
              <a:rPr lang="es-EC" sz="3100" dirty="0">
                <a:latin typeface="Georgia" pitchFamily="18" charset="0"/>
              </a:rPr>
            </a:br>
            <a:r>
              <a:rPr lang="es-EC" sz="3100" dirty="0" smtClean="0">
                <a:latin typeface="Georgia" pitchFamily="18" charset="0"/>
              </a:rPr>
              <a:t/>
            </a:r>
            <a:br>
              <a:rPr lang="es-EC" sz="3100" dirty="0" smtClean="0">
                <a:latin typeface="Georgia" pitchFamily="18" charset="0"/>
              </a:rPr>
            </a:br>
            <a:r>
              <a:rPr lang="es-EC" sz="3100" dirty="0" smtClean="0">
                <a:latin typeface="Georgia" pitchFamily="18" charset="0"/>
              </a:rPr>
              <a:t>Indicadores </a:t>
            </a:r>
            <a:r>
              <a:rPr lang="es-EC" sz="3100" dirty="0">
                <a:latin typeface="Georgia" pitchFamily="18" charset="0"/>
              </a:rPr>
              <a:t>de </a:t>
            </a:r>
            <a:r>
              <a:rPr lang="es-EC" sz="3100" dirty="0" smtClean="0">
                <a:latin typeface="Georgia" pitchFamily="18" charset="0"/>
              </a:rPr>
              <a:t>almacenamiento</a:t>
            </a:r>
            <a:r>
              <a:rPr lang="es-EC" dirty="0"/>
              <a:t/>
            </a:r>
            <a:br>
              <a:rPr lang="es-EC" dirty="0"/>
            </a:br>
            <a:endParaRPr lang="es-EC" dirty="0"/>
          </a:p>
        </p:txBody>
      </p:sp>
      <p:graphicFrame>
        <p:nvGraphicFramePr>
          <p:cNvPr id="2" name="1 Diagrama"/>
          <p:cNvGraphicFramePr/>
          <p:nvPr>
            <p:extLst>
              <p:ext uri="{D42A27DB-BD31-4B8C-83A1-F6EECF244321}">
                <p14:modId xmlns:p14="http://schemas.microsoft.com/office/powerpoint/2010/main" val="3439954665"/>
              </p:ext>
            </p:extLst>
          </p:nvPr>
        </p:nvGraphicFramePr>
        <p:xfrm>
          <a:off x="315494" y="1081524"/>
          <a:ext cx="377524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27579" t="26326" r="25143" b="11174"/>
          <a:stretch/>
        </p:blipFill>
        <p:spPr bwMode="auto">
          <a:xfrm>
            <a:off x="4558145" y="387927"/>
            <a:ext cx="6996546" cy="613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27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3721607983"/>
              </p:ext>
            </p:extLst>
          </p:nvPr>
        </p:nvGraphicFramePr>
        <p:xfrm>
          <a:off x="1398201" y="1429747"/>
          <a:ext cx="6637436" cy="4842164"/>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8756073" y="3481497"/>
            <a:ext cx="2840181" cy="369332"/>
          </a:xfrm>
          <a:prstGeom prst="rect">
            <a:avLst/>
          </a:prstGeom>
          <a:noFill/>
        </p:spPr>
        <p:txBody>
          <a:bodyPr wrap="square" rtlCol="0">
            <a:spAutoFit/>
          </a:bodyPr>
          <a:lstStyle/>
          <a:p>
            <a:r>
              <a:rPr lang="es-EC" dirty="0"/>
              <a:t>V</a:t>
            </a:r>
            <a:r>
              <a:rPr lang="es-EC" dirty="0" smtClean="0"/>
              <a:t>ersatilidad </a:t>
            </a:r>
            <a:r>
              <a:rPr lang="es-EC" dirty="0"/>
              <a:t>de </a:t>
            </a:r>
            <a:r>
              <a:rPr lang="es-EC" dirty="0" smtClean="0"/>
              <a:t>información</a:t>
            </a:r>
          </a:p>
        </p:txBody>
      </p:sp>
      <p:sp>
        <p:nvSpPr>
          <p:cNvPr id="6" name="5 Rectángulo"/>
          <p:cNvSpPr/>
          <p:nvPr/>
        </p:nvSpPr>
        <p:spPr>
          <a:xfrm>
            <a:off x="2382983" y="514988"/>
            <a:ext cx="8271162" cy="461665"/>
          </a:xfrm>
          <a:prstGeom prst="rect">
            <a:avLst/>
          </a:prstGeom>
        </p:spPr>
        <p:txBody>
          <a:bodyPr wrap="square">
            <a:spAutoFit/>
          </a:bodyPr>
          <a:lstStyle/>
          <a:p>
            <a:pPr marL="0" lvl="2"/>
            <a:r>
              <a:rPr lang="es-EC" sz="2400" b="1" dirty="0">
                <a:latin typeface="Georgia" pitchFamily="18" charset="0"/>
              </a:rPr>
              <a:t>Industrias  ecuatorianas importadoras de acetona</a:t>
            </a:r>
          </a:p>
        </p:txBody>
      </p:sp>
    </p:spTree>
    <p:extLst>
      <p:ext uri="{BB962C8B-B14F-4D97-AF65-F5344CB8AC3E}">
        <p14:creationId xmlns:p14="http://schemas.microsoft.com/office/powerpoint/2010/main" val="33547035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7565988" y="261476"/>
            <a:ext cx="4011084" cy="1162050"/>
          </a:xfrm>
        </p:spPr>
        <p:txBody>
          <a:bodyPr>
            <a:normAutofit fontScale="90000"/>
          </a:bodyPr>
          <a:lstStyle/>
          <a:p>
            <a:pPr algn="r"/>
            <a:r>
              <a:rPr lang="es-EC" dirty="0"/>
              <a:t> </a:t>
            </a:r>
            <a:r>
              <a:rPr lang="es-EC" sz="3100" dirty="0">
                <a:latin typeface="Georgia" pitchFamily="18" charset="0"/>
              </a:rPr>
              <a:t/>
            </a:r>
            <a:br>
              <a:rPr lang="es-EC" sz="3100" dirty="0">
                <a:latin typeface="Georgia" pitchFamily="18" charset="0"/>
              </a:rPr>
            </a:br>
            <a:r>
              <a:rPr lang="es-EC" sz="3100" dirty="0" smtClean="0">
                <a:latin typeface="Georgia" pitchFamily="18" charset="0"/>
              </a:rPr>
              <a:t/>
            </a:r>
            <a:br>
              <a:rPr lang="es-EC" sz="3100" dirty="0" smtClean="0">
                <a:latin typeface="Georgia" pitchFamily="18" charset="0"/>
              </a:rPr>
            </a:br>
            <a:r>
              <a:rPr lang="es-EC" sz="3100" dirty="0" smtClean="0">
                <a:latin typeface="Georgia" pitchFamily="18" charset="0"/>
              </a:rPr>
              <a:t>Indicadores </a:t>
            </a:r>
            <a:r>
              <a:rPr lang="es-EC" sz="3100" dirty="0">
                <a:latin typeface="Georgia" pitchFamily="18" charset="0"/>
              </a:rPr>
              <a:t>de </a:t>
            </a:r>
            <a:r>
              <a:rPr lang="es-EC" sz="3100" dirty="0" smtClean="0">
                <a:latin typeface="Georgia" pitchFamily="18" charset="0"/>
              </a:rPr>
              <a:t>distribución</a:t>
            </a:r>
            <a:r>
              <a:rPr lang="es-EC" dirty="0"/>
              <a:t/>
            </a:r>
            <a:br>
              <a:rPr lang="es-EC" dirty="0"/>
            </a:br>
            <a:endParaRPr lang="es-EC" dirty="0"/>
          </a:p>
        </p:txBody>
      </p:sp>
      <p:graphicFrame>
        <p:nvGraphicFramePr>
          <p:cNvPr id="6" name="5 Diagrama"/>
          <p:cNvGraphicFramePr/>
          <p:nvPr>
            <p:extLst>
              <p:ext uri="{D42A27DB-BD31-4B8C-83A1-F6EECF244321}">
                <p14:modId xmlns:p14="http://schemas.microsoft.com/office/powerpoint/2010/main" val="1222540306"/>
              </p:ext>
            </p:extLst>
          </p:nvPr>
        </p:nvGraphicFramePr>
        <p:xfrm>
          <a:off x="7090611" y="834931"/>
          <a:ext cx="4737767" cy="5902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25875" t="30871" r="21629" b="29546"/>
          <a:stretch/>
        </p:blipFill>
        <p:spPr bwMode="auto">
          <a:xfrm>
            <a:off x="604553" y="886690"/>
            <a:ext cx="7223265" cy="5347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85823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r>
              <a:rPr lang="es-EC" dirty="0"/>
              <a:t> </a:t>
            </a:r>
            <a:r>
              <a:rPr lang="es-EC" sz="3100" dirty="0">
                <a:latin typeface="Georgia" pitchFamily="18" charset="0"/>
              </a:rPr>
              <a:t/>
            </a:r>
            <a:br>
              <a:rPr lang="es-EC" sz="3100" dirty="0">
                <a:latin typeface="Georgia" pitchFamily="18" charset="0"/>
              </a:rPr>
            </a:br>
            <a:r>
              <a:rPr lang="es-EC" sz="3100" dirty="0" smtClean="0">
                <a:latin typeface="Georgia" pitchFamily="18" charset="0"/>
              </a:rPr>
              <a:t/>
            </a:r>
            <a:br>
              <a:rPr lang="es-EC" sz="3100" dirty="0" smtClean="0">
                <a:latin typeface="Georgia" pitchFamily="18" charset="0"/>
              </a:rPr>
            </a:br>
            <a:r>
              <a:rPr lang="es-EC" sz="3100" dirty="0" smtClean="0">
                <a:latin typeface="Georgia" pitchFamily="18" charset="0"/>
              </a:rPr>
              <a:t>Indicadores </a:t>
            </a:r>
            <a:r>
              <a:rPr lang="es-EC" sz="3100" dirty="0">
                <a:latin typeface="Georgia" pitchFamily="18" charset="0"/>
              </a:rPr>
              <a:t>de </a:t>
            </a:r>
            <a:r>
              <a:rPr lang="es-EC" sz="3100" dirty="0" smtClean="0">
                <a:latin typeface="Georgia" pitchFamily="18" charset="0"/>
              </a:rPr>
              <a:t>servicio al cliente</a:t>
            </a:r>
            <a:r>
              <a:rPr lang="es-EC" dirty="0"/>
              <a:t/>
            </a:r>
            <a:br>
              <a:rPr lang="es-EC" dirty="0"/>
            </a:br>
            <a:endParaRPr lang="es-EC" dirty="0"/>
          </a:p>
        </p:txBody>
      </p:sp>
      <p:graphicFrame>
        <p:nvGraphicFramePr>
          <p:cNvPr id="7" name="6 Diagrama"/>
          <p:cNvGraphicFramePr/>
          <p:nvPr>
            <p:extLst>
              <p:ext uri="{D42A27DB-BD31-4B8C-83A1-F6EECF244321}">
                <p14:modId xmlns:p14="http://schemas.microsoft.com/office/powerpoint/2010/main" val="2433826464"/>
              </p:ext>
            </p:extLst>
          </p:nvPr>
        </p:nvGraphicFramePr>
        <p:xfrm>
          <a:off x="315494" y="1081524"/>
          <a:ext cx="377524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26941" t="32321" r="20670" b="30397"/>
          <a:stretch/>
        </p:blipFill>
        <p:spPr bwMode="auto">
          <a:xfrm>
            <a:off x="4835235" y="1205344"/>
            <a:ext cx="7121237" cy="5237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05044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ERCANCÍAS PELIGROS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799" y="0"/>
            <a:ext cx="6503642" cy="6400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257764" y="2163651"/>
            <a:ext cx="6053071" cy="2308324"/>
          </a:xfrm>
          <a:prstGeom prst="rect">
            <a:avLst/>
          </a:prstGeom>
          <a:noFill/>
        </p:spPr>
        <p:txBody>
          <a:bodyPr wrap="square" rtlCol="0">
            <a:spAutoFit/>
          </a:bodyPr>
          <a:lstStyle/>
          <a:p>
            <a:pPr algn="ctr"/>
            <a:r>
              <a:rPr lang="es-EC" sz="4800" b="1" dirty="0" smtClean="0">
                <a:latin typeface="Georgia" pitchFamily="18" charset="0"/>
              </a:rPr>
              <a:t>Conclusiones </a:t>
            </a:r>
          </a:p>
          <a:p>
            <a:pPr algn="ctr"/>
            <a:r>
              <a:rPr lang="es-EC" sz="4800" b="1" dirty="0" smtClean="0">
                <a:latin typeface="Georgia" pitchFamily="18" charset="0"/>
              </a:rPr>
              <a:t>Y</a:t>
            </a:r>
          </a:p>
          <a:p>
            <a:pPr algn="ctr"/>
            <a:r>
              <a:rPr lang="es-EC" sz="4800" b="1" dirty="0" smtClean="0">
                <a:latin typeface="Georgia" pitchFamily="18" charset="0"/>
              </a:rPr>
              <a:t>Recomendaciones</a:t>
            </a:r>
            <a:endParaRPr lang="es-EC" sz="4800" b="1" dirty="0">
              <a:latin typeface="Georgia" pitchFamily="18" charset="0"/>
            </a:endParaRPr>
          </a:p>
        </p:txBody>
      </p:sp>
    </p:spTree>
    <p:extLst>
      <p:ext uri="{BB962C8B-B14F-4D97-AF65-F5344CB8AC3E}">
        <p14:creationId xmlns:p14="http://schemas.microsoft.com/office/powerpoint/2010/main" val="15627535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61473" y="368514"/>
            <a:ext cx="11245515" cy="1200329"/>
          </a:xfrm>
          <a:prstGeom prst="rect">
            <a:avLst/>
          </a:prstGeom>
        </p:spPr>
        <p:txBody>
          <a:bodyPr wrap="square">
            <a:spAutoFit/>
          </a:bodyPr>
          <a:lstStyle/>
          <a:p>
            <a:r>
              <a:rPr lang="es-EC" sz="2400" b="1" dirty="0"/>
              <a:t>OBJETIVO </a:t>
            </a:r>
            <a:r>
              <a:rPr lang="es-EC" sz="2400" b="1" dirty="0" smtClean="0"/>
              <a:t>1</a:t>
            </a:r>
          </a:p>
          <a:p>
            <a:r>
              <a:rPr lang="es-EC" sz="2400" dirty="0" smtClean="0"/>
              <a:t>“</a:t>
            </a:r>
            <a:r>
              <a:rPr lang="es-EC" sz="2400" i="1" dirty="0"/>
              <a:t>Evaluar  la situación de la importación de acetona en el período 2014-2018, y la normativa legal</a:t>
            </a:r>
            <a:r>
              <a:rPr lang="es-EC" sz="2400" i="1" dirty="0" smtClean="0"/>
              <a:t>”.</a:t>
            </a:r>
            <a:endParaRPr lang="es-EC" sz="2400" dirty="0"/>
          </a:p>
        </p:txBody>
      </p:sp>
      <p:graphicFrame>
        <p:nvGraphicFramePr>
          <p:cNvPr id="7" name="6 Diagrama"/>
          <p:cNvGraphicFramePr/>
          <p:nvPr>
            <p:extLst>
              <p:ext uri="{D42A27DB-BD31-4B8C-83A1-F6EECF244321}">
                <p14:modId xmlns:p14="http://schemas.microsoft.com/office/powerpoint/2010/main" val="3501231450"/>
              </p:ext>
            </p:extLst>
          </p:nvPr>
        </p:nvGraphicFramePr>
        <p:xfrm>
          <a:off x="491955" y="1233014"/>
          <a:ext cx="1131503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91918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45430" y="320387"/>
            <a:ext cx="10972801" cy="1200329"/>
          </a:xfrm>
          <a:prstGeom prst="rect">
            <a:avLst/>
          </a:prstGeom>
        </p:spPr>
        <p:txBody>
          <a:bodyPr wrap="square">
            <a:spAutoFit/>
          </a:bodyPr>
          <a:lstStyle/>
          <a:p>
            <a:r>
              <a:rPr lang="es-EC" sz="2400" b="1" dirty="0"/>
              <a:t>OBJETIVO </a:t>
            </a:r>
            <a:r>
              <a:rPr lang="es-EC" sz="2400" b="1" dirty="0" smtClean="0"/>
              <a:t>2</a:t>
            </a:r>
            <a:endParaRPr lang="es-EC" sz="2400" b="1" dirty="0"/>
          </a:p>
          <a:p>
            <a:r>
              <a:rPr lang="es-EC" sz="2400" i="1" dirty="0"/>
              <a:t>“Diagnosticar los costos logísticos mediante la aplicación de indicadores necesarios para medir la eficiencia de la industria de interés”.</a:t>
            </a:r>
            <a:endParaRPr lang="es-EC" sz="2400" dirty="0"/>
          </a:p>
        </p:txBody>
      </p:sp>
      <p:graphicFrame>
        <p:nvGraphicFramePr>
          <p:cNvPr id="3" name="2 Diagrama"/>
          <p:cNvGraphicFramePr/>
          <p:nvPr>
            <p:extLst>
              <p:ext uri="{D42A27DB-BD31-4B8C-83A1-F6EECF244321}">
                <p14:modId xmlns:p14="http://schemas.microsoft.com/office/powerpoint/2010/main" val="3768297402"/>
              </p:ext>
            </p:extLst>
          </p:nvPr>
        </p:nvGraphicFramePr>
        <p:xfrm>
          <a:off x="491955" y="1233014"/>
          <a:ext cx="1131503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89836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nforme anual: Emergencias Mercancias Peligrosas 20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305" y="0"/>
            <a:ext cx="1196396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502786" y="4153236"/>
            <a:ext cx="5344219" cy="1569660"/>
          </a:xfrm>
          <a:prstGeom prst="rect">
            <a:avLst/>
          </a:prstGeom>
          <a:noFill/>
        </p:spPr>
        <p:txBody>
          <a:bodyPr wrap="square" rtlCol="0">
            <a:spAutoFit/>
          </a:bodyPr>
          <a:lstStyle/>
          <a:p>
            <a:r>
              <a:rPr lang="es-EC" sz="9600" b="1" dirty="0" smtClean="0">
                <a:solidFill>
                  <a:schemeClr val="tx2">
                    <a:lumMod val="75000"/>
                  </a:schemeClr>
                </a:solidFill>
                <a:effectLst>
                  <a:glow rad="63500">
                    <a:schemeClr val="accent1">
                      <a:satMod val="175000"/>
                      <a:alpha val="40000"/>
                    </a:schemeClr>
                  </a:glow>
                  <a:outerShdw blurRad="38100" dist="38100" dir="2700000" algn="tl">
                    <a:srgbClr val="000000">
                      <a:alpha val="43137"/>
                    </a:srgbClr>
                  </a:outerShdw>
                </a:effectLst>
                <a:latin typeface="Monotype Corsiva" pitchFamily="66" charset="0"/>
              </a:rPr>
              <a:t>GRACIAS</a:t>
            </a:r>
            <a:r>
              <a:rPr lang="es-EC" sz="9600" dirty="0" smtClean="0">
                <a:solidFill>
                  <a:schemeClr val="tx2">
                    <a:lumMod val="75000"/>
                  </a:schemeClr>
                </a:solidFill>
                <a:effectLst>
                  <a:glow rad="63500">
                    <a:schemeClr val="accent1">
                      <a:satMod val="175000"/>
                      <a:alpha val="40000"/>
                    </a:schemeClr>
                  </a:glow>
                  <a:outerShdw blurRad="38100" dist="38100" dir="2700000" algn="tl">
                    <a:srgbClr val="000000">
                      <a:alpha val="43137"/>
                    </a:srgbClr>
                  </a:outerShdw>
                </a:effectLst>
                <a:latin typeface="Monotype Corsiva" pitchFamily="66" charset="0"/>
              </a:rPr>
              <a:t> </a:t>
            </a:r>
            <a:endParaRPr lang="es-EC" sz="9600" dirty="0">
              <a:solidFill>
                <a:schemeClr val="tx2">
                  <a:lumMod val="75000"/>
                </a:schemeClr>
              </a:solidFill>
              <a:effectLst>
                <a:glow rad="63500">
                  <a:schemeClr val="accent1">
                    <a:satMod val="175000"/>
                    <a:alpha val="40000"/>
                  </a:schemeClr>
                </a:glow>
                <a:outerShdw blurRad="38100" dist="38100" dir="2700000" algn="tl">
                  <a:srgbClr val="000000">
                    <a:alpha val="43137"/>
                  </a:srgbClr>
                </a:outerShdw>
              </a:effectLst>
              <a:latin typeface="Monotype Corsiva" pitchFamily="66" charset="0"/>
            </a:endParaRPr>
          </a:p>
        </p:txBody>
      </p:sp>
    </p:spTree>
    <p:extLst>
      <p:ext uri="{BB962C8B-B14F-4D97-AF65-F5344CB8AC3E}">
        <p14:creationId xmlns:p14="http://schemas.microsoft.com/office/powerpoint/2010/main" val="3648914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499897935"/>
              </p:ext>
            </p:extLst>
          </p:nvPr>
        </p:nvGraphicFramePr>
        <p:xfrm>
          <a:off x="1735785" y="761462"/>
          <a:ext cx="9108225" cy="5768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1"/>
          <p:cNvSpPr txBox="1">
            <a:spLocks/>
          </p:cNvSpPr>
          <p:nvPr/>
        </p:nvSpPr>
        <p:spPr>
          <a:xfrm>
            <a:off x="1004552" y="225066"/>
            <a:ext cx="10259096" cy="5363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s-ES" sz="3200" b="1" dirty="0" smtClean="0">
                <a:latin typeface="Georgia" panose="02040502050405020303" pitchFamily="18" charset="0"/>
              </a:rPr>
              <a:t>Problema</a:t>
            </a:r>
            <a:endParaRPr lang="es-ES" sz="3200" b="1" dirty="0">
              <a:latin typeface="Georgia" panose="02040502050405020303" pitchFamily="18" charset="0"/>
            </a:endParaRPr>
          </a:p>
        </p:txBody>
      </p:sp>
    </p:spTree>
    <p:extLst>
      <p:ext uri="{BB962C8B-B14F-4D97-AF65-F5344CB8AC3E}">
        <p14:creationId xmlns:p14="http://schemas.microsoft.com/office/powerpoint/2010/main" val="9254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ítulo 1"/>
          <p:cNvSpPr txBox="1">
            <a:spLocks/>
          </p:cNvSpPr>
          <p:nvPr/>
        </p:nvSpPr>
        <p:spPr>
          <a:xfrm>
            <a:off x="1442434" y="225066"/>
            <a:ext cx="3026535" cy="5363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s-EC" sz="3200" b="1" dirty="0" smtClean="0">
                <a:latin typeface="Georgia" panose="02040502050405020303" pitchFamily="18" charset="0"/>
              </a:rPr>
              <a:t>Estructura</a:t>
            </a:r>
            <a:endParaRPr lang="es-ES" sz="2800" b="1" dirty="0">
              <a:latin typeface="Georgia" panose="02040502050405020303"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028" t="23295" r="26740" b="10038"/>
          <a:stretch/>
        </p:blipFill>
        <p:spPr bwMode="auto">
          <a:xfrm>
            <a:off x="1343891" y="872836"/>
            <a:ext cx="9975273" cy="569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6117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176" t="29735" r="25889" b="17803"/>
          <a:stretch/>
        </p:blipFill>
        <p:spPr bwMode="auto">
          <a:xfrm>
            <a:off x="1939635" y="734291"/>
            <a:ext cx="8714510" cy="572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7528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511512796"/>
              </p:ext>
            </p:extLst>
          </p:nvPr>
        </p:nvGraphicFramePr>
        <p:xfrm>
          <a:off x="653960" y="761463"/>
          <a:ext cx="8966557" cy="5974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1"/>
          <p:cNvSpPr txBox="1">
            <a:spLocks/>
          </p:cNvSpPr>
          <p:nvPr/>
        </p:nvSpPr>
        <p:spPr>
          <a:xfrm>
            <a:off x="1004552" y="225066"/>
            <a:ext cx="10259096" cy="5363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s-EC" sz="3200" b="1" dirty="0" smtClean="0">
                <a:latin typeface="Georgia" panose="02040502050405020303" pitchFamily="18" charset="0"/>
              </a:rPr>
              <a:t>Metodología </a:t>
            </a:r>
            <a:endParaRPr lang="es-ES" sz="3200" b="1" dirty="0">
              <a:latin typeface="Georgia" panose="02040502050405020303" pitchFamily="18" charset="0"/>
            </a:endParaRPr>
          </a:p>
        </p:txBody>
      </p:sp>
    </p:spTree>
    <p:extLst>
      <p:ext uri="{BB962C8B-B14F-4D97-AF65-F5344CB8AC3E}">
        <p14:creationId xmlns:p14="http://schemas.microsoft.com/office/powerpoint/2010/main" val="33970190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circulo png"/>
          <p:cNvPicPr>
            <a:picLocks noChangeAspect="1" noChangeArrowheads="1"/>
          </p:cNvPicPr>
          <p:nvPr/>
        </p:nvPicPr>
        <p:blipFill>
          <a:blip r:embed="rId2"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829445" y="2920875"/>
            <a:ext cx="2210748" cy="1731144"/>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094704" y="263703"/>
            <a:ext cx="10259096" cy="536396"/>
          </a:xfrm>
        </p:spPr>
        <p:txBody>
          <a:bodyPr vert="horz" lIns="91440" tIns="45720" rIns="91440" bIns="45720" rtlCol="0" anchor="b">
            <a:normAutofit fontScale="90000"/>
          </a:bodyPr>
          <a:lstStyle/>
          <a:p>
            <a:pPr>
              <a:spcAft>
                <a:spcPts val="600"/>
              </a:spcAft>
            </a:pPr>
            <a:r>
              <a:rPr lang="es-EC" sz="3200" b="1" dirty="0" smtClean="0">
                <a:latin typeface="Georgia" panose="02040502050405020303" pitchFamily="18" charset="0"/>
              </a:rPr>
              <a:t>Marco Teórico </a:t>
            </a:r>
            <a:endParaRPr lang="es-ES" sz="3200" b="1" dirty="0">
              <a:latin typeface="Georgia" panose="02040502050405020303" pitchFamily="18" charset="0"/>
            </a:endParaRPr>
          </a:p>
        </p:txBody>
      </p:sp>
      <p:sp>
        <p:nvSpPr>
          <p:cNvPr id="3" name="Marcador de contenido 2"/>
          <p:cNvSpPr>
            <a:spLocks noGrp="1"/>
          </p:cNvSpPr>
          <p:nvPr>
            <p:ph idx="1"/>
          </p:nvPr>
        </p:nvSpPr>
        <p:spPr>
          <a:xfrm>
            <a:off x="3978118" y="3589272"/>
            <a:ext cx="1868228" cy="494504"/>
          </a:xfrm>
        </p:spPr>
        <p:txBody>
          <a:bodyPr>
            <a:normAutofit fontScale="92500"/>
          </a:bodyPr>
          <a:lstStyle/>
          <a:p>
            <a:pPr marL="0" indent="0" algn="ctr">
              <a:buNone/>
            </a:pPr>
            <a:r>
              <a:rPr lang="es-EC" sz="1800" b="1" dirty="0" smtClean="0"/>
              <a:t>Reglamentaciones</a:t>
            </a:r>
            <a:endParaRPr lang="es-ES" sz="1800" b="1" dirty="0"/>
          </a:p>
        </p:txBody>
      </p:sp>
      <p:sp>
        <p:nvSpPr>
          <p:cNvPr id="7" name="Rectángulo redondeado 6"/>
          <p:cNvSpPr/>
          <p:nvPr/>
        </p:nvSpPr>
        <p:spPr>
          <a:xfrm>
            <a:off x="1106896" y="1068946"/>
            <a:ext cx="7521262" cy="148107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ES" sz="2000"/>
          </a:p>
        </p:txBody>
      </p:sp>
      <p:sp>
        <p:nvSpPr>
          <p:cNvPr id="9" name="Rectángulo redondeado 8"/>
          <p:cNvSpPr/>
          <p:nvPr/>
        </p:nvSpPr>
        <p:spPr>
          <a:xfrm>
            <a:off x="1094704" y="5140634"/>
            <a:ext cx="7521262" cy="118485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s-ES"/>
          </a:p>
        </p:txBody>
      </p:sp>
      <p:sp>
        <p:nvSpPr>
          <p:cNvPr id="10" name="Marcador de contenido 2"/>
          <p:cNvSpPr txBox="1">
            <a:spLocks/>
          </p:cNvSpPr>
          <p:nvPr/>
        </p:nvSpPr>
        <p:spPr>
          <a:xfrm>
            <a:off x="1257141" y="1304504"/>
            <a:ext cx="1763710" cy="7177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sz="1500" dirty="0" smtClean="0"/>
              <a:t>Reglamento tipo de las naciones unidas para el transporte de mercancías peligrosas</a:t>
            </a:r>
            <a:endParaRPr lang="es-ES" sz="1500" dirty="0"/>
          </a:p>
        </p:txBody>
      </p:sp>
      <p:sp>
        <p:nvSpPr>
          <p:cNvPr id="12" name="Marcador de contenido 2"/>
          <p:cNvSpPr txBox="1">
            <a:spLocks/>
          </p:cNvSpPr>
          <p:nvPr/>
        </p:nvSpPr>
        <p:spPr>
          <a:xfrm>
            <a:off x="3407978" y="1304504"/>
            <a:ext cx="1526841" cy="10705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1500" dirty="0" smtClean="0"/>
              <a:t>Reglamentación sobre mercancías peligrosas (</a:t>
            </a:r>
            <a:r>
              <a:rPr lang="es-EC" sz="1500" dirty="0" err="1" smtClean="0"/>
              <a:t>IATA</a:t>
            </a:r>
            <a:r>
              <a:rPr lang="es-EC" sz="1500" dirty="0" smtClean="0"/>
              <a:t>)</a:t>
            </a:r>
            <a:endParaRPr lang="es-ES" sz="1500" dirty="0"/>
          </a:p>
        </p:txBody>
      </p:sp>
      <p:sp>
        <p:nvSpPr>
          <p:cNvPr id="13" name="Marcador de contenido 2"/>
          <p:cNvSpPr txBox="1">
            <a:spLocks/>
          </p:cNvSpPr>
          <p:nvPr/>
        </p:nvSpPr>
        <p:spPr>
          <a:xfrm>
            <a:off x="1409540" y="5432542"/>
            <a:ext cx="2093514" cy="81399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1800" dirty="0" smtClean="0"/>
              <a:t>Ley orgánica de </a:t>
            </a:r>
            <a:r>
              <a:rPr lang="es-EC" sz="1900" dirty="0" smtClean="0"/>
              <a:t>transporte</a:t>
            </a:r>
            <a:r>
              <a:rPr lang="es-EC" sz="1800" dirty="0" smtClean="0"/>
              <a:t> terrestre, transito y seguridad vial</a:t>
            </a:r>
            <a:endParaRPr lang="es-ES" sz="1800" dirty="0"/>
          </a:p>
        </p:txBody>
      </p:sp>
      <p:sp>
        <p:nvSpPr>
          <p:cNvPr id="14" name="Marcador de contenido 2"/>
          <p:cNvSpPr txBox="1">
            <a:spLocks/>
          </p:cNvSpPr>
          <p:nvPr/>
        </p:nvSpPr>
        <p:spPr>
          <a:xfrm>
            <a:off x="6676337" y="5474279"/>
            <a:ext cx="1526841" cy="7305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1600" dirty="0" smtClean="0"/>
              <a:t>Norma </a:t>
            </a:r>
            <a:r>
              <a:rPr lang="es-EC" sz="1600" dirty="0" err="1" smtClean="0"/>
              <a:t>INEN</a:t>
            </a:r>
            <a:r>
              <a:rPr lang="es-EC" sz="1600" dirty="0" smtClean="0"/>
              <a:t> </a:t>
            </a:r>
          </a:p>
          <a:p>
            <a:pPr marL="0" indent="0" algn="ctr">
              <a:buFont typeface="Arial" panose="020B0604020202020204" pitchFamily="34" charset="0"/>
              <a:buNone/>
            </a:pPr>
            <a:r>
              <a:rPr lang="es-EC" sz="1600" dirty="0" smtClean="0"/>
              <a:t>2266</a:t>
            </a:r>
            <a:endParaRPr lang="es-ES" sz="1600" dirty="0"/>
          </a:p>
        </p:txBody>
      </p:sp>
      <p:cxnSp>
        <p:nvCxnSpPr>
          <p:cNvPr id="16" name="Conector recto de flecha 15"/>
          <p:cNvCxnSpPr/>
          <p:nvPr/>
        </p:nvCxnSpPr>
        <p:spPr>
          <a:xfrm>
            <a:off x="2408349" y="2550017"/>
            <a:ext cx="1506828" cy="647514"/>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20" name="Conector recto de flecha 19"/>
          <p:cNvCxnSpPr/>
          <p:nvPr/>
        </p:nvCxnSpPr>
        <p:spPr>
          <a:xfrm>
            <a:off x="4318369" y="2432260"/>
            <a:ext cx="101627" cy="541611"/>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25" name="Conector recto de flecha 24"/>
          <p:cNvCxnSpPr/>
          <p:nvPr/>
        </p:nvCxnSpPr>
        <p:spPr>
          <a:xfrm flipH="1">
            <a:off x="6040192" y="2550017"/>
            <a:ext cx="1497515" cy="663764"/>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28" name="Conector recto de flecha 27"/>
          <p:cNvCxnSpPr/>
          <p:nvPr/>
        </p:nvCxnSpPr>
        <p:spPr>
          <a:xfrm flipH="1">
            <a:off x="2498501" y="4454634"/>
            <a:ext cx="1595196" cy="60705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30" name="Conector recto de flecha 29"/>
          <p:cNvCxnSpPr/>
          <p:nvPr/>
        </p:nvCxnSpPr>
        <p:spPr>
          <a:xfrm>
            <a:off x="5846346" y="4396048"/>
            <a:ext cx="1593412" cy="665636"/>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34" name="Rectángulo 33"/>
          <p:cNvSpPr/>
          <p:nvPr/>
        </p:nvSpPr>
        <p:spPr>
          <a:xfrm>
            <a:off x="9456660" y="1365161"/>
            <a:ext cx="2456298" cy="118485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Internacionales</a:t>
            </a:r>
            <a:endParaRPr lang="es-ES" dirty="0">
              <a:solidFill>
                <a:schemeClr val="tx1"/>
              </a:solidFill>
            </a:endParaRPr>
          </a:p>
        </p:txBody>
      </p:sp>
      <p:sp>
        <p:nvSpPr>
          <p:cNvPr id="37" name="Rectángulo 36"/>
          <p:cNvSpPr/>
          <p:nvPr/>
        </p:nvSpPr>
        <p:spPr>
          <a:xfrm>
            <a:off x="9456660" y="5061684"/>
            <a:ext cx="2456298" cy="118485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Nacionales</a:t>
            </a:r>
            <a:endParaRPr lang="es-ES" dirty="0">
              <a:solidFill>
                <a:schemeClr val="tx1"/>
              </a:solidFill>
            </a:endParaRPr>
          </a:p>
        </p:txBody>
      </p:sp>
      <p:sp>
        <p:nvSpPr>
          <p:cNvPr id="26" name="Marcador de contenido 2"/>
          <p:cNvSpPr txBox="1">
            <a:spLocks/>
          </p:cNvSpPr>
          <p:nvPr/>
        </p:nvSpPr>
        <p:spPr>
          <a:xfrm>
            <a:off x="5460830" y="1286222"/>
            <a:ext cx="1526841" cy="10363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sz="1500" dirty="0" smtClean="0"/>
              <a:t>Código marítimo internacional de mercancías peligrosas</a:t>
            </a:r>
            <a:endParaRPr lang="es-ES" sz="1500" dirty="0"/>
          </a:p>
        </p:txBody>
      </p:sp>
      <p:sp>
        <p:nvSpPr>
          <p:cNvPr id="27" name="Marcador de contenido 2"/>
          <p:cNvSpPr txBox="1">
            <a:spLocks/>
          </p:cNvSpPr>
          <p:nvPr/>
        </p:nvSpPr>
        <p:spPr>
          <a:xfrm>
            <a:off x="7051402" y="1498361"/>
            <a:ext cx="1526841" cy="8333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1500" dirty="0" smtClean="0"/>
              <a:t>Norma ISO </a:t>
            </a:r>
          </a:p>
          <a:p>
            <a:pPr marL="0" indent="0" algn="ctr">
              <a:buFont typeface="Arial" panose="020B0604020202020204" pitchFamily="34" charset="0"/>
              <a:buNone/>
            </a:pPr>
            <a:r>
              <a:rPr lang="es-EC" sz="1500" dirty="0" smtClean="0"/>
              <a:t>28000</a:t>
            </a:r>
            <a:endParaRPr lang="es-ES" sz="1500" dirty="0"/>
          </a:p>
        </p:txBody>
      </p:sp>
      <p:cxnSp>
        <p:nvCxnSpPr>
          <p:cNvPr id="29" name="Conector recto de flecha 28"/>
          <p:cNvCxnSpPr/>
          <p:nvPr/>
        </p:nvCxnSpPr>
        <p:spPr>
          <a:xfrm flipH="1">
            <a:off x="5460831" y="2369806"/>
            <a:ext cx="290109" cy="588163"/>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pic>
        <p:nvPicPr>
          <p:cNvPr id="10242" name="Picture 2" descr="Definición de OMC » Concepto en Definición AB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73774"/>
            <a:ext cx="3249820" cy="1972846"/>
          </a:xfrm>
          <a:prstGeom prst="rect">
            <a:avLst/>
          </a:prstGeom>
          <a:noFill/>
          <a:extLst>
            <a:ext uri="{909E8E84-426E-40DD-AFC4-6F175D3DCCD1}">
              <a14:hiddenFill xmlns:a14="http://schemas.microsoft.com/office/drawing/2010/main">
                <a:solidFill>
                  <a:srgbClr val="FFFFFF"/>
                </a:solidFill>
              </a14:hiddenFill>
            </a:ext>
          </a:extLst>
        </p:spPr>
      </p:pic>
      <p:sp>
        <p:nvSpPr>
          <p:cNvPr id="23" name="22 Rectángulo"/>
          <p:cNvSpPr/>
          <p:nvPr/>
        </p:nvSpPr>
        <p:spPr>
          <a:xfrm>
            <a:off x="8669470" y="2920875"/>
            <a:ext cx="2500100" cy="1695044"/>
          </a:xfrm>
          <a:prstGeom prst="rect">
            <a:avLst/>
          </a:prstGeom>
          <a:blipFill rotWithShape="1">
            <a:blip r:embed="rId4"/>
            <a:stretch>
              <a:fillRect/>
            </a:stretch>
          </a:blipFill>
        </p:spPr>
        <p:style>
          <a:lnRef idx="1">
            <a:schemeClr val="lt1">
              <a:hueOff val="0"/>
              <a:satOff val="0"/>
              <a:lumOff val="0"/>
              <a:alphaOff val="0"/>
            </a:schemeClr>
          </a:lnRef>
          <a:fillRef idx="1">
            <a:scrgbClr r="0" g="0" b="0"/>
          </a:fillRef>
          <a:effectRef idx="1">
            <a:schemeClr val="accent3">
              <a:tint val="50000"/>
              <a:hueOff val="5359332"/>
              <a:satOff val="-7864"/>
              <a:lumOff val="533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18772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10"/>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grpId="0" nodeType="clickEffect">
                                  <p:stCondLst>
                                    <p:cond delay="0"/>
                                  </p:stCondLst>
                                  <p:iterate type="lt">
                                    <p:tmAbs val="25"/>
                                  </p:iterate>
                                  <p:childTnLst>
                                    <p:set>
                                      <p:cBhvr override="childStyle">
                                        <p:cTn id="10" dur="indefinite"/>
                                        <p:tgtEl>
                                          <p:spTgt spid="12"/>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grpId="0" nodeType="clickEffect">
                                  <p:stCondLst>
                                    <p:cond delay="0"/>
                                  </p:stCondLst>
                                  <p:iterate type="lt">
                                    <p:tmAbs val="25"/>
                                  </p:iterate>
                                  <p:childTnLst>
                                    <p:set>
                                      <p:cBhvr override="childStyle">
                                        <p:cTn id="14" dur="indefinite"/>
                                        <p:tgtEl>
                                          <p:spTgt spid="26"/>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grpId="0" nodeType="clickEffect">
                                  <p:stCondLst>
                                    <p:cond delay="0"/>
                                  </p:stCondLst>
                                  <p:iterate type="lt">
                                    <p:tmAbs val="25"/>
                                  </p:iterate>
                                  <p:childTnLst>
                                    <p:set>
                                      <p:cBhvr override="childStyle">
                                        <p:cTn id="18" dur="indefinite"/>
                                        <p:tgtEl>
                                          <p:spTgt spid="27"/>
                                        </p:tgtEl>
                                        <p:attrNameLst>
                                          <p:attrName>style.fontWeight</p:attrName>
                                        </p:attrNameLst>
                                      </p:cBhvr>
                                      <p:to>
                                        <p:strVal val="bold"/>
                                      </p:to>
                                    </p:set>
                                  </p:childTnLst>
                                </p:cTn>
                              </p:par>
                            </p:childTnLst>
                          </p:cTn>
                        </p:par>
                      </p:childTnLst>
                    </p:cTn>
                  </p:par>
                  <p:par>
                    <p:cTn id="19" fill="hold">
                      <p:stCondLst>
                        <p:cond delay="indefinite"/>
                      </p:stCondLst>
                      <p:childTnLst>
                        <p:par>
                          <p:cTn id="20" fill="hold">
                            <p:stCondLst>
                              <p:cond delay="0"/>
                            </p:stCondLst>
                            <p:childTnLst>
                              <p:par>
                                <p:cTn id="21" presetID="15" presetClass="emph" presetSubtype="0" grpId="0" nodeType="clickEffect">
                                  <p:stCondLst>
                                    <p:cond delay="0"/>
                                  </p:stCondLst>
                                  <p:iterate type="lt">
                                    <p:tmAbs val="25"/>
                                  </p:iterate>
                                  <p:childTnLst>
                                    <p:set>
                                      <p:cBhvr override="childStyle">
                                        <p:cTn id="22" dur="indefinite"/>
                                        <p:tgtEl>
                                          <p:spTgt spid="13"/>
                                        </p:tgtEl>
                                        <p:attrNameLst>
                                          <p:attrName>style.fontWeight</p:attrName>
                                        </p:attrNameLst>
                                      </p:cBhvr>
                                      <p:to>
                                        <p:strVal val="bold"/>
                                      </p:to>
                                    </p:set>
                                  </p:childTnLst>
                                </p:cTn>
                              </p:par>
                            </p:childTnLst>
                          </p:cTn>
                        </p:par>
                      </p:childTnLst>
                    </p:cTn>
                  </p:par>
                  <p:par>
                    <p:cTn id="23" fill="hold">
                      <p:stCondLst>
                        <p:cond delay="indefinite"/>
                      </p:stCondLst>
                      <p:childTnLst>
                        <p:par>
                          <p:cTn id="24" fill="hold">
                            <p:stCondLst>
                              <p:cond delay="0"/>
                            </p:stCondLst>
                            <p:childTnLst>
                              <p:par>
                                <p:cTn id="25" presetID="15" presetClass="emph" presetSubtype="0" grpId="0" nodeType="clickEffect">
                                  <p:stCondLst>
                                    <p:cond delay="0"/>
                                  </p:stCondLst>
                                  <p:iterate type="lt">
                                    <p:tmAbs val="25"/>
                                  </p:iterate>
                                  <p:childTnLst>
                                    <p:set>
                                      <p:cBhvr override="childStyle">
                                        <p:cTn id="26" dur="indefinite"/>
                                        <p:tgtEl>
                                          <p:spTgt spid="14"/>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DB27DF-CE58-498A-A0A4-8D91773F72A9}"/>
              </a:ext>
            </a:extLst>
          </p:cNvPr>
          <p:cNvSpPr>
            <a:spLocks noGrp="1"/>
          </p:cNvSpPr>
          <p:nvPr>
            <p:ph type="title"/>
          </p:nvPr>
        </p:nvSpPr>
        <p:spPr>
          <a:xfrm>
            <a:off x="3352368" y="382470"/>
            <a:ext cx="5334287" cy="1009651"/>
          </a:xfrm>
        </p:spPr>
        <p:txBody>
          <a:bodyPr>
            <a:normAutofit fontScale="90000"/>
          </a:bodyPr>
          <a:lstStyle/>
          <a:p>
            <a:pPr algn="ctr"/>
            <a:r>
              <a:rPr lang="es-EC" sz="3600" b="1" dirty="0" smtClean="0">
                <a:latin typeface="Georgia" panose="02040502050405020303" pitchFamily="18" charset="0"/>
              </a:rPr>
              <a:t>Costos e indicadores logísticos</a:t>
            </a:r>
            <a:endParaRPr lang="es-EC" sz="3600" b="1" dirty="0">
              <a:latin typeface="Georgia" panose="02040502050405020303" pitchFamily="18" charset="0"/>
            </a:endParaRPr>
          </a:p>
        </p:txBody>
      </p:sp>
      <p:sp>
        <p:nvSpPr>
          <p:cNvPr id="3" name="Content Placeholder 2">
            <a:extLst>
              <a:ext uri="{FF2B5EF4-FFF2-40B4-BE49-F238E27FC236}">
                <a16:creationId xmlns:a16="http://schemas.microsoft.com/office/drawing/2014/main" xmlns="" id="{DA8279C0-9FE5-43D7-A9D7-7BF951CE3168}"/>
              </a:ext>
            </a:extLst>
          </p:cNvPr>
          <p:cNvSpPr>
            <a:spLocks noGrp="1"/>
          </p:cNvSpPr>
          <p:nvPr>
            <p:ph idx="1"/>
          </p:nvPr>
        </p:nvSpPr>
        <p:spPr>
          <a:xfrm>
            <a:off x="5044125" y="2100977"/>
            <a:ext cx="2461217" cy="477728"/>
          </a:xfrm>
        </p:spPr>
        <p:txBody>
          <a:bodyPr>
            <a:normAutofit/>
          </a:bodyPr>
          <a:lstStyle/>
          <a:p>
            <a:pPr marL="0" indent="0" algn="ctr">
              <a:lnSpc>
                <a:spcPct val="120000"/>
              </a:lnSpc>
              <a:buNone/>
            </a:pPr>
            <a:r>
              <a:rPr lang="es-EC" sz="1800" dirty="0" smtClean="0"/>
              <a:t>Almacenamiento</a:t>
            </a:r>
            <a:endParaRPr lang="es-EC" sz="1800" dirty="0"/>
          </a:p>
        </p:txBody>
      </p:sp>
      <p:grpSp>
        <p:nvGrpSpPr>
          <p:cNvPr id="22" name="Group 21">
            <a:extLst>
              <a:ext uri="{FF2B5EF4-FFF2-40B4-BE49-F238E27FC236}">
                <a16:creationId xmlns:a16="http://schemas.microsoft.com/office/drawing/2014/main" xmlns="" id="{E8A664D5-B53C-476C-96AC-3DE3B45E59FB}"/>
              </a:ext>
            </a:extLst>
          </p:cNvPr>
          <p:cNvGrpSpPr/>
          <p:nvPr/>
        </p:nvGrpSpPr>
        <p:grpSpPr>
          <a:xfrm>
            <a:off x="7692394" y="1620481"/>
            <a:ext cx="2003634" cy="2319084"/>
            <a:chOff x="455403" y="1885902"/>
            <a:chExt cx="1715672" cy="1915177"/>
          </a:xfrm>
        </p:grpSpPr>
        <p:sp>
          <p:nvSpPr>
            <p:cNvPr id="23" name="Freeform 5">
              <a:extLst>
                <a:ext uri="{FF2B5EF4-FFF2-40B4-BE49-F238E27FC236}">
                  <a16:creationId xmlns:a16="http://schemas.microsoft.com/office/drawing/2014/main" xmlns="" id="{AAD85DD2-A61D-4784-B62E-D782F6DC97D9}"/>
                </a:ext>
              </a:extLst>
            </p:cNvPr>
            <p:cNvSpPr>
              <a:spLocks/>
            </p:cNvSpPr>
            <p:nvPr/>
          </p:nvSpPr>
          <p:spPr bwMode="auto">
            <a:xfrm>
              <a:off x="455403" y="1958574"/>
              <a:ext cx="1682079" cy="1842505"/>
            </a:xfrm>
            <a:custGeom>
              <a:avLst/>
              <a:gdLst>
                <a:gd name="T0" fmla="*/ 4861 w 4907"/>
                <a:gd name="T1" fmla="*/ 5375 h 5375"/>
                <a:gd name="T2" fmla="*/ 46 w 4907"/>
                <a:gd name="T3" fmla="*/ 5375 h 5375"/>
                <a:gd name="T4" fmla="*/ 46 w 4907"/>
                <a:gd name="T5" fmla="*/ 5375 h 5375"/>
                <a:gd name="T6" fmla="*/ 36 w 4907"/>
                <a:gd name="T7" fmla="*/ 5373 h 5375"/>
                <a:gd name="T8" fmla="*/ 28 w 4907"/>
                <a:gd name="T9" fmla="*/ 5371 h 5375"/>
                <a:gd name="T10" fmla="*/ 20 w 4907"/>
                <a:gd name="T11" fmla="*/ 5367 h 5375"/>
                <a:gd name="T12" fmla="*/ 12 w 4907"/>
                <a:gd name="T13" fmla="*/ 5361 h 5375"/>
                <a:gd name="T14" fmla="*/ 8 w 4907"/>
                <a:gd name="T15" fmla="*/ 5353 h 5375"/>
                <a:gd name="T16" fmla="*/ 4 w 4907"/>
                <a:gd name="T17" fmla="*/ 5347 h 5375"/>
                <a:gd name="T18" fmla="*/ 0 w 4907"/>
                <a:gd name="T19" fmla="*/ 5337 h 5375"/>
                <a:gd name="T20" fmla="*/ 0 w 4907"/>
                <a:gd name="T21" fmla="*/ 5329 h 5375"/>
                <a:gd name="T22" fmla="*/ 0 w 4907"/>
                <a:gd name="T23" fmla="*/ 44 h 5375"/>
                <a:gd name="T24" fmla="*/ 0 w 4907"/>
                <a:gd name="T25" fmla="*/ 44 h 5375"/>
                <a:gd name="T26" fmla="*/ 0 w 4907"/>
                <a:gd name="T27" fmla="*/ 36 h 5375"/>
                <a:gd name="T28" fmla="*/ 4 w 4907"/>
                <a:gd name="T29" fmla="*/ 26 h 5375"/>
                <a:gd name="T30" fmla="*/ 8 w 4907"/>
                <a:gd name="T31" fmla="*/ 20 h 5375"/>
                <a:gd name="T32" fmla="*/ 12 w 4907"/>
                <a:gd name="T33" fmla="*/ 12 h 5375"/>
                <a:gd name="T34" fmla="*/ 20 w 4907"/>
                <a:gd name="T35" fmla="*/ 6 h 5375"/>
                <a:gd name="T36" fmla="*/ 28 w 4907"/>
                <a:gd name="T37" fmla="*/ 2 h 5375"/>
                <a:gd name="T38" fmla="*/ 36 w 4907"/>
                <a:gd name="T39" fmla="*/ 0 h 5375"/>
                <a:gd name="T40" fmla="*/ 46 w 4907"/>
                <a:gd name="T41" fmla="*/ 0 h 5375"/>
                <a:gd name="T42" fmla="*/ 4861 w 4907"/>
                <a:gd name="T43" fmla="*/ 0 h 5375"/>
                <a:gd name="T44" fmla="*/ 4861 w 4907"/>
                <a:gd name="T45" fmla="*/ 0 h 5375"/>
                <a:gd name="T46" fmla="*/ 4871 w 4907"/>
                <a:gd name="T47" fmla="*/ 0 h 5375"/>
                <a:gd name="T48" fmla="*/ 4879 w 4907"/>
                <a:gd name="T49" fmla="*/ 2 h 5375"/>
                <a:gd name="T50" fmla="*/ 4887 w 4907"/>
                <a:gd name="T51" fmla="*/ 6 h 5375"/>
                <a:gd name="T52" fmla="*/ 4893 w 4907"/>
                <a:gd name="T53" fmla="*/ 12 h 5375"/>
                <a:gd name="T54" fmla="*/ 4899 w 4907"/>
                <a:gd name="T55" fmla="*/ 20 h 5375"/>
                <a:gd name="T56" fmla="*/ 4903 w 4907"/>
                <a:gd name="T57" fmla="*/ 26 h 5375"/>
                <a:gd name="T58" fmla="*/ 4907 w 4907"/>
                <a:gd name="T59" fmla="*/ 36 h 5375"/>
                <a:gd name="T60" fmla="*/ 4907 w 4907"/>
                <a:gd name="T61" fmla="*/ 44 h 5375"/>
                <a:gd name="T62" fmla="*/ 4907 w 4907"/>
                <a:gd name="T63" fmla="*/ 44 h 5375"/>
                <a:gd name="T64" fmla="*/ 4907 w 4907"/>
                <a:gd name="T65" fmla="*/ 54 h 5375"/>
                <a:gd name="T66" fmla="*/ 4903 w 4907"/>
                <a:gd name="T67" fmla="*/ 62 h 5375"/>
                <a:gd name="T68" fmla="*/ 4899 w 4907"/>
                <a:gd name="T69" fmla="*/ 70 h 5375"/>
                <a:gd name="T70" fmla="*/ 4893 w 4907"/>
                <a:gd name="T71" fmla="*/ 76 h 5375"/>
                <a:gd name="T72" fmla="*/ 4887 w 4907"/>
                <a:gd name="T73" fmla="*/ 82 h 5375"/>
                <a:gd name="T74" fmla="*/ 4879 w 4907"/>
                <a:gd name="T75" fmla="*/ 86 h 5375"/>
                <a:gd name="T76" fmla="*/ 4871 w 4907"/>
                <a:gd name="T77" fmla="*/ 90 h 5375"/>
                <a:gd name="T78" fmla="*/ 4861 w 4907"/>
                <a:gd name="T79" fmla="*/ 90 h 5375"/>
                <a:gd name="T80" fmla="*/ 90 w 4907"/>
                <a:gd name="T81" fmla="*/ 90 h 5375"/>
                <a:gd name="T82" fmla="*/ 90 w 4907"/>
                <a:gd name="T83" fmla="*/ 5284 h 5375"/>
                <a:gd name="T84" fmla="*/ 4861 w 4907"/>
                <a:gd name="T85" fmla="*/ 5284 h 5375"/>
                <a:gd name="T86" fmla="*/ 4861 w 4907"/>
                <a:gd name="T87" fmla="*/ 5284 h 5375"/>
                <a:gd name="T88" fmla="*/ 4871 w 4907"/>
                <a:gd name="T89" fmla="*/ 5284 h 5375"/>
                <a:gd name="T90" fmla="*/ 4879 w 4907"/>
                <a:gd name="T91" fmla="*/ 5288 h 5375"/>
                <a:gd name="T92" fmla="*/ 4887 w 4907"/>
                <a:gd name="T93" fmla="*/ 5292 h 5375"/>
                <a:gd name="T94" fmla="*/ 4893 w 4907"/>
                <a:gd name="T95" fmla="*/ 5298 h 5375"/>
                <a:gd name="T96" fmla="*/ 4899 w 4907"/>
                <a:gd name="T97" fmla="*/ 5304 h 5375"/>
                <a:gd name="T98" fmla="*/ 4903 w 4907"/>
                <a:gd name="T99" fmla="*/ 5312 h 5375"/>
                <a:gd name="T100" fmla="*/ 4907 w 4907"/>
                <a:gd name="T101" fmla="*/ 5319 h 5375"/>
                <a:gd name="T102" fmla="*/ 4907 w 4907"/>
                <a:gd name="T103" fmla="*/ 5329 h 5375"/>
                <a:gd name="T104" fmla="*/ 4907 w 4907"/>
                <a:gd name="T105" fmla="*/ 5329 h 5375"/>
                <a:gd name="T106" fmla="*/ 4907 w 4907"/>
                <a:gd name="T107" fmla="*/ 5337 h 5375"/>
                <a:gd name="T108" fmla="*/ 4903 w 4907"/>
                <a:gd name="T109" fmla="*/ 5347 h 5375"/>
                <a:gd name="T110" fmla="*/ 4899 w 4907"/>
                <a:gd name="T111" fmla="*/ 5353 h 5375"/>
                <a:gd name="T112" fmla="*/ 4893 w 4907"/>
                <a:gd name="T113" fmla="*/ 5361 h 5375"/>
                <a:gd name="T114" fmla="*/ 4887 w 4907"/>
                <a:gd name="T115" fmla="*/ 5367 h 5375"/>
                <a:gd name="T116" fmla="*/ 4879 w 4907"/>
                <a:gd name="T117" fmla="*/ 5371 h 5375"/>
                <a:gd name="T118" fmla="*/ 4871 w 4907"/>
                <a:gd name="T119" fmla="*/ 5373 h 5375"/>
                <a:gd name="T120" fmla="*/ 4861 w 4907"/>
                <a:gd name="T121" fmla="*/ 5375 h 5375"/>
                <a:gd name="T122" fmla="*/ 4861 w 4907"/>
                <a:gd name="T123" fmla="*/ 5375 h 5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07" h="5375">
                  <a:moveTo>
                    <a:pt x="4861" y="5375"/>
                  </a:moveTo>
                  <a:lnTo>
                    <a:pt x="46" y="5375"/>
                  </a:lnTo>
                  <a:lnTo>
                    <a:pt x="46" y="5375"/>
                  </a:lnTo>
                  <a:lnTo>
                    <a:pt x="36" y="5373"/>
                  </a:lnTo>
                  <a:lnTo>
                    <a:pt x="28" y="5371"/>
                  </a:lnTo>
                  <a:lnTo>
                    <a:pt x="20" y="5367"/>
                  </a:lnTo>
                  <a:lnTo>
                    <a:pt x="12" y="5361"/>
                  </a:lnTo>
                  <a:lnTo>
                    <a:pt x="8" y="5353"/>
                  </a:lnTo>
                  <a:lnTo>
                    <a:pt x="4" y="5347"/>
                  </a:lnTo>
                  <a:lnTo>
                    <a:pt x="0" y="5337"/>
                  </a:lnTo>
                  <a:lnTo>
                    <a:pt x="0" y="5329"/>
                  </a:lnTo>
                  <a:lnTo>
                    <a:pt x="0" y="44"/>
                  </a:lnTo>
                  <a:lnTo>
                    <a:pt x="0" y="44"/>
                  </a:lnTo>
                  <a:lnTo>
                    <a:pt x="0" y="36"/>
                  </a:lnTo>
                  <a:lnTo>
                    <a:pt x="4" y="26"/>
                  </a:lnTo>
                  <a:lnTo>
                    <a:pt x="8" y="20"/>
                  </a:lnTo>
                  <a:lnTo>
                    <a:pt x="12" y="12"/>
                  </a:lnTo>
                  <a:lnTo>
                    <a:pt x="20" y="6"/>
                  </a:lnTo>
                  <a:lnTo>
                    <a:pt x="28" y="2"/>
                  </a:lnTo>
                  <a:lnTo>
                    <a:pt x="36" y="0"/>
                  </a:lnTo>
                  <a:lnTo>
                    <a:pt x="46" y="0"/>
                  </a:lnTo>
                  <a:lnTo>
                    <a:pt x="4861" y="0"/>
                  </a:lnTo>
                  <a:lnTo>
                    <a:pt x="4861" y="0"/>
                  </a:lnTo>
                  <a:lnTo>
                    <a:pt x="4871" y="0"/>
                  </a:lnTo>
                  <a:lnTo>
                    <a:pt x="4879" y="2"/>
                  </a:lnTo>
                  <a:lnTo>
                    <a:pt x="4887" y="6"/>
                  </a:lnTo>
                  <a:lnTo>
                    <a:pt x="4893" y="12"/>
                  </a:lnTo>
                  <a:lnTo>
                    <a:pt x="4899" y="20"/>
                  </a:lnTo>
                  <a:lnTo>
                    <a:pt x="4903" y="26"/>
                  </a:lnTo>
                  <a:lnTo>
                    <a:pt x="4907" y="36"/>
                  </a:lnTo>
                  <a:lnTo>
                    <a:pt x="4907" y="44"/>
                  </a:lnTo>
                  <a:lnTo>
                    <a:pt x="4907" y="44"/>
                  </a:lnTo>
                  <a:lnTo>
                    <a:pt x="4907" y="54"/>
                  </a:lnTo>
                  <a:lnTo>
                    <a:pt x="4903" y="62"/>
                  </a:lnTo>
                  <a:lnTo>
                    <a:pt x="4899" y="70"/>
                  </a:lnTo>
                  <a:lnTo>
                    <a:pt x="4893" y="76"/>
                  </a:lnTo>
                  <a:lnTo>
                    <a:pt x="4887" y="82"/>
                  </a:lnTo>
                  <a:lnTo>
                    <a:pt x="4879" y="86"/>
                  </a:lnTo>
                  <a:lnTo>
                    <a:pt x="4871" y="90"/>
                  </a:lnTo>
                  <a:lnTo>
                    <a:pt x="4861" y="90"/>
                  </a:lnTo>
                  <a:lnTo>
                    <a:pt x="90" y="90"/>
                  </a:lnTo>
                  <a:lnTo>
                    <a:pt x="90" y="5284"/>
                  </a:lnTo>
                  <a:lnTo>
                    <a:pt x="4861" y="5284"/>
                  </a:lnTo>
                  <a:lnTo>
                    <a:pt x="4861" y="5284"/>
                  </a:lnTo>
                  <a:lnTo>
                    <a:pt x="4871" y="5284"/>
                  </a:lnTo>
                  <a:lnTo>
                    <a:pt x="4879" y="5288"/>
                  </a:lnTo>
                  <a:lnTo>
                    <a:pt x="4887" y="5292"/>
                  </a:lnTo>
                  <a:lnTo>
                    <a:pt x="4893" y="5298"/>
                  </a:lnTo>
                  <a:lnTo>
                    <a:pt x="4899" y="5304"/>
                  </a:lnTo>
                  <a:lnTo>
                    <a:pt x="4903" y="5312"/>
                  </a:lnTo>
                  <a:lnTo>
                    <a:pt x="4907" y="5319"/>
                  </a:lnTo>
                  <a:lnTo>
                    <a:pt x="4907" y="5329"/>
                  </a:lnTo>
                  <a:lnTo>
                    <a:pt x="4907" y="5329"/>
                  </a:lnTo>
                  <a:lnTo>
                    <a:pt x="4907" y="5337"/>
                  </a:lnTo>
                  <a:lnTo>
                    <a:pt x="4903" y="5347"/>
                  </a:lnTo>
                  <a:lnTo>
                    <a:pt x="4899" y="5353"/>
                  </a:lnTo>
                  <a:lnTo>
                    <a:pt x="4893" y="5361"/>
                  </a:lnTo>
                  <a:lnTo>
                    <a:pt x="4887" y="5367"/>
                  </a:lnTo>
                  <a:lnTo>
                    <a:pt x="4879" y="5371"/>
                  </a:lnTo>
                  <a:lnTo>
                    <a:pt x="4871" y="5373"/>
                  </a:lnTo>
                  <a:lnTo>
                    <a:pt x="4861" y="5375"/>
                  </a:lnTo>
                  <a:lnTo>
                    <a:pt x="4861" y="5375"/>
                  </a:lnTo>
                  <a:close/>
                </a:path>
              </a:pathLst>
            </a:custGeom>
            <a:ln/>
            <a:extLst/>
          </p:spPr>
          <p:style>
            <a:lnRef idx="2">
              <a:schemeClr val="accent4"/>
            </a:lnRef>
            <a:fillRef idx="1">
              <a:schemeClr val="lt1"/>
            </a:fillRef>
            <a:effectRef idx="0">
              <a:schemeClr val="accent4"/>
            </a:effectRef>
            <a:fontRef idx="minor">
              <a:schemeClr val="dk1"/>
            </a:fontRef>
          </p:style>
          <p:txBody>
            <a:bodyPr vert="horz" wrap="square" lIns="78191" tIns="39096" rIns="78191" bIns="39096" numCol="1" anchor="t" anchorCtr="0" compatLnSpc="1">
              <a:prstTxWarp prst="textNoShape">
                <a:avLst/>
              </a:prstTxWarp>
            </a:bodyPr>
            <a:lstStyle/>
            <a:p>
              <a:endParaRPr lang="en-GB" sz="900" dirty="0"/>
            </a:p>
          </p:txBody>
        </p:sp>
        <p:sp>
          <p:nvSpPr>
            <p:cNvPr id="24" name="Freeform 6">
              <a:extLst>
                <a:ext uri="{FF2B5EF4-FFF2-40B4-BE49-F238E27FC236}">
                  <a16:creationId xmlns:a16="http://schemas.microsoft.com/office/drawing/2014/main" xmlns="" id="{458FB0E5-0BA3-4D55-8218-237453013955}"/>
                </a:ext>
              </a:extLst>
            </p:cNvPr>
            <p:cNvSpPr>
              <a:spLocks/>
            </p:cNvSpPr>
            <p:nvPr/>
          </p:nvSpPr>
          <p:spPr bwMode="auto">
            <a:xfrm>
              <a:off x="616515" y="2119000"/>
              <a:ext cx="1520967" cy="1521309"/>
            </a:xfrm>
            <a:custGeom>
              <a:avLst/>
              <a:gdLst>
                <a:gd name="T0" fmla="*/ 4391 w 4437"/>
                <a:gd name="T1" fmla="*/ 4438 h 4438"/>
                <a:gd name="T2" fmla="*/ 44 w 4437"/>
                <a:gd name="T3" fmla="*/ 4438 h 4438"/>
                <a:gd name="T4" fmla="*/ 44 w 4437"/>
                <a:gd name="T5" fmla="*/ 4438 h 4438"/>
                <a:gd name="T6" fmla="*/ 36 w 4437"/>
                <a:gd name="T7" fmla="*/ 4436 h 4438"/>
                <a:gd name="T8" fmla="*/ 26 w 4437"/>
                <a:gd name="T9" fmla="*/ 4434 h 4438"/>
                <a:gd name="T10" fmla="*/ 20 w 4437"/>
                <a:gd name="T11" fmla="*/ 4430 h 4438"/>
                <a:gd name="T12" fmla="*/ 12 w 4437"/>
                <a:gd name="T13" fmla="*/ 4424 h 4438"/>
                <a:gd name="T14" fmla="*/ 6 w 4437"/>
                <a:gd name="T15" fmla="*/ 4418 h 4438"/>
                <a:gd name="T16" fmla="*/ 2 w 4437"/>
                <a:gd name="T17" fmla="*/ 4410 h 4438"/>
                <a:gd name="T18" fmla="*/ 0 w 4437"/>
                <a:gd name="T19" fmla="*/ 4402 h 4438"/>
                <a:gd name="T20" fmla="*/ 0 w 4437"/>
                <a:gd name="T21" fmla="*/ 4392 h 4438"/>
                <a:gd name="T22" fmla="*/ 0 w 4437"/>
                <a:gd name="T23" fmla="*/ 4392 h 4438"/>
                <a:gd name="T24" fmla="*/ 0 w 4437"/>
                <a:gd name="T25" fmla="*/ 4382 h 4438"/>
                <a:gd name="T26" fmla="*/ 2 w 4437"/>
                <a:gd name="T27" fmla="*/ 4374 h 4438"/>
                <a:gd name="T28" fmla="*/ 6 w 4437"/>
                <a:gd name="T29" fmla="*/ 4366 h 4438"/>
                <a:gd name="T30" fmla="*/ 12 w 4437"/>
                <a:gd name="T31" fmla="*/ 4360 h 4438"/>
                <a:gd name="T32" fmla="*/ 20 w 4437"/>
                <a:gd name="T33" fmla="*/ 4354 h 4438"/>
                <a:gd name="T34" fmla="*/ 26 w 4437"/>
                <a:gd name="T35" fmla="*/ 4350 h 4438"/>
                <a:gd name="T36" fmla="*/ 36 w 4437"/>
                <a:gd name="T37" fmla="*/ 4348 h 4438"/>
                <a:gd name="T38" fmla="*/ 44 w 4437"/>
                <a:gd name="T39" fmla="*/ 4346 h 4438"/>
                <a:gd name="T40" fmla="*/ 4345 w 4437"/>
                <a:gd name="T41" fmla="*/ 4346 h 4438"/>
                <a:gd name="T42" fmla="*/ 4345 w 4437"/>
                <a:gd name="T43" fmla="*/ 92 h 4438"/>
                <a:gd name="T44" fmla="*/ 44 w 4437"/>
                <a:gd name="T45" fmla="*/ 92 h 4438"/>
                <a:gd name="T46" fmla="*/ 44 w 4437"/>
                <a:gd name="T47" fmla="*/ 92 h 4438"/>
                <a:gd name="T48" fmla="*/ 36 w 4437"/>
                <a:gd name="T49" fmla="*/ 90 h 4438"/>
                <a:gd name="T50" fmla="*/ 26 w 4437"/>
                <a:gd name="T51" fmla="*/ 88 h 4438"/>
                <a:gd name="T52" fmla="*/ 20 w 4437"/>
                <a:gd name="T53" fmla="*/ 84 h 4438"/>
                <a:gd name="T54" fmla="*/ 12 w 4437"/>
                <a:gd name="T55" fmla="*/ 78 h 4438"/>
                <a:gd name="T56" fmla="*/ 6 w 4437"/>
                <a:gd name="T57" fmla="*/ 72 h 4438"/>
                <a:gd name="T58" fmla="*/ 2 w 4437"/>
                <a:gd name="T59" fmla="*/ 64 h 4438"/>
                <a:gd name="T60" fmla="*/ 0 w 4437"/>
                <a:gd name="T61" fmla="*/ 56 h 4438"/>
                <a:gd name="T62" fmla="*/ 0 w 4437"/>
                <a:gd name="T63" fmla="*/ 46 h 4438"/>
                <a:gd name="T64" fmla="*/ 0 w 4437"/>
                <a:gd name="T65" fmla="*/ 46 h 4438"/>
                <a:gd name="T66" fmla="*/ 0 w 4437"/>
                <a:gd name="T67" fmla="*/ 36 h 4438"/>
                <a:gd name="T68" fmla="*/ 2 w 4437"/>
                <a:gd name="T69" fmla="*/ 28 h 4438"/>
                <a:gd name="T70" fmla="*/ 6 w 4437"/>
                <a:gd name="T71" fmla="*/ 20 h 4438"/>
                <a:gd name="T72" fmla="*/ 12 w 4437"/>
                <a:gd name="T73" fmla="*/ 14 h 4438"/>
                <a:gd name="T74" fmla="*/ 20 w 4437"/>
                <a:gd name="T75" fmla="*/ 8 h 4438"/>
                <a:gd name="T76" fmla="*/ 26 w 4437"/>
                <a:gd name="T77" fmla="*/ 4 h 4438"/>
                <a:gd name="T78" fmla="*/ 36 w 4437"/>
                <a:gd name="T79" fmla="*/ 2 h 4438"/>
                <a:gd name="T80" fmla="*/ 44 w 4437"/>
                <a:gd name="T81" fmla="*/ 0 h 4438"/>
                <a:gd name="T82" fmla="*/ 4391 w 4437"/>
                <a:gd name="T83" fmla="*/ 0 h 4438"/>
                <a:gd name="T84" fmla="*/ 4391 w 4437"/>
                <a:gd name="T85" fmla="*/ 0 h 4438"/>
                <a:gd name="T86" fmla="*/ 4401 w 4437"/>
                <a:gd name="T87" fmla="*/ 2 h 4438"/>
                <a:gd name="T88" fmla="*/ 4409 w 4437"/>
                <a:gd name="T89" fmla="*/ 4 h 4438"/>
                <a:gd name="T90" fmla="*/ 4417 w 4437"/>
                <a:gd name="T91" fmla="*/ 8 h 4438"/>
                <a:gd name="T92" fmla="*/ 4423 w 4437"/>
                <a:gd name="T93" fmla="*/ 14 h 4438"/>
                <a:gd name="T94" fmla="*/ 4429 w 4437"/>
                <a:gd name="T95" fmla="*/ 20 h 4438"/>
                <a:gd name="T96" fmla="*/ 4433 w 4437"/>
                <a:gd name="T97" fmla="*/ 28 h 4438"/>
                <a:gd name="T98" fmla="*/ 4437 w 4437"/>
                <a:gd name="T99" fmla="*/ 36 h 4438"/>
                <a:gd name="T100" fmla="*/ 4437 w 4437"/>
                <a:gd name="T101" fmla="*/ 46 h 4438"/>
                <a:gd name="T102" fmla="*/ 4437 w 4437"/>
                <a:gd name="T103" fmla="*/ 4392 h 4438"/>
                <a:gd name="T104" fmla="*/ 4437 w 4437"/>
                <a:gd name="T105" fmla="*/ 4392 h 4438"/>
                <a:gd name="T106" fmla="*/ 4437 w 4437"/>
                <a:gd name="T107" fmla="*/ 4402 h 4438"/>
                <a:gd name="T108" fmla="*/ 4433 w 4437"/>
                <a:gd name="T109" fmla="*/ 4410 h 4438"/>
                <a:gd name="T110" fmla="*/ 4429 w 4437"/>
                <a:gd name="T111" fmla="*/ 4418 h 4438"/>
                <a:gd name="T112" fmla="*/ 4423 w 4437"/>
                <a:gd name="T113" fmla="*/ 4424 h 4438"/>
                <a:gd name="T114" fmla="*/ 4417 w 4437"/>
                <a:gd name="T115" fmla="*/ 4430 h 4438"/>
                <a:gd name="T116" fmla="*/ 4409 w 4437"/>
                <a:gd name="T117" fmla="*/ 4434 h 4438"/>
                <a:gd name="T118" fmla="*/ 4401 w 4437"/>
                <a:gd name="T119" fmla="*/ 4436 h 4438"/>
                <a:gd name="T120" fmla="*/ 4391 w 4437"/>
                <a:gd name="T121" fmla="*/ 4438 h 4438"/>
                <a:gd name="T122" fmla="*/ 4391 w 4437"/>
                <a:gd name="T123" fmla="*/ 4438 h 4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37" h="4438">
                  <a:moveTo>
                    <a:pt x="4391" y="4438"/>
                  </a:moveTo>
                  <a:lnTo>
                    <a:pt x="44" y="4438"/>
                  </a:lnTo>
                  <a:lnTo>
                    <a:pt x="44" y="4438"/>
                  </a:lnTo>
                  <a:lnTo>
                    <a:pt x="36" y="4436"/>
                  </a:lnTo>
                  <a:lnTo>
                    <a:pt x="26" y="4434"/>
                  </a:lnTo>
                  <a:lnTo>
                    <a:pt x="20" y="4430"/>
                  </a:lnTo>
                  <a:lnTo>
                    <a:pt x="12" y="4424"/>
                  </a:lnTo>
                  <a:lnTo>
                    <a:pt x="6" y="4418"/>
                  </a:lnTo>
                  <a:lnTo>
                    <a:pt x="2" y="4410"/>
                  </a:lnTo>
                  <a:lnTo>
                    <a:pt x="0" y="4402"/>
                  </a:lnTo>
                  <a:lnTo>
                    <a:pt x="0" y="4392"/>
                  </a:lnTo>
                  <a:lnTo>
                    <a:pt x="0" y="4392"/>
                  </a:lnTo>
                  <a:lnTo>
                    <a:pt x="0" y="4382"/>
                  </a:lnTo>
                  <a:lnTo>
                    <a:pt x="2" y="4374"/>
                  </a:lnTo>
                  <a:lnTo>
                    <a:pt x="6" y="4366"/>
                  </a:lnTo>
                  <a:lnTo>
                    <a:pt x="12" y="4360"/>
                  </a:lnTo>
                  <a:lnTo>
                    <a:pt x="20" y="4354"/>
                  </a:lnTo>
                  <a:lnTo>
                    <a:pt x="26" y="4350"/>
                  </a:lnTo>
                  <a:lnTo>
                    <a:pt x="36" y="4348"/>
                  </a:lnTo>
                  <a:lnTo>
                    <a:pt x="44" y="4346"/>
                  </a:lnTo>
                  <a:lnTo>
                    <a:pt x="4345" y="4346"/>
                  </a:lnTo>
                  <a:lnTo>
                    <a:pt x="4345" y="92"/>
                  </a:lnTo>
                  <a:lnTo>
                    <a:pt x="44" y="92"/>
                  </a:lnTo>
                  <a:lnTo>
                    <a:pt x="44" y="92"/>
                  </a:lnTo>
                  <a:lnTo>
                    <a:pt x="36" y="90"/>
                  </a:lnTo>
                  <a:lnTo>
                    <a:pt x="26" y="88"/>
                  </a:lnTo>
                  <a:lnTo>
                    <a:pt x="20" y="84"/>
                  </a:lnTo>
                  <a:lnTo>
                    <a:pt x="12" y="78"/>
                  </a:lnTo>
                  <a:lnTo>
                    <a:pt x="6" y="72"/>
                  </a:lnTo>
                  <a:lnTo>
                    <a:pt x="2" y="64"/>
                  </a:lnTo>
                  <a:lnTo>
                    <a:pt x="0" y="56"/>
                  </a:lnTo>
                  <a:lnTo>
                    <a:pt x="0" y="46"/>
                  </a:lnTo>
                  <a:lnTo>
                    <a:pt x="0" y="46"/>
                  </a:lnTo>
                  <a:lnTo>
                    <a:pt x="0" y="36"/>
                  </a:lnTo>
                  <a:lnTo>
                    <a:pt x="2" y="28"/>
                  </a:lnTo>
                  <a:lnTo>
                    <a:pt x="6" y="20"/>
                  </a:lnTo>
                  <a:lnTo>
                    <a:pt x="12" y="14"/>
                  </a:lnTo>
                  <a:lnTo>
                    <a:pt x="20" y="8"/>
                  </a:lnTo>
                  <a:lnTo>
                    <a:pt x="26" y="4"/>
                  </a:lnTo>
                  <a:lnTo>
                    <a:pt x="36" y="2"/>
                  </a:lnTo>
                  <a:lnTo>
                    <a:pt x="44" y="0"/>
                  </a:lnTo>
                  <a:lnTo>
                    <a:pt x="4391" y="0"/>
                  </a:lnTo>
                  <a:lnTo>
                    <a:pt x="4391" y="0"/>
                  </a:lnTo>
                  <a:lnTo>
                    <a:pt x="4401" y="2"/>
                  </a:lnTo>
                  <a:lnTo>
                    <a:pt x="4409" y="4"/>
                  </a:lnTo>
                  <a:lnTo>
                    <a:pt x="4417" y="8"/>
                  </a:lnTo>
                  <a:lnTo>
                    <a:pt x="4423" y="14"/>
                  </a:lnTo>
                  <a:lnTo>
                    <a:pt x="4429" y="20"/>
                  </a:lnTo>
                  <a:lnTo>
                    <a:pt x="4433" y="28"/>
                  </a:lnTo>
                  <a:lnTo>
                    <a:pt x="4437" y="36"/>
                  </a:lnTo>
                  <a:lnTo>
                    <a:pt x="4437" y="46"/>
                  </a:lnTo>
                  <a:lnTo>
                    <a:pt x="4437" y="4392"/>
                  </a:lnTo>
                  <a:lnTo>
                    <a:pt x="4437" y="4392"/>
                  </a:lnTo>
                  <a:lnTo>
                    <a:pt x="4437" y="4402"/>
                  </a:lnTo>
                  <a:lnTo>
                    <a:pt x="4433" y="4410"/>
                  </a:lnTo>
                  <a:lnTo>
                    <a:pt x="4429" y="4418"/>
                  </a:lnTo>
                  <a:lnTo>
                    <a:pt x="4423" y="4424"/>
                  </a:lnTo>
                  <a:lnTo>
                    <a:pt x="4417" y="4430"/>
                  </a:lnTo>
                  <a:lnTo>
                    <a:pt x="4409" y="4434"/>
                  </a:lnTo>
                  <a:lnTo>
                    <a:pt x="4401" y="4436"/>
                  </a:lnTo>
                  <a:lnTo>
                    <a:pt x="4391" y="4438"/>
                  </a:lnTo>
                  <a:lnTo>
                    <a:pt x="4391" y="4438"/>
                  </a:lnTo>
                  <a:close/>
                </a:path>
              </a:pathLst>
            </a:custGeom>
            <a:ln/>
            <a:extLst/>
          </p:spPr>
          <p:style>
            <a:lnRef idx="2">
              <a:schemeClr val="accent4"/>
            </a:lnRef>
            <a:fillRef idx="1">
              <a:schemeClr val="lt1"/>
            </a:fillRef>
            <a:effectRef idx="0">
              <a:schemeClr val="accent4"/>
            </a:effectRef>
            <a:fontRef idx="minor">
              <a:schemeClr val="dk1"/>
            </a:fontRef>
          </p:style>
          <p:txBody>
            <a:bodyPr vert="horz" wrap="square" lIns="78191" tIns="39096" rIns="78191" bIns="39096" numCol="1" anchor="t" anchorCtr="0" compatLnSpc="1">
              <a:prstTxWarp prst="textNoShape">
                <a:avLst/>
              </a:prstTxWarp>
            </a:bodyPr>
            <a:lstStyle/>
            <a:p>
              <a:endParaRPr lang="en-GB" sz="900" dirty="0"/>
            </a:p>
          </p:txBody>
        </p:sp>
        <p:sp>
          <p:nvSpPr>
            <p:cNvPr id="25" name="Freeform 13">
              <a:extLst>
                <a:ext uri="{FF2B5EF4-FFF2-40B4-BE49-F238E27FC236}">
                  <a16:creationId xmlns:a16="http://schemas.microsoft.com/office/drawing/2014/main" xmlns="" id="{196A7C48-07D1-403F-A55D-A6BE0797E729}"/>
                </a:ext>
              </a:extLst>
            </p:cNvPr>
            <p:cNvSpPr>
              <a:spLocks/>
            </p:cNvSpPr>
            <p:nvPr/>
          </p:nvSpPr>
          <p:spPr bwMode="auto">
            <a:xfrm>
              <a:off x="1957173" y="1885902"/>
              <a:ext cx="213902" cy="176195"/>
            </a:xfrm>
            <a:custGeom>
              <a:avLst/>
              <a:gdLst>
                <a:gd name="T0" fmla="*/ 0 w 624"/>
                <a:gd name="T1" fmla="*/ 0 h 514"/>
                <a:gd name="T2" fmla="*/ 624 w 624"/>
                <a:gd name="T3" fmla="*/ 256 h 514"/>
                <a:gd name="T4" fmla="*/ 0 w 624"/>
                <a:gd name="T5" fmla="*/ 514 h 514"/>
                <a:gd name="T6" fmla="*/ 0 w 624"/>
                <a:gd name="T7" fmla="*/ 0 h 514"/>
              </a:gdLst>
              <a:ahLst/>
              <a:cxnLst>
                <a:cxn ang="0">
                  <a:pos x="T0" y="T1"/>
                </a:cxn>
                <a:cxn ang="0">
                  <a:pos x="T2" y="T3"/>
                </a:cxn>
                <a:cxn ang="0">
                  <a:pos x="T4" y="T5"/>
                </a:cxn>
                <a:cxn ang="0">
                  <a:pos x="T6" y="T7"/>
                </a:cxn>
              </a:cxnLst>
              <a:rect l="0" t="0" r="r" b="b"/>
              <a:pathLst>
                <a:path w="624" h="514">
                  <a:moveTo>
                    <a:pt x="0" y="0"/>
                  </a:moveTo>
                  <a:lnTo>
                    <a:pt x="624" y="256"/>
                  </a:lnTo>
                  <a:lnTo>
                    <a:pt x="0" y="514"/>
                  </a:lnTo>
                  <a:lnTo>
                    <a:pt x="0" y="0"/>
                  </a:lnTo>
                  <a:close/>
                </a:path>
              </a:pathLst>
            </a:custGeom>
            <a:ln/>
            <a:extLst/>
          </p:spPr>
          <p:style>
            <a:lnRef idx="2">
              <a:schemeClr val="accent4"/>
            </a:lnRef>
            <a:fillRef idx="1">
              <a:schemeClr val="lt1"/>
            </a:fillRef>
            <a:effectRef idx="0">
              <a:schemeClr val="accent4"/>
            </a:effectRef>
            <a:fontRef idx="minor">
              <a:schemeClr val="dk1"/>
            </a:fontRef>
          </p:style>
          <p:txBody>
            <a:bodyPr vert="horz" wrap="square" lIns="78191" tIns="39096" rIns="78191" bIns="39096" numCol="1" anchor="t" anchorCtr="0" compatLnSpc="1">
              <a:prstTxWarp prst="textNoShape">
                <a:avLst/>
              </a:prstTxWarp>
            </a:bodyPr>
            <a:lstStyle/>
            <a:p>
              <a:endParaRPr lang="en-GB" sz="900" dirty="0"/>
            </a:p>
          </p:txBody>
        </p:sp>
      </p:grpSp>
      <p:grpSp>
        <p:nvGrpSpPr>
          <p:cNvPr id="35" name="Group 34">
            <a:extLst>
              <a:ext uri="{FF2B5EF4-FFF2-40B4-BE49-F238E27FC236}">
                <a16:creationId xmlns:a16="http://schemas.microsoft.com/office/drawing/2014/main" xmlns="" id="{231F1066-AEE9-476E-8B07-BE2A88A5ECF6}"/>
              </a:ext>
            </a:extLst>
          </p:cNvPr>
          <p:cNvGrpSpPr/>
          <p:nvPr/>
        </p:nvGrpSpPr>
        <p:grpSpPr>
          <a:xfrm>
            <a:off x="9930906" y="1662314"/>
            <a:ext cx="1990200" cy="2322999"/>
            <a:chOff x="455403" y="1885902"/>
            <a:chExt cx="1715672" cy="1915177"/>
          </a:xfrm>
          <a:solidFill>
            <a:schemeClr val="accent4">
              <a:lumMod val="75000"/>
            </a:schemeClr>
          </a:solidFill>
        </p:grpSpPr>
        <p:sp>
          <p:nvSpPr>
            <p:cNvPr id="36" name="Freeform 5">
              <a:extLst>
                <a:ext uri="{FF2B5EF4-FFF2-40B4-BE49-F238E27FC236}">
                  <a16:creationId xmlns:a16="http://schemas.microsoft.com/office/drawing/2014/main" xmlns="" id="{9F729BF7-8154-447C-B92E-8B8280DB7559}"/>
                </a:ext>
              </a:extLst>
            </p:cNvPr>
            <p:cNvSpPr>
              <a:spLocks/>
            </p:cNvSpPr>
            <p:nvPr/>
          </p:nvSpPr>
          <p:spPr bwMode="auto">
            <a:xfrm>
              <a:off x="455403" y="1958574"/>
              <a:ext cx="1682079" cy="1842505"/>
            </a:xfrm>
            <a:custGeom>
              <a:avLst/>
              <a:gdLst>
                <a:gd name="T0" fmla="*/ 4861 w 4907"/>
                <a:gd name="T1" fmla="*/ 5375 h 5375"/>
                <a:gd name="T2" fmla="*/ 46 w 4907"/>
                <a:gd name="T3" fmla="*/ 5375 h 5375"/>
                <a:gd name="T4" fmla="*/ 46 w 4907"/>
                <a:gd name="T5" fmla="*/ 5375 h 5375"/>
                <a:gd name="T6" fmla="*/ 36 w 4907"/>
                <a:gd name="T7" fmla="*/ 5373 h 5375"/>
                <a:gd name="T8" fmla="*/ 28 w 4907"/>
                <a:gd name="T9" fmla="*/ 5371 h 5375"/>
                <a:gd name="T10" fmla="*/ 20 w 4907"/>
                <a:gd name="T11" fmla="*/ 5367 h 5375"/>
                <a:gd name="T12" fmla="*/ 12 w 4907"/>
                <a:gd name="T13" fmla="*/ 5361 h 5375"/>
                <a:gd name="T14" fmla="*/ 8 w 4907"/>
                <a:gd name="T15" fmla="*/ 5353 h 5375"/>
                <a:gd name="T16" fmla="*/ 4 w 4907"/>
                <a:gd name="T17" fmla="*/ 5347 h 5375"/>
                <a:gd name="T18" fmla="*/ 0 w 4907"/>
                <a:gd name="T19" fmla="*/ 5337 h 5375"/>
                <a:gd name="T20" fmla="*/ 0 w 4907"/>
                <a:gd name="T21" fmla="*/ 5329 h 5375"/>
                <a:gd name="T22" fmla="*/ 0 w 4907"/>
                <a:gd name="T23" fmla="*/ 44 h 5375"/>
                <a:gd name="T24" fmla="*/ 0 w 4907"/>
                <a:gd name="T25" fmla="*/ 44 h 5375"/>
                <a:gd name="T26" fmla="*/ 0 w 4907"/>
                <a:gd name="T27" fmla="*/ 36 h 5375"/>
                <a:gd name="T28" fmla="*/ 4 w 4907"/>
                <a:gd name="T29" fmla="*/ 26 h 5375"/>
                <a:gd name="T30" fmla="*/ 8 w 4907"/>
                <a:gd name="T31" fmla="*/ 20 h 5375"/>
                <a:gd name="T32" fmla="*/ 12 w 4907"/>
                <a:gd name="T33" fmla="*/ 12 h 5375"/>
                <a:gd name="T34" fmla="*/ 20 w 4907"/>
                <a:gd name="T35" fmla="*/ 6 h 5375"/>
                <a:gd name="T36" fmla="*/ 28 w 4907"/>
                <a:gd name="T37" fmla="*/ 2 h 5375"/>
                <a:gd name="T38" fmla="*/ 36 w 4907"/>
                <a:gd name="T39" fmla="*/ 0 h 5375"/>
                <a:gd name="T40" fmla="*/ 46 w 4907"/>
                <a:gd name="T41" fmla="*/ 0 h 5375"/>
                <a:gd name="T42" fmla="*/ 4861 w 4907"/>
                <a:gd name="T43" fmla="*/ 0 h 5375"/>
                <a:gd name="T44" fmla="*/ 4861 w 4907"/>
                <a:gd name="T45" fmla="*/ 0 h 5375"/>
                <a:gd name="T46" fmla="*/ 4871 w 4907"/>
                <a:gd name="T47" fmla="*/ 0 h 5375"/>
                <a:gd name="T48" fmla="*/ 4879 w 4907"/>
                <a:gd name="T49" fmla="*/ 2 h 5375"/>
                <a:gd name="T50" fmla="*/ 4887 w 4907"/>
                <a:gd name="T51" fmla="*/ 6 h 5375"/>
                <a:gd name="T52" fmla="*/ 4893 w 4907"/>
                <a:gd name="T53" fmla="*/ 12 h 5375"/>
                <a:gd name="T54" fmla="*/ 4899 w 4907"/>
                <a:gd name="T55" fmla="*/ 20 h 5375"/>
                <a:gd name="T56" fmla="*/ 4903 w 4907"/>
                <a:gd name="T57" fmla="*/ 26 h 5375"/>
                <a:gd name="T58" fmla="*/ 4907 w 4907"/>
                <a:gd name="T59" fmla="*/ 36 h 5375"/>
                <a:gd name="T60" fmla="*/ 4907 w 4907"/>
                <a:gd name="T61" fmla="*/ 44 h 5375"/>
                <a:gd name="T62" fmla="*/ 4907 w 4907"/>
                <a:gd name="T63" fmla="*/ 44 h 5375"/>
                <a:gd name="T64" fmla="*/ 4907 w 4907"/>
                <a:gd name="T65" fmla="*/ 54 h 5375"/>
                <a:gd name="T66" fmla="*/ 4903 w 4907"/>
                <a:gd name="T67" fmla="*/ 62 h 5375"/>
                <a:gd name="T68" fmla="*/ 4899 w 4907"/>
                <a:gd name="T69" fmla="*/ 70 h 5375"/>
                <a:gd name="T70" fmla="*/ 4893 w 4907"/>
                <a:gd name="T71" fmla="*/ 76 h 5375"/>
                <a:gd name="T72" fmla="*/ 4887 w 4907"/>
                <a:gd name="T73" fmla="*/ 82 h 5375"/>
                <a:gd name="T74" fmla="*/ 4879 w 4907"/>
                <a:gd name="T75" fmla="*/ 86 h 5375"/>
                <a:gd name="T76" fmla="*/ 4871 w 4907"/>
                <a:gd name="T77" fmla="*/ 90 h 5375"/>
                <a:gd name="T78" fmla="*/ 4861 w 4907"/>
                <a:gd name="T79" fmla="*/ 90 h 5375"/>
                <a:gd name="T80" fmla="*/ 90 w 4907"/>
                <a:gd name="T81" fmla="*/ 90 h 5375"/>
                <a:gd name="T82" fmla="*/ 90 w 4907"/>
                <a:gd name="T83" fmla="*/ 5284 h 5375"/>
                <a:gd name="T84" fmla="*/ 4861 w 4907"/>
                <a:gd name="T85" fmla="*/ 5284 h 5375"/>
                <a:gd name="T86" fmla="*/ 4861 w 4907"/>
                <a:gd name="T87" fmla="*/ 5284 h 5375"/>
                <a:gd name="T88" fmla="*/ 4871 w 4907"/>
                <a:gd name="T89" fmla="*/ 5284 h 5375"/>
                <a:gd name="T90" fmla="*/ 4879 w 4907"/>
                <a:gd name="T91" fmla="*/ 5288 h 5375"/>
                <a:gd name="T92" fmla="*/ 4887 w 4907"/>
                <a:gd name="T93" fmla="*/ 5292 h 5375"/>
                <a:gd name="T94" fmla="*/ 4893 w 4907"/>
                <a:gd name="T95" fmla="*/ 5298 h 5375"/>
                <a:gd name="T96" fmla="*/ 4899 w 4907"/>
                <a:gd name="T97" fmla="*/ 5304 h 5375"/>
                <a:gd name="T98" fmla="*/ 4903 w 4907"/>
                <a:gd name="T99" fmla="*/ 5312 h 5375"/>
                <a:gd name="T100" fmla="*/ 4907 w 4907"/>
                <a:gd name="T101" fmla="*/ 5319 h 5375"/>
                <a:gd name="T102" fmla="*/ 4907 w 4907"/>
                <a:gd name="T103" fmla="*/ 5329 h 5375"/>
                <a:gd name="T104" fmla="*/ 4907 w 4907"/>
                <a:gd name="T105" fmla="*/ 5329 h 5375"/>
                <a:gd name="T106" fmla="*/ 4907 w 4907"/>
                <a:gd name="T107" fmla="*/ 5337 h 5375"/>
                <a:gd name="T108" fmla="*/ 4903 w 4907"/>
                <a:gd name="T109" fmla="*/ 5347 h 5375"/>
                <a:gd name="T110" fmla="*/ 4899 w 4907"/>
                <a:gd name="T111" fmla="*/ 5353 h 5375"/>
                <a:gd name="T112" fmla="*/ 4893 w 4907"/>
                <a:gd name="T113" fmla="*/ 5361 h 5375"/>
                <a:gd name="T114" fmla="*/ 4887 w 4907"/>
                <a:gd name="T115" fmla="*/ 5367 h 5375"/>
                <a:gd name="T116" fmla="*/ 4879 w 4907"/>
                <a:gd name="T117" fmla="*/ 5371 h 5375"/>
                <a:gd name="T118" fmla="*/ 4871 w 4907"/>
                <a:gd name="T119" fmla="*/ 5373 h 5375"/>
                <a:gd name="T120" fmla="*/ 4861 w 4907"/>
                <a:gd name="T121" fmla="*/ 5375 h 5375"/>
                <a:gd name="T122" fmla="*/ 4861 w 4907"/>
                <a:gd name="T123" fmla="*/ 5375 h 5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07" h="5375">
                  <a:moveTo>
                    <a:pt x="4861" y="5375"/>
                  </a:moveTo>
                  <a:lnTo>
                    <a:pt x="46" y="5375"/>
                  </a:lnTo>
                  <a:lnTo>
                    <a:pt x="46" y="5375"/>
                  </a:lnTo>
                  <a:lnTo>
                    <a:pt x="36" y="5373"/>
                  </a:lnTo>
                  <a:lnTo>
                    <a:pt x="28" y="5371"/>
                  </a:lnTo>
                  <a:lnTo>
                    <a:pt x="20" y="5367"/>
                  </a:lnTo>
                  <a:lnTo>
                    <a:pt x="12" y="5361"/>
                  </a:lnTo>
                  <a:lnTo>
                    <a:pt x="8" y="5353"/>
                  </a:lnTo>
                  <a:lnTo>
                    <a:pt x="4" y="5347"/>
                  </a:lnTo>
                  <a:lnTo>
                    <a:pt x="0" y="5337"/>
                  </a:lnTo>
                  <a:lnTo>
                    <a:pt x="0" y="5329"/>
                  </a:lnTo>
                  <a:lnTo>
                    <a:pt x="0" y="44"/>
                  </a:lnTo>
                  <a:lnTo>
                    <a:pt x="0" y="44"/>
                  </a:lnTo>
                  <a:lnTo>
                    <a:pt x="0" y="36"/>
                  </a:lnTo>
                  <a:lnTo>
                    <a:pt x="4" y="26"/>
                  </a:lnTo>
                  <a:lnTo>
                    <a:pt x="8" y="20"/>
                  </a:lnTo>
                  <a:lnTo>
                    <a:pt x="12" y="12"/>
                  </a:lnTo>
                  <a:lnTo>
                    <a:pt x="20" y="6"/>
                  </a:lnTo>
                  <a:lnTo>
                    <a:pt x="28" y="2"/>
                  </a:lnTo>
                  <a:lnTo>
                    <a:pt x="36" y="0"/>
                  </a:lnTo>
                  <a:lnTo>
                    <a:pt x="46" y="0"/>
                  </a:lnTo>
                  <a:lnTo>
                    <a:pt x="4861" y="0"/>
                  </a:lnTo>
                  <a:lnTo>
                    <a:pt x="4861" y="0"/>
                  </a:lnTo>
                  <a:lnTo>
                    <a:pt x="4871" y="0"/>
                  </a:lnTo>
                  <a:lnTo>
                    <a:pt x="4879" y="2"/>
                  </a:lnTo>
                  <a:lnTo>
                    <a:pt x="4887" y="6"/>
                  </a:lnTo>
                  <a:lnTo>
                    <a:pt x="4893" y="12"/>
                  </a:lnTo>
                  <a:lnTo>
                    <a:pt x="4899" y="20"/>
                  </a:lnTo>
                  <a:lnTo>
                    <a:pt x="4903" y="26"/>
                  </a:lnTo>
                  <a:lnTo>
                    <a:pt x="4907" y="36"/>
                  </a:lnTo>
                  <a:lnTo>
                    <a:pt x="4907" y="44"/>
                  </a:lnTo>
                  <a:lnTo>
                    <a:pt x="4907" y="44"/>
                  </a:lnTo>
                  <a:lnTo>
                    <a:pt x="4907" y="54"/>
                  </a:lnTo>
                  <a:lnTo>
                    <a:pt x="4903" y="62"/>
                  </a:lnTo>
                  <a:lnTo>
                    <a:pt x="4899" y="70"/>
                  </a:lnTo>
                  <a:lnTo>
                    <a:pt x="4893" y="76"/>
                  </a:lnTo>
                  <a:lnTo>
                    <a:pt x="4887" y="82"/>
                  </a:lnTo>
                  <a:lnTo>
                    <a:pt x="4879" y="86"/>
                  </a:lnTo>
                  <a:lnTo>
                    <a:pt x="4871" y="90"/>
                  </a:lnTo>
                  <a:lnTo>
                    <a:pt x="4861" y="90"/>
                  </a:lnTo>
                  <a:lnTo>
                    <a:pt x="90" y="90"/>
                  </a:lnTo>
                  <a:lnTo>
                    <a:pt x="90" y="5284"/>
                  </a:lnTo>
                  <a:lnTo>
                    <a:pt x="4861" y="5284"/>
                  </a:lnTo>
                  <a:lnTo>
                    <a:pt x="4861" y="5284"/>
                  </a:lnTo>
                  <a:lnTo>
                    <a:pt x="4871" y="5284"/>
                  </a:lnTo>
                  <a:lnTo>
                    <a:pt x="4879" y="5288"/>
                  </a:lnTo>
                  <a:lnTo>
                    <a:pt x="4887" y="5292"/>
                  </a:lnTo>
                  <a:lnTo>
                    <a:pt x="4893" y="5298"/>
                  </a:lnTo>
                  <a:lnTo>
                    <a:pt x="4899" y="5304"/>
                  </a:lnTo>
                  <a:lnTo>
                    <a:pt x="4903" y="5312"/>
                  </a:lnTo>
                  <a:lnTo>
                    <a:pt x="4907" y="5319"/>
                  </a:lnTo>
                  <a:lnTo>
                    <a:pt x="4907" y="5329"/>
                  </a:lnTo>
                  <a:lnTo>
                    <a:pt x="4907" y="5329"/>
                  </a:lnTo>
                  <a:lnTo>
                    <a:pt x="4907" y="5337"/>
                  </a:lnTo>
                  <a:lnTo>
                    <a:pt x="4903" y="5347"/>
                  </a:lnTo>
                  <a:lnTo>
                    <a:pt x="4899" y="5353"/>
                  </a:lnTo>
                  <a:lnTo>
                    <a:pt x="4893" y="5361"/>
                  </a:lnTo>
                  <a:lnTo>
                    <a:pt x="4887" y="5367"/>
                  </a:lnTo>
                  <a:lnTo>
                    <a:pt x="4879" y="5371"/>
                  </a:lnTo>
                  <a:lnTo>
                    <a:pt x="4871" y="5373"/>
                  </a:lnTo>
                  <a:lnTo>
                    <a:pt x="4861" y="5375"/>
                  </a:lnTo>
                  <a:lnTo>
                    <a:pt x="4861" y="5375"/>
                  </a:lnTo>
                  <a:close/>
                </a:path>
              </a:pathLst>
            </a:custGeom>
            <a:ln/>
            <a:extLst/>
          </p:spPr>
          <p:style>
            <a:lnRef idx="2">
              <a:schemeClr val="accent3"/>
            </a:lnRef>
            <a:fillRef idx="1">
              <a:schemeClr val="lt1"/>
            </a:fillRef>
            <a:effectRef idx="0">
              <a:schemeClr val="accent3"/>
            </a:effectRef>
            <a:fontRef idx="minor">
              <a:schemeClr val="dk1"/>
            </a:fontRef>
          </p:style>
          <p:txBody>
            <a:bodyPr vert="horz" wrap="square" lIns="78191" tIns="39096" rIns="78191" bIns="39096" numCol="1" anchor="t" anchorCtr="0" compatLnSpc="1">
              <a:prstTxWarp prst="textNoShape">
                <a:avLst/>
              </a:prstTxWarp>
            </a:bodyPr>
            <a:lstStyle/>
            <a:p>
              <a:endParaRPr lang="en-GB" sz="900" dirty="0"/>
            </a:p>
          </p:txBody>
        </p:sp>
        <p:sp>
          <p:nvSpPr>
            <p:cNvPr id="37" name="Freeform 6">
              <a:extLst>
                <a:ext uri="{FF2B5EF4-FFF2-40B4-BE49-F238E27FC236}">
                  <a16:creationId xmlns:a16="http://schemas.microsoft.com/office/drawing/2014/main" xmlns="" id="{E67F16D9-A47A-4541-A041-C8491103B039}"/>
                </a:ext>
              </a:extLst>
            </p:cNvPr>
            <p:cNvSpPr>
              <a:spLocks/>
            </p:cNvSpPr>
            <p:nvPr/>
          </p:nvSpPr>
          <p:spPr bwMode="auto">
            <a:xfrm>
              <a:off x="616515" y="2119000"/>
              <a:ext cx="1520967" cy="1521309"/>
            </a:xfrm>
            <a:custGeom>
              <a:avLst/>
              <a:gdLst>
                <a:gd name="T0" fmla="*/ 4391 w 4437"/>
                <a:gd name="T1" fmla="*/ 4438 h 4438"/>
                <a:gd name="T2" fmla="*/ 44 w 4437"/>
                <a:gd name="T3" fmla="*/ 4438 h 4438"/>
                <a:gd name="T4" fmla="*/ 44 w 4437"/>
                <a:gd name="T5" fmla="*/ 4438 h 4438"/>
                <a:gd name="T6" fmla="*/ 36 w 4437"/>
                <a:gd name="T7" fmla="*/ 4436 h 4438"/>
                <a:gd name="T8" fmla="*/ 26 w 4437"/>
                <a:gd name="T9" fmla="*/ 4434 h 4438"/>
                <a:gd name="T10" fmla="*/ 20 w 4437"/>
                <a:gd name="T11" fmla="*/ 4430 h 4438"/>
                <a:gd name="T12" fmla="*/ 12 w 4437"/>
                <a:gd name="T13" fmla="*/ 4424 h 4438"/>
                <a:gd name="T14" fmla="*/ 6 w 4437"/>
                <a:gd name="T15" fmla="*/ 4418 h 4438"/>
                <a:gd name="T16" fmla="*/ 2 w 4437"/>
                <a:gd name="T17" fmla="*/ 4410 h 4438"/>
                <a:gd name="T18" fmla="*/ 0 w 4437"/>
                <a:gd name="T19" fmla="*/ 4402 h 4438"/>
                <a:gd name="T20" fmla="*/ 0 w 4437"/>
                <a:gd name="T21" fmla="*/ 4392 h 4438"/>
                <a:gd name="T22" fmla="*/ 0 w 4437"/>
                <a:gd name="T23" fmla="*/ 4392 h 4438"/>
                <a:gd name="T24" fmla="*/ 0 w 4437"/>
                <a:gd name="T25" fmla="*/ 4382 h 4438"/>
                <a:gd name="T26" fmla="*/ 2 w 4437"/>
                <a:gd name="T27" fmla="*/ 4374 h 4438"/>
                <a:gd name="T28" fmla="*/ 6 w 4437"/>
                <a:gd name="T29" fmla="*/ 4366 h 4438"/>
                <a:gd name="T30" fmla="*/ 12 w 4437"/>
                <a:gd name="T31" fmla="*/ 4360 h 4438"/>
                <a:gd name="T32" fmla="*/ 20 w 4437"/>
                <a:gd name="T33" fmla="*/ 4354 h 4438"/>
                <a:gd name="T34" fmla="*/ 26 w 4437"/>
                <a:gd name="T35" fmla="*/ 4350 h 4438"/>
                <a:gd name="T36" fmla="*/ 36 w 4437"/>
                <a:gd name="T37" fmla="*/ 4348 h 4438"/>
                <a:gd name="T38" fmla="*/ 44 w 4437"/>
                <a:gd name="T39" fmla="*/ 4346 h 4438"/>
                <a:gd name="T40" fmla="*/ 4345 w 4437"/>
                <a:gd name="T41" fmla="*/ 4346 h 4438"/>
                <a:gd name="T42" fmla="*/ 4345 w 4437"/>
                <a:gd name="T43" fmla="*/ 92 h 4438"/>
                <a:gd name="T44" fmla="*/ 44 w 4437"/>
                <a:gd name="T45" fmla="*/ 92 h 4438"/>
                <a:gd name="T46" fmla="*/ 44 w 4437"/>
                <a:gd name="T47" fmla="*/ 92 h 4438"/>
                <a:gd name="T48" fmla="*/ 36 w 4437"/>
                <a:gd name="T49" fmla="*/ 90 h 4438"/>
                <a:gd name="T50" fmla="*/ 26 w 4437"/>
                <a:gd name="T51" fmla="*/ 88 h 4438"/>
                <a:gd name="T52" fmla="*/ 20 w 4437"/>
                <a:gd name="T53" fmla="*/ 84 h 4438"/>
                <a:gd name="T54" fmla="*/ 12 w 4437"/>
                <a:gd name="T55" fmla="*/ 78 h 4438"/>
                <a:gd name="T56" fmla="*/ 6 w 4437"/>
                <a:gd name="T57" fmla="*/ 72 h 4438"/>
                <a:gd name="T58" fmla="*/ 2 w 4437"/>
                <a:gd name="T59" fmla="*/ 64 h 4438"/>
                <a:gd name="T60" fmla="*/ 0 w 4437"/>
                <a:gd name="T61" fmla="*/ 56 h 4438"/>
                <a:gd name="T62" fmla="*/ 0 w 4437"/>
                <a:gd name="T63" fmla="*/ 46 h 4438"/>
                <a:gd name="T64" fmla="*/ 0 w 4437"/>
                <a:gd name="T65" fmla="*/ 46 h 4438"/>
                <a:gd name="T66" fmla="*/ 0 w 4437"/>
                <a:gd name="T67" fmla="*/ 36 h 4438"/>
                <a:gd name="T68" fmla="*/ 2 w 4437"/>
                <a:gd name="T69" fmla="*/ 28 h 4438"/>
                <a:gd name="T70" fmla="*/ 6 w 4437"/>
                <a:gd name="T71" fmla="*/ 20 h 4438"/>
                <a:gd name="T72" fmla="*/ 12 w 4437"/>
                <a:gd name="T73" fmla="*/ 14 h 4438"/>
                <a:gd name="T74" fmla="*/ 20 w 4437"/>
                <a:gd name="T75" fmla="*/ 8 h 4438"/>
                <a:gd name="T76" fmla="*/ 26 w 4437"/>
                <a:gd name="T77" fmla="*/ 4 h 4438"/>
                <a:gd name="T78" fmla="*/ 36 w 4437"/>
                <a:gd name="T79" fmla="*/ 2 h 4438"/>
                <a:gd name="T80" fmla="*/ 44 w 4437"/>
                <a:gd name="T81" fmla="*/ 0 h 4438"/>
                <a:gd name="T82" fmla="*/ 4391 w 4437"/>
                <a:gd name="T83" fmla="*/ 0 h 4438"/>
                <a:gd name="T84" fmla="*/ 4391 w 4437"/>
                <a:gd name="T85" fmla="*/ 0 h 4438"/>
                <a:gd name="T86" fmla="*/ 4401 w 4437"/>
                <a:gd name="T87" fmla="*/ 2 h 4438"/>
                <a:gd name="T88" fmla="*/ 4409 w 4437"/>
                <a:gd name="T89" fmla="*/ 4 h 4438"/>
                <a:gd name="T90" fmla="*/ 4417 w 4437"/>
                <a:gd name="T91" fmla="*/ 8 h 4438"/>
                <a:gd name="T92" fmla="*/ 4423 w 4437"/>
                <a:gd name="T93" fmla="*/ 14 h 4438"/>
                <a:gd name="T94" fmla="*/ 4429 w 4437"/>
                <a:gd name="T95" fmla="*/ 20 h 4438"/>
                <a:gd name="T96" fmla="*/ 4433 w 4437"/>
                <a:gd name="T97" fmla="*/ 28 h 4438"/>
                <a:gd name="T98" fmla="*/ 4437 w 4437"/>
                <a:gd name="T99" fmla="*/ 36 h 4438"/>
                <a:gd name="T100" fmla="*/ 4437 w 4437"/>
                <a:gd name="T101" fmla="*/ 46 h 4438"/>
                <a:gd name="T102" fmla="*/ 4437 w 4437"/>
                <a:gd name="T103" fmla="*/ 4392 h 4438"/>
                <a:gd name="T104" fmla="*/ 4437 w 4437"/>
                <a:gd name="T105" fmla="*/ 4392 h 4438"/>
                <a:gd name="T106" fmla="*/ 4437 w 4437"/>
                <a:gd name="T107" fmla="*/ 4402 h 4438"/>
                <a:gd name="T108" fmla="*/ 4433 w 4437"/>
                <a:gd name="T109" fmla="*/ 4410 h 4438"/>
                <a:gd name="T110" fmla="*/ 4429 w 4437"/>
                <a:gd name="T111" fmla="*/ 4418 h 4438"/>
                <a:gd name="T112" fmla="*/ 4423 w 4437"/>
                <a:gd name="T113" fmla="*/ 4424 h 4438"/>
                <a:gd name="T114" fmla="*/ 4417 w 4437"/>
                <a:gd name="T115" fmla="*/ 4430 h 4438"/>
                <a:gd name="T116" fmla="*/ 4409 w 4437"/>
                <a:gd name="T117" fmla="*/ 4434 h 4438"/>
                <a:gd name="T118" fmla="*/ 4401 w 4437"/>
                <a:gd name="T119" fmla="*/ 4436 h 4438"/>
                <a:gd name="T120" fmla="*/ 4391 w 4437"/>
                <a:gd name="T121" fmla="*/ 4438 h 4438"/>
                <a:gd name="T122" fmla="*/ 4391 w 4437"/>
                <a:gd name="T123" fmla="*/ 4438 h 4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37" h="4438">
                  <a:moveTo>
                    <a:pt x="4391" y="4438"/>
                  </a:moveTo>
                  <a:lnTo>
                    <a:pt x="44" y="4438"/>
                  </a:lnTo>
                  <a:lnTo>
                    <a:pt x="44" y="4438"/>
                  </a:lnTo>
                  <a:lnTo>
                    <a:pt x="36" y="4436"/>
                  </a:lnTo>
                  <a:lnTo>
                    <a:pt x="26" y="4434"/>
                  </a:lnTo>
                  <a:lnTo>
                    <a:pt x="20" y="4430"/>
                  </a:lnTo>
                  <a:lnTo>
                    <a:pt x="12" y="4424"/>
                  </a:lnTo>
                  <a:lnTo>
                    <a:pt x="6" y="4418"/>
                  </a:lnTo>
                  <a:lnTo>
                    <a:pt x="2" y="4410"/>
                  </a:lnTo>
                  <a:lnTo>
                    <a:pt x="0" y="4402"/>
                  </a:lnTo>
                  <a:lnTo>
                    <a:pt x="0" y="4392"/>
                  </a:lnTo>
                  <a:lnTo>
                    <a:pt x="0" y="4392"/>
                  </a:lnTo>
                  <a:lnTo>
                    <a:pt x="0" y="4382"/>
                  </a:lnTo>
                  <a:lnTo>
                    <a:pt x="2" y="4374"/>
                  </a:lnTo>
                  <a:lnTo>
                    <a:pt x="6" y="4366"/>
                  </a:lnTo>
                  <a:lnTo>
                    <a:pt x="12" y="4360"/>
                  </a:lnTo>
                  <a:lnTo>
                    <a:pt x="20" y="4354"/>
                  </a:lnTo>
                  <a:lnTo>
                    <a:pt x="26" y="4350"/>
                  </a:lnTo>
                  <a:lnTo>
                    <a:pt x="36" y="4348"/>
                  </a:lnTo>
                  <a:lnTo>
                    <a:pt x="44" y="4346"/>
                  </a:lnTo>
                  <a:lnTo>
                    <a:pt x="4345" y="4346"/>
                  </a:lnTo>
                  <a:lnTo>
                    <a:pt x="4345" y="92"/>
                  </a:lnTo>
                  <a:lnTo>
                    <a:pt x="44" y="92"/>
                  </a:lnTo>
                  <a:lnTo>
                    <a:pt x="44" y="92"/>
                  </a:lnTo>
                  <a:lnTo>
                    <a:pt x="36" y="90"/>
                  </a:lnTo>
                  <a:lnTo>
                    <a:pt x="26" y="88"/>
                  </a:lnTo>
                  <a:lnTo>
                    <a:pt x="20" y="84"/>
                  </a:lnTo>
                  <a:lnTo>
                    <a:pt x="12" y="78"/>
                  </a:lnTo>
                  <a:lnTo>
                    <a:pt x="6" y="72"/>
                  </a:lnTo>
                  <a:lnTo>
                    <a:pt x="2" y="64"/>
                  </a:lnTo>
                  <a:lnTo>
                    <a:pt x="0" y="56"/>
                  </a:lnTo>
                  <a:lnTo>
                    <a:pt x="0" y="46"/>
                  </a:lnTo>
                  <a:lnTo>
                    <a:pt x="0" y="46"/>
                  </a:lnTo>
                  <a:lnTo>
                    <a:pt x="0" y="36"/>
                  </a:lnTo>
                  <a:lnTo>
                    <a:pt x="2" y="28"/>
                  </a:lnTo>
                  <a:lnTo>
                    <a:pt x="6" y="20"/>
                  </a:lnTo>
                  <a:lnTo>
                    <a:pt x="12" y="14"/>
                  </a:lnTo>
                  <a:lnTo>
                    <a:pt x="20" y="8"/>
                  </a:lnTo>
                  <a:lnTo>
                    <a:pt x="26" y="4"/>
                  </a:lnTo>
                  <a:lnTo>
                    <a:pt x="36" y="2"/>
                  </a:lnTo>
                  <a:lnTo>
                    <a:pt x="44" y="0"/>
                  </a:lnTo>
                  <a:lnTo>
                    <a:pt x="4391" y="0"/>
                  </a:lnTo>
                  <a:lnTo>
                    <a:pt x="4391" y="0"/>
                  </a:lnTo>
                  <a:lnTo>
                    <a:pt x="4401" y="2"/>
                  </a:lnTo>
                  <a:lnTo>
                    <a:pt x="4409" y="4"/>
                  </a:lnTo>
                  <a:lnTo>
                    <a:pt x="4417" y="8"/>
                  </a:lnTo>
                  <a:lnTo>
                    <a:pt x="4423" y="14"/>
                  </a:lnTo>
                  <a:lnTo>
                    <a:pt x="4429" y="20"/>
                  </a:lnTo>
                  <a:lnTo>
                    <a:pt x="4433" y="28"/>
                  </a:lnTo>
                  <a:lnTo>
                    <a:pt x="4437" y="36"/>
                  </a:lnTo>
                  <a:lnTo>
                    <a:pt x="4437" y="46"/>
                  </a:lnTo>
                  <a:lnTo>
                    <a:pt x="4437" y="4392"/>
                  </a:lnTo>
                  <a:lnTo>
                    <a:pt x="4437" y="4392"/>
                  </a:lnTo>
                  <a:lnTo>
                    <a:pt x="4437" y="4402"/>
                  </a:lnTo>
                  <a:lnTo>
                    <a:pt x="4433" y="4410"/>
                  </a:lnTo>
                  <a:lnTo>
                    <a:pt x="4429" y="4418"/>
                  </a:lnTo>
                  <a:lnTo>
                    <a:pt x="4423" y="4424"/>
                  </a:lnTo>
                  <a:lnTo>
                    <a:pt x="4417" y="4430"/>
                  </a:lnTo>
                  <a:lnTo>
                    <a:pt x="4409" y="4434"/>
                  </a:lnTo>
                  <a:lnTo>
                    <a:pt x="4401" y="4436"/>
                  </a:lnTo>
                  <a:lnTo>
                    <a:pt x="4391" y="4438"/>
                  </a:lnTo>
                  <a:lnTo>
                    <a:pt x="4391" y="4438"/>
                  </a:lnTo>
                  <a:close/>
                </a:path>
              </a:pathLst>
            </a:custGeom>
            <a:ln/>
            <a:extLst/>
          </p:spPr>
          <p:style>
            <a:lnRef idx="2">
              <a:schemeClr val="accent3"/>
            </a:lnRef>
            <a:fillRef idx="1">
              <a:schemeClr val="lt1"/>
            </a:fillRef>
            <a:effectRef idx="0">
              <a:schemeClr val="accent3"/>
            </a:effectRef>
            <a:fontRef idx="minor">
              <a:schemeClr val="dk1"/>
            </a:fontRef>
          </p:style>
          <p:txBody>
            <a:bodyPr vert="horz" wrap="square" lIns="78191" tIns="39096" rIns="78191" bIns="39096" numCol="1" anchor="t" anchorCtr="0" compatLnSpc="1">
              <a:prstTxWarp prst="textNoShape">
                <a:avLst/>
              </a:prstTxWarp>
            </a:bodyPr>
            <a:lstStyle/>
            <a:p>
              <a:endParaRPr lang="en-GB" sz="900" dirty="0"/>
            </a:p>
          </p:txBody>
        </p:sp>
        <p:sp>
          <p:nvSpPr>
            <p:cNvPr id="38" name="Freeform 13">
              <a:extLst>
                <a:ext uri="{FF2B5EF4-FFF2-40B4-BE49-F238E27FC236}">
                  <a16:creationId xmlns:a16="http://schemas.microsoft.com/office/drawing/2014/main" xmlns="" id="{1CC66EEC-13A3-4028-BA24-0A0ABAC27DA5}"/>
                </a:ext>
              </a:extLst>
            </p:cNvPr>
            <p:cNvSpPr>
              <a:spLocks/>
            </p:cNvSpPr>
            <p:nvPr/>
          </p:nvSpPr>
          <p:spPr bwMode="auto">
            <a:xfrm>
              <a:off x="1957173" y="1885902"/>
              <a:ext cx="213902" cy="176195"/>
            </a:xfrm>
            <a:custGeom>
              <a:avLst/>
              <a:gdLst>
                <a:gd name="T0" fmla="*/ 0 w 624"/>
                <a:gd name="T1" fmla="*/ 0 h 514"/>
                <a:gd name="T2" fmla="*/ 624 w 624"/>
                <a:gd name="T3" fmla="*/ 256 h 514"/>
                <a:gd name="T4" fmla="*/ 0 w 624"/>
                <a:gd name="T5" fmla="*/ 514 h 514"/>
                <a:gd name="T6" fmla="*/ 0 w 624"/>
                <a:gd name="T7" fmla="*/ 0 h 514"/>
              </a:gdLst>
              <a:ahLst/>
              <a:cxnLst>
                <a:cxn ang="0">
                  <a:pos x="T0" y="T1"/>
                </a:cxn>
                <a:cxn ang="0">
                  <a:pos x="T2" y="T3"/>
                </a:cxn>
                <a:cxn ang="0">
                  <a:pos x="T4" y="T5"/>
                </a:cxn>
                <a:cxn ang="0">
                  <a:pos x="T6" y="T7"/>
                </a:cxn>
              </a:cxnLst>
              <a:rect l="0" t="0" r="r" b="b"/>
              <a:pathLst>
                <a:path w="624" h="514">
                  <a:moveTo>
                    <a:pt x="0" y="0"/>
                  </a:moveTo>
                  <a:lnTo>
                    <a:pt x="624" y="256"/>
                  </a:lnTo>
                  <a:lnTo>
                    <a:pt x="0" y="514"/>
                  </a:lnTo>
                  <a:lnTo>
                    <a:pt x="0" y="0"/>
                  </a:lnTo>
                  <a:close/>
                </a:path>
              </a:pathLst>
            </a:custGeom>
            <a:ln/>
            <a:extLst/>
          </p:spPr>
          <p:style>
            <a:lnRef idx="2">
              <a:schemeClr val="accent3"/>
            </a:lnRef>
            <a:fillRef idx="1">
              <a:schemeClr val="lt1"/>
            </a:fillRef>
            <a:effectRef idx="0">
              <a:schemeClr val="accent3"/>
            </a:effectRef>
            <a:fontRef idx="minor">
              <a:schemeClr val="dk1"/>
            </a:fontRef>
          </p:style>
          <p:txBody>
            <a:bodyPr vert="horz" wrap="square" lIns="78191" tIns="39096" rIns="78191" bIns="39096" numCol="1" anchor="t" anchorCtr="0" compatLnSpc="1">
              <a:prstTxWarp prst="textNoShape">
                <a:avLst/>
              </a:prstTxWarp>
            </a:bodyPr>
            <a:lstStyle/>
            <a:p>
              <a:endParaRPr lang="en-GB" sz="900" dirty="0"/>
            </a:p>
          </p:txBody>
        </p:sp>
      </p:grpSp>
      <p:grpSp>
        <p:nvGrpSpPr>
          <p:cNvPr id="39" name="Group 38">
            <a:extLst>
              <a:ext uri="{FF2B5EF4-FFF2-40B4-BE49-F238E27FC236}">
                <a16:creationId xmlns:a16="http://schemas.microsoft.com/office/drawing/2014/main" xmlns="" id="{ED6C5E39-3F58-4257-9A47-B9C95AB83405}"/>
              </a:ext>
            </a:extLst>
          </p:cNvPr>
          <p:cNvGrpSpPr/>
          <p:nvPr/>
        </p:nvGrpSpPr>
        <p:grpSpPr>
          <a:xfrm>
            <a:off x="5278771" y="1620481"/>
            <a:ext cx="2031708" cy="2322999"/>
            <a:chOff x="455403" y="1885902"/>
            <a:chExt cx="1715672" cy="1915177"/>
          </a:xfrm>
          <a:solidFill>
            <a:schemeClr val="accent6">
              <a:lumMod val="75000"/>
            </a:schemeClr>
          </a:solidFill>
        </p:grpSpPr>
        <p:sp>
          <p:nvSpPr>
            <p:cNvPr id="40" name="Freeform 5">
              <a:extLst>
                <a:ext uri="{FF2B5EF4-FFF2-40B4-BE49-F238E27FC236}">
                  <a16:creationId xmlns:a16="http://schemas.microsoft.com/office/drawing/2014/main" xmlns="" id="{8E5C29BC-C4B7-4860-B5D1-03B245E63093}"/>
                </a:ext>
              </a:extLst>
            </p:cNvPr>
            <p:cNvSpPr>
              <a:spLocks/>
            </p:cNvSpPr>
            <p:nvPr/>
          </p:nvSpPr>
          <p:spPr bwMode="auto">
            <a:xfrm>
              <a:off x="455403" y="1958574"/>
              <a:ext cx="1682079" cy="1842505"/>
            </a:xfrm>
            <a:custGeom>
              <a:avLst/>
              <a:gdLst>
                <a:gd name="T0" fmla="*/ 4861 w 4907"/>
                <a:gd name="T1" fmla="*/ 5375 h 5375"/>
                <a:gd name="T2" fmla="*/ 46 w 4907"/>
                <a:gd name="T3" fmla="*/ 5375 h 5375"/>
                <a:gd name="T4" fmla="*/ 46 w 4907"/>
                <a:gd name="T5" fmla="*/ 5375 h 5375"/>
                <a:gd name="T6" fmla="*/ 36 w 4907"/>
                <a:gd name="T7" fmla="*/ 5373 h 5375"/>
                <a:gd name="T8" fmla="*/ 28 w 4907"/>
                <a:gd name="T9" fmla="*/ 5371 h 5375"/>
                <a:gd name="T10" fmla="*/ 20 w 4907"/>
                <a:gd name="T11" fmla="*/ 5367 h 5375"/>
                <a:gd name="T12" fmla="*/ 12 w 4907"/>
                <a:gd name="T13" fmla="*/ 5361 h 5375"/>
                <a:gd name="T14" fmla="*/ 8 w 4907"/>
                <a:gd name="T15" fmla="*/ 5353 h 5375"/>
                <a:gd name="T16" fmla="*/ 4 w 4907"/>
                <a:gd name="T17" fmla="*/ 5347 h 5375"/>
                <a:gd name="T18" fmla="*/ 0 w 4907"/>
                <a:gd name="T19" fmla="*/ 5337 h 5375"/>
                <a:gd name="T20" fmla="*/ 0 w 4907"/>
                <a:gd name="T21" fmla="*/ 5329 h 5375"/>
                <a:gd name="T22" fmla="*/ 0 w 4907"/>
                <a:gd name="T23" fmla="*/ 44 h 5375"/>
                <a:gd name="T24" fmla="*/ 0 w 4907"/>
                <a:gd name="T25" fmla="*/ 44 h 5375"/>
                <a:gd name="T26" fmla="*/ 0 w 4907"/>
                <a:gd name="T27" fmla="*/ 36 h 5375"/>
                <a:gd name="T28" fmla="*/ 4 w 4907"/>
                <a:gd name="T29" fmla="*/ 26 h 5375"/>
                <a:gd name="T30" fmla="*/ 8 w 4907"/>
                <a:gd name="T31" fmla="*/ 20 h 5375"/>
                <a:gd name="T32" fmla="*/ 12 w 4907"/>
                <a:gd name="T33" fmla="*/ 12 h 5375"/>
                <a:gd name="T34" fmla="*/ 20 w 4907"/>
                <a:gd name="T35" fmla="*/ 6 h 5375"/>
                <a:gd name="T36" fmla="*/ 28 w 4907"/>
                <a:gd name="T37" fmla="*/ 2 h 5375"/>
                <a:gd name="T38" fmla="*/ 36 w 4907"/>
                <a:gd name="T39" fmla="*/ 0 h 5375"/>
                <a:gd name="T40" fmla="*/ 46 w 4907"/>
                <a:gd name="T41" fmla="*/ 0 h 5375"/>
                <a:gd name="T42" fmla="*/ 4861 w 4907"/>
                <a:gd name="T43" fmla="*/ 0 h 5375"/>
                <a:gd name="T44" fmla="*/ 4861 w 4907"/>
                <a:gd name="T45" fmla="*/ 0 h 5375"/>
                <a:gd name="T46" fmla="*/ 4871 w 4907"/>
                <a:gd name="T47" fmla="*/ 0 h 5375"/>
                <a:gd name="T48" fmla="*/ 4879 w 4907"/>
                <a:gd name="T49" fmla="*/ 2 h 5375"/>
                <a:gd name="T50" fmla="*/ 4887 w 4907"/>
                <a:gd name="T51" fmla="*/ 6 h 5375"/>
                <a:gd name="T52" fmla="*/ 4893 w 4907"/>
                <a:gd name="T53" fmla="*/ 12 h 5375"/>
                <a:gd name="T54" fmla="*/ 4899 w 4907"/>
                <a:gd name="T55" fmla="*/ 20 h 5375"/>
                <a:gd name="T56" fmla="*/ 4903 w 4907"/>
                <a:gd name="T57" fmla="*/ 26 h 5375"/>
                <a:gd name="T58" fmla="*/ 4907 w 4907"/>
                <a:gd name="T59" fmla="*/ 36 h 5375"/>
                <a:gd name="T60" fmla="*/ 4907 w 4907"/>
                <a:gd name="T61" fmla="*/ 44 h 5375"/>
                <a:gd name="T62" fmla="*/ 4907 w 4907"/>
                <a:gd name="T63" fmla="*/ 44 h 5375"/>
                <a:gd name="T64" fmla="*/ 4907 w 4907"/>
                <a:gd name="T65" fmla="*/ 54 h 5375"/>
                <a:gd name="T66" fmla="*/ 4903 w 4907"/>
                <a:gd name="T67" fmla="*/ 62 h 5375"/>
                <a:gd name="T68" fmla="*/ 4899 w 4907"/>
                <a:gd name="T69" fmla="*/ 70 h 5375"/>
                <a:gd name="T70" fmla="*/ 4893 w 4907"/>
                <a:gd name="T71" fmla="*/ 76 h 5375"/>
                <a:gd name="T72" fmla="*/ 4887 w 4907"/>
                <a:gd name="T73" fmla="*/ 82 h 5375"/>
                <a:gd name="T74" fmla="*/ 4879 w 4907"/>
                <a:gd name="T75" fmla="*/ 86 h 5375"/>
                <a:gd name="T76" fmla="*/ 4871 w 4907"/>
                <a:gd name="T77" fmla="*/ 90 h 5375"/>
                <a:gd name="T78" fmla="*/ 4861 w 4907"/>
                <a:gd name="T79" fmla="*/ 90 h 5375"/>
                <a:gd name="T80" fmla="*/ 90 w 4907"/>
                <a:gd name="T81" fmla="*/ 90 h 5375"/>
                <a:gd name="T82" fmla="*/ 90 w 4907"/>
                <a:gd name="T83" fmla="*/ 5284 h 5375"/>
                <a:gd name="T84" fmla="*/ 4861 w 4907"/>
                <a:gd name="T85" fmla="*/ 5284 h 5375"/>
                <a:gd name="T86" fmla="*/ 4861 w 4907"/>
                <a:gd name="T87" fmla="*/ 5284 h 5375"/>
                <a:gd name="T88" fmla="*/ 4871 w 4907"/>
                <a:gd name="T89" fmla="*/ 5284 h 5375"/>
                <a:gd name="T90" fmla="*/ 4879 w 4907"/>
                <a:gd name="T91" fmla="*/ 5288 h 5375"/>
                <a:gd name="T92" fmla="*/ 4887 w 4907"/>
                <a:gd name="T93" fmla="*/ 5292 h 5375"/>
                <a:gd name="T94" fmla="*/ 4893 w 4907"/>
                <a:gd name="T95" fmla="*/ 5298 h 5375"/>
                <a:gd name="T96" fmla="*/ 4899 w 4907"/>
                <a:gd name="T97" fmla="*/ 5304 h 5375"/>
                <a:gd name="T98" fmla="*/ 4903 w 4907"/>
                <a:gd name="T99" fmla="*/ 5312 h 5375"/>
                <a:gd name="T100" fmla="*/ 4907 w 4907"/>
                <a:gd name="T101" fmla="*/ 5319 h 5375"/>
                <a:gd name="T102" fmla="*/ 4907 w 4907"/>
                <a:gd name="T103" fmla="*/ 5329 h 5375"/>
                <a:gd name="T104" fmla="*/ 4907 w 4907"/>
                <a:gd name="T105" fmla="*/ 5329 h 5375"/>
                <a:gd name="T106" fmla="*/ 4907 w 4907"/>
                <a:gd name="T107" fmla="*/ 5337 h 5375"/>
                <a:gd name="T108" fmla="*/ 4903 w 4907"/>
                <a:gd name="T109" fmla="*/ 5347 h 5375"/>
                <a:gd name="T110" fmla="*/ 4899 w 4907"/>
                <a:gd name="T111" fmla="*/ 5353 h 5375"/>
                <a:gd name="T112" fmla="*/ 4893 w 4907"/>
                <a:gd name="T113" fmla="*/ 5361 h 5375"/>
                <a:gd name="T114" fmla="*/ 4887 w 4907"/>
                <a:gd name="T115" fmla="*/ 5367 h 5375"/>
                <a:gd name="T116" fmla="*/ 4879 w 4907"/>
                <a:gd name="T117" fmla="*/ 5371 h 5375"/>
                <a:gd name="T118" fmla="*/ 4871 w 4907"/>
                <a:gd name="T119" fmla="*/ 5373 h 5375"/>
                <a:gd name="T120" fmla="*/ 4861 w 4907"/>
                <a:gd name="T121" fmla="*/ 5375 h 5375"/>
                <a:gd name="T122" fmla="*/ 4861 w 4907"/>
                <a:gd name="T123" fmla="*/ 5375 h 5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07" h="5375">
                  <a:moveTo>
                    <a:pt x="4861" y="5375"/>
                  </a:moveTo>
                  <a:lnTo>
                    <a:pt x="46" y="5375"/>
                  </a:lnTo>
                  <a:lnTo>
                    <a:pt x="46" y="5375"/>
                  </a:lnTo>
                  <a:lnTo>
                    <a:pt x="36" y="5373"/>
                  </a:lnTo>
                  <a:lnTo>
                    <a:pt x="28" y="5371"/>
                  </a:lnTo>
                  <a:lnTo>
                    <a:pt x="20" y="5367"/>
                  </a:lnTo>
                  <a:lnTo>
                    <a:pt x="12" y="5361"/>
                  </a:lnTo>
                  <a:lnTo>
                    <a:pt x="8" y="5353"/>
                  </a:lnTo>
                  <a:lnTo>
                    <a:pt x="4" y="5347"/>
                  </a:lnTo>
                  <a:lnTo>
                    <a:pt x="0" y="5337"/>
                  </a:lnTo>
                  <a:lnTo>
                    <a:pt x="0" y="5329"/>
                  </a:lnTo>
                  <a:lnTo>
                    <a:pt x="0" y="44"/>
                  </a:lnTo>
                  <a:lnTo>
                    <a:pt x="0" y="44"/>
                  </a:lnTo>
                  <a:lnTo>
                    <a:pt x="0" y="36"/>
                  </a:lnTo>
                  <a:lnTo>
                    <a:pt x="4" y="26"/>
                  </a:lnTo>
                  <a:lnTo>
                    <a:pt x="8" y="20"/>
                  </a:lnTo>
                  <a:lnTo>
                    <a:pt x="12" y="12"/>
                  </a:lnTo>
                  <a:lnTo>
                    <a:pt x="20" y="6"/>
                  </a:lnTo>
                  <a:lnTo>
                    <a:pt x="28" y="2"/>
                  </a:lnTo>
                  <a:lnTo>
                    <a:pt x="36" y="0"/>
                  </a:lnTo>
                  <a:lnTo>
                    <a:pt x="46" y="0"/>
                  </a:lnTo>
                  <a:lnTo>
                    <a:pt x="4861" y="0"/>
                  </a:lnTo>
                  <a:lnTo>
                    <a:pt x="4861" y="0"/>
                  </a:lnTo>
                  <a:lnTo>
                    <a:pt x="4871" y="0"/>
                  </a:lnTo>
                  <a:lnTo>
                    <a:pt x="4879" y="2"/>
                  </a:lnTo>
                  <a:lnTo>
                    <a:pt x="4887" y="6"/>
                  </a:lnTo>
                  <a:lnTo>
                    <a:pt x="4893" y="12"/>
                  </a:lnTo>
                  <a:lnTo>
                    <a:pt x="4899" y="20"/>
                  </a:lnTo>
                  <a:lnTo>
                    <a:pt x="4903" y="26"/>
                  </a:lnTo>
                  <a:lnTo>
                    <a:pt x="4907" y="36"/>
                  </a:lnTo>
                  <a:lnTo>
                    <a:pt x="4907" y="44"/>
                  </a:lnTo>
                  <a:lnTo>
                    <a:pt x="4907" y="44"/>
                  </a:lnTo>
                  <a:lnTo>
                    <a:pt x="4907" y="54"/>
                  </a:lnTo>
                  <a:lnTo>
                    <a:pt x="4903" y="62"/>
                  </a:lnTo>
                  <a:lnTo>
                    <a:pt x="4899" y="70"/>
                  </a:lnTo>
                  <a:lnTo>
                    <a:pt x="4893" y="76"/>
                  </a:lnTo>
                  <a:lnTo>
                    <a:pt x="4887" y="82"/>
                  </a:lnTo>
                  <a:lnTo>
                    <a:pt x="4879" y="86"/>
                  </a:lnTo>
                  <a:lnTo>
                    <a:pt x="4871" y="90"/>
                  </a:lnTo>
                  <a:lnTo>
                    <a:pt x="4861" y="90"/>
                  </a:lnTo>
                  <a:lnTo>
                    <a:pt x="90" y="90"/>
                  </a:lnTo>
                  <a:lnTo>
                    <a:pt x="90" y="5284"/>
                  </a:lnTo>
                  <a:lnTo>
                    <a:pt x="4861" y="5284"/>
                  </a:lnTo>
                  <a:lnTo>
                    <a:pt x="4861" y="5284"/>
                  </a:lnTo>
                  <a:lnTo>
                    <a:pt x="4871" y="5284"/>
                  </a:lnTo>
                  <a:lnTo>
                    <a:pt x="4879" y="5288"/>
                  </a:lnTo>
                  <a:lnTo>
                    <a:pt x="4887" y="5292"/>
                  </a:lnTo>
                  <a:lnTo>
                    <a:pt x="4893" y="5298"/>
                  </a:lnTo>
                  <a:lnTo>
                    <a:pt x="4899" y="5304"/>
                  </a:lnTo>
                  <a:lnTo>
                    <a:pt x="4903" y="5312"/>
                  </a:lnTo>
                  <a:lnTo>
                    <a:pt x="4907" y="5319"/>
                  </a:lnTo>
                  <a:lnTo>
                    <a:pt x="4907" y="5329"/>
                  </a:lnTo>
                  <a:lnTo>
                    <a:pt x="4907" y="5329"/>
                  </a:lnTo>
                  <a:lnTo>
                    <a:pt x="4907" y="5337"/>
                  </a:lnTo>
                  <a:lnTo>
                    <a:pt x="4903" y="5347"/>
                  </a:lnTo>
                  <a:lnTo>
                    <a:pt x="4899" y="5353"/>
                  </a:lnTo>
                  <a:lnTo>
                    <a:pt x="4893" y="5361"/>
                  </a:lnTo>
                  <a:lnTo>
                    <a:pt x="4887" y="5367"/>
                  </a:lnTo>
                  <a:lnTo>
                    <a:pt x="4879" y="5371"/>
                  </a:lnTo>
                  <a:lnTo>
                    <a:pt x="4871" y="5373"/>
                  </a:lnTo>
                  <a:lnTo>
                    <a:pt x="4861" y="5375"/>
                  </a:lnTo>
                  <a:lnTo>
                    <a:pt x="4861" y="5375"/>
                  </a:lnTo>
                  <a:close/>
                </a:path>
              </a:pathLst>
            </a:custGeom>
            <a:ln/>
            <a:extLst/>
          </p:spPr>
          <p:style>
            <a:lnRef idx="2">
              <a:schemeClr val="accent2"/>
            </a:lnRef>
            <a:fillRef idx="1">
              <a:schemeClr val="lt1"/>
            </a:fillRef>
            <a:effectRef idx="0">
              <a:schemeClr val="accent2"/>
            </a:effectRef>
            <a:fontRef idx="minor">
              <a:schemeClr val="dk1"/>
            </a:fontRef>
          </p:style>
          <p:txBody>
            <a:bodyPr vert="horz" wrap="square" lIns="78191" tIns="39096" rIns="78191" bIns="39096" numCol="1" anchor="t" anchorCtr="0" compatLnSpc="1">
              <a:prstTxWarp prst="textNoShape">
                <a:avLst/>
              </a:prstTxWarp>
            </a:bodyPr>
            <a:lstStyle/>
            <a:p>
              <a:endParaRPr lang="en-GB" sz="900" dirty="0"/>
            </a:p>
          </p:txBody>
        </p:sp>
        <p:sp>
          <p:nvSpPr>
            <p:cNvPr id="41" name="Freeform 6">
              <a:extLst>
                <a:ext uri="{FF2B5EF4-FFF2-40B4-BE49-F238E27FC236}">
                  <a16:creationId xmlns:a16="http://schemas.microsoft.com/office/drawing/2014/main" xmlns="" id="{31CA939A-BB1C-4BD2-9157-1D14B90A073A}"/>
                </a:ext>
              </a:extLst>
            </p:cNvPr>
            <p:cNvSpPr>
              <a:spLocks/>
            </p:cNvSpPr>
            <p:nvPr/>
          </p:nvSpPr>
          <p:spPr bwMode="auto">
            <a:xfrm>
              <a:off x="616515" y="2119000"/>
              <a:ext cx="1520967" cy="1521309"/>
            </a:xfrm>
            <a:custGeom>
              <a:avLst/>
              <a:gdLst>
                <a:gd name="T0" fmla="*/ 4391 w 4437"/>
                <a:gd name="T1" fmla="*/ 4438 h 4438"/>
                <a:gd name="T2" fmla="*/ 44 w 4437"/>
                <a:gd name="T3" fmla="*/ 4438 h 4438"/>
                <a:gd name="T4" fmla="*/ 44 w 4437"/>
                <a:gd name="T5" fmla="*/ 4438 h 4438"/>
                <a:gd name="T6" fmla="*/ 36 w 4437"/>
                <a:gd name="T7" fmla="*/ 4436 h 4438"/>
                <a:gd name="T8" fmla="*/ 26 w 4437"/>
                <a:gd name="T9" fmla="*/ 4434 h 4438"/>
                <a:gd name="T10" fmla="*/ 20 w 4437"/>
                <a:gd name="T11" fmla="*/ 4430 h 4438"/>
                <a:gd name="T12" fmla="*/ 12 w 4437"/>
                <a:gd name="T13" fmla="*/ 4424 h 4438"/>
                <a:gd name="T14" fmla="*/ 6 w 4437"/>
                <a:gd name="T15" fmla="*/ 4418 h 4438"/>
                <a:gd name="T16" fmla="*/ 2 w 4437"/>
                <a:gd name="T17" fmla="*/ 4410 h 4438"/>
                <a:gd name="T18" fmla="*/ 0 w 4437"/>
                <a:gd name="T19" fmla="*/ 4402 h 4438"/>
                <a:gd name="T20" fmla="*/ 0 w 4437"/>
                <a:gd name="T21" fmla="*/ 4392 h 4438"/>
                <a:gd name="T22" fmla="*/ 0 w 4437"/>
                <a:gd name="T23" fmla="*/ 4392 h 4438"/>
                <a:gd name="T24" fmla="*/ 0 w 4437"/>
                <a:gd name="T25" fmla="*/ 4382 h 4438"/>
                <a:gd name="T26" fmla="*/ 2 w 4437"/>
                <a:gd name="T27" fmla="*/ 4374 h 4438"/>
                <a:gd name="T28" fmla="*/ 6 w 4437"/>
                <a:gd name="T29" fmla="*/ 4366 h 4438"/>
                <a:gd name="T30" fmla="*/ 12 w 4437"/>
                <a:gd name="T31" fmla="*/ 4360 h 4438"/>
                <a:gd name="T32" fmla="*/ 20 w 4437"/>
                <a:gd name="T33" fmla="*/ 4354 h 4438"/>
                <a:gd name="T34" fmla="*/ 26 w 4437"/>
                <a:gd name="T35" fmla="*/ 4350 h 4438"/>
                <a:gd name="T36" fmla="*/ 36 w 4437"/>
                <a:gd name="T37" fmla="*/ 4348 h 4438"/>
                <a:gd name="T38" fmla="*/ 44 w 4437"/>
                <a:gd name="T39" fmla="*/ 4346 h 4438"/>
                <a:gd name="T40" fmla="*/ 4345 w 4437"/>
                <a:gd name="T41" fmla="*/ 4346 h 4438"/>
                <a:gd name="T42" fmla="*/ 4345 w 4437"/>
                <a:gd name="T43" fmla="*/ 92 h 4438"/>
                <a:gd name="T44" fmla="*/ 44 w 4437"/>
                <a:gd name="T45" fmla="*/ 92 h 4438"/>
                <a:gd name="T46" fmla="*/ 44 w 4437"/>
                <a:gd name="T47" fmla="*/ 92 h 4438"/>
                <a:gd name="T48" fmla="*/ 36 w 4437"/>
                <a:gd name="T49" fmla="*/ 90 h 4438"/>
                <a:gd name="T50" fmla="*/ 26 w 4437"/>
                <a:gd name="T51" fmla="*/ 88 h 4438"/>
                <a:gd name="T52" fmla="*/ 20 w 4437"/>
                <a:gd name="T53" fmla="*/ 84 h 4438"/>
                <a:gd name="T54" fmla="*/ 12 w 4437"/>
                <a:gd name="T55" fmla="*/ 78 h 4438"/>
                <a:gd name="T56" fmla="*/ 6 w 4437"/>
                <a:gd name="T57" fmla="*/ 72 h 4438"/>
                <a:gd name="T58" fmla="*/ 2 w 4437"/>
                <a:gd name="T59" fmla="*/ 64 h 4438"/>
                <a:gd name="T60" fmla="*/ 0 w 4437"/>
                <a:gd name="T61" fmla="*/ 56 h 4438"/>
                <a:gd name="T62" fmla="*/ 0 w 4437"/>
                <a:gd name="T63" fmla="*/ 46 h 4438"/>
                <a:gd name="T64" fmla="*/ 0 w 4437"/>
                <a:gd name="T65" fmla="*/ 46 h 4438"/>
                <a:gd name="T66" fmla="*/ 0 w 4437"/>
                <a:gd name="T67" fmla="*/ 36 h 4438"/>
                <a:gd name="T68" fmla="*/ 2 w 4437"/>
                <a:gd name="T69" fmla="*/ 28 h 4438"/>
                <a:gd name="T70" fmla="*/ 6 w 4437"/>
                <a:gd name="T71" fmla="*/ 20 h 4438"/>
                <a:gd name="T72" fmla="*/ 12 w 4437"/>
                <a:gd name="T73" fmla="*/ 14 h 4438"/>
                <a:gd name="T74" fmla="*/ 20 w 4437"/>
                <a:gd name="T75" fmla="*/ 8 h 4438"/>
                <a:gd name="T76" fmla="*/ 26 w 4437"/>
                <a:gd name="T77" fmla="*/ 4 h 4438"/>
                <a:gd name="T78" fmla="*/ 36 w 4437"/>
                <a:gd name="T79" fmla="*/ 2 h 4438"/>
                <a:gd name="T80" fmla="*/ 44 w 4437"/>
                <a:gd name="T81" fmla="*/ 0 h 4438"/>
                <a:gd name="T82" fmla="*/ 4391 w 4437"/>
                <a:gd name="T83" fmla="*/ 0 h 4438"/>
                <a:gd name="T84" fmla="*/ 4391 w 4437"/>
                <a:gd name="T85" fmla="*/ 0 h 4438"/>
                <a:gd name="T86" fmla="*/ 4401 w 4437"/>
                <a:gd name="T87" fmla="*/ 2 h 4438"/>
                <a:gd name="T88" fmla="*/ 4409 w 4437"/>
                <a:gd name="T89" fmla="*/ 4 h 4438"/>
                <a:gd name="T90" fmla="*/ 4417 w 4437"/>
                <a:gd name="T91" fmla="*/ 8 h 4438"/>
                <a:gd name="T92" fmla="*/ 4423 w 4437"/>
                <a:gd name="T93" fmla="*/ 14 h 4438"/>
                <a:gd name="T94" fmla="*/ 4429 w 4437"/>
                <a:gd name="T95" fmla="*/ 20 h 4438"/>
                <a:gd name="T96" fmla="*/ 4433 w 4437"/>
                <a:gd name="T97" fmla="*/ 28 h 4438"/>
                <a:gd name="T98" fmla="*/ 4437 w 4437"/>
                <a:gd name="T99" fmla="*/ 36 h 4438"/>
                <a:gd name="T100" fmla="*/ 4437 w 4437"/>
                <a:gd name="T101" fmla="*/ 46 h 4438"/>
                <a:gd name="T102" fmla="*/ 4437 w 4437"/>
                <a:gd name="T103" fmla="*/ 4392 h 4438"/>
                <a:gd name="T104" fmla="*/ 4437 w 4437"/>
                <a:gd name="T105" fmla="*/ 4392 h 4438"/>
                <a:gd name="T106" fmla="*/ 4437 w 4437"/>
                <a:gd name="T107" fmla="*/ 4402 h 4438"/>
                <a:gd name="T108" fmla="*/ 4433 w 4437"/>
                <a:gd name="T109" fmla="*/ 4410 h 4438"/>
                <a:gd name="T110" fmla="*/ 4429 w 4437"/>
                <a:gd name="T111" fmla="*/ 4418 h 4438"/>
                <a:gd name="T112" fmla="*/ 4423 w 4437"/>
                <a:gd name="T113" fmla="*/ 4424 h 4438"/>
                <a:gd name="T114" fmla="*/ 4417 w 4437"/>
                <a:gd name="T115" fmla="*/ 4430 h 4438"/>
                <a:gd name="T116" fmla="*/ 4409 w 4437"/>
                <a:gd name="T117" fmla="*/ 4434 h 4438"/>
                <a:gd name="T118" fmla="*/ 4401 w 4437"/>
                <a:gd name="T119" fmla="*/ 4436 h 4438"/>
                <a:gd name="T120" fmla="*/ 4391 w 4437"/>
                <a:gd name="T121" fmla="*/ 4438 h 4438"/>
                <a:gd name="T122" fmla="*/ 4391 w 4437"/>
                <a:gd name="T123" fmla="*/ 4438 h 4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37" h="4438">
                  <a:moveTo>
                    <a:pt x="4391" y="4438"/>
                  </a:moveTo>
                  <a:lnTo>
                    <a:pt x="44" y="4438"/>
                  </a:lnTo>
                  <a:lnTo>
                    <a:pt x="44" y="4438"/>
                  </a:lnTo>
                  <a:lnTo>
                    <a:pt x="36" y="4436"/>
                  </a:lnTo>
                  <a:lnTo>
                    <a:pt x="26" y="4434"/>
                  </a:lnTo>
                  <a:lnTo>
                    <a:pt x="20" y="4430"/>
                  </a:lnTo>
                  <a:lnTo>
                    <a:pt x="12" y="4424"/>
                  </a:lnTo>
                  <a:lnTo>
                    <a:pt x="6" y="4418"/>
                  </a:lnTo>
                  <a:lnTo>
                    <a:pt x="2" y="4410"/>
                  </a:lnTo>
                  <a:lnTo>
                    <a:pt x="0" y="4402"/>
                  </a:lnTo>
                  <a:lnTo>
                    <a:pt x="0" y="4392"/>
                  </a:lnTo>
                  <a:lnTo>
                    <a:pt x="0" y="4392"/>
                  </a:lnTo>
                  <a:lnTo>
                    <a:pt x="0" y="4382"/>
                  </a:lnTo>
                  <a:lnTo>
                    <a:pt x="2" y="4374"/>
                  </a:lnTo>
                  <a:lnTo>
                    <a:pt x="6" y="4366"/>
                  </a:lnTo>
                  <a:lnTo>
                    <a:pt x="12" y="4360"/>
                  </a:lnTo>
                  <a:lnTo>
                    <a:pt x="20" y="4354"/>
                  </a:lnTo>
                  <a:lnTo>
                    <a:pt x="26" y="4350"/>
                  </a:lnTo>
                  <a:lnTo>
                    <a:pt x="36" y="4348"/>
                  </a:lnTo>
                  <a:lnTo>
                    <a:pt x="44" y="4346"/>
                  </a:lnTo>
                  <a:lnTo>
                    <a:pt x="4345" y="4346"/>
                  </a:lnTo>
                  <a:lnTo>
                    <a:pt x="4345" y="92"/>
                  </a:lnTo>
                  <a:lnTo>
                    <a:pt x="44" y="92"/>
                  </a:lnTo>
                  <a:lnTo>
                    <a:pt x="44" y="92"/>
                  </a:lnTo>
                  <a:lnTo>
                    <a:pt x="36" y="90"/>
                  </a:lnTo>
                  <a:lnTo>
                    <a:pt x="26" y="88"/>
                  </a:lnTo>
                  <a:lnTo>
                    <a:pt x="20" y="84"/>
                  </a:lnTo>
                  <a:lnTo>
                    <a:pt x="12" y="78"/>
                  </a:lnTo>
                  <a:lnTo>
                    <a:pt x="6" y="72"/>
                  </a:lnTo>
                  <a:lnTo>
                    <a:pt x="2" y="64"/>
                  </a:lnTo>
                  <a:lnTo>
                    <a:pt x="0" y="56"/>
                  </a:lnTo>
                  <a:lnTo>
                    <a:pt x="0" y="46"/>
                  </a:lnTo>
                  <a:lnTo>
                    <a:pt x="0" y="46"/>
                  </a:lnTo>
                  <a:lnTo>
                    <a:pt x="0" y="36"/>
                  </a:lnTo>
                  <a:lnTo>
                    <a:pt x="2" y="28"/>
                  </a:lnTo>
                  <a:lnTo>
                    <a:pt x="6" y="20"/>
                  </a:lnTo>
                  <a:lnTo>
                    <a:pt x="12" y="14"/>
                  </a:lnTo>
                  <a:lnTo>
                    <a:pt x="20" y="8"/>
                  </a:lnTo>
                  <a:lnTo>
                    <a:pt x="26" y="4"/>
                  </a:lnTo>
                  <a:lnTo>
                    <a:pt x="36" y="2"/>
                  </a:lnTo>
                  <a:lnTo>
                    <a:pt x="44" y="0"/>
                  </a:lnTo>
                  <a:lnTo>
                    <a:pt x="4391" y="0"/>
                  </a:lnTo>
                  <a:lnTo>
                    <a:pt x="4391" y="0"/>
                  </a:lnTo>
                  <a:lnTo>
                    <a:pt x="4401" y="2"/>
                  </a:lnTo>
                  <a:lnTo>
                    <a:pt x="4409" y="4"/>
                  </a:lnTo>
                  <a:lnTo>
                    <a:pt x="4417" y="8"/>
                  </a:lnTo>
                  <a:lnTo>
                    <a:pt x="4423" y="14"/>
                  </a:lnTo>
                  <a:lnTo>
                    <a:pt x="4429" y="20"/>
                  </a:lnTo>
                  <a:lnTo>
                    <a:pt x="4433" y="28"/>
                  </a:lnTo>
                  <a:lnTo>
                    <a:pt x="4437" y="36"/>
                  </a:lnTo>
                  <a:lnTo>
                    <a:pt x="4437" y="46"/>
                  </a:lnTo>
                  <a:lnTo>
                    <a:pt x="4437" y="4392"/>
                  </a:lnTo>
                  <a:lnTo>
                    <a:pt x="4437" y="4392"/>
                  </a:lnTo>
                  <a:lnTo>
                    <a:pt x="4437" y="4402"/>
                  </a:lnTo>
                  <a:lnTo>
                    <a:pt x="4433" y="4410"/>
                  </a:lnTo>
                  <a:lnTo>
                    <a:pt x="4429" y="4418"/>
                  </a:lnTo>
                  <a:lnTo>
                    <a:pt x="4423" y="4424"/>
                  </a:lnTo>
                  <a:lnTo>
                    <a:pt x="4417" y="4430"/>
                  </a:lnTo>
                  <a:lnTo>
                    <a:pt x="4409" y="4434"/>
                  </a:lnTo>
                  <a:lnTo>
                    <a:pt x="4401" y="4436"/>
                  </a:lnTo>
                  <a:lnTo>
                    <a:pt x="4391" y="4438"/>
                  </a:lnTo>
                  <a:lnTo>
                    <a:pt x="4391" y="4438"/>
                  </a:lnTo>
                  <a:close/>
                </a:path>
              </a:pathLst>
            </a:custGeom>
            <a:ln/>
            <a:extLst/>
          </p:spPr>
          <p:style>
            <a:lnRef idx="2">
              <a:schemeClr val="accent2"/>
            </a:lnRef>
            <a:fillRef idx="1">
              <a:schemeClr val="lt1"/>
            </a:fillRef>
            <a:effectRef idx="0">
              <a:schemeClr val="accent2"/>
            </a:effectRef>
            <a:fontRef idx="minor">
              <a:schemeClr val="dk1"/>
            </a:fontRef>
          </p:style>
          <p:txBody>
            <a:bodyPr vert="horz" wrap="square" lIns="78191" tIns="39096" rIns="78191" bIns="39096" numCol="1" anchor="t" anchorCtr="0" compatLnSpc="1">
              <a:prstTxWarp prst="textNoShape">
                <a:avLst/>
              </a:prstTxWarp>
            </a:bodyPr>
            <a:lstStyle/>
            <a:p>
              <a:endParaRPr lang="en-GB" sz="900" dirty="0"/>
            </a:p>
          </p:txBody>
        </p:sp>
        <p:sp>
          <p:nvSpPr>
            <p:cNvPr id="42" name="Freeform 13">
              <a:extLst>
                <a:ext uri="{FF2B5EF4-FFF2-40B4-BE49-F238E27FC236}">
                  <a16:creationId xmlns:a16="http://schemas.microsoft.com/office/drawing/2014/main" xmlns="" id="{56165C5C-6CF5-4408-B44C-65F129A16DBC}"/>
                </a:ext>
              </a:extLst>
            </p:cNvPr>
            <p:cNvSpPr>
              <a:spLocks/>
            </p:cNvSpPr>
            <p:nvPr/>
          </p:nvSpPr>
          <p:spPr bwMode="auto">
            <a:xfrm>
              <a:off x="1957173" y="1885902"/>
              <a:ext cx="213902" cy="176195"/>
            </a:xfrm>
            <a:custGeom>
              <a:avLst/>
              <a:gdLst>
                <a:gd name="T0" fmla="*/ 0 w 624"/>
                <a:gd name="T1" fmla="*/ 0 h 514"/>
                <a:gd name="T2" fmla="*/ 624 w 624"/>
                <a:gd name="T3" fmla="*/ 256 h 514"/>
                <a:gd name="T4" fmla="*/ 0 w 624"/>
                <a:gd name="T5" fmla="*/ 514 h 514"/>
                <a:gd name="T6" fmla="*/ 0 w 624"/>
                <a:gd name="T7" fmla="*/ 0 h 514"/>
              </a:gdLst>
              <a:ahLst/>
              <a:cxnLst>
                <a:cxn ang="0">
                  <a:pos x="T0" y="T1"/>
                </a:cxn>
                <a:cxn ang="0">
                  <a:pos x="T2" y="T3"/>
                </a:cxn>
                <a:cxn ang="0">
                  <a:pos x="T4" y="T5"/>
                </a:cxn>
                <a:cxn ang="0">
                  <a:pos x="T6" y="T7"/>
                </a:cxn>
              </a:cxnLst>
              <a:rect l="0" t="0" r="r" b="b"/>
              <a:pathLst>
                <a:path w="624" h="514">
                  <a:moveTo>
                    <a:pt x="0" y="0"/>
                  </a:moveTo>
                  <a:lnTo>
                    <a:pt x="624" y="256"/>
                  </a:lnTo>
                  <a:lnTo>
                    <a:pt x="0" y="514"/>
                  </a:lnTo>
                  <a:lnTo>
                    <a:pt x="0" y="0"/>
                  </a:lnTo>
                  <a:close/>
                </a:path>
              </a:pathLst>
            </a:custGeom>
            <a:ln/>
            <a:extLst/>
          </p:spPr>
          <p:style>
            <a:lnRef idx="2">
              <a:schemeClr val="accent2"/>
            </a:lnRef>
            <a:fillRef idx="1">
              <a:schemeClr val="lt1"/>
            </a:fillRef>
            <a:effectRef idx="0">
              <a:schemeClr val="accent2"/>
            </a:effectRef>
            <a:fontRef idx="minor">
              <a:schemeClr val="dk1"/>
            </a:fontRef>
          </p:style>
          <p:txBody>
            <a:bodyPr vert="horz" wrap="square" lIns="78191" tIns="39096" rIns="78191" bIns="39096" numCol="1" anchor="t" anchorCtr="0" compatLnSpc="1">
              <a:prstTxWarp prst="textNoShape">
                <a:avLst/>
              </a:prstTxWarp>
            </a:bodyPr>
            <a:lstStyle/>
            <a:p>
              <a:endParaRPr lang="en-GB" sz="900" dirty="0"/>
            </a:p>
          </p:txBody>
        </p:sp>
      </p:grpSp>
      <p:sp>
        <p:nvSpPr>
          <p:cNvPr id="43" name="Content Placeholder 2">
            <a:extLst>
              <a:ext uri="{FF2B5EF4-FFF2-40B4-BE49-F238E27FC236}">
                <a16:creationId xmlns:a16="http://schemas.microsoft.com/office/drawing/2014/main" xmlns="" id="{AC205E87-7DAD-4C5D-9FFF-110183336472}"/>
              </a:ext>
            </a:extLst>
          </p:cNvPr>
          <p:cNvSpPr txBox="1">
            <a:spLocks/>
          </p:cNvSpPr>
          <p:nvPr/>
        </p:nvSpPr>
        <p:spPr>
          <a:xfrm>
            <a:off x="3078141" y="2114757"/>
            <a:ext cx="1838925" cy="503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2000" dirty="0" smtClean="0"/>
              <a:t>Inventarios</a:t>
            </a:r>
            <a:endParaRPr lang="es-EC" sz="2000" dirty="0"/>
          </a:p>
        </p:txBody>
      </p:sp>
      <p:sp>
        <p:nvSpPr>
          <p:cNvPr id="44" name="Content Placeholder 2">
            <a:extLst>
              <a:ext uri="{FF2B5EF4-FFF2-40B4-BE49-F238E27FC236}">
                <a16:creationId xmlns:a16="http://schemas.microsoft.com/office/drawing/2014/main" xmlns="" id="{D672BDF4-65EB-405E-96EF-C947D275A184}"/>
              </a:ext>
            </a:extLst>
          </p:cNvPr>
          <p:cNvSpPr txBox="1">
            <a:spLocks/>
          </p:cNvSpPr>
          <p:nvPr/>
        </p:nvSpPr>
        <p:spPr>
          <a:xfrm>
            <a:off x="514704" y="2186781"/>
            <a:ext cx="1794610" cy="7838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C" sz="1600" dirty="0" smtClean="0"/>
              <a:t>Aprovisionamiento</a:t>
            </a:r>
          </a:p>
          <a:p>
            <a:pPr marL="0" indent="0" algn="ctr">
              <a:buFont typeface="Arial" panose="020B0604020202020204" pitchFamily="34" charset="0"/>
              <a:buNone/>
            </a:pPr>
            <a:endParaRPr lang="es-EC" sz="2000" dirty="0"/>
          </a:p>
        </p:txBody>
      </p:sp>
      <p:sp>
        <p:nvSpPr>
          <p:cNvPr id="19" name="Content Placeholder 2">
            <a:extLst>
              <a:ext uri="{FF2B5EF4-FFF2-40B4-BE49-F238E27FC236}">
                <a16:creationId xmlns:a16="http://schemas.microsoft.com/office/drawing/2014/main" xmlns="" id="{D672BDF4-65EB-405E-96EF-C947D275A184}"/>
              </a:ext>
            </a:extLst>
          </p:cNvPr>
          <p:cNvSpPr txBox="1">
            <a:spLocks/>
          </p:cNvSpPr>
          <p:nvPr/>
        </p:nvSpPr>
        <p:spPr>
          <a:xfrm>
            <a:off x="470389" y="4409318"/>
            <a:ext cx="1838925" cy="19988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C" sz="1600" dirty="0" smtClean="0"/>
              <a:t>Calidad de pedidos generados</a:t>
            </a:r>
          </a:p>
          <a:p>
            <a:pPr algn="ctr"/>
            <a:r>
              <a:rPr lang="es-EC" sz="1600" dirty="0" smtClean="0"/>
              <a:t>Entregas perfectamente recibidas</a:t>
            </a:r>
          </a:p>
          <a:p>
            <a:pPr algn="ctr"/>
            <a:endParaRPr lang="es-EC" sz="2000" dirty="0"/>
          </a:p>
        </p:txBody>
      </p:sp>
      <p:sp>
        <p:nvSpPr>
          <p:cNvPr id="20" name="Content Placeholder 2">
            <a:extLst>
              <a:ext uri="{FF2B5EF4-FFF2-40B4-BE49-F238E27FC236}">
                <a16:creationId xmlns:a16="http://schemas.microsoft.com/office/drawing/2014/main" xmlns="" id="{D672BDF4-65EB-405E-96EF-C947D275A184}"/>
              </a:ext>
            </a:extLst>
          </p:cNvPr>
          <p:cNvSpPr txBox="1">
            <a:spLocks/>
          </p:cNvSpPr>
          <p:nvPr/>
        </p:nvSpPr>
        <p:spPr>
          <a:xfrm>
            <a:off x="3067900" y="4546528"/>
            <a:ext cx="1838925" cy="16976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C" sz="1600" dirty="0" smtClean="0"/>
              <a:t>Índice de rotación de mercancías</a:t>
            </a:r>
          </a:p>
          <a:p>
            <a:pPr algn="ctr"/>
            <a:r>
              <a:rPr lang="es-EC" sz="1600" dirty="0" smtClean="0"/>
              <a:t>Duración de inventario </a:t>
            </a:r>
            <a:endParaRPr lang="es-EC" sz="1600" dirty="0"/>
          </a:p>
        </p:txBody>
      </p:sp>
      <p:grpSp>
        <p:nvGrpSpPr>
          <p:cNvPr id="27" name="Group 21">
            <a:extLst>
              <a:ext uri="{FF2B5EF4-FFF2-40B4-BE49-F238E27FC236}">
                <a16:creationId xmlns:a16="http://schemas.microsoft.com/office/drawing/2014/main" xmlns="" id="{E8A664D5-B53C-476C-96AC-3DE3B45E59FB}"/>
              </a:ext>
            </a:extLst>
          </p:cNvPr>
          <p:cNvGrpSpPr/>
          <p:nvPr/>
        </p:nvGrpSpPr>
        <p:grpSpPr>
          <a:xfrm>
            <a:off x="412312" y="1620481"/>
            <a:ext cx="2057138" cy="2319084"/>
            <a:chOff x="455403" y="1885902"/>
            <a:chExt cx="1715672" cy="1915177"/>
          </a:xfrm>
        </p:grpSpPr>
        <p:sp>
          <p:nvSpPr>
            <p:cNvPr id="28" name="Freeform 5">
              <a:extLst>
                <a:ext uri="{FF2B5EF4-FFF2-40B4-BE49-F238E27FC236}">
                  <a16:creationId xmlns:a16="http://schemas.microsoft.com/office/drawing/2014/main" xmlns="" id="{AAD85DD2-A61D-4784-B62E-D782F6DC97D9}"/>
                </a:ext>
              </a:extLst>
            </p:cNvPr>
            <p:cNvSpPr>
              <a:spLocks/>
            </p:cNvSpPr>
            <p:nvPr/>
          </p:nvSpPr>
          <p:spPr bwMode="auto">
            <a:xfrm>
              <a:off x="455403" y="1958574"/>
              <a:ext cx="1682079" cy="1842505"/>
            </a:xfrm>
            <a:custGeom>
              <a:avLst/>
              <a:gdLst>
                <a:gd name="T0" fmla="*/ 4861 w 4907"/>
                <a:gd name="T1" fmla="*/ 5375 h 5375"/>
                <a:gd name="T2" fmla="*/ 46 w 4907"/>
                <a:gd name="T3" fmla="*/ 5375 h 5375"/>
                <a:gd name="T4" fmla="*/ 46 w 4907"/>
                <a:gd name="T5" fmla="*/ 5375 h 5375"/>
                <a:gd name="T6" fmla="*/ 36 w 4907"/>
                <a:gd name="T7" fmla="*/ 5373 h 5375"/>
                <a:gd name="T8" fmla="*/ 28 w 4907"/>
                <a:gd name="T9" fmla="*/ 5371 h 5375"/>
                <a:gd name="T10" fmla="*/ 20 w 4907"/>
                <a:gd name="T11" fmla="*/ 5367 h 5375"/>
                <a:gd name="T12" fmla="*/ 12 w 4907"/>
                <a:gd name="T13" fmla="*/ 5361 h 5375"/>
                <a:gd name="T14" fmla="*/ 8 w 4907"/>
                <a:gd name="T15" fmla="*/ 5353 h 5375"/>
                <a:gd name="T16" fmla="*/ 4 w 4907"/>
                <a:gd name="T17" fmla="*/ 5347 h 5375"/>
                <a:gd name="T18" fmla="*/ 0 w 4907"/>
                <a:gd name="T19" fmla="*/ 5337 h 5375"/>
                <a:gd name="T20" fmla="*/ 0 w 4907"/>
                <a:gd name="T21" fmla="*/ 5329 h 5375"/>
                <a:gd name="T22" fmla="*/ 0 w 4907"/>
                <a:gd name="T23" fmla="*/ 44 h 5375"/>
                <a:gd name="T24" fmla="*/ 0 w 4907"/>
                <a:gd name="T25" fmla="*/ 44 h 5375"/>
                <a:gd name="T26" fmla="*/ 0 w 4907"/>
                <a:gd name="T27" fmla="*/ 36 h 5375"/>
                <a:gd name="T28" fmla="*/ 4 w 4907"/>
                <a:gd name="T29" fmla="*/ 26 h 5375"/>
                <a:gd name="T30" fmla="*/ 8 w 4907"/>
                <a:gd name="T31" fmla="*/ 20 h 5375"/>
                <a:gd name="T32" fmla="*/ 12 w 4907"/>
                <a:gd name="T33" fmla="*/ 12 h 5375"/>
                <a:gd name="T34" fmla="*/ 20 w 4907"/>
                <a:gd name="T35" fmla="*/ 6 h 5375"/>
                <a:gd name="T36" fmla="*/ 28 w 4907"/>
                <a:gd name="T37" fmla="*/ 2 h 5375"/>
                <a:gd name="T38" fmla="*/ 36 w 4907"/>
                <a:gd name="T39" fmla="*/ 0 h 5375"/>
                <a:gd name="T40" fmla="*/ 46 w 4907"/>
                <a:gd name="T41" fmla="*/ 0 h 5375"/>
                <a:gd name="T42" fmla="*/ 4861 w 4907"/>
                <a:gd name="T43" fmla="*/ 0 h 5375"/>
                <a:gd name="T44" fmla="*/ 4861 w 4907"/>
                <a:gd name="T45" fmla="*/ 0 h 5375"/>
                <a:gd name="T46" fmla="*/ 4871 w 4907"/>
                <a:gd name="T47" fmla="*/ 0 h 5375"/>
                <a:gd name="T48" fmla="*/ 4879 w 4907"/>
                <a:gd name="T49" fmla="*/ 2 h 5375"/>
                <a:gd name="T50" fmla="*/ 4887 w 4907"/>
                <a:gd name="T51" fmla="*/ 6 h 5375"/>
                <a:gd name="T52" fmla="*/ 4893 w 4907"/>
                <a:gd name="T53" fmla="*/ 12 h 5375"/>
                <a:gd name="T54" fmla="*/ 4899 w 4907"/>
                <a:gd name="T55" fmla="*/ 20 h 5375"/>
                <a:gd name="T56" fmla="*/ 4903 w 4907"/>
                <a:gd name="T57" fmla="*/ 26 h 5375"/>
                <a:gd name="T58" fmla="*/ 4907 w 4907"/>
                <a:gd name="T59" fmla="*/ 36 h 5375"/>
                <a:gd name="T60" fmla="*/ 4907 w 4907"/>
                <a:gd name="T61" fmla="*/ 44 h 5375"/>
                <a:gd name="T62" fmla="*/ 4907 w 4907"/>
                <a:gd name="T63" fmla="*/ 44 h 5375"/>
                <a:gd name="T64" fmla="*/ 4907 w 4907"/>
                <a:gd name="T65" fmla="*/ 54 h 5375"/>
                <a:gd name="T66" fmla="*/ 4903 w 4907"/>
                <a:gd name="T67" fmla="*/ 62 h 5375"/>
                <a:gd name="T68" fmla="*/ 4899 w 4907"/>
                <a:gd name="T69" fmla="*/ 70 h 5375"/>
                <a:gd name="T70" fmla="*/ 4893 w 4907"/>
                <a:gd name="T71" fmla="*/ 76 h 5375"/>
                <a:gd name="T72" fmla="*/ 4887 w 4907"/>
                <a:gd name="T73" fmla="*/ 82 h 5375"/>
                <a:gd name="T74" fmla="*/ 4879 w 4907"/>
                <a:gd name="T75" fmla="*/ 86 h 5375"/>
                <a:gd name="T76" fmla="*/ 4871 w 4907"/>
                <a:gd name="T77" fmla="*/ 90 h 5375"/>
                <a:gd name="T78" fmla="*/ 4861 w 4907"/>
                <a:gd name="T79" fmla="*/ 90 h 5375"/>
                <a:gd name="T80" fmla="*/ 90 w 4907"/>
                <a:gd name="T81" fmla="*/ 90 h 5375"/>
                <a:gd name="T82" fmla="*/ 90 w 4907"/>
                <a:gd name="T83" fmla="*/ 5284 h 5375"/>
                <a:gd name="T84" fmla="*/ 4861 w 4907"/>
                <a:gd name="T85" fmla="*/ 5284 h 5375"/>
                <a:gd name="T86" fmla="*/ 4861 w 4907"/>
                <a:gd name="T87" fmla="*/ 5284 h 5375"/>
                <a:gd name="T88" fmla="*/ 4871 w 4907"/>
                <a:gd name="T89" fmla="*/ 5284 h 5375"/>
                <a:gd name="T90" fmla="*/ 4879 w 4907"/>
                <a:gd name="T91" fmla="*/ 5288 h 5375"/>
                <a:gd name="T92" fmla="*/ 4887 w 4907"/>
                <a:gd name="T93" fmla="*/ 5292 h 5375"/>
                <a:gd name="T94" fmla="*/ 4893 w 4907"/>
                <a:gd name="T95" fmla="*/ 5298 h 5375"/>
                <a:gd name="T96" fmla="*/ 4899 w 4907"/>
                <a:gd name="T97" fmla="*/ 5304 h 5375"/>
                <a:gd name="T98" fmla="*/ 4903 w 4907"/>
                <a:gd name="T99" fmla="*/ 5312 h 5375"/>
                <a:gd name="T100" fmla="*/ 4907 w 4907"/>
                <a:gd name="T101" fmla="*/ 5319 h 5375"/>
                <a:gd name="T102" fmla="*/ 4907 w 4907"/>
                <a:gd name="T103" fmla="*/ 5329 h 5375"/>
                <a:gd name="T104" fmla="*/ 4907 w 4907"/>
                <a:gd name="T105" fmla="*/ 5329 h 5375"/>
                <a:gd name="T106" fmla="*/ 4907 w 4907"/>
                <a:gd name="T107" fmla="*/ 5337 h 5375"/>
                <a:gd name="T108" fmla="*/ 4903 w 4907"/>
                <a:gd name="T109" fmla="*/ 5347 h 5375"/>
                <a:gd name="T110" fmla="*/ 4899 w 4907"/>
                <a:gd name="T111" fmla="*/ 5353 h 5375"/>
                <a:gd name="T112" fmla="*/ 4893 w 4907"/>
                <a:gd name="T113" fmla="*/ 5361 h 5375"/>
                <a:gd name="T114" fmla="*/ 4887 w 4907"/>
                <a:gd name="T115" fmla="*/ 5367 h 5375"/>
                <a:gd name="T116" fmla="*/ 4879 w 4907"/>
                <a:gd name="T117" fmla="*/ 5371 h 5375"/>
                <a:gd name="T118" fmla="*/ 4871 w 4907"/>
                <a:gd name="T119" fmla="*/ 5373 h 5375"/>
                <a:gd name="T120" fmla="*/ 4861 w 4907"/>
                <a:gd name="T121" fmla="*/ 5375 h 5375"/>
                <a:gd name="T122" fmla="*/ 4861 w 4907"/>
                <a:gd name="T123" fmla="*/ 5375 h 5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07" h="5375">
                  <a:moveTo>
                    <a:pt x="4861" y="5375"/>
                  </a:moveTo>
                  <a:lnTo>
                    <a:pt x="46" y="5375"/>
                  </a:lnTo>
                  <a:lnTo>
                    <a:pt x="46" y="5375"/>
                  </a:lnTo>
                  <a:lnTo>
                    <a:pt x="36" y="5373"/>
                  </a:lnTo>
                  <a:lnTo>
                    <a:pt x="28" y="5371"/>
                  </a:lnTo>
                  <a:lnTo>
                    <a:pt x="20" y="5367"/>
                  </a:lnTo>
                  <a:lnTo>
                    <a:pt x="12" y="5361"/>
                  </a:lnTo>
                  <a:lnTo>
                    <a:pt x="8" y="5353"/>
                  </a:lnTo>
                  <a:lnTo>
                    <a:pt x="4" y="5347"/>
                  </a:lnTo>
                  <a:lnTo>
                    <a:pt x="0" y="5337"/>
                  </a:lnTo>
                  <a:lnTo>
                    <a:pt x="0" y="5329"/>
                  </a:lnTo>
                  <a:lnTo>
                    <a:pt x="0" y="44"/>
                  </a:lnTo>
                  <a:lnTo>
                    <a:pt x="0" y="44"/>
                  </a:lnTo>
                  <a:lnTo>
                    <a:pt x="0" y="36"/>
                  </a:lnTo>
                  <a:lnTo>
                    <a:pt x="4" y="26"/>
                  </a:lnTo>
                  <a:lnTo>
                    <a:pt x="8" y="20"/>
                  </a:lnTo>
                  <a:lnTo>
                    <a:pt x="12" y="12"/>
                  </a:lnTo>
                  <a:lnTo>
                    <a:pt x="20" y="6"/>
                  </a:lnTo>
                  <a:lnTo>
                    <a:pt x="28" y="2"/>
                  </a:lnTo>
                  <a:lnTo>
                    <a:pt x="36" y="0"/>
                  </a:lnTo>
                  <a:lnTo>
                    <a:pt x="46" y="0"/>
                  </a:lnTo>
                  <a:lnTo>
                    <a:pt x="4861" y="0"/>
                  </a:lnTo>
                  <a:lnTo>
                    <a:pt x="4861" y="0"/>
                  </a:lnTo>
                  <a:lnTo>
                    <a:pt x="4871" y="0"/>
                  </a:lnTo>
                  <a:lnTo>
                    <a:pt x="4879" y="2"/>
                  </a:lnTo>
                  <a:lnTo>
                    <a:pt x="4887" y="6"/>
                  </a:lnTo>
                  <a:lnTo>
                    <a:pt x="4893" y="12"/>
                  </a:lnTo>
                  <a:lnTo>
                    <a:pt x="4899" y="20"/>
                  </a:lnTo>
                  <a:lnTo>
                    <a:pt x="4903" y="26"/>
                  </a:lnTo>
                  <a:lnTo>
                    <a:pt x="4907" y="36"/>
                  </a:lnTo>
                  <a:lnTo>
                    <a:pt x="4907" y="44"/>
                  </a:lnTo>
                  <a:lnTo>
                    <a:pt x="4907" y="44"/>
                  </a:lnTo>
                  <a:lnTo>
                    <a:pt x="4907" y="54"/>
                  </a:lnTo>
                  <a:lnTo>
                    <a:pt x="4903" y="62"/>
                  </a:lnTo>
                  <a:lnTo>
                    <a:pt x="4899" y="70"/>
                  </a:lnTo>
                  <a:lnTo>
                    <a:pt x="4893" y="76"/>
                  </a:lnTo>
                  <a:lnTo>
                    <a:pt x="4887" y="82"/>
                  </a:lnTo>
                  <a:lnTo>
                    <a:pt x="4879" y="86"/>
                  </a:lnTo>
                  <a:lnTo>
                    <a:pt x="4871" y="90"/>
                  </a:lnTo>
                  <a:lnTo>
                    <a:pt x="4861" y="90"/>
                  </a:lnTo>
                  <a:lnTo>
                    <a:pt x="90" y="90"/>
                  </a:lnTo>
                  <a:lnTo>
                    <a:pt x="90" y="5284"/>
                  </a:lnTo>
                  <a:lnTo>
                    <a:pt x="4861" y="5284"/>
                  </a:lnTo>
                  <a:lnTo>
                    <a:pt x="4861" y="5284"/>
                  </a:lnTo>
                  <a:lnTo>
                    <a:pt x="4871" y="5284"/>
                  </a:lnTo>
                  <a:lnTo>
                    <a:pt x="4879" y="5288"/>
                  </a:lnTo>
                  <a:lnTo>
                    <a:pt x="4887" y="5292"/>
                  </a:lnTo>
                  <a:lnTo>
                    <a:pt x="4893" y="5298"/>
                  </a:lnTo>
                  <a:lnTo>
                    <a:pt x="4899" y="5304"/>
                  </a:lnTo>
                  <a:lnTo>
                    <a:pt x="4903" y="5312"/>
                  </a:lnTo>
                  <a:lnTo>
                    <a:pt x="4907" y="5319"/>
                  </a:lnTo>
                  <a:lnTo>
                    <a:pt x="4907" y="5329"/>
                  </a:lnTo>
                  <a:lnTo>
                    <a:pt x="4907" y="5329"/>
                  </a:lnTo>
                  <a:lnTo>
                    <a:pt x="4907" y="5337"/>
                  </a:lnTo>
                  <a:lnTo>
                    <a:pt x="4903" y="5347"/>
                  </a:lnTo>
                  <a:lnTo>
                    <a:pt x="4899" y="5353"/>
                  </a:lnTo>
                  <a:lnTo>
                    <a:pt x="4893" y="5361"/>
                  </a:lnTo>
                  <a:lnTo>
                    <a:pt x="4887" y="5367"/>
                  </a:lnTo>
                  <a:lnTo>
                    <a:pt x="4879" y="5371"/>
                  </a:lnTo>
                  <a:lnTo>
                    <a:pt x="4871" y="5373"/>
                  </a:lnTo>
                  <a:lnTo>
                    <a:pt x="4861" y="5375"/>
                  </a:lnTo>
                  <a:lnTo>
                    <a:pt x="4861" y="5375"/>
                  </a:lnTo>
                  <a:close/>
                </a:path>
              </a:pathLst>
            </a:custGeom>
            <a:ln/>
            <a:extLst/>
          </p:spPr>
          <p:style>
            <a:lnRef idx="2">
              <a:schemeClr val="dk1"/>
            </a:lnRef>
            <a:fillRef idx="1">
              <a:schemeClr val="lt1"/>
            </a:fillRef>
            <a:effectRef idx="0">
              <a:schemeClr val="dk1"/>
            </a:effectRef>
            <a:fontRef idx="minor">
              <a:schemeClr val="dk1"/>
            </a:fontRef>
          </p:style>
          <p:txBody>
            <a:bodyPr vert="horz" wrap="square" lIns="78191" tIns="39096" rIns="78191" bIns="39096" numCol="1" anchor="t" anchorCtr="0" compatLnSpc="1">
              <a:prstTxWarp prst="textNoShape">
                <a:avLst/>
              </a:prstTxWarp>
            </a:bodyPr>
            <a:lstStyle/>
            <a:p>
              <a:endParaRPr lang="en-GB" sz="900" dirty="0"/>
            </a:p>
          </p:txBody>
        </p:sp>
        <p:sp>
          <p:nvSpPr>
            <p:cNvPr id="29" name="Freeform 6">
              <a:extLst>
                <a:ext uri="{FF2B5EF4-FFF2-40B4-BE49-F238E27FC236}">
                  <a16:creationId xmlns:a16="http://schemas.microsoft.com/office/drawing/2014/main" xmlns="" id="{458FB0E5-0BA3-4D55-8218-237453013955}"/>
                </a:ext>
              </a:extLst>
            </p:cNvPr>
            <p:cNvSpPr>
              <a:spLocks/>
            </p:cNvSpPr>
            <p:nvPr/>
          </p:nvSpPr>
          <p:spPr bwMode="auto">
            <a:xfrm>
              <a:off x="616515" y="2119000"/>
              <a:ext cx="1520967" cy="1521309"/>
            </a:xfrm>
            <a:custGeom>
              <a:avLst/>
              <a:gdLst>
                <a:gd name="T0" fmla="*/ 4391 w 4437"/>
                <a:gd name="T1" fmla="*/ 4438 h 4438"/>
                <a:gd name="T2" fmla="*/ 44 w 4437"/>
                <a:gd name="T3" fmla="*/ 4438 h 4438"/>
                <a:gd name="T4" fmla="*/ 44 w 4437"/>
                <a:gd name="T5" fmla="*/ 4438 h 4438"/>
                <a:gd name="T6" fmla="*/ 36 w 4437"/>
                <a:gd name="T7" fmla="*/ 4436 h 4438"/>
                <a:gd name="T8" fmla="*/ 26 w 4437"/>
                <a:gd name="T9" fmla="*/ 4434 h 4438"/>
                <a:gd name="T10" fmla="*/ 20 w 4437"/>
                <a:gd name="T11" fmla="*/ 4430 h 4438"/>
                <a:gd name="T12" fmla="*/ 12 w 4437"/>
                <a:gd name="T13" fmla="*/ 4424 h 4438"/>
                <a:gd name="T14" fmla="*/ 6 w 4437"/>
                <a:gd name="T15" fmla="*/ 4418 h 4438"/>
                <a:gd name="T16" fmla="*/ 2 w 4437"/>
                <a:gd name="T17" fmla="*/ 4410 h 4438"/>
                <a:gd name="T18" fmla="*/ 0 w 4437"/>
                <a:gd name="T19" fmla="*/ 4402 h 4438"/>
                <a:gd name="T20" fmla="*/ 0 w 4437"/>
                <a:gd name="T21" fmla="*/ 4392 h 4438"/>
                <a:gd name="T22" fmla="*/ 0 w 4437"/>
                <a:gd name="T23" fmla="*/ 4392 h 4438"/>
                <a:gd name="T24" fmla="*/ 0 w 4437"/>
                <a:gd name="T25" fmla="*/ 4382 h 4438"/>
                <a:gd name="T26" fmla="*/ 2 w 4437"/>
                <a:gd name="T27" fmla="*/ 4374 h 4438"/>
                <a:gd name="T28" fmla="*/ 6 w 4437"/>
                <a:gd name="T29" fmla="*/ 4366 h 4438"/>
                <a:gd name="T30" fmla="*/ 12 w 4437"/>
                <a:gd name="T31" fmla="*/ 4360 h 4438"/>
                <a:gd name="T32" fmla="*/ 20 w 4437"/>
                <a:gd name="T33" fmla="*/ 4354 h 4438"/>
                <a:gd name="T34" fmla="*/ 26 w 4437"/>
                <a:gd name="T35" fmla="*/ 4350 h 4438"/>
                <a:gd name="T36" fmla="*/ 36 w 4437"/>
                <a:gd name="T37" fmla="*/ 4348 h 4438"/>
                <a:gd name="T38" fmla="*/ 44 w 4437"/>
                <a:gd name="T39" fmla="*/ 4346 h 4438"/>
                <a:gd name="T40" fmla="*/ 4345 w 4437"/>
                <a:gd name="T41" fmla="*/ 4346 h 4438"/>
                <a:gd name="T42" fmla="*/ 4345 w 4437"/>
                <a:gd name="T43" fmla="*/ 92 h 4438"/>
                <a:gd name="T44" fmla="*/ 44 w 4437"/>
                <a:gd name="T45" fmla="*/ 92 h 4438"/>
                <a:gd name="T46" fmla="*/ 44 w 4437"/>
                <a:gd name="T47" fmla="*/ 92 h 4438"/>
                <a:gd name="T48" fmla="*/ 36 w 4437"/>
                <a:gd name="T49" fmla="*/ 90 h 4438"/>
                <a:gd name="T50" fmla="*/ 26 w 4437"/>
                <a:gd name="T51" fmla="*/ 88 h 4438"/>
                <a:gd name="T52" fmla="*/ 20 w 4437"/>
                <a:gd name="T53" fmla="*/ 84 h 4438"/>
                <a:gd name="T54" fmla="*/ 12 w 4437"/>
                <a:gd name="T55" fmla="*/ 78 h 4438"/>
                <a:gd name="T56" fmla="*/ 6 w 4437"/>
                <a:gd name="T57" fmla="*/ 72 h 4438"/>
                <a:gd name="T58" fmla="*/ 2 w 4437"/>
                <a:gd name="T59" fmla="*/ 64 h 4438"/>
                <a:gd name="T60" fmla="*/ 0 w 4437"/>
                <a:gd name="T61" fmla="*/ 56 h 4438"/>
                <a:gd name="T62" fmla="*/ 0 w 4437"/>
                <a:gd name="T63" fmla="*/ 46 h 4438"/>
                <a:gd name="T64" fmla="*/ 0 w 4437"/>
                <a:gd name="T65" fmla="*/ 46 h 4438"/>
                <a:gd name="T66" fmla="*/ 0 w 4437"/>
                <a:gd name="T67" fmla="*/ 36 h 4438"/>
                <a:gd name="T68" fmla="*/ 2 w 4437"/>
                <a:gd name="T69" fmla="*/ 28 h 4438"/>
                <a:gd name="T70" fmla="*/ 6 w 4437"/>
                <a:gd name="T71" fmla="*/ 20 h 4438"/>
                <a:gd name="T72" fmla="*/ 12 w 4437"/>
                <a:gd name="T73" fmla="*/ 14 h 4438"/>
                <a:gd name="T74" fmla="*/ 20 w 4437"/>
                <a:gd name="T75" fmla="*/ 8 h 4438"/>
                <a:gd name="T76" fmla="*/ 26 w 4437"/>
                <a:gd name="T77" fmla="*/ 4 h 4438"/>
                <a:gd name="T78" fmla="*/ 36 w 4437"/>
                <a:gd name="T79" fmla="*/ 2 h 4438"/>
                <a:gd name="T80" fmla="*/ 44 w 4437"/>
                <a:gd name="T81" fmla="*/ 0 h 4438"/>
                <a:gd name="T82" fmla="*/ 4391 w 4437"/>
                <a:gd name="T83" fmla="*/ 0 h 4438"/>
                <a:gd name="T84" fmla="*/ 4391 w 4437"/>
                <a:gd name="T85" fmla="*/ 0 h 4438"/>
                <a:gd name="T86" fmla="*/ 4401 w 4437"/>
                <a:gd name="T87" fmla="*/ 2 h 4438"/>
                <a:gd name="T88" fmla="*/ 4409 w 4437"/>
                <a:gd name="T89" fmla="*/ 4 h 4438"/>
                <a:gd name="T90" fmla="*/ 4417 w 4437"/>
                <a:gd name="T91" fmla="*/ 8 h 4438"/>
                <a:gd name="T92" fmla="*/ 4423 w 4437"/>
                <a:gd name="T93" fmla="*/ 14 h 4438"/>
                <a:gd name="T94" fmla="*/ 4429 w 4437"/>
                <a:gd name="T95" fmla="*/ 20 h 4438"/>
                <a:gd name="T96" fmla="*/ 4433 w 4437"/>
                <a:gd name="T97" fmla="*/ 28 h 4438"/>
                <a:gd name="T98" fmla="*/ 4437 w 4437"/>
                <a:gd name="T99" fmla="*/ 36 h 4438"/>
                <a:gd name="T100" fmla="*/ 4437 w 4437"/>
                <a:gd name="T101" fmla="*/ 46 h 4438"/>
                <a:gd name="T102" fmla="*/ 4437 w 4437"/>
                <a:gd name="T103" fmla="*/ 4392 h 4438"/>
                <a:gd name="T104" fmla="*/ 4437 w 4437"/>
                <a:gd name="T105" fmla="*/ 4392 h 4438"/>
                <a:gd name="T106" fmla="*/ 4437 w 4437"/>
                <a:gd name="T107" fmla="*/ 4402 h 4438"/>
                <a:gd name="T108" fmla="*/ 4433 w 4437"/>
                <a:gd name="T109" fmla="*/ 4410 h 4438"/>
                <a:gd name="T110" fmla="*/ 4429 w 4437"/>
                <a:gd name="T111" fmla="*/ 4418 h 4438"/>
                <a:gd name="T112" fmla="*/ 4423 w 4437"/>
                <a:gd name="T113" fmla="*/ 4424 h 4438"/>
                <a:gd name="T114" fmla="*/ 4417 w 4437"/>
                <a:gd name="T115" fmla="*/ 4430 h 4438"/>
                <a:gd name="T116" fmla="*/ 4409 w 4437"/>
                <a:gd name="T117" fmla="*/ 4434 h 4438"/>
                <a:gd name="T118" fmla="*/ 4401 w 4437"/>
                <a:gd name="T119" fmla="*/ 4436 h 4438"/>
                <a:gd name="T120" fmla="*/ 4391 w 4437"/>
                <a:gd name="T121" fmla="*/ 4438 h 4438"/>
                <a:gd name="T122" fmla="*/ 4391 w 4437"/>
                <a:gd name="T123" fmla="*/ 4438 h 4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37" h="4438">
                  <a:moveTo>
                    <a:pt x="4391" y="4438"/>
                  </a:moveTo>
                  <a:lnTo>
                    <a:pt x="44" y="4438"/>
                  </a:lnTo>
                  <a:lnTo>
                    <a:pt x="44" y="4438"/>
                  </a:lnTo>
                  <a:lnTo>
                    <a:pt x="36" y="4436"/>
                  </a:lnTo>
                  <a:lnTo>
                    <a:pt x="26" y="4434"/>
                  </a:lnTo>
                  <a:lnTo>
                    <a:pt x="20" y="4430"/>
                  </a:lnTo>
                  <a:lnTo>
                    <a:pt x="12" y="4424"/>
                  </a:lnTo>
                  <a:lnTo>
                    <a:pt x="6" y="4418"/>
                  </a:lnTo>
                  <a:lnTo>
                    <a:pt x="2" y="4410"/>
                  </a:lnTo>
                  <a:lnTo>
                    <a:pt x="0" y="4402"/>
                  </a:lnTo>
                  <a:lnTo>
                    <a:pt x="0" y="4392"/>
                  </a:lnTo>
                  <a:lnTo>
                    <a:pt x="0" y="4392"/>
                  </a:lnTo>
                  <a:lnTo>
                    <a:pt x="0" y="4382"/>
                  </a:lnTo>
                  <a:lnTo>
                    <a:pt x="2" y="4374"/>
                  </a:lnTo>
                  <a:lnTo>
                    <a:pt x="6" y="4366"/>
                  </a:lnTo>
                  <a:lnTo>
                    <a:pt x="12" y="4360"/>
                  </a:lnTo>
                  <a:lnTo>
                    <a:pt x="20" y="4354"/>
                  </a:lnTo>
                  <a:lnTo>
                    <a:pt x="26" y="4350"/>
                  </a:lnTo>
                  <a:lnTo>
                    <a:pt x="36" y="4348"/>
                  </a:lnTo>
                  <a:lnTo>
                    <a:pt x="44" y="4346"/>
                  </a:lnTo>
                  <a:lnTo>
                    <a:pt x="4345" y="4346"/>
                  </a:lnTo>
                  <a:lnTo>
                    <a:pt x="4345" y="92"/>
                  </a:lnTo>
                  <a:lnTo>
                    <a:pt x="44" y="92"/>
                  </a:lnTo>
                  <a:lnTo>
                    <a:pt x="44" y="92"/>
                  </a:lnTo>
                  <a:lnTo>
                    <a:pt x="36" y="90"/>
                  </a:lnTo>
                  <a:lnTo>
                    <a:pt x="26" y="88"/>
                  </a:lnTo>
                  <a:lnTo>
                    <a:pt x="20" y="84"/>
                  </a:lnTo>
                  <a:lnTo>
                    <a:pt x="12" y="78"/>
                  </a:lnTo>
                  <a:lnTo>
                    <a:pt x="6" y="72"/>
                  </a:lnTo>
                  <a:lnTo>
                    <a:pt x="2" y="64"/>
                  </a:lnTo>
                  <a:lnTo>
                    <a:pt x="0" y="56"/>
                  </a:lnTo>
                  <a:lnTo>
                    <a:pt x="0" y="46"/>
                  </a:lnTo>
                  <a:lnTo>
                    <a:pt x="0" y="46"/>
                  </a:lnTo>
                  <a:lnTo>
                    <a:pt x="0" y="36"/>
                  </a:lnTo>
                  <a:lnTo>
                    <a:pt x="2" y="28"/>
                  </a:lnTo>
                  <a:lnTo>
                    <a:pt x="6" y="20"/>
                  </a:lnTo>
                  <a:lnTo>
                    <a:pt x="12" y="14"/>
                  </a:lnTo>
                  <a:lnTo>
                    <a:pt x="20" y="8"/>
                  </a:lnTo>
                  <a:lnTo>
                    <a:pt x="26" y="4"/>
                  </a:lnTo>
                  <a:lnTo>
                    <a:pt x="36" y="2"/>
                  </a:lnTo>
                  <a:lnTo>
                    <a:pt x="44" y="0"/>
                  </a:lnTo>
                  <a:lnTo>
                    <a:pt x="4391" y="0"/>
                  </a:lnTo>
                  <a:lnTo>
                    <a:pt x="4391" y="0"/>
                  </a:lnTo>
                  <a:lnTo>
                    <a:pt x="4401" y="2"/>
                  </a:lnTo>
                  <a:lnTo>
                    <a:pt x="4409" y="4"/>
                  </a:lnTo>
                  <a:lnTo>
                    <a:pt x="4417" y="8"/>
                  </a:lnTo>
                  <a:lnTo>
                    <a:pt x="4423" y="14"/>
                  </a:lnTo>
                  <a:lnTo>
                    <a:pt x="4429" y="20"/>
                  </a:lnTo>
                  <a:lnTo>
                    <a:pt x="4433" y="28"/>
                  </a:lnTo>
                  <a:lnTo>
                    <a:pt x="4437" y="36"/>
                  </a:lnTo>
                  <a:lnTo>
                    <a:pt x="4437" y="46"/>
                  </a:lnTo>
                  <a:lnTo>
                    <a:pt x="4437" y="4392"/>
                  </a:lnTo>
                  <a:lnTo>
                    <a:pt x="4437" y="4392"/>
                  </a:lnTo>
                  <a:lnTo>
                    <a:pt x="4437" y="4402"/>
                  </a:lnTo>
                  <a:lnTo>
                    <a:pt x="4433" y="4410"/>
                  </a:lnTo>
                  <a:lnTo>
                    <a:pt x="4429" y="4418"/>
                  </a:lnTo>
                  <a:lnTo>
                    <a:pt x="4423" y="4424"/>
                  </a:lnTo>
                  <a:lnTo>
                    <a:pt x="4417" y="4430"/>
                  </a:lnTo>
                  <a:lnTo>
                    <a:pt x="4409" y="4434"/>
                  </a:lnTo>
                  <a:lnTo>
                    <a:pt x="4401" y="4436"/>
                  </a:lnTo>
                  <a:lnTo>
                    <a:pt x="4391" y="4438"/>
                  </a:lnTo>
                  <a:lnTo>
                    <a:pt x="4391" y="4438"/>
                  </a:lnTo>
                  <a:close/>
                </a:path>
              </a:pathLst>
            </a:custGeom>
            <a:ln/>
            <a:extLst/>
          </p:spPr>
          <p:style>
            <a:lnRef idx="2">
              <a:schemeClr val="dk1"/>
            </a:lnRef>
            <a:fillRef idx="1">
              <a:schemeClr val="lt1"/>
            </a:fillRef>
            <a:effectRef idx="0">
              <a:schemeClr val="dk1"/>
            </a:effectRef>
            <a:fontRef idx="minor">
              <a:schemeClr val="dk1"/>
            </a:fontRef>
          </p:style>
          <p:txBody>
            <a:bodyPr vert="horz" wrap="square" lIns="78191" tIns="39096" rIns="78191" bIns="39096" numCol="1" anchor="t" anchorCtr="0" compatLnSpc="1">
              <a:prstTxWarp prst="textNoShape">
                <a:avLst/>
              </a:prstTxWarp>
            </a:bodyPr>
            <a:lstStyle/>
            <a:p>
              <a:endParaRPr lang="en-GB" sz="900" dirty="0"/>
            </a:p>
          </p:txBody>
        </p:sp>
        <p:sp>
          <p:nvSpPr>
            <p:cNvPr id="30" name="Freeform 13">
              <a:extLst>
                <a:ext uri="{FF2B5EF4-FFF2-40B4-BE49-F238E27FC236}">
                  <a16:creationId xmlns:a16="http://schemas.microsoft.com/office/drawing/2014/main" xmlns="" id="{196A7C48-07D1-403F-A55D-A6BE0797E729}"/>
                </a:ext>
              </a:extLst>
            </p:cNvPr>
            <p:cNvSpPr>
              <a:spLocks/>
            </p:cNvSpPr>
            <p:nvPr/>
          </p:nvSpPr>
          <p:spPr bwMode="auto">
            <a:xfrm>
              <a:off x="1957173" y="1885902"/>
              <a:ext cx="213902" cy="176195"/>
            </a:xfrm>
            <a:custGeom>
              <a:avLst/>
              <a:gdLst>
                <a:gd name="T0" fmla="*/ 0 w 624"/>
                <a:gd name="T1" fmla="*/ 0 h 514"/>
                <a:gd name="T2" fmla="*/ 624 w 624"/>
                <a:gd name="T3" fmla="*/ 256 h 514"/>
                <a:gd name="T4" fmla="*/ 0 w 624"/>
                <a:gd name="T5" fmla="*/ 514 h 514"/>
                <a:gd name="T6" fmla="*/ 0 w 624"/>
                <a:gd name="T7" fmla="*/ 0 h 514"/>
              </a:gdLst>
              <a:ahLst/>
              <a:cxnLst>
                <a:cxn ang="0">
                  <a:pos x="T0" y="T1"/>
                </a:cxn>
                <a:cxn ang="0">
                  <a:pos x="T2" y="T3"/>
                </a:cxn>
                <a:cxn ang="0">
                  <a:pos x="T4" y="T5"/>
                </a:cxn>
                <a:cxn ang="0">
                  <a:pos x="T6" y="T7"/>
                </a:cxn>
              </a:cxnLst>
              <a:rect l="0" t="0" r="r" b="b"/>
              <a:pathLst>
                <a:path w="624" h="514">
                  <a:moveTo>
                    <a:pt x="0" y="0"/>
                  </a:moveTo>
                  <a:lnTo>
                    <a:pt x="624" y="256"/>
                  </a:lnTo>
                  <a:lnTo>
                    <a:pt x="0" y="514"/>
                  </a:lnTo>
                  <a:lnTo>
                    <a:pt x="0" y="0"/>
                  </a:lnTo>
                  <a:close/>
                </a:path>
              </a:pathLst>
            </a:custGeom>
            <a:ln/>
            <a:extLst/>
          </p:spPr>
          <p:style>
            <a:lnRef idx="2">
              <a:schemeClr val="dk1"/>
            </a:lnRef>
            <a:fillRef idx="1">
              <a:schemeClr val="lt1"/>
            </a:fillRef>
            <a:effectRef idx="0">
              <a:schemeClr val="dk1"/>
            </a:effectRef>
            <a:fontRef idx="minor">
              <a:schemeClr val="dk1"/>
            </a:fontRef>
          </p:style>
          <p:txBody>
            <a:bodyPr vert="horz" wrap="square" lIns="78191" tIns="39096" rIns="78191" bIns="39096" numCol="1" anchor="t" anchorCtr="0" compatLnSpc="1">
              <a:prstTxWarp prst="textNoShape">
                <a:avLst/>
              </a:prstTxWarp>
            </a:bodyPr>
            <a:lstStyle/>
            <a:p>
              <a:endParaRPr lang="en-GB" sz="900" dirty="0"/>
            </a:p>
          </p:txBody>
        </p:sp>
      </p:grpSp>
      <p:grpSp>
        <p:nvGrpSpPr>
          <p:cNvPr id="31" name="Group 34">
            <a:extLst>
              <a:ext uri="{FF2B5EF4-FFF2-40B4-BE49-F238E27FC236}">
                <a16:creationId xmlns:a16="http://schemas.microsoft.com/office/drawing/2014/main" xmlns="" id="{231F1066-AEE9-476E-8B07-BE2A88A5ECF6}"/>
              </a:ext>
            </a:extLst>
          </p:cNvPr>
          <p:cNvGrpSpPr/>
          <p:nvPr/>
        </p:nvGrpSpPr>
        <p:grpSpPr>
          <a:xfrm>
            <a:off x="3011747" y="1620481"/>
            <a:ext cx="1990200" cy="2322999"/>
            <a:chOff x="455403" y="1885902"/>
            <a:chExt cx="1715672" cy="1915177"/>
          </a:xfrm>
          <a:solidFill>
            <a:schemeClr val="accent4">
              <a:lumMod val="75000"/>
            </a:schemeClr>
          </a:solidFill>
        </p:grpSpPr>
        <p:sp>
          <p:nvSpPr>
            <p:cNvPr id="32" name="Freeform 5">
              <a:extLst>
                <a:ext uri="{FF2B5EF4-FFF2-40B4-BE49-F238E27FC236}">
                  <a16:creationId xmlns:a16="http://schemas.microsoft.com/office/drawing/2014/main" xmlns="" id="{9F729BF7-8154-447C-B92E-8B8280DB7559}"/>
                </a:ext>
              </a:extLst>
            </p:cNvPr>
            <p:cNvSpPr>
              <a:spLocks/>
            </p:cNvSpPr>
            <p:nvPr/>
          </p:nvSpPr>
          <p:spPr bwMode="auto">
            <a:xfrm>
              <a:off x="455403" y="1958574"/>
              <a:ext cx="1682079" cy="1842505"/>
            </a:xfrm>
            <a:custGeom>
              <a:avLst/>
              <a:gdLst>
                <a:gd name="T0" fmla="*/ 4861 w 4907"/>
                <a:gd name="T1" fmla="*/ 5375 h 5375"/>
                <a:gd name="T2" fmla="*/ 46 w 4907"/>
                <a:gd name="T3" fmla="*/ 5375 h 5375"/>
                <a:gd name="T4" fmla="*/ 46 w 4907"/>
                <a:gd name="T5" fmla="*/ 5375 h 5375"/>
                <a:gd name="T6" fmla="*/ 36 w 4907"/>
                <a:gd name="T7" fmla="*/ 5373 h 5375"/>
                <a:gd name="T8" fmla="*/ 28 w 4907"/>
                <a:gd name="T9" fmla="*/ 5371 h 5375"/>
                <a:gd name="T10" fmla="*/ 20 w 4907"/>
                <a:gd name="T11" fmla="*/ 5367 h 5375"/>
                <a:gd name="T12" fmla="*/ 12 w 4907"/>
                <a:gd name="T13" fmla="*/ 5361 h 5375"/>
                <a:gd name="T14" fmla="*/ 8 w 4907"/>
                <a:gd name="T15" fmla="*/ 5353 h 5375"/>
                <a:gd name="T16" fmla="*/ 4 w 4907"/>
                <a:gd name="T17" fmla="*/ 5347 h 5375"/>
                <a:gd name="T18" fmla="*/ 0 w 4907"/>
                <a:gd name="T19" fmla="*/ 5337 h 5375"/>
                <a:gd name="T20" fmla="*/ 0 w 4907"/>
                <a:gd name="T21" fmla="*/ 5329 h 5375"/>
                <a:gd name="T22" fmla="*/ 0 w 4907"/>
                <a:gd name="T23" fmla="*/ 44 h 5375"/>
                <a:gd name="T24" fmla="*/ 0 w 4907"/>
                <a:gd name="T25" fmla="*/ 44 h 5375"/>
                <a:gd name="T26" fmla="*/ 0 w 4907"/>
                <a:gd name="T27" fmla="*/ 36 h 5375"/>
                <a:gd name="T28" fmla="*/ 4 w 4907"/>
                <a:gd name="T29" fmla="*/ 26 h 5375"/>
                <a:gd name="T30" fmla="*/ 8 w 4907"/>
                <a:gd name="T31" fmla="*/ 20 h 5375"/>
                <a:gd name="T32" fmla="*/ 12 w 4907"/>
                <a:gd name="T33" fmla="*/ 12 h 5375"/>
                <a:gd name="T34" fmla="*/ 20 w 4907"/>
                <a:gd name="T35" fmla="*/ 6 h 5375"/>
                <a:gd name="T36" fmla="*/ 28 w 4907"/>
                <a:gd name="T37" fmla="*/ 2 h 5375"/>
                <a:gd name="T38" fmla="*/ 36 w 4907"/>
                <a:gd name="T39" fmla="*/ 0 h 5375"/>
                <a:gd name="T40" fmla="*/ 46 w 4907"/>
                <a:gd name="T41" fmla="*/ 0 h 5375"/>
                <a:gd name="T42" fmla="*/ 4861 w 4907"/>
                <a:gd name="T43" fmla="*/ 0 h 5375"/>
                <a:gd name="T44" fmla="*/ 4861 w 4907"/>
                <a:gd name="T45" fmla="*/ 0 h 5375"/>
                <a:gd name="T46" fmla="*/ 4871 w 4907"/>
                <a:gd name="T47" fmla="*/ 0 h 5375"/>
                <a:gd name="T48" fmla="*/ 4879 w 4907"/>
                <a:gd name="T49" fmla="*/ 2 h 5375"/>
                <a:gd name="T50" fmla="*/ 4887 w 4907"/>
                <a:gd name="T51" fmla="*/ 6 h 5375"/>
                <a:gd name="T52" fmla="*/ 4893 w 4907"/>
                <a:gd name="T53" fmla="*/ 12 h 5375"/>
                <a:gd name="T54" fmla="*/ 4899 w 4907"/>
                <a:gd name="T55" fmla="*/ 20 h 5375"/>
                <a:gd name="T56" fmla="*/ 4903 w 4907"/>
                <a:gd name="T57" fmla="*/ 26 h 5375"/>
                <a:gd name="T58" fmla="*/ 4907 w 4907"/>
                <a:gd name="T59" fmla="*/ 36 h 5375"/>
                <a:gd name="T60" fmla="*/ 4907 w 4907"/>
                <a:gd name="T61" fmla="*/ 44 h 5375"/>
                <a:gd name="T62" fmla="*/ 4907 w 4907"/>
                <a:gd name="T63" fmla="*/ 44 h 5375"/>
                <a:gd name="T64" fmla="*/ 4907 w 4907"/>
                <a:gd name="T65" fmla="*/ 54 h 5375"/>
                <a:gd name="T66" fmla="*/ 4903 w 4907"/>
                <a:gd name="T67" fmla="*/ 62 h 5375"/>
                <a:gd name="T68" fmla="*/ 4899 w 4907"/>
                <a:gd name="T69" fmla="*/ 70 h 5375"/>
                <a:gd name="T70" fmla="*/ 4893 w 4907"/>
                <a:gd name="T71" fmla="*/ 76 h 5375"/>
                <a:gd name="T72" fmla="*/ 4887 w 4907"/>
                <a:gd name="T73" fmla="*/ 82 h 5375"/>
                <a:gd name="T74" fmla="*/ 4879 w 4907"/>
                <a:gd name="T75" fmla="*/ 86 h 5375"/>
                <a:gd name="T76" fmla="*/ 4871 w 4907"/>
                <a:gd name="T77" fmla="*/ 90 h 5375"/>
                <a:gd name="T78" fmla="*/ 4861 w 4907"/>
                <a:gd name="T79" fmla="*/ 90 h 5375"/>
                <a:gd name="T80" fmla="*/ 90 w 4907"/>
                <a:gd name="T81" fmla="*/ 90 h 5375"/>
                <a:gd name="T82" fmla="*/ 90 w 4907"/>
                <a:gd name="T83" fmla="*/ 5284 h 5375"/>
                <a:gd name="T84" fmla="*/ 4861 w 4907"/>
                <a:gd name="T85" fmla="*/ 5284 h 5375"/>
                <a:gd name="T86" fmla="*/ 4861 w 4907"/>
                <a:gd name="T87" fmla="*/ 5284 h 5375"/>
                <a:gd name="T88" fmla="*/ 4871 w 4907"/>
                <a:gd name="T89" fmla="*/ 5284 h 5375"/>
                <a:gd name="T90" fmla="*/ 4879 w 4907"/>
                <a:gd name="T91" fmla="*/ 5288 h 5375"/>
                <a:gd name="T92" fmla="*/ 4887 w 4907"/>
                <a:gd name="T93" fmla="*/ 5292 h 5375"/>
                <a:gd name="T94" fmla="*/ 4893 w 4907"/>
                <a:gd name="T95" fmla="*/ 5298 h 5375"/>
                <a:gd name="T96" fmla="*/ 4899 w 4907"/>
                <a:gd name="T97" fmla="*/ 5304 h 5375"/>
                <a:gd name="T98" fmla="*/ 4903 w 4907"/>
                <a:gd name="T99" fmla="*/ 5312 h 5375"/>
                <a:gd name="T100" fmla="*/ 4907 w 4907"/>
                <a:gd name="T101" fmla="*/ 5319 h 5375"/>
                <a:gd name="T102" fmla="*/ 4907 w 4907"/>
                <a:gd name="T103" fmla="*/ 5329 h 5375"/>
                <a:gd name="T104" fmla="*/ 4907 w 4907"/>
                <a:gd name="T105" fmla="*/ 5329 h 5375"/>
                <a:gd name="T106" fmla="*/ 4907 w 4907"/>
                <a:gd name="T107" fmla="*/ 5337 h 5375"/>
                <a:gd name="T108" fmla="*/ 4903 w 4907"/>
                <a:gd name="T109" fmla="*/ 5347 h 5375"/>
                <a:gd name="T110" fmla="*/ 4899 w 4907"/>
                <a:gd name="T111" fmla="*/ 5353 h 5375"/>
                <a:gd name="T112" fmla="*/ 4893 w 4907"/>
                <a:gd name="T113" fmla="*/ 5361 h 5375"/>
                <a:gd name="T114" fmla="*/ 4887 w 4907"/>
                <a:gd name="T115" fmla="*/ 5367 h 5375"/>
                <a:gd name="T116" fmla="*/ 4879 w 4907"/>
                <a:gd name="T117" fmla="*/ 5371 h 5375"/>
                <a:gd name="T118" fmla="*/ 4871 w 4907"/>
                <a:gd name="T119" fmla="*/ 5373 h 5375"/>
                <a:gd name="T120" fmla="*/ 4861 w 4907"/>
                <a:gd name="T121" fmla="*/ 5375 h 5375"/>
                <a:gd name="T122" fmla="*/ 4861 w 4907"/>
                <a:gd name="T123" fmla="*/ 5375 h 5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07" h="5375">
                  <a:moveTo>
                    <a:pt x="4861" y="5375"/>
                  </a:moveTo>
                  <a:lnTo>
                    <a:pt x="46" y="5375"/>
                  </a:lnTo>
                  <a:lnTo>
                    <a:pt x="46" y="5375"/>
                  </a:lnTo>
                  <a:lnTo>
                    <a:pt x="36" y="5373"/>
                  </a:lnTo>
                  <a:lnTo>
                    <a:pt x="28" y="5371"/>
                  </a:lnTo>
                  <a:lnTo>
                    <a:pt x="20" y="5367"/>
                  </a:lnTo>
                  <a:lnTo>
                    <a:pt x="12" y="5361"/>
                  </a:lnTo>
                  <a:lnTo>
                    <a:pt x="8" y="5353"/>
                  </a:lnTo>
                  <a:lnTo>
                    <a:pt x="4" y="5347"/>
                  </a:lnTo>
                  <a:lnTo>
                    <a:pt x="0" y="5337"/>
                  </a:lnTo>
                  <a:lnTo>
                    <a:pt x="0" y="5329"/>
                  </a:lnTo>
                  <a:lnTo>
                    <a:pt x="0" y="44"/>
                  </a:lnTo>
                  <a:lnTo>
                    <a:pt x="0" y="44"/>
                  </a:lnTo>
                  <a:lnTo>
                    <a:pt x="0" y="36"/>
                  </a:lnTo>
                  <a:lnTo>
                    <a:pt x="4" y="26"/>
                  </a:lnTo>
                  <a:lnTo>
                    <a:pt x="8" y="20"/>
                  </a:lnTo>
                  <a:lnTo>
                    <a:pt x="12" y="12"/>
                  </a:lnTo>
                  <a:lnTo>
                    <a:pt x="20" y="6"/>
                  </a:lnTo>
                  <a:lnTo>
                    <a:pt x="28" y="2"/>
                  </a:lnTo>
                  <a:lnTo>
                    <a:pt x="36" y="0"/>
                  </a:lnTo>
                  <a:lnTo>
                    <a:pt x="46" y="0"/>
                  </a:lnTo>
                  <a:lnTo>
                    <a:pt x="4861" y="0"/>
                  </a:lnTo>
                  <a:lnTo>
                    <a:pt x="4861" y="0"/>
                  </a:lnTo>
                  <a:lnTo>
                    <a:pt x="4871" y="0"/>
                  </a:lnTo>
                  <a:lnTo>
                    <a:pt x="4879" y="2"/>
                  </a:lnTo>
                  <a:lnTo>
                    <a:pt x="4887" y="6"/>
                  </a:lnTo>
                  <a:lnTo>
                    <a:pt x="4893" y="12"/>
                  </a:lnTo>
                  <a:lnTo>
                    <a:pt x="4899" y="20"/>
                  </a:lnTo>
                  <a:lnTo>
                    <a:pt x="4903" y="26"/>
                  </a:lnTo>
                  <a:lnTo>
                    <a:pt x="4907" y="36"/>
                  </a:lnTo>
                  <a:lnTo>
                    <a:pt x="4907" y="44"/>
                  </a:lnTo>
                  <a:lnTo>
                    <a:pt x="4907" y="44"/>
                  </a:lnTo>
                  <a:lnTo>
                    <a:pt x="4907" y="54"/>
                  </a:lnTo>
                  <a:lnTo>
                    <a:pt x="4903" y="62"/>
                  </a:lnTo>
                  <a:lnTo>
                    <a:pt x="4899" y="70"/>
                  </a:lnTo>
                  <a:lnTo>
                    <a:pt x="4893" y="76"/>
                  </a:lnTo>
                  <a:lnTo>
                    <a:pt x="4887" y="82"/>
                  </a:lnTo>
                  <a:lnTo>
                    <a:pt x="4879" y="86"/>
                  </a:lnTo>
                  <a:lnTo>
                    <a:pt x="4871" y="90"/>
                  </a:lnTo>
                  <a:lnTo>
                    <a:pt x="4861" y="90"/>
                  </a:lnTo>
                  <a:lnTo>
                    <a:pt x="90" y="90"/>
                  </a:lnTo>
                  <a:lnTo>
                    <a:pt x="90" y="5284"/>
                  </a:lnTo>
                  <a:lnTo>
                    <a:pt x="4861" y="5284"/>
                  </a:lnTo>
                  <a:lnTo>
                    <a:pt x="4861" y="5284"/>
                  </a:lnTo>
                  <a:lnTo>
                    <a:pt x="4871" y="5284"/>
                  </a:lnTo>
                  <a:lnTo>
                    <a:pt x="4879" y="5288"/>
                  </a:lnTo>
                  <a:lnTo>
                    <a:pt x="4887" y="5292"/>
                  </a:lnTo>
                  <a:lnTo>
                    <a:pt x="4893" y="5298"/>
                  </a:lnTo>
                  <a:lnTo>
                    <a:pt x="4899" y="5304"/>
                  </a:lnTo>
                  <a:lnTo>
                    <a:pt x="4903" y="5312"/>
                  </a:lnTo>
                  <a:lnTo>
                    <a:pt x="4907" y="5319"/>
                  </a:lnTo>
                  <a:lnTo>
                    <a:pt x="4907" y="5329"/>
                  </a:lnTo>
                  <a:lnTo>
                    <a:pt x="4907" y="5329"/>
                  </a:lnTo>
                  <a:lnTo>
                    <a:pt x="4907" y="5337"/>
                  </a:lnTo>
                  <a:lnTo>
                    <a:pt x="4903" y="5347"/>
                  </a:lnTo>
                  <a:lnTo>
                    <a:pt x="4899" y="5353"/>
                  </a:lnTo>
                  <a:lnTo>
                    <a:pt x="4893" y="5361"/>
                  </a:lnTo>
                  <a:lnTo>
                    <a:pt x="4887" y="5367"/>
                  </a:lnTo>
                  <a:lnTo>
                    <a:pt x="4879" y="5371"/>
                  </a:lnTo>
                  <a:lnTo>
                    <a:pt x="4871" y="5373"/>
                  </a:lnTo>
                  <a:lnTo>
                    <a:pt x="4861" y="5375"/>
                  </a:lnTo>
                  <a:lnTo>
                    <a:pt x="4861" y="5375"/>
                  </a:lnTo>
                  <a:close/>
                </a:path>
              </a:pathLst>
            </a:custGeom>
            <a:ln/>
            <a:extLst/>
          </p:spPr>
          <p:style>
            <a:lnRef idx="2">
              <a:schemeClr val="accent1"/>
            </a:lnRef>
            <a:fillRef idx="1">
              <a:schemeClr val="lt1"/>
            </a:fillRef>
            <a:effectRef idx="0">
              <a:schemeClr val="accent1"/>
            </a:effectRef>
            <a:fontRef idx="minor">
              <a:schemeClr val="dk1"/>
            </a:fontRef>
          </p:style>
          <p:txBody>
            <a:bodyPr vert="horz" wrap="square" lIns="78191" tIns="39096" rIns="78191" bIns="39096" numCol="1" anchor="t" anchorCtr="0" compatLnSpc="1">
              <a:prstTxWarp prst="textNoShape">
                <a:avLst/>
              </a:prstTxWarp>
            </a:bodyPr>
            <a:lstStyle/>
            <a:p>
              <a:endParaRPr lang="en-GB" sz="900" dirty="0"/>
            </a:p>
          </p:txBody>
        </p:sp>
        <p:sp>
          <p:nvSpPr>
            <p:cNvPr id="33" name="Freeform 6">
              <a:extLst>
                <a:ext uri="{FF2B5EF4-FFF2-40B4-BE49-F238E27FC236}">
                  <a16:creationId xmlns:a16="http://schemas.microsoft.com/office/drawing/2014/main" xmlns="" id="{E67F16D9-A47A-4541-A041-C8491103B039}"/>
                </a:ext>
              </a:extLst>
            </p:cNvPr>
            <p:cNvSpPr>
              <a:spLocks/>
            </p:cNvSpPr>
            <p:nvPr/>
          </p:nvSpPr>
          <p:spPr bwMode="auto">
            <a:xfrm>
              <a:off x="616515" y="2119000"/>
              <a:ext cx="1520967" cy="1521309"/>
            </a:xfrm>
            <a:custGeom>
              <a:avLst/>
              <a:gdLst>
                <a:gd name="T0" fmla="*/ 4391 w 4437"/>
                <a:gd name="T1" fmla="*/ 4438 h 4438"/>
                <a:gd name="T2" fmla="*/ 44 w 4437"/>
                <a:gd name="T3" fmla="*/ 4438 h 4438"/>
                <a:gd name="T4" fmla="*/ 44 w 4437"/>
                <a:gd name="T5" fmla="*/ 4438 h 4438"/>
                <a:gd name="T6" fmla="*/ 36 w 4437"/>
                <a:gd name="T7" fmla="*/ 4436 h 4438"/>
                <a:gd name="T8" fmla="*/ 26 w 4437"/>
                <a:gd name="T9" fmla="*/ 4434 h 4438"/>
                <a:gd name="T10" fmla="*/ 20 w 4437"/>
                <a:gd name="T11" fmla="*/ 4430 h 4438"/>
                <a:gd name="T12" fmla="*/ 12 w 4437"/>
                <a:gd name="T13" fmla="*/ 4424 h 4438"/>
                <a:gd name="T14" fmla="*/ 6 w 4437"/>
                <a:gd name="T15" fmla="*/ 4418 h 4438"/>
                <a:gd name="T16" fmla="*/ 2 w 4437"/>
                <a:gd name="T17" fmla="*/ 4410 h 4438"/>
                <a:gd name="T18" fmla="*/ 0 w 4437"/>
                <a:gd name="T19" fmla="*/ 4402 h 4438"/>
                <a:gd name="T20" fmla="*/ 0 w 4437"/>
                <a:gd name="T21" fmla="*/ 4392 h 4438"/>
                <a:gd name="T22" fmla="*/ 0 w 4437"/>
                <a:gd name="T23" fmla="*/ 4392 h 4438"/>
                <a:gd name="T24" fmla="*/ 0 w 4437"/>
                <a:gd name="T25" fmla="*/ 4382 h 4438"/>
                <a:gd name="T26" fmla="*/ 2 w 4437"/>
                <a:gd name="T27" fmla="*/ 4374 h 4438"/>
                <a:gd name="T28" fmla="*/ 6 w 4437"/>
                <a:gd name="T29" fmla="*/ 4366 h 4438"/>
                <a:gd name="T30" fmla="*/ 12 w 4437"/>
                <a:gd name="T31" fmla="*/ 4360 h 4438"/>
                <a:gd name="T32" fmla="*/ 20 w 4437"/>
                <a:gd name="T33" fmla="*/ 4354 h 4438"/>
                <a:gd name="T34" fmla="*/ 26 w 4437"/>
                <a:gd name="T35" fmla="*/ 4350 h 4438"/>
                <a:gd name="T36" fmla="*/ 36 w 4437"/>
                <a:gd name="T37" fmla="*/ 4348 h 4438"/>
                <a:gd name="T38" fmla="*/ 44 w 4437"/>
                <a:gd name="T39" fmla="*/ 4346 h 4438"/>
                <a:gd name="T40" fmla="*/ 4345 w 4437"/>
                <a:gd name="T41" fmla="*/ 4346 h 4438"/>
                <a:gd name="T42" fmla="*/ 4345 w 4437"/>
                <a:gd name="T43" fmla="*/ 92 h 4438"/>
                <a:gd name="T44" fmla="*/ 44 w 4437"/>
                <a:gd name="T45" fmla="*/ 92 h 4438"/>
                <a:gd name="T46" fmla="*/ 44 w 4437"/>
                <a:gd name="T47" fmla="*/ 92 h 4438"/>
                <a:gd name="T48" fmla="*/ 36 w 4437"/>
                <a:gd name="T49" fmla="*/ 90 h 4438"/>
                <a:gd name="T50" fmla="*/ 26 w 4437"/>
                <a:gd name="T51" fmla="*/ 88 h 4438"/>
                <a:gd name="T52" fmla="*/ 20 w 4437"/>
                <a:gd name="T53" fmla="*/ 84 h 4438"/>
                <a:gd name="T54" fmla="*/ 12 w 4437"/>
                <a:gd name="T55" fmla="*/ 78 h 4438"/>
                <a:gd name="T56" fmla="*/ 6 w 4437"/>
                <a:gd name="T57" fmla="*/ 72 h 4438"/>
                <a:gd name="T58" fmla="*/ 2 w 4437"/>
                <a:gd name="T59" fmla="*/ 64 h 4438"/>
                <a:gd name="T60" fmla="*/ 0 w 4437"/>
                <a:gd name="T61" fmla="*/ 56 h 4438"/>
                <a:gd name="T62" fmla="*/ 0 w 4437"/>
                <a:gd name="T63" fmla="*/ 46 h 4438"/>
                <a:gd name="T64" fmla="*/ 0 w 4437"/>
                <a:gd name="T65" fmla="*/ 46 h 4438"/>
                <a:gd name="T66" fmla="*/ 0 w 4437"/>
                <a:gd name="T67" fmla="*/ 36 h 4438"/>
                <a:gd name="T68" fmla="*/ 2 w 4437"/>
                <a:gd name="T69" fmla="*/ 28 h 4438"/>
                <a:gd name="T70" fmla="*/ 6 w 4437"/>
                <a:gd name="T71" fmla="*/ 20 h 4438"/>
                <a:gd name="T72" fmla="*/ 12 w 4437"/>
                <a:gd name="T73" fmla="*/ 14 h 4438"/>
                <a:gd name="T74" fmla="*/ 20 w 4437"/>
                <a:gd name="T75" fmla="*/ 8 h 4438"/>
                <a:gd name="T76" fmla="*/ 26 w 4437"/>
                <a:gd name="T77" fmla="*/ 4 h 4438"/>
                <a:gd name="T78" fmla="*/ 36 w 4437"/>
                <a:gd name="T79" fmla="*/ 2 h 4438"/>
                <a:gd name="T80" fmla="*/ 44 w 4437"/>
                <a:gd name="T81" fmla="*/ 0 h 4438"/>
                <a:gd name="T82" fmla="*/ 4391 w 4437"/>
                <a:gd name="T83" fmla="*/ 0 h 4438"/>
                <a:gd name="T84" fmla="*/ 4391 w 4437"/>
                <a:gd name="T85" fmla="*/ 0 h 4438"/>
                <a:gd name="T86" fmla="*/ 4401 w 4437"/>
                <a:gd name="T87" fmla="*/ 2 h 4438"/>
                <a:gd name="T88" fmla="*/ 4409 w 4437"/>
                <a:gd name="T89" fmla="*/ 4 h 4438"/>
                <a:gd name="T90" fmla="*/ 4417 w 4437"/>
                <a:gd name="T91" fmla="*/ 8 h 4438"/>
                <a:gd name="T92" fmla="*/ 4423 w 4437"/>
                <a:gd name="T93" fmla="*/ 14 h 4438"/>
                <a:gd name="T94" fmla="*/ 4429 w 4437"/>
                <a:gd name="T95" fmla="*/ 20 h 4438"/>
                <a:gd name="T96" fmla="*/ 4433 w 4437"/>
                <a:gd name="T97" fmla="*/ 28 h 4438"/>
                <a:gd name="T98" fmla="*/ 4437 w 4437"/>
                <a:gd name="T99" fmla="*/ 36 h 4438"/>
                <a:gd name="T100" fmla="*/ 4437 w 4437"/>
                <a:gd name="T101" fmla="*/ 46 h 4438"/>
                <a:gd name="T102" fmla="*/ 4437 w 4437"/>
                <a:gd name="T103" fmla="*/ 4392 h 4438"/>
                <a:gd name="T104" fmla="*/ 4437 w 4437"/>
                <a:gd name="T105" fmla="*/ 4392 h 4438"/>
                <a:gd name="T106" fmla="*/ 4437 w 4437"/>
                <a:gd name="T107" fmla="*/ 4402 h 4438"/>
                <a:gd name="T108" fmla="*/ 4433 w 4437"/>
                <a:gd name="T109" fmla="*/ 4410 h 4438"/>
                <a:gd name="T110" fmla="*/ 4429 w 4437"/>
                <a:gd name="T111" fmla="*/ 4418 h 4438"/>
                <a:gd name="T112" fmla="*/ 4423 w 4437"/>
                <a:gd name="T113" fmla="*/ 4424 h 4438"/>
                <a:gd name="T114" fmla="*/ 4417 w 4437"/>
                <a:gd name="T115" fmla="*/ 4430 h 4438"/>
                <a:gd name="T116" fmla="*/ 4409 w 4437"/>
                <a:gd name="T117" fmla="*/ 4434 h 4438"/>
                <a:gd name="T118" fmla="*/ 4401 w 4437"/>
                <a:gd name="T119" fmla="*/ 4436 h 4438"/>
                <a:gd name="T120" fmla="*/ 4391 w 4437"/>
                <a:gd name="T121" fmla="*/ 4438 h 4438"/>
                <a:gd name="T122" fmla="*/ 4391 w 4437"/>
                <a:gd name="T123" fmla="*/ 4438 h 4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437" h="4438">
                  <a:moveTo>
                    <a:pt x="4391" y="4438"/>
                  </a:moveTo>
                  <a:lnTo>
                    <a:pt x="44" y="4438"/>
                  </a:lnTo>
                  <a:lnTo>
                    <a:pt x="44" y="4438"/>
                  </a:lnTo>
                  <a:lnTo>
                    <a:pt x="36" y="4436"/>
                  </a:lnTo>
                  <a:lnTo>
                    <a:pt x="26" y="4434"/>
                  </a:lnTo>
                  <a:lnTo>
                    <a:pt x="20" y="4430"/>
                  </a:lnTo>
                  <a:lnTo>
                    <a:pt x="12" y="4424"/>
                  </a:lnTo>
                  <a:lnTo>
                    <a:pt x="6" y="4418"/>
                  </a:lnTo>
                  <a:lnTo>
                    <a:pt x="2" y="4410"/>
                  </a:lnTo>
                  <a:lnTo>
                    <a:pt x="0" y="4402"/>
                  </a:lnTo>
                  <a:lnTo>
                    <a:pt x="0" y="4392"/>
                  </a:lnTo>
                  <a:lnTo>
                    <a:pt x="0" y="4392"/>
                  </a:lnTo>
                  <a:lnTo>
                    <a:pt x="0" y="4382"/>
                  </a:lnTo>
                  <a:lnTo>
                    <a:pt x="2" y="4374"/>
                  </a:lnTo>
                  <a:lnTo>
                    <a:pt x="6" y="4366"/>
                  </a:lnTo>
                  <a:lnTo>
                    <a:pt x="12" y="4360"/>
                  </a:lnTo>
                  <a:lnTo>
                    <a:pt x="20" y="4354"/>
                  </a:lnTo>
                  <a:lnTo>
                    <a:pt x="26" y="4350"/>
                  </a:lnTo>
                  <a:lnTo>
                    <a:pt x="36" y="4348"/>
                  </a:lnTo>
                  <a:lnTo>
                    <a:pt x="44" y="4346"/>
                  </a:lnTo>
                  <a:lnTo>
                    <a:pt x="4345" y="4346"/>
                  </a:lnTo>
                  <a:lnTo>
                    <a:pt x="4345" y="92"/>
                  </a:lnTo>
                  <a:lnTo>
                    <a:pt x="44" y="92"/>
                  </a:lnTo>
                  <a:lnTo>
                    <a:pt x="44" y="92"/>
                  </a:lnTo>
                  <a:lnTo>
                    <a:pt x="36" y="90"/>
                  </a:lnTo>
                  <a:lnTo>
                    <a:pt x="26" y="88"/>
                  </a:lnTo>
                  <a:lnTo>
                    <a:pt x="20" y="84"/>
                  </a:lnTo>
                  <a:lnTo>
                    <a:pt x="12" y="78"/>
                  </a:lnTo>
                  <a:lnTo>
                    <a:pt x="6" y="72"/>
                  </a:lnTo>
                  <a:lnTo>
                    <a:pt x="2" y="64"/>
                  </a:lnTo>
                  <a:lnTo>
                    <a:pt x="0" y="56"/>
                  </a:lnTo>
                  <a:lnTo>
                    <a:pt x="0" y="46"/>
                  </a:lnTo>
                  <a:lnTo>
                    <a:pt x="0" y="46"/>
                  </a:lnTo>
                  <a:lnTo>
                    <a:pt x="0" y="36"/>
                  </a:lnTo>
                  <a:lnTo>
                    <a:pt x="2" y="28"/>
                  </a:lnTo>
                  <a:lnTo>
                    <a:pt x="6" y="20"/>
                  </a:lnTo>
                  <a:lnTo>
                    <a:pt x="12" y="14"/>
                  </a:lnTo>
                  <a:lnTo>
                    <a:pt x="20" y="8"/>
                  </a:lnTo>
                  <a:lnTo>
                    <a:pt x="26" y="4"/>
                  </a:lnTo>
                  <a:lnTo>
                    <a:pt x="36" y="2"/>
                  </a:lnTo>
                  <a:lnTo>
                    <a:pt x="44" y="0"/>
                  </a:lnTo>
                  <a:lnTo>
                    <a:pt x="4391" y="0"/>
                  </a:lnTo>
                  <a:lnTo>
                    <a:pt x="4391" y="0"/>
                  </a:lnTo>
                  <a:lnTo>
                    <a:pt x="4401" y="2"/>
                  </a:lnTo>
                  <a:lnTo>
                    <a:pt x="4409" y="4"/>
                  </a:lnTo>
                  <a:lnTo>
                    <a:pt x="4417" y="8"/>
                  </a:lnTo>
                  <a:lnTo>
                    <a:pt x="4423" y="14"/>
                  </a:lnTo>
                  <a:lnTo>
                    <a:pt x="4429" y="20"/>
                  </a:lnTo>
                  <a:lnTo>
                    <a:pt x="4433" y="28"/>
                  </a:lnTo>
                  <a:lnTo>
                    <a:pt x="4437" y="36"/>
                  </a:lnTo>
                  <a:lnTo>
                    <a:pt x="4437" y="46"/>
                  </a:lnTo>
                  <a:lnTo>
                    <a:pt x="4437" y="4392"/>
                  </a:lnTo>
                  <a:lnTo>
                    <a:pt x="4437" y="4392"/>
                  </a:lnTo>
                  <a:lnTo>
                    <a:pt x="4437" y="4402"/>
                  </a:lnTo>
                  <a:lnTo>
                    <a:pt x="4433" y="4410"/>
                  </a:lnTo>
                  <a:lnTo>
                    <a:pt x="4429" y="4418"/>
                  </a:lnTo>
                  <a:lnTo>
                    <a:pt x="4423" y="4424"/>
                  </a:lnTo>
                  <a:lnTo>
                    <a:pt x="4417" y="4430"/>
                  </a:lnTo>
                  <a:lnTo>
                    <a:pt x="4409" y="4434"/>
                  </a:lnTo>
                  <a:lnTo>
                    <a:pt x="4401" y="4436"/>
                  </a:lnTo>
                  <a:lnTo>
                    <a:pt x="4391" y="4438"/>
                  </a:lnTo>
                  <a:lnTo>
                    <a:pt x="4391" y="4438"/>
                  </a:lnTo>
                  <a:close/>
                </a:path>
              </a:pathLst>
            </a:custGeom>
            <a:ln/>
            <a:extLst/>
          </p:spPr>
          <p:style>
            <a:lnRef idx="2">
              <a:schemeClr val="accent1"/>
            </a:lnRef>
            <a:fillRef idx="1">
              <a:schemeClr val="lt1"/>
            </a:fillRef>
            <a:effectRef idx="0">
              <a:schemeClr val="accent1"/>
            </a:effectRef>
            <a:fontRef idx="minor">
              <a:schemeClr val="dk1"/>
            </a:fontRef>
          </p:style>
          <p:txBody>
            <a:bodyPr vert="horz" wrap="square" lIns="78191" tIns="39096" rIns="78191" bIns="39096" numCol="1" anchor="t" anchorCtr="0" compatLnSpc="1">
              <a:prstTxWarp prst="textNoShape">
                <a:avLst/>
              </a:prstTxWarp>
            </a:bodyPr>
            <a:lstStyle/>
            <a:p>
              <a:endParaRPr lang="en-GB" sz="900" dirty="0"/>
            </a:p>
          </p:txBody>
        </p:sp>
        <p:sp>
          <p:nvSpPr>
            <p:cNvPr id="34" name="Freeform 13">
              <a:extLst>
                <a:ext uri="{FF2B5EF4-FFF2-40B4-BE49-F238E27FC236}">
                  <a16:creationId xmlns:a16="http://schemas.microsoft.com/office/drawing/2014/main" xmlns="" id="{1CC66EEC-13A3-4028-BA24-0A0ABAC27DA5}"/>
                </a:ext>
              </a:extLst>
            </p:cNvPr>
            <p:cNvSpPr>
              <a:spLocks/>
            </p:cNvSpPr>
            <p:nvPr/>
          </p:nvSpPr>
          <p:spPr bwMode="auto">
            <a:xfrm>
              <a:off x="1957173" y="1885902"/>
              <a:ext cx="213902" cy="176195"/>
            </a:xfrm>
            <a:custGeom>
              <a:avLst/>
              <a:gdLst>
                <a:gd name="T0" fmla="*/ 0 w 624"/>
                <a:gd name="T1" fmla="*/ 0 h 514"/>
                <a:gd name="T2" fmla="*/ 624 w 624"/>
                <a:gd name="T3" fmla="*/ 256 h 514"/>
                <a:gd name="T4" fmla="*/ 0 w 624"/>
                <a:gd name="T5" fmla="*/ 514 h 514"/>
                <a:gd name="T6" fmla="*/ 0 w 624"/>
                <a:gd name="T7" fmla="*/ 0 h 514"/>
              </a:gdLst>
              <a:ahLst/>
              <a:cxnLst>
                <a:cxn ang="0">
                  <a:pos x="T0" y="T1"/>
                </a:cxn>
                <a:cxn ang="0">
                  <a:pos x="T2" y="T3"/>
                </a:cxn>
                <a:cxn ang="0">
                  <a:pos x="T4" y="T5"/>
                </a:cxn>
                <a:cxn ang="0">
                  <a:pos x="T6" y="T7"/>
                </a:cxn>
              </a:cxnLst>
              <a:rect l="0" t="0" r="r" b="b"/>
              <a:pathLst>
                <a:path w="624" h="514">
                  <a:moveTo>
                    <a:pt x="0" y="0"/>
                  </a:moveTo>
                  <a:lnTo>
                    <a:pt x="624" y="256"/>
                  </a:lnTo>
                  <a:lnTo>
                    <a:pt x="0" y="514"/>
                  </a:lnTo>
                  <a:lnTo>
                    <a:pt x="0" y="0"/>
                  </a:lnTo>
                  <a:close/>
                </a:path>
              </a:pathLst>
            </a:custGeom>
            <a:ln/>
            <a:extLst/>
          </p:spPr>
          <p:style>
            <a:lnRef idx="2">
              <a:schemeClr val="accent1"/>
            </a:lnRef>
            <a:fillRef idx="1">
              <a:schemeClr val="lt1"/>
            </a:fillRef>
            <a:effectRef idx="0">
              <a:schemeClr val="accent1"/>
            </a:effectRef>
            <a:fontRef idx="minor">
              <a:schemeClr val="dk1"/>
            </a:fontRef>
          </p:style>
          <p:txBody>
            <a:bodyPr vert="horz" wrap="square" lIns="78191" tIns="39096" rIns="78191" bIns="39096" numCol="1" anchor="t" anchorCtr="0" compatLnSpc="1">
              <a:prstTxWarp prst="textNoShape">
                <a:avLst/>
              </a:prstTxWarp>
            </a:bodyPr>
            <a:lstStyle/>
            <a:p>
              <a:endParaRPr lang="en-GB" sz="900" dirty="0"/>
            </a:p>
          </p:txBody>
        </p:sp>
      </p:grpSp>
      <p:sp>
        <p:nvSpPr>
          <p:cNvPr id="45" name="Content Placeholder 2">
            <a:extLst>
              <a:ext uri="{FF2B5EF4-FFF2-40B4-BE49-F238E27FC236}">
                <a16:creationId xmlns:a16="http://schemas.microsoft.com/office/drawing/2014/main" xmlns="" id="{DA8279C0-9FE5-43D7-A9D7-7BF951CE3168}"/>
              </a:ext>
            </a:extLst>
          </p:cNvPr>
          <p:cNvSpPr txBox="1">
            <a:spLocks/>
          </p:cNvSpPr>
          <p:nvPr/>
        </p:nvSpPr>
        <p:spPr>
          <a:xfrm>
            <a:off x="7469689" y="2107655"/>
            <a:ext cx="2461217" cy="5101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Font typeface="Arial" panose="020B0604020202020204" pitchFamily="34" charset="0"/>
              <a:buNone/>
            </a:pPr>
            <a:r>
              <a:rPr lang="es-EC" sz="1800" dirty="0" smtClean="0"/>
              <a:t>Distribución</a:t>
            </a:r>
            <a:endParaRPr lang="es-EC" sz="1800" dirty="0"/>
          </a:p>
        </p:txBody>
      </p:sp>
      <p:sp>
        <p:nvSpPr>
          <p:cNvPr id="46" name="Content Placeholder 2">
            <a:extLst>
              <a:ext uri="{FF2B5EF4-FFF2-40B4-BE49-F238E27FC236}">
                <a16:creationId xmlns:a16="http://schemas.microsoft.com/office/drawing/2014/main" xmlns="" id="{DA8279C0-9FE5-43D7-A9D7-7BF951CE3168}"/>
              </a:ext>
            </a:extLst>
          </p:cNvPr>
          <p:cNvSpPr txBox="1">
            <a:spLocks/>
          </p:cNvSpPr>
          <p:nvPr/>
        </p:nvSpPr>
        <p:spPr>
          <a:xfrm>
            <a:off x="9658249" y="2100975"/>
            <a:ext cx="2461217" cy="10203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Font typeface="Arial" panose="020B0604020202020204" pitchFamily="34" charset="0"/>
              <a:buNone/>
            </a:pPr>
            <a:r>
              <a:rPr lang="es-EC" sz="1800" dirty="0" smtClean="0"/>
              <a:t>Servicio a el </a:t>
            </a:r>
          </a:p>
          <a:p>
            <a:pPr marL="0" indent="0" algn="ctr">
              <a:lnSpc>
                <a:spcPct val="120000"/>
              </a:lnSpc>
              <a:buFont typeface="Arial" panose="020B0604020202020204" pitchFamily="34" charset="0"/>
              <a:buNone/>
            </a:pPr>
            <a:r>
              <a:rPr lang="es-EC" sz="1800" dirty="0" smtClean="0"/>
              <a:t>cliente</a:t>
            </a:r>
            <a:endParaRPr lang="es-EC" sz="1800" dirty="0"/>
          </a:p>
        </p:txBody>
      </p:sp>
      <p:sp>
        <p:nvSpPr>
          <p:cNvPr id="47" name="Content Placeholder 2">
            <a:extLst>
              <a:ext uri="{FF2B5EF4-FFF2-40B4-BE49-F238E27FC236}">
                <a16:creationId xmlns:a16="http://schemas.microsoft.com/office/drawing/2014/main" xmlns="" id="{D672BDF4-65EB-405E-96EF-C947D275A184}"/>
              </a:ext>
            </a:extLst>
          </p:cNvPr>
          <p:cNvSpPr txBox="1">
            <a:spLocks/>
          </p:cNvSpPr>
          <p:nvPr/>
        </p:nvSpPr>
        <p:spPr>
          <a:xfrm>
            <a:off x="5344902" y="4101721"/>
            <a:ext cx="1838925" cy="19126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C" sz="1600" dirty="0" smtClean="0"/>
              <a:t>Costo de almacenamiento por unidad</a:t>
            </a:r>
          </a:p>
          <a:p>
            <a:pPr algn="ctr"/>
            <a:r>
              <a:rPr lang="es-EC" sz="1600" dirty="0" smtClean="0"/>
              <a:t>Costo por unidad despachada</a:t>
            </a:r>
          </a:p>
          <a:p>
            <a:pPr algn="ctr"/>
            <a:r>
              <a:rPr lang="es-EC" sz="1600" dirty="0" smtClean="0"/>
              <a:t>Nivel del cumplimiento del despacho</a:t>
            </a:r>
          </a:p>
          <a:p>
            <a:pPr algn="ctr"/>
            <a:r>
              <a:rPr lang="es-EC" sz="1600" dirty="0" smtClean="0"/>
              <a:t>Costo por metro cuadrado</a:t>
            </a:r>
            <a:endParaRPr lang="es-EC" sz="1600" dirty="0"/>
          </a:p>
        </p:txBody>
      </p:sp>
      <p:sp>
        <p:nvSpPr>
          <p:cNvPr id="48" name="Content Placeholder 2">
            <a:extLst>
              <a:ext uri="{FF2B5EF4-FFF2-40B4-BE49-F238E27FC236}">
                <a16:creationId xmlns:a16="http://schemas.microsoft.com/office/drawing/2014/main" xmlns="" id="{D672BDF4-65EB-405E-96EF-C947D275A184}"/>
              </a:ext>
            </a:extLst>
          </p:cNvPr>
          <p:cNvSpPr txBox="1">
            <a:spLocks/>
          </p:cNvSpPr>
          <p:nvPr/>
        </p:nvSpPr>
        <p:spPr>
          <a:xfrm>
            <a:off x="7692394" y="4522940"/>
            <a:ext cx="1838925" cy="16976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C" sz="1600" dirty="0" smtClean="0"/>
              <a:t>Comparativo del transporte</a:t>
            </a:r>
          </a:p>
          <a:p>
            <a:pPr algn="ctr"/>
            <a:r>
              <a:rPr lang="es-EC" sz="1600" dirty="0" smtClean="0"/>
              <a:t>Costo del transporte vs ventas</a:t>
            </a:r>
            <a:endParaRPr lang="es-EC" sz="1600" dirty="0"/>
          </a:p>
        </p:txBody>
      </p:sp>
      <p:sp>
        <p:nvSpPr>
          <p:cNvPr id="49" name="Content Placeholder 2">
            <a:extLst>
              <a:ext uri="{FF2B5EF4-FFF2-40B4-BE49-F238E27FC236}">
                <a16:creationId xmlns:a16="http://schemas.microsoft.com/office/drawing/2014/main" xmlns="" id="{D672BDF4-65EB-405E-96EF-C947D275A184}"/>
              </a:ext>
            </a:extLst>
          </p:cNvPr>
          <p:cNvSpPr txBox="1">
            <a:spLocks/>
          </p:cNvSpPr>
          <p:nvPr/>
        </p:nvSpPr>
        <p:spPr>
          <a:xfrm>
            <a:off x="9969396" y="4522939"/>
            <a:ext cx="1838925" cy="16976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C" sz="1600" dirty="0" smtClean="0"/>
              <a:t>Nivel de cumplimiento de entregas a tiempo</a:t>
            </a:r>
          </a:p>
          <a:p>
            <a:pPr algn="ctr"/>
            <a:r>
              <a:rPr lang="es-EC" sz="1600" dirty="0" smtClean="0"/>
              <a:t>Calidad de facturación</a:t>
            </a:r>
          </a:p>
          <a:p>
            <a:pPr marL="0" indent="0" algn="ctr">
              <a:buNone/>
            </a:pPr>
            <a:endParaRPr lang="es-EC" sz="1600" dirty="0"/>
          </a:p>
        </p:txBody>
      </p:sp>
      <p:pic>
        <p:nvPicPr>
          <p:cNvPr id="2052" name="Picture 4" descr="MAGISTERMKT CARLOS MARIO HERNÁNDEZ C.: 8 Claves de Logística para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442" y="2749875"/>
            <a:ext cx="1286818" cy="87255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Trabajador de almacén comprobando el inventario | Vector Grati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3554" y="2531356"/>
            <a:ext cx="1430264" cy="108014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lmacén Para Almacenamiento Y Distribución De Carga Fotos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0481" y="2617852"/>
            <a:ext cx="1427766" cy="85877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0" descr="Canales de Distribución | construinnova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5" name="AutoShape 12" descr="Canales de Distribución | construinnova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064" name="Picture 16" descr="Buenas Prácticas de Distribución | Asinfarma: asesoría industrial ..."/>
          <p:cNvPicPr>
            <a:picLocks noChangeAspect="1" noChangeArrowheads="1"/>
          </p:cNvPicPr>
          <p:nvPr/>
        </p:nvPicPr>
        <p:blipFill rotWithShape="1">
          <a:blip r:embed="rId5">
            <a:extLst>
              <a:ext uri="{28A0092B-C50C-407E-A947-70E740481C1C}">
                <a14:useLocalDpi xmlns:a14="http://schemas.microsoft.com/office/drawing/2010/main" val="0"/>
              </a:ext>
            </a:extLst>
          </a:blip>
          <a:srcRect b="21443"/>
          <a:stretch/>
        </p:blipFill>
        <p:spPr bwMode="auto">
          <a:xfrm>
            <a:off x="8104359" y="2525377"/>
            <a:ext cx="1328624" cy="1043727"/>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Tecnac crea un nuevo departamento de atención al cliente - TECNAC"/>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80655" y="2970628"/>
            <a:ext cx="1397432" cy="730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590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250805" y="1849307"/>
            <a:ext cx="4353059" cy="3170099"/>
          </a:xfrm>
          <a:prstGeom prst="rect">
            <a:avLst/>
          </a:prstGeom>
        </p:spPr>
        <p:txBody>
          <a:bodyPr wrap="square">
            <a:spAutoFit/>
          </a:bodyPr>
          <a:lstStyle/>
          <a:p>
            <a:pPr algn="r"/>
            <a:r>
              <a:rPr lang="es-EC" sz="4000" b="1" dirty="0">
                <a:latin typeface="Georgia" pitchFamily="18" charset="0"/>
              </a:rPr>
              <a:t>Evaluación situacional de la importación de acetona y su normativa legal</a:t>
            </a:r>
          </a:p>
        </p:txBody>
      </p:sp>
      <p:pic>
        <p:nvPicPr>
          <p:cNvPr id="3" name="Picture 4" descr="IC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182" y="97780"/>
            <a:ext cx="6185256" cy="6212868"/>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1124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531</TotalTime>
  <Words>892</Words>
  <Application>Microsoft Office PowerPoint</Application>
  <PresentationFormat>Personalizado</PresentationFormat>
  <Paragraphs>164</Paragraphs>
  <Slides>25</Slides>
  <Notes>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Tema de Office</vt:lpstr>
      <vt:lpstr>Análisis del manejo de los costos logísticos en la importación de acetona (considerada como mercancía peligrosa) destinada a la industria de pintura en el período 2014-2018.</vt:lpstr>
      <vt:lpstr>Presentación de PowerPoint</vt:lpstr>
      <vt:lpstr>Presentación de PowerPoint</vt:lpstr>
      <vt:lpstr>Presentación de PowerPoint</vt:lpstr>
      <vt:lpstr>Presentación de PowerPoint</vt:lpstr>
      <vt:lpstr>Presentación de PowerPoint</vt:lpstr>
      <vt:lpstr>Marco Teórico </vt:lpstr>
      <vt:lpstr>Costos e indicadores logísticos</vt:lpstr>
      <vt:lpstr>Presentación de PowerPoint</vt:lpstr>
      <vt:lpstr>Importaciones ecuatorianas de acetona en el período  2014-2018</vt:lpstr>
      <vt:lpstr>Presentación de PowerPoint</vt:lpstr>
      <vt:lpstr>Análisis de las reglamentaciones para la importación de acetona en  Ecuador</vt:lpstr>
      <vt:lpstr>Presentación de PowerPoint</vt:lpstr>
      <vt:lpstr>Desarrollo de Hipótesis</vt:lpstr>
      <vt:lpstr>Presentación de PowerPoint</vt:lpstr>
      <vt:lpstr>Presentación de PowerPoint</vt:lpstr>
      <vt:lpstr>   Indicadores de aprovisionamiento </vt:lpstr>
      <vt:lpstr>   Indicadores de Inventarios </vt:lpstr>
      <vt:lpstr>   Indicadores de almacenamiento </vt:lpstr>
      <vt:lpstr>   Indicadores de distribución </vt:lpstr>
      <vt:lpstr>   Indicadores de servicio al cliente </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TRABAJO DE TITULACIÓN, PREVIO A LA OBTENCIÓN DEL TÍTULO DE INGENIERA EN COMERCIO EXTERIOR Y NEGOCIACIÓN INTERNACIONAL</dc:title>
  <dc:creator>PC1</dc:creator>
  <cp:lastModifiedBy>GUIDO CANSINO</cp:lastModifiedBy>
  <cp:revision>53</cp:revision>
  <dcterms:created xsi:type="dcterms:W3CDTF">2020-06-29T22:21:39Z</dcterms:created>
  <dcterms:modified xsi:type="dcterms:W3CDTF">2020-08-26T15:03:32Z</dcterms:modified>
</cp:coreProperties>
</file>