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7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3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8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4" r:id="rId16"/>
    <p:sldId id="275" r:id="rId17"/>
    <p:sldId id="277" r:id="rId18"/>
    <p:sldId id="271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C2A3A-DDB0-4120-A854-1AF0A1D82B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7124F9-5579-4E5B-BBAB-BED6B125F87A}">
      <dgm:prSet phldrT="[Texto]"/>
      <dgm:spPr/>
      <dgm:t>
        <a:bodyPr/>
        <a:lstStyle/>
        <a:p>
          <a:r>
            <a:rPr lang="es-EC" dirty="0"/>
            <a:t>Pujilí se encuentra ubicado en la provincia de Cotopaxi, al este de la capital de la Latacunga, asentado en un amplio valle con abundante producción agrícola y ganadera, con una población de 68 096 habitantes. </a:t>
          </a:r>
          <a:endParaRPr lang="es-ES" dirty="0"/>
        </a:p>
      </dgm:t>
    </dgm:pt>
    <dgm:pt modelId="{9B1E42DA-16FF-46FB-8532-EC98CC65947B}" type="parTrans" cxnId="{84C9B1F4-6A47-44D1-9AD9-158AAE7051A8}">
      <dgm:prSet/>
      <dgm:spPr/>
      <dgm:t>
        <a:bodyPr/>
        <a:lstStyle/>
        <a:p>
          <a:endParaRPr lang="es-ES"/>
        </a:p>
      </dgm:t>
    </dgm:pt>
    <dgm:pt modelId="{177EFE14-1D1D-48F0-81D4-5B96D798417C}" type="sibTrans" cxnId="{84C9B1F4-6A47-44D1-9AD9-158AAE7051A8}">
      <dgm:prSet/>
      <dgm:spPr/>
      <dgm:t>
        <a:bodyPr/>
        <a:lstStyle/>
        <a:p>
          <a:endParaRPr lang="es-ES"/>
        </a:p>
      </dgm:t>
    </dgm:pt>
    <dgm:pt modelId="{336224C9-00FD-49E3-8453-C17848AE1394}">
      <dgm:prSet phldrT="[Texto]"/>
      <dgm:spPr/>
      <dgm:t>
        <a:bodyPr/>
        <a:lstStyle/>
        <a:p>
          <a:r>
            <a:rPr lang="es-EC"/>
            <a:t>Fiesta de la cerámica – La Victoria</a:t>
          </a:r>
        </a:p>
        <a:p>
          <a:r>
            <a:rPr lang="es-EC"/>
            <a:t>Octavas de Corpus Christi </a:t>
          </a:r>
        </a:p>
        <a:p>
          <a:r>
            <a:rPr lang="es-EC"/>
            <a:t>Fiesta de los Caporales – Angamarca</a:t>
          </a:r>
        </a:p>
        <a:p>
          <a:r>
            <a:rPr lang="es-EC"/>
            <a:t>Fiesta del Niño de Isinche</a:t>
          </a:r>
          <a:endParaRPr lang="es-ES" dirty="0"/>
        </a:p>
      </dgm:t>
    </dgm:pt>
    <dgm:pt modelId="{25E94420-8814-4952-B019-832AD2B6401E}" type="parTrans" cxnId="{9465CB16-EDC0-4966-9551-BBED429ED977}">
      <dgm:prSet/>
      <dgm:spPr/>
      <dgm:t>
        <a:bodyPr/>
        <a:lstStyle/>
        <a:p>
          <a:endParaRPr lang="es-ES"/>
        </a:p>
      </dgm:t>
    </dgm:pt>
    <dgm:pt modelId="{DA04B269-CAEF-4094-8830-95E0B32AE5C0}" type="sibTrans" cxnId="{9465CB16-EDC0-4966-9551-BBED429ED977}">
      <dgm:prSet/>
      <dgm:spPr/>
      <dgm:t>
        <a:bodyPr/>
        <a:lstStyle/>
        <a:p>
          <a:endParaRPr lang="es-ES"/>
        </a:p>
      </dgm:t>
    </dgm:pt>
    <dgm:pt modelId="{8407E6D4-C332-49EF-828C-B3AD05D534EA}" type="pres">
      <dgm:prSet presAssocID="{B0BC2A3A-DDB0-4120-A854-1AF0A1D82B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A041284-982E-448C-A889-FA0485B70358}" type="pres">
      <dgm:prSet presAssocID="{397124F9-5579-4E5B-BBAB-BED6B125F87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B2CE37-1FD9-4723-9E93-15DE89DE2734}" type="pres">
      <dgm:prSet presAssocID="{177EFE14-1D1D-48F0-81D4-5B96D798417C}" presName="sibTrans" presStyleCnt="0"/>
      <dgm:spPr/>
    </dgm:pt>
    <dgm:pt modelId="{A751C880-BCD1-41F9-8611-1EB383DE4AA4}" type="pres">
      <dgm:prSet presAssocID="{336224C9-00FD-49E3-8453-C17848AE139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65CB16-EDC0-4966-9551-BBED429ED977}" srcId="{B0BC2A3A-DDB0-4120-A854-1AF0A1D82B07}" destId="{336224C9-00FD-49E3-8453-C17848AE1394}" srcOrd="1" destOrd="0" parTransId="{25E94420-8814-4952-B019-832AD2B6401E}" sibTransId="{DA04B269-CAEF-4094-8830-95E0B32AE5C0}"/>
    <dgm:cxn modelId="{A45842B6-4A49-4D29-92E3-0DD988E2FFD4}" type="presOf" srcId="{397124F9-5579-4E5B-BBAB-BED6B125F87A}" destId="{7A041284-982E-448C-A889-FA0485B70358}" srcOrd="0" destOrd="0" presId="urn:microsoft.com/office/officeart/2005/8/layout/default"/>
    <dgm:cxn modelId="{84C9B1F4-6A47-44D1-9AD9-158AAE7051A8}" srcId="{B0BC2A3A-DDB0-4120-A854-1AF0A1D82B07}" destId="{397124F9-5579-4E5B-BBAB-BED6B125F87A}" srcOrd="0" destOrd="0" parTransId="{9B1E42DA-16FF-46FB-8532-EC98CC65947B}" sibTransId="{177EFE14-1D1D-48F0-81D4-5B96D798417C}"/>
    <dgm:cxn modelId="{C7748C3E-5B0C-41F2-AEE6-8E8C0F4682E0}" type="presOf" srcId="{336224C9-00FD-49E3-8453-C17848AE1394}" destId="{A751C880-BCD1-41F9-8611-1EB383DE4AA4}" srcOrd="0" destOrd="0" presId="urn:microsoft.com/office/officeart/2005/8/layout/default"/>
    <dgm:cxn modelId="{38FB21CD-735D-4A8E-A33A-7401F630BC85}" type="presOf" srcId="{B0BC2A3A-DDB0-4120-A854-1AF0A1D82B07}" destId="{8407E6D4-C332-49EF-828C-B3AD05D534EA}" srcOrd="0" destOrd="0" presId="urn:microsoft.com/office/officeart/2005/8/layout/default"/>
    <dgm:cxn modelId="{675E8F09-078D-43CA-9BF1-09F766ED1791}" type="presParOf" srcId="{8407E6D4-C332-49EF-828C-B3AD05D534EA}" destId="{7A041284-982E-448C-A889-FA0485B70358}" srcOrd="0" destOrd="0" presId="urn:microsoft.com/office/officeart/2005/8/layout/default"/>
    <dgm:cxn modelId="{CE2AF648-27B0-4920-8C53-A265463CAFE6}" type="presParOf" srcId="{8407E6D4-C332-49EF-828C-B3AD05D534EA}" destId="{B2B2CE37-1FD9-4723-9E93-15DE89DE2734}" srcOrd="1" destOrd="0" presId="urn:microsoft.com/office/officeart/2005/8/layout/default"/>
    <dgm:cxn modelId="{F9EE1ED0-8582-40CE-B75B-FFD6987DE6DA}" type="presParOf" srcId="{8407E6D4-C332-49EF-828C-B3AD05D534EA}" destId="{A751C880-BCD1-41F9-8611-1EB383DE4AA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C8D159-E540-4EA1-B8A0-6EE6C3CFD1E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152E9B-1CCC-4561-AF23-058CC2420EC5}">
      <dgm:prSet phldrT="[Texto]" custT="1"/>
      <dgm:spPr/>
      <dgm:t>
        <a:bodyPr/>
        <a:lstStyle/>
        <a:p>
          <a:r>
            <a:rPr lang="es-EC" sz="1600" dirty="0"/>
            <a:t>Buena coordinación entre los residentes de la comunidad, los visitantes y el lugar en donde se realiza el festival</a:t>
          </a:r>
          <a:endParaRPr lang="es-ES" sz="1600" dirty="0"/>
        </a:p>
      </dgm:t>
    </dgm:pt>
    <dgm:pt modelId="{337DE889-2C46-4269-A667-7580E8CBE081}" type="parTrans" cxnId="{DA5137ED-FB5D-4920-9287-742F295C7194}">
      <dgm:prSet/>
      <dgm:spPr/>
      <dgm:t>
        <a:bodyPr/>
        <a:lstStyle/>
        <a:p>
          <a:endParaRPr lang="es-ES" sz="4800"/>
        </a:p>
      </dgm:t>
    </dgm:pt>
    <dgm:pt modelId="{34D185B1-7860-4D57-9E47-E669F300B282}" type="sibTrans" cxnId="{DA5137ED-FB5D-4920-9287-742F295C7194}">
      <dgm:prSet/>
      <dgm:spPr/>
      <dgm:t>
        <a:bodyPr/>
        <a:lstStyle/>
        <a:p>
          <a:endParaRPr lang="es-ES" sz="4800"/>
        </a:p>
      </dgm:t>
    </dgm:pt>
    <dgm:pt modelId="{897CD08F-498D-437A-8AFC-CAE7B291A626}">
      <dgm:prSet custT="1"/>
      <dgm:spPr/>
      <dgm:t>
        <a:bodyPr/>
        <a:lstStyle/>
        <a:p>
          <a:r>
            <a:rPr lang="es-EC" sz="1600" dirty="0"/>
            <a:t>A través de las encuestas aplicadas a la muestra de la población se puede identificar que el 98,7% de las personas están interesadas en acudir al cantón </a:t>
          </a:r>
          <a:endParaRPr lang="en-US" sz="1600" dirty="0"/>
        </a:p>
      </dgm:t>
    </dgm:pt>
    <dgm:pt modelId="{6241729C-A773-4936-9FB4-BF2E155BF4A4}" type="parTrans" cxnId="{C279AA2F-A94D-4144-A9B6-B48DD5F3A503}">
      <dgm:prSet/>
      <dgm:spPr/>
      <dgm:t>
        <a:bodyPr/>
        <a:lstStyle/>
        <a:p>
          <a:endParaRPr lang="es-ES" sz="4800"/>
        </a:p>
      </dgm:t>
    </dgm:pt>
    <dgm:pt modelId="{9E5D190F-CFCD-46FA-B982-870B01122E9A}" type="sibTrans" cxnId="{C279AA2F-A94D-4144-A9B6-B48DD5F3A503}">
      <dgm:prSet/>
      <dgm:spPr/>
      <dgm:t>
        <a:bodyPr/>
        <a:lstStyle/>
        <a:p>
          <a:endParaRPr lang="es-ES" sz="4800"/>
        </a:p>
      </dgm:t>
    </dgm:pt>
    <dgm:pt modelId="{ABDB9B8B-B9D1-492E-BD95-C5CD797169B9}">
      <dgm:prSet custT="1"/>
      <dgm:spPr/>
      <dgm:t>
        <a:bodyPr/>
        <a:lstStyle/>
        <a:p>
          <a:r>
            <a:rPr lang="es-EC" sz="1600" dirty="0"/>
            <a:t>El cantón Pujilí cuenta con varias festividades culturales que se desarrollan y se celebran año tras año</a:t>
          </a:r>
          <a:endParaRPr lang="en-US" sz="1600" dirty="0"/>
        </a:p>
      </dgm:t>
    </dgm:pt>
    <dgm:pt modelId="{B870B53E-C9E7-482F-ACCE-77C1DD71FC4C}" type="parTrans" cxnId="{283C2A37-AE99-44DA-8A14-15C340EF286B}">
      <dgm:prSet/>
      <dgm:spPr/>
      <dgm:t>
        <a:bodyPr/>
        <a:lstStyle/>
        <a:p>
          <a:endParaRPr lang="es-ES" sz="4800"/>
        </a:p>
      </dgm:t>
    </dgm:pt>
    <dgm:pt modelId="{14FD5455-355C-4375-BC4B-75E42382BDA6}" type="sibTrans" cxnId="{283C2A37-AE99-44DA-8A14-15C340EF286B}">
      <dgm:prSet/>
      <dgm:spPr/>
      <dgm:t>
        <a:bodyPr/>
        <a:lstStyle/>
        <a:p>
          <a:endParaRPr lang="es-ES" sz="4800"/>
        </a:p>
      </dgm:t>
    </dgm:pt>
    <dgm:pt modelId="{EB1F26AD-4F06-438A-9FAB-6835C53449E1}">
      <dgm:prSet custT="1"/>
      <dgm:spPr/>
      <dgm:t>
        <a:bodyPr/>
        <a:lstStyle/>
        <a:p>
          <a:r>
            <a:rPr lang="es-EC" sz="1600" dirty="0"/>
            <a:t>Página web totalmente cultural </a:t>
          </a:r>
          <a:endParaRPr lang="en-US" sz="1600" dirty="0"/>
        </a:p>
      </dgm:t>
    </dgm:pt>
    <dgm:pt modelId="{3E35D58D-32B3-4E27-989C-4C8CB49CF1C5}" type="parTrans" cxnId="{F6FA477D-E649-4805-BAB1-4925DB23E20D}">
      <dgm:prSet/>
      <dgm:spPr/>
      <dgm:t>
        <a:bodyPr/>
        <a:lstStyle/>
        <a:p>
          <a:endParaRPr lang="es-ES"/>
        </a:p>
      </dgm:t>
    </dgm:pt>
    <dgm:pt modelId="{B922A84E-8454-4B46-8E13-C202B9CDD521}" type="sibTrans" cxnId="{F6FA477D-E649-4805-BAB1-4925DB23E20D}">
      <dgm:prSet/>
      <dgm:spPr/>
      <dgm:t>
        <a:bodyPr/>
        <a:lstStyle/>
        <a:p>
          <a:endParaRPr lang="es-ES"/>
        </a:p>
      </dgm:t>
    </dgm:pt>
    <dgm:pt modelId="{532B3714-B24E-4F82-A868-58C4ABE24552}" type="pres">
      <dgm:prSet presAssocID="{C0C8D159-E540-4EA1-B8A0-6EE6C3CFD1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6D4C67-87CC-40E3-A876-A1E68AD11DCF}" type="pres">
      <dgm:prSet presAssocID="{1A152E9B-1CCC-4561-AF23-058CC2420EC5}" presName="parentLin" presStyleCnt="0"/>
      <dgm:spPr/>
    </dgm:pt>
    <dgm:pt modelId="{E960C276-DA30-4537-B630-DD1CC8E566F1}" type="pres">
      <dgm:prSet presAssocID="{1A152E9B-1CCC-4561-AF23-058CC2420EC5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2D56EC10-A3F9-44EF-8F02-8D68CB2AC434}" type="pres">
      <dgm:prSet presAssocID="{1A152E9B-1CCC-4561-AF23-058CC2420E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C36E06-A3D9-4CF4-AE58-F480C6C969DE}" type="pres">
      <dgm:prSet presAssocID="{1A152E9B-1CCC-4561-AF23-058CC2420EC5}" presName="negativeSpace" presStyleCnt="0"/>
      <dgm:spPr/>
    </dgm:pt>
    <dgm:pt modelId="{5FD23317-4EF3-449C-AED5-B60CF706D1ED}" type="pres">
      <dgm:prSet presAssocID="{1A152E9B-1CCC-4561-AF23-058CC2420EC5}" presName="childText" presStyleLbl="conFgAcc1" presStyleIdx="0" presStyleCnt="4">
        <dgm:presLayoutVars>
          <dgm:bulletEnabled val="1"/>
        </dgm:presLayoutVars>
      </dgm:prSet>
      <dgm:spPr/>
    </dgm:pt>
    <dgm:pt modelId="{5F112F62-60A2-417E-86D6-AD440B77AB78}" type="pres">
      <dgm:prSet presAssocID="{34D185B1-7860-4D57-9E47-E669F300B282}" presName="spaceBetweenRectangles" presStyleCnt="0"/>
      <dgm:spPr/>
    </dgm:pt>
    <dgm:pt modelId="{3419AD7B-DEF0-4386-9FD1-8888148B3BD5}" type="pres">
      <dgm:prSet presAssocID="{897CD08F-498D-437A-8AFC-CAE7B291A626}" presName="parentLin" presStyleCnt="0"/>
      <dgm:spPr/>
    </dgm:pt>
    <dgm:pt modelId="{E20482D1-4883-430C-84FC-44FB696D2789}" type="pres">
      <dgm:prSet presAssocID="{897CD08F-498D-437A-8AFC-CAE7B291A626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0C644A61-A303-487F-8B9F-989AEE4B37F3}" type="pres">
      <dgm:prSet presAssocID="{897CD08F-498D-437A-8AFC-CAE7B291A6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FBBF8C-CCA9-4174-B6BC-DA73EF1FF966}" type="pres">
      <dgm:prSet presAssocID="{897CD08F-498D-437A-8AFC-CAE7B291A626}" presName="negativeSpace" presStyleCnt="0"/>
      <dgm:spPr/>
    </dgm:pt>
    <dgm:pt modelId="{194F8D47-A9F9-4EB3-AA3C-2F4E4D7DCABD}" type="pres">
      <dgm:prSet presAssocID="{897CD08F-498D-437A-8AFC-CAE7B291A626}" presName="childText" presStyleLbl="conFgAcc1" presStyleIdx="1" presStyleCnt="4">
        <dgm:presLayoutVars>
          <dgm:bulletEnabled val="1"/>
        </dgm:presLayoutVars>
      </dgm:prSet>
      <dgm:spPr/>
    </dgm:pt>
    <dgm:pt modelId="{2173C15B-9950-4316-846A-A032FD83A65A}" type="pres">
      <dgm:prSet presAssocID="{9E5D190F-CFCD-46FA-B982-870B01122E9A}" presName="spaceBetweenRectangles" presStyleCnt="0"/>
      <dgm:spPr/>
    </dgm:pt>
    <dgm:pt modelId="{6C48F188-2FF1-4016-9548-F71DCFEE39B7}" type="pres">
      <dgm:prSet presAssocID="{ABDB9B8B-B9D1-492E-BD95-C5CD797169B9}" presName="parentLin" presStyleCnt="0"/>
      <dgm:spPr/>
    </dgm:pt>
    <dgm:pt modelId="{4EB8CAD3-AE25-44EB-B13F-A12E9103046D}" type="pres">
      <dgm:prSet presAssocID="{ABDB9B8B-B9D1-492E-BD95-C5CD797169B9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6894640E-7729-4727-8792-21C852AEBE1D}" type="pres">
      <dgm:prSet presAssocID="{ABDB9B8B-B9D1-492E-BD95-C5CD797169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8D6942-27D2-423E-9776-D5AE7A8566DD}" type="pres">
      <dgm:prSet presAssocID="{ABDB9B8B-B9D1-492E-BD95-C5CD797169B9}" presName="negativeSpace" presStyleCnt="0"/>
      <dgm:spPr/>
    </dgm:pt>
    <dgm:pt modelId="{CA09FEC5-93AA-476F-92D7-8F5CFE32B833}" type="pres">
      <dgm:prSet presAssocID="{ABDB9B8B-B9D1-492E-BD95-C5CD797169B9}" presName="childText" presStyleLbl="conFgAcc1" presStyleIdx="2" presStyleCnt="4">
        <dgm:presLayoutVars>
          <dgm:bulletEnabled val="1"/>
        </dgm:presLayoutVars>
      </dgm:prSet>
      <dgm:spPr/>
    </dgm:pt>
    <dgm:pt modelId="{C6C83A8B-368C-45D0-A97B-0C66FDA67F2D}" type="pres">
      <dgm:prSet presAssocID="{14FD5455-355C-4375-BC4B-75E42382BDA6}" presName="spaceBetweenRectangles" presStyleCnt="0"/>
      <dgm:spPr/>
    </dgm:pt>
    <dgm:pt modelId="{88FC1BC6-09EC-4445-A56E-C26A0EC0DD18}" type="pres">
      <dgm:prSet presAssocID="{EB1F26AD-4F06-438A-9FAB-6835C53449E1}" presName="parentLin" presStyleCnt="0"/>
      <dgm:spPr/>
    </dgm:pt>
    <dgm:pt modelId="{A2E72E32-B523-43F5-A68D-DB658A66BE0B}" type="pres">
      <dgm:prSet presAssocID="{EB1F26AD-4F06-438A-9FAB-6835C53449E1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984B8E6C-3ACF-4B34-8A7D-6995C6C0A6B3}" type="pres">
      <dgm:prSet presAssocID="{EB1F26AD-4F06-438A-9FAB-6835C53449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7E089E-08E7-4640-ABA2-301EDCF369D9}" type="pres">
      <dgm:prSet presAssocID="{EB1F26AD-4F06-438A-9FAB-6835C53449E1}" presName="negativeSpace" presStyleCnt="0"/>
      <dgm:spPr/>
    </dgm:pt>
    <dgm:pt modelId="{71740BE5-AD97-4D1E-A73C-BE3FBAF79C7B}" type="pres">
      <dgm:prSet presAssocID="{EB1F26AD-4F06-438A-9FAB-6835C53449E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7313F4-B4FD-44BE-947D-DFBB3CAB056C}" type="presOf" srcId="{ABDB9B8B-B9D1-492E-BD95-C5CD797169B9}" destId="{4EB8CAD3-AE25-44EB-B13F-A12E9103046D}" srcOrd="0" destOrd="0" presId="urn:microsoft.com/office/officeart/2005/8/layout/list1"/>
    <dgm:cxn modelId="{F6FA477D-E649-4805-BAB1-4925DB23E20D}" srcId="{C0C8D159-E540-4EA1-B8A0-6EE6C3CFD1EC}" destId="{EB1F26AD-4F06-438A-9FAB-6835C53449E1}" srcOrd="3" destOrd="0" parTransId="{3E35D58D-32B3-4E27-989C-4C8CB49CF1C5}" sibTransId="{B922A84E-8454-4B46-8E13-C202B9CDD521}"/>
    <dgm:cxn modelId="{2F46FC31-03FE-4985-8269-9CC4D4571F97}" type="presOf" srcId="{ABDB9B8B-B9D1-492E-BD95-C5CD797169B9}" destId="{6894640E-7729-4727-8792-21C852AEBE1D}" srcOrd="1" destOrd="0" presId="urn:microsoft.com/office/officeart/2005/8/layout/list1"/>
    <dgm:cxn modelId="{228CB884-4A0A-4DB5-9E9C-8E161C53ECEF}" type="presOf" srcId="{C0C8D159-E540-4EA1-B8A0-6EE6C3CFD1EC}" destId="{532B3714-B24E-4F82-A868-58C4ABE24552}" srcOrd="0" destOrd="0" presId="urn:microsoft.com/office/officeart/2005/8/layout/list1"/>
    <dgm:cxn modelId="{51589B12-D4B9-494F-AC44-B6C5255C8B01}" type="presOf" srcId="{897CD08F-498D-437A-8AFC-CAE7B291A626}" destId="{E20482D1-4883-430C-84FC-44FB696D2789}" srcOrd="0" destOrd="0" presId="urn:microsoft.com/office/officeart/2005/8/layout/list1"/>
    <dgm:cxn modelId="{C279AA2F-A94D-4144-A9B6-B48DD5F3A503}" srcId="{C0C8D159-E540-4EA1-B8A0-6EE6C3CFD1EC}" destId="{897CD08F-498D-437A-8AFC-CAE7B291A626}" srcOrd="1" destOrd="0" parTransId="{6241729C-A773-4936-9FB4-BF2E155BF4A4}" sibTransId="{9E5D190F-CFCD-46FA-B982-870B01122E9A}"/>
    <dgm:cxn modelId="{5ACDB2BD-917F-408A-958F-CE2BC322867B}" type="presOf" srcId="{1A152E9B-1CCC-4561-AF23-058CC2420EC5}" destId="{E960C276-DA30-4537-B630-DD1CC8E566F1}" srcOrd="0" destOrd="0" presId="urn:microsoft.com/office/officeart/2005/8/layout/list1"/>
    <dgm:cxn modelId="{283C2A37-AE99-44DA-8A14-15C340EF286B}" srcId="{C0C8D159-E540-4EA1-B8A0-6EE6C3CFD1EC}" destId="{ABDB9B8B-B9D1-492E-BD95-C5CD797169B9}" srcOrd="2" destOrd="0" parTransId="{B870B53E-C9E7-482F-ACCE-77C1DD71FC4C}" sibTransId="{14FD5455-355C-4375-BC4B-75E42382BDA6}"/>
    <dgm:cxn modelId="{64C38AC0-812C-44C8-8B75-4F05BBA65E04}" type="presOf" srcId="{EB1F26AD-4F06-438A-9FAB-6835C53449E1}" destId="{A2E72E32-B523-43F5-A68D-DB658A66BE0B}" srcOrd="0" destOrd="0" presId="urn:microsoft.com/office/officeart/2005/8/layout/list1"/>
    <dgm:cxn modelId="{06201677-26C9-4488-BE0F-63A8E85A3078}" type="presOf" srcId="{897CD08F-498D-437A-8AFC-CAE7B291A626}" destId="{0C644A61-A303-487F-8B9F-989AEE4B37F3}" srcOrd="1" destOrd="0" presId="urn:microsoft.com/office/officeart/2005/8/layout/list1"/>
    <dgm:cxn modelId="{BF64E56F-3EDE-453F-831E-5E5B8CFB80DF}" type="presOf" srcId="{1A152E9B-1CCC-4561-AF23-058CC2420EC5}" destId="{2D56EC10-A3F9-44EF-8F02-8D68CB2AC434}" srcOrd="1" destOrd="0" presId="urn:microsoft.com/office/officeart/2005/8/layout/list1"/>
    <dgm:cxn modelId="{BFC6C2AB-7FF2-4C9B-BE5C-94A0BD2FA70C}" type="presOf" srcId="{EB1F26AD-4F06-438A-9FAB-6835C53449E1}" destId="{984B8E6C-3ACF-4B34-8A7D-6995C6C0A6B3}" srcOrd="1" destOrd="0" presId="urn:microsoft.com/office/officeart/2005/8/layout/list1"/>
    <dgm:cxn modelId="{DA5137ED-FB5D-4920-9287-742F295C7194}" srcId="{C0C8D159-E540-4EA1-B8A0-6EE6C3CFD1EC}" destId="{1A152E9B-1CCC-4561-AF23-058CC2420EC5}" srcOrd="0" destOrd="0" parTransId="{337DE889-2C46-4269-A667-7580E8CBE081}" sibTransId="{34D185B1-7860-4D57-9E47-E669F300B282}"/>
    <dgm:cxn modelId="{DCA597E7-064A-4710-9C8B-21040D418F7E}" type="presParOf" srcId="{532B3714-B24E-4F82-A868-58C4ABE24552}" destId="{D46D4C67-87CC-40E3-A876-A1E68AD11DCF}" srcOrd="0" destOrd="0" presId="urn:microsoft.com/office/officeart/2005/8/layout/list1"/>
    <dgm:cxn modelId="{F86F7CAC-9CB2-4E10-86EA-E9C9EADE5958}" type="presParOf" srcId="{D46D4C67-87CC-40E3-A876-A1E68AD11DCF}" destId="{E960C276-DA30-4537-B630-DD1CC8E566F1}" srcOrd="0" destOrd="0" presId="urn:microsoft.com/office/officeart/2005/8/layout/list1"/>
    <dgm:cxn modelId="{930679FA-1C70-4958-A042-98FF9B96B924}" type="presParOf" srcId="{D46D4C67-87CC-40E3-A876-A1E68AD11DCF}" destId="{2D56EC10-A3F9-44EF-8F02-8D68CB2AC434}" srcOrd="1" destOrd="0" presId="urn:microsoft.com/office/officeart/2005/8/layout/list1"/>
    <dgm:cxn modelId="{F720C8D0-4249-45FA-A0CD-FF2386147271}" type="presParOf" srcId="{532B3714-B24E-4F82-A868-58C4ABE24552}" destId="{A3C36E06-A3D9-4CF4-AE58-F480C6C969DE}" srcOrd="1" destOrd="0" presId="urn:microsoft.com/office/officeart/2005/8/layout/list1"/>
    <dgm:cxn modelId="{8D75FD89-B5C8-4B4F-ADE1-9A04A54865EB}" type="presParOf" srcId="{532B3714-B24E-4F82-A868-58C4ABE24552}" destId="{5FD23317-4EF3-449C-AED5-B60CF706D1ED}" srcOrd="2" destOrd="0" presId="urn:microsoft.com/office/officeart/2005/8/layout/list1"/>
    <dgm:cxn modelId="{9572FD81-D5BE-4E91-AE48-A44663A9A04E}" type="presParOf" srcId="{532B3714-B24E-4F82-A868-58C4ABE24552}" destId="{5F112F62-60A2-417E-86D6-AD440B77AB78}" srcOrd="3" destOrd="0" presId="urn:microsoft.com/office/officeart/2005/8/layout/list1"/>
    <dgm:cxn modelId="{B8459006-43DE-4039-9CC4-084FF4092799}" type="presParOf" srcId="{532B3714-B24E-4F82-A868-58C4ABE24552}" destId="{3419AD7B-DEF0-4386-9FD1-8888148B3BD5}" srcOrd="4" destOrd="0" presId="urn:microsoft.com/office/officeart/2005/8/layout/list1"/>
    <dgm:cxn modelId="{DA4D7619-5862-4892-8F70-8F28C2D59DA4}" type="presParOf" srcId="{3419AD7B-DEF0-4386-9FD1-8888148B3BD5}" destId="{E20482D1-4883-430C-84FC-44FB696D2789}" srcOrd="0" destOrd="0" presId="urn:microsoft.com/office/officeart/2005/8/layout/list1"/>
    <dgm:cxn modelId="{67FE1ED6-5E83-427C-BB94-B406B8DF6970}" type="presParOf" srcId="{3419AD7B-DEF0-4386-9FD1-8888148B3BD5}" destId="{0C644A61-A303-487F-8B9F-989AEE4B37F3}" srcOrd="1" destOrd="0" presId="urn:microsoft.com/office/officeart/2005/8/layout/list1"/>
    <dgm:cxn modelId="{64F8ECD3-EDEC-4AD0-A7FA-E59A4CC92DAF}" type="presParOf" srcId="{532B3714-B24E-4F82-A868-58C4ABE24552}" destId="{D9FBBF8C-CCA9-4174-B6BC-DA73EF1FF966}" srcOrd="5" destOrd="0" presId="urn:microsoft.com/office/officeart/2005/8/layout/list1"/>
    <dgm:cxn modelId="{95906A85-7F21-404A-AA8B-FCAB504D5684}" type="presParOf" srcId="{532B3714-B24E-4F82-A868-58C4ABE24552}" destId="{194F8D47-A9F9-4EB3-AA3C-2F4E4D7DCABD}" srcOrd="6" destOrd="0" presId="urn:microsoft.com/office/officeart/2005/8/layout/list1"/>
    <dgm:cxn modelId="{9DB2C5BC-C2EB-4599-8246-4B49CBE26AF2}" type="presParOf" srcId="{532B3714-B24E-4F82-A868-58C4ABE24552}" destId="{2173C15B-9950-4316-846A-A032FD83A65A}" srcOrd="7" destOrd="0" presId="urn:microsoft.com/office/officeart/2005/8/layout/list1"/>
    <dgm:cxn modelId="{9264BDFC-E483-4313-ADCE-1B91D81B433A}" type="presParOf" srcId="{532B3714-B24E-4F82-A868-58C4ABE24552}" destId="{6C48F188-2FF1-4016-9548-F71DCFEE39B7}" srcOrd="8" destOrd="0" presId="urn:microsoft.com/office/officeart/2005/8/layout/list1"/>
    <dgm:cxn modelId="{3591254C-F769-447D-AC79-BA5F7136B703}" type="presParOf" srcId="{6C48F188-2FF1-4016-9548-F71DCFEE39B7}" destId="{4EB8CAD3-AE25-44EB-B13F-A12E9103046D}" srcOrd="0" destOrd="0" presId="urn:microsoft.com/office/officeart/2005/8/layout/list1"/>
    <dgm:cxn modelId="{38E101DD-E2E8-4C57-AD1A-C02BFC9467E2}" type="presParOf" srcId="{6C48F188-2FF1-4016-9548-F71DCFEE39B7}" destId="{6894640E-7729-4727-8792-21C852AEBE1D}" srcOrd="1" destOrd="0" presId="urn:microsoft.com/office/officeart/2005/8/layout/list1"/>
    <dgm:cxn modelId="{189D83D5-54F4-4A34-833B-0C5A174807A5}" type="presParOf" srcId="{532B3714-B24E-4F82-A868-58C4ABE24552}" destId="{3A8D6942-27D2-423E-9776-D5AE7A8566DD}" srcOrd="9" destOrd="0" presId="urn:microsoft.com/office/officeart/2005/8/layout/list1"/>
    <dgm:cxn modelId="{08C86595-99EB-489C-9E27-F5FE62C800D2}" type="presParOf" srcId="{532B3714-B24E-4F82-A868-58C4ABE24552}" destId="{CA09FEC5-93AA-476F-92D7-8F5CFE32B833}" srcOrd="10" destOrd="0" presId="urn:microsoft.com/office/officeart/2005/8/layout/list1"/>
    <dgm:cxn modelId="{012FF045-BF8B-4AD0-B467-A1BF8CC6E989}" type="presParOf" srcId="{532B3714-B24E-4F82-A868-58C4ABE24552}" destId="{C6C83A8B-368C-45D0-A97B-0C66FDA67F2D}" srcOrd="11" destOrd="0" presId="urn:microsoft.com/office/officeart/2005/8/layout/list1"/>
    <dgm:cxn modelId="{AC8266E8-5CDE-44E9-9062-B7290B2D4D11}" type="presParOf" srcId="{532B3714-B24E-4F82-A868-58C4ABE24552}" destId="{88FC1BC6-09EC-4445-A56E-C26A0EC0DD18}" srcOrd="12" destOrd="0" presId="urn:microsoft.com/office/officeart/2005/8/layout/list1"/>
    <dgm:cxn modelId="{6D704ED6-0044-4CD5-AA0D-CA7535D89510}" type="presParOf" srcId="{88FC1BC6-09EC-4445-A56E-C26A0EC0DD18}" destId="{A2E72E32-B523-43F5-A68D-DB658A66BE0B}" srcOrd="0" destOrd="0" presId="urn:microsoft.com/office/officeart/2005/8/layout/list1"/>
    <dgm:cxn modelId="{D5E042F1-8BD5-460D-A579-807AAB2AA3DE}" type="presParOf" srcId="{88FC1BC6-09EC-4445-A56E-C26A0EC0DD18}" destId="{984B8E6C-3ACF-4B34-8A7D-6995C6C0A6B3}" srcOrd="1" destOrd="0" presId="urn:microsoft.com/office/officeart/2005/8/layout/list1"/>
    <dgm:cxn modelId="{0D4E50B8-B1E9-4647-B85C-704EE2AE8B99}" type="presParOf" srcId="{532B3714-B24E-4F82-A868-58C4ABE24552}" destId="{E47E089E-08E7-4640-ABA2-301EDCF369D9}" srcOrd="13" destOrd="0" presId="urn:microsoft.com/office/officeart/2005/8/layout/list1"/>
    <dgm:cxn modelId="{379814D5-5820-4361-A16C-E770E8EBC19B}" type="presParOf" srcId="{532B3714-B24E-4F82-A868-58C4ABE24552}" destId="{71740BE5-AD97-4D1E-A73C-BE3FBAF79C7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791E0E-E2B9-4024-B2C5-CB5095B207C8}" type="doc">
      <dgm:prSet loTypeId="urn:microsoft.com/office/officeart/2005/8/layout/defaul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B84DC1B5-A921-4BFD-9FAE-E9D75ED83DB9}">
      <dgm:prSet phldrT="[Texto]"/>
      <dgm:spPr/>
      <dgm:t>
        <a:bodyPr/>
        <a:lstStyle/>
        <a:p>
          <a:r>
            <a:rPr lang="es-EC" dirty="0"/>
            <a:t>Se recomienda a las autoridades del GAD de Pujilí trabajar más en conjunto con la comunidad y brindar su apoyo total a la realización de las fiestas culturales </a:t>
          </a:r>
          <a:endParaRPr lang="es-ES" dirty="0"/>
        </a:p>
      </dgm:t>
    </dgm:pt>
    <dgm:pt modelId="{11F8D44B-0819-4E49-9821-4BCF12208FFC}" type="parTrans" cxnId="{6111E5EA-DF81-46C1-9924-202D9FAC658D}">
      <dgm:prSet/>
      <dgm:spPr/>
      <dgm:t>
        <a:bodyPr/>
        <a:lstStyle/>
        <a:p>
          <a:endParaRPr lang="es-ES"/>
        </a:p>
      </dgm:t>
    </dgm:pt>
    <dgm:pt modelId="{099FF9DA-2C94-49E4-ACBA-1DDE667A1D21}" type="sibTrans" cxnId="{6111E5EA-DF81-46C1-9924-202D9FAC658D}">
      <dgm:prSet/>
      <dgm:spPr/>
      <dgm:t>
        <a:bodyPr/>
        <a:lstStyle/>
        <a:p>
          <a:endParaRPr lang="es-ES"/>
        </a:p>
      </dgm:t>
    </dgm:pt>
    <dgm:pt modelId="{274A6027-4F6D-4B6E-AA98-F135CF461E07}">
      <dgm:prSet phldrT="[Texto]"/>
      <dgm:spPr/>
      <dgm:t>
        <a:bodyPr/>
        <a:lstStyle/>
        <a:p>
          <a:r>
            <a:rPr lang="es-EC" dirty="0"/>
            <a:t>Trabajo en infraestructura</a:t>
          </a:r>
          <a:endParaRPr lang="es-ES" dirty="0"/>
        </a:p>
      </dgm:t>
    </dgm:pt>
    <dgm:pt modelId="{2BC28A8C-FDA5-4774-8A02-6ABF89AD365A}" type="parTrans" cxnId="{78F8FCCA-7C89-42B0-8B8B-7505639C4D43}">
      <dgm:prSet/>
      <dgm:spPr/>
      <dgm:t>
        <a:bodyPr/>
        <a:lstStyle/>
        <a:p>
          <a:endParaRPr lang="es-ES"/>
        </a:p>
      </dgm:t>
    </dgm:pt>
    <dgm:pt modelId="{6EF8407E-AA74-4F97-BD8D-08F713E03C27}" type="sibTrans" cxnId="{78F8FCCA-7C89-42B0-8B8B-7505639C4D43}">
      <dgm:prSet/>
      <dgm:spPr/>
      <dgm:t>
        <a:bodyPr/>
        <a:lstStyle/>
        <a:p>
          <a:endParaRPr lang="es-ES"/>
        </a:p>
      </dgm:t>
    </dgm:pt>
    <dgm:pt modelId="{0024E6A5-9C09-4475-99A2-327A1C4E74CB}">
      <dgm:prSet phldrT="[Texto]"/>
      <dgm:spPr/>
      <dgm:t>
        <a:bodyPr/>
        <a:lstStyle/>
        <a:p>
          <a:r>
            <a:rPr lang="es-EC" dirty="0"/>
            <a:t>Alianzas estratégicas</a:t>
          </a:r>
          <a:endParaRPr lang="es-ES" dirty="0"/>
        </a:p>
      </dgm:t>
    </dgm:pt>
    <dgm:pt modelId="{E66A1210-08E0-4F8F-AD67-CDF5439CCD68}" type="parTrans" cxnId="{7C59B9D2-26D2-4FD5-9E5D-8CDC5B710340}">
      <dgm:prSet/>
      <dgm:spPr/>
      <dgm:t>
        <a:bodyPr/>
        <a:lstStyle/>
        <a:p>
          <a:endParaRPr lang="es-ES"/>
        </a:p>
      </dgm:t>
    </dgm:pt>
    <dgm:pt modelId="{D4F85E9B-88D3-438C-B621-C9FEB65D90BE}" type="sibTrans" cxnId="{7C59B9D2-26D2-4FD5-9E5D-8CDC5B710340}">
      <dgm:prSet/>
      <dgm:spPr/>
      <dgm:t>
        <a:bodyPr/>
        <a:lstStyle/>
        <a:p>
          <a:endParaRPr lang="es-ES"/>
        </a:p>
      </dgm:t>
    </dgm:pt>
    <dgm:pt modelId="{E30C8EAE-7BAA-4ADD-9758-D58FFA31DBD2}">
      <dgm:prSet/>
      <dgm:spPr/>
      <dgm:t>
        <a:bodyPr/>
        <a:lstStyle/>
        <a:p>
          <a:r>
            <a:rPr lang="es-EC" dirty="0"/>
            <a:t>Incentivar a las personas a que visiten la página web </a:t>
          </a:r>
          <a:endParaRPr lang="en-US" dirty="0"/>
        </a:p>
      </dgm:t>
    </dgm:pt>
    <dgm:pt modelId="{0425CA54-202A-4294-B4E7-62D60CF8EAA7}" type="parTrans" cxnId="{03D3D984-B927-4E90-978D-FD026CCE15DD}">
      <dgm:prSet/>
      <dgm:spPr/>
      <dgm:t>
        <a:bodyPr/>
        <a:lstStyle/>
        <a:p>
          <a:endParaRPr lang="es-ES"/>
        </a:p>
      </dgm:t>
    </dgm:pt>
    <dgm:pt modelId="{2586931F-C7DA-4F3D-BB9C-4D5F2F847509}" type="sibTrans" cxnId="{03D3D984-B927-4E90-978D-FD026CCE15DD}">
      <dgm:prSet/>
      <dgm:spPr/>
      <dgm:t>
        <a:bodyPr/>
        <a:lstStyle/>
        <a:p>
          <a:endParaRPr lang="es-ES"/>
        </a:p>
      </dgm:t>
    </dgm:pt>
    <dgm:pt modelId="{082F63A9-3D17-44B7-B9EB-17D4B0CC7E05}">
      <dgm:prSet/>
      <dgm:spPr/>
      <dgm:t>
        <a:bodyPr/>
        <a:lstStyle/>
        <a:p>
          <a:r>
            <a:rPr lang="es-EC" dirty="0"/>
            <a:t>Estudiantes y profesionales continuar realizando trabajos de investigación enfocados en los ámbitos de patrimonio cultural inmaterial </a:t>
          </a:r>
          <a:endParaRPr lang="en-US" dirty="0"/>
        </a:p>
      </dgm:t>
    </dgm:pt>
    <dgm:pt modelId="{58EB0CBF-BAAA-4AA6-9792-EBB9F412DFE1}" type="parTrans" cxnId="{7A677033-3764-4D42-AABF-EF12798D3EEE}">
      <dgm:prSet/>
      <dgm:spPr/>
      <dgm:t>
        <a:bodyPr/>
        <a:lstStyle/>
        <a:p>
          <a:endParaRPr lang="es-ES"/>
        </a:p>
      </dgm:t>
    </dgm:pt>
    <dgm:pt modelId="{78E00D2E-EA7D-4BBD-9275-9EF4B2951DE5}" type="sibTrans" cxnId="{7A677033-3764-4D42-AABF-EF12798D3EEE}">
      <dgm:prSet/>
      <dgm:spPr/>
      <dgm:t>
        <a:bodyPr/>
        <a:lstStyle/>
        <a:p>
          <a:endParaRPr lang="es-ES"/>
        </a:p>
      </dgm:t>
    </dgm:pt>
    <dgm:pt modelId="{EB00F988-E330-4014-9AC4-A2C63E0F4E4B}" type="pres">
      <dgm:prSet presAssocID="{18791E0E-E2B9-4024-B2C5-CB5095B207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36F7FF-5A9F-490C-B46D-7A2C4C0EEFCB}" type="pres">
      <dgm:prSet presAssocID="{B84DC1B5-A921-4BFD-9FAE-E9D75ED83D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196448-2D00-4001-8B7D-47DD2F8DAE04}" type="pres">
      <dgm:prSet presAssocID="{099FF9DA-2C94-49E4-ACBA-1DDE667A1D21}" presName="sibTrans" presStyleCnt="0"/>
      <dgm:spPr/>
    </dgm:pt>
    <dgm:pt modelId="{6034E02A-103C-4E80-A342-AA3F221608EF}" type="pres">
      <dgm:prSet presAssocID="{274A6027-4F6D-4B6E-AA98-F135CF461E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F440B0-6CD0-4D57-BAF5-B7CCD304502B}" type="pres">
      <dgm:prSet presAssocID="{6EF8407E-AA74-4F97-BD8D-08F713E03C27}" presName="sibTrans" presStyleCnt="0"/>
      <dgm:spPr/>
    </dgm:pt>
    <dgm:pt modelId="{0B2C1163-BB40-4B1A-8B08-09C21C015450}" type="pres">
      <dgm:prSet presAssocID="{0024E6A5-9C09-4475-99A2-327A1C4E74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D63641-EBDD-4AAB-8B3B-BCE3E4EB3AA3}" type="pres">
      <dgm:prSet presAssocID="{D4F85E9B-88D3-438C-B621-C9FEB65D90BE}" presName="sibTrans" presStyleCnt="0"/>
      <dgm:spPr/>
    </dgm:pt>
    <dgm:pt modelId="{62A9082D-BAF5-4AF3-B9F2-199CE28956DD}" type="pres">
      <dgm:prSet presAssocID="{E30C8EAE-7BAA-4ADD-9758-D58FFA31DB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002D0C-DC11-42CC-8BB7-5A14BDDC6CE3}" type="pres">
      <dgm:prSet presAssocID="{2586931F-C7DA-4F3D-BB9C-4D5F2F847509}" presName="sibTrans" presStyleCnt="0"/>
      <dgm:spPr/>
    </dgm:pt>
    <dgm:pt modelId="{AD5D935D-EBF1-4096-9A8C-5A091C6437A3}" type="pres">
      <dgm:prSet presAssocID="{082F63A9-3D17-44B7-B9EB-17D4B0CC7E0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D3D984-B927-4E90-978D-FD026CCE15DD}" srcId="{18791E0E-E2B9-4024-B2C5-CB5095B207C8}" destId="{E30C8EAE-7BAA-4ADD-9758-D58FFA31DBD2}" srcOrd="3" destOrd="0" parTransId="{0425CA54-202A-4294-B4E7-62D60CF8EAA7}" sibTransId="{2586931F-C7DA-4F3D-BB9C-4D5F2F847509}"/>
    <dgm:cxn modelId="{EB1BC062-DD3F-4708-B745-E924F60910AD}" type="presOf" srcId="{E30C8EAE-7BAA-4ADD-9758-D58FFA31DBD2}" destId="{62A9082D-BAF5-4AF3-B9F2-199CE28956DD}" srcOrd="0" destOrd="0" presId="urn:microsoft.com/office/officeart/2005/8/layout/default"/>
    <dgm:cxn modelId="{678A561A-AAEE-466D-9C61-120B2146D81D}" type="presOf" srcId="{0024E6A5-9C09-4475-99A2-327A1C4E74CB}" destId="{0B2C1163-BB40-4B1A-8B08-09C21C015450}" srcOrd="0" destOrd="0" presId="urn:microsoft.com/office/officeart/2005/8/layout/default"/>
    <dgm:cxn modelId="{6111E5EA-DF81-46C1-9924-202D9FAC658D}" srcId="{18791E0E-E2B9-4024-B2C5-CB5095B207C8}" destId="{B84DC1B5-A921-4BFD-9FAE-E9D75ED83DB9}" srcOrd="0" destOrd="0" parTransId="{11F8D44B-0819-4E49-9821-4BCF12208FFC}" sibTransId="{099FF9DA-2C94-49E4-ACBA-1DDE667A1D21}"/>
    <dgm:cxn modelId="{7C59B9D2-26D2-4FD5-9E5D-8CDC5B710340}" srcId="{18791E0E-E2B9-4024-B2C5-CB5095B207C8}" destId="{0024E6A5-9C09-4475-99A2-327A1C4E74CB}" srcOrd="2" destOrd="0" parTransId="{E66A1210-08E0-4F8F-AD67-CDF5439CCD68}" sibTransId="{D4F85E9B-88D3-438C-B621-C9FEB65D90BE}"/>
    <dgm:cxn modelId="{E40813B0-AD09-4174-987B-2BAC5AE4C469}" type="presOf" srcId="{18791E0E-E2B9-4024-B2C5-CB5095B207C8}" destId="{EB00F988-E330-4014-9AC4-A2C63E0F4E4B}" srcOrd="0" destOrd="0" presId="urn:microsoft.com/office/officeart/2005/8/layout/default"/>
    <dgm:cxn modelId="{E8CE87D3-DE2C-4665-9E04-72F132E7CE4E}" type="presOf" srcId="{274A6027-4F6D-4B6E-AA98-F135CF461E07}" destId="{6034E02A-103C-4E80-A342-AA3F221608EF}" srcOrd="0" destOrd="0" presId="urn:microsoft.com/office/officeart/2005/8/layout/default"/>
    <dgm:cxn modelId="{78F8FCCA-7C89-42B0-8B8B-7505639C4D43}" srcId="{18791E0E-E2B9-4024-B2C5-CB5095B207C8}" destId="{274A6027-4F6D-4B6E-AA98-F135CF461E07}" srcOrd="1" destOrd="0" parTransId="{2BC28A8C-FDA5-4774-8A02-6ABF89AD365A}" sibTransId="{6EF8407E-AA74-4F97-BD8D-08F713E03C27}"/>
    <dgm:cxn modelId="{FDB5C532-7D31-4B1B-A567-057C6048BA21}" type="presOf" srcId="{B84DC1B5-A921-4BFD-9FAE-E9D75ED83DB9}" destId="{3736F7FF-5A9F-490C-B46D-7A2C4C0EEFCB}" srcOrd="0" destOrd="0" presId="urn:microsoft.com/office/officeart/2005/8/layout/default"/>
    <dgm:cxn modelId="{7A677033-3764-4D42-AABF-EF12798D3EEE}" srcId="{18791E0E-E2B9-4024-B2C5-CB5095B207C8}" destId="{082F63A9-3D17-44B7-B9EB-17D4B0CC7E05}" srcOrd="4" destOrd="0" parTransId="{58EB0CBF-BAAA-4AA6-9792-EBB9F412DFE1}" sibTransId="{78E00D2E-EA7D-4BBD-9275-9EF4B2951DE5}"/>
    <dgm:cxn modelId="{E28B8762-4632-4727-8F66-DBCFF061E4B0}" type="presOf" srcId="{082F63A9-3D17-44B7-B9EB-17D4B0CC7E05}" destId="{AD5D935D-EBF1-4096-9A8C-5A091C6437A3}" srcOrd="0" destOrd="0" presId="urn:microsoft.com/office/officeart/2005/8/layout/default"/>
    <dgm:cxn modelId="{A4DECA2B-5BBF-4C34-9F42-0854CFCFBA78}" type="presParOf" srcId="{EB00F988-E330-4014-9AC4-A2C63E0F4E4B}" destId="{3736F7FF-5A9F-490C-B46D-7A2C4C0EEFCB}" srcOrd="0" destOrd="0" presId="urn:microsoft.com/office/officeart/2005/8/layout/default"/>
    <dgm:cxn modelId="{CA0AF5F7-D7C7-4E42-B339-BE372DB68BC7}" type="presParOf" srcId="{EB00F988-E330-4014-9AC4-A2C63E0F4E4B}" destId="{B1196448-2D00-4001-8B7D-47DD2F8DAE04}" srcOrd="1" destOrd="0" presId="urn:microsoft.com/office/officeart/2005/8/layout/default"/>
    <dgm:cxn modelId="{977A35FF-8178-4179-B132-1330A504C8C6}" type="presParOf" srcId="{EB00F988-E330-4014-9AC4-A2C63E0F4E4B}" destId="{6034E02A-103C-4E80-A342-AA3F221608EF}" srcOrd="2" destOrd="0" presId="urn:microsoft.com/office/officeart/2005/8/layout/default"/>
    <dgm:cxn modelId="{AAD303C1-9B60-432C-B3A3-23672BE8052D}" type="presParOf" srcId="{EB00F988-E330-4014-9AC4-A2C63E0F4E4B}" destId="{B1F440B0-6CD0-4D57-BAF5-B7CCD304502B}" srcOrd="3" destOrd="0" presId="urn:microsoft.com/office/officeart/2005/8/layout/default"/>
    <dgm:cxn modelId="{C672130D-92A8-46F6-BE9E-F190C24A2E31}" type="presParOf" srcId="{EB00F988-E330-4014-9AC4-A2C63E0F4E4B}" destId="{0B2C1163-BB40-4B1A-8B08-09C21C015450}" srcOrd="4" destOrd="0" presId="urn:microsoft.com/office/officeart/2005/8/layout/default"/>
    <dgm:cxn modelId="{D6A11E13-5E0F-453D-BB13-44D35F6D0CF3}" type="presParOf" srcId="{EB00F988-E330-4014-9AC4-A2C63E0F4E4B}" destId="{54D63641-EBDD-4AAB-8B3B-BCE3E4EB3AA3}" srcOrd="5" destOrd="0" presId="urn:microsoft.com/office/officeart/2005/8/layout/default"/>
    <dgm:cxn modelId="{477F17B0-1613-40E6-BE2F-99DB488DED07}" type="presParOf" srcId="{EB00F988-E330-4014-9AC4-A2C63E0F4E4B}" destId="{62A9082D-BAF5-4AF3-B9F2-199CE28956DD}" srcOrd="6" destOrd="0" presId="urn:microsoft.com/office/officeart/2005/8/layout/default"/>
    <dgm:cxn modelId="{54D3C943-996C-4213-A0EB-884700D6FF86}" type="presParOf" srcId="{EB00F988-E330-4014-9AC4-A2C63E0F4E4B}" destId="{6C002D0C-DC11-42CC-8BB7-5A14BDDC6CE3}" srcOrd="7" destOrd="0" presId="urn:microsoft.com/office/officeart/2005/8/layout/default"/>
    <dgm:cxn modelId="{BA69524F-82D0-4BA7-AE8E-071A2A805B70}" type="presParOf" srcId="{EB00F988-E330-4014-9AC4-A2C63E0F4E4B}" destId="{AD5D935D-EBF1-4096-9A8C-5A091C6437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AA4ED-A05C-4414-93B6-1DAFA01D49E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7DB8CDB-1F3E-4E72-878F-C5CAAF3C5733}">
      <dgm:prSet phldrT="[Texto]"/>
      <dgm:spPr/>
      <dgm:t>
        <a:bodyPr/>
        <a:lstStyle/>
        <a:p>
          <a:r>
            <a:rPr lang="es-ES" dirty="0"/>
            <a:t>Prácticas sociales, rituales y actos festivos</a:t>
          </a:r>
        </a:p>
      </dgm:t>
    </dgm:pt>
    <dgm:pt modelId="{1FA34C3F-2B51-4FC1-AB7D-32CAD31FD14E}" type="parTrans" cxnId="{9E58BDF1-F933-4298-B50D-09A49C68CA84}">
      <dgm:prSet/>
      <dgm:spPr/>
      <dgm:t>
        <a:bodyPr/>
        <a:lstStyle/>
        <a:p>
          <a:endParaRPr lang="es-ES"/>
        </a:p>
      </dgm:t>
    </dgm:pt>
    <dgm:pt modelId="{0A59383A-8CEF-4692-8C89-68081512CA2C}" type="sibTrans" cxnId="{9E58BDF1-F933-4298-B50D-09A49C68CA84}">
      <dgm:prSet/>
      <dgm:spPr/>
      <dgm:t>
        <a:bodyPr/>
        <a:lstStyle/>
        <a:p>
          <a:endParaRPr lang="es-ES"/>
        </a:p>
      </dgm:t>
    </dgm:pt>
    <dgm:pt modelId="{64869149-0118-4EDF-95D9-85A7FA564484}">
      <dgm:prSet phldrT="[Texto]"/>
      <dgm:spPr/>
      <dgm:t>
        <a:bodyPr/>
        <a:lstStyle/>
        <a:p>
          <a:r>
            <a:rPr lang="es-ES" dirty="0"/>
            <a:t>Riqueza cultural de la localidad</a:t>
          </a:r>
        </a:p>
      </dgm:t>
    </dgm:pt>
    <dgm:pt modelId="{9A954EC2-7A2A-4281-9306-CA68B2838051}" type="parTrans" cxnId="{21CA0EF1-2C32-4507-821A-D461F269D265}">
      <dgm:prSet/>
      <dgm:spPr/>
      <dgm:t>
        <a:bodyPr/>
        <a:lstStyle/>
        <a:p>
          <a:endParaRPr lang="es-ES"/>
        </a:p>
      </dgm:t>
    </dgm:pt>
    <dgm:pt modelId="{318C157F-722A-44C1-97A4-6BEFD9501476}" type="sibTrans" cxnId="{21CA0EF1-2C32-4507-821A-D461F269D265}">
      <dgm:prSet/>
      <dgm:spPr/>
      <dgm:t>
        <a:bodyPr/>
        <a:lstStyle/>
        <a:p>
          <a:endParaRPr lang="es-ES"/>
        </a:p>
      </dgm:t>
    </dgm:pt>
    <dgm:pt modelId="{881AE404-1054-4FF4-97FF-FAD32FBBE398}">
      <dgm:prSet phldrT="[Texto]"/>
      <dgm:spPr/>
      <dgm:t>
        <a:bodyPr/>
        <a:lstStyle/>
        <a:p>
          <a:r>
            <a:rPr lang="es-ES" dirty="0"/>
            <a:t>Falta de apoyo por las autoridades, escasa difusión. </a:t>
          </a:r>
        </a:p>
      </dgm:t>
    </dgm:pt>
    <dgm:pt modelId="{4D6CF576-FEAB-49B0-811D-97242C13B888}" type="parTrans" cxnId="{743CAD0F-2963-4B5F-9090-3CEDC6F9E5FC}">
      <dgm:prSet/>
      <dgm:spPr/>
      <dgm:t>
        <a:bodyPr/>
        <a:lstStyle/>
        <a:p>
          <a:endParaRPr lang="es-ES"/>
        </a:p>
      </dgm:t>
    </dgm:pt>
    <dgm:pt modelId="{92BE2814-0B2E-4915-BD8E-2B4C850CF111}" type="sibTrans" cxnId="{743CAD0F-2963-4B5F-9090-3CEDC6F9E5FC}">
      <dgm:prSet/>
      <dgm:spPr/>
      <dgm:t>
        <a:bodyPr/>
        <a:lstStyle/>
        <a:p>
          <a:endParaRPr lang="es-ES"/>
        </a:p>
      </dgm:t>
    </dgm:pt>
    <dgm:pt modelId="{0540D20E-B9B6-44FC-B0EA-4E1581950A91}" type="pres">
      <dgm:prSet presAssocID="{302AA4ED-A05C-4414-93B6-1DAFA01D49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FDE7BF-962F-4ED2-92A3-6124585552EF}" type="pres">
      <dgm:prSet presAssocID="{E7DB8CDB-1F3E-4E72-878F-C5CAAF3C573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76D523-5D26-43A3-8CD3-625BA2082104}" type="pres">
      <dgm:prSet presAssocID="{0A59383A-8CEF-4692-8C89-68081512CA2C}" presName="parTxOnlySpace" presStyleCnt="0"/>
      <dgm:spPr/>
    </dgm:pt>
    <dgm:pt modelId="{7B0E0421-F75D-455D-9BE3-26CC0A14EBB6}" type="pres">
      <dgm:prSet presAssocID="{64869149-0118-4EDF-95D9-85A7FA56448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1F8F8E-A98D-467B-8CD7-D8398B5F727A}" type="pres">
      <dgm:prSet presAssocID="{318C157F-722A-44C1-97A4-6BEFD9501476}" presName="parTxOnlySpace" presStyleCnt="0"/>
      <dgm:spPr/>
    </dgm:pt>
    <dgm:pt modelId="{7C3E96CC-A7B2-459A-872E-A3377FCC33BD}" type="pres">
      <dgm:prSet presAssocID="{881AE404-1054-4FF4-97FF-FAD32FBBE39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5192AC-F3BB-4F8E-8F60-935C53085050}" type="presOf" srcId="{64869149-0118-4EDF-95D9-85A7FA564484}" destId="{7B0E0421-F75D-455D-9BE3-26CC0A14EBB6}" srcOrd="0" destOrd="0" presId="urn:microsoft.com/office/officeart/2005/8/layout/chevron1"/>
    <dgm:cxn modelId="{743CAD0F-2963-4B5F-9090-3CEDC6F9E5FC}" srcId="{302AA4ED-A05C-4414-93B6-1DAFA01D49EB}" destId="{881AE404-1054-4FF4-97FF-FAD32FBBE398}" srcOrd="2" destOrd="0" parTransId="{4D6CF576-FEAB-49B0-811D-97242C13B888}" sibTransId="{92BE2814-0B2E-4915-BD8E-2B4C850CF111}"/>
    <dgm:cxn modelId="{9E58BDF1-F933-4298-B50D-09A49C68CA84}" srcId="{302AA4ED-A05C-4414-93B6-1DAFA01D49EB}" destId="{E7DB8CDB-1F3E-4E72-878F-C5CAAF3C5733}" srcOrd="0" destOrd="0" parTransId="{1FA34C3F-2B51-4FC1-AB7D-32CAD31FD14E}" sibTransId="{0A59383A-8CEF-4692-8C89-68081512CA2C}"/>
    <dgm:cxn modelId="{C3629CF6-84E2-4961-88F0-5B7C35B50D82}" type="presOf" srcId="{881AE404-1054-4FF4-97FF-FAD32FBBE398}" destId="{7C3E96CC-A7B2-459A-872E-A3377FCC33BD}" srcOrd="0" destOrd="0" presId="urn:microsoft.com/office/officeart/2005/8/layout/chevron1"/>
    <dgm:cxn modelId="{D4579C2B-FC23-4191-984C-0784BDEAA540}" type="presOf" srcId="{E7DB8CDB-1F3E-4E72-878F-C5CAAF3C5733}" destId="{95FDE7BF-962F-4ED2-92A3-6124585552EF}" srcOrd="0" destOrd="0" presId="urn:microsoft.com/office/officeart/2005/8/layout/chevron1"/>
    <dgm:cxn modelId="{21CA0EF1-2C32-4507-821A-D461F269D265}" srcId="{302AA4ED-A05C-4414-93B6-1DAFA01D49EB}" destId="{64869149-0118-4EDF-95D9-85A7FA564484}" srcOrd="1" destOrd="0" parTransId="{9A954EC2-7A2A-4281-9306-CA68B2838051}" sibTransId="{318C157F-722A-44C1-97A4-6BEFD9501476}"/>
    <dgm:cxn modelId="{07BE2F60-D7C6-4B35-9AD2-5DFCC72403EB}" type="presOf" srcId="{302AA4ED-A05C-4414-93B6-1DAFA01D49EB}" destId="{0540D20E-B9B6-44FC-B0EA-4E1581950A91}" srcOrd="0" destOrd="0" presId="urn:microsoft.com/office/officeart/2005/8/layout/chevron1"/>
    <dgm:cxn modelId="{813E995D-E652-4548-B95A-B0C9CEA906ED}" type="presParOf" srcId="{0540D20E-B9B6-44FC-B0EA-4E1581950A91}" destId="{95FDE7BF-962F-4ED2-92A3-6124585552EF}" srcOrd="0" destOrd="0" presId="urn:microsoft.com/office/officeart/2005/8/layout/chevron1"/>
    <dgm:cxn modelId="{02649875-C42C-40AC-B62B-B5A621156A8E}" type="presParOf" srcId="{0540D20E-B9B6-44FC-B0EA-4E1581950A91}" destId="{7976D523-5D26-43A3-8CD3-625BA2082104}" srcOrd="1" destOrd="0" presId="urn:microsoft.com/office/officeart/2005/8/layout/chevron1"/>
    <dgm:cxn modelId="{A9AA3E5A-7532-48BC-A742-73A52DBB30FD}" type="presParOf" srcId="{0540D20E-B9B6-44FC-B0EA-4E1581950A91}" destId="{7B0E0421-F75D-455D-9BE3-26CC0A14EBB6}" srcOrd="2" destOrd="0" presId="urn:microsoft.com/office/officeart/2005/8/layout/chevron1"/>
    <dgm:cxn modelId="{AE26BD47-0FF6-44C1-995C-4F33D862A00C}" type="presParOf" srcId="{0540D20E-B9B6-44FC-B0EA-4E1581950A91}" destId="{621F8F8E-A98D-467B-8CD7-D8398B5F727A}" srcOrd="3" destOrd="0" presId="urn:microsoft.com/office/officeart/2005/8/layout/chevron1"/>
    <dgm:cxn modelId="{42942BF0-BCBD-433E-9383-E753877DA238}" type="presParOf" srcId="{0540D20E-B9B6-44FC-B0EA-4E1581950A91}" destId="{7C3E96CC-A7B2-459A-872E-A3377FCC33B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5DB08B-88BE-492D-99BE-23E9D8CCFFD8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68612F4-17CF-445A-BE07-739E550B6762}">
      <dgm:prSet phldrT="[Texto]" custT="1"/>
      <dgm:spPr/>
      <dgm:t>
        <a:bodyPr/>
        <a:lstStyle/>
        <a:p>
          <a:r>
            <a:rPr lang="es-EC" sz="2000" dirty="0">
              <a:solidFill>
                <a:schemeClr val="bg1"/>
              </a:solidFill>
            </a:rPr>
            <a:t>Analizar las prácticas sociales, rituales y actos festivos</a:t>
          </a:r>
          <a:endParaRPr lang="es-ES" sz="2000" dirty="0">
            <a:solidFill>
              <a:schemeClr val="bg1"/>
            </a:solidFill>
          </a:endParaRPr>
        </a:p>
      </dgm:t>
    </dgm:pt>
    <dgm:pt modelId="{D2B0378D-BA8C-4126-8574-CF8B25B39058}" type="parTrans" cxnId="{11D767D3-7830-4CF7-BFB1-D231A2203C2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2F17347-7BAF-41DA-8C58-4BA40796E0BB}" type="sibTrans" cxnId="{11D767D3-7830-4CF7-BFB1-D231A2203C2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5830CBC-FABC-48AD-8F0A-95DA556E0A51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Identificar las dimensiones de la teoría del desarrollo turístico local y modelo de festivales</a:t>
          </a:r>
          <a:endParaRPr lang="es-ES" dirty="0">
            <a:solidFill>
              <a:schemeClr val="bg1"/>
            </a:solidFill>
          </a:endParaRPr>
        </a:p>
      </dgm:t>
    </dgm:pt>
    <dgm:pt modelId="{A7DD9B8B-F3B4-4130-94A8-120FA48CAF54}" type="parTrans" cxnId="{1F4EFC9A-15B1-4742-A0C3-327202CCF99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0AFB303-CA11-4E54-9FCA-7D83E79F5706}" type="sibTrans" cxnId="{1F4EFC9A-15B1-4742-A0C3-327202CCF99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D61C3FB-FD4B-4DEE-B414-7E751679497E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Realizar un inventario del patrimonio cultural inmaterial </a:t>
          </a:r>
          <a:endParaRPr lang="es-ES" dirty="0">
            <a:solidFill>
              <a:schemeClr val="bg1"/>
            </a:solidFill>
          </a:endParaRPr>
        </a:p>
      </dgm:t>
    </dgm:pt>
    <dgm:pt modelId="{E41DE2DC-6348-4C50-86EA-C913046F1F42}" type="parTrans" cxnId="{A61FF654-C0A9-4ECC-A1E3-D8FF6C8EB7A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7BAFB38-DE42-4722-8612-5956B44E21E1}" type="sibTrans" cxnId="{A61FF654-C0A9-4ECC-A1E3-D8FF6C8EB7A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18F2AA5-0B9D-4680-B6F6-5887BF98897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Diseñar estrategias </a:t>
          </a:r>
        </a:p>
      </dgm:t>
    </dgm:pt>
    <dgm:pt modelId="{AD9969C3-627C-4C3E-8757-65A23D176C68}" type="parTrans" cxnId="{933CA2A5-60A6-4DEA-A538-B0E0B0D33B1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5AE8497-1335-4E11-A1C7-77DF50A4FB75}" type="sibTrans" cxnId="{933CA2A5-60A6-4DEA-A538-B0E0B0D33B1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1E377E1-F89D-4E0F-9F37-001CF84AFF04}" type="pres">
      <dgm:prSet presAssocID="{5B5DB08B-88BE-492D-99BE-23E9D8CCF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40C419-A141-448F-AEEC-45AAFBFA221A}" type="pres">
      <dgm:prSet presAssocID="{468612F4-17CF-445A-BE07-739E550B6762}" presName="centerShape" presStyleLbl="node0" presStyleIdx="0" presStyleCnt="1"/>
      <dgm:spPr/>
      <dgm:t>
        <a:bodyPr/>
        <a:lstStyle/>
        <a:p>
          <a:endParaRPr lang="es-EC"/>
        </a:p>
      </dgm:t>
    </dgm:pt>
    <dgm:pt modelId="{EEE0A147-1FB5-47CC-A7E2-106665D51E6E}" type="pres">
      <dgm:prSet presAssocID="{95830CBC-FABC-48AD-8F0A-95DA556E0A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8776E9-1CA2-4F00-811C-88EA8686A182}" type="pres">
      <dgm:prSet presAssocID="{95830CBC-FABC-48AD-8F0A-95DA556E0A51}" presName="dummy" presStyleCnt="0"/>
      <dgm:spPr/>
    </dgm:pt>
    <dgm:pt modelId="{6C68973A-00D7-43B9-94F7-B7F6DF579FC9}" type="pres">
      <dgm:prSet presAssocID="{F0AFB303-CA11-4E54-9FCA-7D83E79F5706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ED92E33-CD34-4160-B629-EFA1B2F2EB6E}" type="pres">
      <dgm:prSet presAssocID="{7D61C3FB-FD4B-4DEE-B414-7E75167949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87A824-2A50-4F9F-BDC5-D6BCF88CA72B}" type="pres">
      <dgm:prSet presAssocID="{7D61C3FB-FD4B-4DEE-B414-7E751679497E}" presName="dummy" presStyleCnt="0"/>
      <dgm:spPr/>
    </dgm:pt>
    <dgm:pt modelId="{45357E8E-6982-4D3B-955C-08182349A7D5}" type="pres">
      <dgm:prSet presAssocID="{27BAFB38-DE42-4722-8612-5956B44E21E1}" presName="sibTrans" presStyleLbl="sibTrans2D1" presStyleIdx="1" presStyleCnt="3"/>
      <dgm:spPr/>
      <dgm:t>
        <a:bodyPr/>
        <a:lstStyle/>
        <a:p>
          <a:endParaRPr lang="es-EC"/>
        </a:p>
      </dgm:t>
    </dgm:pt>
    <dgm:pt modelId="{6900B627-80C2-4735-BBC0-9A95B49AEFF7}" type="pres">
      <dgm:prSet presAssocID="{418F2AA5-0B9D-4680-B6F6-5887BF9889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70FD34-72E7-4238-BC7B-58614F62DACA}" type="pres">
      <dgm:prSet presAssocID="{418F2AA5-0B9D-4680-B6F6-5887BF98897A}" presName="dummy" presStyleCnt="0"/>
      <dgm:spPr/>
    </dgm:pt>
    <dgm:pt modelId="{D813CAC1-3448-4474-BF12-637FCAEDACFA}" type="pres">
      <dgm:prSet presAssocID="{35AE8497-1335-4E11-A1C7-77DF50A4FB75}" presName="sibTrans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BB7C9A1E-5BB1-46D7-9DEF-D618DE74DA51}" type="presOf" srcId="{35AE8497-1335-4E11-A1C7-77DF50A4FB75}" destId="{D813CAC1-3448-4474-BF12-637FCAEDACFA}" srcOrd="0" destOrd="0" presId="urn:microsoft.com/office/officeart/2005/8/layout/radial6"/>
    <dgm:cxn modelId="{08A7AE65-72FD-49BD-B64C-2B496E4A172F}" type="presOf" srcId="{F0AFB303-CA11-4E54-9FCA-7D83E79F5706}" destId="{6C68973A-00D7-43B9-94F7-B7F6DF579FC9}" srcOrd="0" destOrd="0" presId="urn:microsoft.com/office/officeart/2005/8/layout/radial6"/>
    <dgm:cxn modelId="{1E8A8E73-C71D-4B26-BA58-B42FA5575A56}" type="presOf" srcId="{27BAFB38-DE42-4722-8612-5956B44E21E1}" destId="{45357E8E-6982-4D3B-955C-08182349A7D5}" srcOrd="0" destOrd="0" presId="urn:microsoft.com/office/officeart/2005/8/layout/radial6"/>
    <dgm:cxn modelId="{E81FF603-2842-4679-B491-C5DB63A5F725}" type="presOf" srcId="{5B5DB08B-88BE-492D-99BE-23E9D8CCFFD8}" destId="{D1E377E1-F89D-4E0F-9F37-001CF84AFF04}" srcOrd="0" destOrd="0" presId="urn:microsoft.com/office/officeart/2005/8/layout/radial6"/>
    <dgm:cxn modelId="{1F4EFC9A-15B1-4742-A0C3-327202CCF99D}" srcId="{468612F4-17CF-445A-BE07-739E550B6762}" destId="{95830CBC-FABC-48AD-8F0A-95DA556E0A51}" srcOrd="0" destOrd="0" parTransId="{A7DD9B8B-F3B4-4130-94A8-120FA48CAF54}" sibTransId="{F0AFB303-CA11-4E54-9FCA-7D83E79F5706}"/>
    <dgm:cxn modelId="{A61FF654-C0A9-4ECC-A1E3-D8FF6C8EB7A9}" srcId="{468612F4-17CF-445A-BE07-739E550B6762}" destId="{7D61C3FB-FD4B-4DEE-B414-7E751679497E}" srcOrd="1" destOrd="0" parTransId="{E41DE2DC-6348-4C50-86EA-C913046F1F42}" sibTransId="{27BAFB38-DE42-4722-8612-5956B44E21E1}"/>
    <dgm:cxn modelId="{933CA2A5-60A6-4DEA-A538-B0E0B0D33B1F}" srcId="{468612F4-17CF-445A-BE07-739E550B6762}" destId="{418F2AA5-0B9D-4680-B6F6-5887BF98897A}" srcOrd="2" destOrd="0" parTransId="{AD9969C3-627C-4C3E-8757-65A23D176C68}" sibTransId="{35AE8497-1335-4E11-A1C7-77DF50A4FB75}"/>
    <dgm:cxn modelId="{7E3DBBB0-1045-46C6-A6EC-A5F96199AA5A}" type="presOf" srcId="{95830CBC-FABC-48AD-8F0A-95DA556E0A51}" destId="{EEE0A147-1FB5-47CC-A7E2-106665D51E6E}" srcOrd="0" destOrd="0" presId="urn:microsoft.com/office/officeart/2005/8/layout/radial6"/>
    <dgm:cxn modelId="{F935FFAB-519B-4E76-87DD-23319663D3FC}" type="presOf" srcId="{468612F4-17CF-445A-BE07-739E550B6762}" destId="{8140C419-A141-448F-AEEC-45AAFBFA221A}" srcOrd="0" destOrd="0" presId="urn:microsoft.com/office/officeart/2005/8/layout/radial6"/>
    <dgm:cxn modelId="{7661CE61-847C-460F-92D5-C78686C66FFE}" type="presOf" srcId="{418F2AA5-0B9D-4680-B6F6-5887BF98897A}" destId="{6900B627-80C2-4735-BBC0-9A95B49AEFF7}" srcOrd="0" destOrd="0" presId="urn:microsoft.com/office/officeart/2005/8/layout/radial6"/>
    <dgm:cxn modelId="{11D767D3-7830-4CF7-BFB1-D231A2203C28}" srcId="{5B5DB08B-88BE-492D-99BE-23E9D8CCFFD8}" destId="{468612F4-17CF-445A-BE07-739E550B6762}" srcOrd="0" destOrd="0" parTransId="{D2B0378D-BA8C-4126-8574-CF8B25B39058}" sibTransId="{F2F17347-7BAF-41DA-8C58-4BA40796E0BB}"/>
    <dgm:cxn modelId="{B440B930-F265-456C-81F5-0C60E84BCF87}" type="presOf" srcId="{7D61C3FB-FD4B-4DEE-B414-7E751679497E}" destId="{FED92E33-CD34-4160-B629-EFA1B2F2EB6E}" srcOrd="0" destOrd="0" presId="urn:microsoft.com/office/officeart/2005/8/layout/radial6"/>
    <dgm:cxn modelId="{DA83C1D6-14F8-4AA2-ADC3-5FCB9837A3BB}" type="presParOf" srcId="{D1E377E1-F89D-4E0F-9F37-001CF84AFF04}" destId="{8140C419-A141-448F-AEEC-45AAFBFA221A}" srcOrd="0" destOrd="0" presId="urn:microsoft.com/office/officeart/2005/8/layout/radial6"/>
    <dgm:cxn modelId="{B4A88537-D6B0-4E4B-837E-DEB73A9DE464}" type="presParOf" srcId="{D1E377E1-F89D-4E0F-9F37-001CF84AFF04}" destId="{EEE0A147-1FB5-47CC-A7E2-106665D51E6E}" srcOrd="1" destOrd="0" presId="urn:microsoft.com/office/officeart/2005/8/layout/radial6"/>
    <dgm:cxn modelId="{197D8485-2A1A-4E53-BD36-A8F1B038A143}" type="presParOf" srcId="{D1E377E1-F89D-4E0F-9F37-001CF84AFF04}" destId="{2C8776E9-1CA2-4F00-811C-88EA8686A182}" srcOrd="2" destOrd="0" presId="urn:microsoft.com/office/officeart/2005/8/layout/radial6"/>
    <dgm:cxn modelId="{AC4AB62A-4CF5-44F8-91FA-CE2A6154159D}" type="presParOf" srcId="{D1E377E1-F89D-4E0F-9F37-001CF84AFF04}" destId="{6C68973A-00D7-43B9-94F7-B7F6DF579FC9}" srcOrd="3" destOrd="0" presId="urn:microsoft.com/office/officeart/2005/8/layout/radial6"/>
    <dgm:cxn modelId="{3B0CCA90-43A2-442C-B511-FC21915D0D9B}" type="presParOf" srcId="{D1E377E1-F89D-4E0F-9F37-001CF84AFF04}" destId="{FED92E33-CD34-4160-B629-EFA1B2F2EB6E}" srcOrd="4" destOrd="0" presId="urn:microsoft.com/office/officeart/2005/8/layout/radial6"/>
    <dgm:cxn modelId="{5D043C73-DDFF-434D-AD40-E9784B496E77}" type="presParOf" srcId="{D1E377E1-F89D-4E0F-9F37-001CF84AFF04}" destId="{5387A824-2A50-4F9F-BDC5-D6BCF88CA72B}" srcOrd="5" destOrd="0" presId="urn:microsoft.com/office/officeart/2005/8/layout/radial6"/>
    <dgm:cxn modelId="{CAC9D3C9-3C64-4896-897B-34954DE31FD1}" type="presParOf" srcId="{D1E377E1-F89D-4E0F-9F37-001CF84AFF04}" destId="{45357E8E-6982-4D3B-955C-08182349A7D5}" srcOrd="6" destOrd="0" presId="urn:microsoft.com/office/officeart/2005/8/layout/radial6"/>
    <dgm:cxn modelId="{1F0C30C4-9D6C-499E-B80E-EAA0AD7B771C}" type="presParOf" srcId="{D1E377E1-F89D-4E0F-9F37-001CF84AFF04}" destId="{6900B627-80C2-4735-BBC0-9A95B49AEFF7}" srcOrd="7" destOrd="0" presId="urn:microsoft.com/office/officeart/2005/8/layout/radial6"/>
    <dgm:cxn modelId="{A9F0A6FF-FA5F-43A7-8615-0B916660A65E}" type="presParOf" srcId="{D1E377E1-F89D-4E0F-9F37-001CF84AFF04}" destId="{A370FD34-72E7-4238-BC7B-58614F62DACA}" srcOrd="8" destOrd="0" presId="urn:microsoft.com/office/officeart/2005/8/layout/radial6"/>
    <dgm:cxn modelId="{D9925605-5956-4DB1-A8D2-30CA31840F18}" type="presParOf" srcId="{D1E377E1-F89D-4E0F-9F37-001CF84AFF04}" destId="{D813CAC1-3448-4474-BF12-637FCAEDACF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8886FF-1FEF-4D4B-812D-30E18203EC1E}" type="doc">
      <dgm:prSet loTypeId="urn:microsoft.com/office/officeart/2005/8/layout/cycle5" loCatId="cycle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9F84D693-1129-4DA6-A613-F7646A344FDE}">
      <dgm:prSet phldrT="[Texto]" custT="1"/>
      <dgm:spPr/>
      <dgm:t>
        <a:bodyPr/>
        <a:lstStyle/>
        <a:p>
          <a:r>
            <a:rPr lang="es-EC" sz="1300"/>
            <a:t>El patrimonio cultural inmaterial está ligado a la memoria y generan procesos identitarios y de pertenencia en la comunidad.</a:t>
          </a:r>
          <a:endParaRPr lang="es-ES" sz="1300" dirty="0"/>
        </a:p>
      </dgm:t>
    </dgm:pt>
    <dgm:pt modelId="{D892D541-D2D8-4C61-B429-A4D7EE351200}" type="parTrans" cxnId="{CEB3047A-5C8D-44D3-9B02-B5121B9DB63C}">
      <dgm:prSet/>
      <dgm:spPr/>
      <dgm:t>
        <a:bodyPr/>
        <a:lstStyle/>
        <a:p>
          <a:endParaRPr lang="es-ES" sz="1300">
            <a:solidFill>
              <a:schemeClr val="bg1"/>
            </a:solidFill>
          </a:endParaRPr>
        </a:p>
      </dgm:t>
    </dgm:pt>
    <dgm:pt modelId="{F7B20A09-3776-432E-90B6-1CDFA7246309}" type="sibTrans" cxnId="{CEB3047A-5C8D-44D3-9B02-B5121B9DB63C}">
      <dgm:prSet/>
      <dgm:spPr/>
      <dgm:t>
        <a:bodyPr/>
        <a:lstStyle/>
        <a:p>
          <a:endParaRPr lang="es-ES" sz="1300">
            <a:solidFill>
              <a:schemeClr val="bg1"/>
            </a:solidFill>
          </a:endParaRPr>
        </a:p>
      </dgm:t>
    </dgm:pt>
    <dgm:pt modelId="{1DAD53B4-293D-4B3E-ACBF-BC6A1BD184D7}">
      <dgm:prSet phldrT="[Texto]" custT="1"/>
      <dgm:spPr/>
      <dgm:t>
        <a:bodyPr/>
        <a:lstStyle/>
        <a:p>
          <a:r>
            <a:rPr lang="es-ES" sz="1300"/>
            <a:t>Integrado por </a:t>
          </a:r>
          <a:r>
            <a:rPr lang="es-EC" sz="1300"/>
            <a:t>el folklore y la  música, celebrada en las fiestas y ceremonias</a:t>
          </a:r>
          <a:endParaRPr lang="es-ES" sz="1300" dirty="0"/>
        </a:p>
      </dgm:t>
    </dgm:pt>
    <dgm:pt modelId="{6BD22265-FE52-4654-AB72-326895FF84B6}" type="parTrans" cxnId="{843CC4B9-7353-4FA8-A3A8-8C359187A69C}">
      <dgm:prSet/>
      <dgm:spPr/>
      <dgm:t>
        <a:bodyPr/>
        <a:lstStyle/>
        <a:p>
          <a:endParaRPr lang="es-ES" sz="1300">
            <a:solidFill>
              <a:schemeClr val="bg1"/>
            </a:solidFill>
          </a:endParaRPr>
        </a:p>
      </dgm:t>
    </dgm:pt>
    <dgm:pt modelId="{6A7C6FAA-153A-41BA-AFB3-FB6ADBB51EB3}" type="sibTrans" cxnId="{843CC4B9-7353-4FA8-A3A8-8C359187A69C}">
      <dgm:prSet/>
      <dgm:spPr/>
      <dgm:t>
        <a:bodyPr/>
        <a:lstStyle/>
        <a:p>
          <a:endParaRPr lang="es-ES" sz="1300">
            <a:solidFill>
              <a:schemeClr val="bg1"/>
            </a:solidFill>
          </a:endParaRPr>
        </a:p>
      </dgm:t>
    </dgm:pt>
    <dgm:pt modelId="{D69D03E1-3E48-4C85-859F-49AD60B497B8}">
      <dgm:prSet phldrT="[Texto]" custT="1"/>
      <dgm:spPr/>
      <dgm:t>
        <a:bodyPr/>
        <a:lstStyle/>
        <a:p>
          <a:r>
            <a:rPr lang="es-EC" sz="1300"/>
            <a:t>Usos sociales, rituales y actos festivos</a:t>
          </a:r>
          <a:endParaRPr lang="es-ES" sz="1300" dirty="0"/>
        </a:p>
      </dgm:t>
    </dgm:pt>
    <dgm:pt modelId="{80031398-3FA2-4BE6-900D-CBB1C00A0FF3}" type="parTrans" cxnId="{E6E0F429-2897-4760-A7CA-755AF5F38867}">
      <dgm:prSet/>
      <dgm:spPr/>
      <dgm:t>
        <a:bodyPr/>
        <a:lstStyle/>
        <a:p>
          <a:endParaRPr lang="es-ES" sz="1300">
            <a:solidFill>
              <a:schemeClr val="bg1"/>
            </a:solidFill>
          </a:endParaRPr>
        </a:p>
      </dgm:t>
    </dgm:pt>
    <dgm:pt modelId="{13622107-9E38-4598-8F5C-26AB02F1C284}" type="sibTrans" cxnId="{E6E0F429-2897-4760-A7CA-755AF5F38867}">
      <dgm:prSet/>
      <dgm:spPr/>
      <dgm:t>
        <a:bodyPr/>
        <a:lstStyle/>
        <a:p>
          <a:endParaRPr lang="es-ES" sz="1300">
            <a:solidFill>
              <a:schemeClr val="bg1"/>
            </a:solidFill>
          </a:endParaRPr>
        </a:p>
      </dgm:t>
    </dgm:pt>
    <dgm:pt modelId="{7083EC46-4388-4716-8A72-361A2931D9BD}">
      <dgm:prSet phldrT="[Texto]" custT="1"/>
      <dgm:spPr/>
      <dgm:t>
        <a:bodyPr/>
        <a:lstStyle/>
        <a:p>
          <a:r>
            <a:rPr lang="es-ES" sz="1300"/>
            <a:t>Desarrollo turístico local:</a:t>
          </a:r>
        </a:p>
        <a:p>
          <a:r>
            <a:rPr lang="es-ES" sz="1300"/>
            <a:t>Social</a:t>
          </a:r>
        </a:p>
        <a:p>
          <a:r>
            <a:rPr lang="es-ES" sz="1300"/>
            <a:t>Económico</a:t>
          </a:r>
        </a:p>
        <a:p>
          <a:r>
            <a:rPr lang="es-ES" sz="1300"/>
            <a:t>Ambiental</a:t>
          </a:r>
          <a:endParaRPr lang="es-ES" sz="1300" dirty="0"/>
        </a:p>
      </dgm:t>
    </dgm:pt>
    <dgm:pt modelId="{709CB538-D72F-4912-9AAD-B4F88FCDE022}" type="sibTrans" cxnId="{C7B71F1E-1A10-46BD-8429-D0040C490F31}">
      <dgm:prSet/>
      <dgm:spPr/>
      <dgm:t>
        <a:bodyPr/>
        <a:lstStyle/>
        <a:p>
          <a:endParaRPr lang="es-ES" sz="1300">
            <a:solidFill>
              <a:schemeClr val="bg1"/>
            </a:solidFill>
          </a:endParaRPr>
        </a:p>
      </dgm:t>
    </dgm:pt>
    <dgm:pt modelId="{BBA50B38-922A-4F64-B55C-30125A4CDB93}" type="parTrans" cxnId="{C7B71F1E-1A10-46BD-8429-D0040C490F31}">
      <dgm:prSet/>
      <dgm:spPr/>
      <dgm:t>
        <a:bodyPr/>
        <a:lstStyle/>
        <a:p>
          <a:endParaRPr lang="es-ES" sz="1300">
            <a:solidFill>
              <a:schemeClr val="bg1"/>
            </a:solidFill>
          </a:endParaRPr>
        </a:p>
      </dgm:t>
    </dgm:pt>
    <dgm:pt modelId="{8BB6CEB5-43E1-4D2E-847B-4948C04BA348}" type="pres">
      <dgm:prSet presAssocID="{FD8886FF-1FEF-4D4B-812D-30E18203EC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35365E-8904-44EE-A16D-37C8F531B272}" type="pres">
      <dgm:prSet presAssocID="{9F84D693-1129-4DA6-A613-F7646A344F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596E92-DDA3-4A0F-B347-65ED8E4E9D03}" type="pres">
      <dgm:prSet presAssocID="{9F84D693-1129-4DA6-A613-F7646A344FDE}" presName="spNode" presStyleCnt="0"/>
      <dgm:spPr/>
    </dgm:pt>
    <dgm:pt modelId="{A27387D9-9A96-4E7A-82CF-920B627AE15C}" type="pres">
      <dgm:prSet presAssocID="{F7B20A09-3776-432E-90B6-1CDFA7246309}" presName="sibTrans" presStyleLbl="sibTrans1D1" presStyleIdx="0" presStyleCnt="4"/>
      <dgm:spPr/>
      <dgm:t>
        <a:bodyPr/>
        <a:lstStyle/>
        <a:p>
          <a:endParaRPr lang="es-EC"/>
        </a:p>
      </dgm:t>
    </dgm:pt>
    <dgm:pt modelId="{EB19FE5E-099C-4A29-8324-0CD1A52538C3}" type="pres">
      <dgm:prSet presAssocID="{1DAD53B4-293D-4B3E-ACBF-BC6A1BD184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5E74EB-98DB-4B5A-8195-D244221CC2A1}" type="pres">
      <dgm:prSet presAssocID="{1DAD53B4-293D-4B3E-ACBF-BC6A1BD184D7}" presName="spNode" presStyleCnt="0"/>
      <dgm:spPr/>
    </dgm:pt>
    <dgm:pt modelId="{4420C248-6FDE-4147-BF83-69AF2903FC5F}" type="pres">
      <dgm:prSet presAssocID="{6A7C6FAA-153A-41BA-AFB3-FB6ADBB51EB3}" presName="sibTrans" presStyleLbl="sibTrans1D1" presStyleIdx="1" presStyleCnt="4"/>
      <dgm:spPr/>
      <dgm:t>
        <a:bodyPr/>
        <a:lstStyle/>
        <a:p>
          <a:endParaRPr lang="es-EC"/>
        </a:p>
      </dgm:t>
    </dgm:pt>
    <dgm:pt modelId="{43CFCD01-51FB-4B02-B446-5BDF0B197316}" type="pres">
      <dgm:prSet presAssocID="{D69D03E1-3E48-4C85-859F-49AD60B497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11F6E5-FF79-4044-AB7F-681CF12B0D35}" type="pres">
      <dgm:prSet presAssocID="{D69D03E1-3E48-4C85-859F-49AD60B497B8}" presName="spNode" presStyleCnt="0"/>
      <dgm:spPr/>
    </dgm:pt>
    <dgm:pt modelId="{7A2D0FB4-B224-4AB9-A721-6FC0A539AC6B}" type="pres">
      <dgm:prSet presAssocID="{13622107-9E38-4598-8F5C-26AB02F1C284}" presName="sibTrans" presStyleLbl="sibTrans1D1" presStyleIdx="2" presStyleCnt="4"/>
      <dgm:spPr/>
      <dgm:t>
        <a:bodyPr/>
        <a:lstStyle/>
        <a:p>
          <a:endParaRPr lang="es-EC"/>
        </a:p>
      </dgm:t>
    </dgm:pt>
    <dgm:pt modelId="{06B0571D-844E-499C-86C2-198B95CEA8FF}" type="pres">
      <dgm:prSet presAssocID="{7083EC46-4388-4716-8A72-361A2931D9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7C56E-8760-4D9F-8638-141C4637785A}" type="pres">
      <dgm:prSet presAssocID="{7083EC46-4388-4716-8A72-361A2931D9BD}" presName="spNode" presStyleCnt="0"/>
      <dgm:spPr/>
    </dgm:pt>
    <dgm:pt modelId="{7945F296-BF57-4E87-99F7-693AF892B7D9}" type="pres">
      <dgm:prSet presAssocID="{709CB538-D72F-4912-9AAD-B4F88FCDE022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906CF862-E51F-4A59-BE4D-28EB1C579653}" type="presOf" srcId="{FD8886FF-1FEF-4D4B-812D-30E18203EC1E}" destId="{8BB6CEB5-43E1-4D2E-847B-4948C04BA348}" srcOrd="0" destOrd="0" presId="urn:microsoft.com/office/officeart/2005/8/layout/cycle5"/>
    <dgm:cxn modelId="{7D0000B9-0AC9-4F98-B228-3D51FA9AF69C}" type="presOf" srcId="{1DAD53B4-293D-4B3E-ACBF-BC6A1BD184D7}" destId="{EB19FE5E-099C-4A29-8324-0CD1A52538C3}" srcOrd="0" destOrd="0" presId="urn:microsoft.com/office/officeart/2005/8/layout/cycle5"/>
    <dgm:cxn modelId="{B27485C6-7BF3-423E-A925-19F96ECDDE54}" type="presOf" srcId="{6A7C6FAA-153A-41BA-AFB3-FB6ADBB51EB3}" destId="{4420C248-6FDE-4147-BF83-69AF2903FC5F}" srcOrd="0" destOrd="0" presId="urn:microsoft.com/office/officeart/2005/8/layout/cycle5"/>
    <dgm:cxn modelId="{4FE2DDDD-8AE2-421E-8548-FF53812642AA}" type="presOf" srcId="{7083EC46-4388-4716-8A72-361A2931D9BD}" destId="{06B0571D-844E-499C-86C2-198B95CEA8FF}" srcOrd="0" destOrd="0" presId="urn:microsoft.com/office/officeart/2005/8/layout/cycle5"/>
    <dgm:cxn modelId="{843CC4B9-7353-4FA8-A3A8-8C359187A69C}" srcId="{FD8886FF-1FEF-4D4B-812D-30E18203EC1E}" destId="{1DAD53B4-293D-4B3E-ACBF-BC6A1BD184D7}" srcOrd="1" destOrd="0" parTransId="{6BD22265-FE52-4654-AB72-326895FF84B6}" sibTransId="{6A7C6FAA-153A-41BA-AFB3-FB6ADBB51EB3}"/>
    <dgm:cxn modelId="{C7B71F1E-1A10-46BD-8429-D0040C490F31}" srcId="{FD8886FF-1FEF-4D4B-812D-30E18203EC1E}" destId="{7083EC46-4388-4716-8A72-361A2931D9BD}" srcOrd="3" destOrd="0" parTransId="{BBA50B38-922A-4F64-B55C-30125A4CDB93}" sibTransId="{709CB538-D72F-4912-9AAD-B4F88FCDE022}"/>
    <dgm:cxn modelId="{F2DB7C49-5EE4-4AD2-BBEB-1826BE70876D}" type="presOf" srcId="{13622107-9E38-4598-8F5C-26AB02F1C284}" destId="{7A2D0FB4-B224-4AB9-A721-6FC0A539AC6B}" srcOrd="0" destOrd="0" presId="urn:microsoft.com/office/officeart/2005/8/layout/cycle5"/>
    <dgm:cxn modelId="{EE9EF791-4B35-4AC9-AA8F-5B35812CF0BF}" type="presOf" srcId="{D69D03E1-3E48-4C85-859F-49AD60B497B8}" destId="{43CFCD01-51FB-4B02-B446-5BDF0B197316}" srcOrd="0" destOrd="0" presId="urn:microsoft.com/office/officeart/2005/8/layout/cycle5"/>
    <dgm:cxn modelId="{BDA803DC-078F-4FBF-A353-FE6A2E1518BE}" type="presOf" srcId="{709CB538-D72F-4912-9AAD-B4F88FCDE022}" destId="{7945F296-BF57-4E87-99F7-693AF892B7D9}" srcOrd="0" destOrd="0" presId="urn:microsoft.com/office/officeart/2005/8/layout/cycle5"/>
    <dgm:cxn modelId="{6268C790-F6E7-4C39-B79C-238BDD53EFC4}" type="presOf" srcId="{9F84D693-1129-4DA6-A613-F7646A344FDE}" destId="{AF35365E-8904-44EE-A16D-37C8F531B272}" srcOrd="0" destOrd="0" presId="urn:microsoft.com/office/officeart/2005/8/layout/cycle5"/>
    <dgm:cxn modelId="{E6E0F429-2897-4760-A7CA-755AF5F38867}" srcId="{FD8886FF-1FEF-4D4B-812D-30E18203EC1E}" destId="{D69D03E1-3E48-4C85-859F-49AD60B497B8}" srcOrd="2" destOrd="0" parTransId="{80031398-3FA2-4BE6-900D-CBB1C00A0FF3}" sibTransId="{13622107-9E38-4598-8F5C-26AB02F1C284}"/>
    <dgm:cxn modelId="{1F5E197D-C814-428A-9A97-FFD31C10AD00}" type="presOf" srcId="{F7B20A09-3776-432E-90B6-1CDFA7246309}" destId="{A27387D9-9A96-4E7A-82CF-920B627AE15C}" srcOrd="0" destOrd="0" presId="urn:microsoft.com/office/officeart/2005/8/layout/cycle5"/>
    <dgm:cxn modelId="{CEB3047A-5C8D-44D3-9B02-B5121B9DB63C}" srcId="{FD8886FF-1FEF-4D4B-812D-30E18203EC1E}" destId="{9F84D693-1129-4DA6-A613-F7646A344FDE}" srcOrd="0" destOrd="0" parTransId="{D892D541-D2D8-4C61-B429-A4D7EE351200}" sibTransId="{F7B20A09-3776-432E-90B6-1CDFA7246309}"/>
    <dgm:cxn modelId="{2C888AA4-C081-4F0E-927D-F494E4940C6C}" type="presParOf" srcId="{8BB6CEB5-43E1-4D2E-847B-4948C04BA348}" destId="{AF35365E-8904-44EE-A16D-37C8F531B272}" srcOrd="0" destOrd="0" presId="urn:microsoft.com/office/officeart/2005/8/layout/cycle5"/>
    <dgm:cxn modelId="{8CF17C29-C4C3-42C3-A551-487B3354AD48}" type="presParOf" srcId="{8BB6CEB5-43E1-4D2E-847B-4948C04BA348}" destId="{7F596E92-DDA3-4A0F-B347-65ED8E4E9D03}" srcOrd="1" destOrd="0" presId="urn:microsoft.com/office/officeart/2005/8/layout/cycle5"/>
    <dgm:cxn modelId="{192B7DD6-502C-41C1-A78F-31FBA2837AD5}" type="presParOf" srcId="{8BB6CEB5-43E1-4D2E-847B-4948C04BA348}" destId="{A27387D9-9A96-4E7A-82CF-920B627AE15C}" srcOrd="2" destOrd="0" presId="urn:microsoft.com/office/officeart/2005/8/layout/cycle5"/>
    <dgm:cxn modelId="{C39BBCEF-B658-4334-B3F8-303EEBF4A355}" type="presParOf" srcId="{8BB6CEB5-43E1-4D2E-847B-4948C04BA348}" destId="{EB19FE5E-099C-4A29-8324-0CD1A52538C3}" srcOrd="3" destOrd="0" presId="urn:microsoft.com/office/officeart/2005/8/layout/cycle5"/>
    <dgm:cxn modelId="{AB664F7B-586A-4EDD-8DC6-5C2CF3FF6E36}" type="presParOf" srcId="{8BB6CEB5-43E1-4D2E-847B-4948C04BA348}" destId="{6C5E74EB-98DB-4B5A-8195-D244221CC2A1}" srcOrd="4" destOrd="0" presId="urn:microsoft.com/office/officeart/2005/8/layout/cycle5"/>
    <dgm:cxn modelId="{80A38915-D72D-4846-96B1-87309D252D1D}" type="presParOf" srcId="{8BB6CEB5-43E1-4D2E-847B-4948C04BA348}" destId="{4420C248-6FDE-4147-BF83-69AF2903FC5F}" srcOrd="5" destOrd="0" presId="urn:microsoft.com/office/officeart/2005/8/layout/cycle5"/>
    <dgm:cxn modelId="{8D4CDE2D-ED4C-4815-8E39-B34C1B5642A8}" type="presParOf" srcId="{8BB6CEB5-43E1-4D2E-847B-4948C04BA348}" destId="{43CFCD01-51FB-4B02-B446-5BDF0B197316}" srcOrd="6" destOrd="0" presId="urn:microsoft.com/office/officeart/2005/8/layout/cycle5"/>
    <dgm:cxn modelId="{682BE132-F8CA-4E03-ADAA-5199AA1BC55E}" type="presParOf" srcId="{8BB6CEB5-43E1-4D2E-847B-4948C04BA348}" destId="{3811F6E5-FF79-4044-AB7F-681CF12B0D35}" srcOrd="7" destOrd="0" presId="urn:microsoft.com/office/officeart/2005/8/layout/cycle5"/>
    <dgm:cxn modelId="{172D9645-315D-4151-9E26-52DFD534EC2A}" type="presParOf" srcId="{8BB6CEB5-43E1-4D2E-847B-4948C04BA348}" destId="{7A2D0FB4-B224-4AB9-A721-6FC0A539AC6B}" srcOrd="8" destOrd="0" presId="urn:microsoft.com/office/officeart/2005/8/layout/cycle5"/>
    <dgm:cxn modelId="{065A6685-31E6-4D1D-8202-CE175BC9A8A2}" type="presParOf" srcId="{8BB6CEB5-43E1-4D2E-847B-4948C04BA348}" destId="{06B0571D-844E-499C-86C2-198B95CEA8FF}" srcOrd="9" destOrd="0" presId="urn:microsoft.com/office/officeart/2005/8/layout/cycle5"/>
    <dgm:cxn modelId="{6351792B-56FD-4037-91F6-9B79B448670D}" type="presParOf" srcId="{8BB6CEB5-43E1-4D2E-847B-4948C04BA348}" destId="{37D7C56E-8760-4D9F-8638-141C4637785A}" srcOrd="10" destOrd="0" presId="urn:microsoft.com/office/officeart/2005/8/layout/cycle5"/>
    <dgm:cxn modelId="{41E3124C-1F91-4AAC-8E3D-E4F7A2711B77}" type="presParOf" srcId="{8BB6CEB5-43E1-4D2E-847B-4948C04BA348}" destId="{7945F296-BF57-4E87-99F7-693AF892B7D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849770-E871-4C53-B7ED-5FE8BEA3CD08}" type="doc">
      <dgm:prSet loTypeId="urn:microsoft.com/office/officeart/2005/8/layout/radial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CE03BE5-820E-4700-A509-CB8E93E1BA15}">
      <dgm:prSet phldrT="[Texto]"/>
      <dgm:spPr/>
      <dgm:t>
        <a:bodyPr/>
        <a:lstStyle/>
        <a:p>
          <a:r>
            <a:rPr lang="es-ES" b="1"/>
            <a:t>PUJILÍ</a:t>
          </a:r>
          <a:endParaRPr lang="es-ES" b="1" dirty="0"/>
        </a:p>
      </dgm:t>
    </dgm:pt>
    <dgm:pt modelId="{41378F2D-47B8-44B1-B506-1E717C553BB3}" type="parTrans" cxnId="{D3EDB0FB-A9B9-4B3C-A804-38FFE85ADD26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883C329A-E497-4CAA-9C3E-845255747422}" type="sibTrans" cxnId="{D3EDB0FB-A9B9-4B3C-A804-38FFE85ADD26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53B87DA6-C7A5-42E8-9F4E-5FB2854E120A}">
      <dgm:prSet phldrT="[Texto]"/>
      <dgm:spPr/>
      <dgm:t>
        <a:bodyPr/>
        <a:lstStyle/>
        <a:p>
          <a:r>
            <a:rPr lang="es-EC" b="0" dirty="0"/>
            <a:t>Ubicado en la provincia de Cotopaxi, al este de su capital la Latacunga</a:t>
          </a:r>
          <a:endParaRPr lang="es-ES" b="0" dirty="0"/>
        </a:p>
      </dgm:t>
    </dgm:pt>
    <dgm:pt modelId="{D24D8037-745D-4317-B469-7E793B29B3BB}" type="parTrans" cxnId="{FD24617C-3672-4DEC-9717-F2FC81C38E09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892933C2-1502-40D7-BC05-56ABDC256F23}" type="sibTrans" cxnId="{FD24617C-3672-4DEC-9717-F2FC81C38E09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466550D7-C20A-4D8C-86FA-A44304423FD0}">
      <dgm:prSet phldrT="[Texto]"/>
      <dgm:spPr/>
      <dgm:t>
        <a:bodyPr/>
        <a:lstStyle/>
        <a:p>
          <a:r>
            <a:rPr lang="es-EC" b="0" dirty="0"/>
            <a:t>1 parroquia urbana y 6 parroquias rurales</a:t>
          </a:r>
          <a:endParaRPr lang="es-ES" b="0" dirty="0"/>
        </a:p>
      </dgm:t>
    </dgm:pt>
    <dgm:pt modelId="{D27F4FEC-A99C-4353-91A2-7E97C4C8DA23}" type="parTrans" cxnId="{D0463572-11F9-458C-BD36-EA825ACBCAF5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2EED5254-63D4-4B77-81BF-FE97D5A86976}" type="sibTrans" cxnId="{D0463572-11F9-458C-BD36-EA825ACBCAF5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F7CC358A-0071-4710-B5B7-FB9D802D50A9}">
      <dgm:prSet/>
      <dgm:spPr/>
      <dgm:t>
        <a:bodyPr/>
        <a:lstStyle/>
        <a:p>
          <a:r>
            <a:rPr lang="es-EC" b="0"/>
            <a:t>68 096 habitantes </a:t>
          </a:r>
          <a:endParaRPr lang="en-US" b="0"/>
        </a:p>
      </dgm:t>
    </dgm:pt>
    <dgm:pt modelId="{CDE1DF7E-CB85-472F-8CDB-88B98EEAB1BD}" type="parTrans" cxnId="{036DCA98-5E6C-4F29-B017-84E0DAE9B154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94A4C0D2-AF0A-4AEB-9DCD-083D691E3E99}" type="sibTrans" cxnId="{036DCA98-5E6C-4F29-B017-84E0DAE9B154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F46AB43E-A6AB-4841-9E30-17DBF4F4BFCE}" type="pres">
      <dgm:prSet presAssocID="{1E849770-E871-4C53-B7ED-5FE8BEA3CD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B3BEAF-99F4-489E-942C-7B0BACC69544}" type="pres">
      <dgm:prSet presAssocID="{6CE03BE5-820E-4700-A509-CB8E93E1BA15}" presName="centerShape" presStyleLbl="node0" presStyleIdx="0" presStyleCnt="1"/>
      <dgm:spPr/>
      <dgm:t>
        <a:bodyPr/>
        <a:lstStyle/>
        <a:p>
          <a:endParaRPr lang="es-EC"/>
        </a:p>
      </dgm:t>
    </dgm:pt>
    <dgm:pt modelId="{DF8E1FC0-426F-418C-9E75-CE0DCB5F16C0}" type="pres">
      <dgm:prSet presAssocID="{D24D8037-745D-4317-B469-7E793B29B3BB}" presName="Name9" presStyleLbl="parChTrans1D2" presStyleIdx="0" presStyleCnt="3"/>
      <dgm:spPr/>
      <dgm:t>
        <a:bodyPr/>
        <a:lstStyle/>
        <a:p>
          <a:endParaRPr lang="es-EC"/>
        </a:p>
      </dgm:t>
    </dgm:pt>
    <dgm:pt modelId="{03DD5942-5F48-4378-9B63-D07B5E3744FE}" type="pres">
      <dgm:prSet presAssocID="{D24D8037-745D-4317-B469-7E793B29B3BB}" presName="connTx" presStyleLbl="parChTrans1D2" presStyleIdx="0" presStyleCnt="3"/>
      <dgm:spPr/>
      <dgm:t>
        <a:bodyPr/>
        <a:lstStyle/>
        <a:p>
          <a:endParaRPr lang="es-EC"/>
        </a:p>
      </dgm:t>
    </dgm:pt>
    <dgm:pt modelId="{94FFCE0A-A695-408A-AB32-0044E39DFB45}" type="pres">
      <dgm:prSet presAssocID="{53B87DA6-C7A5-42E8-9F4E-5FB2854E12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E3B3A4-A16C-48DA-8798-C1161121EF06}" type="pres">
      <dgm:prSet presAssocID="{CDE1DF7E-CB85-472F-8CDB-88B98EEAB1BD}" presName="Name9" presStyleLbl="parChTrans1D2" presStyleIdx="1" presStyleCnt="3"/>
      <dgm:spPr/>
      <dgm:t>
        <a:bodyPr/>
        <a:lstStyle/>
        <a:p>
          <a:endParaRPr lang="es-EC"/>
        </a:p>
      </dgm:t>
    </dgm:pt>
    <dgm:pt modelId="{CB30E6AF-55C0-460D-A27B-46050F6DCB11}" type="pres">
      <dgm:prSet presAssocID="{CDE1DF7E-CB85-472F-8CDB-88B98EEAB1BD}" presName="connTx" presStyleLbl="parChTrans1D2" presStyleIdx="1" presStyleCnt="3"/>
      <dgm:spPr/>
      <dgm:t>
        <a:bodyPr/>
        <a:lstStyle/>
        <a:p>
          <a:endParaRPr lang="es-EC"/>
        </a:p>
      </dgm:t>
    </dgm:pt>
    <dgm:pt modelId="{60DF629A-0DF2-4A85-B0B6-5882677D820E}" type="pres">
      <dgm:prSet presAssocID="{F7CC358A-0071-4710-B5B7-FB9D802D50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F2BB1B-07DE-4C4B-BA87-3075D83DD157}" type="pres">
      <dgm:prSet presAssocID="{D27F4FEC-A99C-4353-91A2-7E97C4C8DA23}" presName="Name9" presStyleLbl="parChTrans1D2" presStyleIdx="2" presStyleCnt="3"/>
      <dgm:spPr/>
      <dgm:t>
        <a:bodyPr/>
        <a:lstStyle/>
        <a:p>
          <a:endParaRPr lang="es-EC"/>
        </a:p>
      </dgm:t>
    </dgm:pt>
    <dgm:pt modelId="{B3699904-2356-4FC3-832A-70BCE3A0CD2F}" type="pres">
      <dgm:prSet presAssocID="{D27F4FEC-A99C-4353-91A2-7E97C4C8DA23}" presName="connTx" presStyleLbl="parChTrans1D2" presStyleIdx="2" presStyleCnt="3"/>
      <dgm:spPr/>
      <dgm:t>
        <a:bodyPr/>
        <a:lstStyle/>
        <a:p>
          <a:endParaRPr lang="es-EC"/>
        </a:p>
      </dgm:t>
    </dgm:pt>
    <dgm:pt modelId="{861ED6BF-7010-41F8-B5D0-BB9D1349940A}" type="pres">
      <dgm:prSet presAssocID="{466550D7-C20A-4D8C-86FA-A44304423F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463572-11F9-458C-BD36-EA825ACBCAF5}" srcId="{6CE03BE5-820E-4700-A509-CB8E93E1BA15}" destId="{466550D7-C20A-4D8C-86FA-A44304423FD0}" srcOrd="2" destOrd="0" parTransId="{D27F4FEC-A99C-4353-91A2-7E97C4C8DA23}" sibTransId="{2EED5254-63D4-4B77-81BF-FE97D5A86976}"/>
    <dgm:cxn modelId="{DD5433CB-3A9D-457E-956C-6CBDBBB1F475}" type="presOf" srcId="{D24D8037-745D-4317-B469-7E793B29B3BB}" destId="{DF8E1FC0-426F-418C-9E75-CE0DCB5F16C0}" srcOrd="0" destOrd="0" presId="urn:microsoft.com/office/officeart/2005/8/layout/radial1"/>
    <dgm:cxn modelId="{8AD6DDB0-B056-4799-917A-F4FE0137A813}" type="presOf" srcId="{1E849770-E871-4C53-B7ED-5FE8BEA3CD08}" destId="{F46AB43E-A6AB-4841-9E30-17DBF4F4BFCE}" srcOrd="0" destOrd="0" presId="urn:microsoft.com/office/officeart/2005/8/layout/radial1"/>
    <dgm:cxn modelId="{B7B91F1A-5C23-4BAD-BA69-F8F819D2972A}" type="presOf" srcId="{CDE1DF7E-CB85-472F-8CDB-88B98EEAB1BD}" destId="{79E3B3A4-A16C-48DA-8798-C1161121EF06}" srcOrd="0" destOrd="0" presId="urn:microsoft.com/office/officeart/2005/8/layout/radial1"/>
    <dgm:cxn modelId="{606FBC71-0A34-4674-9E29-91F3A8B01641}" type="presOf" srcId="{466550D7-C20A-4D8C-86FA-A44304423FD0}" destId="{861ED6BF-7010-41F8-B5D0-BB9D1349940A}" srcOrd="0" destOrd="0" presId="urn:microsoft.com/office/officeart/2005/8/layout/radial1"/>
    <dgm:cxn modelId="{DAE58523-7E32-4C5E-9E05-A9842956621F}" type="presOf" srcId="{D27F4FEC-A99C-4353-91A2-7E97C4C8DA23}" destId="{B3699904-2356-4FC3-832A-70BCE3A0CD2F}" srcOrd="1" destOrd="0" presId="urn:microsoft.com/office/officeart/2005/8/layout/radial1"/>
    <dgm:cxn modelId="{8BCE771C-9765-4499-B295-FF4C3A11BF75}" type="presOf" srcId="{D24D8037-745D-4317-B469-7E793B29B3BB}" destId="{03DD5942-5F48-4378-9B63-D07B5E3744FE}" srcOrd="1" destOrd="0" presId="urn:microsoft.com/office/officeart/2005/8/layout/radial1"/>
    <dgm:cxn modelId="{D3EDB0FB-A9B9-4B3C-A804-38FFE85ADD26}" srcId="{1E849770-E871-4C53-B7ED-5FE8BEA3CD08}" destId="{6CE03BE5-820E-4700-A509-CB8E93E1BA15}" srcOrd="0" destOrd="0" parTransId="{41378F2D-47B8-44B1-B506-1E717C553BB3}" sibTransId="{883C329A-E497-4CAA-9C3E-845255747422}"/>
    <dgm:cxn modelId="{3A069B55-A6A6-49AC-897F-ECDD0E7A13F5}" type="presOf" srcId="{CDE1DF7E-CB85-472F-8CDB-88B98EEAB1BD}" destId="{CB30E6AF-55C0-460D-A27B-46050F6DCB11}" srcOrd="1" destOrd="0" presId="urn:microsoft.com/office/officeart/2005/8/layout/radial1"/>
    <dgm:cxn modelId="{E43A821D-5367-4475-AF07-6426D26E3286}" type="presOf" srcId="{F7CC358A-0071-4710-B5B7-FB9D802D50A9}" destId="{60DF629A-0DF2-4A85-B0B6-5882677D820E}" srcOrd="0" destOrd="0" presId="urn:microsoft.com/office/officeart/2005/8/layout/radial1"/>
    <dgm:cxn modelId="{FD24617C-3672-4DEC-9717-F2FC81C38E09}" srcId="{6CE03BE5-820E-4700-A509-CB8E93E1BA15}" destId="{53B87DA6-C7A5-42E8-9F4E-5FB2854E120A}" srcOrd="0" destOrd="0" parTransId="{D24D8037-745D-4317-B469-7E793B29B3BB}" sibTransId="{892933C2-1502-40D7-BC05-56ABDC256F23}"/>
    <dgm:cxn modelId="{A88D03A9-CAB8-420A-AA0A-C335AD2CBC2A}" type="presOf" srcId="{D27F4FEC-A99C-4353-91A2-7E97C4C8DA23}" destId="{2AF2BB1B-07DE-4C4B-BA87-3075D83DD157}" srcOrd="0" destOrd="0" presId="urn:microsoft.com/office/officeart/2005/8/layout/radial1"/>
    <dgm:cxn modelId="{036DCA98-5E6C-4F29-B017-84E0DAE9B154}" srcId="{6CE03BE5-820E-4700-A509-CB8E93E1BA15}" destId="{F7CC358A-0071-4710-B5B7-FB9D802D50A9}" srcOrd="1" destOrd="0" parTransId="{CDE1DF7E-CB85-472F-8CDB-88B98EEAB1BD}" sibTransId="{94A4C0D2-AF0A-4AEB-9DCD-083D691E3E99}"/>
    <dgm:cxn modelId="{D5C555D9-86FD-4E6C-88EB-AB6A3ADF4672}" type="presOf" srcId="{6CE03BE5-820E-4700-A509-CB8E93E1BA15}" destId="{3BB3BEAF-99F4-489E-942C-7B0BACC69544}" srcOrd="0" destOrd="0" presId="urn:microsoft.com/office/officeart/2005/8/layout/radial1"/>
    <dgm:cxn modelId="{C8E086BF-96E8-4A1B-A79C-DD1B68C622B0}" type="presOf" srcId="{53B87DA6-C7A5-42E8-9F4E-5FB2854E120A}" destId="{94FFCE0A-A695-408A-AB32-0044E39DFB45}" srcOrd="0" destOrd="0" presId="urn:microsoft.com/office/officeart/2005/8/layout/radial1"/>
    <dgm:cxn modelId="{6F918868-9B98-437D-848D-ADFDF43A6729}" type="presParOf" srcId="{F46AB43E-A6AB-4841-9E30-17DBF4F4BFCE}" destId="{3BB3BEAF-99F4-489E-942C-7B0BACC69544}" srcOrd="0" destOrd="0" presId="urn:microsoft.com/office/officeart/2005/8/layout/radial1"/>
    <dgm:cxn modelId="{26AE3079-F39F-4370-AC49-AC25C55C1791}" type="presParOf" srcId="{F46AB43E-A6AB-4841-9E30-17DBF4F4BFCE}" destId="{DF8E1FC0-426F-418C-9E75-CE0DCB5F16C0}" srcOrd="1" destOrd="0" presId="urn:microsoft.com/office/officeart/2005/8/layout/radial1"/>
    <dgm:cxn modelId="{9D3E838C-727E-4E0E-AD07-EAE06002AE5C}" type="presParOf" srcId="{DF8E1FC0-426F-418C-9E75-CE0DCB5F16C0}" destId="{03DD5942-5F48-4378-9B63-D07B5E3744FE}" srcOrd="0" destOrd="0" presId="urn:microsoft.com/office/officeart/2005/8/layout/radial1"/>
    <dgm:cxn modelId="{92CB8C2A-99B1-4730-B503-D449D49CE92C}" type="presParOf" srcId="{F46AB43E-A6AB-4841-9E30-17DBF4F4BFCE}" destId="{94FFCE0A-A695-408A-AB32-0044E39DFB45}" srcOrd="2" destOrd="0" presId="urn:microsoft.com/office/officeart/2005/8/layout/radial1"/>
    <dgm:cxn modelId="{EB47F5E5-DB19-4EBF-8228-8E14DAB47A4A}" type="presParOf" srcId="{F46AB43E-A6AB-4841-9E30-17DBF4F4BFCE}" destId="{79E3B3A4-A16C-48DA-8798-C1161121EF06}" srcOrd="3" destOrd="0" presId="urn:microsoft.com/office/officeart/2005/8/layout/radial1"/>
    <dgm:cxn modelId="{3377544C-D615-4F82-835A-5AE4EE246E5D}" type="presParOf" srcId="{79E3B3A4-A16C-48DA-8798-C1161121EF06}" destId="{CB30E6AF-55C0-460D-A27B-46050F6DCB11}" srcOrd="0" destOrd="0" presId="urn:microsoft.com/office/officeart/2005/8/layout/radial1"/>
    <dgm:cxn modelId="{884F943F-3991-46BB-98B9-F561AD035473}" type="presParOf" srcId="{F46AB43E-A6AB-4841-9E30-17DBF4F4BFCE}" destId="{60DF629A-0DF2-4A85-B0B6-5882677D820E}" srcOrd="4" destOrd="0" presId="urn:microsoft.com/office/officeart/2005/8/layout/radial1"/>
    <dgm:cxn modelId="{3681ED91-343F-4E0F-AA17-2BF2511B76B7}" type="presParOf" srcId="{F46AB43E-A6AB-4841-9E30-17DBF4F4BFCE}" destId="{2AF2BB1B-07DE-4C4B-BA87-3075D83DD157}" srcOrd="5" destOrd="0" presId="urn:microsoft.com/office/officeart/2005/8/layout/radial1"/>
    <dgm:cxn modelId="{FFF6A603-2290-44B7-80DD-0CCCA3F110D7}" type="presParOf" srcId="{2AF2BB1B-07DE-4C4B-BA87-3075D83DD157}" destId="{B3699904-2356-4FC3-832A-70BCE3A0CD2F}" srcOrd="0" destOrd="0" presId="urn:microsoft.com/office/officeart/2005/8/layout/radial1"/>
    <dgm:cxn modelId="{9F6B4635-F141-4BF8-9112-6BBE7D06E164}" type="presParOf" srcId="{F46AB43E-A6AB-4841-9E30-17DBF4F4BFCE}" destId="{861ED6BF-7010-41F8-B5D0-BB9D1349940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46605E-9855-455B-9847-B4BBAE99668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13C221-773C-4A93-B06F-2EDF3118BD8C}">
      <dgm:prSet phldrT="[Texto]"/>
      <dgm:spPr/>
      <dgm:t>
        <a:bodyPr/>
        <a:lstStyle/>
        <a:p>
          <a:r>
            <a:rPr lang="es-ES" dirty="0"/>
            <a:t>Economía</a:t>
          </a:r>
        </a:p>
      </dgm:t>
    </dgm:pt>
    <dgm:pt modelId="{218ACC4A-FF1B-4BF8-BC1C-E431FC887AC0}" type="parTrans" cxnId="{FC1DDE95-9411-464D-8A88-22E475B65E91}">
      <dgm:prSet/>
      <dgm:spPr/>
      <dgm:t>
        <a:bodyPr/>
        <a:lstStyle/>
        <a:p>
          <a:endParaRPr lang="es-ES"/>
        </a:p>
      </dgm:t>
    </dgm:pt>
    <dgm:pt modelId="{8E4AB297-87CD-4565-8BD3-C7ABA5C9894F}" type="sibTrans" cxnId="{FC1DDE95-9411-464D-8A88-22E475B65E91}">
      <dgm:prSet/>
      <dgm:spPr/>
      <dgm:t>
        <a:bodyPr/>
        <a:lstStyle/>
        <a:p>
          <a:endParaRPr lang="es-ES"/>
        </a:p>
      </dgm:t>
    </dgm:pt>
    <dgm:pt modelId="{57B30E62-584C-44A4-8386-CE8E4907707F}">
      <dgm:prSet phldrT="[Texto]"/>
      <dgm:spPr/>
      <dgm:t>
        <a:bodyPr/>
        <a:lstStyle/>
        <a:p>
          <a:r>
            <a:rPr lang="es-EC" dirty="0"/>
            <a:t>Basada principalmente en actividades productivas de agricultura con un 61,6%</a:t>
          </a:r>
          <a:endParaRPr lang="es-ES" dirty="0"/>
        </a:p>
      </dgm:t>
    </dgm:pt>
    <dgm:pt modelId="{1A42BD21-FA77-4226-B620-7FC7FE9E4DB2}" type="parTrans" cxnId="{0D149047-0BC8-4E3E-9E99-6572906835C4}">
      <dgm:prSet/>
      <dgm:spPr/>
      <dgm:t>
        <a:bodyPr/>
        <a:lstStyle/>
        <a:p>
          <a:endParaRPr lang="es-ES"/>
        </a:p>
      </dgm:t>
    </dgm:pt>
    <dgm:pt modelId="{8FC8C903-8FAB-4E48-824F-6B80365921B2}" type="sibTrans" cxnId="{0D149047-0BC8-4E3E-9E99-6572906835C4}">
      <dgm:prSet/>
      <dgm:spPr/>
      <dgm:t>
        <a:bodyPr/>
        <a:lstStyle/>
        <a:p>
          <a:endParaRPr lang="es-ES"/>
        </a:p>
      </dgm:t>
    </dgm:pt>
    <dgm:pt modelId="{381B5CAB-66AF-42B6-98FF-AE2624277F3D}">
      <dgm:prSet phldrT="[Texto]"/>
      <dgm:spPr/>
      <dgm:t>
        <a:bodyPr/>
        <a:lstStyle/>
        <a:p>
          <a:r>
            <a:rPr lang="es-ES" dirty="0"/>
            <a:t>Gastronomía</a:t>
          </a:r>
        </a:p>
      </dgm:t>
    </dgm:pt>
    <dgm:pt modelId="{F2E12867-3445-4BB4-AB50-F8841BF9ED18}" type="parTrans" cxnId="{7F85EEC8-57D6-4E73-BB09-5CDB70AA431A}">
      <dgm:prSet/>
      <dgm:spPr/>
      <dgm:t>
        <a:bodyPr/>
        <a:lstStyle/>
        <a:p>
          <a:endParaRPr lang="es-ES"/>
        </a:p>
      </dgm:t>
    </dgm:pt>
    <dgm:pt modelId="{33E55F7B-32A2-4860-B82C-89772479D2C0}" type="sibTrans" cxnId="{7F85EEC8-57D6-4E73-BB09-5CDB70AA431A}">
      <dgm:prSet/>
      <dgm:spPr/>
      <dgm:t>
        <a:bodyPr/>
        <a:lstStyle/>
        <a:p>
          <a:endParaRPr lang="es-ES"/>
        </a:p>
      </dgm:t>
    </dgm:pt>
    <dgm:pt modelId="{89763215-49CE-4DC9-A687-8E2CCA20CB0F}">
      <dgm:prSet phldrT="[Texto]"/>
      <dgm:spPr/>
      <dgm:t>
        <a:bodyPr/>
        <a:lstStyle/>
        <a:p>
          <a:r>
            <a:rPr lang="es-ES" dirty="0"/>
            <a:t>Hornado</a:t>
          </a:r>
        </a:p>
      </dgm:t>
    </dgm:pt>
    <dgm:pt modelId="{58897220-0D3B-47EB-9ADA-82C6B6ACA5AC}" type="parTrans" cxnId="{33A93B64-BEAE-4ED5-9458-A6FE98F0B0C2}">
      <dgm:prSet/>
      <dgm:spPr/>
      <dgm:t>
        <a:bodyPr/>
        <a:lstStyle/>
        <a:p>
          <a:endParaRPr lang="es-ES"/>
        </a:p>
      </dgm:t>
    </dgm:pt>
    <dgm:pt modelId="{0EE663F6-1032-4DE2-A2C1-AA600644A84E}" type="sibTrans" cxnId="{33A93B64-BEAE-4ED5-9458-A6FE98F0B0C2}">
      <dgm:prSet/>
      <dgm:spPr/>
      <dgm:t>
        <a:bodyPr/>
        <a:lstStyle/>
        <a:p>
          <a:endParaRPr lang="es-ES"/>
        </a:p>
      </dgm:t>
    </dgm:pt>
    <dgm:pt modelId="{75F85AC3-8246-441A-8E59-1F9FCEF52D6C}">
      <dgm:prSet phldrT="[Texto]"/>
      <dgm:spPr/>
      <dgm:t>
        <a:bodyPr/>
        <a:lstStyle/>
        <a:p>
          <a:r>
            <a:rPr lang="es-ES" dirty="0"/>
            <a:t>Población</a:t>
          </a:r>
        </a:p>
      </dgm:t>
    </dgm:pt>
    <dgm:pt modelId="{F4F14FBD-7AB0-4EC7-9D10-A19D43999E72}" type="parTrans" cxnId="{65BCA993-BF8F-4541-82D5-2165D103CD3E}">
      <dgm:prSet/>
      <dgm:spPr/>
      <dgm:t>
        <a:bodyPr/>
        <a:lstStyle/>
        <a:p>
          <a:endParaRPr lang="es-ES"/>
        </a:p>
      </dgm:t>
    </dgm:pt>
    <dgm:pt modelId="{35D7B821-59DA-49A1-A895-4D246EB77FC0}" type="sibTrans" cxnId="{65BCA993-BF8F-4541-82D5-2165D103CD3E}">
      <dgm:prSet/>
      <dgm:spPr/>
      <dgm:t>
        <a:bodyPr/>
        <a:lstStyle/>
        <a:p>
          <a:endParaRPr lang="es-ES"/>
        </a:p>
      </dgm:t>
    </dgm:pt>
    <dgm:pt modelId="{EC704A9F-70CB-4F6C-8AD7-42398D0B556F}">
      <dgm:prSet phldrT="[Texto]"/>
      <dgm:spPr/>
      <dgm:t>
        <a:bodyPr/>
        <a:lstStyle/>
        <a:p>
          <a:r>
            <a:rPr lang="es-EC" dirty="0"/>
            <a:t>La mayor parte de indígenas se encuentran asentados en el cantón Pujilí con (55,18%)</a:t>
          </a:r>
          <a:endParaRPr lang="es-ES" dirty="0"/>
        </a:p>
      </dgm:t>
    </dgm:pt>
    <dgm:pt modelId="{5ABA9D76-4C8C-4159-B753-24247CB46DE2}" type="parTrans" cxnId="{39B5C18E-6295-4A8F-861E-18E545167AFC}">
      <dgm:prSet/>
      <dgm:spPr/>
      <dgm:t>
        <a:bodyPr/>
        <a:lstStyle/>
        <a:p>
          <a:endParaRPr lang="es-ES"/>
        </a:p>
      </dgm:t>
    </dgm:pt>
    <dgm:pt modelId="{0B8384A7-2763-40C8-9B99-1C21FCD3D34D}" type="sibTrans" cxnId="{39B5C18E-6295-4A8F-861E-18E545167AFC}">
      <dgm:prSet/>
      <dgm:spPr/>
      <dgm:t>
        <a:bodyPr/>
        <a:lstStyle/>
        <a:p>
          <a:endParaRPr lang="es-ES"/>
        </a:p>
      </dgm:t>
    </dgm:pt>
    <dgm:pt modelId="{61E7050E-0D5D-44FC-B24F-FABB10BAA0FD}">
      <dgm:prSet phldrT="[Texto]"/>
      <dgm:spPr/>
      <dgm:t>
        <a:bodyPr/>
        <a:lstStyle/>
        <a:p>
          <a:r>
            <a:rPr lang="es-ES" dirty="0"/>
            <a:t>Tortillas de maíz</a:t>
          </a:r>
        </a:p>
      </dgm:t>
    </dgm:pt>
    <dgm:pt modelId="{7AB28F7E-9DFA-4859-B20F-31E9B1D0172E}" type="parTrans" cxnId="{79950A00-2EAE-4371-9D4A-06CB89A3D5EE}">
      <dgm:prSet/>
      <dgm:spPr/>
      <dgm:t>
        <a:bodyPr/>
        <a:lstStyle/>
        <a:p>
          <a:endParaRPr lang="es-ES"/>
        </a:p>
      </dgm:t>
    </dgm:pt>
    <dgm:pt modelId="{9AE047DF-2D79-429A-B2DC-36B5986698FA}" type="sibTrans" cxnId="{79950A00-2EAE-4371-9D4A-06CB89A3D5EE}">
      <dgm:prSet/>
      <dgm:spPr/>
      <dgm:t>
        <a:bodyPr/>
        <a:lstStyle/>
        <a:p>
          <a:endParaRPr lang="es-ES"/>
        </a:p>
      </dgm:t>
    </dgm:pt>
    <dgm:pt modelId="{AE8735C4-204D-4630-BB5C-AA5E9CFA89FC}">
      <dgm:prSet phldrT="[Texto]"/>
      <dgm:spPr/>
      <dgm:t>
        <a:bodyPr/>
        <a:lstStyle/>
        <a:p>
          <a:r>
            <a:rPr lang="es-ES" dirty="0"/>
            <a:t>Mishque</a:t>
          </a:r>
        </a:p>
      </dgm:t>
    </dgm:pt>
    <dgm:pt modelId="{63BBEBC3-77EE-47D1-92C1-B1E466BE5097}" type="parTrans" cxnId="{EC796A80-F333-4C85-AD9F-987FF614C3F4}">
      <dgm:prSet/>
      <dgm:spPr/>
      <dgm:t>
        <a:bodyPr/>
        <a:lstStyle/>
        <a:p>
          <a:endParaRPr lang="es-ES"/>
        </a:p>
      </dgm:t>
    </dgm:pt>
    <dgm:pt modelId="{088EF36C-DB57-4A72-8B78-BC8818C7DB1E}" type="sibTrans" cxnId="{EC796A80-F333-4C85-AD9F-987FF614C3F4}">
      <dgm:prSet/>
      <dgm:spPr/>
      <dgm:t>
        <a:bodyPr/>
        <a:lstStyle/>
        <a:p>
          <a:endParaRPr lang="es-ES"/>
        </a:p>
      </dgm:t>
    </dgm:pt>
    <dgm:pt modelId="{AC6792D6-93EC-4607-A647-D22A0730D6D1}">
      <dgm:prSet phldrT="[Texto]"/>
      <dgm:spPr/>
      <dgm:t>
        <a:bodyPr/>
        <a:lstStyle/>
        <a:p>
          <a:r>
            <a:rPr lang="es-ES" dirty="0"/>
            <a:t>Locro de cuy</a:t>
          </a:r>
        </a:p>
      </dgm:t>
    </dgm:pt>
    <dgm:pt modelId="{2E8939F7-A2DD-4642-8B3A-5644E145360F}" type="parTrans" cxnId="{CBF5E4FE-8528-4AB4-B663-9D9EDA02C149}">
      <dgm:prSet/>
      <dgm:spPr/>
      <dgm:t>
        <a:bodyPr/>
        <a:lstStyle/>
        <a:p>
          <a:endParaRPr lang="es-ES"/>
        </a:p>
      </dgm:t>
    </dgm:pt>
    <dgm:pt modelId="{E0FF6560-4798-4B60-913E-7E7AB1204ED5}" type="sibTrans" cxnId="{CBF5E4FE-8528-4AB4-B663-9D9EDA02C149}">
      <dgm:prSet/>
      <dgm:spPr/>
      <dgm:t>
        <a:bodyPr/>
        <a:lstStyle/>
        <a:p>
          <a:endParaRPr lang="es-ES"/>
        </a:p>
      </dgm:t>
    </dgm:pt>
    <dgm:pt modelId="{A917C81F-DCCC-40AA-B2E1-D8560E42D6B8}">
      <dgm:prSet phldrT="[Texto]"/>
      <dgm:spPr/>
      <dgm:t>
        <a:bodyPr/>
        <a:lstStyle/>
        <a:p>
          <a:r>
            <a:rPr lang="es-ES" dirty="0"/>
            <a:t>Morcillas</a:t>
          </a:r>
        </a:p>
      </dgm:t>
    </dgm:pt>
    <dgm:pt modelId="{51CC172D-68A4-4E79-BE3C-D11EAEB50431}" type="parTrans" cxnId="{3C422E49-1260-4B6B-B088-7E659F290670}">
      <dgm:prSet/>
      <dgm:spPr/>
      <dgm:t>
        <a:bodyPr/>
        <a:lstStyle/>
        <a:p>
          <a:endParaRPr lang="es-ES"/>
        </a:p>
      </dgm:t>
    </dgm:pt>
    <dgm:pt modelId="{AE504F4E-7EBE-4274-90FB-FADFB75A9FC5}" type="sibTrans" cxnId="{3C422E49-1260-4B6B-B088-7E659F290670}">
      <dgm:prSet/>
      <dgm:spPr/>
      <dgm:t>
        <a:bodyPr/>
        <a:lstStyle/>
        <a:p>
          <a:endParaRPr lang="es-ES"/>
        </a:p>
      </dgm:t>
    </dgm:pt>
    <dgm:pt modelId="{25AF3332-3E26-48B7-A61D-1F4FC861253D}" type="pres">
      <dgm:prSet presAssocID="{6846605E-9855-455B-9847-B4BBAE9966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83B63A-E588-406B-99E0-14E8A66E025A}" type="pres">
      <dgm:prSet presAssocID="{8713C221-773C-4A93-B06F-2EDF3118BD8C}" presName="composite" presStyleCnt="0"/>
      <dgm:spPr/>
    </dgm:pt>
    <dgm:pt modelId="{7AE877F3-6206-4E7D-ADB0-F02F7A907A4A}" type="pres">
      <dgm:prSet presAssocID="{8713C221-773C-4A93-B06F-2EDF3118BD8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1A43D5-81AD-4DB2-84F4-FC87D9271B11}" type="pres">
      <dgm:prSet presAssocID="{8713C221-773C-4A93-B06F-2EDF3118BD8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6A2B8A-90B2-402F-9618-413515277F25}" type="pres">
      <dgm:prSet presAssocID="{8E4AB297-87CD-4565-8BD3-C7ABA5C9894F}" presName="space" presStyleCnt="0"/>
      <dgm:spPr/>
    </dgm:pt>
    <dgm:pt modelId="{21895BD2-BE5D-40C1-A91D-0EEADC144BB2}" type="pres">
      <dgm:prSet presAssocID="{381B5CAB-66AF-42B6-98FF-AE2624277F3D}" presName="composite" presStyleCnt="0"/>
      <dgm:spPr/>
    </dgm:pt>
    <dgm:pt modelId="{3E4435C0-7447-46ED-81EB-8A1710D821C9}" type="pres">
      <dgm:prSet presAssocID="{381B5CAB-66AF-42B6-98FF-AE2624277F3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376A91-F41A-45BB-B557-83C983BBF82B}" type="pres">
      <dgm:prSet presAssocID="{381B5CAB-66AF-42B6-98FF-AE2624277F3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69D44F-42DB-46F0-8C0D-6024C27E6C50}" type="pres">
      <dgm:prSet presAssocID="{33E55F7B-32A2-4860-B82C-89772479D2C0}" presName="space" presStyleCnt="0"/>
      <dgm:spPr/>
    </dgm:pt>
    <dgm:pt modelId="{2CF37D54-6BBB-4583-B268-7E36142527ED}" type="pres">
      <dgm:prSet presAssocID="{75F85AC3-8246-441A-8E59-1F9FCEF52D6C}" presName="composite" presStyleCnt="0"/>
      <dgm:spPr/>
    </dgm:pt>
    <dgm:pt modelId="{78ACE9CA-0B25-42B7-B92F-9BCCD7A211FC}" type="pres">
      <dgm:prSet presAssocID="{75F85AC3-8246-441A-8E59-1F9FCEF52D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CB9C0-90C8-443A-972D-D837E78FD8CF}" type="pres">
      <dgm:prSet presAssocID="{75F85AC3-8246-441A-8E59-1F9FCEF52D6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BAC58E-1D9F-4CF6-9148-6D52A2450EBC}" type="presOf" srcId="{A917C81F-DCCC-40AA-B2E1-D8560E42D6B8}" destId="{42376A91-F41A-45BB-B557-83C983BBF82B}" srcOrd="0" destOrd="4" presId="urn:microsoft.com/office/officeart/2005/8/layout/hList1"/>
    <dgm:cxn modelId="{07CAEA7A-711E-40E3-82DB-5466445D2F2C}" type="presOf" srcId="{61E7050E-0D5D-44FC-B24F-FABB10BAA0FD}" destId="{42376A91-F41A-45BB-B557-83C983BBF82B}" srcOrd="0" destOrd="1" presId="urn:microsoft.com/office/officeart/2005/8/layout/hList1"/>
    <dgm:cxn modelId="{96D84883-6352-4C97-92ED-E557ACD577CA}" type="presOf" srcId="{6846605E-9855-455B-9847-B4BBAE996685}" destId="{25AF3332-3E26-48B7-A61D-1F4FC861253D}" srcOrd="0" destOrd="0" presId="urn:microsoft.com/office/officeart/2005/8/layout/hList1"/>
    <dgm:cxn modelId="{3C422E49-1260-4B6B-B088-7E659F290670}" srcId="{381B5CAB-66AF-42B6-98FF-AE2624277F3D}" destId="{A917C81F-DCCC-40AA-B2E1-D8560E42D6B8}" srcOrd="4" destOrd="0" parTransId="{51CC172D-68A4-4E79-BE3C-D11EAEB50431}" sibTransId="{AE504F4E-7EBE-4274-90FB-FADFB75A9FC5}"/>
    <dgm:cxn modelId="{8F105F93-3E26-4646-87FA-1475C584B598}" type="presOf" srcId="{57B30E62-584C-44A4-8386-CE8E4907707F}" destId="{141A43D5-81AD-4DB2-84F4-FC87D9271B11}" srcOrd="0" destOrd="0" presId="urn:microsoft.com/office/officeart/2005/8/layout/hList1"/>
    <dgm:cxn modelId="{65BCA993-BF8F-4541-82D5-2165D103CD3E}" srcId="{6846605E-9855-455B-9847-B4BBAE996685}" destId="{75F85AC3-8246-441A-8E59-1F9FCEF52D6C}" srcOrd="2" destOrd="0" parTransId="{F4F14FBD-7AB0-4EC7-9D10-A19D43999E72}" sibTransId="{35D7B821-59DA-49A1-A895-4D246EB77FC0}"/>
    <dgm:cxn modelId="{6C72ED26-A2EB-4E24-9790-D10A48F73C63}" type="presOf" srcId="{AE8735C4-204D-4630-BB5C-AA5E9CFA89FC}" destId="{42376A91-F41A-45BB-B557-83C983BBF82B}" srcOrd="0" destOrd="2" presId="urn:microsoft.com/office/officeart/2005/8/layout/hList1"/>
    <dgm:cxn modelId="{EC796A80-F333-4C85-AD9F-987FF614C3F4}" srcId="{381B5CAB-66AF-42B6-98FF-AE2624277F3D}" destId="{AE8735C4-204D-4630-BB5C-AA5E9CFA89FC}" srcOrd="2" destOrd="0" parTransId="{63BBEBC3-77EE-47D1-92C1-B1E466BE5097}" sibTransId="{088EF36C-DB57-4A72-8B78-BC8818C7DB1E}"/>
    <dgm:cxn modelId="{FC1DDE95-9411-464D-8A88-22E475B65E91}" srcId="{6846605E-9855-455B-9847-B4BBAE996685}" destId="{8713C221-773C-4A93-B06F-2EDF3118BD8C}" srcOrd="0" destOrd="0" parTransId="{218ACC4A-FF1B-4BF8-BC1C-E431FC887AC0}" sibTransId="{8E4AB297-87CD-4565-8BD3-C7ABA5C9894F}"/>
    <dgm:cxn modelId="{CBF5E4FE-8528-4AB4-B663-9D9EDA02C149}" srcId="{381B5CAB-66AF-42B6-98FF-AE2624277F3D}" destId="{AC6792D6-93EC-4607-A647-D22A0730D6D1}" srcOrd="3" destOrd="0" parTransId="{2E8939F7-A2DD-4642-8B3A-5644E145360F}" sibTransId="{E0FF6560-4798-4B60-913E-7E7AB1204ED5}"/>
    <dgm:cxn modelId="{FE368854-63B2-42F1-B1AB-036C0943F5CE}" type="presOf" srcId="{89763215-49CE-4DC9-A687-8E2CCA20CB0F}" destId="{42376A91-F41A-45BB-B557-83C983BBF82B}" srcOrd="0" destOrd="0" presId="urn:microsoft.com/office/officeart/2005/8/layout/hList1"/>
    <dgm:cxn modelId="{E4A81896-C56A-4835-A2C0-A986666550A4}" type="presOf" srcId="{EC704A9F-70CB-4F6C-8AD7-42398D0B556F}" destId="{CFBCB9C0-90C8-443A-972D-D837E78FD8CF}" srcOrd="0" destOrd="0" presId="urn:microsoft.com/office/officeart/2005/8/layout/hList1"/>
    <dgm:cxn modelId="{39B5C18E-6295-4A8F-861E-18E545167AFC}" srcId="{75F85AC3-8246-441A-8E59-1F9FCEF52D6C}" destId="{EC704A9F-70CB-4F6C-8AD7-42398D0B556F}" srcOrd="0" destOrd="0" parTransId="{5ABA9D76-4C8C-4159-B753-24247CB46DE2}" sibTransId="{0B8384A7-2763-40C8-9B99-1C21FCD3D34D}"/>
    <dgm:cxn modelId="{D68A89EA-F5AA-47CF-8A5D-09609C1EC02E}" type="presOf" srcId="{75F85AC3-8246-441A-8E59-1F9FCEF52D6C}" destId="{78ACE9CA-0B25-42B7-B92F-9BCCD7A211FC}" srcOrd="0" destOrd="0" presId="urn:microsoft.com/office/officeart/2005/8/layout/hList1"/>
    <dgm:cxn modelId="{0D149047-0BC8-4E3E-9E99-6572906835C4}" srcId="{8713C221-773C-4A93-B06F-2EDF3118BD8C}" destId="{57B30E62-584C-44A4-8386-CE8E4907707F}" srcOrd="0" destOrd="0" parTransId="{1A42BD21-FA77-4226-B620-7FC7FE9E4DB2}" sibTransId="{8FC8C903-8FAB-4E48-824F-6B80365921B2}"/>
    <dgm:cxn modelId="{33A93B64-BEAE-4ED5-9458-A6FE98F0B0C2}" srcId="{381B5CAB-66AF-42B6-98FF-AE2624277F3D}" destId="{89763215-49CE-4DC9-A687-8E2CCA20CB0F}" srcOrd="0" destOrd="0" parTransId="{58897220-0D3B-47EB-9ADA-82C6B6ACA5AC}" sibTransId="{0EE663F6-1032-4DE2-A2C1-AA600644A84E}"/>
    <dgm:cxn modelId="{79950A00-2EAE-4371-9D4A-06CB89A3D5EE}" srcId="{381B5CAB-66AF-42B6-98FF-AE2624277F3D}" destId="{61E7050E-0D5D-44FC-B24F-FABB10BAA0FD}" srcOrd="1" destOrd="0" parTransId="{7AB28F7E-9DFA-4859-B20F-31E9B1D0172E}" sibTransId="{9AE047DF-2D79-429A-B2DC-36B5986698FA}"/>
    <dgm:cxn modelId="{6A05D227-2BA8-44C0-B07D-27C430DFF353}" type="presOf" srcId="{8713C221-773C-4A93-B06F-2EDF3118BD8C}" destId="{7AE877F3-6206-4E7D-ADB0-F02F7A907A4A}" srcOrd="0" destOrd="0" presId="urn:microsoft.com/office/officeart/2005/8/layout/hList1"/>
    <dgm:cxn modelId="{7F85EEC8-57D6-4E73-BB09-5CDB70AA431A}" srcId="{6846605E-9855-455B-9847-B4BBAE996685}" destId="{381B5CAB-66AF-42B6-98FF-AE2624277F3D}" srcOrd="1" destOrd="0" parTransId="{F2E12867-3445-4BB4-AB50-F8841BF9ED18}" sibTransId="{33E55F7B-32A2-4860-B82C-89772479D2C0}"/>
    <dgm:cxn modelId="{B5E106F9-1FE9-4853-8137-E3DDD73E8F31}" type="presOf" srcId="{381B5CAB-66AF-42B6-98FF-AE2624277F3D}" destId="{3E4435C0-7447-46ED-81EB-8A1710D821C9}" srcOrd="0" destOrd="0" presId="urn:microsoft.com/office/officeart/2005/8/layout/hList1"/>
    <dgm:cxn modelId="{B5683A83-CF31-4943-8BB5-C9F6DEBC4082}" type="presOf" srcId="{AC6792D6-93EC-4607-A647-D22A0730D6D1}" destId="{42376A91-F41A-45BB-B557-83C983BBF82B}" srcOrd="0" destOrd="3" presId="urn:microsoft.com/office/officeart/2005/8/layout/hList1"/>
    <dgm:cxn modelId="{182C5712-0378-430E-A740-4A3B760B6702}" type="presParOf" srcId="{25AF3332-3E26-48B7-A61D-1F4FC861253D}" destId="{2F83B63A-E588-406B-99E0-14E8A66E025A}" srcOrd="0" destOrd="0" presId="urn:microsoft.com/office/officeart/2005/8/layout/hList1"/>
    <dgm:cxn modelId="{5A657894-8703-4317-9EB7-BD582B04022F}" type="presParOf" srcId="{2F83B63A-E588-406B-99E0-14E8A66E025A}" destId="{7AE877F3-6206-4E7D-ADB0-F02F7A907A4A}" srcOrd="0" destOrd="0" presId="urn:microsoft.com/office/officeart/2005/8/layout/hList1"/>
    <dgm:cxn modelId="{7B34DB2E-FC6F-40D8-9FB7-5E03CCB9CAD2}" type="presParOf" srcId="{2F83B63A-E588-406B-99E0-14E8A66E025A}" destId="{141A43D5-81AD-4DB2-84F4-FC87D9271B11}" srcOrd="1" destOrd="0" presId="urn:microsoft.com/office/officeart/2005/8/layout/hList1"/>
    <dgm:cxn modelId="{C34EE762-93BE-489B-8EAB-C32C63718199}" type="presParOf" srcId="{25AF3332-3E26-48B7-A61D-1F4FC861253D}" destId="{B06A2B8A-90B2-402F-9618-413515277F25}" srcOrd="1" destOrd="0" presId="urn:microsoft.com/office/officeart/2005/8/layout/hList1"/>
    <dgm:cxn modelId="{00BB2778-E652-4A3D-9529-8C3D072177B3}" type="presParOf" srcId="{25AF3332-3E26-48B7-A61D-1F4FC861253D}" destId="{21895BD2-BE5D-40C1-A91D-0EEADC144BB2}" srcOrd="2" destOrd="0" presId="urn:microsoft.com/office/officeart/2005/8/layout/hList1"/>
    <dgm:cxn modelId="{C9F0F618-46D6-4499-92EB-0A8FEE6B2B7B}" type="presParOf" srcId="{21895BD2-BE5D-40C1-A91D-0EEADC144BB2}" destId="{3E4435C0-7447-46ED-81EB-8A1710D821C9}" srcOrd="0" destOrd="0" presId="urn:microsoft.com/office/officeart/2005/8/layout/hList1"/>
    <dgm:cxn modelId="{A2066B40-AEDF-450A-8D00-78DF3A128849}" type="presParOf" srcId="{21895BD2-BE5D-40C1-A91D-0EEADC144BB2}" destId="{42376A91-F41A-45BB-B557-83C983BBF82B}" srcOrd="1" destOrd="0" presId="urn:microsoft.com/office/officeart/2005/8/layout/hList1"/>
    <dgm:cxn modelId="{D973F483-4CA5-4EDA-8B58-B26779774597}" type="presParOf" srcId="{25AF3332-3E26-48B7-A61D-1F4FC861253D}" destId="{4769D44F-42DB-46F0-8C0D-6024C27E6C50}" srcOrd="3" destOrd="0" presId="urn:microsoft.com/office/officeart/2005/8/layout/hList1"/>
    <dgm:cxn modelId="{285C4EDC-9487-49D0-81B6-D0B614C32349}" type="presParOf" srcId="{25AF3332-3E26-48B7-A61D-1F4FC861253D}" destId="{2CF37D54-6BBB-4583-B268-7E36142527ED}" srcOrd="4" destOrd="0" presId="urn:microsoft.com/office/officeart/2005/8/layout/hList1"/>
    <dgm:cxn modelId="{E94C89E1-F835-4AFC-B2F3-64BF154037CA}" type="presParOf" srcId="{2CF37D54-6BBB-4583-B268-7E36142527ED}" destId="{78ACE9CA-0B25-42B7-B92F-9BCCD7A211FC}" srcOrd="0" destOrd="0" presId="urn:microsoft.com/office/officeart/2005/8/layout/hList1"/>
    <dgm:cxn modelId="{166141BF-2B08-4553-B16D-8BCEC9376112}" type="presParOf" srcId="{2CF37D54-6BBB-4583-B268-7E36142527ED}" destId="{CFBCB9C0-90C8-443A-972D-D837E78FD8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E089F0-DE38-4819-956D-8F4B5A7D6E52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74E8FEA-6DBC-4EB2-A9CF-98BE22E57084}">
      <dgm:prSet phldrT="[Texto]" custT="1"/>
      <dgm:spPr/>
      <dgm:t>
        <a:bodyPr/>
        <a:lstStyle/>
        <a:p>
          <a:r>
            <a:rPr lang="es-EC" sz="2000" b="0"/>
            <a:t>Enfoque mixto (cualitativo y cuantitativo)</a:t>
          </a:r>
          <a:endParaRPr lang="es-ES" sz="2000" b="0" dirty="0"/>
        </a:p>
      </dgm:t>
    </dgm:pt>
    <dgm:pt modelId="{FE9B2E58-0171-426C-A94B-BC3D6B7D8385}" type="parTrans" cxnId="{0CDBE0A8-6A90-4653-9E52-973CD27DB387}">
      <dgm:prSet/>
      <dgm:spPr/>
      <dgm:t>
        <a:bodyPr/>
        <a:lstStyle/>
        <a:p>
          <a:endParaRPr lang="es-ES" sz="2000" b="0">
            <a:solidFill>
              <a:schemeClr val="bg1"/>
            </a:solidFill>
          </a:endParaRPr>
        </a:p>
      </dgm:t>
    </dgm:pt>
    <dgm:pt modelId="{D91CD83A-42E0-45E0-8D1D-49EBEC657530}" type="sibTrans" cxnId="{0CDBE0A8-6A90-4653-9E52-973CD27DB387}">
      <dgm:prSet custT="1"/>
      <dgm:spPr/>
      <dgm:t>
        <a:bodyPr/>
        <a:lstStyle/>
        <a:p>
          <a:endParaRPr lang="es-ES" sz="2000" b="0">
            <a:solidFill>
              <a:schemeClr val="bg1"/>
            </a:solidFill>
          </a:endParaRPr>
        </a:p>
      </dgm:t>
    </dgm:pt>
    <dgm:pt modelId="{B157DEAE-51DF-407C-BC78-BC2AF5BED0CE}">
      <dgm:prSet phldrT="[Texto]" custT="1"/>
      <dgm:spPr/>
      <dgm:t>
        <a:bodyPr/>
        <a:lstStyle/>
        <a:p>
          <a:r>
            <a:rPr lang="es-ES" sz="2000" b="0"/>
            <a:t>Instrumentos:</a:t>
          </a:r>
        </a:p>
        <a:p>
          <a:r>
            <a:rPr lang="es-ES" sz="2000" b="0"/>
            <a:t>Bibliográfica</a:t>
          </a:r>
        </a:p>
        <a:p>
          <a:r>
            <a:rPr lang="es-ES" sz="2000" b="0"/>
            <a:t>Encuestas</a:t>
          </a:r>
        </a:p>
        <a:p>
          <a:r>
            <a:rPr lang="es-ES" sz="2000" b="0"/>
            <a:t>Entrevistas</a:t>
          </a:r>
          <a:endParaRPr lang="es-ES" sz="2000" b="0" dirty="0"/>
        </a:p>
      </dgm:t>
    </dgm:pt>
    <dgm:pt modelId="{28AD4893-CE52-4FEA-B2F1-84B3B2825DE6}" type="parTrans" cxnId="{1EF8F297-CE57-4B73-8238-4CE07EADC4B3}">
      <dgm:prSet/>
      <dgm:spPr/>
      <dgm:t>
        <a:bodyPr/>
        <a:lstStyle/>
        <a:p>
          <a:endParaRPr lang="es-ES" sz="2000" b="0">
            <a:solidFill>
              <a:schemeClr val="bg1"/>
            </a:solidFill>
          </a:endParaRPr>
        </a:p>
      </dgm:t>
    </dgm:pt>
    <dgm:pt modelId="{C6161848-3863-4522-A5E0-0EBB9ADCD880}" type="sibTrans" cxnId="{1EF8F297-CE57-4B73-8238-4CE07EADC4B3}">
      <dgm:prSet custT="1"/>
      <dgm:spPr/>
      <dgm:t>
        <a:bodyPr/>
        <a:lstStyle/>
        <a:p>
          <a:endParaRPr lang="es-ES" sz="2000" b="0">
            <a:solidFill>
              <a:schemeClr val="bg1"/>
            </a:solidFill>
          </a:endParaRPr>
        </a:p>
      </dgm:t>
    </dgm:pt>
    <dgm:pt modelId="{5C48F751-7F04-4F0E-84F9-1127D9982B99}" type="pres">
      <dgm:prSet presAssocID="{D0E089F0-DE38-4819-956D-8F4B5A7D6E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2FBA6D-40CF-46BE-8C24-14F582B8AF9E}" type="pres">
      <dgm:prSet presAssocID="{D74E8FEA-6DBC-4EB2-A9CF-98BE22E57084}" presName="linNode" presStyleCnt="0"/>
      <dgm:spPr/>
    </dgm:pt>
    <dgm:pt modelId="{B2C6C5E9-DB6A-4C8F-99F3-14BA9252F33D}" type="pres">
      <dgm:prSet presAssocID="{D74E8FEA-6DBC-4EB2-A9CF-98BE22E5708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B0A89A-B95B-4E70-83AF-2B8DCE73471D}" type="pres">
      <dgm:prSet presAssocID="{D91CD83A-42E0-45E0-8D1D-49EBEC657530}" presName="sp" presStyleCnt="0"/>
      <dgm:spPr/>
    </dgm:pt>
    <dgm:pt modelId="{9A0B6840-A900-4C81-B531-C2091DB9300A}" type="pres">
      <dgm:prSet presAssocID="{B157DEAE-51DF-407C-BC78-BC2AF5BED0CE}" presName="linNode" presStyleCnt="0"/>
      <dgm:spPr/>
    </dgm:pt>
    <dgm:pt modelId="{FFEB8468-51F9-48D7-9935-E9D22F7C9802}" type="pres">
      <dgm:prSet presAssocID="{B157DEAE-51DF-407C-BC78-BC2AF5BED0C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F8F297-CE57-4B73-8238-4CE07EADC4B3}" srcId="{D0E089F0-DE38-4819-956D-8F4B5A7D6E52}" destId="{B157DEAE-51DF-407C-BC78-BC2AF5BED0CE}" srcOrd="1" destOrd="0" parTransId="{28AD4893-CE52-4FEA-B2F1-84B3B2825DE6}" sibTransId="{C6161848-3863-4522-A5E0-0EBB9ADCD880}"/>
    <dgm:cxn modelId="{823C90FC-9B5D-40DA-8D90-14EF7C0911FE}" type="presOf" srcId="{D0E089F0-DE38-4819-956D-8F4B5A7D6E52}" destId="{5C48F751-7F04-4F0E-84F9-1127D9982B99}" srcOrd="0" destOrd="0" presId="urn:microsoft.com/office/officeart/2005/8/layout/vList5"/>
    <dgm:cxn modelId="{0CDBE0A8-6A90-4653-9E52-973CD27DB387}" srcId="{D0E089F0-DE38-4819-956D-8F4B5A7D6E52}" destId="{D74E8FEA-6DBC-4EB2-A9CF-98BE22E57084}" srcOrd="0" destOrd="0" parTransId="{FE9B2E58-0171-426C-A94B-BC3D6B7D8385}" sibTransId="{D91CD83A-42E0-45E0-8D1D-49EBEC657530}"/>
    <dgm:cxn modelId="{ECC4EAB5-2D6C-42B1-9C9D-ADA7AF3509D7}" type="presOf" srcId="{B157DEAE-51DF-407C-BC78-BC2AF5BED0CE}" destId="{FFEB8468-51F9-48D7-9935-E9D22F7C9802}" srcOrd="0" destOrd="0" presId="urn:microsoft.com/office/officeart/2005/8/layout/vList5"/>
    <dgm:cxn modelId="{C8971ACD-F5C8-48A0-B461-FD881B1E9D5B}" type="presOf" srcId="{D74E8FEA-6DBC-4EB2-A9CF-98BE22E57084}" destId="{B2C6C5E9-DB6A-4C8F-99F3-14BA9252F33D}" srcOrd="0" destOrd="0" presId="urn:microsoft.com/office/officeart/2005/8/layout/vList5"/>
    <dgm:cxn modelId="{65B2B8EC-A816-4E9F-B9FC-4014A257E194}" type="presParOf" srcId="{5C48F751-7F04-4F0E-84F9-1127D9982B99}" destId="{102FBA6D-40CF-46BE-8C24-14F582B8AF9E}" srcOrd="0" destOrd="0" presId="urn:microsoft.com/office/officeart/2005/8/layout/vList5"/>
    <dgm:cxn modelId="{5FF0F09C-E894-49B7-9C3D-4F074964DBB6}" type="presParOf" srcId="{102FBA6D-40CF-46BE-8C24-14F582B8AF9E}" destId="{B2C6C5E9-DB6A-4C8F-99F3-14BA9252F33D}" srcOrd="0" destOrd="0" presId="urn:microsoft.com/office/officeart/2005/8/layout/vList5"/>
    <dgm:cxn modelId="{F7BB1ED6-AEB3-42DD-AE13-4B8FEB731AA2}" type="presParOf" srcId="{5C48F751-7F04-4F0E-84F9-1127D9982B99}" destId="{DAB0A89A-B95B-4E70-83AF-2B8DCE73471D}" srcOrd="1" destOrd="0" presId="urn:microsoft.com/office/officeart/2005/8/layout/vList5"/>
    <dgm:cxn modelId="{89F8BE01-5BF0-45DE-BDB4-4BAD66175CEC}" type="presParOf" srcId="{5C48F751-7F04-4F0E-84F9-1127D9982B99}" destId="{9A0B6840-A900-4C81-B531-C2091DB9300A}" srcOrd="2" destOrd="0" presId="urn:microsoft.com/office/officeart/2005/8/layout/vList5"/>
    <dgm:cxn modelId="{5CE82DFC-BAD2-4421-8BD9-E8B6ABDC5744}" type="presParOf" srcId="{9A0B6840-A900-4C81-B531-C2091DB9300A}" destId="{FFEB8468-51F9-48D7-9935-E9D22F7C980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773584-2EA6-458D-87E8-1A6D0AA46B1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02BEBB-0D07-4D79-A2B0-077E3035EAD5}">
      <dgm:prSet phldrT="[Texto]"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Varias celebraciones</a:t>
          </a:r>
        </a:p>
      </dgm:t>
    </dgm:pt>
    <dgm:pt modelId="{614DE3B8-C36D-411F-8CEA-B7EEB3EAEA54}" type="parTrans" cxnId="{9FE11D1F-E1E2-4E72-B9A4-C6E126C16B04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A3FCCDCA-2BD9-4D8F-B39E-9D62BDB12104}" type="sibTrans" cxnId="{9FE11D1F-E1E2-4E72-B9A4-C6E126C16B04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7B835DD9-A809-4081-8CE9-B9656F175C58}">
      <dgm:prSet phldrT="[Texto]"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Acogida nacional, poco extranjera</a:t>
          </a:r>
        </a:p>
      </dgm:t>
    </dgm:pt>
    <dgm:pt modelId="{DC41EB30-1A49-4F38-BD71-63E241ED6A71}" type="parTrans" cxnId="{03234E1E-7856-470D-AABE-852BD60609A0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4BDAE5F2-F4C9-4757-8D15-4FD798B9BB03}" type="sibTrans" cxnId="{03234E1E-7856-470D-AABE-852BD60609A0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8EBF0D43-DD5F-4FAC-9E0F-C9D31D5DFD4F}">
      <dgm:prSet phldrT="[Texto]"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Colaboraciones o donaciones</a:t>
          </a:r>
        </a:p>
      </dgm:t>
    </dgm:pt>
    <dgm:pt modelId="{DCA78411-D259-4638-B5ED-FCA4F0FF72CD}" type="parTrans" cxnId="{F4EB8F8F-8CA0-4BA1-9026-B09CBEB6605D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8E1E6DC0-1513-4ADF-93E4-85A28C9357C9}" type="sibTrans" cxnId="{F4EB8F8F-8CA0-4BA1-9026-B09CBEB6605D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C253BE05-25C3-4BCA-B466-27A23B6574F3}">
      <dgm:prSet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Poca difusión</a:t>
          </a:r>
        </a:p>
      </dgm:t>
    </dgm:pt>
    <dgm:pt modelId="{68F206D0-B866-49A8-990A-3342D6F8F961}" type="parTrans" cxnId="{A82D3ECC-E886-4E4A-BB46-DD1D31CEB058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9746A8AE-82F2-46B7-9FE5-C5BC9EAD5E15}" type="sibTrans" cxnId="{A82D3ECC-E886-4E4A-BB46-DD1D31CEB058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C800F8E3-1BBE-4B0C-BBD6-4AC434179A68}">
      <dgm:prSet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Pocos prestadores de servicios</a:t>
          </a:r>
        </a:p>
      </dgm:t>
    </dgm:pt>
    <dgm:pt modelId="{B00FC890-6A87-418F-81DE-22564D2CADFF}" type="parTrans" cxnId="{B405407B-AAFF-4C7A-9541-4F9CA49557D4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30FD936A-5E24-4884-885C-A7C497ED5089}" type="sibTrans" cxnId="{B405407B-AAFF-4C7A-9541-4F9CA49557D4}">
      <dgm:prSet/>
      <dgm:spPr/>
      <dgm:t>
        <a:bodyPr/>
        <a:lstStyle/>
        <a:p>
          <a:endParaRPr lang="es-ES" sz="2400">
            <a:solidFill>
              <a:schemeClr val="bg1"/>
            </a:solidFill>
          </a:endParaRPr>
        </a:p>
      </dgm:t>
    </dgm:pt>
    <dgm:pt modelId="{6FC77C0E-3845-4B56-B328-E8FB637F93D0}" type="pres">
      <dgm:prSet presAssocID="{3C773584-2EA6-458D-87E8-1A6D0AA46B1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414140A-F161-4165-B597-81C53E4E5715}" type="pres">
      <dgm:prSet presAssocID="{7802BEBB-0D07-4D79-A2B0-077E3035EAD5}" presName="composite" presStyleCnt="0"/>
      <dgm:spPr/>
    </dgm:pt>
    <dgm:pt modelId="{60384AAD-7445-4A4D-9FD1-84C336236FAE}" type="pres">
      <dgm:prSet presAssocID="{7802BEBB-0D07-4D79-A2B0-077E3035EAD5}" presName="LShape" presStyleLbl="alignNode1" presStyleIdx="0" presStyleCnt="9"/>
      <dgm:spPr/>
    </dgm:pt>
    <dgm:pt modelId="{1A2B9CF0-47A0-4496-8CEF-EFA2AA86A627}" type="pres">
      <dgm:prSet presAssocID="{7802BEBB-0D07-4D79-A2B0-077E3035EAD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B691B5-882C-43B4-8DA3-1EDA37EFCB32}" type="pres">
      <dgm:prSet presAssocID="{7802BEBB-0D07-4D79-A2B0-077E3035EAD5}" presName="Triangle" presStyleLbl="alignNode1" presStyleIdx="1" presStyleCnt="9"/>
      <dgm:spPr/>
    </dgm:pt>
    <dgm:pt modelId="{199649D0-C4D6-4B14-94BB-DB706CDB4ED1}" type="pres">
      <dgm:prSet presAssocID="{A3FCCDCA-2BD9-4D8F-B39E-9D62BDB12104}" presName="sibTrans" presStyleCnt="0"/>
      <dgm:spPr/>
    </dgm:pt>
    <dgm:pt modelId="{08EF8565-76E7-4708-A1B7-D3228718797B}" type="pres">
      <dgm:prSet presAssocID="{A3FCCDCA-2BD9-4D8F-B39E-9D62BDB12104}" presName="space" presStyleCnt="0"/>
      <dgm:spPr/>
    </dgm:pt>
    <dgm:pt modelId="{5A71DC45-26A2-4382-BB60-B6936AA686A1}" type="pres">
      <dgm:prSet presAssocID="{7B835DD9-A809-4081-8CE9-B9656F175C58}" presName="composite" presStyleCnt="0"/>
      <dgm:spPr/>
    </dgm:pt>
    <dgm:pt modelId="{2359CFA1-B3ED-43AD-BB5C-06A200BFC7C0}" type="pres">
      <dgm:prSet presAssocID="{7B835DD9-A809-4081-8CE9-B9656F175C58}" presName="LShape" presStyleLbl="alignNode1" presStyleIdx="2" presStyleCnt="9"/>
      <dgm:spPr/>
    </dgm:pt>
    <dgm:pt modelId="{382EC50E-21F2-4AD2-BC71-0E2EE3FC3AA9}" type="pres">
      <dgm:prSet presAssocID="{7B835DD9-A809-4081-8CE9-B9656F175C5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F14516-CB9C-4C92-820E-569192C1D2DA}" type="pres">
      <dgm:prSet presAssocID="{7B835DD9-A809-4081-8CE9-B9656F175C58}" presName="Triangle" presStyleLbl="alignNode1" presStyleIdx="3" presStyleCnt="9"/>
      <dgm:spPr/>
    </dgm:pt>
    <dgm:pt modelId="{BC72680D-B0BB-4DB0-A9AA-D9C071124B70}" type="pres">
      <dgm:prSet presAssocID="{4BDAE5F2-F4C9-4757-8D15-4FD798B9BB03}" presName="sibTrans" presStyleCnt="0"/>
      <dgm:spPr/>
    </dgm:pt>
    <dgm:pt modelId="{27071FF2-1724-4FC3-86AB-54AB76167CBF}" type="pres">
      <dgm:prSet presAssocID="{4BDAE5F2-F4C9-4757-8D15-4FD798B9BB03}" presName="space" presStyleCnt="0"/>
      <dgm:spPr/>
    </dgm:pt>
    <dgm:pt modelId="{B4FD5A3B-A6BE-4813-AE63-A327D7D9ED38}" type="pres">
      <dgm:prSet presAssocID="{8EBF0D43-DD5F-4FAC-9E0F-C9D31D5DFD4F}" presName="composite" presStyleCnt="0"/>
      <dgm:spPr/>
    </dgm:pt>
    <dgm:pt modelId="{BAF6D69F-3419-49DF-B55E-E7CC7436977A}" type="pres">
      <dgm:prSet presAssocID="{8EBF0D43-DD5F-4FAC-9E0F-C9D31D5DFD4F}" presName="LShape" presStyleLbl="alignNode1" presStyleIdx="4" presStyleCnt="9"/>
      <dgm:spPr/>
    </dgm:pt>
    <dgm:pt modelId="{AC300456-5B5F-41B9-AA16-74FA5EFD8A46}" type="pres">
      <dgm:prSet presAssocID="{8EBF0D43-DD5F-4FAC-9E0F-C9D31D5DFD4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5F0BC3-48A7-4C7B-9F95-75B1F8342A55}" type="pres">
      <dgm:prSet presAssocID="{8EBF0D43-DD5F-4FAC-9E0F-C9D31D5DFD4F}" presName="Triangle" presStyleLbl="alignNode1" presStyleIdx="5" presStyleCnt="9"/>
      <dgm:spPr/>
    </dgm:pt>
    <dgm:pt modelId="{E8733AB3-6AB7-4A69-A716-FAF1DE51BB1D}" type="pres">
      <dgm:prSet presAssocID="{8E1E6DC0-1513-4ADF-93E4-85A28C9357C9}" presName="sibTrans" presStyleCnt="0"/>
      <dgm:spPr/>
    </dgm:pt>
    <dgm:pt modelId="{48688E34-A810-4639-A9B7-CAC354D22AAD}" type="pres">
      <dgm:prSet presAssocID="{8E1E6DC0-1513-4ADF-93E4-85A28C9357C9}" presName="space" presStyleCnt="0"/>
      <dgm:spPr/>
    </dgm:pt>
    <dgm:pt modelId="{65349319-67DE-4480-861D-5438D57F3780}" type="pres">
      <dgm:prSet presAssocID="{C253BE05-25C3-4BCA-B466-27A23B6574F3}" presName="composite" presStyleCnt="0"/>
      <dgm:spPr/>
    </dgm:pt>
    <dgm:pt modelId="{806442C9-5438-4D84-A790-F434BBAD65AC}" type="pres">
      <dgm:prSet presAssocID="{C253BE05-25C3-4BCA-B466-27A23B6574F3}" presName="LShape" presStyleLbl="alignNode1" presStyleIdx="6" presStyleCnt="9"/>
      <dgm:spPr/>
    </dgm:pt>
    <dgm:pt modelId="{49DDD481-3E98-4B8E-A4A1-498D2E4B3FA0}" type="pres">
      <dgm:prSet presAssocID="{C253BE05-25C3-4BCA-B466-27A23B6574F3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6CE070-41F0-44FE-BAE9-9923C5A13889}" type="pres">
      <dgm:prSet presAssocID="{C253BE05-25C3-4BCA-B466-27A23B6574F3}" presName="Triangle" presStyleLbl="alignNode1" presStyleIdx="7" presStyleCnt="9"/>
      <dgm:spPr/>
    </dgm:pt>
    <dgm:pt modelId="{A95813EC-7D05-472D-91AF-E6B1B5BA6FC0}" type="pres">
      <dgm:prSet presAssocID="{9746A8AE-82F2-46B7-9FE5-C5BC9EAD5E15}" presName="sibTrans" presStyleCnt="0"/>
      <dgm:spPr/>
    </dgm:pt>
    <dgm:pt modelId="{6DB84487-F17C-4321-A62F-A809292454B9}" type="pres">
      <dgm:prSet presAssocID="{9746A8AE-82F2-46B7-9FE5-C5BC9EAD5E15}" presName="space" presStyleCnt="0"/>
      <dgm:spPr/>
    </dgm:pt>
    <dgm:pt modelId="{404A1922-B709-456C-B52F-17CE54E0194C}" type="pres">
      <dgm:prSet presAssocID="{C800F8E3-1BBE-4B0C-BBD6-4AC434179A68}" presName="composite" presStyleCnt="0"/>
      <dgm:spPr/>
    </dgm:pt>
    <dgm:pt modelId="{68FC0748-2571-42EB-8042-ED90199AD59F}" type="pres">
      <dgm:prSet presAssocID="{C800F8E3-1BBE-4B0C-BBD6-4AC434179A68}" presName="LShape" presStyleLbl="alignNode1" presStyleIdx="8" presStyleCnt="9"/>
      <dgm:spPr/>
    </dgm:pt>
    <dgm:pt modelId="{01C311F1-6755-4DAF-92F3-559421FA2389}" type="pres">
      <dgm:prSet presAssocID="{C800F8E3-1BBE-4B0C-BBD6-4AC434179A6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EB8F8F-8CA0-4BA1-9026-B09CBEB6605D}" srcId="{3C773584-2EA6-458D-87E8-1A6D0AA46B1E}" destId="{8EBF0D43-DD5F-4FAC-9E0F-C9D31D5DFD4F}" srcOrd="2" destOrd="0" parTransId="{DCA78411-D259-4638-B5ED-FCA4F0FF72CD}" sibTransId="{8E1E6DC0-1513-4ADF-93E4-85A28C9357C9}"/>
    <dgm:cxn modelId="{7E8B903F-CFAC-45FA-9D8B-2F90A7BCB922}" type="presOf" srcId="{7B835DD9-A809-4081-8CE9-B9656F175C58}" destId="{382EC50E-21F2-4AD2-BC71-0E2EE3FC3AA9}" srcOrd="0" destOrd="0" presId="urn:microsoft.com/office/officeart/2009/3/layout/StepUpProcess"/>
    <dgm:cxn modelId="{F2B7EB94-9424-488F-9752-EC4B59CED08A}" type="presOf" srcId="{C253BE05-25C3-4BCA-B466-27A23B6574F3}" destId="{49DDD481-3E98-4B8E-A4A1-498D2E4B3FA0}" srcOrd="0" destOrd="0" presId="urn:microsoft.com/office/officeart/2009/3/layout/StepUpProcess"/>
    <dgm:cxn modelId="{19DEA9E8-045B-47C5-8A13-6C7F198AB450}" type="presOf" srcId="{7802BEBB-0D07-4D79-A2B0-077E3035EAD5}" destId="{1A2B9CF0-47A0-4496-8CEF-EFA2AA86A627}" srcOrd="0" destOrd="0" presId="urn:microsoft.com/office/officeart/2009/3/layout/StepUpProcess"/>
    <dgm:cxn modelId="{9FE11D1F-E1E2-4E72-B9A4-C6E126C16B04}" srcId="{3C773584-2EA6-458D-87E8-1A6D0AA46B1E}" destId="{7802BEBB-0D07-4D79-A2B0-077E3035EAD5}" srcOrd="0" destOrd="0" parTransId="{614DE3B8-C36D-411F-8CEA-B7EEB3EAEA54}" sibTransId="{A3FCCDCA-2BD9-4D8F-B39E-9D62BDB12104}"/>
    <dgm:cxn modelId="{4A446754-0335-4805-9FEE-B0924AF62845}" type="presOf" srcId="{C800F8E3-1BBE-4B0C-BBD6-4AC434179A68}" destId="{01C311F1-6755-4DAF-92F3-559421FA2389}" srcOrd="0" destOrd="0" presId="urn:microsoft.com/office/officeart/2009/3/layout/StepUpProcess"/>
    <dgm:cxn modelId="{03234E1E-7856-470D-AABE-852BD60609A0}" srcId="{3C773584-2EA6-458D-87E8-1A6D0AA46B1E}" destId="{7B835DD9-A809-4081-8CE9-B9656F175C58}" srcOrd="1" destOrd="0" parTransId="{DC41EB30-1A49-4F38-BD71-63E241ED6A71}" sibTransId="{4BDAE5F2-F4C9-4757-8D15-4FD798B9BB03}"/>
    <dgm:cxn modelId="{A82D3ECC-E886-4E4A-BB46-DD1D31CEB058}" srcId="{3C773584-2EA6-458D-87E8-1A6D0AA46B1E}" destId="{C253BE05-25C3-4BCA-B466-27A23B6574F3}" srcOrd="3" destOrd="0" parTransId="{68F206D0-B866-49A8-990A-3342D6F8F961}" sibTransId="{9746A8AE-82F2-46B7-9FE5-C5BC9EAD5E15}"/>
    <dgm:cxn modelId="{B7999D7D-D167-45F6-98D1-781011088C7D}" type="presOf" srcId="{3C773584-2EA6-458D-87E8-1A6D0AA46B1E}" destId="{6FC77C0E-3845-4B56-B328-E8FB637F93D0}" srcOrd="0" destOrd="0" presId="urn:microsoft.com/office/officeart/2009/3/layout/StepUpProcess"/>
    <dgm:cxn modelId="{B405407B-AAFF-4C7A-9541-4F9CA49557D4}" srcId="{3C773584-2EA6-458D-87E8-1A6D0AA46B1E}" destId="{C800F8E3-1BBE-4B0C-BBD6-4AC434179A68}" srcOrd="4" destOrd="0" parTransId="{B00FC890-6A87-418F-81DE-22564D2CADFF}" sibTransId="{30FD936A-5E24-4884-885C-A7C497ED5089}"/>
    <dgm:cxn modelId="{A23066B8-3941-4118-9A44-4856CA08472A}" type="presOf" srcId="{8EBF0D43-DD5F-4FAC-9E0F-C9D31D5DFD4F}" destId="{AC300456-5B5F-41B9-AA16-74FA5EFD8A46}" srcOrd="0" destOrd="0" presId="urn:microsoft.com/office/officeart/2009/3/layout/StepUpProcess"/>
    <dgm:cxn modelId="{48FED044-5CC9-40B4-B689-CD5DEC9845FD}" type="presParOf" srcId="{6FC77C0E-3845-4B56-B328-E8FB637F93D0}" destId="{E414140A-F161-4165-B597-81C53E4E5715}" srcOrd="0" destOrd="0" presId="urn:microsoft.com/office/officeart/2009/3/layout/StepUpProcess"/>
    <dgm:cxn modelId="{EDD56D5B-7080-478F-9A3F-85BF51C23F8E}" type="presParOf" srcId="{E414140A-F161-4165-B597-81C53E4E5715}" destId="{60384AAD-7445-4A4D-9FD1-84C336236FAE}" srcOrd="0" destOrd="0" presId="urn:microsoft.com/office/officeart/2009/3/layout/StepUpProcess"/>
    <dgm:cxn modelId="{8AB19203-B876-4955-83FD-ABF85F337DBD}" type="presParOf" srcId="{E414140A-F161-4165-B597-81C53E4E5715}" destId="{1A2B9CF0-47A0-4496-8CEF-EFA2AA86A627}" srcOrd="1" destOrd="0" presId="urn:microsoft.com/office/officeart/2009/3/layout/StepUpProcess"/>
    <dgm:cxn modelId="{51C7B51F-B434-4657-8845-8228EA314E23}" type="presParOf" srcId="{E414140A-F161-4165-B597-81C53E4E5715}" destId="{27B691B5-882C-43B4-8DA3-1EDA37EFCB32}" srcOrd="2" destOrd="0" presId="urn:microsoft.com/office/officeart/2009/3/layout/StepUpProcess"/>
    <dgm:cxn modelId="{6D099883-DD12-417B-B154-EA333411A19F}" type="presParOf" srcId="{6FC77C0E-3845-4B56-B328-E8FB637F93D0}" destId="{199649D0-C4D6-4B14-94BB-DB706CDB4ED1}" srcOrd="1" destOrd="0" presId="urn:microsoft.com/office/officeart/2009/3/layout/StepUpProcess"/>
    <dgm:cxn modelId="{C1304B1D-0E34-4E2A-ADA8-AE398BBC7448}" type="presParOf" srcId="{199649D0-C4D6-4B14-94BB-DB706CDB4ED1}" destId="{08EF8565-76E7-4708-A1B7-D3228718797B}" srcOrd="0" destOrd="0" presId="urn:microsoft.com/office/officeart/2009/3/layout/StepUpProcess"/>
    <dgm:cxn modelId="{2B20A088-4BF9-4456-855A-65E9E62C8D5F}" type="presParOf" srcId="{6FC77C0E-3845-4B56-B328-E8FB637F93D0}" destId="{5A71DC45-26A2-4382-BB60-B6936AA686A1}" srcOrd="2" destOrd="0" presId="urn:microsoft.com/office/officeart/2009/3/layout/StepUpProcess"/>
    <dgm:cxn modelId="{E9650E25-2611-4531-9E20-144AE805D1B8}" type="presParOf" srcId="{5A71DC45-26A2-4382-BB60-B6936AA686A1}" destId="{2359CFA1-B3ED-43AD-BB5C-06A200BFC7C0}" srcOrd="0" destOrd="0" presId="urn:microsoft.com/office/officeart/2009/3/layout/StepUpProcess"/>
    <dgm:cxn modelId="{9F18BCE4-7D23-4309-885A-B16E3BF0B396}" type="presParOf" srcId="{5A71DC45-26A2-4382-BB60-B6936AA686A1}" destId="{382EC50E-21F2-4AD2-BC71-0E2EE3FC3AA9}" srcOrd="1" destOrd="0" presId="urn:microsoft.com/office/officeart/2009/3/layout/StepUpProcess"/>
    <dgm:cxn modelId="{5539AA33-6305-4957-8227-951AFA96B95D}" type="presParOf" srcId="{5A71DC45-26A2-4382-BB60-B6936AA686A1}" destId="{06F14516-CB9C-4C92-820E-569192C1D2DA}" srcOrd="2" destOrd="0" presId="urn:microsoft.com/office/officeart/2009/3/layout/StepUpProcess"/>
    <dgm:cxn modelId="{047684B2-06E5-4266-8C8F-644A28028966}" type="presParOf" srcId="{6FC77C0E-3845-4B56-B328-E8FB637F93D0}" destId="{BC72680D-B0BB-4DB0-A9AA-D9C071124B70}" srcOrd="3" destOrd="0" presId="urn:microsoft.com/office/officeart/2009/3/layout/StepUpProcess"/>
    <dgm:cxn modelId="{538690C2-7D65-4C6B-B2D2-E041045FEA63}" type="presParOf" srcId="{BC72680D-B0BB-4DB0-A9AA-D9C071124B70}" destId="{27071FF2-1724-4FC3-86AB-54AB76167CBF}" srcOrd="0" destOrd="0" presId="urn:microsoft.com/office/officeart/2009/3/layout/StepUpProcess"/>
    <dgm:cxn modelId="{30549067-676F-4F01-BE08-13BCE2EBDB13}" type="presParOf" srcId="{6FC77C0E-3845-4B56-B328-E8FB637F93D0}" destId="{B4FD5A3B-A6BE-4813-AE63-A327D7D9ED38}" srcOrd="4" destOrd="0" presId="urn:microsoft.com/office/officeart/2009/3/layout/StepUpProcess"/>
    <dgm:cxn modelId="{8972666F-282E-44FB-9F9B-00A53D54D7BB}" type="presParOf" srcId="{B4FD5A3B-A6BE-4813-AE63-A327D7D9ED38}" destId="{BAF6D69F-3419-49DF-B55E-E7CC7436977A}" srcOrd="0" destOrd="0" presId="urn:microsoft.com/office/officeart/2009/3/layout/StepUpProcess"/>
    <dgm:cxn modelId="{8D91E891-FC93-4D3D-8C16-96E65E61294F}" type="presParOf" srcId="{B4FD5A3B-A6BE-4813-AE63-A327D7D9ED38}" destId="{AC300456-5B5F-41B9-AA16-74FA5EFD8A46}" srcOrd="1" destOrd="0" presId="urn:microsoft.com/office/officeart/2009/3/layout/StepUpProcess"/>
    <dgm:cxn modelId="{7127D1CF-ABE7-42F4-99C5-36C329A2AE82}" type="presParOf" srcId="{B4FD5A3B-A6BE-4813-AE63-A327D7D9ED38}" destId="{B95F0BC3-48A7-4C7B-9F95-75B1F8342A55}" srcOrd="2" destOrd="0" presId="urn:microsoft.com/office/officeart/2009/3/layout/StepUpProcess"/>
    <dgm:cxn modelId="{DDD981D3-8906-4D96-82FF-06C37C30BA65}" type="presParOf" srcId="{6FC77C0E-3845-4B56-B328-E8FB637F93D0}" destId="{E8733AB3-6AB7-4A69-A716-FAF1DE51BB1D}" srcOrd="5" destOrd="0" presId="urn:microsoft.com/office/officeart/2009/3/layout/StepUpProcess"/>
    <dgm:cxn modelId="{677D2830-5EB3-4031-A10D-E18056C1BE74}" type="presParOf" srcId="{E8733AB3-6AB7-4A69-A716-FAF1DE51BB1D}" destId="{48688E34-A810-4639-A9B7-CAC354D22AAD}" srcOrd="0" destOrd="0" presId="urn:microsoft.com/office/officeart/2009/3/layout/StepUpProcess"/>
    <dgm:cxn modelId="{C01D5F6D-9044-4A16-8FB5-19A900E321A2}" type="presParOf" srcId="{6FC77C0E-3845-4B56-B328-E8FB637F93D0}" destId="{65349319-67DE-4480-861D-5438D57F3780}" srcOrd="6" destOrd="0" presId="urn:microsoft.com/office/officeart/2009/3/layout/StepUpProcess"/>
    <dgm:cxn modelId="{1257F41F-C962-4B34-ACA4-22E28C52270E}" type="presParOf" srcId="{65349319-67DE-4480-861D-5438D57F3780}" destId="{806442C9-5438-4D84-A790-F434BBAD65AC}" srcOrd="0" destOrd="0" presId="urn:microsoft.com/office/officeart/2009/3/layout/StepUpProcess"/>
    <dgm:cxn modelId="{4CD40EB3-BEB8-4A63-95B8-9C265C89DB32}" type="presParOf" srcId="{65349319-67DE-4480-861D-5438D57F3780}" destId="{49DDD481-3E98-4B8E-A4A1-498D2E4B3FA0}" srcOrd="1" destOrd="0" presId="urn:microsoft.com/office/officeart/2009/3/layout/StepUpProcess"/>
    <dgm:cxn modelId="{D69A44BA-EFE1-44C3-BEA6-4F0DC93CAD03}" type="presParOf" srcId="{65349319-67DE-4480-861D-5438D57F3780}" destId="{CC6CE070-41F0-44FE-BAE9-9923C5A13889}" srcOrd="2" destOrd="0" presId="urn:microsoft.com/office/officeart/2009/3/layout/StepUpProcess"/>
    <dgm:cxn modelId="{38B6E740-08B0-4C7C-9A03-BE434F6FAF14}" type="presParOf" srcId="{6FC77C0E-3845-4B56-B328-E8FB637F93D0}" destId="{A95813EC-7D05-472D-91AF-E6B1B5BA6FC0}" srcOrd="7" destOrd="0" presId="urn:microsoft.com/office/officeart/2009/3/layout/StepUpProcess"/>
    <dgm:cxn modelId="{7F7B2E0A-BBE5-4498-BCBF-B5B917FE10C2}" type="presParOf" srcId="{A95813EC-7D05-472D-91AF-E6B1B5BA6FC0}" destId="{6DB84487-F17C-4321-A62F-A809292454B9}" srcOrd="0" destOrd="0" presId="urn:microsoft.com/office/officeart/2009/3/layout/StepUpProcess"/>
    <dgm:cxn modelId="{674EB070-3E23-46DA-9FAA-13CB9349DE9A}" type="presParOf" srcId="{6FC77C0E-3845-4B56-B328-E8FB637F93D0}" destId="{404A1922-B709-456C-B52F-17CE54E0194C}" srcOrd="8" destOrd="0" presId="urn:microsoft.com/office/officeart/2009/3/layout/StepUpProcess"/>
    <dgm:cxn modelId="{F509F130-582C-4358-AFA8-648F6DF845D0}" type="presParOf" srcId="{404A1922-B709-456C-B52F-17CE54E0194C}" destId="{68FC0748-2571-42EB-8042-ED90199AD59F}" srcOrd="0" destOrd="0" presId="urn:microsoft.com/office/officeart/2009/3/layout/StepUpProcess"/>
    <dgm:cxn modelId="{06406843-4E4F-45C8-AA34-ABD25D6CBAA3}" type="presParOf" srcId="{404A1922-B709-456C-B52F-17CE54E0194C}" destId="{01C311F1-6755-4DAF-92F3-559421FA23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0CFB7D-50CD-428C-AB8D-7C535ADF44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870DAB-FCDF-4D52-ABB0-1DE91D63B36E}">
      <dgm:prSet phldrT="[Texto]" custT="1"/>
      <dgm:spPr/>
      <dgm:t>
        <a:bodyPr/>
        <a:lstStyle/>
        <a:p>
          <a:r>
            <a:rPr lang="es-ES" sz="2800" dirty="0"/>
            <a:t>Página web cultural</a:t>
          </a:r>
        </a:p>
      </dgm:t>
    </dgm:pt>
    <dgm:pt modelId="{2ACAB46C-AE58-48FB-9029-552F1EE37607}" type="parTrans" cxnId="{77344642-3799-43A3-99FF-02FA228530AE}">
      <dgm:prSet/>
      <dgm:spPr/>
      <dgm:t>
        <a:bodyPr/>
        <a:lstStyle/>
        <a:p>
          <a:endParaRPr lang="es-ES" sz="800"/>
        </a:p>
      </dgm:t>
    </dgm:pt>
    <dgm:pt modelId="{203024DC-B834-4747-8F3C-9E59BD430BF6}" type="sibTrans" cxnId="{77344642-3799-43A3-99FF-02FA228530AE}">
      <dgm:prSet/>
      <dgm:spPr/>
      <dgm:t>
        <a:bodyPr/>
        <a:lstStyle/>
        <a:p>
          <a:endParaRPr lang="es-ES" sz="800"/>
        </a:p>
      </dgm:t>
    </dgm:pt>
    <dgm:pt modelId="{D42E693B-668E-46F0-933F-CB4FFE886DBE}" type="pres">
      <dgm:prSet presAssocID="{790CFB7D-50CD-428C-AB8D-7C535ADF44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6B9783-704F-4FC4-9F3F-CF0B8ED809E4}" type="pres">
      <dgm:prSet presAssocID="{BA870DAB-FCDF-4D52-ABB0-1DE91D63B36E}" presName="parentText" presStyleLbl="node1" presStyleIdx="0" presStyleCnt="1" custLinFactNeighborX="2673" custLinFactNeighborY="-381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344642-3799-43A3-99FF-02FA228530AE}" srcId="{790CFB7D-50CD-428C-AB8D-7C535ADF4415}" destId="{BA870DAB-FCDF-4D52-ABB0-1DE91D63B36E}" srcOrd="0" destOrd="0" parTransId="{2ACAB46C-AE58-48FB-9029-552F1EE37607}" sibTransId="{203024DC-B834-4747-8F3C-9E59BD430BF6}"/>
    <dgm:cxn modelId="{3D880A25-A811-4BC5-8967-7118351788BB}" type="presOf" srcId="{790CFB7D-50CD-428C-AB8D-7C535ADF4415}" destId="{D42E693B-668E-46F0-933F-CB4FFE886DBE}" srcOrd="0" destOrd="0" presId="urn:microsoft.com/office/officeart/2005/8/layout/vList2"/>
    <dgm:cxn modelId="{A589EE23-85AD-488C-A308-961FDA6A0F36}" type="presOf" srcId="{BA870DAB-FCDF-4D52-ABB0-1DE91D63B36E}" destId="{8D6B9783-704F-4FC4-9F3F-CF0B8ED809E4}" srcOrd="0" destOrd="0" presId="urn:microsoft.com/office/officeart/2005/8/layout/vList2"/>
    <dgm:cxn modelId="{8911816D-4F15-4323-BE34-DFF8A4F7D34F}" type="presParOf" srcId="{D42E693B-668E-46F0-933F-CB4FFE886DBE}" destId="{8D6B9783-704F-4FC4-9F3F-CF0B8ED809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7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69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470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9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4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9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6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186362-3E85-4860-9521-79279782DE8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889B66-1B21-4ED8-9CC4-0757DCAD1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6319" y="3913384"/>
            <a:ext cx="10485121" cy="1181131"/>
          </a:xfrm>
        </p:spPr>
        <p:txBody>
          <a:bodyPr>
            <a:noAutofit/>
          </a:bodyPr>
          <a:lstStyle/>
          <a:p>
            <a:pPr algn="ctr"/>
            <a:r>
              <a:rPr lang="es-EC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SOCIALES, RITUALES Y ACTOS FESTIVOS COMO APORTE AL DESARROLLO TURÍSTICO LOCAL DEL CANTÓN PUJILÍ, PROVINCIA DE COTOPAXI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41" y="484446"/>
            <a:ext cx="6406583" cy="16546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54317" y="2364502"/>
            <a:ext cx="10145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DEL COMERCIO</a:t>
            </a:r>
            <a:b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DE ADMINISTRACIÓN TURÍSTICA Y HOTELERA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9060" y="52167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WENDY ABIGAIL TACO ROMERO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87453" y="5842308"/>
            <a:ext cx="7826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TUTORA: MGT. </a:t>
            </a:r>
            <a:r>
              <a:rPr lang="es-EC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SUÁREZ </a:t>
            </a: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VELASCO, JENNY ELIZABETH</a:t>
            </a:r>
          </a:p>
        </p:txBody>
      </p:sp>
    </p:spTree>
    <p:extLst>
      <p:ext uri="{BB962C8B-B14F-4D97-AF65-F5344CB8AC3E}">
        <p14:creationId xmlns:p14="http://schemas.microsoft.com/office/powerpoint/2010/main" val="141966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610" y="182880"/>
            <a:ext cx="9603275" cy="1049235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bg1"/>
                </a:solidFill>
              </a:rPr>
              <a:t>MARCO METODOLÓGICO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7576986"/>
              </p:ext>
            </p:extLst>
          </p:nvPr>
        </p:nvGraphicFramePr>
        <p:xfrm>
          <a:off x="-2203824" y="1232115"/>
          <a:ext cx="8819777" cy="538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comendaciones para analizar datos basados en encuestas - Abierto al  Públic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r="17132"/>
          <a:stretch/>
        </p:blipFill>
        <p:spPr bwMode="auto">
          <a:xfrm>
            <a:off x="3913093" y="1232114"/>
            <a:ext cx="4174827" cy="355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trevistas con usuarios (I). Definir objetivos y crear una guí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r="23950"/>
          <a:stretch/>
        </p:blipFill>
        <p:spPr bwMode="auto">
          <a:xfrm>
            <a:off x="8165430" y="3281083"/>
            <a:ext cx="3942809" cy="345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13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254" y="0"/>
            <a:ext cx="6526485" cy="1110343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bg1"/>
                </a:solidFill>
              </a:rPr>
              <a:t>RESULTADOS ENCUESTA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F931AF4-DFFB-406B-9C7E-7ED59038036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010" y="1156903"/>
            <a:ext cx="5341763" cy="30110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DFE1D5F-02D9-4F3E-BF2F-E84F0845EA0A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2094" y="2662443"/>
            <a:ext cx="6133651" cy="368534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1251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498F4FD-6CBA-4214-81B3-C37B666D137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774" y="256429"/>
            <a:ext cx="5550922" cy="300360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E5AF166-2805-4311-A65D-EA980368330B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774" y="3428999"/>
            <a:ext cx="5550922" cy="287903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900553D-A19F-4739-9203-C08AA2C9232D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983" y="1792148"/>
            <a:ext cx="5882226" cy="327370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505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3477" y="2389294"/>
            <a:ext cx="3801838" cy="954108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ENTREVISTAS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72021363"/>
              </p:ext>
            </p:extLst>
          </p:nvPr>
        </p:nvGraphicFramePr>
        <p:xfrm>
          <a:off x="608147" y="627018"/>
          <a:ext cx="10756537" cy="459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Pujilí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91" y="3435529"/>
            <a:ext cx="2361762" cy="3150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Pujilí - Ecuador | Go Ecuador | Guía Turística, Hospedaje y Tours en Ecuad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3" y="4088319"/>
            <a:ext cx="4279364" cy="2498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La televisión y la radio siguen siendo los medios mejor valorados - La  Publicidad - Periódico de Publicidad, Comunicación Comercial y Marketi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7616" r="12623" b="5621"/>
          <a:stretch/>
        </p:blipFill>
        <p:spPr bwMode="auto">
          <a:xfrm>
            <a:off x="7683269" y="3593644"/>
            <a:ext cx="4245430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12030E98-CE68-41CF-B97E-88106A59E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94518"/>
              </p:ext>
            </p:extLst>
          </p:nvPr>
        </p:nvGraphicFramePr>
        <p:xfrm>
          <a:off x="44131" y="92765"/>
          <a:ext cx="8596285" cy="1152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49">
                  <a:extLst>
                    <a:ext uri="{9D8B030D-6E8A-4147-A177-3AD203B41FA5}">
                      <a16:colId xmlns:a16="http://schemas.microsoft.com/office/drawing/2014/main" xmlns="" val="4243597120"/>
                    </a:ext>
                  </a:extLst>
                </a:gridCol>
                <a:gridCol w="1943196">
                  <a:extLst>
                    <a:ext uri="{9D8B030D-6E8A-4147-A177-3AD203B41FA5}">
                      <a16:colId xmlns:a16="http://schemas.microsoft.com/office/drawing/2014/main" xmlns="" val="2596757117"/>
                    </a:ext>
                  </a:extLst>
                </a:gridCol>
                <a:gridCol w="2412165">
                  <a:extLst>
                    <a:ext uri="{9D8B030D-6E8A-4147-A177-3AD203B41FA5}">
                      <a16:colId xmlns:a16="http://schemas.microsoft.com/office/drawing/2014/main" xmlns="" val="1752335370"/>
                    </a:ext>
                  </a:extLst>
                </a:gridCol>
                <a:gridCol w="2243875">
                  <a:extLst>
                    <a:ext uri="{9D8B030D-6E8A-4147-A177-3AD203B41FA5}">
                      <a16:colId xmlns:a16="http://schemas.microsoft.com/office/drawing/2014/main" xmlns="" val="2546413524"/>
                    </a:ext>
                  </a:extLst>
                </a:gridCol>
              </a:tblGrid>
              <a:tr h="238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Juan Albán</a:t>
                      </a:r>
                      <a:endParaRPr lang="es-EC" sz="20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2" marR="6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Guillermo Ortega</a:t>
                      </a:r>
                      <a:endParaRPr lang="es-EC" sz="20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2" marR="6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Eduardo Pastuña</a:t>
                      </a:r>
                      <a:endParaRPr lang="es-EC" sz="20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2" marR="6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Daniel Veloz</a:t>
                      </a:r>
                      <a:endParaRPr lang="es-EC" sz="20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2" marR="64322" marT="0" marB="0" anchor="ctr"/>
                </a:tc>
                <a:extLst>
                  <a:ext uri="{0D108BD9-81ED-4DB2-BD59-A6C34878D82A}">
                    <a16:rowId xmlns:a16="http://schemas.microsoft.com/office/drawing/2014/main" xmlns="" val="3791624575"/>
                  </a:ext>
                </a:extLst>
              </a:tr>
              <a:tr h="913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Representante del GAD de Pujilí</a:t>
                      </a:r>
                      <a:endParaRPr lang="es-EC" sz="20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2" marR="6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Representante de la comisión de cultura de la parroquia El Tingo- La Esperanza</a:t>
                      </a:r>
                      <a:endParaRPr lang="es-EC" sz="20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2" marR="6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Ex presidente del Gobierno Parroquial de Zumbahua</a:t>
                      </a:r>
                      <a:endParaRPr lang="es-EC" sz="20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2" marR="6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Experto en turismo cultural y participante de las fiestas de Angamarca</a:t>
                      </a:r>
                      <a:endParaRPr lang="es-EC" sz="20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2" marR="64322" marT="0" marB="0" anchor="ctr"/>
                </a:tc>
                <a:extLst>
                  <a:ext uri="{0D108BD9-81ED-4DB2-BD59-A6C34878D82A}">
                    <a16:rowId xmlns:a16="http://schemas.microsoft.com/office/drawing/2014/main" xmlns="" val="131052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66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296" y="130629"/>
            <a:ext cx="8534400" cy="1141307"/>
          </a:xfrm>
        </p:spPr>
        <p:txBody>
          <a:bodyPr>
            <a:normAutofit/>
          </a:bodyPr>
          <a:lstStyle/>
          <a:p>
            <a:r>
              <a:rPr lang="es-EC" sz="4400" b="1" dirty="0">
                <a:solidFill>
                  <a:schemeClr val="bg1"/>
                </a:solidFill>
              </a:rPr>
              <a:t>PROPUESTA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4298272"/>
              </p:ext>
            </p:extLst>
          </p:nvPr>
        </p:nvGraphicFramePr>
        <p:xfrm>
          <a:off x="4427679" y="335522"/>
          <a:ext cx="4252495" cy="73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6D18245-14F7-41CA-94BD-1DA1379173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32326" y="1271935"/>
            <a:ext cx="11527348" cy="5250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070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063B72-695A-4356-AA0E-61BE17F241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9026" y="226943"/>
            <a:ext cx="11873948" cy="640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4249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47" y="228190"/>
            <a:ext cx="8916081" cy="643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598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56732D9-8271-4B11-A087-B5F2B304C5BE}"/>
              </a:ext>
            </a:extLst>
          </p:cNvPr>
          <p:cNvSpPr txBox="1"/>
          <p:nvPr/>
        </p:nvSpPr>
        <p:spPr>
          <a:xfrm>
            <a:off x="245544" y="6316471"/>
            <a:ext cx="5616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https://wendyabigail74.wixsite.com/website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375" y="189318"/>
            <a:ext cx="7911465" cy="598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255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074" y="205409"/>
            <a:ext cx="8534400" cy="766050"/>
          </a:xfrm>
        </p:spPr>
        <p:txBody>
          <a:bodyPr>
            <a:normAutofit/>
          </a:bodyPr>
          <a:lstStyle/>
          <a:p>
            <a:r>
              <a:rPr lang="es-EC" sz="3200" b="1" dirty="0">
                <a:solidFill>
                  <a:schemeClr val="bg1"/>
                </a:solidFill>
              </a:rPr>
              <a:t>Conclusiones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53655654"/>
              </p:ext>
            </p:extLst>
          </p:nvPr>
        </p:nvGraphicFramePr>
        <p:xfrm>
          <a:off x="240074" y="1176867"/>
          <a:ext cx="109655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33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7973" y="313509"/>
            <a:ext cx="7364905" cy="783770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RECOMENDACIONES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19503114"/>
              </p:ext>
            </p:extLst>
          </p:nvPr>
        </p:nvGraphicFramePr>
        <p:xfrm>
          <a:off x="743842" y="718457"/>
          <a:ext cx="10633165" cy="59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56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963" y="639497"/>
            <a:ext cx="5824433" cy="1049235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bg1"/>
                </a:solidFill>
              </a:rPr>
              <a:t>INTRODUCCIÓN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368591" y="3846408"/>
            <a:ext cx="4287832" cy="2299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  <a:p>
            <a:endParaRPr lang="es-EC" dirty="0"/>
          </a:p>
          <a:p>
            <a:endParaRPr lang="en-US" dirty="0"/>
          </a:p>
        </p:txBody>
      </p:sp>
      <p:pic>
        <p:nvPicPr>
          <p:cNvPr id="1028" name="Picture 4" descr="Ministro César Navas participó de la tradicional fiesta del Corpus Christi,  en Pujilí – Ministerio de Gobier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1" y="1941334"/>
            <a:ext cx="6773599" cy="381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86466471"/>
              </p:ext>
            </p:extLst>
          </p:nvPr>
        </p:nvGraphicFramePr>
        <p:xfrm>
          <a:off x="6139543" y="666206"/>
          <a:ext cx="7160359" cy="586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9600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6319" y="3913384"/>
            <a:ext cx="10485121" cy="1181131"/>
          </a:xfrm>
        </p:spPr>
        <p:txBody>
          <a:bodyPr>
            <a:noAutofit/>
          </a:bodyPr>
          <a:lstStyle/>
          <a:p>
            <a:pPr algn="ctr"/>
            <a:r>
              <a:rPr lang="es-EC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SOCIALES, RITUALES Y ACTOS FESTIVOS COMO APORTE AL DESARROLLO TURÍSTICO LOCAL DEL CANTÓN PUJILÍ, PROVINCIA DE COTOPAXI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41" y="484446"/>
            <a:ext cx="6406583" cy="16546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54317" y="2364502"/>
            <a:ext cx="10145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DEL COMERCIO</a:t>
            </a:r>
            <a:b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DE ADMINISTRACIÓN TURÍSTICA Y HOTELERA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9060" y="52167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WENDY ABIGAIL TACO ROMERO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87453" y="5842308"/>
            <a:ext cx="7826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TUTORA: MGT. SUAREZ VELASCO, JENNY ELIZABETH </a:t>
            </a:r>
          </a:p>
        </p:txBody>
      </p:sp>
    </p:spTree>
    <p:extLst>
      <p:ext uri="{BB962C8B-B14F-4D97-AF65-F5344CB8AC3E}">
        <p14:creationId xmlns:p14="http://schemas.microsoft.com/office/powerpoint/2010/main" val="357115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462" y="-106016"/>
            <a:ext cx="4836168" cy="1049235"/>
          </a:xfrm>
        </p:spPr>
        <p:txBody>
          <a:bodyPr>
            <a:normAutofit/>
          </a:bodyPr>
          <a:lstStyle/>
          <a:p>
            <a:r>
              <a:rPr lang="es-EC" sz="4000" b="1" dirty="0">
                <a:solidFill>
                  <a:schemeClr val="bg1"/>
                </a:solidFill>
              </a:rPr>
              <a:t>IMPORTANCIA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208812"/>
              </p:ext>
            </p:extLst>
          </p:nvPr>
        </p:nvGraphicFramePr>
        <p:xfrm>
          <a:off x="4457607" y="182879"/>
          <a:ext cx="7625536" cy="369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Pujilí revive la Octava del Corpus Christi 2020 – Ministerio de Turis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1" y="885027"/>
            <a:ext cx="3866455" cy="257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PUJILÍ SE ALISTA PARA FIESTAS DE CARNAVAL 2020. (VIDEO) | Al Día Onl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5" y="3667197"/>
            <a:ext cx="5093813" cy="303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l Telégrafo - El desfile del Corpus Christi será hoy, desde las 09:00, en  Pujilí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08" y="3189476"/>
            <a:ext cx="5287835" cy="351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8214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03" y="182881"/>
            <a:ext cx="3145075" cy="1049235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OBJETIVOS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9263405"/>
              </p:ext>
            </p:extLst>
          </p:nvPr>
        </p:nvGraphicFramePr>
        <p:xfrm>
          <a:off x="-1206783" y="248195"/>
          <a:ext cx="10855234" cy="660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El Corpus Christi, simbiosis cultural en Pujilí | El Comerc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44" y="581548"/>
            <a:ext cx="4419207" cy="2455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Pujilí difunde sus íconos en cinco rutas turísticas | El Comerc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54" y="3370017"/>
            <a:ext cx="4275997" cy="282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1632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136" y="52251"/>
            <a:ext cx="4361392" cy="809898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bg1"/>
                </a:solidFill>
              </a:rPr>
              <a:t>MARCO TEÓRICO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0626534"/>
              </p:ext>
            </p:extLst>
          </p:nvPr>
        </p:nvGraphicFramePr>
        <p:xfrm>
          <a:off x="281576" y="862149"/>
          <a:ext cx="6524173" cy="582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ITALIA - Curso de formación Turismo Sostenible y Desarrollo Local en Áreas  Rura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16" y="2021199"/>
            <a:ext cx="4876800" cy="3295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355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53" y="2259875"/>
            <a:ext cx="3094294" cy="1789611"/>
          </a:xfrm>
        </p:spPr>
        <p:txBody>
          <a:bodyPr>
            <a:norm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MODELO DE FESTIVALES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b="4360"/>
          <a:stretch/>
        </p:blipFill>
        <p:spPr>
          <a:xfrm>
            <a:off x="3187336" y="174025"/>
            <a:ext cx="8752115" cy="6579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97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188" y="266776"/>
            <a:ext cx="5964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DIAGNÓSTICO SITUACIONAL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26802497"/>
              </p:ext>
            </p:extLst>
          </p:nvPr>
        </p:nvGraphicFramePr>
        <p:xfrm>
          <a:off x="4990012" y="117566"/>
          <a:ext cx="7093132" cy="663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46" t="4076" r="3035" b="8764"/>
          <a:stretch/>
        </p:blipFill>
        <p:spPr>
          <a:xfrm>
            <a:off x="253188" y="1021368"/>
            <a:ext cx="4579076" cy="5460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6639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4574358"/>
              </p:ext>
            </p:extLst>
          </p:nvPr>
        </p:nvGraphicFramePr>
        <p:xfrm>
          <a:off x="307703" y="0"/>
          <a:ext cx="8128000" cy="411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istoria de la Agricultura - Origen, Inventor y Evolución✔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" y="3709853"/>
            <a:ext cx="4381863" cy="2921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Gastronomia | Imbabu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35" y="650119"/>
            <a:ext cx="3239527" cy="266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Nacionalidad Kichwa de la Sier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18" y="3709853"/>
            <a:ext cx="5004254" cy="2832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757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tx1">
                <a:alpha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634" y="0"/>
            <a:ext cx="8534400" cy="783771"/>
          </a:xfrm>
        </p:spPr>
        <p:txBody>
          <a:bodyPr>
            <a:normAutofit/>
          </a:bodyPr>
          <a:lstStyle/>
          <a:p>
            <a:r>
              <a:rPr lang="es-EC" sz="3200" b="1" dirty="0">
                <a:solidFill>
                  <a:schemeClr val="bg1"/>
                </a:solidFill>
              </a:rPr>
              <a:t>FESTIVIDADES</a:t>
            </a:r>
            <a:r>
              <a:rPr lang="es-EC" sz="3200" b="1" dirty="0"/>
              <a:t> </a:t>
            </a:r>
            <a:r>
              <a:rPr lang="es-EC" sz="3200" b="1" dirty="0">
                <a:solidFill>
                  <a:schemeClr val="bg1"/>
                </a:solidFill>
              </a:rPr>
              <a:t>CULTURALES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59" y="79061"/>
            <a:ext cx="3672160" cy="203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2215395"/>
            <a:ext cx="4193179" cy="235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2" y="3600256"/>
            <a:ext cx="5145920" cy="242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2" y="731520"/>
            <a:ext cx="5145920" cy="213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4640104"/>
            <a:ext cx="4558939" cy="215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1358537" y="2976351"/>
            <a:ext cx="3057297" cy="483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Fiesta de los Caporales</a:t>
            </a:r>
            <a:endParaRPr lang="en-U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358537" y="6168654"/>
            <a:ext cx="3057297" cy="483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Fiesta de Cantonización</a:t>
            </a:r>
            <a:endParaRPr lang="en-U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262396" y="783771"/>
            <a:ext cx="2016034" cy="724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Fiesta de la Cerámica</a:t>
            </a:r>
            <a:endParaRPr lang="en-U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5735208" y="3097181"/>
            <a:ext cx="2016034" cy="724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Octavas de Corpus Christi</a:t>
            </a:r>
            <a:endParaRPr lang="en-U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5669893" y="5303085"/>
            <a:ext cx="1723685" cy="1019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Fiesta del Niño de Isinche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67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Override1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0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1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2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3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4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5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6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7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8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19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2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3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4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5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6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7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8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ppt/theme/themeOverride9.xml><?xml version="1.0" encoding="utf-8"?>
<a:themeOverride xmlns:a="http://schemas.openxmlformats.org/drawingml/2006/main">
  <a:clrScheme name="Sector">
    <a:dk1>
      <a:sysClr val="windowText" lastClr="000000"/>
    </a:dk1>
    <a:lt1>
      <a:sysClr val="window" lastClr="FFFFFF"/>
    </a:lt1>
    <a:dk2>
      <a:srgbClr val="D06F1E"/>
    </a:dk2>
    <a:lt2>
      <a:srgbClr val="F0BE21"/>
    </a:lt2>
    <a:accent1>
      <a:srgbClr val="760603"/>
    </a:accent1>
    <a:accent2>
      <a:srgbClr val="9F761A"/>
    </a:accent2>
    <a:accent3>
      <a:srgbClr val="92A200"/>
    </a:accent3>
    <a:accent4>
      <a:srgbClr val="4AA157"/>
    </a:accent4>
    <a:accent5>
      <a:srgbClr val="46788D"/>
    </a:accent5>
    <a:accent6>
      <a:srgbClr val="A848A8"/>
    </a:accent6>
    <a:hlink>
      <a:srgbClr val="460402"/>
    </a:hlink>
    <a:folHlink>
      <a:srgbClr val="99111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557</Words>
  <Application>Microsoft Office PowerPoint</Application>
  <PresentationFormat>Panorámica</PresentationFormat>
  <Paragraphs>89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Sector</vt:lpstr>
      <vt:lpstr>Presentación de PowerPoint</vt:lpstr>
      <vt:lpstr>INTRODUCCIÓN</vt:lpstr>
      <vt:lpstr>IMPORTANCIA</vt:lpstr>
      <vt:lpstr>OBJETIVOS</vt:lpstr>
      <vt:lpstr>MARCO TEÓRICO</vt:lpstr>
      <vt:lpstr>MODELO DE FESTIVALES</vt:lpstr>
      <vt:lpstr>Presentación de PowerPoint</vt:lpstr>
      <vt:lpstr>Presentación de PowerPoint</vt:lpstr>
      <vt:lpstr>FESTIVIDADES CULTURALES</vt:lpstr>
      <vt:lpstr>MARCO METODOLÓGICO</vt:lpstr>
      <vt:lpstr>RESULTADOS ENCUESTA</vt:lpstr>
      <vt:lpstr>Presentación de PowerPoint</vt:lpstr>
      <vt:lpstr>ENTREVISTAS</vt:lpstr>
      <vt:lpstr>PROPUESTA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Personal</cp:lastModifiedBy>
  <cp:revision>43</cp:revision>
  <dcterms:created xsi:type="dcterms:W3CDTF">2021-03-09T19:49:20Z</dcterms:created>
  <dcterms:modified xsi:type="dcterms:W3CDTF">2021-03-19T23:30:57Z</dcterms:modified>
</cp:coreProperties>
</file>