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337" r:id="rId3"/>
    <p:sldId id="286" r:id="rId4"/>
    <p:sldId id="288" r:id="rId5"/>
    <p:sldId id="293" r:id="rId6"/>
    <p:sldId id="345" r:id="rId7"/>
    <p:sldId id="289" r:id="rId8"/>
    <p:sldId id="351" r:id="rId9"/>
    <p:sldId id="349" r:id="rId10"/>
    <p:sldId id="350" r:id="rId11"/>
    <p:sldId id="352" r:id="rId12"/>
    <p:sldId id="298" r:id="rId13"/>
    <p:sldId id="353" r:id="rId14"/>
    <p:sldId id="354" r:id="rId15"/>
    <p:sldId id="355" r:id="rId16"/>
    <p:sldId id="356" r:id="rId17"/>
    <p:sldId id="358" r:id="rId18"/>
    <p:sldId id="359" r:id="rId19"/>
    <p:sldId id="361" r:id="rId20"/>
    <p:sldId id="362" r:id="rId21"/>
    <p:sldId id="363" r:id="rId22"/>
    <p:sldId id="364" r:id="rId23"/>
    <p:sldId id="365" r:id="rId24"/>
    <p:sldId id="366" r:id="rId25"/>
    <p:sldId id="367" r:id="rId26"/>
    <p:sldId id="368" r:id="rId27"/>
    <p:sldId id="313" r:id="rId28"/>
    <p:sldId id="369" r:id="rId29"/>
    <p:sldId id="319" r:id="rId3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7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E6F5AD-0156-46A3-A784-607D82EE9F78}" type="doc">
      <dgm:prSet loTypeId="urn:microsoft.com/office/officeart/2005/8/layout/StepDownProcess" loCatId="process" qsTypeId="urn:microsoft.com/office/officeart/2005/8/quickstyle/simple2" qsCatId="simple" csTypeId="urn:microsoft.com/office/officeart/2005/8/colors/accent1_1" csCatId="accent1" phldr="1"/>
      <dgm:spPr/>
      <dgm:t>
        <a:bodyPr/>
        <a:lstStyle/>
        <a:p>
          <a:endParaRPr lang="es-ES"/>
        </a:p>
      </dgm:t>
    </dgm:pt>
    <dgm:pt modelId="{0AD932EB-5830-4E07-8021-14FA3FF460B9}">
      <dgm:prSet phldrT="[Texto]"/>
      <dgm:spPr/>
      <dgm:t>
        <a:bodyPr/>
        <a:lstStyle/>
        <a:p>
          <a:r>
            <a:rPr lang="es-EC" dirty="0"/>
            <a:t>ANTECEDENTES</a:t>
          </a:r>
          <a:endParaRPr lang="es-ES" dirty="0"/>
        </a:p>
      </dgm:t>
    </dgm:pt>
    <dgm:pt modelId="{8BE755B0-12EF-454D-B8EC-46948916D0CB}" type="parTrans" cxnId="{E3DD2702-FC83-42AE-B8DE-A59011974546}">
      <dgm:prSet/>
      <dgm:spPr/>
      <dgm:t>
        <a:bodyPr/>
        <a:lstStyle/>
        <a:p>
          <a:endParaRPr lang="es-ES"/>
        </a:p>
      </dgm:t>
    </dgm:pt>
    <dgm:pt modelId="{8C15B39E-6ADB-45D9-A685-7958E294C878}" type="sibTrans" cxnId="{E3DD2702-FC83-42AE-B8DE-A59011974546}">
      <dgm:prSet/>
      <dgm:spPr/>
      <dgm:t>
        <a:bodyPr/>
        <a:lstStyle/>
        <a:p>
          <a:endParaRPr lang="es-ES"/>
        </a:p>
      </dgm:t>
    </dgm:pt>
    <dgm:pt modelId="{1C116A72-E1CF-4280-816C-C054E28753C4}">
      <dgm:prSet phldrT="[Texto]"/>
      <dgm:spPr/>
      <dgm:t>
        <a:bodyPr/>
        <a:lstStyle/>
        <a:p>
          <a:r>
            <a:rPr lang="es-EC" dirty="0"/>
            <a:t>REVISIÓN DE LITERATURA</a:t>
          </a:r>
          <a:endParaRPr lang="es-ES" dirty="0"/>
        </a:p>
      </dgm:t>
    </dgm:pt>
    <dgm:pt modelId="{22806C86-0E24-4B93-8B8F-57AD9643BD34}" type="parTrans" cxnId="{AE005387-BC17-4807-A286-2D5AB8BB1CF5}">
      <dgm:prSet/>
      <dgm:spPr/>
      <dgm:t>
        <a:bodyPr/>
        <a:lstStyle/>
        <a:p>
          <a:endParaRPr lang="es-ES"/>
        </a:p>
      </dgm:t>
    </dgm:pt>
    <dgm:pt modelId="{D3945738-A2CA-4FF8-BED4-D1102654F627}" type="sibTrans" cxnId="{AE005387-BC17-4807-A286-2D5AB8BB1CF5}">
      <dgm:prSet/>
      <dgm:spPr/>
      <dgm:t>
        <a:bodyPr/>
        <a:lstStyle/>
        <a:p>
          <a:endParaRPr lang="es-ES"/>
        </a:p>
      </dgm:t>
    </dgm:pt>
    <dgm:pt modelId="{92492AA1-23EF-40F0-8B23-A1CDFCAF9715}">
      <dgm:prSet phldrT="[Texto]"/>
      <dgm:spPr/>
      <dgm:t>
        <a:bodyPr/>
        <a:lstStyle/>
        <a:p>
          <a:r>
            <a:rPr lang="es-EC" dirty="0"/>
            <a:t>INVESTIGACIÓN</a:t>
          </a:r>
          <a:endParaRPr lang="es-ES" dirty="0"/>
        </a:p>
      </dgm:t>
    </dgm:pt>
    <dgm:pt modelId="{C72B6F4A-AFAF-4575-B493-CAF66B5F87A4}" type="parTrans" cxnId="{D233DBBB-2AB6-4338-A3F0-F2564929B789}">
      <dgm:prSet/>
      <dgm:spPr/>
      <dgm:t>
        <a:bodyPr/>
        <a:lstStyle/>
        <a:p>
          <a:endParaRPr lang="es-ES"/>
        </a:p>
      </dgm:t>
    </dgm:pt>
    <dgm:pt modelId="{E1367A2F-68A3-4C43-BC29-99EFE38B54E9}" type="sibTrans" cxnId="{D233DBBB-2AB6-4338-A3F0-F2564929B789}">
      <dgm:prSet/>
      <dgm:spPr/>
      <dgm:t>
        <a:bodyPr/>
        <a:lstStyle/>
        <a:p>
          <a:endParaRPr lang="es-ES"/>
        </a:p>
      </dgm:t>
    </dgm:pt>
    <dgm:pt modelId="{6C2F9AA6-E2F9-4408-B4EB-922747C7E5AB}">
      <dgm:prSet/>
      <dgm:spPr/>
      <dgm:t>
        <a:bodyPr/>
        <a:lstStyle/>
        <a:p>
          <a:r>
            <a:rPr lang="es-ES" dirty="0"/>
            <a:t>CONCLUSIONES Y RECOMENDACIONES</a:t>
          </a:r>
        </a:p>
      </dgm:t>
    </dgm:pt>
    <dgm:pt modelId="{1F2F15D7-C09B-4A7A-8B0C-85089E599351}" type="parTrans" cxnId="{7DA80CEF-BD33-4DB2-8290-61DB2F267B35}">
      <dgm:prSet/>
      <dgm:spPr/>
      <dgm:t>
        <a:bodyPr/>
        <a:lstStyle/>
        <a:p>
          <a:endParaRPr lang="es-ES"/>
        </a:p>
      </dgm:t>
    </dgm:pt>
    <dgm:pt modelId="{A9787908-63FD-44C3-80E4-C9199DA0A464}" type="sibTrans" cxnId="{7DA80CEF-BD33-4DB2-8290-61DB2F267B35}">
      <dgm:prSet/>
      <dgm:spPr/>
      <dgm:t>
        <a:bodyPr/>
        <a:lstStyle/>
        <a:p>
          <a:endParaRPr lang="es-ES"/>
        </a:p>
      </dgm:t>
    </dgm:pt>
    <dgm:pt modelId="{D01E6B62-DB06-4D9E-9AB6-7698B7501142}" type="pres">
      <dgm:prSet presAssocID="{A8E6F5AD-0156-46A3-A784-607D82EE9F78}" presName="rootnode" presStyleCnt="0">
        <dgm:presLayoutVars>
          <dgm:chMax/>
          <dgm:chPref/>
          <dgm:dir/>
          <dgm:animLvl val="lvl"/>
        </dgm:presLayoutVars>
      </dgm:prSet>
      <dgm:spPr/>
    </dgm:pt>
    <dgm:pt modelId="{84FA1A79-5E52-43EF-939F-CABB82507EF8}" type="pres">
      <dgm:prSet presAssocID="{0AD932EB-5830-4E07-8021-14FA3FF460B9}" presName="composite" presStyleCnt="0"/>
      <dgm:spPr/>
    </dgm:pt>
    <dgm:pt modelId="{A0929737-6239-4FF7-81F8-E18D6CA87AC2}" type="pres">
      <dgm:prSet presAssocID="{0AD932EB-5830-4E07-8021-14FA3FF460B9}" presName="bentUpArrow1" presStyleLbl="alignImgPlace1" presStyleIdx="0" presStyleCnt="3"/>
      <dgm:spPr/>
    </dgm:pt>
    <dgm:pt modelId="{C2199085-62FF-4350-836B-F4C8F7B90F05}" type="pres">
      <dgm:prSet presAssocID="{0AD932EB-5830-4E07-8021-14FA3FF460B9}" presName="ParentText" presStyleLbl="node1" presStyleIdx="0" presStyleCnt="4" custScaleX="109990">
        <dgm:presLayoutVars>
          <dgm:chMax val="1"/>
          <dgm:chPref val="1"/>
          <dgm:bulletEnabled val="1"/>
        </dgm:presLayoutVars>
      </dgm:prSet>
      <dgm:spPr/>
    </dgm:pt>
    <dgm:pt modelId="{57C11CFA-D5DE-45C2-A1F6-CA0EC0A61A7A}" type="pres">
      <dgm:prSet presAssocID="{0AD932EB-5830-4E07-8021-14FA3FF460B9}" presName="ChildText" presStyleLbl="revTx" presStyleIdx="0" presStyleCnt="3">
        <dgm:presLayoutVars>
          <dgm:chMax val="0"/>
          <dgm:chPref val="0"/>
          <dgm:bulletEnabled val="1"/>
        </dgm:presLayoutVars>
      </dgm:prSet>
      <dgm:spPr/>
    </dgm:pt>
    <dgm:pt modelId="{9CA50EC2-FCB8-4309-A53D-9F9430CAD30A}" type="pres">
      <dgm:prSet presAssocID="{8C15B39E-6ADB-45D9-A685-7958E294C878}" presName="sibTrans" presStyleCnt="0"/>
      <dgm:spPr/>
    </dgm:pt>
    <dgm:pt modelId="{7FDF34B6-4A1E-42BA-A60D-C6FE289664A4}" type="pres">
      <dgm:prSet presAssocID="{1C116A72-E1CF-4280-816C-C054E28753C4}" presName="composite" presStyleCnt="0"/>
      <dgm:spPr/>
    </dgm:pt>
    <dgm:pt modelId="{22AAAF0C-650F-4307-BD29-5BC69C6A6E16}" type="pres">
      <dgm:prSet presAssocID="{1C116A72-E1CF-4280-816C-C054E28753C4}" presName="bentUpArrow1" presStyleLbl="alignImgPlace1" presStyleIdx="1" presStyleCnt="3"/>
      <dgm:spPr/>
    </dgm:pt>
    <dgm:pt modelId="{754E191D-1B09-40E4-A05D-29FAA2A58FB8}" type="pres">
      <dgm:prSet presAssocID="{1C116A72-E1CF-4280-816C-C054E28753C4}" presName="ParentText" presStyleLbl="node1" presStyleIdx="1" presStyleCnt="4" custScaleX="114058">
        <dgm:presLayoutVars>
          <dgm:chMax val="1"/>
          <dgm:chPref val="1"/>
          <dgm:bulletEnabled val="1"/>
        </dgm:presLayoutVars>
      </dgm:prSet>
      <dgm:spPr/>
    </dgm:pt>
    <dgm:pt modelId="{0E38DAD4-12BC-4BED-B6DB-BBD562E5675C}" type="pres">
      <dgm:prSet presAssocID="{1C116A72-E1CF-4280-816C-C054E28753C4}" presName="ChildText" presStyleLbl="revTx" presStyleIdx="1" presStyleCnt="3">
        <dgm:presLayoutVars>
          <dgm:chMax val="0"/>
          <dgm:chPref val="0"/>
          <dgm:bulletEnabled val="1"/>
        </dgm:presLayoutVars>
      </dgm:prSet>
      <dgm:spPr/>
    </dgm:pt>
    <dgm:pt modelId="{AB3F6222-18FF-4359-94DC-84B87B992C2B}" type="pres">
      <dgm:prSet presAssocID="{D3945738-A2CA-4FF8-BED4-D1102654F627}" presName="sibTrans" presStyleCnt="0"/>
      <dgm:spPr/>
    </dgm:pt>
    <dgm:pt modelId="{16AF8E89-738E-4DE6-A3E5-1003A33256B4}" type="pres">
      <dgm:prSet presAssocID="{92492AA1-23EF-40F0-8B23-A1CDFCAF9715}" presName="composite" presStyleCnt="0"/>
      <dgm:spPr/>
    </dgm:pt>
    <dgm:pt modelId="{08AD8F78-25AC-40BF-A9A6-0002EB35E436}" type="pres">
      <dgm:prSet presAssocID="{92492AA1-23EF-40F0-8B23-A1CDFCAF9715}" presName="bentUpArrow1" presStyleLbl="alignImgPlace1" presStyleIdx="2" presStyleCnt="3"/>
      <dgm:spPr/>
    </dgm:pt>
    <dgm:pt modelId="{20BEA752-9DE3-4C0E-9958-18CC8C6C27DA}" type="pres">
      <dgm:prSet presAssocID="{92492AA1-23EF-40F0-8B23-A1CDFCAF9715}" presName="ParentText" presStyleLbl="node1" presStyleIdx="2" presStyleCnt="4" custScaleX="108835">
        <dgm:presLayoutVars>
          <dgm:chMax val="1"/>
          <dgm:chPref val="1"/>
          <dgm:bulletEnabled val="1"/>
        </dgm:presLayoutVars>
      </dgm:prSet>
      <dgm:spPr/>
    </dgm:pt>
    <dgm:pt modelId="{0297B4CB-779C-41BD-BC19-DD8A37D6A093}" type="pres">
      <dgm:prSet presAssocID="{92492AA1-23EF-40F0-8B23-A1CDFCAF9715}" presName="ChildText" presStyleLbl="revTx" presStyleIdx="2" presStyleCnt="3">
        <dgm:presLayoutVars>
          <dgm:chMax val="0"/>
          <dgm:chPref val="0"/>
          <dgm:bulletEnabled val="1"/>
        </dgm:presLayoutVars>
      </dgm:prSet>
      <dgm:spPr/>
    </dgm:pt>
    <dgm:pt modelId="{993AB1CA-EF9E-40A3-A407-D74FEF83E666}" type="pres">
      <dgm:prSet presAssocID="{E1367A2F-68A3-4C43-BC29-99EFE38B54E9}" presName="sibTrans" presStyleCnt="0"/>
      <dgm:spPr/>
    </dgm:pt>
    <dgm:pt modelId="{F6EFED00-59EE-4800-80C3-2AB66F2365CF}" type="pres">
      <dgm:prSet presAssocID="{6C2F9AA6-E2F9-4408-B4EB-922747C7E5AB}" presName="composite" presStyleCnt="0"/>
      <dgm:spPr/>
    </dgm:pt>
    <dgm:pt modelId="{8B1196A1-A87A-42C9-92A7-20C8867A21D9}" type="pres">
      <dgm:prSet presAssocID="{6C2F9AA6-E2F9-4408-B4EB-922747C7E5AB}" presName="ParentText" presStyleLbl="node1" presStyleIdx="3" presStyleCnt="4" custScaleX="116885">
        <dgm:presLayoutVars>
          <dgm:chMax val="1"/>
          <dgm:chPref val="1"/>
          <dgm:bulletEnabled val="1"/>
        </dgm:presLayoutVars>
      </dgm:prSet>
      <dgm:spPr/>
    </dgm:pt>
  </dgm:ptLst>
  <dgm:cxnLst>
    <dgm:cxn modelId="{E3DD2702-FC83-42AE-B8DE-A59011974546}" srcId="{A8E6F5AD-0156-46A3-A784-607D82EE9F78}" destId="{0AD932EB-5830-4E07-8021-14FA3FF460B9}" srcOrd="0" destOrd="0" parTransId="{8BE755B0-12EF-454D-B8EC-46948916D0CB}" sibTransId="{8C15B39E-6ADB-45D9-A685-7958E294C878}"/>
    <dgm:cxn modelId="{C85BFE74-8DD3-4162-A89D-DB7AA74B3369}" type="presOf" srcId="{6C2F9AA6-E2F9-4408-B4EB-922747C7E5AB}" destId="{8B1196A1-A87A-42C9-92A7-20C8867A21D9}" srcOrd="0" destOrd="0" presId="urn:microsoft.com/office/officeart/2005/8/layout/StepDownProcess"/>
    <dgm:cxn modelId="{69B47379-ABEF-4224-92D6-665FBE68753F}" type="presOf" srcId="{A8E6F5AD-0156-46A3-A784-607D82EE9F78}" destId="{D01E6B62-DB06-4D9E-9AB6-7698B7501142}" srcOrd="0" destOrd="0" presId="urn:microsoft.com/office/officeart/2005/8/layout/StepDownProcess"/>
    <dgm:cxn modelId="{AE005387-BC17-4807-A286-2D5AB8BB1CF5}" srcId="{A8E6F5AD-0156-46A3-A784-607D82EE9F78}" destId="{1C116A72-E1CF-4280-816C-C054E28753C4}" srcOrd="1" destOrd="0" parTransId="{22806C86-0E24-4B93-8B8F-57AD9643BD34}" sibTransId="{D3945738-A2CA-4FF8-BED4-D1102654F627}"/>
    <dgm:cxn modelId="{F44A6189-AED6-43DD-AEA3-D18A3AC0FB62}" type="presOf" srcId="{92492AA1-23EF-40F0-8B23-A1CDFCAF9715}" destId="{20BEA752-9DE3-4C0E-9958-18CC8C6C27DA}" srcOrd="0" destOrd="0" presId="urn:microsoft.com/office/officeart/2005/8/layout/StepDownProcess"/>
    <dgm:cxn modelId="{D233DBBB-2AB6-4338-A3F0-F2564929B789}" srcId="{A8E6F5AD-0156-46A3-A784-607D82EE9F78}" destId="{92492AA1-23EF-40F0-8B23-A1CDFCAF9715}" srcOrd="2" destOrd="0" parTransId="{C72B6F4A-AFAF-4575-B493-CAF66B5F87A4}" sibTransId="{E1367A2F-68A3-4C43-BC29-99EFE38B54E9}"/>
    <dgm:cxn modelId="{C5FCC0D0-4D7B-436A-B054-990266939017}" type="presOf" srcId="{0AD932EB-5830-4E07-8021-14FA3FF460B9}" destId="{C2199085-62FF-4350-836B-F4C8F7B90F05}" srcOrd="0" destOrd="0" presId="urn:microsoft.com/office/officeart/2005/8/layout/StepDownProcess"/>
    <dgm:cxn modelId="{DA8073D5-2E51-4838-9C7C-00E63A3121A2}" type="presOf" srcId="{1C116A72-E1CF-4280-816C-C054E28753C4}" destId="{754E191D-1B09-40E4-A05D-29FAA2A58FB8}" srcOrd="0" destOrd="0" presId="urn:microsoft.com/office/officeart/2005/8/layout/StepDownProcess"/>
    <dgm:cxn modelId="{7DA80CEF-BD33-4DB2-8290-61DB2F267B35}" srcId="{A8E6F5AD-0156-46A3-A784-607D82EE9F78}" destId="{6C2F9AA6-E2F9-4408-B4EB-922747C7E5AB}" srcOrd="3" destOrd="0" parTransId="{1F2F15D7-C09B-4A7A-8B0C-85089E599351}" sibTransId="{A9787908-63FD-44C3-80E4-C9199DA0A464}"/>
    <dgm:cxn modelId="{A8F95981-5502-4C70-84A4-F2F3F0F25DAB}" type="presParOf" srcId="{D01E6B62-DB06-4D9E-9AB6-7698B7501142}" destId="{84FA1A79-5E52-43EF-939F-CABB82507EF8}" srcOrd="0" destOrd="0" presId="urn:microsoft.com/office/officeart/2005/8/layout/StepDownProcess"/>
    <dgm:cxn modelId="{E79A81C3-72A5-4479-BA1E-3F873C75568F}" type="presParOf" srcId="{84FA1A79-5E52-43EF-939F-CABB82507EF8}" destId="{A0929737-6239-4FF7-81F8-E18D6CA87AC2}" srcOrd="0" destOrd="0" presId="urn:microsoft.com/office/officeart/2005/8/layout/StepDownProcess"/>
    <dgm:cxn modelId="{F18F4F67-3428-472A-9F26-0093E5B24F40}" type="presParOf" srcId="{84FA1A79-5E52-43EF-939F-CABB82507EF8}" destId="{C2199085-62FF-4350-836B-F4C8F7B90F05}" srcOrd="1" destOrd="0" presId="urn:microsoft.com/office/officeart/2005/8/layout/StepDownProcess"/>
    <dgm:cxn modelId="{11588941-0ABE-48EB-90E4-40196CC47410}" type="presParOf" srcId="{84FA1A79-5E52-43EF-939F-CABB82507EF8}" destId="{57C11CFA-D5DE-45C2-A1F6-CA0EC0A61A7A}" srcOrd="2" destOrd="0" presId="urn:microsoft.com/office/officeart/2005/8/layout/StepDownProcess"/>
    <dgm:cxn modelId="{87FB16BC-10CD-4C06-809B-9790E716618C}" type="presParOf" srcId="{D01E6B62-DB06-4D9E-9AB6-7698B7501142}" destId="{9CA50EC2-FCB8-4309-A53D-9F9430CAD30A}" srcOrd="1" destOrd="0" presId="urn:microsoft.com/office/officeart/2005/8/layout/StepDownProcess"/>
    <dgm:cxn modelId="{9C6EA210-B439-45CD-BE45-BF5F9D7B0A62}" type="presParOf" srcId="{D01E6B62-DB06-4D9E-9AB6-7698B7501142}" destId="{7FDF34B6-4A1E-42BA-A60D-C6FE289664A4}" srcOrd="2" destOrd="0" presId="urn:microsoft.com/office/officeart/2005/8/layout/StepDownProcess"/>
    <dgm:cxn modelId="{4E98035E-A47E-4D49-B7D5-8BDC54AF4424}" type="presParOf" srcId="{7FDF34B6-4A1E-42BA-A60D-C6FE289664A4}" destId="{22AAAF0C-650F-4307-BD29-5BC69C6A6E16}" srcOrd="0" destOrd="0" presId="urn:microsoft.com/office/officeart/2005/8/layout/StepDownProcess"/>
    <dgm:cxn modelId="{2F5DBA8D-946B-41E2-B9FE-C545E6D56DDD}" type="presParOf" srcId="{7FDF34B6-4A1E-42BA-A60D-C6FE289664A4}" destId="{754E191D-1B09-40E4-A05D-29FAA2A58FB8}" srcOrd="1" destOrd="0" presId="urn:microsoft.com/office/officeart/2005/8/layout/StepDownProcess"/>
    <dgm:cxn modelId="{CF37044E-F14B-4BF8-99D5-2EE35521A81A}" type="presParOf" srcId="{7FDF34B6-4A1E-42BA-A60D-C6FE289664A4}" destId="{0E38DAD4-12BC-4BED-B6DB-BBD562E5675C}" srcOrd="2" destOrd="0" presId="urn:microsoft.com/office/officeart/2005/8/layout/StepDownProcess"/>
    <dgm:cxn modelId="{90DF35CF-AA70-4F6F-8C5A-0723E261950F}" type="presParOf" srcId="{D01E6B62-DB06-4D9E-9AB6-7698B7501142}" destId="{AB3F6222-18FF-4359-94DC-84B87B992C2B}" srcOrd="3" destOrd="0" presId="urn:microsoft.com/office/officeart/2005/8/layout/StepDownProcess"/>
    <dgm:cxn modelId="{14C51BEB-DA7D-4B72-835E-44A3BA411513}" type="presParOf" srcId="{D01E6B62-DB06-4D9E-9AB6-7698B7501142}" destId="{16AF8E89-738E-4DE6-A3E5-1003A33256B4}" srcOrd="4" destOrd="0" presId="urn:microsoft.com/office/officeart/2005/8/layout/StepDownProcess"/>
    <dgm:cxn modelId="{03AF7B55-FC48-413C-8EE0-96F0AFB721E2}" type="presParOf" srcId="{16AF8E89-738E-4DE6-A3E5-1003A33256B4}" destId="{08AD8F78-25AC-40BF-A9A6-0002EB35E436}" srcOrd="0" destOrd="0" presId="urn:microsoft.com/office/officeart/2005/8/layout/StepDownProcess"/>
    <dgm:cxn modelId="{DDB03F35-5B9C-4D4B-BAB3-E2EA1CB8F368}" type="presParOf" srcId="{16AF8E89-738E-4DE6-A3E5-1003A33256B4}" destId="{20BEA752-9DE3-4C0E-9958-18CC8C6C27DA}" srcOrd="1" destOrd="0" presId="urn:microsoft.com/office/officeart/2005/8/layout/StepDownProcess"/>
    <dgm:cxn modelId="{2796A2BD-603B-419C-9C97-5F9FB6406B15}" type="presParOf" srcId="{16AF8E89-738E-4DE6-A3E5-1003A33256B4}" destId="{0297B4CB-779C-41BD-BC19-DD8A37D6A093}" srcOrd="2" destOrd="0" presId="urn:microsoft.com/office/officeart/2005/8/layout/StepDownProcess"/>
    <dgm:cxn modelId="{43BA9DD7-993F-4927-BA5A-E3AF33AF77E9}" type="presParOf" srcId="{D01E6B62-DB06-4D9E-9AB6-7698B7501142}" destId="{993AB1CA-EF9E-40A3-A407-D74FEF83E666}" srcOrd="5" destOrd="0" presId="urn:microsoft.com/office/officeart/2005/8/layout/StepDownProcess"/>
    <dgm:cxn modelId="{B9C86DC1-8ADE-4851-83CB-4976120618BC}" type="presParOf" srcId="{D01E6B62-DB06-4D9E-9AB6-7698B7501142}" destId="{F6EFED00-59EE-4800-80C3-2AB66F2365CF}" srcOrd="6" destOrd="0" presId="urn:microsoft.com/office/officeart/2005/8/layout/StepDownProcess"/>
    <dgm:cxn modelId="{207924B7-A05C-4F97-AE02-28E1742B0562}" type="presParOf" srcId="{F6EFED00-59EE-4800-80C3-2AB66F2365CF}" destId="{8B1196A1-A87A-42C9-92A7-20C8867A21D9}" srcOrd="0" destOrd="0" presId="urn:microsoft.com/office/officeart/2005/8/layout/StepDown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B1D7CD-04D6-42E9-A528-5435D8CE8F9E}"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S"/>
        </a:p>
      </dgm:t>
    </dgm:pt>
    <dgm:pt modelId="{680BEFF8-145F-4204-81B0-F10A7BC6DE44}">
      <dgm:prSet phldrT="[Texto]" custT="1"/>
      <dgm:spPr/>
      <dgm:t>
        <a:bodyPr/>
        <a:lstStyle/>
        <a:p>
          <a:r>
            <a:rPr lang="es-ES" sz="2000" dirty="0"/>
            <a:t>Buscar una técnica de escaneado óptima para la obtención de nubes de puntos.</a:t>
          </a:r>
        </a:p>
      </dgm:t>
    </dgm:pt>
    <dgm:pt modelId="{CC3E7437-B99B-40F5-9C0B-956188BF2463}" type="parTrans" cxnId="{2A93A6FC-8367-4CB1-8FC9-4BD2DE033B87}">
      <dgm:prSet/>
      <dgm:spPr/>
      <dgm:t>
        <a:bodyPr/>
        <a:lstStyle/>
        <a:p>
          <a:endParaRPr lang="es-ES" sz="1600"/>
        </a:p>
      </dgm:t>
    </dgm:pt>
    <dgm:pt modelId="{2C66A041-9F99-4494-BE0E-7BAAE68E1513}" type="sibTrans" cxnId="{2A93A6FC-8367-4CB1-8FC9-4BD2DE033B87}">
      <dgm:prSet/>
      <dgm:spPr/>
      <dgm:t>
        <a:bodyPr/>
        <a:lstStyle/>
        <a:p>
          <a:endParaRPr lang="es-ES" sz="1600"/>
        </a:p>
      </dgm:t>
    </dgm:pt>
    <dgm:pt modelId="{75C36D81-D7E0-47EF-85DD-3CFA17D15B85}">
      <dgm:prSet phldrT="[Texto]" custT="1"/>
      <dgm:spPr/>
      <dgm:t>
        <a:bodyPr/>
        <a:lstStyle/>
        <a:p>
          <a:r>
            <a:rPr lang="es-ES" sz="2000" dirty="0"/>
            <a:t>Establecer cuáles son los parámetros adecuados para el modelado.</a:t>
          </a:r>
        </a:p>
      </dgm:t>
    </dgm:pt>
    <dgm:pt modelId="{72359377-7180-4979-97F1-DA7C802B12E5}" type="parTrans" cxnId="{E1A25270-7C0C-4599-B7E6-501941BB2A41}">
      <dgm:prSet/>
      <dgm:spPr/>
      <dgm:t>
        <a:bodyPr/>
        <a:lstStyle/>
        <a:p>
          <a:endParaRPr lang="es-ES" sz="1600"/>
        </a:p>
      </dgm:t>
    </dgm:pt>
    <dgm:pt modelId="{88AF1A5D-88ED-4080-B058-76D429AB1548}" type="sibTrans" cxnId="{E1A25270-7C0C-4599-B7E6-501941BB2A41}">
      <dgm:prSet/>
      <dgm:spPr/>
      <dgm:t>
        <a:bodyPr/>
        <a:lstStyle/>
        <a:p>
          <a:endParaRPr lang="es-ES" sz="1600"/>
        </a:p>
      </dgm:t>
    </dgm:pt>
    <dgm:pt modelId="{BE509A53-ADCA-4F96-BDE2-1ECBF0A3DD18}">
      <dgm:prSet phldrT="[Texto]" custT="1"/>
      <dgm:spPr/>
      <dgm:t>
        <a:bodyPr/>
        <a:lstStyle/>
        <a:p>
          <a:r>
            <a:rPr lang="es-ES" sz="2000" dirty="0"/>
            <a:t>Recrear un modelo 3D para el estudio de fallas en el borde de ataque del avión A29-B.</a:t>
          </a:r>
        </a:p>
      </dgm:t>
    </dgm:pt>
    <dgm:pt modelId="{4F7A4F63-76A3-4E92-92A1-0773D3A2F799}" type="parTrans" cxnId="{8954ADD1-2F3D-42FC-B090-BB56E4E90F0B}">
      <dgm:prSet/>
      <dgm:spPr/>
      <dgm:t>
        <a:bodyPr/>
        <a:lstStyle/>
        <a:p>
          <a:endParaRPr lang="es-ES" sz="1600"/>
        </a:p>
      </dgm:t>
    </dgm:pt>
    <dgm:pt modelId="{489D7CB5-0C9E-4BD9-B937-F845AEE14F67}" type="sibTrans" cxnId="{8954ADD1-2F3D-42FC-B090-BB56E4E90F0B}">
      <dgm:prSet/>
      <dgm:spPr/>
      <dgm:t>
        <a:bodyPr/>
        <a:lstStyle/>
        <a:p>
          <a:endParaRPr lang="es-ES" sz="1600"/>
        </a:p>
      </dgm:t>
    </dgm:pt>
    <dgm:pt modelId="{74A30126-F872-4743-91EA-37DDBED48723}">
      <dgm:prSet phldrT="[Texto]" custT="1"/>
      <dgm:spPr/>
      <dgm:t>
        <a:bodyPr/>
        <a:lstStyle/>
        <a:p>
          <a:r>
            <a:rPr lang="es-ES" sz="2000" dirty="0"/>
            <a:t>Analizar cómo afecta una reparación mal realizada por errores en la medición de la discontinuidad encontrada.</a:t>
          </a:r>
        </a:p>
      </dgm:t>
    </dgm:pt>
    <dgm:pt modelId="{07CC1189-F566-4D61-A595-649EB1DD872A}" type="parTrans" cxnId="{877CA21A-1292-487A-BAD3-82EC022E8F14}">
      <dgm:prSet/>
      <dgm:spPr/>
      <dgm:t>
        <a:bodyPr/>
        <a:lstStyle/>
        <a:p>
          <a:endParaRPr lang="es-ES" sz="1600"/>
        </a:p>
      </dgm:t>
    </dgm:pt>
    <dgm:pt modelId="{63633687-464F-4353-917B-CEE656B5574E}" type="sibTrans" cxnId="{877CA21A-1292-487A-BAD3-82EC022E8F14}">
      <dgm:prSet/>
      <dgm:spPr/>
      <dgm:t>
        <a:bodyPr/>
        <a:lstStyle/>
        <a:p>
          <a:endParaRPr lang="es-ES" sz="1600"/>
        </a:p>
      </dgm:t>
    </dgm:pt>
    <dgm:pt modelId="{C86B57F9-D37B-47B1-96E4-77669927A691}" type="pres">
      <dgm:prSet presAssocID="{7EB1D7CD-04D6-42E9-A528-5435D8CE8F9E}" presName="Name0" presStyleCnt="0">
        <dgm:presLayoutVars>
          <dgm:chMax val="7"/>
          <dgm:chPref val="7"/>
          <dgm:dir/>
        </dgm:presLayoutVars>
      </dgm:prSet>
      <dgm:spPr/>
    </dgm:pt>
    <dgm:pt modelId="{5CF739D9-2B04-4D59-9015-DD4A588B5DA0}" type="pres">
      <dgm:prSet presAssocID="{7EB1D7CD-04D6-42E9-A528-5435D8CE8F9E}" presName="Name1" presStyleCnt="0"/>
      <dgm:spPr/>
    </dgm:pt>
    <dgm:pt modelId="{7146AAC2-E6E3-4282-9599-95B794F63B68}" type="pres">
      <dgm:prSet presAssocID="{7EB1D7CD-04D6-42E9-A528-5435D8CE8F9E}" presName="cycle" presStyleCnt="0"/>
      <dgm:spPr/>
    </dgm:pt>
    <dgm:pt modelId="{87EFE0FE-B14D-4BC8-A8AC-0FC6869DAB07}" type="pres">
      <dgm:prSet presAssocID="{7EB1D7CD-04D6-42E9-A528-5435D8CE8F9E}" presName="srcNode" presStyleLbl="node1" presStyleIdx="0" presStyleCnt="4"/>
      <dgm:spPr/>
    </dgm:pt>
    <dgm:pt modelId="{042E5C35-8922-4EFA-8BA1-F064A603A932}" type="pres">
      <dgm:prSet presAssocID="{7EB1D7CD-04D6-42E9-A528-5435D8CE8F9E}" presName="conn" presStyleLbl="parChTrans1D2" presStyleIdx="0" presStyleCnt="1"/>
      <dgm:spPr/>
    </dgm:pt>
    <dgm:pt modelId="{BC35CA80-C984-455E-88E9-34A175110AED}" type="pres">
      <dgm:prSet presAssocID="{7EB1D7CD-04D6-42E9-A528-5435D8CE8F9E}" presName="extraNode" presStyleLbl="node1" presStyleIdx="0" presStyleCnt="4"/>
      <dgm:spPr/>
    </dgm:pt>
    <dgm:pt modelId="{3A80820F-E835-4E79-8C9D-CEC5C2068718}" type="pres">
      <dgm:prSet presAssocID="{7EB1D7CD-04D6-42E9-A528-5435D8CE8F9E}" presName="dstNode" presStyleLbl="node1" presStyleIdx="0" presStyleCnt="4"/>
      <dgm:spPr/>
    </dgm:pt>
    <dgm:pt modelId="{01903FEE-F46F-4CC4-8AAF-617FD3414846}" type="pres">
      <dgm:prSet presAssocID="{680BEFF8-145F-4204-81B0-F10A7BC6DE44}" presName="text_1" presStyleLbl="node1" presStyleIdx="0" presStyleCnt="4">
        <dgm:presLayoutVars>
          <dgm:bulletEnabled val="1"/>
        </dgm:presLayoutVars>
      </dgm:prSet>
      <dgm:spPr/>
    </dgm:pt>
    <dgm:pt modelId="{4C66ADBF-20ED-4386-8E94-DE5AED5D2C8B}" type="pres">
      <dgm:prSet presAssocID="{680BEFF8-145F-4204-81B0-F10A7BC6DE44}" presName="accent_1" presStyleCnt="0"/>
      <dgm:spPr/>
    </dgm:pt>
    <dgm:pt modelId="{B817ED4A-036D-4BA9-BF0C-636732B32891}" type="pres">
      <dgm:prSet presAssocID="{680BEFF8-145F-4204-81B0-F10A7BC6DE44}" presName="accentRepeatNode" presStyleLbl="solidFgAcc1" presStyleIdx="0" presStyleCnt="4"/>
      <dgm:spPr/>
    </dgm:pt>
    <dgm:pt modelId="{E5A8E01B-7146-427B-91E1-E54060BA1C02}" type="pres">
      <dgm:prSet presAssocID="{75C36D81-D7E0-47EF-85DD-3CFA17D15B85}" presName="text_2" presStyleLbl="node1" presStyleIdx="1" presStyleCnt="4">
        <dgm:presLayoutVars>
          <dgm:bulletEnabled val="1"/>
        </dgm:presLayoutVars>
      </dgm:prSet>
      <dgm:spPr/>
    </dgm:pt>
    <dgm:pt modelId="{EA5948F8-CEC2-425B-B1F2-C6C3DA1637A3}" type="pres">
      <dgm:prSet presAssocID="{75C36D81-D7E0-47EF-85DD-3CFA17D15B85}" presName="accent_2" presStyleCnt="0"/>
      <dgm:spPr/>
    </dgm:pt>
    <dgm:pt modelId="{EE0AB8A5-3052-4F71-84C3-AA579EB7651A}" type="pres">
      <dgm:prSet presAssocID="{75C36D81-D7E0-47EF-85DD-3CFA17D15B85}" presName="accentRepeatNode" presStyleLbl="solidFgAcc1" presStyleIdx="1" presStyleCnt="4"/>
      <dgm:spPr/>
    </dgm:pt>
    <dgm:pt modelId="{1D0F2FD8-4504-43DB-A954-5E6DD6FD3A30}" type="pres">
      <dgm:prSet presAssocID="{BE509A53-ADCA-4F96-BDE2-1ECBF0A3DD18}" presName="text_3" presStyleLbl="node1" presStyleIdx="2" presStyleCnt="4">
        <dgm:presLayoutVars>
          <dgm:bulletEnabled val="1"/>
        </dgm:presLayoutVars>
      </dgm:prSet>
      <dgm:spPr/>
    </dgm:pt>
    <dgm:pt modelId="{8EF73A4B-D4C6-4326-BDBB-622CE2212C40}" type="pres">
      <dgm:prSet presAssocID="{BE509A53-ADCA-4F96-BDE2-1ECBF0A3DD18}" presName="accent_3" presStyleCnt="0"/>
      <dgm:spPr/>
    </dgm:pt>
    <dgm:pt modelId="{219C0F93-D378-4764-8594-EB2C410E466C}" type="pres">
      <dgm:prSet presAssocID="{BE509A53-ADCA-4F96-BDE2-1ECBF0A3DD18}" presName="accentRepeatNode" presStyleLbl="solidFgAcc1" presStyleIdx="2" presStyleCnt="4"/>
      <dgm:spPr/>
    </dgm:pt>
    <dgm:pt modelId="{C856E102-4E10-4939-8A57-CB8EE07D96A1}" type="pres">
      <dgm:prSet presAssocID="{74A30126-F872-4743-91EA-37DDBED48723}" presName="text_4" presStyleLbl="node1" presStyleIdx="3" presStyleCnt="4">
        <dgm:presLayoutVars>
          <dgm:bulletEnabled val="1"/>
        </dgm:presLayoutVars>
      </dgm:prSet>
      <dgm:spPr/>
    </dgm:pt>
    <dgm:pt modelId="{741FF7B2-F437-4222-8331-3E401F5EAB61}" type="pres">
      <dgm:prSet presAssocID="{74A30126-F872-4743-91EA-37DDBED48723}" presName="accent_4" presStyleCnt="0"/>
      <dgm:spPr/>
    </dgm:pt>
    <dgm:pt modelId="{18C30C45-37EF-43D8-AD9D-A219393C6D4C}" type="pres">
      <dgm:prSet presAssocID="{74A30126-F872-4743-91EA-37DDBED48723}" presName="accentRepeatNode" presStyleLbl="solidFgAcc1" presStyleIdx="3" presStyleCnt="4"/>
      <dgm:spPr/>
    </dgm:pt>
  </dgm:ptLst>
  <dgm:cxnLst>
    <dgm:cxn modelId="{9A695907-0DD5-4CC3-9EE3-04264B2F7BCB}" type="presOf" srcId="{74A30126-F872-4743-91EA-37DDBED48723}" destId="{C856E102-4E10-4939-8A57-CB8EE07D96A1}" srcOrd="0" destOrd="0" presId="urn:microsoft.com/office/officeart/2008/layout/VerticalCurvedList"/>
    <dgm:cxn modelId="{2DEBEB11-C6DF-43DF-87E0-C5EA1C47A316}" type="presOf" srcId="{75C36D81-D7E0-47EF-85DD-3CFA17D15B85}" destId="{E5A8E01B-7146-427B-91E1-E54060BA1C02}" srcOrd="0" destOrd="0" presId="urn:microsoft.com/office/officeart/2008/layout/VerticalCurvedList"/>
    <dgm:cxn modelId="{877CA21A-1292-487A-BAD3-82EC022E8F14}" srcId="{7EB1D7CD-04D6-42E9-A528-5435D8CE8F9E}" destId="{74A30126-F872-4743-91EA-37DDBED48723}" srcOrd="3" destOrd="0" parTransId="{07CC1189-F566-4D61-A595-649EB1DD872A}" sibTransId="{63633687-464F-4353-917B-CEE656B5574E}"/>
    <dgm:cxn modelId="{F24E112F-F3F1-41C1-9E45-40A0BFC72BEB}" type="presOf" srcId="{BE509A53-ADCA-4F96-BDE2-1ECBF0A3DD18}" destId="{1D0F2FD8-4504-43DB-A954-5E6DD6FD3A30}" srcOrd="0" destOrd="0" presId="urn:microsoft.com/office/officeart/2008/layout/VerticalCurvedList"/>
    <dgm:cxn modelId="{7DBB5F6A-8DC5-4164-83B0-A00E1D84F885}" type="presOf" srcId="{7EB1D7CD-04D6-42E9-A528-5435D8CE8F9E}" destId="{C86B57F9-D37B-47B1-96E4-77669927A691}" srcOrd="0" destOrd="0" presId="urn:microsoft.com/office/officeart/2008/layout/VerticalCurvedList"/>
    <dgm:cxn modelId="{7112AE6C-6209-4EDD-BD3E-357B6BB0575E}" type="presOf" srcId="{2C66A041-9F99-4494-BE0E-7BAAE68E1513}" destId="{042E5C35-8922-4EFA-8BA1-F064A603A932}" srcOrd="0" destOrd="0" presId="urn:microsoft.com/office/officeart/2008/layout/VerticalCurvedList"/>
    <dgm:cxn modelId="{E1A25270-7C0C-4599-B7E6-501941BB2A41}" srcId="{7EB1D7CD-04D6-42E9-A528-5435D8CE8F9E}" destId="{75C36D81-D7E0-47EF-85DD-3CFA17D15B85}" srcOrd="1" destOrd="0" parTransId="{72359377-7180-4979-97F1-DA7C802B12E5}" sibTransId="{88AF1A5D-88ED-4080-B058-76D429AB1548}"/>
    <dgm:cxn modelId="{BE1C377D-2F1F-4B5F-94B5-5918DD62CF4B}" type="presOf" srcId="{680BEFF8-145F-4204-81B0-F10A7BC6DE44}" destId="{01903FEE-F46F-4CC4-8AAF-617FD3414846}" srcOrd="0" destOrd="0" presId="urn:microsoft.com/office/officeart/2008/layout/VerticalCurvedList"/>
    <dgm:cxn modelId="{8954ADD1-2F3D-42FC-B090-BB56E4E90F0B}" srcId="{7EB1D7CD-04D6-42E9-A528-5435D8CE8F9E}" destId="{BE509A53-ADCA-4F96-BDE2-1ECBF0A3DD18}" srcOrd="2" destOrd="0" parTransId="{4F7A4F63-76A3-4E92-92A1-0773D3A2F799}" sibTransId="{489D7CB5-0C9E-4BD9-B937-F845AEE14F67}"/>
    <dgm:cxn modelId="{2A93A6FC-8367-4CB1-8FC9-4BD2DE033B87}" srcId="{7EB1D7CD-04D6-42E9-A528-5435D8CE8F9E}" destId="{680BEFF8-145F-4204-81B0-F10A7BC6DE44}" srcOrd="0" destOrd="0" parTransId="{CC3E7437-B99B-40F5-9C0B-956188BF2463}" sibTransId="{2C66A041-9F99-4494-BE0E-7BAAE68E1513}"/>
    <dgm:cxn modelId="{C0441C81-603F-4F31-B30E-3A2024C88945}" type="presParOf" srcId="{C86B57F9-D37B-47B1-96E4-77669927A691}" destId="{5CF739D9-2B04-4D59-9015-DD4A588B5DA0}" srcOrd="0" destOrd="0" presId="urn:microsoft.com/office/officeart/2008/layout/VerticalCurvedList"/>
    <dgm:cxn modelId="{4A97587F-594D-4A01-BF31-0DB37E1641CB}" type="presParOf" srcId="{5CF739D9-2B04-4D59-9015-DD4A588B5DA0}" destId="{7146AAC2-E6E3-4282-9599-95B794F63B68}" srcOrd="0" destOrd="0" presId="urn:microsoft.com/office/officeart/2008/layout/VerticalCurvedList"/>
    <dgm:cxn modelId="{F596B897-5109-4D05-B29E-5BCF8D0F1E00}" type="presParOf" srcId="{7146AAC2-E6E3-4282-9599-95B794F63B68}" destId="{87EFE0FE-B14D-4BC8-A8AC-0FC6869DAB07}" srcOrd="0" destOrd="0" presId="urn:microsoft.com/office/officeart/2008/layout/VerticalCurvedList"/>
    <dgm:cxn modelId="{A68D68C5-5FD9-4B51-ABD2-CDCDCD2A5EFE}" type="presParOf" srcId="{7146AAC2-E6E3-4282-9599-95B794F63B68}" destId="{042E5C35-8922-4EFA-8BA1-F064A603A932}" srcOrd="1" destOrd="0" presId="urn:microsoft.com/office/officeart/2008/layout/VerticalCurvedList"/>
    <dgm:cxn modelId="{0C7F2DC4-E84E-4C27-BDE4-D575E2ECC8EA}" type="presParOf" srcId="{7146AAC2-E6E3-4282-9599-95B794F63B68}" destId="{BC35CA80-C984-455E-88E9-34A175110AED}" srcOrd="2" destOrd="0" presId="urn:microsoft.com/office/officeart/2008/layout/VerticalCurvedList"/>
    <dgm:cxn modelId="{2D30B172-16C1-4CB6-A5A2-E81E91753C88}" type="presParOf" srcId="{7146AAC2-E6E3-4282-9599-95B794F63B68}" destId="{3A80820F-E835-4E79-8C9D-CEC5C2068718}" srcOrd="3" destOrd="0" presId="urn:microsoft.com/office/officeart/2008/layout/VerticalCurvedList"/>
    <dgm:cxn modelId="{6568B00D-7503-4D27-B7B0-E992AF2BA9C2}" type="presParOf" srcId="{5CF739D9-2B04-4D59-9015-DD4A588B5DA0}" destId="{01903FEE-F46F-4CC4-8AAF-617FD3414846}" srcOrd="1" destOrd="0" presId="urn:microsoft.com/office/officeart/2008/layout/VerticalCurvedList"/>
    <dgm:cxn modelId="{7D74DA09-BB61-448B-8538-3144FDA2CDF8}" type="presParOf" srcId="{5CF739D9-2B04-4D59-9015-DD4A588B5DA0}" destId="{4C66ADBF-20ED-4386-8E94-DE5AED5D2C8B}" srcOrd="2" destOrd="0" presId="urn:microsoft.com/office/officeart/2008/layout/VerticalCurvedList"/>
    <dgm:cxn modelId="{E149580B-340A-45AE-8CD4-BAD6C7B3AF5A}" type="presParOf" srcId="{4C66ADBF-20ED-4386-8E94-DE5AED5D2C8B}" destId="{B817ED4A-036D-4BA9-BF0C-636732B32891}" srcOrd="0" destOrd="0" presId="urn:microsoft.com/office/officeart/2008/layout/VerticalCurvedList"/>
    <dgm:cxn modelId="{BF1E1295-5AE4-4696-AD67-ABE66BF43AFE}" type="presParOf" srcId="{5CF739D9-2B04-4D59-9015-DD4A588B5DA0}" destId="{E5A8E01B-7146-427B-91E1-E54060BA1C02}" srcOrd="3" destOrd="0" presId="urn:microsoft.com/office/officeart/2008/layout/VerticalCurvedList"/>
    <dgm:cxn modelId="{62635390-403E-465F-A99A-1A2B3AEF9B89}" type="presParOf" srcId="{5CF739D9-2B04-4D59-9015-DD4A588B5DA0}" destId="{EA5948F8-CEC2-425B-B1F2-C6C3DA1637A3}" srcOrd="4" destOrd="0" presId="urn:microsoft.com/office/officeart/2008/layout/VerticalCurvedList"/>
    <dgm:cxn modelId="{61BCD19B-926D-478E-9495-D0DE52DAD768}" type="presParOf" srcId="{EA5948F8-CEC2-425B-B1F2-C6C3DA1637A3}" destId="{EE0AB8A5-3052-4F71-84C3-AA579EB7651A}" srcOrd="0" destOrd="0" presId="urn:microsoft.com/office/officeart/2008/layout/VerticalCurvedList"/>
    <dgm:cxn modelId="{70A3D834-4B6D-4874-B31D-011F2EF732F8}" type="presParOf" srcId="{5CF739D9-2B04-4D59-9015-DD4A588B5DA0}" destId="{1D0F2FD8-4504-43DB-A954-5E6DD6FD3A30}" srcOrd="5" destOrd="0" presId="urn:microsoft.com/office/officeart/2008/layout/VerticalCurvedList"/>
    <dgm:cxn modelId="{EB9C2D48-018A-4FF4-873F-0B41601B0C1E}" type="presParOf" srcId="{5CF739D9-2B04-4D59-9015-DD4A588B5DA0}" destId="{8EF73A4B-D4C6-4326-BDBB-622CE2212C40}" srcOrd="6" destOrd="0" presId="urn:microsoft.com/office/officeart/2008/layout/VerticalCurvedList"/>
    <dgm:cxn modelId="{D6A23B9F-5E81-4DD4-B8FE-B51217D0DADA}" type="presParOf" srcId="{8EF73A4B-D4C6-4326-BDBB-622CE2212C40}" destId="{219C0F93-D378-4764-8594-EB2C410E466C}" srcOrd="0" destOrd="0" presId="urn:microsoft.com/office/officeart/2008/layout/VerticalCurvedList"/>
    <dgm:cxn modelId="{0E703EAA-ED00-4A7F-8440-B0D64B67BB85}" type="presParOf" srcId="{5CF739D9-2B04-4D59-9015-DD4A588B5DA0}" destId="{C856E102-4E10-4939-8A57-CB8EE07D96A1}" srcOrd="7" destOrd="0" presId="urn:microsoft.com/office/officeart/2008/layout/VerticalCurvedList"/>
    <dgm:cxn modelId="{681A3BBD-7FB6-4503-BD12-CCE538946AB9}" type="presParOf" srcId="{5CF739D9-2B04-4D59-9015-DD4A588B5DA0}" destId="{741FF7B2-F437-4222-8331-3E401F5EAB61}" srcOrd="8" destOrd="0" presId="urn:microsoft.com/office/officeart/2008/layout/VerticalCurvedList"/>
    <dgm:cxn modelId="{B2ED7906-2719-4B5C-AE89-BF058157C444}" type="presParOf" srcId="{741FF7B2-F437-4222-8331-3E401F5EAB61}" destId="{18C30C45-37EF-43D8-AD9D-A219393C6D4C}"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973C2B-48BA-4A0A-9A0E-6662A481F7BF}"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s-ES"/>
        </a:p>
      </dgm:t>
    </dgm:pt>
    <dgm:pt modelId="{CF1CBDA2-829B-4DF3-85E2-82BCF4CA1123}">
      <dgm:prSet/>
      <dgm:spPr/>
      <dgm:t>
        <a:bodyPr/>
        <a:lstStyle/>
        <a:p>
          <a:r>
            <a:rPr lang="es-MX" dirty="0"/>
            <a:t>Se establecieron procedimientos para medir fisuras y determinar el área de las zonas afectadas por hundimiento</a:t>
          </a:r>
          <a:endParaRPr lang="es-ES" dirty="0"/>
        </a:p>
      </dgm:t>
    </dgm:pt>
    <dgm:pt modelId="{11942D66-492E-470F-B748-A20A654323FA}" type="parTrans" cxnId="{228A40D4-3145-4407-A13C-7B10194E9834}">
      <dgm:prSet/>
      <dgm:spPr/>
      <dgm:t>
        <a:bodyPr/>
        <a:lstStyle/>
        <a:p>
          <a:endParaRPr lang="es-ES"/>
        </a:p>
      </dgm:t>
    </dgm:pt>
    <dgm:pt modelId="{5B26BB3F-A322-4B51-86D5-AEDDA62D1F79}" type="sibTrans" cxnId="{228A40D4-3145-4407-A13C-7B10194E9834}">
      <dgm:prSet/>
      <dgm:spPr/>
      <dgm:t>
        <a:bodyPr/>
        <a:lstStyle/>
        <a:p>
          <a:endParaRPr lang="es-ES"/>
        </a:p>
      </dgm:t>
    </dgm:pt>
    <dgm:pt modelId="{F82F0A44-5CBB-482B-A21A-680F33CFCF79}">
      <dgm:prSet/>
      <dgm:spPr/>
      <dgm:t>
        <a:bodyPr/>
        <a:lstStyle/>
        <a:p>
          <a:r>
            <a:rPr lang="es-MX" dirty="0"/>
            <a:t>Se establecieron las técnicas adecuadas de escaneado: procedimientos antes del escaneo, durante el escaneo y tratamiento de la nube de puntos</a:t>
          </a:r>
          <a:endParaRPr lang="es-ES" dirty="0"/>
        </a:p>
      </dgm:t>
    </dgm:pt>
    <dgm:pt modelId="{F877194A-715D-4E1E-997C-B8880EEEF7C9}" type="parTrans" cxnId="{948F71A1-F0BB-4C33-B910-F775EB240D19}">
      <dgm:prSet/>
      <dgm:spPr/>
      <dgm:t>
        <a:bodyPr/>
        <a:lstStyle/>
        <a:p>
          <a:endParaRPr lang="es-ES"/>
        </a:p>
      </dgm:t>
    </dgm:pt>
    <dgm:pt modelId="{07EB8A64-2199-4124-815F-0B9B4210C107}" type="sibTrans" cxnId="{948F71A1-F0BB-4C33-B910-F775EB240D19}">
      <dgm:prSet/>
      <dgm:spPr/>
      <dgm:t>
        <a:bodyPr/>
        <a:lstStyle/>
        <a:p>
          <a:endParaRPr lang="es-ES"/>
        </a:p>
      </dgm:t>
    </dgm:pt>
    <dgm:pt modelId="{34554EAE-49CA-4B08-B516-DD2D96B8A395}">
      <dgm:prSet/>
      <dgm:spPr/>
      <dgm:t>
        <a:bodyPr/>
        <a:lstStyle/>
        <a:p>
          <a:r>
            <a:rPr lang="es-MX" dirty="0"/>
            <a:t>Se establecieron los parámetros adecuados para determinar la información más acertada del modelado del material, entiéndase por esto: tipo de fibra, orientación de mallas, cantidad de resina, procedimientos de reparación, diagramado de parches, etc.</a:t>
          </a:r>
          <a:endParaRPr lang="es-ES" dirty="0"/>
        </a:p>
      </dgm:t>
    </dgm:pt>
    <dgm:pt modelId="{1C60092C-3EED-4BE8-83BE-880B83F604B3}" type="parTrans" cxnId="{C385097A-A61E-42DB-A997-F7D9B8DAC950}">
      <dgm:prSet/>
      <dgm:spPr/>
      <dgm:t>
        <a:bodyPr/>
        <a:lstStyle/>
        <a:p>
          <a:endParaRPr lang="es-ES"/>
        </a:p>
      </dgm:t>
    </dgm:pt>
    <dgm:pt modelId="{6BA1A17C-ABBD-4B54-895B-56489E86AA83}" type="sibTrans" cxnId="{C385097A-A61E-42DB-A997-F7D9B8DAC950}">
      <dgm:prSet/>
      <dgm:spPr/>
      <dgm:t>
        <a:bodyPr/>
        <a:lstStyle/>
        <a:p>
          <a:endParaRPr lang="es-ES"/>
        </a:p>
      </dgm:t>
    </dgm:pt>
    <dgm:pt modelId="{6BD32816-4568-406C-B492-ACBA2F05649D}">
      <dgm:prSet/>
      <dgm:spPr/>
      <dgm:t>
        <a:bodyPr/>
        <a:lstStyle/>
        <a:p>
          <a:r>
            <a:rPr lang="es-MX" dirty="0"/>
            <a:t>La fisura mal reparada compromete la resistencia a la tracción del componente en un 4.05% con respecto a la reparación bien elaborada</a:t>
          </a:r>
          <a:endParaRPr lang="es-ES" dirty="0"/>
        </a:p>
      </dgm:t>
    </dgm:pt>
    <dgm:pt modelId="{5DADC7F5-2551-4579-8864-8DB39E506B26}" type="parTrans" cxnId="{4EEBD613-58BC-426D-BBC5-DA090366B5B6}">
      <dgm:prSet/>
      <dgm:spPr/>
      <dgm:t>
        <a:bodyPr/>
        <a:lstStyle/>
        <a:p>
          <a:endParaRPr lang="es-ES"/>
        </a:p>
      </dgm:t>
    </dgm:pt>
    <dgm:pt modelId="{633754C0-B6F9-435E-86E3-DEC579823983}" type="sibTrans" cxnId="{4EEBD613-58BC-426D-BBC5-DA090366B5B6}">
      <dgm:prSet/>
      <dgm:spPr/>
      <dgm:t>
        <a:bodyPr/>
        <a:lstStyle/>
        <a:p>
          <a:endParaRPr lang="es-ES"/>
        </a:p>
      </dgm:t>
    </dgm:pt>
    <dgm:pt modelId="{C2FA1F9C-A741-4421-BCB2-F619EDF30200}" type="pres">
      <dgm:prSet presAssocID="{83973C2B-48BA-4A0A-9A0E-6662A481F7BF}" presName="Name0" presStyleCnt="0">
        <dgm:presLayoutVars>
          <dgm:chMax val="7"/>
          <dgm:chPref val="7"/>
          <dgm:dir/>
        </dgm:presLayoutVars>
      </dgm:prSet>
      <dgm:spPr/>
    </dgm:pt>
    <dgm:pt modelId="{C7E98815-E3BD-4137-A690-89E93A1B5F76}" type="pres">
      <dgm:prSet presAssocID="{83973C2B-48BA-4A0A-9A0E-6662A481F7BF}" presName="Name1" presStyleCnt="0"/>
      <dgm:spPr/>
    </dgm:pt>
    <dgm:pt modelId="{1D50B6E2-03E5-4C8E-B527-B85A61B020A8}" type="pres">
      <dgm:prSet presAssocID="{83973C2B-48BA-4A0A-9A0E-6662A481F7BF}" presName="cycle" presStyleCnt="0"/>
      <dgm:spPr/>
    </dgm:pt>
    <dgm:pt modelId="{780E0840-A45B-4E1C-BEDB-1D8CD4EB2E1D}" type="pres">
      <dgm:prSet presAssocID="{83973C2B-48BA-4A0A-9A0E-6662A481F7BF}" presName="srcNode" presStyleLbl="node1" presStyleIdx="0" presStyleCnt="4"/>
      <dgm:spPr/>
    </dgm:pt>
    <dgm:pt modelId="{8797AAFB-BABA-41AE-80C6-E6733506D9E4}" type="pres">
      <dgm:prSet presAssocID="{83973C2B-48BA-4A0A-9A0E-6662A481F7BF}" presName="conn" presStyleLbl="parChTrans1D2" presStyleIdx="0" presStyleCnt="1"/>
      <dgm:spPr/>
    </dgm:pt>
    <dgm:pt modelId="{7C81C488-98DE-4ED6-ADA1-13DD050F3896}" type="pres">
      <dgm:prSet presAssocID="{83973C2B-48BA-4A0A-9A0E-6662A481F7BF}" presName="extraNode" presStyleLbl="node1" presStyleIdx="0" presStyleCnt="4"/>
      <dgm:spPr/>
    </dgm:pt>
    <dgm:pt modelId="{027FB085-6302-440C-95AB-925E6DF6DE40}" type="pres">
      <dgm:prSet presAssocID="{83973C2B-48BA-4A0A-9A0E-6662A481F7BF}" presName="dstNode" presStyleLbl="node1" presStyleIdx="0" presStyleCnt="4"/>
      <dgm:spPr/>
    </dgm:pt>
    <dgm:pt modelId="{8D22A533-C7EF-45FE-85E1-C3D6A45AD398}" type="pres">
      <dgm:prSet presAssocID="{CF1CBDA2-829B-4DF3-85E2-82BCF4CA1123}" presName="text_1" presStyleLbl="node1" presStyleIdx="0" presStyleCnt="4" custScaleY="114150">
        <dgm:presLayoutVars>
          <dgm:bulletEnabled val="1"/>
        </dgm:presLayoutVars>
      </dgm:prSet>
      <dgm:spPr/>
    </dgm:pt>
    <dgm:pt modelId="{A48CBD42-E566-4A64-BE3C-E509DADAD922}" type="pres">
      <dgm:prSet presAssocID="{CF1CBDA2-829B-4DF3-85E2-82BCF4CA1123}" presName="accent_1" presStyleCnt="0"/>
      <dgm:spPr/>
    </dgm:pt>
    <dgm:pt modelId="{54B5D58D-44C4-4346-A407-C46CA11AE030}" type="pres">
      <dgm:prSet presAssocID="{CF1CBDA2-829B-4DF3-85E2-82BCF4CA1123}" presName="accentRepeatNode" presStyleLbl="solidFgAcc1" presStyleIdx="0" presStyleCnt="4"/>
      <dgm:spPr/>
    </dgm:pt>
    <dgm:pt modelId="{935953FB-845B-4AD1-903F-FCBBB63826F5}" type="pres">
      <dgm:prSet presAssocID="{F82F0A44-5CBB-482B-A21A-680F33CFCF79}" presName="text_2" presStyleLbl="node1" presStyleIdx="1" presStyleCnt="4" custScaleY="112663">
        <dgm:presLayoutVars>
          <dgm:bulletEnabled val="1"/>
        </dgm:presLayoutVars>
      </dgm:prSet>
      <dgm:spPr/>
    </dgm:pt>
    <dgm:pt modelId="{E59BBB13-3BD3-4F77-9597-5A1810A8B8E1}" type="pres">
      <dgm:prSet presAssocID="{F82F0A44-5CBB-482B-A21A-680F33CFCF79}" presName="accent_2" presStyleCnt="0"/>
      <dgm:spPr/>
    </dgm:pt>
    <dgm:pt modelId="{BB839D79-D2A2-47BE-A743-C0632C2BF75B}" type="pres">
      <dgm:prSet presAssocID="{F82F0A44-5CBB-482B-A21A-680F33CFCF79}" presName="accentRepeatNode" presStyleLbl="solidFgAcc1" presStyleIdx="1" presStyleCnt="4"/>
      <dgm:spPr/>
    </dgm:pt>
    <dgm:pt modelId="{E6900C44-DC6A-4C16-96B3-942531F4596D}" type="pres">
      <dgm:prSet presAssocID="{34554EAE-49CA-4B08-B516-DD2D96B8A395}" presName="text_3" presStyleLbl="node1" presStyleIdx="2" presStyleCnt="4" custScaleY="125291">
        <dgm:presLayoutVars>
          <dgm:bulletEnabled val="1"/>
        </dgm:presLayoutVars>
      </dgm:prSet>
      <dgm:spPr/>
    </dgm:pt>
    <dgm:pt modelId="{C8583BB0-6183-462F-9124-27CCED105DEC}" type="pres">
      <dgm:prSet presAssocID="{34554EAE-49CA-4B08-B516-DD2D96B8A395}" presName="accent_3" presStyleCnt="0"/>
      <dgm:spPr/>
    </dgm:pt>
    <dgm:pt modelId="{222C7C04-AAA6-4839-96C7-D4739B165F31}" type="pres">
      <dgm:prSet presAssocID="{34554EAE-49CA-4B08-B516-DD2D96B8A395}" presName="accentRepeatNode" presStyleLbl="solidFgAcc1" presStyleIdx="2" presStyleCnt="4"/>
      <dgm:spPr/>
    </dgm:pt>
    <dgm:pt modelId="{1AE2D4B0-FFEA-4BE6-9491-C6DEC0F1C530}" type="pres">
      <dgm:prSet presAssocID="{6BD32816-4568-406C-B492-ACBA2F05649D}" presName="text_4" presStyleLbl="node1" presStyleIdx="3" presStyleCnt="4">
        <dgm:presLayoutVars>
          <dgm:bulletEnabled val="1"/>
        </dgm:presLayoutVars>
      </dgm:prSet>
      <dgm:spPr/>
    </dgm:pt>
    <dgm:pt modelId="{E8D35010-9BD6-472B-B58F-6099CC970CD5}" type="pres">
      <dgm:prSet presAssocID="{6BD32816-4568-406C-B492-ACBA2F05649D}" presName="accent_4" presStyleCnt="0"/>
      <dgm:spPr/>
    </dgm:pt>
    <dgm:pt modelId="{6AC5E8AE-C176-41D5-8E61-4C2C379D4A34}" type="pres">
      <dgm:prSet presAssocID="{6BD32816-4568-406C-B492-ACBA2F05649D}" presName="accentRepeatNode" presStyleLbl="solidFgAcc1" presStyleIdx="3" presStyleCnt="4"/>
      <dgm:spPr/>
    </dgm:pt>
  </dgm:ptLst>
  <dgm:cxnLst>
    <dgm:cxn modelId="{4EEBD613-58BC-426D-BBC5-DA090366B5B6}" srcId="{83973C2B-48BA-4A0A-9A0E-6662A481F7BF}" destId="{6BD32816-4568-406C-B492-ACBA2F05649D}" srcOrd="3" destOrd="0" parTransId="{5DADC7F5-2551-4579-8864-8DB39E506B26}" sibTransId="{633754C0-B6F9-435E-86E3-DEC579823983}"/>
    <dgm:cxn modelId="{3A92A71A-C7A6-4200-89EC-F34452EA96DB}" type="presOf" srcId="{5B26BB3F-A322-4B51-86D5-AEDDA62D1F79}" destId="{8797AAFB-BABA-41AE-80C6-E6733506D9E4}" srcOrd="0" destOrd="0" presId="urn:microsoft.com/office/officeart/2008/layout/VerticalCurvedList"/>
    <dgm:cxn modelId="{A0C0CB1E-07C3-4109-9EFD-A8D3030B8C9A}" type="presOf" srcId="{6BD32816-4568-406C-B492-ACBA2F05649D}" destId="{1AE2D4B0-FFEA-4BE6-9491-C6DEC0F1C530}" srcOrd="0" destOrd="0" presId="urn:microsoft.com/office/officeart/2008/layout/VerticalCurvedList"/>
    <dgm:cxn modelId="{D4482035-F09E-49C7-A843-5BD9825E3167}" type="presOf" srcId="{83973C2B-48BA-4A0A-9A0E-6662A481F7BF}" destId="{C2FA1F9C-A741-4421-BCB2-F619EDF30200}" srcOrd="0" destOrd="0" presId="urn:microsoft.com/office/officeart/2008/layout/VerticalCurvedList"/>
    <dgm:cxn modelId="{3960B549-7FA7-4DF9-8F0F-5FDD999977C3}" type="presOf" srcId="{CF1CBDA2-829B-4DF3-85E2-82BCF4CA1123}" destId="{8D22A533-C7EF-45FE-85E1-C3D6A45AD398}" srcOrd="0" destOrd="0" presId="urn:microsoft.com/office/officeart/2008/layout/VerticalCurvedList"/>
    <dgm:cxn modelId="{C385097A-A61E-42DB-A997-F7D9B8DAC950}" srcId="{83973C2B-48BA-4A0A-9A0E-6662A481F7BF}" destId="{34554EAE-49CA-4B08-B516-DD2D96B8A395}" srcOrd="2" destOrd="0" parTransId="{1C60092C-3EED-4BE8-83BE-880B83F604B3}" sibTransId="{6BA1A17C-ABBD-4B54-895B-56489E86AA83}"/>
    <dgm:cxn modelId="{948F71A1-F0BB-4C33-B910-F775EB240D19}" srcId="{83973C2B-48BA-4A0A-9A0E-6662A481F7BF}" destId="{F82F0A44-5CBB-482B-A21A-680F33CFCF79}" srcOrd="1" destOrd="0" parTransId="{F877194A-715D-4E1E-997C-B8880EEEF7C9}" sibTransId="{07EB8A64-2199-4124-815F-0B9B4210C107}"/>
    <dgm:cxn modelId="{EACFECA3-EB47-43DC-9DC5-B394A235FA7A}" type="presOf" srcId="{F82F0A44-5CBB-482B-A21A-680F33CFCF79}" destId="{935953FB-845B-4AD1-903F-FCBBB63826F5}" srcOrd="0" destOrd="0" presId="urn:microsoft.com/office/officeart/2008/layout/VerticalCurvedList"/>
    <dgm:cxn modelId="{2B0AA4D1-E842-4CE5-832F-D2DAB73BF5E5}" type="presOf" srcId="{34554EAE-49CA-4B08-B516-DD2D96B8A395}" destId="{E6900C44-DC6A-4C16-96B3-942531F4596D}" srcOrd="0" destOrd="0" presId="urn:microsoft.com/office/officeart/2008/layout/VerticalCurvedList"/>
    <dgm:cxn modelId="{228A40D4-3145-4407-A13C-7B10194E9834}" srcId="{83973C2B-48BA-4A0A-9A0E-6662A481F7BF}" destId="{CF1CBDA2-829B-4DF3-85E2-82BCF4CA1123}" srcOrd="0" destOrd="0" parTransId="{11942D66-492E-470F-B748-A20A654323FA}" sibTransId="{5B26BB3F-A322-4B51-86D5-AEDDA62D1F79}"/>
    <dgm:cxn modelId="{8E49FE24-EE59-4FC0-945B-165ACF3FD7A7}" type="presParOf" srcId="{C2FA1F9C-A741-4421-BCB2-F619EDF30200}" destId="{C7E98815-E3BD-4137-A690-89E93A1B5F76}" srcOrd="0" destOrd="0" presId="urn:microsoft.com/office/officeart/2008/layout/VerticalCurvedList"/>
    <dgm:cxn modelId="{F3938E4B-FF26-49A3-BDBB-8D129C56FD55}" type="presParOf" srcId="{C7E98815-E3BD-4137-A690-89E93A1B5F76}" destId="{1D50B6E2-03E5-4C8E-B527-B85A61B020A8}" srcOrd="0" destOrd="0" presId="urn:microsoft.com/office/officeart/2008/layout/VerticalCurvedList"/>
    <dgm:cxn modelId="{0C830119-5082-4C76-92F4-40B5CCC762D4}" type="presParOf" srcId="{1D50B6E2-03E5-4C8E-B527-B85A61B020A8}" destId="{780E0840-A45B-4E1C-BEDB-1D8CD4EB2E1D}" srcOrd="0" destOrd="0" presId="urn:microsoft.com/office/officeart/2008/layout/VerticalCurvedList"/>
    <dgm:cxn modelId="{4BF09C66-AE1A-4013-92B4-1383B8E567E5}" type="presParOf" srcId="{1D50B6E2-03E5-4C8E-B527-B85A61B020A8}" destId="{8797AAFB-BABA-41AE-80C6-E6733506D9E4}" srcOrd="1" destOrd="0" presId="urn:microsoft.com/office/officeart/2008/layout/VerticalCurvedList"/>
    <dgm:cxn modelId="{590656FA-5B79-4F95-93BC-A18722E6D668}" type="presParOf" srcId="{1D50B6E2-03E5-4C8E-B527-B85A61B020A8}" destId="{7C81C488-98DE-4ED6-ADA1-13DD050F3896}" srcOrd="2" destOrd="0" presId="urn:microsoft.com/office/officeart/2008/layout/VerticalCurvedList"/>
    <dgm:cxn modelId="{29B7C307-0AB4-4262-B0EF-0026423CEF5A}" type="presParOf" srcId="{1D50B6E2-03E5-4C8E-B527-B85A61B020A8}" destId="{027FB085-6302-440C-95AB-925E6DF6DE40}" srcOrd="3" destOrd="0" presId="urn:microsoft.com/office/officeart/2008/layout/VerticalCurvedList"/>
    <dgm:cxn modelId="{EE68333C-DA5A-4A64-A59E-309E2C8CF3BC}" type="presParOf" srcId="{C7E98815-E3BD-4137-A690-89E93A1B5F76}" destId="{8D22A533-C7EF-45FE-85E1-C3D6A45AD398}" srcOrd="1" destOrd="0" presId="urn:microsoft.com/office/officeart/2008/layout/VerticalCurvedList"/>
    <dgm:cxn modelId="{0E0806C9-50F0-4309-8785-3739F470D038}" type="presParOf" srcId="{C7E98815-E3BD-4137-A690-89E93A1B5F76}" destId="{A48CBD42-E566-4A64-BE3C-E509DADAD922}" srcOrd="2" destOrd="0" presId="urn:microsoft.com/office/officeart/2008/layout/VerticalCurvedList"/>
    <dgm:cxn modelId="{0A425DFA-DE88-4B13-8D93-66CFB5A20113}" type="presParOf" srcId="{A48CBD42-E566-4A64-BE3C-E509DADAD922}" destId="{54B5D58D-44C4-4346-A407-C46CA11AE030}" srcOrd="0" destOrd="0" presId="urn:microsoft.com/office/officeart/2008/layout/VerticalCurvedList"/>
    <dgm:cxn modelId="{B0B80344-7991-43BE-BF22-5083DFE615A7}" type="presParOf" srcId="{C7E98815-E3BD-4137-A690-89E93A1B5F76}" destId="{935953FB-845B-4AD1-903F-FCBBB63826F5}" srcOrd="3" destOrd="0" presId="urn:microsoft.com/office/officeart/2008/layout/VerticalCurvedList"/>
    <dgm:cxn modelId="{60BF57E5-80F5-423E-869C-60DE6A6B24BF}" type="presParOf" srcId="{C7E98815-E3BD-4137-A690-89E93A1B5F76}" destId="{E59BBB13-3BD3-4F77-9597-5A1810A8B8E1}" srcOrd="4" destOrd="0" presId="urn:microsoft.com/office/officeart/2008/layout/VerticalCurvedList"/>
    <dgm:cxn modelId="{9EECB588-1970-4003-BD17-EF435E08DD01}" type="presParOf" srcId="{E59BBB13-3BD3-4F77-9597-5A1810A8B8E1}" destId="{BB839D79-D2A2-47BE-A743-C0632C2BF75B}" srcOrd="0" destOrd="0" presId="urn:microsoft.com/office/officeart/2008/layout/VerticalCurvedList"/>
    <dgm:cxn modelId="{FE2C7B59-46A0-4322-962D-61E6DBB0E1E2}" type="presParOf" srcId="{C7E98815-E3BD-4137-A690-89E93A1B5F76}" destId="{E6900C44-DC6A-4C16-96B3-942531F4596D}" srcOrd="5" destOrd="0" presId="urn:microsoft.com/office/officeart/2008/layout/VerticalCurvedList"/>
    <dgm:cxn modelId="{3DA39706-FAAC-4138-B1E1-7E9725856725}" type="presParOf" srcId="{C7E98815-E3BD-4137-A690-89E93A1B5F76}" destId="{C8583BB0-6183-462F-9124-27CCED105DEC}" srcOrd="6" destOrd="0" presId="urn:microsoft.com/office/officeart/2008/layout/VerticalCurvedList"/>
    <dgm:cxn modelId="{5D37335A-21BF-4121-BE9E-CAE9B7DEAD8A}" type="presParOf" srcId="{C8583BB0-6183-462F-9124-27CCED105DEC}" destId="{222C7C04-AAA6-4839-96C7-D4739B165F31}" srcOrd="0" destOrd="0" presId="urn:microsoft.com/office/officeart/2008/layout/VerticalCurvedList"/>
    <dgm:cxn modelId="{753E6E92-446B-46FC-AFBC-86E9CC83B46E}" type="presParOf" srcId="{C7E98815-E3BD-4137-A690-89E93A1B5F76}" destId="{1AE2D4B0-FFEA-4BE6-9491-C6DEC0F1C530}" srcOrd="7" destOrd="0" presId="urn:microsoft.com/office/officeart/2008/layout/VerticalCurvedList"/>
    <dgm:cxn modelId="{60F4308A-7E63-4A76-B835-7752030BCC68}" type="presParOf" srcId="{C7E98815-E3BD-4137-A690-89E93A1B5F76}" destId="{E8D35010-9BD6-472B-B58F-6099CC970CD5}" srcOrd="8" destOrd="0" presId="urn:microsoft.com/office/officeart/2008/layout/VerticalCurvedList"/>
    <dgm:cxn modelId="{2C7464B2-DE5D-4388-A4B1-782E3674C3BC}" type="presParOf" srcId="{E8D35010-9BD6-472B-B58F-6099CC970CD5}" destId="{6AC5E8AE-C176-41D5-8E61-4C2C379D4A34}"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973C2B-48BA-4A0A-9A0E-6662A481F7BF}"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s-ES"/>
        </a:p>
      </dgm:t>
    </dgm:pt>
    <dgm:pt modelId="{CF1CBDA2-829B-4DF3-85E2-82BCF4CA1123}">
      <dgm:prSet/>
      <dgm:spPr/>
      <dgm:t>
        <a:bodyPr/>
        <a:lstStyle/>
        <a:p>
          <a:r>
            <a:rPr lang="es-ES" dirty="0"/>
            <a:t>Implementar los procedimientos computacionales en la obtención de información de daños especialmente en medidas que generen conflicto debido a que estos generan menor error al momento de medir y lo hace con apreciación de 1 diez milésimas de milímetro a diferencia de instrumentos de taller que lo hacen con apreciación de 2 centésimas de milímetro.</a:t>
          </a:r>
        </a:p>
      </dgm:t>
    </dgm:pt>
    <dgm:pt modelId="{11942D66-492E-470F-B748-A20A654323FA}" type="parTrans" cxnId="{228A40D4-3145-4407-A13C-7B10194E9834}">
      <dgm:prSet/>
      <dgm:spPr/>
      <dgm:t>
        <a:bodyPr/>
        <a:lstStyle/>
        <a:p>
          <a:endParaRPr lang="es-ES"/>
        </a:p>
      </dgm:t>
    </dgm:pt>
    <dgm:pt modelId="{5B26BB3F-A322-4B51-86D5-AEDDA62D1F79}" type="sibTrans" cxnId="{228A40D4-3145-4407-A13C-7B10194E9834}">
      <dgm:prSet/>
      <dgm:spPr/>
      <dgm:t>
        <a:bodyPr/>
        <a:lstStyle/>
        <a:p>
          <a:endParaRPr lang="es-ES"/>
        </a:p>
      </dgm:t>
    </dgm:pt>
    <dgm:pt modelId="{34554EAE-49CA-4B08-B516-DD2D96B8A395}">
      <dgm:prSet/>
      <dgm:spPr/>
      <dgm:t>
        <a:bodyPr/>
        <a:lstStyle/>
        <a:p>
          <a:r>
            <a:rPr lang="es-ES" dirty="0"/>
            <a:t>Considerar todas las observaciones dadas en el procedimiento de escaneado, hacer énfasis en formas geométricas definidas como: líneas rectas, círculos, bordes, etc.; para de esta manera evitar modificaciones computacionales del modelo original escaneado</a:t>
          </a:r>
          <a:r>
            <a:rPr lang="es-MX" dirty="0"/>
            <a:t>.</a:t>
          </a:r>
          <a:endParaRPr lang="es-ES" dirty="0"/>
        </a:p>
      </dgm:t>
    </dgm:pt>
    <dgm:pt modelId="{1C60092C-3EED-4BE8-83BE-880B83F604B3}" type="parTrans" cxnId="{C385097A-A61E-42DB-A997-F7D9B8DAC950}">
      <dgm:prSet/>
      <dgm:spPr/>
      <dgm:t>
        <a:bodyPr/>
        <a:lstStyle/>
        <a:p>
          <a:endParaRPr lang="es-ES"/>
        </a:p>
      </dgm:t>
    </dgm:pt>
    <dgm:pt modelId="{6BA1A17C-ABBD-4B54-895B-56489E86AA83}" type="sibTrans" cxnId="{C385097A-A61E-42DB-A997-F7D9B8DAC950}">
      <dgm:prSet/>
      <dgm:spPr/>
      <dgm:t>
        <a:bodyPr/>
        <a:lstStyle/>
        <a:p>
          <a:endParaRPr lang="es-ES"/>
        </a:p>
      </dgm:t>
    </dgm:pt>
    <dgm:pt modelId="{6BD32816-4568-406C-B492-ACBA2F05649D}">
      <dgm:prSet/>
      <dgm:spPr/>
      <dgm:t>
        <a:bodyPr/>
        <a:lstStyle/>
        <a:p>
          <a:pPr defTabSz="800100">
            <a:lnSpc>
              <a:spcPct val="90000"/>
            </a:lnSpc>
            <a:spcBef>
              <a:spcPct val="0"/>
            </a:spcBef>
            <a:spcAft>
              <a:spcPct val="35000"/>
            </a:spcAft>
          </a:pPr>
          <a:r>
            <a:rPr lang="es-ES" dirty="0"/>
            <a:t>Se continúe realizando estudios de los materiales que componen el material compuesto en las diferentes secciones del borde de ataque debido a que la caracterización realizada corresponde a una sección del componente en mención mas no al elemento en sí.</a:t>
          </a:r>
        </a:p>
      </dgm:t>
    </dgm:pt>
    <dgm:pt modelId="{5DADC7F5-2551-4579-8864-8DB39E506B26}" type="parTrans" cxnId="{4EEBD613-58BC-426D-BBC5-DA090366B5B6}">
      <dgm:prSet/>
      <dgm:spPr/>
      <dgm:t>
        <a:bodyPr/>
        <a:lstStyle/>
        <a:p>
          <a:endParaRPr lang="es-ES"/>
        </a:p>
      </dgm:t>
    </dgm:pt>
    <dgm:pt modelId="{633754C0-B6F9-435E-86E3-DEC579823983}" type="sibTrans" cxnId="{4EEBD613-58BC-426D-BBC5-DA090366B5B6}">
      <dgm:prSet/>
      <dgm:spPr/>
      <dgm:t>
        <a:bodyPr/>
        <a:lstStyle/>
        <a:p>
          <a:endParaRPr lang="es-ES"/>
        </a:p>
      </dgm:t>
    </dgm:pt>
    <dgm:pt modelId="{C2FA1F9C-A741-4421-BCB2-F619EDF30200}" type="pres">
      <dgm:prSet presAssocID="{83973C2B-48BA-4A0A-9A0E-6662A481F7BF}" presName="Name0" presStyleCnt="0">
        <dgm:presLayoutVars>
          <dgm:chMax val="7"/>
          <dgm:chPref val="7"/>
          <dgm:dir/>
        </dgm:presLayoutVars>
      </dgm:prSet>
      <dgm:spPr/>
    </dgm:pt>
    <dgm:pt modelId="{C7E98815-E3BD-4137-A690-89E93A1B5F76}" type="pres">
      <dgm:prSet presAssocID="{83973C2B-48BA-4A0A-9A0E-6662A481F7BF}" presName="Name1" presStyleCnt="0"/>
      <dgm:spPr/>
    </dgm:pt>
    <dgm:pt modelId="{1D50B6E2-03E5-4C8E-B527-B85A61B020A8}" type="pres">
      <dgm:prSet presAssocID="{83973C2B-48BA-4A0A-9A0E-6662A481F7BF}" presName="cycle" presStyleCnt="0"/>
      <dgm:spPr/>
    </dgm:pt>
    <dgm:pt modelId="{780E0840-A45B-4E1C-BEDB-1D8CD4EB2E1D}" type="pres">
      <dgm:prSet presAssocID="{83973C2B-48BA-4A0A-9A0E-6662A481F7BF}" presName="srcNode" presStyleLbl="node1" presStyleIdx="0" presStyleCnt="3"/>
      <dgm:spPr/>
    </dgm:pt>
    <dgm:pt modelId="{8797AAFB-BABA-41AE-80C6-E6733506D9E4}" type="pres">
      <dgm:prSet presAssocID="{83973C2B-48BA-4A0A-9A0E-6662A481F7BF}" presName="conn" presStyleLbl="parChTrans1D2" presStyleIdx="0" presStyleCnt="1"/>
      <dgm:spPr/>
    </dgm:pt>
    <dgm:pt modelId="{7C81C488-98DE-4ED6-ADA1-13DD050F3896}" type="pres">
      <dgm:prSet presAssocID="{83973C2B-48BA-4A0A-9A0E-6662A481F7BF}" presName="extraNode" presStyleLbl="node1" presStyleIdx="0" presStyleCnt="3"/>
      <dgm:spPr/>
    </dgm:pt>
    <dgm:pt modelId="{027FB085-6302-440C-95AB-925E6DF6DE40}" type="pres">
      <dgm:prSet presAssocID="{83973C2B-48BA-4A0A-9A0E-6662A481F7BF}" presName="dstNode" presStyleLbl="node1" presStyleIdx="0" presStyleCnt="3"/>
      <dgm:spPr/>
    </dgm:pt>
    <dgm:pt modelId="{8D22A533-C7EF-45FE-85E1-C3D6A45AD398}" type="pres">
      <dgm:prSet presAssocID="{CF1CBDA2-829B-4DF3-85E2-82BCF4CA1123}" presName="text_1" presStyleLbl="node1" presStyleIdx="0" presStyleCnt="3" custScaleY="126414">
        <dgm:presLayoutVars>
          <dgm:bulletEnabled val="1"/>
        </dgm:presLayoutVars>
      </dgm:prSet>
      <dgm:spPr/>
    </dgm:pt>
    <dgm:pt modelId="{A48CBD42-E566-4A64-BE3C-E509DADAD922}" type="pres">
      <dgm:prSet presAssocID="{CF1CBDA2-829B-4DF3-85E2-82BCF4CA1123}" presName="accent_1" presStyleCnt="0"/>
      <dgm:spPr/>
    </dgm:pt>
    <dgm:pt modelId="{54B5D58D-44C4-4346-A407-C46CA11AE030}" type="pres">
      <dgm:prSet presAssocID="{CF1CBDA2-829B-4DF3-85E2-82BCF4CA1123}" presName="accentRepeatNode" presStyleLbl="solidFgAcc1" presStyleIdx="0" presStyleCnt="3"/>
      <dgm:spPr/>
    </dgm:pt>
    <dgm:pt modelId="{AF78CA38-B6DE-43BA-B584-A7DE05CF9BFE}" type="pres">
      <dgm:prSet presAssocID="{34554EAE-49CA-4B08-B516-DD2D96B8A395}" presName="text_2" presStyleLbl="node1" presStyleIdx="1" presStyleCnt="3" custScaleY="134040">
        <dgm:presLayoutVars>
          <dgm:bulletEnabled val="1"/>
        </dgm:presLayoutVars>
      </dgm:prSet>
      <dgm:spPr/>
    </dgm:pt>
    <dgm:pt modelId="{D7D0D916-C7FC-4766-8BAA-4E2E964891DB}" type="pres">
      <dgm:prSet presAssocID="{34554EAE-49CA-4B08-B516-DD2D96B8A395}" presName="accent_2" presStyleCnt="0"/>
      <dgm:spPr/>
    </dgm:pt>
    <dgm:pt modelId="{222C7C04-AAA6-4839-96C7-D4739B165F31}" type="pres">
      <dgm:prSet presAssocID="{34554EAE-49CA-4B08-B516-DD2D96B8A395}" presName="accentRepeatNode" presStyleLbl="solidFgAcc1" presStyleIdx="1" presStyleCnt="3"/>
      <dgm:spPr/>
    </dgm:pt>
    <dgm:pt modelId="{C2F3DEC3-BCDD-4E19-B04C-CC80FB5149D2}" type="pres">
      <dgm:prSet presAssocID="{6BD32816-4568-406C-B492-ACBA2F05649D}" presName="text_3" presStyleLbl="node1" presStyleIdx="2" presStyleCnt="3" custScaleY="113967">
        <dgm:presLayoutVars>
          <dgm:bulletEnabled val="1"/>
        </dgm:presLayoutVars>
      </dgm:prSet>
      <dgm:spPr/>
    </dgm:pt>
    <dgm:pt modelId="{D36F144F-F7F7-4F38-96A5-8888F14C4E64}" type="pres">
      <dgm:prSet presAssocID="{6BD32816-4568-406C-B492-ACBA2F05649D}" presName="accent_3" presStyleCnt="0"/>
      <dgm:spPr/>
    </dgm:pt>
    <dgm:pt modelId="{6AC5E8AE-C176-41D5-8E61-4C2C379D4A34}" type="pres">
      <dgm:prSet presAssocID="{6BD32816-4568-406C-B492-ACBA2F05649D}" presName="accentRepeatNode" presStyleLbl="solidFgAcc1" presStyleIdx="2" presStyleCnt="3"/>
      <dgm:spPr/>
    </dgm:pt>
  </dgm:ptLst>
  <dgm:cxnLst>
    <dgm:cxn modelId="{4EEBD613-58BC-426D-BBC5-DA090366B5B6}" srcId="{83973C2B-48BA-4A0A-9A0E-6662A481F7BF}" destId="{6BD32816-4568-406C-B492-ACBA2F05649D}" srcOrd="2" destOrd="0" parTransId="{5DADC7F5-2551-4579-8864-8DB39E506B26}" sibTransId="{633754C0-B6F9-435E-86E3-DEC579823983}"/>
    <dgm:cxn modelId="{3A92A71A-C7A6-4200-89EC-F34452EA96DB}" type="presOf" srcId="{5B26BB3F-A322-4B51-86D5-AEDDA62D1F79}" destId="{8797AAFB-BABA-41AE-80C6-E6733506D9E4}" srcOrd="0" destOrd="0" presId="urn:microsoft.com/office/officeart/2008/layout/VerticalCurvedList"/>
    <dgm:cxn modelId="{D4482035-F09E-49C7-A843-5BD9825E3167}" type="presOf" srcId="{83973C2B-48BA-4A0A-9A0E-6662A481F7BF}" destId="{C2FA1F9C-A741-4421-BCB2-F619EDF30200}" srcOrd="0" destOrd="0" presId="urn:microsoft.com/office/officeart/2008/layout/VerticalCurvedList"/>
    <dgm:cxn modelId="{3960B549-7FA7-4DF9-8F0F-5FDD999977C3}" type="presOf" srcId="{CF1CBDA2-829B-4DF3-85E2-82BCF4CA1123}" destId="{8D22A533-C7EF-45FE-85E1-C3D6A45AD398}" srcOrd="0" destOrd="0" presId="urn:microsoft.com/office/officeart/2008/layout/VerticalCurvedList"/>
    <dgm:cxn modelId="{C385097A-A61E-42DB-A997-F7D9B8DAC950}" srcId="{83973C2B-48BA-4A0A-9A0E-6662A481F7BF}" destId="{34554EAE-49CA-4B08-B516-DD2D96B8A395}" srcOrd="1" destOrd="0" parTransId="{1C60092C-3EED-4BE8-83BE-880B83F604B3}" sibTransId="{6BA1A17C-ABBD-4B54-895B-56489E86AA83}"/>
    <dgm:cxn modelId="{B89CBF92-9468-455F-85AB-34754BC3418D}" type="presOf" srcId="{34554EAE-49CA-4B08-B516-DD2D96B8A395}" destId="{AF78CA38-B6DE-43BA-B584-A7DE05CF9BFE}" srcOrd="0" destOrd="0" presId="urn:microsoft.com/office/officeart/2008/layout/VerticalCurvedList"/>
    <dgm:cxn modelId="{228A40D4-3145-4407-A13C-7B10194E9834}" srcId="{83973C2B-48BA-4A0A-9A0E-6662A481F7BF}" destId="{CF1CBDA2-829B-4DF3-85E2-82BCF4CA1123}" srcOrd="0" destOrd="0" parTransId="{11942D66-492E-470F-B748-A20A654323FA}" sibTransId="{5B26BB3F-A322-4B51-86D5-AEDDA62D1F79}"/>
    <dgm:cxn modelId="{EB3531DD-8D42-4552-B93A-76793E153147}" type="presOf" srcId="{6BD32816-4568-406C-B492-ACBA2F05649D}" destId="{C2F3DEC3-BCDD-4E19-B04C-CC80FB5149D2}" srcOrd="0" destOrd="0" presId="urn:microsoft.com/office/officeart/2008/layout/VerticalCurvedList"/>
    <dgm:cxn modelId="{8E49FE24-EE59-4FC0-945B-165ACF3FD7A7}" type="presParOf" srcId="{C2FA1F9C-A741-4421-BCB2-F619EDF30200}" destId="{C7E98815-E3BD-4137-A690-89E93A1B5F76}" srcOrd="0" destOrd="0" presId="urn:microsoft.com/office/officeart/2008/layout/VerticalCurvedList"/>
    <dgm:cxn modelId="{F3938E4B-FF26-49A3-BDBB-8D129C56FD55}" type="presParOf" srcId="{C7E98815-E3BD-4137-A690-89E93A1B5F76}" destId="{1D50B6E2-03E5-4C8E-B527-B85A61B020A8}" srcOrd="0" destOrd="0" presId="urn:microsoft.com/office/officeart/2008/layout/VerticalCurvedList"/>
    <dgm:cxn modelId="{0C830119-5082-4C76-92F4-40B5CCC762D4}" type="presParOf" srcId="{1D50B6E2-03E5-4C8E-B527-B85A61B020A8}" destId="{780E0840-A45B-4E1C-BEDB-1D8CD4EB2E1D}" srcOrd="0" destOrd="0" presId="urn:microsoft.com/office/officeart/2008/layout/VerticalCurvedList"/>
    <dgm:cxn modelId="{4BF09C66-AE1A-4013-92B4-1383B8E567E5}" type="presParOf" srcId="{1D50B6E2-03E5-4C8E-B527-B85A61B020A8}" destId="{8797AAFB-BABA-41AE-80C6-E6733506D9E4}" srcOrd="1" destOrd="0" presId="urn:microsoft.com/office/officeart/2008/layout/VerticalCurvedList"/>
    <dgm:cxn modelId="{590656FA-5B79-4F95-93BC-A18722E6D668}" type="presParOf" srcId="{1D50B6E2-03E5-4C8E-B527-B85A61B020A8}" destId="{7C81C488-98DE-4ED6-ADA1-13DD050F3896}" srcOrd="2" destOrd="0" presId="urn:microsoft.com/office/officeart/2008/layout/VerticalCurvedList"/>
    <dgm:cxn modelId="{29B7C307-0AB4-4262-B0EF-0026423CEF5A}" type="presParOf" srcId="{1D50B6E2-03E5-4C8E-B527-B85A61B020A8}" destId="{027FB085-6302-440C-95AB-925E6DF6DE40}" srcOrd="3" destOrd="0" presId="urn:microsoft.com/office/officeart/2008/layout/VerticalCurvedList"/>
    <dgm:cxn modelId="{EE68333C-DA5A-4A64-A59E-309E2C8CF3BC}" type="presParOf" srcId="{C7E98815-E3BD-4137-A690-89E93A1B5F76}" destId="{8D22A533-C7EF-45FE-85E1-C3D6A45AD398}" srcOrd="1" destOrd="0" presId="urn:microsoft.com/office/officeart/2008/layout/VerticalCurvedList"/>
    <dgm:cxn modelId="{0E0806C9-50F0-4309-8785-3739F470D038}" type="presParOf" srcId="{C7E98815-E3BD-4137-A690-89E93A1B5F76}" destId="{A48CBD42-E566-4A64-BE3C-E509DADAD922}" srcOrd="2" destOrd="0" presId="urn:microsoft.com/office/officeart/2008/layout/VerticalCurvedList"/>
    <dgm:cxn modelId="{0A425DFA-DE88-4B13-8D93-66CFB5A20113}" type="presParOf" srcId="{A48CBD42-E566-4A64-BE3C-E509DADAD922}" destId="{54B5D58D-44C4-4346-A407-C46CA11AE030}" srcOrd="0" destOrd="0" presId="urn:microsoft.com/office/officeart/2008/layout/VerticalCurvedList"/>
    <dgm:cxn modelId="{1185C3AD-E1E8-4DD9-A332-FC609FA6401D}" type="presParOf" srcId="{C7E98815-E3BD-4137-A690-89E93A1B5F76}" destId="{AF78CA38-B6DE-43BA-B584-A7DE05CF9BFE}" srcOrd="3" destOrd="0" presId="urn:microsoft.com/office/officeart/2008/layout/VerticalCurvedList"/>
    <dgm:cxn modelId="{EA6E167E-6F4D-4BC5-BE0A-724055B00739}" type="presParOf" srcId="{C7E98815-E3BD-4137-A690-89E93A1B5F76}" destId="{D7D0D916-C7FC-4766-8BAA-4E2E964891DB}" srcOrd="4" destOrd="0" presId="urn:microsoft.com/office/officeart/2008/layout/VerticalCurvedList"/>
    <dgm:cxn modelId="{9F50DEBC-06B0-4B0C-B4BA-1310EB7347E9}" type="presParOf" srcId="{D7D0D916-C7FC-4766-8BAA-4E2E964891DB}" destId="{222C7C04-AAA6-4839-96C7-D4739B165F31}" srcOrd="0" destOrd="0" presId="urn:microsoft.com/office/officeart/2008/layout/VerticalCurvedList"/>
    <dgm:cxn modelId="{3F3F50C0-390C-4B3C-93EC-BB4D32826513}" type="presParOf" srcId="{C7E98815-E3BD-4137-A690-89E93A1B5F76}" destId="{C2F3DEC3-BCDD-4E19-B04C-CC80FB5149D2}" srcOrd="5" destOrd="0" presId="urn:microsoft.com/office/officeart/2008/layout/VerticalCurvedList"/>
    <dgm:cxn modelId="{0D315110-26C6-4B6E-AF4D-2989DBC46B91}" type="presParOf" srcId="{C7E98815-E3BD-4137-A690-89E93A1B5F76}" destId="{D36F144F-F7F7-4F38-96A5-8888F14C4E64}" srcOrd="6" destOrd="0" presId="urn:microsoft.com/office/officeart/2008/layout/VerticalCurvedList"/>
    <dgm:cxn modelId="{696BE228-7E4D-48A3-A725-3C517FC026F5}" type="presParOf" srcId="{D36F144F-F7F7-4F38-96A5-8888F14C4E64}" destId="{6AC5E8AE-C176-41D5-8E61-4C2C379D4A34}"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29737-6239-4FF7-81F8-E18D6CA87AC2}">
      <dsp:nvSpPr>
        <dsp:cNvPr id="0" name=""/>
        <dsp:cNvSpPr/>
      </dsp:nvSpPr>
      <dsp:spPr>
        <a:xfrm rot="5400000">
          <a:off x="336405" y="1302379"/>
          <a:ext cx="959636" cy="1092512"/>
        </a:xfrm>
        <a:prstGeom prst="bentUpArrow">
          <a:avLst>
            <a:gd name="adj1" fmla="val 32840"/>
            <a:gd name="adj2" fmla="val 25000"/>
            <a:gd name="adj3" fmla="val 35780"/>
          </a:avLst>
        </a:prstGeom>
        <a:solidFill>
          <a:schemeClr val="accent1">
            <a:tint val="40000"/>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C2199085-62FF-4350-836B-F4C8F7B90F05}">
      <dsp:nvSpPr>
        <dsp:cNvPr id="0" name=""/>
        <dsp:cNvSpPr/>
      </dsp:nvSpPr>
      <dsp:spPr>
        <a:xfrm>
          <a:off x="1467" y="238603"/>
          <a:ext cx="1776847" cy="1130771"/>
        </a:xfrm>
        <a:prstGeom prst="roundRect">
          <a:avLst>
            <a:gd name="adj" fmla="val 1667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500" kern="1200" dirty="0"/>
            <a:t>ANTECEDENTES</a:t>
          </a:r>
          <a:endParaRPr lang="es-ES" sz="1500" kern="1200" dirty="0"/>
        </a:p>
      </dsp:txBody>
      <dsp:txXfrm>
        <a:off x="56677" y="293813"/>
        <a:ext cx="1666427" cy="1020351"/>
      </dsp:txXfrm>
    </dsp:sp>
    <dsp:sp modelId="{57C11CFA-D5DE-45C2-A1F6-CA0EC0A61A7A}">
      <dsp:nvSpPr>
        <dsp:cNvPr id="0" name=""/>
        <dsp:cNvSpPr/>
      </dsp:nvSpPr>
      <dsp:spPr>
        <a:xfrm>
          <a:off x="1697622" y="346448"/>
          <a:ext cx="1174933" cy="913939"/>
        </a:xfrm>
        <a:prstGeom prst="rect">
          <a:avLst/>
        </a:prstGeom>
        <a:noFill/>
        <a:ln>
          <a:noFill/>
        </a:ln>
        <a:effectLst/>
      </dsp:spPr>
      <dsp:style>
        <a:lnRef idx="0">
          <a:scrgbClr r="0" g="0" b="0"/>
        </a:lnRef>
        <a:fillRef idx="0">
          <a:scrgbClr r="0" g="0" b="0"/>
        </a:fillRef>
        <a:effectRef idx="0">
          <a:scrgbClr r="0" g="0" b="0"/>
        </a:effectRef>
        <a:fontRef idx="minor"/>
      </dsp:style>
    </dsp:sp>
    <dsp:sp modelId="{22AAAF0C-650F-4307-BD29-5BC69C6A6E16}">
      <dsp:nvSpPr>
        <dsp:cNvPr id="0" name=""/>
        <dsp:cNvSpPr/>
      </dsp:nvSpPr>
      <dsp:spPr>
        <a:xfrm rot="5400000">
          <a:off x="1747386" y="2572609"/>
          <a:ext cx="959636" cy="1092512"/>
        </a:xfrm>
        <a:prstGeom prst="bentUpArrow">
          <a:avLst>
            <a:gd name="adj1" fmla="val 32840"/>
            <a:gd name="adj2" fmla="val 25000"/>
            <a:gd name="adj3" fmla="val 35780"/>
          </a:avLst>
        </a:prstGeom>
        <a:solidFill>
          <a:schemeClr val="accent1">
            <a:tint val="40000"/>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754E191D-1B09-40E4-A05D-29FAA2A58FB8}">
      <dsp:nvSpPr>
        <dsp:cNvPr id="0" name=""/>
        <dsp:cNvSpPr/>
      </dsp:nvSpPr>
      <dsp:spPr>
        <a:xfrm>
          <a:off x="1379589" y="1508833"/>
          <a:ext cx="1842564" cy="1130771"/>
        </a:xfrm>
        <a:prstGeom prst="roundRect">
          <a:avLst>
            <a:gd name="adj" fmla="val 1667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500" kern="1200" dirty="0"/>
            <a:t>REVISIÓN DE LITERATURA</a:t>
          </a:r>
          <a:endParaRPr lang="es-ES" sz="1500" kern="1200" dirty="0"/>
        </a:p>
      </dsp:txBody>
      <dsp:txXfrm>
        <a:off x="1434799" y="1564043"/>
        <a:ext cx="1732144" cy="1020351"/>
      </dsp:txXfrm>
    </dsp:sp>
    <dsp:sp modelId="{0E38DAD4-12BC-4BED-B6DB-BBD562E5675C}">
      <dsp:nvSpPr>
        <dsp:cNvPr id="0" name=""/>
        <dsp:cNvSpPr/>
      </dsp:nvSpPr>
      <dsp:spPr>
        <a:xfrm>
          <a:off x="3108603" y="1616677"/>
          <a:ext cx="1174933" cy="913939"/>
        </a:xfrm>
        <a:prstGeom prst="rect">
          <a:avLst/>
        </a:prstGeom>
        <a:noFill/>
        <a:ln>
          <a:noFill/>
        </a:ln>
        <a:effectLst/>
      </dsp:spPr>
      <dsp:style>
        <a:lnRef idx="0">
          <a:scrgbClr r="0" g="0" b="0"/>
        </a:lnRef>
        <a:fillRef idx="0">
          <a:scrgbClr r="0" g="0" b="0"/>
        </a:fillRef>
        <a:effectRef idx="0">
          <a:scrgbClr r="0" g="0" b="0"/>
        </a:effectRef>
        <a:fontRef idx="minor"/>
      </dsp:style>
    </dsp:sp>
    <dsp:sp modelId="{08AD8F78-25AC-40BF-A9A6-0002EB35E436}">
      <dsp:nvSpPr>
        <dsp:cNvPr id="0" name=""/>
        <dsp:cNvSpPr/>
      </dsp:nvSpPr>
      <dsp:spPr>
        <a:xfrm rot="5400000">
          <a:off x="3083320" y="3842838"/>
          <a:ext cx="959636" cy="1092512"/>
        </a:xfrm>
        <a:prstGeom prst="bentUpArrow">
          <a:avLst>
            <a:gd name="adj1" fmla="val 32840"/>
            <a:gd name="adj2" fmla="val 25000"/>
            <a:gd name="adj3" fmla="val 35780"/>
          </a:avLst>
        </a:prstGeom>
        <a:solidFill>
          <a:schemeClr val="accent1">
            <a:tint val="40000"/>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20BEA752-9DE3-4C0E-9958-18CC8C6C27DA}">
      <dsp:nvSpPr>
        <dsp:cNvPr id="0" name=""/>
        <dsp:cNvSpPr/>
      </dsp:nvSpPr>
      <dsp:spPr>
        <a:xfrm>
          <a:off x="2757712" y="2779062"/>
          <a:ext cx="1758188" cy="1130771"/>
        </a:xfrm>
        <a:prstGeom prst="roundRect">
          <a:avLst>
            <a:gd name="adj" fmla="val 1667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500" kern="1200" dirty="0"/>
            <a:t>INVESTIGACIÓN</a:t>
          </a:r>
          <a:endParaRPr lang="es-ES" sz="1500" kern="1200" dirty="0"/>
        </a:p>
      </dsp:txBody>
      <dsp:txXfrm>
        <a:off x="2812922" y="2834272"/>
        <a:ext cx="1647768" cy="1020351"/>
      </dsp:txXfrm>
    </dsp:sp>
    <dsp:sp modelId="{0297B4CB-779C-41BD-BC19-DD8A37D6A093}">
      <dsp:nvSpPr>
        <dsp:cNvPr id="0" name=""/>
        <dsp:cNvSpPr/>
      </dsp:nvSpPr>
      <dsp:spPr>
        <a:xfrm>
          <a:off x="4444538" y="2886907"/>
          <a:ext cx="1174933" cy="913939"/>
        </a:xfrm>
        <a:prstGeom prst="rect">
          <a:avLst/>
        </a:prstGeom>
        <a:noFill/>
        <a:ln>
          <a:noFill/>
        </a:ln>
        <a:effectLst/>
      </dsp:spPr>
      <dsp:style>
        <a:lnRef idx="0">
          <a:scrgbClr r="0" g="0" b="0"/>
        </a:lnRef>
        <a:fillRef idx="0">
          <a:scrgbClr r="0" g="0" b="0"/>
        </a:fillRef>
        <a:effectRef idx="0">
          <a:scrgbClr r="0" g="0" b="0"/>
        </a:effectRef>
        <a:fontRef idx="minor"/>
      </dsp:style>
    </dsp:sp>
    <dsp:sp modelId="{8B1196A1-A87A-42C9-92A7-20C8867A21D9}">
      <dsp:nvSpPr>
        <dsp:cNvPr id="0" name=""/>
        <dsp:cNvSpPr/>
      </dsp:nvSpPr>
      <dsp:spPr>
        <a:xfrm>
          <a:off x="4135835" y="4049291"/>
          <a:ext cx="1888233" cy="1130771"/>
        </a:xfrm>
        <a:prstGeom prst="roundRect">
          <a:avLst>
            <a:gd name="adj" fmla="val 1667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CONCLUSIONES Y RECOMENDACIONES</a:t>
          </a:r>
        </a:p>
      </dsp:txBody>
      <dsp:txXfrm>
        <a:off x="4191045" y="4104501"/>
        <a:ext cx="1777813" cy="10203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E5C35-8922-4EFA-8BA1-F064A603A932}">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903FEE-F46F-4CC4-8AAF-617FD3414846}">
      <dsp:nvSpPr>
        <dsp:cNvPr id="0" name=""/>
        <dsp:cNvSpPr/>
      </dsp:nvSpPr>
      <dsp:spPr>
        <a:xfrm>
          <a:off x="610504" y="416587"/>
          <a:ext cx="7440913" cy="83360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0800" rIns="50800" bIns="50800" numCol="1" spcCol="1270" anchor="ctr" anchorCtr="0">
          <a:noAutofit/>
        </a:bodyPr>
        <a:lstStyle/>
        <a:p>
          <a:pPr marL="0" lvl="0" indent="0" algn="l" defTabSz="889000">
            <a:lnSpc>
              <a:spcPct val="90000"/>
            </a:lnSpc>
            <a:spcBef>
              <a:spcPct val="0"/>
            </a:spcBef>
            <a:spcAft>
              <a:spcPct val="35000"/>
            </a:spcAft>
            <a:buNone/>
          </a:pPr>
          <a:r>
            <a:rPr lang="es-ES" sz="2000" kern="1200" dirty="0"/>
            <a:t>Buscar una técnica de escaneado óptima para la obtención de nubes de puntos.</a:t>
          </a:r>
        </a:p>
      </dsp:txBody>
      <dsp:txXfrm>
        <a:off x="610504" y="416587"/>
        <a:ext cx="7440913" cy="833607"/>
      </dsp:txXfrm>
    </dsp:sp>
    <dsp:sp modelId="{B817ED4A-036D-4BA9-BF0C-636732B32891}">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A8E01B-7146-427B-91E1-E54060BA1C02}">
      <dsp:nvSpPr>
        <dsp:cNvPr id="0" name=""/>
        <dsp:cNvSpPr/>
      </dsp:nvSpPr>
      <dsp:spPr>
        <a:xfrm>
          <a:off x="1088431" y="1667215"/>
          <a:ext cx="6962986" cy="83360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0800" rIns="50800" bIns="50800" numCol="1" spcCol="1270" anchor="ctr" anchorCtr="0">
          <a:noAutofit/>
        </a:bodyPr>
        <a:lstStyle/>
        <a:p>
          <a:pPr marL="0" lvl="0" indent="0" algn="l" defTabSz="889000">
            <a:lnSpc>
              <a:spcPct val="90000"/>
            </a:lnSpc>
            <a:spcBef>
              <a:spcPct val="0"/>
            </a:spcBef>
            <a:spcAft>
              <a:spcPct val="35000"/>
            </a:spcAft>
            <a:buNone/>
          </a:pPr>
          <a:r>
            <a:rPr lang="es-ES" sz="2000" kern="1200" dirty="0"/>
            <a:t>Establecer cuáles son los parámetros adecuados para el modelado.</a:t>
          </a:r>
        </a:p>
      </dsp:txBody>
      <dsp:txXfrm>
        <a:off x="1088431" y="1667215"/>
        <a:ext cx="6962986" cy="833607"/>
      </dsp:txXfrm>
    </dsp:sp>
    <dsp:sp modelId="{EE0AB8A5-3052-4F71-84C3-AA579EB7651A}">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0F2FD8-4504-43DB-A954-5E6DD6FD3A30}">
      <dsp:nvSpPr>
        <dsp:cNvPr id="0" name=""/>
        <dsp:cNvSpPr/>
      </dsp:nvSpPr>
      <dsp:spPr>
        <a:xfrm>
          <a:off x="1088431" y="2917843"/>
          <a:ext cx="6962986" cy="83360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0800" rIns="50800" bIns="50800" numCol="1" spcCol="1270" anchor="ctr" anchorCtr="0">
          <a:noAutofit/>
        </a:bodyPr>
        <a:lstStyle/>
        <a:p>
          <a:pPr marL="0" lvl="0" indent="0" algn="l" defTabSz="889000">
            <a:lnSpc>
              <a:spcPct val="90000"/>
            </a:lnSpc>
            <a:spcBef>
              <a:spcPct val="0"/>
            </a:spcBef>
            <a:spcAft>
              <a:spcPct val="35000"/>
            </a:spcAft>
            <a:buNone/>
          </a:pPr>
          <a:r>
            <a:rPr lang="es-ES" sz="2000" kern="1200" dirty="0"/>
            <a:t>Recrear un modelo 3D para el estudio de fallas en el borde de ataque del avión A29-B.</a:t>
          </a:r>
        </a:p>
      </dsp:txBody>
      <dsp:txXfrm>
        <a:off x="1088431" y="2917843"/>
        <a:ext cx="6962986" cy="833607"/>
      </dsp:txXfrm>
    </dsp:sp>
    <dsp:sp modelId="{219C0F93-D378-4764-8594-EB2C410E466C}">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56E102-4E10-4939-8A57-CB8EE07D96A1}">
      <dsp:nvSpPr>
        <dsp:cNvPr id="0" name=""/>
        <dsp:cNvSpPr/>
      </dsp:nvSpPr>
      <dsp:spPr>
        <a:xfrm>
          <a:off x="610504" y="4168472"/>
          <a:ext cx="7440913" cy="83360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0800" rIns="50800" bIns="50800" numCol="1" spcCol="1270" anchor="ctr" anchorCtr="0">
          <a:noAutofit/>
        </a:bodyPr>
        <a:lstStyle/>
        <a:p>
          <a:pPr marL="0" lvl="0" indent="0" algn="l" defTabSz="889000">
            <a:lnSpc>
              <a:spcPct val="90000"/>
            </a:lnSpc>
            <a:spcBef>
              <a:spcPct val="0"/>
            </a:spcBef>
            <a:spcAft>
              <a:spcPct val="35000"/>
            </a:spcAft>
            <a:buNone/>
          </a:pPr>
          <a:r>
            <a:rPr lang="es-ES" sz="2000" kern="1200" dirty="0"/>
            <a:t>Analizar cómo afecta una reparación mal realizada por errores en la medición de la discontinuidad encontrada.</a:t>
          </a:r>
        </a:p>
      </dsp:txBody>
      <dsp:txXfrm>
        <a:off x="610504" y="4168472"/>
        <a:ext cx="7440913" cy="833607"/>
      </dsp:txXfrm>
    </dsp:sp>
    <dsp:sp modelId="{18C30C45-37EF-43D8-AD9D-A219393C6D4C}">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7AAFB-BABA-41AE-80C6-E6733506D9E4}">
      <dsp:nvSpPr>
        <dsp:cNvPr id="0" name=""/>
        <dsp:cNvSpPr/>
      </dsp:nvSpPr>
      <dsp:spPr>
        <a:xfrm>
          <a:off x="-5962823" y="-912454"/>
          <a:ext cx="7098480" cy="7098480"/>
        </a:xfrm>
        <a:prstGeom prst="blockArc">
          <a:avLst>
            <a:gd name="adj1" fmla="val 18900000"/>
            <a:gd name="adj2" fmla="val 2700000"/>
            <a:gd name="adj3" fmla="val 304"/>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22A533-C7EF-45FE-85E1-C3D6A45AD398}">
      <dsp:nvSpPr>
        <dsp:cNvPr id="0" name=""/>
        <dsp:cNvSpPr/>
      </dsp:nvSpPr>
      <dsp:spPr>
        <a:xfrm>
          <a:off x="594398" y="348033"/>
          <a:ext cx="9604488" cy="926083"/>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3959" tIns="45720" rIns="45720" bIns="45720" numCol="1" spcCol="1270" anchor="ctr" anchorCtr="0">
          <a:noAutofit/>
        </a:bodyPr>
        <a:lstStyle/>
        <a:p>
          <a:pPr marL="0" lvl="0" indent="0" algn="l" defTabSz="800100">
            <a:lnSpc>
              <a:spcPct val="90000"/>
            </a:lnSpc>
            <a:spcBef>
              <a:spcPct val="0"/>
            </a:spcBef>
            <a:spcAft>
              <a:spcPct val="35000"/>
            </a:spcAft>
            <a:buNone/>
          </a:pPr>
          <a:r>
            <a:rPr lang="es-MX" sz="1800" kern="1200" dirty="0"/>
            <a:t>Se establecieron procedimientos para medir fisuras y determinar el área de las zonas afectadas por hundimiento</a:t>
          </a:r>
          <a:endParaRPr lang="es-ES" sz="1800" kern="1200" dirty="0"/>
        </a:p>
      </dsp:txBody>
      <dsp:txXfrm>
        <a:off x="594398" y="348033"/>
        <a:ext cx="9604488" cy="926083"/>
      </dsp:txXfrm>
    </dsp:sp>
    <dsp:sp modelId="{54B5D58D-44C4-4346-A407-C46CA11AE030}">
      <dsp:nvSpPr>
        <dsp:cNvPr id="0" name=""/>
        <dsp:cNvSpPr/>
      </dsp:nvSpPr>
      <dsp:spPr>
        <a:xfrm>
          <a:off x="87344" y="304021"/>
          <a:ext cx="1014107" cy="1014107"/>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5953FB-845B-4AD1-903F-FCBBB63826F5}">
      <dsp:nvSpPr>
        <dsp:cNvPr id="0" name=""/>
        <dsp:cNvSpPr/>
      </dsp:nvSpPr>
      <dsp:spPr>
        <a:xfrm>
          <a:off x="1059527" y="1571206"/>
          <a:ext cx="9139359" cy="914019"/>
        </a:xfrm>
        <a:prstGeom prst="rect">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3959" tIns="45720" rIns="45720" bIns="45720" numCol="1" spcCol="1270" anchor="ctr" anchorCtr="0">
          <a:noAutofit/>
        </a:bodyPr>
        <a:lstStyle/>
        <a:p>
          <a:pPr marL="0" lvl="0" indent="0" algn="l" defTabSz="800100">
            <a:lnSpc>
              <a:spcPct val="90000"/>
            </a:lnSpc>
            <a:spcBef>
              <a:spcPct val="0"/>
            </a:spcBef>
            <a:spcAft>
              <a:spcPct val="35000"/>
            </a:spcAft>
            <a:buNone/>
          </a:pPr>
          <a:r>
            <a:rPr lang="es-MX" sz="1800" kern="1200" dirty="0"/>
            <a:t>Se establecieron las técnicas adecuadas de escaneado: procedimientos antes del escaneo, durante el escaneo y tratamiento de la nube de puntos</a:t>
          </a:r>
          <a:endParaRPr lang="es-ES" sz="1800" kern="1200" dirty="0"/>
        </a:p>
      </dsp:txBody>
      <dsp:txXfrm>
        <a:off x="1059527" y="1571206"/>
        <a:ext cx="9139359" cy="914019"/>
      </dsp:txXfrm>
    </dsp:sp>
    <dsp:sp modelId="{BB839D79-D2A2-47BE-A743-C0632C2BF75B}">
      <dsp:nvSpPr>
        <dsp:cNvPr id="0" name=""/>
        <dsp:cNvSpPr/>
      </dsp:nvSpPr>
      <dsp:spPr>
        <a:xfrm>
          <a:off x="552473" y="1521161"/>
          <a:ext cx="1014107" cy="1014107"/>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E6900C44-DC6A-4C16-96B3-942531F4596D}">
      <dsp:nvSpPr>
        <dsp:cNvPr id="0" name=""/>
        <dsp:cNvSpPr/>
      </dsp:nvSpPr>
      <dsp:spPr>
        <a:xfrm>
          <a:off x="1059527" y="2737121"/>
          <a:ext cx="9139359" cy="1016468"/>
        </a:xfrm>
        <a:prstGeom prst="rect">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3959" tIns="45720" rIns="45720" bIns="45720" numCol="1" spcCol="1270" anchor="ctr" anchorCtr="0">
          <a:noAutofit/>
        </a:bodyPr>
        <a:lstStyle/>
        <a:p>
          <a:pPr marL="0" lvl="0" indent="0" algn="l" defTabSz="800100">
            <a:lnSpc>
              <a:spcPct val="90000"/>
            </a:lnSpc>
            <a:spcBef>
              <a:spcPct val="0"/>
            </a:spcBef>
            <a:spcAft>
              <a:spcPct val="35000"/>
            </a:spcAft>
            <a:buNone/>
          </a:pPr>
          <a:r>
            <a:rPr lang="es-MX" sz="1800" kern="1200" dirty="0"/>
            <a:t>Se establecieron los parámetros adecuados para determinar la información más acertada del modelado del material, entiéndase por esto: tipo de fibra, orientación de mallas, cantidad de resina, procedimientos de reparación, diagramado de parches, etc.</a:t>
          </a:r>
          <a:endParaRPr lang="es-ES" sz="1800" kern="1200" dirty="0"/>
        </a:p>
      </dsp:txBody>
      <dsp:txXfrm>
        <a:off x="1059527" y="2737121"/>
        <a:ext cx="9139359" cy="1016468"/>
      </dsp:txXfrm>
    </dsp:sp>
    <dsp:sp modelId="{222C7C04-AAA6-4839-96C7-D4739B165F31}">
      <dsp:nvSpPr>
        <dsp:cNvPr id="0" name=""/>
        <dsp:cNvSpPr/>
      </dsp:nvSpPr>
      <dsp:spPr>
        <a:xfrm>
          <a:off x="552473" y="2738302"/>
          <a:ext cx="1014107" cy="1014107"/>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1AE2D4B0-FFEA-4BE6-9491-C6DEC0F1C530}">
      <dsp:nvSpPr>
        <dsp:cNvPr id="0" name=""/>
        <dsp:cNvSpPr/>
      </dsp:nvSpPr>
      <dsp:spPr>
        <a:xfrm>
          <a:off x="594398" y="4056853"/>
          <a:ext cx="9604488" cy="811286"/>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3959" tIns="45720" rIns="45720" bIns="45720" numCol="1" spcCol="1270" anchor="ctr" anchorCtr="0">
          <a:noAutofit/>
        </a:bodyPr>
        <a:lstStyle/>
        <a:p>
          <a:pPr marL="0" lvl="0" indent="0" algn="l" defTabSz="800100">
            <a:lnSpc>
              <a:spcPct val="90000"/>
            </a:lnSpc>
            <a:spcBef>
              <a:spcPct val="0"/>
            </a:spcBef>
            <a:spcAft>
              <a:spcPct val="35000"/>
            </a:spcAft>
            <a:buNone/>
          </a:pPr>
          <a:r>
            <a:rPr lang="es-MX" sz="1800" kern="1200" dirty="0"/>
            <a:t>La fisura mal reparada compromete la resistencia a la tracción del componente en un 4.05% con respecto a la reparación bien elaborada</a:t>
          </a:r>
          <a:endParaRPr lang="es-ES" sz="1800" kern="1200" dirty="0"/>
        </a:p>
      </dsp:txBody>
      <dsp:txXfrm>
        <a:off x="594398" y="4056853"/>
        <a:ext cx="9604488" cy="811286"/>
      </dsp:txXfrm>
    </dsp:sp>
    <dsp:sp modelId="{6AC5E8AE-C176-41D5-8E61-4C2C379D4A34}">
      <dsp:nvSpPr>
        <dsp:cNvPr id="0" name=""/>
        <dsp:cNvSpPr/>
      </dsp:nvSpPr>
      <dsp:spPr>
        <a:xfrm>
          <a:off x="87344" y="3955442"/>
          <a:ext cx="1014107" cy="1014107"/>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7AAFB-BABA-41AE-80C6-E6733506D9E4}">
      <dsp:nvSpPr>
        <dsp:cNvPr id="0" name=""/>
        <dsp:cNvSpPr/>
      </dsp:nvSpPr>
      <dsp:spPr>
        <a:xfrm>
          <a:off x="-5973935" y="-914377"/>
          <a:ext cx="7113508" cy="7113508"/>
        </a:xfrm>
        <a:prstGeom prst="blockArc">
          <a:avLst>
            <a:gd name="adj1" fmla="val 18900000"/>
            <a:gd name="adj2" fmla="val 2700000"/>
            <a:gd name="adj3" fmla="val 304"/>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22A533-C7EF-45FE-85E1-C3D6A45AD398}">
      <dsp:nvSpPr>
        <dsp:cNvPr id="0" name=""/>
        <dsp:cNvSpPr/>
      </dsp:nvSpPr>
      <dsp:spPr>
        <a:xfrm>
          <a:off x="733523" y="388883"/>
          <a:ext cx="10770994" cy="1336133"/>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955" tIns="50800" rIns="50800" bIns="50800" numCol="1" spcCol="1270" anchor="ctr" anchorCtr="0">
          <a:noAutofit/>
        </a:bodyPr>
        <a:lstStyle/>
        <a:p>
          <a:pPr marL="0" lvl="0" indent="0" algn="l" defTabSz="889000">
            <a:lnSpc>
              <a:spcPct val="90000"/>
            </a:lnSpc>
            <a:spcBef>
              <a:spcPct val="0"/>
            </a:spcBef>
            <a:spcAft>
              <a:spcPct val="35000"/>
            </a:spcAft>
            <a:buNone/>
          </a:pPr>
          <a:r>
            <a:rPr lang="es-ES" sz="2000" kern="1200" dirty="0"/>
            <a:t>Implementar los procedimientos computacionales en la obtención de información de daños especialmente en medidas que generen conflicto debido a que estos generan menor error al momento de medir y lo hace con apreciación de 1 diez milésimas de milímetro a diferencia de instrumentos de taller que lo hacen con apreciación de 2 centésimas de milímetro.</a:t>
          </a:r>
        </a:p>
      </dsp:txBody>
      <dsp:txXfrm>
        <a:off x="733523" y="388883"/>
        <a:ext cx="10770994" cy="1336133"/>
      </dsp:txXfrm>
    </dsp:sp>
    <dsp:sp modelId="{54B5D58D-44C4-4346-A407-C46CA11AE030}">
      <dsp:nvSpPr>
        <dsp:cNvPr id="0" name=""/>
        <dsp:cNvSpPr/>
      </dsp:nvSpPr>
      <dsp:spPr>
        <a:xfrm>
          <a:off x="72929" y="396356"/>
          <a:ext cx="1321188" cy="1321188"/>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78CA38-B6DE-43BA-B584-A7DE05CF9BFE}">
      <dsp:nvSpPr>
        <dsp:cNvPr id="0" name=""/>
        <dsp:cNvSpPr/>
      </dsp:nvSpPr>
      <dsp:spPr>
        <a:xfrm>
          <a:off x="1117725" y="1934008"/>
          <a:ext cx="10386793" cy="1416736"/>
        </a:xfrm>
        <a:prstGeom prst="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955" tIns="50800" rIns="50800" bIns="50800" numCol="1" spcCol="1270" anchor="ctr" anchorCtr="0">
          <a:noAutofit/>
        </a:bodyPr>
        <a:lstStyle/>
        <a:p>
          <a:pPr marL="0" lvl="0" indent="0" algn="l" defTabSz="889000">
            <a:lnSpc>
              <a:spcPct val="90000"/>
            </a:lnSpc>
            <a:spcBef>
              <a:spcPct val="0"/>
            </a:spcBef>
            <a:spcAft>
              <a:spcPct val="35000"/>
            </a:spcAft>
            <a:buNone/>
          </a:pPr>
          <a:r>
            <a:rPr lang="es-ES" sz="2000" kern="1200" dirty="0"/>
            <a:t>Considerar todas las observaciones dadas en el procedimiento de escaneado, hacer énfasis en formas geométricas definidas como: líneas rectas, círculos, bordes, etc.; para de esta manera evitar modificaciones computacionales del modelo original escaneado</a:t>
          </a:r>
          <a:r>
            <a:rPr lang="es-MX" sz="2000" kern="1200" dirty="0"/>
            <a:t>.</a:t>
          </a:r>
          <a:endParaRPr lang="es-ES" sz="2000" kern="1200" dirty="0"/>
        </a:p>
      </dsp:txBody>
      <dsp:txXfrm>
        <a:off x="1117725" y="1934008"/>
        <a:ext cx="10386793" cy="1416736"/>
      </dsp:txXfrm>
    </dsp:sp>
    <dsp:sp modelId="{222C7C04-AAA6-4839-96C7-D4739B165F31}">
      <dsp:nvSpPr>
        <dsp:cNvPr id="0" name=""/>
        <dsp:cNvSpPr/>
      </dsp:nvSpPr>
      <dsp:spPr>
        <a:xfrm>
          <a:off x="457131" y="1981782"/>
          <a:ext cx="1321188" cy="1321188"/>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C2F3DEC3-BCDD-4E19-B04C-CC80FB5149D2}">
      <dsp:nvSpPr>
        <dsp:cNvPr id="0" name=""/>
        <dsp:cNvSpPr/>
      </dsp:nvSpPr>
      <dsp:spPr>
        <a:xfrm>
          <a:off x="733523" y="3625514"/>
          <a:ext cx="10770994" cy="1204574"/>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955" tIns="50800" rIns="50800" bIns="50800" numCol="1" spcCol="1270" anchor="ctr" anchorCtr="0">
          <a:noAutofit/>
        </a:bodyPr>
        <a:lstStyle/>
        <a:p>
          <a:pPr marL="0" lvl="0" indent="0" algn="l" defTabSz="800100">
            <a:lnSpc>
              <a:spcPct val="90000"/>
            </a:lnSpc>
            <a:spcBef>
              <a:spcPct val="0"/>
            </a:spcBef>
            <a:spcAft>
              <a:spcPct val="35000"/>
            </a:spcAft>
            <a:buNone/>
          </a:pPr>
          <a:r>
            <a:rPr lang="es-ES" sz="2000" kern="1200" dirty="0"/>
            <a:t>Se continúe realizando estudios de los materiales que componen el material compuesto en las diferentes secciones del borde de ataque debido a que la caracterización realizada corresponde a una sección del componente en mención mas no al elemento en sí.</a:t>
          </a:r>
        </a:p>
      </dsp:txBody>
      <dsp:txXfrm>
        <a:off x="733523" y="3625514"/>
        <a:ext cx="10770994" cy="1204574"/>
      </dsp:txXfrm>
    </dsp:sp>
    <dsp:sp modelId="{6AC5E8AE-C176-41D5-8E61-4C2C379D4A34}">
      <dsp:nvSpPr>
        <dsp:cNvPr id="0" name=""/>
        <dsp:cNvSpPr/>
      </dsp:nvSpPr>
      <dsp:spPr>
        <a:xfrm>
          <a:off x="72929" y="3567208"/>
          <a:ext cx="1321188" cy="1321188"/>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9D93A-AC5B-4E77-B051-5CA0DA124AB3}" type="datetimeFigureOut">
              <a:rPr lang="es-EC" smtClean="0"/>
              <a:t>24/3/2021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9B51A-7A96-4D68-8630-4499522323D0}" type="slidenum">
              <a:rPr lang="es-EC" smtClean="0"/>
              <a:t>‹Nº›</a:t>
            </a:fld>
            <a:endParaRPr lang="es-EC"/>
          </a:p>
        </p:txBody>
      </p:sp>
    </p:spTree>
    <p:extLst>
      <p:ext uri="{BB962C8B-B14F-4D97-AF65-F5344CB8AC3E}">
        <p14:creationId xmlns:p14="http://schemas.microsoft.com/office/powerpoint/2010/main" val="289250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4C79A3-322B-41B0-94E1-D5834448CD9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18DCF3DE-BAAD-47A4-A1D6-D79C5C416F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225690F0-9137-47F6-A602-79052CEE32CF}"/>
              </a:ext>
            </a:extLst>
          </p:cNvPr>
          <p:cNvSpPr>
            <a:spLocks noGrp="1"/>
          </p:cNvSpPr>
          <p:nvPr>
            <p:ph type="dt" sz="half" idx="10"/>
          </p:nvPr>
        </p:nvSpPr>
        <p:spPr/>
        <p:txBody>
          <a:bodyPr/>
          <a:lstStyle/>
          <a:p>
            <a:fld id="{195972FA-3CA3-4FF5-8CE1-CD9A5D8134B2}" type="datetimeFigureOut">
              <a:rPr lang="es-MX" smtClean="0"/>
              <a:t>24/03/2021</a:t>
            </a:fld>
            <a:endParaRPr lang="es-MX"/>
          </a:p>
        </p:txBody>
      </p:sp>
      <p:sp>
        <p:nvSpPr>
          <p:cNvPr id="5" name="Marcador de pie de página 4">
            <a:extLst>
              <a:ext uri="{FF2B5EF4-FFF2-40B4-BE49-F238E27FC236}">
                <a16:creationId xmlns:a16="http://schemas.microsoft.com/office/drawing/2014/main" id="{216FBE45-3799-46B6-97A3-3F9C4C5E623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41AC3B9-C8F5-4AF0-86DF-EF2DA519ECD8}"/>
              </a:ext>
            </a:extLst>
          </p:cNvPr>
          <p:cNvSpPr>
            <a:spLocks noGrp="1"/>
          </p:cNvSpPr>
          <p:nvPr>
            <p:ph type="sldNum" sz="quarter" idx="12"/>
          </p:nvPr>
        </p:nvSpPr>
        <p:spPr/>
        <p:txBody>
          <a:bodyPr/>
          <a:lstStyle/>
          <a:p>
            <a:fld id="{EB136CBC-6512-442C-8C61-D9998A22E0D0}" type="slidenum">
              <a:rPr lang="es-MX" smtClean="0"/>
              <a:t>‹Nº›</a:t>
            </a:fld>
            <a:endParaRPr lang="es-MX"/>
          </a:p>
        </p:txBody>
      </p:sp>
    </p:spTree>
    <p:extLst>
      <p:ext uri="{BB962C8B-B14F-4D97-AF65-F5344CB8AC3E}">
        <p14:creationId xmlns:p14="http://schemas.microsoft.com/office/powerpoint/2010/main" val="1832575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AD4AA3-8C69-475E-8706-A5537C752540}"/>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E2333849-A224-436C-8053-8FB328CD6DB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C5B7F9B7-EB69-47C2-A1CF-E8402C80FAF0}"/>
              </a:ext>
            </a:extLst>
          </p:cNvPr>
          <p:cNvSpPr>
            <a:spLocks noGrp="1"/>
          </p:cNvSpPr>
          <p:nvPr>
            <p:ph type="dt" sz="half" idx="10"/>
          </p:nvPr>
        </p:nvSpPr>
        <p:spPr/>
        <p:txBody>
          <a:bodyPr/>
          <a:lstStyle/>
          <a:p>
            <a:fld id="{195972FA-3CA3-4FF5-8CE1-CD9A5D8134B2}" type="datetimeFigureOut">
              <a:rPr lang="es-MX" smtClean="0"/>
              <a:t>24/03/2021</a:t>
            </a:fld>
            <a:endParaRPr lang="es-MX"/>
          </a:p>
        </p:txBody>
      </p:sp>
      <p:sp>
        <p:nvSpPr>
          <p:cNvPr id="5" name="Marcador de pie de página 4">
            <a:extLst>
              <a:ext uri="{FF2B5EF4-FFF2-40B4-BE49-F238E27FC236}">
                <a16:creationId xmlns:a16="http://schemas.microsoft.com/office/drawing/2014/main" id="{C0A112DB-30D0-4633-B7A8-CADE8211508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6DC1C15-9435-4F0C-B3F7-21D7DACB5403}"/>
              </a:ext>
            </a:extLst>
          </p:cNvPr>
          <p:cNvSpPr>
            <a:spLocks noGrp="1"/>
          </p:cNvSpPr>
          <p:nvPr>
            <p:ph type="sldNum" sz="quarter" idx="12"/>
          </p:nvPr>
        </p:nvSpPr>
        <p:spPr/>
        <p:txBody>
          <a:bodyPr/>
          <a:lstStyle/>
          <a:p>
            <a:fld id="{EB136CBC-6512-442C-8C61-D9998A22E0D0}" type="slidenum">
              <a:rPr lang="es-MX" smtClean="0"/>
              <a:t>‹Nº›</a:t>
            </a:fld>
            <a:endParaRPr lang="es-MX"/>
          </a:p>
        </p:txBody>
      </p:sp>
    </p:spTree>
    <p:extLst>
      <p:ext uri="{BB962C8B-B14F-4D97-AF65-F5344CB8AC3E}">
        <p14:creationId xmlns:p14="http://schemas.microsoft.com/office/powerpoint/2010/main" val="3886160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032DC1-4273-4CCD-AA62-83A238AC2DC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08D95253-ECFF-46F7-A5F5-F73D90D70A4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2BCFE34-015E-4E41-AC61-ECD50D549AFF}"/>
              </a:ext>
            </a:extLst>
          </p:cNvPr>
          <p:cNvSpPr>
            <a:spLocks noGrp="1"/>
          </p:cNvSpPr>
          <p:nvPr>
            <p:ph type="dt" sz="half" idx="10"/>
          </p:nvPr>
        </p:nvSpPr>
        <p:spPr/>
        <p:txBody>
          <a:bodyPr/>
          <a:lstStyle/>
          <a:p>
            <a:fld id="{195972FA-3CA3-4FF5-8CE1-CD9A5D8134B2}" type="datetimeFigureOut">
              <a:rPr lang="es-MX" smtClean="0"/>
              <a:t>24/03/2021</a:t>
            </a:fld>
            <a:endParaRPr lang="es-MX"/>
          </a:p>
        </p:txBody>
      </p:sp>
      <p:sp>
        <p:nvSpPr>
          <p:cNvPr id="5" name="Marcador de pie de página 4">
            <a:extLst>
              <a:ext uri="{FF2B5EF4-FFF2-40B4-BE49-F238E27FC236}">
                <a16:creationId xmlns:a16="http://schemas.microsoft.com/office/drawing/2014/main" id="{C05D2E5A-4976-4E30-BD83-CB56CD70ACB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7EF7CD7-5EE4-48AF-880F-17D9FE717149}"/>
              </a:ext>
            </a:extLst>
          </p:cNvPr>
          <p:cNvSpPr>
            <a:spLocks noGrp="1"/>
          </p:cNvSpPr>
          <p:nvPr>
            <p:ph type="sldNum" sz="quarter" idx="12"/>
          </p:nvPr>
        </p:nvSpPr>
        <p:spPr/>
        <p:txBody>
          <a:bodyPr/>
          <a:lstStyle/>
          <a:p>
            <a:fld id="{EB136CBC-6512-442C-8C61-D9998A22E0D0}" type="slidenum">
              <a:rPr lang="es-MX" smtClean="0"/>
              <a:t>‹Nº›</a:t>
            </a:fld>
            <a:endParaRPr lang="es-MX"/>
          </a:p>
        </p:txBody>
      </p:sp>
    </p:spTree>
    <p:extLst>
      <p:ext uri="{BB962C8B-B14F-4D97-AF65-F5344CB8AC3E}">
        <p14:creationId xmlns:p14="http://schemas.microsoft.com/office/powerpoint/2010/main" val="1491850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name="CorelDRAW" r:id="rId2" imgW="9151920" imgH="5621400" progId="">
                  <p:embed/>
                </p:oleObj>
              </mc:Choice>
              <mc:Fallback>
                <p:oleObj name="CorelDRAW" r:id="rId2" imgW="9151920" imgH="5621400" progId="">
                  <p:embed/>
                  <p:pic>
                    <p:nvPicPr>
                      <p:cNvPr id="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w="9525">
            <a:noFill/>
            <a:miter lim="800000"/>
            <a:headEnd/>
            <a:tailEnd/>
          </a:ln>
          <a:effectLst/>
        </p:spPr>
        <p:txBody>
          <a:bodyPr/>
          <a:lstStyle/>
          <a:p>
            <a:pPr>
              <a:defRPr/>
            </a:pPr>
            <a:endParaRPr lang="es-ES" sz="1400"/>
          </a:p>
        </p:txBody>
      </p:sp>
      <p:sp>
        <p:nvSpPr>
          <p:cNvPr id="4" name="Rectangle 25"/>
          <p:cNvSpPr>
            <a:spLocks noChangeArrowheads="1"/>
          </p:cNvSpPr>
          <p:nvPr userDrawn="1"/>
        </p:nvSpPr>
        <p:spPr bwMode="auto">
          <a:xfrm>
            <a:off x="4165600" y="6245225"/>
            <a:ext cx="3860800" cy="476250"/>
          </a:xfrm>
          <a:prstGeom prst="rect">
            <a:avLst/>
          </a:prstGeom>
          <a:noFill/>
          <a:ln w="9525">
            <a:noFill/>
            <a:miter lim="800000"/>
            <a:headEnd/>
            <a:tailEnd/>
          </a:ln>
          <a:effectLst/>
        </p:spPr>
        <p:txBody>
          <a:bodyPr/>
          <a:lstStyle/>
          <a:p>
            <a:pPr algn="ctr">
              <a:defRPr/>
            </a:pPr>
            <a:endParaRPr lang="es-ES" sz="1400"/>
          </a:p>
        </p:txBody>
      </p:sp>
      <p:sp>
        <p:nvSpPr>
          <p:cNvPr id="5" name="Rectangle 26"/>
          <p:cNvSpPr>
            <a:spLocks noChangeArrowheads="1"/>
          </p:cNvSpPr>
          <p:nvPr userDrawn="1"/>
        </p:nvSpPr>
        <p:spPr bwMode="auto">
          <a:xfrm>
            <a:off x="609600" y="6245225"/>
            <a:ext cx="2844800" cy="476250"/>
          </a:xfrm>
          <a:prstGeom prst="rect">
            <a:avLst/>
          </a:prstGeom>
          <a:noFill/>
          <a:ln w="9525">
            <a:noFill/>
            <a:miter lim="800000"/>
            <a:headEnd/>
            <a:tailEnd/>
          </a:ln>
          <a:effectLst/>
        </p:spPr>
        <p:txBody>
          <a:bodyPr/>
          <a:lstStyle/>
          <a:p>
            <a:pPr>
              <a:defRPr/>
            </a:pPr>
            <a:endParaRPr lang="es-ES" sz="1400"/>
          </a:p>
        </p:txBody>
      </p:sp>
      <p:sp>
        <p:nvSpPr>
          <p:cNvPr id="6" name="Rectangle 27"/>
          <p:cNvSpPr>
            <a:spLocks noChangeArrowheads="1"/>
          </p:cNvSpPr>
          <p:nvPr userDrawn="1"/>
        </p:nvSpPr>
        <p:spPr bwMode="auto">
          <a:xfrm>
            <a:off x="4165600" y="6245225"/>
            <a:ext cx="3860800" cy="476250"/>
          </a:xfrm>
          <a:prstGeom prst="rect">
            <a:avLst/>
          </a:prstGeom>
          <a:noFill/>
          <a:ln w="9525">
            <a:noFill/>
            <a:miter lim="800000"/>
            <a:headEnd/>
            <a:tailEnd/>
          </a:ln>
          <a:effectLst/>
        </p:spPr>
        <p:txBody>
          <a:bodyPr/>
          <a:lstStyle/>
          <a:p>
            <a:pPr algn="ctr">
              <a:defRPr/>
            </a:pPr>
            <a:endParaRPr lang="es-ES" sz="1400"/>
          </a:p>
        </p:txBody>
      </p:sp>
      <p:pic>
        <p:nvPicPr>
          <p:cNvPr id="7" name="Picture 48" descr="bannner 2"/>
          <p:cNvPicPr>
            <a:picLocks noChangeAspect="1" noChangeArrowheads="1"/>
          </p:cNvPicPr>
          <p:nvPr userDrawn="1"/>
        </p:nvPicPr>
        <p:blipFill>
          <a:blip r:embed="rId4"/>
          <a:srcRect/>
          <a:stretch>
            <a:fillRect/>
          </a:stretch>
        </p:blipFill>
        <p:spPr bwMode="auto">
          <a:xfrm>
            <a:off x="0" y="5722938"/>
            <a:ext cx="12192000" cy="1135062"/>
          </a:xfrm>
          <a:prstGeom prst="rect">
            <a:avLst/>
          </a:prstGeom>
          <a:noFill/>
          <a:ln w="9525">
            <a:noFill/>
            <a:miter lim="800000"/>
            <a:headEnd/>
            <a:tailEnd/>
          </a:ln>
        </p:spPr>
      </p:pic>
      <p:sp>
        <p:nvSpPr>
          <p:cNvPr id="8" name="Oval 50"/>
          <p:cNvSpPr>
            <a:spLocks noChangeArrowheads="1"/>
          </p:cNvSpPr>
          <p:nvPr userDrawn="1"/>
        </p:nvSpPr>
        <p:spPr bwMode="auto">
          <a:xfrm>
            <a:off x="289984" y="260351"/>
            <a:ext cx="1056216" cy="792163"/>
          </a:xfrm>
          <a:prstGeom prst="ellipse">
            <a:avLst/>
          </a:prstGeom>
          <a:solidFill>
            <a:schemeClr val="bg1"/>
          </a:solidFill>
          <a:ln w="9525">
            <a:noFill/>
            <a:round/>
            <a:headEnd/>
            <a:tailEnd/>
          </a:ln>
          <a:effectLst/>
        </p:spPr>
        <p:txBody>
          <a:bodyPr wrap="none" anchor="ctr"/>
          <a:lstStyle/>
          <a:p>
            <a:pPr>
              <a:defRPr/>
            </a:pPr>
            <a:endParaRPr lang="es-ES" sz="1800"/>
          </a:p>
        </p:txBody>
      </p:sp>
      <p:pic>
        <p:nvPicPr>
          <p:cNvPr id="9" name="Picture 49" descr="LOGO ESPE ORIGINAL copia"/>
          <p:cNvPicPr>
            <a:picLocks noChangeAspect="1" noChangeArrowheads="1"/>
          </p:cNvPicPr>
          <p:nvPr userDrawn="1"/>
        </p:nvPicPr>
        <p:blipFill>
          <a:blip r:embed="rId5"/>
          <a:srcRect/>
          <a:stretch>
            <a:fillRect/>
          </a:stretch>
        </p:blipFill>
        <p:spPr bwMode="auto">
          <a:xfrm>
            <a:off x="143934" y="115888"/>
            <a:ext cx="4417484" cy="887412"/>
          </a:xfrm>
          <a:prstGeom prst="rect">
            <a:avLst/>
          </a:prstGeom>
          <a:noFill/>
          <a:ln w="9525">
            <a:noFill/>
            <a:miter lim="800000"/>
            <a:headEnd/>
            <a:tailEnd/>
          </a:ln>
        </p:spPr>
      </p:pic>
    </p:spTree>
    <p:extLst>
      <p:ext uri="{BB962C8B-B14F-4D97-AF65-F5344CB8AC3E}">
        <p14:creationId xmlns:p14="http://schemas.microsoft.com/office/powerpoint/2010/main" val="204547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0C5116-4BEF-4FD1-95F1-F2FE536CC6E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1D2A8F99-90A7-4591-AA84-694BE78C2D9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E5D06FF9-A94F-41D0-B345-CAAF90B7B297}"/>
              </a:ext>
            </a:extLst>
          </p:cNvPr>
          <p:cNvSpPr>
            <a:spLocks noGrp="1"/>
          </p:cNvSpPr>
          <p:nvPr>
            <p:ph type="dt" sz="half" idx="10"/>
          </p:nvPr>
        </p:nvSpPr>
        <p:spPr/>
        <p:txBody>
          <a:bodyPr/>
          <a:lstStyle/>
          <a:p>
            <a:fld id="{195972FA-3CA3-4FF5-8CE1-CD9A5D8134B2}" type="datetimeFigureOut">
              <a:rPr lang="es-MX" smtClean="0"/>
              <a:t>24/03/2021</a:t>
            </a:fld>
            <a:endParaRPr lang="es-MX"/>
          </a:p>
        </p:txBody>
      </p:sp>
      <p:sp>
        <p:nvSpPr>
          <p:cNvPr id="5" name="Marcador de pie de página 4">
            <a:extLst>
              <a:ext uri="{FF2B5EF4-FFF2-40B4-BE49-F238E27FC236}">
                <a16:creationId xmlns:a16="http://schemas.microsoft.com/office/drawing/2014/main" id="{E610EB40-D2EB-4462-8AF2-46473AE5212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1C3818C-14F3-4794-9879-DAF8142D73B3}"/>
              </a:ext>
            </a:extLst>
          </p:cNvPr>
          <p:cNvSpPr>
            <a:spLocks noGrp="1"/>
          </p:cNvSpPr>
          <p:nvPr>
            <p:ph type="sldNum" sz="quarter" idx="12"/>
          </p:nvPr>
        </p:nvSpPr>
        <p:spPr/>
        <p:txBody>
          <a:bodyPr/>
          <a:lstStyle/>
          <a:p>
            <a:fld id="{EB136CBC-6512-442C-8C61-D9998A22E0D0}" type="slidenum">
              <a:rPr lang="es-MX" smtClean="0"/>
              <a:t>‹Nº›</a:t>
            </a:fld>
            <a:endParaRPr lang="es-MX"/>
          </a:p>
        </p:txBody>
      </p:sp>
    </p:spTree>
    <p:extLst>
      <p:ext uri="{BB962C8B-B14F-4D97-AF65-F5344CB8AC3E}">
        <p14:creationId xmlns:p14="http://schemas.microsoft.com/office/powerpoint/2010/main" val="2480819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72EA9-ABE0-4725-AAEF-1A4545E2320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F38302D3-54DF-4EFA-B4A9-C020E13004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8A9E5B7-3B71-49BD-874B-B6DFB3D2AA13}"/>
              </a:ext>
            </a:extLst>
          </p:cNvPr>
          <p:cNvSpPr>
            <a:spLocks noGrp="1"/>
          </p:cNvSpPr>
          <p:nvPr>
            <p:ph type="dt" sz="half" idx="10"/>
          </p:nvPr>
        </p:nvSpPr>
        <p:spPr/>
        <p:txBody>
          <a:bodyPr/>
          <a:lstStyle/>
          <a:p>
            <a:fld id="{195972FA-3CA3-4FF5-8CE1-CD9A5D8134B2}" type="datetimeFigureOut">
              <a:rPr lang="es-MX" smtClean="0"/>
              <a:t>24/03/2021</a:t>
            </a:fld>
            <a:endParaRPr lang="es-MX"/>
          </a:p>
        </p:txBody>
      </p:sp>
      <p:sp>
        <p:nvSpPr>
          <p:cNvPr id="5" name="Marcador de pie de página 4">
            <a:extLst>
              <a:ext uri="{FF2B5EF4-FFF2-40B4-BE49-F238E27FC236}">
                <a16:creationId xmlns:a16="http://schemas.microsoft.com/office/drawing/2014/main" id="{F5278FDD-EA0B-4A6A-84AA-A4AF4ED870F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62081AD-6357-4CD9-B429-58DE39429532}"/>
              </a:ext>
            </a:extLst>
          </p:cNvPr>
          <p:cNvSpPr>
            <a:spLocks noGrp="1"/>
          </p:cNvSpPr>
          <p:nvPr>
            <p:ph type="sldNum" sz="quarter" idx="12"/>
          </p:nvPr>
        </p:nvSpPr>
        <p:spPr/>
        <p:txBody>
          <a:bodyPr/>
          <a:lstStyle/>
          <a:p>
            <a:fld id="{EB136CBC-6512-442C-8C61-D9998A22E0D0}" type="slidenum">
              <a:rPr lang="es-MX" smtClean="0"/>
              <a:t>‹Nº›</a:t>
            </a:fld>
            <a:endParaRPr lang="es-MX"/>
          </a:p>
        </p:txBody>
      </p:sp>
    </p:spTree>
    <p:extLst>
      <p:ext uri="{BB962C8B-B14F-4D97-AF65-F5344CB8AC3E}">
        <p14:creationId xmlns:p14="http://schemas.microsoft.com/office/powerpoint/2010/main" val="2292645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FFA45A-9B6B-460F-8C36-2916A0BD5ACC}"/>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F1A7D879-AC39-4FD1-9DA7-EECB8DAA662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1C8AA498-0515-40C3-8E72-936812C9507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C6843306-44C7-47DE-93CF-7F2BE36FD522}"/>
              </a:ext>
            </a:extLst>
          </p:cNvPr>
          <p:cNvSpPr>
            <a:spLocks noGrp="1"/>
          </p:cNvSpPr>
          <p:nvPr>
            <p:ph type="dt" sz="half" idx="10"/>
          </p:nvPr>
        </p:nvSpPr>
        <p:spPr/>
        <p:txBody>
          <a:bodyPr/>
          <a:lstStyle/>
          <a:p>
            <a:fld id="{195972FA-3CA3-4FF5-8CE1-CD9A5D8134B2}" type="datetimeFigureOut">
              <a:rPr lang="es-MX" smtClean="0"/>
              <a:t>24/03/2021</a:t>
            </a:fld>
            <a:endParaRPr lang="es-MX"/>
          </a:p>
        </p:txBody>
      </p:sp>
      <p:sp>
        <p:nvSpPr>
          <p:cNvPr id="6" name="Marcador de pie de página 5">
            <a:extLst>
              <a:ext uri="{FF2B5EF4-FFF2-40B4-BE49-F238E27FC236}">
                <a16:creationId xmlns:a16="http://schemas.microsoft.com/office/drawing/2014/main" id="{10689CAB-1CAC-400A-BEFF-98CF21147AA7}"/>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6914A109-B679-4987-A1FC-09F6EC8C441C}"/>
              </a:ext>
            </a:extLst>
          </p:cNvPr>
          <p:cNvSpPr>
            <a:spLocks noGrp="1"/>
          </p:cNvSpPr>
          <p:nvPr>
            <p:ph type="sldNum" sz="quarter" idx="12"/>
          </p:nvPr>
        </p:nvSpPr>
        <p:spPr/>
        <p:txBody>
          <a:bodyPr/>
          <a:lstStyle/>
          <a:p>
            <a:fld id="{EB136CBC-6512-442C-8C61-D9998A22E0D0}" type="slidenum">
              <a:rPr lang="es-MX" smtClean="0"/>
              <a:t>‹Nº›</a:t>
            </a:fld>
            <a:endParaRPr lang="es-MX"/>
          </a:p>
        </p:txBody>
      </p:sp>
    </p:spTree>
    <p:extLst>
      <p:ext uri="{BB962C8B-B14F-4D97-AF65-F5344CB8AC3E}">
        <p14:creationId xmlns:p14="http://schemas.microsoft.com/office/powerpoint/2010/main" val="2646571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A9AEE0-C0DF-444C-978D-12AA1F24954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57450685-527F-4043-928E-0CD5D2EA75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128D020-47EC-4F5D-8255-CB26D407D15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CC1639DD-DB15-463C-B1BA-F21D6DE197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560A90D-9573-4EA2-B442-3E5A03DF80E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C7811F07-8471-42D8-BC30-D9209F000F06}"/>
              </a:ext>
            </a:extLst>
          </p:cNvPr>
          <p:cNvSpPr>
            <a:spLocks noGrp="1"/>
          </p:cNvSpPr>
          <p:nvPr>
            <p:ph type="dt" sz="half" idx="10"/>
          </p:nvPr>
        </p:nvSpPr>
        <p:spPr/>
        <p:txBody>
          <a:bodyPr/>
          <a:lstStyle/>
          <a:p>
            <a:fld id="{195972FA-3CA3-4FF5-8CE1-CD9A5D8134B2}" type="datetimeFigureOut">
              <a:rPr lang="es-MX" smtClean="0"/>
              <a:t>24/03/2021</a:t>
            </a:fld>
            <a:endParaRPr lang="es-MX"/>
          </a:p>
        </p:txBody>
      </p:sp>
      <p:sp>
        <p:nvSpPr>
          <p:cNvPr id="8" name="Marcador de pie de página 7">
            <a:extLst>
              <a:ext uri="{FF2B5EF4-FFF2-40B4-BE49-F238E27FC236}">
                <a16:creationId xmlns:a16="http://schemas.microsoft.com/office/drawing/2014/main" id="{EE487E11-0F7A-441F-88FB-DAC239256C60}"/>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7F7B0F3F-0047-47BB-A094-ACAA138A1CFB}"/>
              </a:ext>
            </a:extLst>
          </p:cNvPr>
          <p:cNvSpPr>
            <a:spLocks noGrp="1"/>
          </p:cNvSpPr>
          <p:nvPr>
            <p:ph type="sldNum" sz="quarter" idx="12"/>
          </p:nvPr>
        </p:nvSpPr>
        <p:spPr/>
        <p:txBody>
          <a:bodyPr/>
          <a:lstStyle/>
          <a:p>
            <a:fld id="{EB136CBC-6512-442C-8C61-D9998A22E0D0}" type="slidenum">
              <a:rPr lang="es-MX" smtClean="0"/>
              <a:t>‹Nº›</a:t>
            </a:fld>
            <a:endParaRPr lang="es-MX"/>
          </a:p>
        </p:txBody>
      </p:sp>
    </p:spTree>
    <p:extLst>
      <p:ext uri="{BB962C8B-B14F-4D97-AF65-F5344CB8AC3E}">
        <p14:creationId xmlns:p14="http://schemas.microsoft.com/office/powerpoint/2010/main" val="218524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C0FF1-22B2-46A8-ADBD-D8D55A9FC3F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7BA141C4-A8BB-471C-BCD7-B84C4BF90FA2}"/>
              </a:ext>
            </a:extLst>
          </p:cNvPr>
          <p:cNvSpPr>
            <a:spLocks noGrp="1"/>
          </p:cNvSpPr>
          <p:nvPr>
            <p:ph type="dt" sz="half" idx="10"/>
          </p:nvPr>
        </p:nvSpPr>
        <p:spPr/>
        <p:txBody>
          <a:bodyPr/>
          <a:lstStyle/>
          <a:p>
            <a:fld id="{195972FA-3CA3-4FF5-8CE1-CD9A5D8134B2}" type="datetimeFigureOut">
              <a:rPr lang="es-MX" smtClean="0"/>
              <a:t>24/03/2021</a:t>
            </a:fld>
            <a:endParaRPr lang="es-MX"/>
          </a:p>
        </p:txBody>
      </p:sp>
      <p:sp>
        <p:nvSpPr>
          <p:cNvPr id="4" name="Marcador de pie de página 3">
            <a:extLst>
              <a:ext uri="{FF2B5EF4-FFF2-40B4-BE49-F238E27FC236}">
                <a16:creationId xmlns:a16="http://schemas.microsoft.com/office/drawing/2014/main" id="{279F8154-8DCC-4EE6-9B89-07A121D54387}"/>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57558A64-8311-4626-AC59-9BCBF601A739}"/>
              </a:ext>
            </a:extLst>
          </p:cNvPr>
          <p:cNvSpPr>
            <a:spLocks noGrp="1"/>
          </p:cNvSpPr>
          <p:nvPr>
            <p:ph type="sldNum" sz="quarter" idx="12"/>
          </p:nvPr>
        </p:nvSpPr>
        <p:spPr/>
        <p:txBody>
          <a:bodyPr/>
          <a:lstStyle/>
          <a:p>
            <a:fld id="{EB136CBC-6512-442C-8C61-D9998A22E0D0}" type="slidenum">
              <a:rPr lang="es-MX" smtClean="0"/>
              <a:t>‹Nº›</a:t>
            </a:fld>
            <a:endParaRPr lang="es-MX"/>
          </a:p>
        </p:txBody>
      </p:sp>
    </p:spTree>
    <p:extLst>
      <p:ext uri="{BB962C8B-B14F-4D97-AF65-F5344CB8AC3E}">
        <p14:creationId xmlns:p14="http://schemas.microsoft.com/office/powerpoint/2010/main" val="174715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34A9E9B-709C-4BE6-9B74-51A9BB6D451A}"/>
              </a:ext>
            </a:extLst>
          </p:cNvPr>
          <p:cNvSpPr>
            <a:spLocks noGrp="1"/>
          </p:cNvSpPr>
          <p:nvPr>
            <p:ph type="dt" sz="half" idx="10"/>
          </p:nvPr>
        </p:nvSpPr>
        <p:spPr/>
        <p:txBody>
          <a:bodyPr/>
          <a:lstStyle/>
          <a:p>
            <a:fld id="{195972FA-3CA3-4FF5-8CE1-CD9A5D8134B2}" type="datetimeFigureOut">
              <a:rPr lang="es-MX" smtClean="0"/>
              <a:t>24/03/2021</a:t>
            </a:fld>
            <a:endParaRPr lang="es-MX"/>
          </a:p>
        </p:txBody>
      </p:sp>
      <p:sp>
        <p:nvSpPr>
          <p:cNvPr id="3" name="Marcador de pie de página 2">
            <a:extLst>
              <a:ext uri="{FF2B5EF4-FFF2-40B4-BE49-F238E27FC236}">
                <a16:creationId xmlns:a16="http://schemas.microsoft.com/office/drawing/2014/main" id="{99054894-23E8-4E03-AFDF-6AC77E582EFD}"/>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71340104-E669-4491-9A1D-1656048E8D62}"/>
              </a:ext>
            </a:extLst>
          </p:cNvPr>
          <p:cNvSpPr>
            <a:spLocks noGrp="1"/>
          </p:cNvSpPr>
          <p:nvPr>
            <p:ph type="sldNum" sz="quarter" idx="12"/>
          </p:nvPr>
        </p:nvSpPr>
        <p:spPr/>
        <p:txBody>
          <a:bodyPr/>
          <a:lstStyle/>
          <a:p>
            <a:fld id="{EB136CBC-6512-442C-8C61-D9998A22E0D0}" type="slidenum">
              <a:rPr lang="es-MX" smtClean="0"/>
              <a:t>‹Nº›</a:t>
            </a:fld>
            <a:endParaRPr lang="es-MX"/>
          </a:p>
        </p:txBody>
      </p:sp>
    </p:spTree>
    <p:extLst>
      <p:ext uri="{BB962C8B-B14F-4D97-AF65-F5344CB8AC3E}">
        <p14:creationId xmlns:p14="http://schemas.microsoft.com/office/powerpoint/2010/main" val="2682091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30F90-0F0F-403F-9445-CFDC9B6AEC9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1F326BA2-A3DE-47D6-9A8C-3AFB3EA1B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1C2643FA-1A3F-4614-88F0-A1AD5C070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0C78280-7972-4146-94D2-F28B30CE08AD}"/>
              </a:ext>
            </a:extLst>
          </p:cNvPr>
          <p:cNvSpPr>
            <a:spLocks noGrp="1"/>
          </p:cNvSpPr>
          <p:nvPr>
            <p:ph type="dt" sz="half" idx="10"/>
          </p:nvPr>
        </p:nvSpPr>
        <p:spPr/>
        <p:txBody>
          <a:bodyPr/>
          <a:lstStyle/>
          <a:p>
            <a:fld id="{195972FA-3CA3-4FF5-8CE1-CD9A5D8134B2}" type="datetimeFigureOut">
              <a:rPr lang="es-MX" smtClean="0"/>
              <a:t>24/03/2021</a:t>
            </a:fld>
            <a:endParaRPr lang="es-MX"/>
          </a:p>
        </p:txBody>
      </p:sp>
      <p:sp>
        <p:nvSpPr>
          <p:cNvPr id="6" name="Marcador de pie de página 5">
            <a:extLst>
              <a:ext uri="{FF2B5EF4-FFF2-40B4-BE49-F238E27FC236}">
                <a16:creationId xmlns:a16="http://schemas.microsoft.com/office/drawing/2014/main" id="{8D042F32-50B2-47D8-A841-19F7DB360003}"/>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98653E80-0DB4-40AA-8152-DAF8D0DAEB3C}"/>
              </a:ext>
            </a:extLst>
          </p:cNvPr>
          <p:cNvSpPr>
            <a:spLocks noGrp="1"/>
          </p:cNvSpPr>
          <p:nvPr>
            <p:ph type="sldNum" sz="quarter" idx="12"/>
          </p:nvPr>
        </p:nvSpPr>
        <p:spPr/>
        <p:txBody>
          <a:bodyPr/>
          <a:lstStyle/>
          <a:p>
            <a:fld id="{EB136CBC-6512-442C-8C61-D9998A22E0D0}" type="slidenum">
              <a:rPr lang="es-MX" smtClean="0"/>
              <a:t>‹Nº›</a:t>
            </a:fld>
            <a:endParaRPr lang="es-MX"/>
          </a:p>
        </p:txBody>
      </p:sp>
    </p:spTree>
    <p:extLst>
      <p:ext uri="{BB962C8B-B14F-4D97-AF65-F5344CB8AC3E}">
        <p14:creationId xmlns:p14="http://schemas.microsoft.com/office/powerpoint/2010/main" val="83291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2A51EB-3CD8-4168-8980-20CF766476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DAFACAE1-B499-4754-ADD5-29D4941CA7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28FC4D33-96A0-431C-8AED-F0EAD1986F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FD7D00-5029-45DC-8241-62619D3F5CCB}"/>
              </a:ext>
            </a:extLst>
          </p:cNvPr>
          <p:cNvSpPr>
            <a:spLocks noGrp="1"/>
          </p:cNvSpPr>
          <p:nvPr>
            <p:ph type="dt" sz="half" idx="10"/>
          </p:nvPr>
        </p:nvSpPr>
        <p:spPr/>
        <p:txBody>
          <a:bodyPr/>
          <a:lstStyle/>
          <a:p>
            <a:fld id="{195972FA-3CA3-4FF5-8CE1-CD9A5D8134B2}" type="datetimeFigureOut">
              <a:rPr lang="es-MX" smtClean="0"/>
              <a:t>24/03/2021</a:t>
            </a:fld>
            <a:endParaRPr lang="es-MX"/>
          </a:p>
        </p:txBody>
      </p:sp>
      <p:sp>
        <p:nvSpPr>
          <p:cNvPr id="6" name="Marcador de pie de página 5">
            <a:extLst>
              <a:ext uri="{FF2B5EF4-FFF2-40B4-BE49-F238E27FC236}">
                <a16:creationId xmlns:a16="http://schemas.microsoft.com/office/drawing/2014/main" id="{C6576D57-260F-49D0-974F-F35892B2E94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124CD2C-A7B4-407E-8903-36D4EA0070B3}"/>
              </a:ext>
            </a:extLst>
          </p:cNvPr>
          <p:cNvSpPr>
            <a:spLocks noGrp="1"/>
          </p:cNvSpPr>
          <p:nvPr>
            <p:ph type="sldNum" sz="quarter" idx="12"/>
          </p:nvPr>
        </p:nvSpPr>
        <p:spPr/>
        <p:txBody>
          <a:bodyPr/>
          <a:lstStyle/>
          <a:p>
            <a:fld id="{EB136CBC-6512-442C-8C61-D9998A22E0D0}" type="slidenum">
              <a:rPr lang="es-MX" smtClean="0"/>
              <a:t>‹Nº›</a:t>
            </a:fld>
            <a:endParaRPr lang="es-MX"/>
          </a:p>
        </p:txBody>
      </p:sp>
    </p:spTree>
    <p:extLst>
      <p:ext uri="{BB962C8B-B14F-4D97-AF65-F5344CB8AC3E}">
        <p14:creationId xmlns:p14="http://schemas.microsoft.com/office/powerpoint/2010/main" val="154143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FB7FCAC-9DDE-43CA-BC8D-711A13A9A2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0D2D510-60D8-473D-AE27-9584D09B0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FD4F021-517C-496F-A091-8B6F0AABAF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972FA-3CA3-4FF5-8CE1-CD9A5D8134B2}" type="datetimeFigureOut">
              <a:rPr lang="es-MX" smtClean="0"/>
              <a:t>24/03/2021</a:t>
            </a:fld>
            <a:endParaRPr lang="es-MX"/>
          </a:p>
        </p:txBody>
      </p:sp>
      <p:sp>
        <p:nvSpPr>
          <p:cNvPr id="5" name="Marcador de pie de página 4">
            <a:extLst>
              <a:ext uri="{FF2B5EF4-FFF2-40B4-BE49-F238E27FC236}">
                <a16:creationId xmlns:a16="http://schemas.microsoft.com/office/drawing/2014/main" id="{0492AB78-3CEF-47ED-93FE-6647F7DA6C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1508FDAE-2139-406D-8799-B3E63303DD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136CBC-6512-442C-8C61-D9998A22E0D0}" type="slidenum">
              <a:rPr lang="es-MX" smtClean="0"/>
              <a:t>‹Nº›</a:t>
            </a:fld>
            <a:endParaRPr lang="es-MX"/>
          </a:p>
        </p:txBody>
      </p:sp>
    </p:spTree>
    <p:extLst>
      <p:ext uri="{BB962C8B-B14F-4D97-AF65-F5344CB8AC3E}">
        <p14:creationId xmlns:p14="http://schemas.microsoft.com/office/powerpoint/2010/main" val="3304793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8.png"/><Relationship Id="rId7" Type="http://schemas.openxmlformats.org/officeDocument/2006/relationships/image" Target="../media/image21.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8.png"/><Relationship Id="rId7" Type="http://schemas.openxmlformats.org/officeDocument/2006/relationships/image" Target="../media/image25.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6.pn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6.png"/><Relationship Id="rId10"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png"/><Relationship Id="rId7" Type="http://schemas.openxmlformats.org/officeDocument/2006/relationships/diagramLayout" Target="../diagrams/layout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6.png"/><Relationship Id="rId10" Type="http://schemas.microsoft.com/office/2007/relationships/diagramDrawing" Target="../diagrams/drawing1.xml"/><Relationship Id="rId4" Type="http://schemas.openxmlformats.org/officeDocument/2006/relationships/image" Target="../media/image5.pn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5.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7.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8.png"/><Relationship Id="rId7" Type="http://schemas.openxmlformats.org/officeDocument/2006/relationships/image" Target="../media/image59.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8.png"/><Relationship Id="rId7" Type="http://schemas.openxmlformats.org/officeDocument/2006/relationships/image" Target="../media/image63.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6.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8.png"/><Relationship Id="rId7" Type="http://schemas.openxmlformats.org/officeDocument/2006/relationships/image" Target="../media/image6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8.png"/><Relationship Id="rId7" Type="http://schemas.openxmlformats.org/officeDocument/2006/relationships/diagramData" Target="../diagrams/data3.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73.jpeg"/><Relationship Id="rId11" Type="http://schemas.microsoft.com/office/2007/relationships/diagramDrawing" Target="../diagrams/drawing3.xml"/><Relationship Id="rId5" Type="http://schemas.openxmlformats.org/officeDocument/2006/relationships/image" Target="../media/image6.png"/><Relationship Id="rId10" Type="http://schemas.openxmlformats.org/officeDocument/2006/relationships/diagramColors" Target="../diagrams/colors3.xml"/><Relationship Id="rId4" Type="http://schemas.openxmlformats.org/officeDocument/2006/relationships/image" Target="../media/image5.png"/><Relationship Id="rId9"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8.png"/><Relationship Id="rId7" Type="http://schemas.openxmlformats.org/officeDocument/2006/relationships/diagramData" Target="../diagrams/data4.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73.jpeg"/><Relationship Id="rId11" Type="http://schemas.microsoft.com/office/2007/relationships/diagramDrawing" Target="../diagrams/drawing4.xml"/><Relationship Id="rId5" Type="http://schemas.openxmlformats.org/officeDocument/2006/relationships/image" Target="../media/image6.png"/><Relationship Id="rId10" Type="http://schemas.openxmlformats.org/officeDocument/2006/relationships/diagramColors" Target="../diagrams/colors4.xml"/><Relationship Id="rId4" Type="http://schemas.openxmlformats.org/officeDocument/2006/relationships/image" Target="../media/image5.png"/><Relationship Id="rId9"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74.gif"/><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8.png"/><Relationship Id="rId7" Type="http://schemas.openxmlformats.org/officeDocument/2006/relationships/diagramLayout" Target="../diagrams/layout2.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6.png"/><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Resultado de imagen para carrera de ingenieria mecanica espe">
            <a:extLst>
              <a:ext uri="{FF2B5EF4-FFF2-40B4-BE49-F238E27FC236}">
                <a16:creationId xmlns:a16="http://schemas.microsoft.com/office/drawing/2014/main" id="{A16F7E5B-ED7D-4880-9941-92A28D2F6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1800" y="0"/>
            <a:ext cx="1600200" cy="146685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1"/>
          <p:cNvSpPr>
            <a:spLocks noChangeArrowheads="1"/>
          </p:cNvSpPr>
          <p:nvPr/>
        </p:nvSpPr>
        <p:spPr bwMode="auto">
          <a:xfrm>
            <a:off x="1162470" y="1310135"/>
            <a:ext cx="10503057" cy="420115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S" sz="2300" b="1" u="sng" dirty="0">
                <a:latin typeface="Times New Roman" panose="02020603050405020304" pitchFamily="18" charset="0"/>
                <a:ea typeface="Times New Roman" panose="02020603050405020304" pitchFamily="18" charset="0"/>
                <a:cs typeface="Times New Roman" panose="02020603050405020304" pitchFamily="18" charset="0"/>
              </a:rPr>
              <a:t>DEPARTAMENTO DE CIENCIAS DE LA ENERGÍA Y MECÁNICA</a:t>
            </a:r>
          </a:p>
          <a:p>
            <a:pPr algn="ctr">
              <a:tabLst>
                <a:tab pos="1962150" algn="l"/>
                <a:tab pos="2879725" algn="ctr"/>
              </a:tabLst>
            </a:pPr>
            <a:endParaRPr lang="es-ES" b="1" u="sng" dirty="0">
              <a:latin typeface="Times New Roman" panose="02020603050405020304" pitchFamily="18" charset="0"/>
              <a:ea typeface="Times New Roman" panose="02020603050405020304" pitchFamily="18" charset="0"/>
              <a:cs typeface="Times New Roman" panose="02020603050405020304" pitchFamily="18" charset="0"/>
            </a:endParaRPr>
          </a:p>
          <a:p>
            <a:pPr algn="ctr">
              <a:tabLst>
                <a:tab pos="1962150" algn="l"/>
                <a:tab pos="2879725" algn="ctr"/>
              </a:tabLst>
            </a:pPr>
            <a:r>
              <a:rPr lang="es-ES" sz="2000" b="1" dirty="0">
                <a:latin typeface="Times New Roman" panose="02020603050405020304" pitchFamily="18" charset="0"/>
                <a:ea typeface="Times New Roman" panose="02020603050405020304" pitchFamily="18" charset="0"/>
                <a:cs typeface="Times New Roman" panose="02020603050405020304" pitchFamily="18" charset="0"/>
              </a:rPr>
              <a:t>CARRERA DE INGENIERÍA MECÁNICA </a:t>
            </a:r>
          </a:p>
          <a:p>
            <a:pPr algn="ctr">
              <a:tabLst>
                <a:tab pos="1962150" algn="l"/>
                <a:tab pos="2879725" algn="ctr"/>
              </a:tabLst>
            </a:pPr>
            <a:endParaRPr lang="es-ES" sz="16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eaLnBrk="0" hangingPunct="0">
              <a:tabLst>
                <a:tab pos="1962150" algn="l"/>
                <a:tab pos="2879725" algn="ctr"/>
              </a:tabLst>
            </a:pPr>
            <a:r>
              <a:rPr lang="es-MX" sz="2000" b="1" dirty="0">
                <a:latin typeface="Times New Roman" panose="02020603050405020304" pitchFamily="18" charset="0"/>
                <a:cs typeface="Times New Roman" panose="02020603050405020304" pitchFamily="18" charset="0"/>
              </a:rPr>
              <a:t>“IMPLEMENTACIÓN DE UN PROCEDIMIENTO PARA OBTENER INFORMACIÓN DE DAÑOS EN EL BORDE DE ATAQUE DEL AVIÓN A-29B A TRAVÉS DE UN ESCÁNER 3D”</a:t>
            </a:r>
          </a:p>
          <a:p>
            <a:pPr algn="ctr" eaLnBrk="0" hangingPunct="0">
              <a:tabLst>
                <a:tab pos="1962150" algn="l"/>
                <a:tab pos="2879725" algn="ctr"/>
              </a:tabLst>
            </a:pPr>
            <a:endParaRPr lang="es-EC" sz="1100" dirty="0">
              <a:latin typeface="Times New Roman" panose="02020603050405020304" pitchFamily="18" charset="0"/>
              <a:cs typeface="Times New Roman" panose="02020603050405020304" pitchFamily="18" charset="0"/>
            </a:endParaRPr>
          </a:p>
          <a:p>
            <a:pPr algn="ctr" eaLnBrk="0" hangingPunct="0">
              <a:tabLst>
                <a:tab pos="1962150" algn="l"/>
                <a:tab pos="2879725" algn="ctr"/>
              </a:tabLst>
            </a:pPr>
            <a:r>
              <a:rPr lang="es-EC" sz="2000" b="1" dirty="0">
                <a:latin typeface="Times New Roman" panose="02020603050405020304" pitchFamily="18" charset="0"/>
                <a:cs typeface="Times New Roman" panose="02020603050405020304" pitchFamily="18" charset="0"/>
              </a:rPr>
              <a:t>AUTORES:</a:t>
            </a:r>
          </a:p>
          <a:p>
            <a:pPr algn="ctr" eaLnBrk="0" hangingPunct="0">
              <a:tabLst>
                <a:tab pos="1962150" algn="l"/>
                <a:tab pos="2879725" algn="ctr"/>
              </a:tabLst>
            </a:pPr>
            <a:r>
              <a:rPr lang="es-EC" dirty="0">
                <a:latin typeface="Times New Roman" panose="02020603050405020304" pitchFamily="18" charset="0"/>
                <a:cs typeface="Times New Roman" panose="02020603050405020304" pitchFamily="18" charset="0"/>
              </a:rPr>
              <a:t>MACÍAS BRAVO, FRANCISCO ENRIQUE</a:t>
            </a:r>
          </a:p>
          <a:p>
            <a:pPr algn="ctr" eaLnBrk="0" hangingPunct="0">
              <a:tabLst>
                <a:tab pos="1962150" algn="l"/>
                <a:tab pos="2879725" algn="ctr"/>
              </a:tabLst>
            </a:pPr>
            <a:r>
              <a:rPr lang="es-EC" dirty="0">
                <a:latin typeface="Times New Roman" panose="02020603050405020304" pitchFamily="18" charset="0"/>
                <a:cs typeface="Times New Roman" panose="02020603050405020304" pitchFamily="18" charset="0"/>
              </a:rPr>
              <a:t>ORTIZ ALDAZ, BRYAN XAVIER</a:t>
            </a:r>
          </a:p>
          <a:p>
            <a:pPr algn="ctr" eaLnBrk="0" hangingPunct="0">
              <a:tabLst>
                <a:tab pos="1962150" algn="l"/>
                <a:tab pos="2879725" algn="ctr"/>
              </a:tabLst>
            </a:pPr>
            <a:r>
              <a:rPr lang="es-EC" sz="2000" b="1" dirty="0">
                <a:latin typeface="Times New Roman" panose="02020603050405020304" pitchFamily="18" charset="0"/>
                <a:cs typeface="Times New Roman" panose="02020603050405020304" pitchFamily="18" charset="0"/>
              </a:rPr>
              <a:t>                                             </a:t>
            </a:r>
          </a:p>
          <a:p>
            <a:pPr algn="ctr" eaLnBrk="0" hangingPunct="0">
              <a:tabLst>
                <a:tab pos="1962150" algn="l"/>
                <a:tab pos="2879725" algn="ctr"/>
              </a:tabLst>
            </a:pPr>
            <a:r>
              <a:rPr lang="es-EC" sz="2000" b="1" dirty="0">
                <a:latin typeface="Times New Roman" panose="02020603050405020304" pitchFamily="18" charset="0"/>
                <a:cs typeface="Times New Roman" panose="02020603050405020304" pitchFamily="18" charset="0"/>
              </a:rPr>
              <a:t>TUTOR:</a:t>
            </a:r>
          </a:p>
          <a:p>
            <a:pPr algn="ctr" eaLnBrk="0" hangingPunct="0">
              <a:tabLst>
                <a:tab pos="1962150" algn="l"/>
                <a:tab pos="2879725" algn="ctr"/>
              </a:tabLst>
            </a:pPr>
            <a:r>
              <a:rPr lang="es-ES" b="1" dirty="0">
                <a:latin typeface="Times New Roman" panose="02020603050405020304" pitchFamily="18" charset="0"/>
                <a:cs typeface="Times New Roman" panose="02020603050405020304" pitchFamily="18" charset="0"/>
              </a:rPr>
              <a:t>                </a:t>
            </a:r>
            <a:r>
              <a:rPr lang="es-ES" dirty="0">
                <a:latin typeface="Times New Roman" panose="02020603050405020304" pitchFamily="18" charset="0"/>
                <a:cs typeface="Times New Roman" panose="02020603050405020304" pitchFamily="18" charset="0"/>
              </a:rPr>
              <a:t>ING. JOSÉ OLMEDO</a:t>
            </a:r>
            <a:r>
              <a:rPr lang="es-EC" b="1" dirty="0">
                <a:latin typeface="Times New Roman" panose="02020603050405020304" pitchFamily="18" charset="0"/>
                <a:cs typeface="Times New Roman" panose="02020603050405020304" pitchFamily="18" charset="0"/>
              </a:rPr>
              <a:t>	   </a:t>
            </a:r>
          </a:p>
          <a:p>
            <a:pPr algn="ctr" eaLnBrk="0" hangingPunct="0">
              <a:tabLst>
                <a:tab pos="1962150" algn="l"/>
                <a:tab pos="2879725" algn="ctr"/>
              </a:tabLst>
            </a:pPr>
            <a:r>
              <a:rPr lang="es-EC" sz="1000" b="1" dirty="0">
                <a:latin typeface="Times New Roman" panose="02020603050405020304" pitchFamily="18" charset="0"/>
                <a:cs typeface="Times New Roman" panose="02020603050405020304" pitchFamily="18" charset="0"/>
              </a:rPr>
              <a:t> </a:t>
            </a:r>
            <a:endParaRPr lang="es-EC" sz="500" dirty="0">
              <a:latin typeface="Times New Roman" panose="02020603050405020304" pitchFamily="18" charset="0"/>
              <a:cs typeface="Times New Roman" panose="02020603050405020304" pitchFamily="18" charset="0"/>
            </a:endParaRPr>
          </a:p>
          <a:p>
            <a:pPr algn="ctr" eaLnBrk="0" hangingPunct="0">
              <a:tabLst>
                <a:tab pos="1962150" algn="l"/>
                <a:tab pos="2879725" algn="ctr"/>
              </a:tabLst>
            </a:pPr>
            <a:r>
              <a:rPr lang="es-EC" b="1" dirty="0">
                <a:latin typeface="Times New Roman" panose="02020603050405020304" pitchFamily="18" charset="0"/>
                <a:cs typeface="Times New Roman" panose="02020603050405020304" pitchFamily="18" charset="0"/>
              </a:rPr>
              <a:t>SANGOLQUÍ, MARZO 2021</a:t>
            </a:r>
            <a:endParaRPr lang="es-EC" sz="2400" dirty="0">
              <a:latin typeface="Times New Roman" panose="02020603050405020304" pitchFamily="18" charset="0"/>
              <a:cs typeface="Times New Roman" panose="02020603050405020304" pitchFamily="18" charset="0"/>
            </a:endParaRPr>
          </a:p>
        </p:txBody>
      </p:sp>
      <p:sp>
        <p:nvSpPr>
          <p:cNvPr id="3" name="Rectángulo 2">
            <a:extLst>
              <a:ext uri="{FF2B5EF4-FFF2-40B4-BE49-F238E27FC236}">
                <a16:creationId xmlns:a16="http://schemas.microsoft.com/office/drawing/2014/main" id="{6D4AE31F-FC3A-43F0-8728-A9F1528A22C6}"/>
              </a:ext>
            </a:extLst>
          </p:cNvPr>
          <p:cNvSpPr/>
          <p:nvPr/>
        </p:nvSpPr>
        <p:spPr>
          <a:xfrm>
            <a:off x="1430824" y="0"/>
            <a:ext cx="3123422" cy="905522"/>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s-MX"/>
          </a:p>
        </p:txBody>
      </p:sp>
      <p:pic>
        <p:nvPicPr>
          <p:cNvPr id="2" name="Imagen 1">
            <a:extLst>
              <a:ext uri="{FF2B5EF4-FFF2-40B4-BE49-F238E27FC236}">
                <a16:creationId xmlns:a16="http://schemas.microsoft.com/office/drawing/2014/main" id="{A9AB5E3E-B139-431A-8F12-16CB432F0B5F}"/>
              </a:ext>
            </a:extLst>
          </p:cNvPr>
          <p:cNvPicPr>
            <a:picLocks noChangeAspect="1"/>
          </p:cNvPicPr>
          <p:nvPr/>
        </p:nvPicPr>
        <p:blipFill>
          <a:blip r:embed="rId3"/>
          <a:stretch>
            <a:fillRect/>
          </a:stretch>
        </p:blipFill>
        <p:spPr>
          <a:xfrm>
            <a:off x="1430824" y="67830"/>
            <a:ext cx="2888489" cy="1082680"/>
          </a:xfrm>
          <a:prstGeom prst="rect">
            <a:avLst/>
          </a:prstGeom>
        </p:spPr>
      </p:pic>
      <p:pic>
        <p:nvPicPr>
          <p:cNvPr id="5" name="Imagen 4">
            <a:extLst>
              <a:ext uri="{FF2B5EF4-FFF2-40B4-BE49-F238E27FC236}">
                <a16:creationId xmlns:a16="http://schemas.microsoft.com/office/drawing/2014/main" id="{E0ECE534-22E6-4BB7-B09D-CBF827F3232B}"/>
              </a:ext>
            </a:extLst>
          </p:cNvPr>
          <p:cNvPicPr>
            <a:picLocks noChangeAspect="1"/>
          </p:cNvPicPr>
          <p:nvPr/>
        </p:nvPicPr>
        <p:blipFill>
          <a:blip r:embed="rId4"/>
          <a:stretch>
            <a:fillRect/>
          </a:stretch>
        </p:blipFill>
        <p:spPr>
          <a:xfrm>
            <a:off x="260506" y="140779"/>
            <a:ext cx="1124411" cy="8503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2" name="Título 1">
            <a:extLst>
              <a:ext uri="{FF2B5EF4-FFF2-40B4-BE49-F238E27FC236}">
                <a16:creationId xmlns:a16="http://schemas.microsoft.com/office/drawing/2014/main" id="{D7CA1800-22AB-496E-B5EA-929E09CE1C7E}"/>
              </a:ext>
            </a:extLst>
          </p:cNvPr>
          <p:cNvSpPr>
            <a:spLocks noGrp="1"/>
          </p:cNvSpPr>
          <p:nvPr>
            <p:ph type="title"/>
          </p:nvPr>
        </p:nvSpPr>
        <p:spPr>
          <a:xfrm>
            <a:off x="1776380" y="123981"/>
            <a:ext cx="7706985" cy="1019861"/>
          </a:xfrm>
        </p:spPr>
        <p:txBody>
          <a:bodyPr/>
          <a:lstStyle/>
          <a:p>
            <a:pPr algn="r"/>
            <a:r>
              <a:rPr lang="es-EC" b="1" dirty="0"/>
              <a:t>REVISIÓN DE LITERATURA</a:t>
            </a:r>
          </a:p>
        </p:txBody>
      </p:sp>
      <p:sp>
        <p:nvSpPr>
          <p:cNvPr id="9" name="CuadroTexto 8"/>
          <p:cNvSpPr txBox="1"/>
          <p:nvPr/>
        </p:nvSpPr>
        <p:spPr>
          <a:xfrm>
            <a:off x="7039016" y="4729447"/>
            <a:ext cx="4261992" cy="276999"/>
          </a:xfrm>
          <a:prstGeom prst="rect">
            <a:avLst/>
          </a:prstGeom>
          <a:noFill/>
        </p:spPr>
        <p:txBody>
          <a:bodyPr wrap="square" rtlCol="0">
            <a:spAutoFit/>
          </a:bodyPr>
          <a:lstStyle/>
          <a:p>
            <a:pPr algn="ctr"/>
            <a:r>
              <a:rPr lang="es-ES" sz="1200" dirty="0"/>
              <a:t>Imagen tomada de: </a:t>
            </a:r>
            <a:r>
              <a:rPr lang="es-ES" sz="1200" b="1" dirty="0"/>
              <a:t>Software </a:t>
            </a:r>
            <a:r>
              <a:rPr lang="es-ES" sz="1200" b="1" dirty="0" err="1"/>
              <a:t>SolidWorks</a:t>
            </a:r>
            <a:r>
              <a:rPr lang="es-ES" sz="1200" b="1" dirty="0"/>
              <a:t> 2018</a:t>
            </a:r>
          </a:p>
        </p:txBody>
      </p:sp>
      <p:sp>
        <p:nvSpPr>
          <p:cNvPr id="2" name="Rectángulo 1"/>
          <p:cNvSpPr/>
          <p:nvPr/>
        </p:nvSpPr>
        <p:spPr>
          <a:xfrm>
            <a:off x="417095" y="962526"/>
            <a:ext cx="6047873" cy="4893647"/>
          </a:xfrm>
          <a:prstGeom prst="rect">
            <a:avLst/>
          </a:prstGeom>
        </p:spPr>
        <p:txBody>
          <a:bodyPr wrap="square">
            <a:spAutoFit/>
          </a:bodyPr>
          <a:lstStyle/>
          <a:p>
            <a:pPr algn="just"/>
            <a:r>
              <a:rPr lang="es-MX" sz="2400" dirty="0"/>
              <a:t>Los sistemas CAD/CAM permiten crear, modificar, analizar y optimizar un diseños. Ventajas del sistema:</a:t>
            </a:r>
          </a:p>
          <a:p>
            <a:pPr algn="just"/>
            <a:r>
              <a:rPr lang="es-MX" sz="2400" dirty="0"/>
              <a:t>•	Disminución de tiempo en los procesos.</a:t>
            </a:r>
          </a:p>
          <a:p>
            <a:pPr algn="just"/>
            <a:r>
              <a:rPr lang="es-MX" sz="2400" dirty="0"/>
              <a:t>•	Eficacia en los procesos de diseño.</a:t>
            </a:r>
          </a:p>
          <a:p>
            <a:pPr algn="just"/>
            <a:r>
              <a:rPr lang="es-MX" sz="2400" dirty="0"/>
              <a:t>•	Posibilita lanzar al mercado el producto en menor tiempo.</a:t>
            </a:r>
          </a:p>
          <a:p>
            <a:pPr algn="just"/>
            <a:r>
              <a:rPr lang="es-MX" sz="2400" dirty="0"/>
              <a:t>•	Permite desarrollar productos de calidad y rendimiento.</a:t>
            </a:r>
          </a:p>
          <a:p>
            <a:pPr algn="just"/>
            <a:r>
              <a:rPr lang="es-MX" sz="2400" dirty="0"/>
              <a:t>•	Inspección contante de los procesos para la implementación de soluciones oportunas.</a:t>
            </a:r>
          </a:p>
          <a:p>
            <a:pPr algn="just"/>
            <a:endParaRPr lang="es-MX" sz="2400" dirty="0"/>
          </a:p>
        </p:txBody>
      </p:sp>
      <p:pic>
        <p:nvPicPr>
          <p:cNvPr id="3" name="Imagen 2"/>
          <p:cNvPicPr>
            <a:picLocks noChangeAspect="1"/>
          </p:cNvPicPr>
          <p:nvPr/>
        </p:nvPicPr>
        <p:blipFill>
          <a:blip r:embed="rId6"/>
          <a:stretch>
            <a:fillRect/>
          </a:stretch>
        </p:blipFill>
        <p:spPr>
          <a:xfrm>
            <a:off x="6872761" y="1731731"/>
            <a:ext cx="4614821" cy="2837835"/>
          </a:xfrm>
          <a:prstGeom prst="rect">
            <a:avLst/>
          </a:prstGeom>
        </p:spPr>
      </p:pic>
    </p:spTree>
    <p:extLst>
      <p:ext uri="{BB962C8B-B14F-4D97-AF65-F5344CB8AC3E}">
        <p14:creationId xmlns:p14="http://schemas.microsoft.com/office/powerpoint/2010/main" val="2365791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2" name="Título 1">
            <a:extLst>
              <a:ext uri="{FF2B5EF4-FFF2-40B4-BE49-F238E27FC236}">
                <a16:creationId xmlns:a16="http://schemas.microsoft.com/office/drawing/2014/main" id="{D7CA1800-22AB-496E-B5EA-929E09CE1C7E}"/>
              </a:ext>
            </a:extLst>
          </p:cNvPr>
          <p:cNvSpPr>
            <a:spLocks noGrp="1"/>
          </p:cNvSpPr>
          <p:nvPr>
            <p:ph type="title"/>
          </p:nvPr>
        </p:nvSpPr>
        <p:spPr>
          <a:xfrm>
            <a:off x="1776380" y="123981"/>
            <a:ext cx="7706985" cy="1019861"/>
          </a:xfrm>
        </p:spPr>
        <p:txBody>
          <a:bodyPr/>
          <a:lstStyle/>
          <a:p>
            <a:pPr algn="ctr"/>
            <a:r>
              <a:rPr lang="es-EC" b="1" dirty="0"/>
              <a:t>REVISIÓN DE LITERATURA</a:t>
            </a:r>
          </a:p>
        </p:txBody>
      </p:sp>
      <p:sp>
        <p:nvSpPr>
          <p:cNvPr id="9" name="CuadroTexto 8"/>
          <p:cNvSpPr txBox="1"/>
          <p:nvPr/>
        </p:nvSpPr>
        <p:spPr>
          <a:xfrm>
            <a:off x="7039016" y="4729447"/>
            <a:ext cx="4261992" cy="276999"/>
          </a:xfrm>
          <a:prstGeom prst="rect">
            <a:avLst/>
          </a:prstGeom>
          <a:noFill/>
        </p:spPr>
        <p:txBody>
          <a:bodyPr wrap="square" rtlCol="0">
            <a:spAutoFit/>
          </a:bodyPr>
          <a:lstStyle/>
          <a:p>
            <a:pPr algn="ctr"/>
            <a:r>
              <a:rPr lang="es-ES" sz="1200" dirty="0"/>
              <a:t>Imagen tomada de: </a:t>
            </a:r>
            <a:r>
              <a:rPr lang="es-ES" sz="1200" b="1" dirty="0"/>
              <a:t>Software Ansys ACP 2021</a:t>
            </a:r>
          </a:p>
        </p:txBody>
      </p:sp>
      <p:sp>
        <p:nvSpPr>
          <p:cNvPr id="2" name="Rectángulo 1"/>
          <p:cNvSpPr/>
          <p:nvPr/>
        </p:nvSpPr>
        <p:spPr>
          <a:xfrm>
            <a:off x="629531" y="1627154"/>
            <a:ext cx="5466469" cy="3046988"/>
          </a:xfrm>
          <a:prstGeom prst="rect">
            <a:avLst/>
          </a:prstGeom>
        </p:spPr>
        <p:txBody>
          <a:bodyPr wrap="square">
            <a:spAutoFit/>
          </a:bodyPr>
          <a:lstStyle/>
          <a:p>
            <a:pPr algn="just"/>
            <a:r>
              <a:rPr lang="es-MX" sz="2400" dirty="0"/>
              <a:t>Con el método de elementos finitos podemos automatizar y personalizar soluciones a diferentes problemas estructurales en varios escenarios. El diferentes softwares FEM nos permiten conectarnos a diferentes herramientas para realizar análisis físicos y así obtener mayor fidelidad en los resultados.</a:t>
            </a:r>
          </a:p>
        </p:txBody>
      </p:sp>
      <p:pic>
        <p:nvPicPr>
          <p:cNvPr id="10" name="Imagen 9"/>
          <p:cNvPicPr/>
          <p:nvPr/>
        </p:nvPicPr>
        <p:blipFill>
          <a:blip r:embed="rId6"/>
          <a:stretch>
            <a:fillRect/>
          </a:stretch>
        </p:blipFill>
        <p:spPr>
          <a:xfrm>
            <a:off x="6897982" y="2009193"/>
            <a:ext cx="4544060" cy="2433320"/>
          </a:xfrm>
          <a:prstGeom prst="rect">
            <a:avLst/>
          </a:prstGeom>
        </p:spPr>
      </p:pic>
    </p:spTree>
    <p:extLst>
      <p:ext uri="{BB962C8B-B14F-4D97-AF65-F5344CB8AC3E}">
        <p14:creationId xmlns:p14="http://schemas.microsoft.com/office/powerpoint/2010/main" val="483922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5" name="Título 1">
            <a:extLst>
              <a:ext uri="{FF2B5EF4-FFF2-40B4-BE49-F238E27FC236}">
                <a16:creationId xmlns:a16="http://schemas.microsoft.com/office/drawing/2014/main" id="{D7CA1800-22AB-496E-B5EA-929E09CE1C7E}"/>
              </a:ext>
            </a:extLst>
          </p:cNvPr>
          <p:cNvSpPr>
            <a:spLocks noGrp="1"/>
          </p:cNvSpPr>
          <p:nvPr>
            <p:ph type="title"/>
          </p:nvPr>
        </p:nvSpPr>
        <p:spPr>
          <a:xfrm>
            <a:off x="4047953" y="186824"/>
            <a:ext cx="4096093" cy="1031354"/>
          </a:xfrm>
        </p:spPr>
        <p:txBody>
          <a:bodyPr/>
          <a:lstStyle/>
          <a:p>
            <a:r>
              <a:rPr lang="es-EC" b="1" dirty="0"/>
              <a:t>INVESTIGACIÓN</a:t>
            </a:r>
          </a:p>
        </p:txBody>
      </p:sp>
      <p:sp>
        <p:nvSpPr>
          <p:cNvPr id="16" name="CuadroTexto 15"/>
          <p:cNvSpPr txBox="1"/>
          <p:nvPr/>
        </p:nvSpPr>
        <p:spPr>
          <a:xfrm>
            <a:off x="1203309" y="1371735"/>
            <a:ext cx="3988166" cy="3508653"/>
          </a:xfrm>
          <a:prstGeom prst="rect">
            <a:avLst/>
          </a:prstGeom>
          <a:noFill/>
        </p:spPr>
        <p:txBody>
          <a:bodyPr wrap="square" rtlCol="0">
            <a:spAutoFit/>
          </a:bodyPr>
          <a:lstStyle/>
          <a:p>
            <a:r>
              <a:rPr lang="es-ES" sz="3600" dirty="0"/>
              <a:t>Método de escaneo </a:t>
            </a:r>
          </a:p>
          <a:p>
            <a:endParaRPr lang="es-ES" sz="2400" dirty="0"/>
          </a:p>
          <a:p>
            <a:r>
              <a:rPr lang="es-ES" sz="2400" dirty="0"/>
              <a:t>Materiales y equipos:</a:t>
            </a:r>
          </a:p>
          <a:p>
            <a:endParaRPr lang="es-ES" sz="2400" dirty="0"/>
          </a:p>
          <a:p>
            <a:pPr marL="285750" indent="-285750">
              <a:buFont typeface="Arial" panose="020B0604020202020204" pitchFamily="34" charset="0"/>
              <a:buChar char="•"/>
            </a:pPr>
            <a:r>
              <a:rPr lang="es-ES" sz="2400" dirty="0"/>
              <a:t>Laptop</a:t>
            </a:r>
          </a:p>
          <a:p>
            <a:pPr marL="285750" indent="-285750">
              <a:buFont typeface="Arial" panose="020B0604020202020204" pitchFamily="34" charset="0"/>
              <a:buChar char="•"/>
            </a:pPr>
            <a:r>
              <a:rPr lang="es-ES" sz="2400" dirty="0"/>
              <a:t>Borde de ataque LH A-29B</a:t>
            </a:r>
          </a:p>
          <a:p>
            <a:pPr marL="285750" indent="-285750">
              <a:buFont typeface="Arial" panose="020B0604020202020204" pitchFamily="34" charset="0"/>
              <a:buChar char="•"/>
            </a:pPr>
            <a:r>
              <a:rPr lang="es-ES" sz="2400" dirty="0"/>
              <a:t>Escáner 3D y; </a:t>
            </a:r>
          </a:p>
          <a:p>
            <a:pPr marL="285750" indent="-285750">
              <a:buFont typeface="Arial" panose="020B0604020202020204" pitchFamily="34" charset="0"/>
              <a:buChar char="•"/>
            </a:pPr>
            <a:r>
              <a:rPr lang="es-ES" sz="2400" dirty="0"/>
              <a:t>Puntos de posicionamiento </a:t>
            </a:r>
          </a:p>
          <a:p>
            <a:endParaRPr lang="es-ES" dirty="0"/>
          </a:p>
        </p:txBody>
      </p:sp>
      <p:pic>
        <p:nvPicPr>
          <p:cNvPr id="20" name="Imagen 19"/>
          <p:cNvPicPr/>
          <p:nvPr/>
        </p:nvPicPr>
        <p:blipFill rotWithShape="1">
          <a:blip r:embed="rId6" cstate="print">
            <a:extLst>
              <a:ext uri="{28A0092B-C50C-407E-A947-70E740481C1C}">
                <a14:useLocalDpi xmlns:a14="http://schemas.microsoft.com/office/drawing/2010/main" val="0"/>
              </a:ext>
            </a:extLst>
          </a:blip>
          <a:srcRect t="9290"/>
          <a:stretch/>
        </p:blipFill>
        <p:spPr bwMode="auto">
          <a:xfrm>
            <a:off x="6255836" y="1737531"/>
            <a:ext cx="2196850" cy="1540612"/>
          </a:xfrm>
          <a:prstGeom prst="rect">
            <a:avLst/>
          </a:prstGeom>
          <a:noFill/>
          <a:ln>
            <a:noFill/>
          </a:ln>
          <a:extLst>
            <a:ext uri="{53640926-AAD7-44D8-BBD7-CCE9431645EC}">
              <a14:shadowObscured xmlns:a14="http://schemas.microsoft.com/office/drawing/2010/main"/>
            </a:ext>
          </a:extLst>
        </p:spPr>
      </p:pic>
      <p:pic>
        <p:nvPicPr>
          <p:cNvPr id="22" name="Imagen 2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5836" y="4084333"/>
            <a:ext cx="2204352" cy="1135229"/>
          </a:xfrm>
          <a:prstGeom prst="rect">
            <a:avLst/>
          </a:prstGeom>
          <a:noFill/>
          <a:ln>
            <a:noFill/>
          </a:ln>
        </p:spPr>
      </p:pic>
      <p:pic>
        <p:nvPicPr>
          <p:cNvPr id="23" name="Imagen 22"/>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25995" y="3642277"/>
            <a:ext cx="1569854" cy="1654298"/>
          </a:xfrm>
          <a:prstGeom prst="rect">
            <a:avLst/>
          </a:prstGeom>
          <a:noFill/>
          <a:ln>
            <a:noFill/>
          </a:ln>
        </p:spPr>
      </p:pic>
      <p:pic>
        <p:nvPicPr>
          <p:cNvPr id="24" name="Imagen 23"/>
          <p:cNvPicPr/>
          <p:nvPr/>
        </p:nvPicPr>
        <p:blipFill rotWithShape="1">
          <a:blip r:embed="rId9" cstate="print">
            <a:extLst>
              <a:ext uri="{28A0092B-C50C-407E-A947-70E740481C1C}">
                <a14:useLocalDpi xmlns:a14="http://schemas.microsoft.com/office/drawing/2010/main" val="0"/>
              </a:ext>
            </a:extLst>
          </a:blip>
          <a:srcRect l="17312" t="45952" r="24643" b="15479"/>
          <a:stretch/>
        </p:blipFill>
        <p:spPr bwMode="auto">
          <a:xfrm>
            <a:off x="8989161" y="1730215"/>
            <a:ext cx="2126514" cy="15479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0754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5" name="Título 1">
            <a:extLst>
              <a:ext uri="{FF2B5EF4-FFF2-40B4-BE49-F238E27FC236}">
                <a16:creationId xmlns:a16="http://schemas.microsoft.com/office/drawing/2014/main" id="{D7CA1800-22AB-496E-B5EA-929E09CE1C7E}"/>
              </a:ext>
            </a:extLst>
          </p:cNvPr>
          <p:cNvSpPr>
            <a:spLocks noGrp="1"/>
          </p:cNvSpPr>
          <p:nvPr>
            <p:ph type="title"/>
          </p:nvPr>
        </p:nvSpPr>
        <p:spPr>
          <a:xfrm>
            <a:off x="4174562" y="151082"/>
            <a:ext cx="4096093" cy="1031354"/>
          </a:xfrm>
        </p:spPr>
        <p:txBody>
          <a:bodyPr/>
          <a:lstStyle/>
          <a:p>
            <a:r>
              <a:rPr lang="es-EC" b="1" dirty="0"/>
              <a:t>INVESTIGACIÓN</a:t>
            </a:r>
          </a:p>
        </p:txBody>
      </p:sp>
      <p:sp>
        <p:nvSpPr>
          <p:cNvPr id="16" name="CuadroTexto 15"/>
          <p:cNvSpPr txBox="1"/>
          <p:nvPr/>
        </p:nvSpPr>
        <p:spPr>
          <a:xfrm>
            <a:off x="4047953" y="1182436"/>
            <a:ext cx="3988166" cy="646331"/>
          </a:xfrm>
          <a:prstGeom prst="rect">
            <a:avLst/>
          </a:prstGeom>
          <a:noFill/>
        </p:spPr>
        <p:txBody>
          <a:bodyPr wrap="square" rtlCol="0">
            <a:spAutoFit/>
          </a:bodyPr>
          <a:lstStyle/>
          <a:p>
            <a:pPr algn="ctr"/>
            <a:r>
              <a:rPr lang="es-ES" sz="3600" dirty="0"/>
              <a:t>Procedimiento</a:t>
            </a:r>
          </a:p>
        </p:txBody>
      </p:sp>
      <p:pic>
        <p:nvPicPr>
          <p:cNvPr id="12" name="Imagen 1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974" y="2278485"/>
            <a:ext cx="2305000" cy="2809976"/>
          </a:xfrm>
          <a:prstGeom prst="rect">
            <a:avLst/>
          </a:prstGeom>
          <a:noFill/>
          <a:ln>
            <a:noFill/>
          </a:ln>
        </p:spPr>
      </p:pic>
      <p:pic>
        <p:nvPicPr>
          <p:cNvPr id="13" name="Imagen 1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1727" y="2278485"/>
            <a:ext cx="2076953" cy="2812235"/>
          </a:xfrm>
          <a:prstGeom prst="rect">
            <a:avLst/>
          </a:prstGeom>
          <a:noFill/>
          <a:ln>
            <a:noFill/>
          </a:ln>
        </p:spPr>
      </p:pic>
      <p:pic>
        <p:nvPicPr>
          <p:cNvPr id="14" name="Imagen 13"/>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7433" y="2278485"/>
            <a:ext cx="2205289" cy="2809976"/>
          </a:xfrm>
          <a:prstGeom prst="rect">
            <a:avLst/>
          </a:prstGeom>
          <a:noFill/>
          <a:ln>
            <a:noFill/>
          </a:ln>
        </p:spPr>
      </p:pic>
      <p:pic>
        <p:nvPicPr>
          <p:cNvPr id="17" name="Imagen 16"/>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8600" y="2278485"/>
            <a:ext cx="1995237" cy="2809976"/>
          </a:xfrm>
          <a:prstGeom prst="rect">
            <a:avLst/>
          </a:prstGeom>
          <a:noFill/>
          <a:ln>
            <a:noFill/>
          </a:ln>
        </p:spPr>
      </p:pic>
    </p:spTree>
    <p:extLst>
      <p:ext uri="{BB962C8B-B14F-4D97-AF65-F5344CB8AC3E}">
        <p14:creationId xmlns:p14="http://schemas.microsoft.com/office/powerpoint/2010/main" val="2956316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5" name="Título 1">
            <a:extLst>
              <a:ext uri="{FF2B5EF4-FFF2-40B4-BE49-F238E27FC236}">
                <a16:creationId xmlns:a16="http://schemas.microsoft.com/office/drawing/2014/main" id="{D7CA1800-22AB-496E-B5EA-929E09CE1C7E}"/>
              </a:ext>
            </a:extLst>
          </p:cNvPr>
          <p:cNvSpPr>
            <a:spLocks noGrp="1"/>
          </p:cNvSpPr>
          <p:nvPr>
            <p:ph type="title"/>
          </p:nvPr>
        </p:nvSpPr>
        <p:spPr>
          <a:xfrm>
            <a:off x="4047953" y="186824"/>
            <a:ext cx="4096093" cy="1031354"/>
          </a:xfrm>
        </p:spPr>
        <p:txBody>
          <a:bodyPr/>
          <a:lstStyle/>
          <a:p>
            <a:pPr algn="ctr"/>
            <a:r>
              <a:rPr lang="es-EC" b="1" dirty="0"/>
              <a:t>INVESTIGACIÓN</a:t>
            </a:r>
          </a:p>
        </p:txBody>
      </p:sp>
      <p:sp>
        <p:nvSpPr>
          <p:cNvPr id="16" name="CuadroTexto 15"/>
          <p:cNvSpPr txBox="1"/>
          <p:nvPr/>
        </p:nvSpPr>
        <p:spPr>
          <a:xfrm>
            <a:off x="3256408" y="977595"/>
            <a:ext cx="5661109" cy="646331"/>
          </a:xfrm>
          <a:prstGeom prst="rect">
            <a:avLst/>
          </a:prstGeom>
          <a:noFill/>
        </p:spPr>
        <p:txBody>
          <a:bodyPr wrap="square" rtlCol="0">
            <a:spAutoFit/>
          </a:bodyPr>
          <a:lstStyle/>
          <a:p>
            <a:pPr algn="ctr"/>
            <a:r>
              <a:rPr lang="es-ES" sz="3600" dirty="0"/>
              <a:t>Manejo de la nube de puntos</a:t>
            </a:r>
          </a:p>
        </p:txBody>
      </p:sp>
      <p:pic>
        <p:nvPicPr>
          <p:cNvPr id="18" name="Imagen 17"/>
          <p:cNvPicPr/>
          <p:nvPr/>
        </p:nvPicPr>
        <p:blipFill rotWithShape="1">
          <a:blip r:embed="rId6"/>
          <a:srcRect l="10862" t="15141" r="15813" b="8226"/>
          <a:stretch/>
        </p:blipFill>
        <p:spPr bwMode="auto">
          <a:xfrm>
            <a:off x="117100" y="1739790"/>
            <a:ext cx="3789777" cy="2249543"/>
          </a:xfrm>
          <a:prstGeom prst="rect">
            <a:avLst/>
          </a:prstGeom>
          <a:ln>
            <a:noFill/>
          </a:ln>
          <a:extLst>
            <a:ext uri="{53640926-AAD7-44D8-BBD7-CCE9431645EC}">
              <a14:shadowObscured xmlns:a14="http://schemas.microsoft.com/office/drawing/2010/main"/>
            </a:ext>
          </a:extLst>
        </p:spPr>
      </p:pic>
      <p:pic>
        <p:nvPicPr>
          <p:cNvPr id="19" name="Imagen 18"/>
          <p:cNvPicPr/>
          <p:nvPr/>
        </p:nvPicPr>
        <p:blipFill rotWithShape="1">
          <a:blip r:embed="rId7"/>
          <a:srcRect l="10865" t="13342" r="15789" b="9050"/>
          <a:stretch/>
        </p:blipFill>
        <p:spPr bwMode="auto">
          <a:xfrm>
            <a:off x="4029881" y="1770540"/>
            <a:ext cx="4114165" cy="2240915"/>
          </a:xfrm>
          <a:prstGeom prst="rect">
            <a:avLst/>
          </a:prstGeom>
          <a:ln>
            <a:noFill/>
          </a:ln>
          <a:extLst>
            <a:ext uri="{53640926-AAD7-44D8-BBD7-CCE9431645EC}">
              <a14:shadowObscured xmlns:a14="http://schemas.microsoft.com/office/drawing/2010/main"/>
            </a:ext>
          </a:extLst>
        </p:spPr>
      </p:pic>
      <p:pic>
        <p:nvPicPr>
          <p:cNvPr id="20" name="Imagen 19"/>
          <p:cNvPicPr/>
          <p:nvPr/>
        </p:nvPicPr>
        <p:blipFill rotWithShape="1">
          <a:blip r:embed="rId8"/>
          <a:srcRect l="10705" t="14644" r="15957" b="6061"/>
          <a:stretch/>
        </p:blipFill>
        <p:spPr bwMode="auto">
          <a:xfrm>
            <a:off x="8267050" y="1770539"/>
            <a:ext cx="3828721" cy="2240915"/>
          </a:xfrm>
          <a:prstGeom prst="rect">
            <a:avLst/>
          </a:prstGeom>
          <a:ln>
            <a:noFill/>
          </a:ln>
          <a:extLst>
            <a:ext uri="{53640926-AAD7-44D8-BBD7-CCE9431645EC}">
              <a14:shadowObscured xmlns:a14="http://schemas.microsoft.com/office/drawing/2010/main"/>
            </a:ext>
          </a:extLst>
        </p:spPr>
      </p:pic>
      <p:pic>
        <p:nvPicPr>
          <p:cNvPr id="21" name="Imagen 20"/>
          <p:cNvPicPr/>
          <p:nvPr/>
        </p:nvPicPr>
        <p:blipFill rotWithShape="1">
          <a:blip r:embed="rId9" cstate="print">
            <a:extLst>
              <a:ext uri="{28A0092B-C50C-407E-A947-70E740481C1C}">
                <a14:useLocalDpi xmlns:a14="http://schemas.microsoft.com/office/drawing/2010/main" val="0"/>
              </a:ext>
            </a:extLst>
          </a:blip>
          <a:srcRect l="11158" t="13768" r="16020" b="7310"/>
          <a:stretch/>
        </p:blipFill>
        <p:spPr bwMode="auto">
          <a:xfrm>
            <a:off x="1560890" y="4115230"/>
            <a:ext cx="2771078" cy="1919970"/>
          </a:xfrm>
          <a:prstGeom prst="rect">
            <a:avLst/>
          </a:prstGeom>
          <a:ln>
            <a:noFill/>
          </a:ln>
          <a:extLst>
            <a:ext uri="{53640926-AAD7-44D8-BBD7-CCE9431645EC}">
              <a14:shadowObscured xmlns:a14="http://schemas.microsoft.com/office/drawing/2010/main"/>
            </a:ext>
          </a:extLst>
        </p:spPr>
      </p:pic>
      <p:pic>
        <p:nvPicPr>
          <p:cNvPr id="22" name="Imagen 21"/>
          <p:cNvPicPr/>
          <p:nvPr/>
        </p:nvPicPr>
        <p:blipFill rotWithShape="1">
          <a:blip r:embed="rId10" cstate="print">
            <a:extLst>
              <a:ext uri="{28A0092B-C50C-407E-A947-70E740481C1C}">
                <a14:useLocalDpi xmlns:a14="http://schemas.microsoft.com/office/drawing/2010/main" val="0"/>
              </a:ext>
            </a:extLst>
          </a:blip>
          <a:srcRect l="11049" t="14905" r="16246" b="7636"/>
          <a:stretch/>
        </p:blipFill>
        <p:spPr bwMode="auto">
          <a:xfrm>
            <a:off x="4322505" y="4116064"/>
            <a:ext cx="2543517" cy="1919135"/>
          </a:xfrm>
          <a:prstGeom prst="rect">
            <a:avLst/>
          </a:prstGeom>
          <a:ln>
            <a:noFill/>
          </a:ln>
          <a:extLst>
            <a:ext uri="{53640926-AAD7-44D8-BBD7-CCE9431645EC}">
              <a14:shadowObscured xmlns:a14="http://schemas.microsoft.com/office/drawing/2010/main"/>
            </a:ext>
          </a:extLst>
        </p:spPr>
      </p:pic>
      <p:pic>
        <p:nvPicPr>
          <p:cNvPr id="23" name="Imagen 22"/>
          <p:cNvPicPr/>
          <p:nvPr/>
        </p:nvPicPr>
        <p:blipFill>
          <a:blip r:embed="rId11" cstate="print">
            <a:extLst>
              <a:ext uri="{28A0092B-C50C-407E-A947-70E740481C1C}">
                <a14:useLocalDpi xmlns:a14="http://schemas.microsoft.com/office/drawing/2010/main" val="0"/>
              </a:ext>
            </a:extLst>
          </a:blip>
          <a:stretch>
            <a:fillRect/>
          </a:stretch>
        </p:blipFill>
        <p:spPr>
          <a:xfrm>
            <a:off x="7095956" y="4094038"/>
            <a:ext cx="3386037" cy="1898264"/>
          </a:xfrm>
          <a:prstGeom prst="rect">
            <a:avLst/>
          </a:prstGeom>
        </p:spPr>
      </p:pic>
    </p:spTree>
    <p:extLst>
      <p:ext uri="{BB962C8B-B14F-4D97-AF65-F5344CB8AC3E}">
        <p14:creationId xmlns:p14="http://schemas.microsoft.com/office/powerpoint/2010/main" val="1415559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5" name="Título 1">
            <a:extLst>
              <a:ext uri="{FF2B5EF4-FFF2-40B4-BE49-F238E27FC236}">
                <a16:creationId xmlns:a16="http://schemas.microsoft.com/office/drawing/2014/main" id="{D7CA1800-22AB-496E-B5EA-929E09CE1C7E}"/>
              </a:ext>
            </a:extLst>
          </p:cNvPr>
          <p:cNvSpPr>
            <a:spLocks noGrp="1"/>
          </p:cNvSpPr>
          <p:nvPr>
            <p:ph type="title"/>
          </p:nvPr>
        </p:nvSpPr>
        <p:spPr>
          <a:xfrm>
            <a:off x="4047953" y="186824"/>
            <a:ext cx="4096093" cy="1031354"/>
          </a:xfrm>
        </p:spPr>
        <p:txBody>
          <a:bodyPr/>
          <a:lstStyle/>
          <a:p>
            <a:pPr algn="ctr"/>
            <a:r>
              <a:rPr lang="es-EC" b="1" dirty="0"/>
              <a:t>INVESTIGACIÓN</a:t>
            </a:r>
          </a:p>
        </p:txBody>
      </p:sp>
      <p:sp>
        <p:nvSpPr>
          <p:cNvPr id="16" name="CuadroTexto 15"/>
          <p:cNvSpPr txBox="1"/>
          <p:nvPr/>
        </p:nvSpPr>
        <p:spPr>
          <a:xfrm>
            <a:off x="3265444" y="1021877"/>
            <a:ext cx="5661109" cy="646331"/>
          </a:xfrm>
          <a:prstGeom prst="rect">
            <a:avLst/>
          </a:prstGeom>
          <a:noFill/>
        </p:spPr>
        <p:txBody>
          <a:bodyPr wrap="square" rtlCol="0">
            <a:spAutoFit/>
          </a:bodyPr>
          <a:lstStyle/>
          <a:p>
            <a:r>
              <a:rPr lang="es-ES" sz="3600" dirty="0"/>
              <a:t>Manejo de la nube de puntos</a:t>
            </a:r>
          </a:p>
        </p:txBody>
      </p:sp>
      <p:pic>
        <p:nvPicPr>
          <p:cNvPr id="14" name="Imagen 13"/>
          <p:cNvPicPr/>
          <p:nvPr/>
        </p:nvPicPr>
        <p:blipFill rotWithShape="1">
          <a:blip r:embed="rId6"/>
          <a:srcRect l="10862" t="15369" r="15818" b="7783"/>
          <a:stretch/>
        </p:blipFill>
        <p:spPr bwMode="auto">
          <a:xfrm>
            <a:off x="134431" y="1815271"/>
            <a:ext cx="3699632" cy="2070594"/>
          </a:xfrm>
          <a:prstGeom prst="rect">
            <a:avLst/>
          </a:prstGeom>
          <a:ln>
            <a:noFill/>
          </a:ln>
          <a:extLst>
            <a:ext uri="{53640926-AAD7-44D8-BBD7-CCE9431645EC}">
              <a14:shadowObscured xmlns:a14="http://schemas.microsoft.com/office/drawing/2010/main"/>
            </a:ext>
          </a:extLst>
        </p:spPr>
      </p:pic>
      <p:pic>
        <p:nvPicPr>
          <p:cNvPr id="17" name="Imagen 16"/>
          <p:cNvPicPr/>
          <p:nvPr/>
        </p:nvPicPr>
        <p:blipFill rotWithShape="1">
          <a:blip r:embed="rId7"/>
          <a:srcRect l="10862" t="16203" r="15649" b="6746"/>
          <a:stretch/>
        </p:blipFill>
        <p:spPr bwMode="auto">
          <a:xfrm>
            <a:off x="4047953" y="1836026"/>
            <a:ext cx="3726507" cy="2049839"/>
          </a:xfrm>
          <a:prstGeom prst="rect">
            <a:avLst/>
          </a:prstGeom>
          <a:ln>
            <a:noFill/>
          </a:ln>
          <a:extLst>
            <a:ext uri="{53640926-AAD7-44D8-BBD7-CCE9431645EC}">
              <a14:shadowObscured xmlns:a14="http://schemas.microsoft.com/office/drawing/2010/main"/>
            </a:ext>
          </a:extLst>
        </p:spPr>
      </p:pic>
      <p:pic>
        <p:nvPicPr>
          <p:cNvPr id="24" name="Imagen 23"/>
          <p:cNvPicPr/>
          <p:nvPr/>
        </p:nvPicPr>
        <p:blipFill rotWithShape="1">
          <a:blip r:embed="rId8"/>
          <a:srcRect l="10523" t="13520" r="15988" b="20659"/>
          <a:stretch/>
        </p:blipFill>
        <p:spPr bwMode="auto">
          <a:xfrm>
            <a:off x="7988350" y="1836026"/>
            <a:ext cx="3948012" cy="2044912"/>
          </a:xfrm>
          <a:prstGeom prst="rect">
            <a:avLst/>
          </a:prstGeom>
          <a:ln>
            <a:noFill/>
          </a:ln>
          <a:extLst>
            <a:ext uri="{53640926-AAD7-44D8-BBD7-CCE9431645EC}">
              <a14:shadowObscured xmlns:a14="http://schemas.microsoft.com/office/drawing/2010/main"/>
            </a:ext>
          </a:extLst>
        </p:spPr>
      </p:pic>
      <p:pic>
        <p:nvPicPr>
          <p:cNvPr id="25" name="Imagen 24"/>
          <p:cNvPicPr/>
          <p:nvPr/>
        </p:nvPicPr>
        <p:blipFill rotWithShape="1">
          <a:blip r:embed="rId9"/>
          <a:srcRect l="10692" t="12137" r="15987" b="9306"/>
          <a:stretch/>
        </p:blipFill>
        <p:spPr bwMode="auto">
          <a:xfrm>
            <a:off x="199350" y="4092800"/>
            <a:ext cx="3634713" cy="2091407"/>
          </a:xfrm>
          <a:prstGeom prst="rect">
            <a:avLst/>
          </a:prstGeom>
          <a:ln>
            <a:noFill/>
          </a:ln>
          <a:extLst>
            <a:ext uri="{53640926-AAD7-44D8-BBD7-CCE9431645EC}">
              <a14:shadowObscured xmlns:a14="http://schemas.microsoft.com/office/drawing/2010/main"/>
            </a:ext>
          </a:extLst>
        </p:spPr>
      </p:pic>
      <p:pic>
        <p:nvPicPr>
          <p:cNvPr id="26" name="Imagen 25"/>
          <p:cNvPicPr/>
          <p:nvPr/>
        </p:nvPicPr>
        <p:blipFill rotWithShape="1">
          <a:blip r:embed="rId10"/>
          <a:srcRect l="13069" t="14967" r="15818" b="8568"/>
          <a:stretch/>
        </p:blipFill>
        <p:spPr bwMode="auto">
          <a:xfrm>
            <a:off x="4116980" y="4092800"/>
            <a:ext cx="3657480" cy="2058227"/>
          </a:xfrm>
          <a:prstGeom prst="rect">
            <a:avLst/>
          </a:prstGeom>
          <a:ln>
            <a:noFill/>
          </a:ln>
          <a:extLst>
            <a:ext uri="{53640926-AAD7-44D8-BBD7-CCE9431645EC}">
              <a14:shadowObscured xmlns:a14="http://schemas.microsoft.com/office/drawing/2010/main"/>
            </a:ext>
          </a:extLst>
        </p:spPr>
      </p:pic>
      <p:pic>
        <p:nvPicPr>
          <p:cNvPr id="27" name="Imagen 26"/>
          <p:cNvPicPr/>
          <p:nvPr/>
        </p:nvPicPr>
        <p:blipFill rotWithShape="1">
          <a:blip r:embed="rId11"/>
          <a:srcRect l="12730" t="15786" r="15818" b="8827"/>
          <a:stretch/>
        </p:blipFill>
        <p:spPr bwMode="auto">
          <a:xfrm>
            <a:off x="7988351" y="3998455"/>
            <a:ext cx="3948012" cy="21303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5900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5" name="Título 1">
            <a:extLst>
              <a:ext uri="{FF2B5EF4-FFF2-40B4-BE49-F238E27FC236}">
                <a16:creationId xmlns:a16="http://schemas.microsoft.com/office/drawing/2014/main" id="{D7CA1800-22AB-496E-B5EA-929E09CE1C7E}"/>
              </a:ext>
            </a:extLst>
          </p:cNvPr>
          <p:cNvSpPr>
            <a:spLocks noGrp="1"/>
          </p:cNvSpPr>
          <p:nvPr>
            <p:ph type="title"/>
          </p:nvPr>
        </p:nvSpPr>
        <p:spPr>
          <a:xfrm>
            <a:off x="4047953" y="186824"/>
            <a:ext cx="3745549" cy="1031354"/>
          </a:xfrm>
        </p:spPr>
        <p:txBody>
          <a:bodyPr/>
          <a:lstStyle/>
          <a:p>
            <a:pPr algn="ctr"/>
            <a:r>
              <a:rPr lang="es-EC" b="1" dirty="0"/>
              <a:t>INVESTIGACIÓN</a:t>
            </a:r>
          </a:p>
        </p:txBody>
      </p:sp>
      <p:sp>
        <p:nvSpPr>
          <p:cNvPr id="16" name="CuadroTexto 15"/>
          <p:cNvSpPr txBox="1"/>
          <p:nvPr/>
        </p:nvSpPr>
        <p:spPr>
          <a:xfrm>
            <a:off x="1609531" y="1212945"/>
            <a:ext cx="8407042" cy="646331"/>
          </a:xfrm>
          <a:prstGeom prst="rect">
            <a:avLst/>
          </a:prstGeom>
          <a:noFill/>
        </p:spPr>
        <p:txBody>
          <a:bodyPr wrap="square" rtlCol="0">
            <a:spAutoFit/>
          </a:bodyPr>
          <a:lstStyle/>
          <a:p>
            <a:pPr algn="ctr"/>
            <a:r>
              <a:rPr lang="es-ES" sz="3600" dirty="0"/>
              <a:t>Mediciones directas en </a:t>
            </a:r>
            <a:r>
              <a:rPr lang="es-ES" sz="3600" dirty="0" err="1"/>
              <a:t>Geomagic</a:t>
            </a:r>
            <a:r>
              <a:rPr lang="es-ES" sz="3600" dirty="0"/>
              <a:t> </a:t>
            </a:r>
            <a:r>
              <a:rPr lang="es-ES" sz="3600" dirty="0" err="1"/>
              <a:t>DesingX</a:t>
            </a:r>
            <a:endParaRPr lang="es-ES" sz="3600" dirty="0"/>
          </a:p>
        </p:txBody>
      </p:sp>
      <p:pic>
        <p:nvPicPr>
          <p:cNvPr id="18" name="Imagen 17"/>
          <p:cNvPicPr/>
          <p:nvPr/>
        </p:nvPicPr>
        <p:blipFill>
          <a:blip r:embed="rId6"/>
          <a:stretch>
            <a:fillRect/>
          </a:stretch>
        </p:blipFill>
        <p:spPr>
          <a:xfrm>
            <a:off x="450482" y="2555198"/>
            <a:ext cx="5031225" cy="2602475"/>
          </a:xfrm>
          <a:prstGeom prst="rect">
            <a:avLst/>
          </a:prstGeom>
        </p:spPr>
      </p:pic>
      <p:pic>
        <p:nvPicPr>
          <p:cNvPr id="19" name="Imagen 18"/>
          <p:cNvPicPr/>
          <p:nvPr/>
        </p:nvPicPr>
        <p:blipFill>
          <a:blip r:embed="rId7"/>
          <a:stretch>
            <a:fillRect/>
          </a:stretch>
        </p:blipFill>
        <p:spPr>
          <a:xfrm>
            <a:off x="6258997" y="2555198"/>
            <a:ext cx="5394840" cy="2529327"/>
          </a:xfrm>
          <a:prstGeom prst="rect">
            <a:avLst/>
          </a:prstGeom>
        </p:spPr>
      </p:pic>
    </p:spTree>
    <p:extLst>
      <p:ext uri="{BB962C8B-B14F-4D97-AF65-F5344CB8AC3E}">
        <p14:creationId xmlns:p14="http://schemas.microsoft.com/office/powerpoint/2010/main" val="2085303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5" name="Título 1">
            <a:extLst>
              <a:ext uri="{FF2B5EF4-FFF2-40B4-BE49-F238E27FC236}">
                <a16:creationId xmlns:a16="http://schemas.microsoft.com/office/drawing/2014/main" id="{D7CA1800-22AB-496E-B5EA-929E09CE1C7E}"/>
              </a:ext>
            </a:extLst>
          </p:cNvPr>
          <p:cNvSpPr>
            <a:spLocks noGrp="1"/>
          </p:cNvSpPr>
          <p:nvPr>
            <p:ph type="title"/>
          </p:nvPr>
        </p:nvSpPr>
        <p:spPr>
          <a:xfrm>
            <a:off x="4047952" y="-80244"/>
            <a:ext cx="4096093" cy="1031354"/>
          </a:xfrm>
        </p:spPr>
        <p:txBody>
          <a:bodyPr/>
          <a:lstStyle/>
          <a:p>
            <a:r>
              <a:rPr lang="es-EC" b="1" dirty="0"/>
              <a:t>INVESTIGACIÓN</a:t>
            </a:r>
          </a:p>
        </p:txBody>
      </p:sp>
      <p:sp>
        <p:nvSpPr>
          <p:cNvPr id="16" name="CuadroTexto 15"/>
          <p:cNvSpPr txBox="1"/>
          <p:nvPr/>
        </p:nvSpPr>
        <p:spPr>
          <a:xfrm>
            <a:off x="1716782" y="531838"/>
            <a:ext cx="8758432" cy="646331"/>
          </a:xfrm>
          <a:prstGeom prst="rect">
            <a:avLst/>
          </a:prstGeom>
          <a:noFill/>
        </p:spPr>
        <p:txBody>
          <a:bodyPr wrap="square" rtlCol="0">
            <a:spAutoFit/>
          </a:bodyPr>
          <a:lstStyle/>
          <a:p>
            <a:r>
              <a:rPr lang="es-ES" sz="3600" dirty="0"/>
              <a:t>Mediciones a través del software </a:t>
            </a:r>
            <a:r>
              <a:rPr lang="es-ES" sz="3600" dirty="0" err="1"/>
              <a:t>SolidWorks</a:t>
            </a:r>
            <a:endParaRPr lang="es-ES" sz="3600" dirty="0"/>
          </a:p>
        </p:txBody>
      </p:sp>
      <p:pic>
        <p:nvPicPr>
          <p:cNvPr id="10" name="Imagen 9"/>
          <p:cNvPicPr/>
          <p:nvPr/>
        </p:nvPicPr>
        <p:blipFill>
          <a:blip r:embed="rId6"/>
          <a:stretch>
            <a:fillRect/>
          </a:stretch>
        </p:blipFill>
        <p:spPr>
          <a:xfrm>
            <a:off x="449458" y="1111296"/>
            <a:ext cx="5149236" cy="2516196"/>
          </a:xfrm>
          <a:prstGeom prst="rect">
            <a:avLst/>
          </a:prstGeom>
        </p:spPr>
      </p:pic>
      <p:pic>
        <p:nvPicPr>
          <p:cNvPr id="12" name="Imagen 11"/>
          <p:cNvPicPr/>
          <p:nvPr/>
        </p:nvPicPr>
        <p:blipFill>
          <a:blip r:embed="rId7"/>
          <a:stretch>
            <a:fillRect/>
          </a:stretch>
        </p:blipFill>
        <p:spPr>
          <a:xfrm>
            <a:off x="6224336" y="1073860"/>
            <a:ext cx="5184081" cy="2526525"/>
          </a:xfrm>
          <a:prstGeom prst="rect">
            <a:avLst/>
          </a:prstGeom>
        </p:spPr>
      </p:pic>
      <p:pic>
        <p:nvPicPr>
          <p:cNvPr id="13" name="Imagen 12"/>
          <p:cNvPicPr/>
          <p:nvPr/>
        </p:nvPicPr>
        <p:blipFill>
          <a:blip r:embed="rId8"/>
          <a:stretch>
            <a:fillRect/>
          </a:stretch>
        </p:blipFill>
        <p:spPr>
          <a:xfrm>
            <a:off x="449458" y="3904855"/>
            <a:ext cx="5149236" cy="2350482"/>
          </a:xfrm>
          <a:prstGeom prst="rect">
            <a:avLst/>
          </a:prstGeom>
        </p:spPr>
      </p:pic>
      <p:pic>
        <p:nvPicPr>
          <p:cNvPr id="14" name="Imagen 13"/>
          <p:cNvPicPr/>
          <p:nvPr/>
        </p:nvPicPr>
        <p:blipFill>
          <a:blip r:embed="rId9"/>
          <a:stretch>
            <a:fillRect/>
          </a:stretch>
        </p:blipFill>
        <p:spPr>
          <a:xfrm>
            <a:off x="6224336" y="3842874"/>
            <a:ext cx="5184081" cy="2412463"/>
          </a:xfrm>
          <a:prstGeom prst="rect">
            <a:avLst/>
          </a:prstGeom>
        </p:spPr>
      </p:pic>
    </p:spTree>
    <p:extLst>
      <p:ext uri="{BB962C8B-B14F-4D97-AF65-F5344CB8AC3E}">
        <p14:creationId xmlns:p14="http://schemas.microsoft.com/office/powerpoint/2010/main" val="737611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5" name="Título 1">
            <a:extLst>
              <a:ext uri="{FF2B5EF4-FFF2-40B4-BE49-F238E27FC236}">
                <a16:creationId xmlns:a16="http://schemas.microsoft.com/office/drawing/2014/main" id="{D7CA1800-22AB-496E-B5EA-929E09CE1C7E}"/>
              </a:ext>
            </a:extLst>
          </p:cNvPr>
          <p:cNvSpPr>
            <a:spLocks noGrp="1"/>
          </p:cNvSpPr>
          <p:nvPr>
            <p:ph type="title"/>
          </p:nvPr>
        </p:nvSpPr>
        <p:spPr>
          <a:xfrm>
            <a:off x="4047952" y="-80244"/>
            <a:ext cx="4096093" cy="1031354"/>
          </a:xfrm>
        </p:spPr>
        <p:txBody>
          <a:bodyPr/>
          <a:lstStyle/>
          <a:p>
            <a:r>
              <a:rPr lang="es-EC" b="1" dirty="0"/>
              <a:t>INVESTIGACIÓN</a:t>
            </a:r>
          </a:p>
        </p:txBody>
      </p:sp>
      <p:sp>
        <p:nvSpPr>
          <p:cNvPr id="16" name="CuadroTexto 15"/>
          <p:cNvSpPr txBox="1"/>
          <p:nvPr/>
        </p:nvSpPr>
        <p:spPr>
          <a:xfrm>
            <a:off x="1716781" y="531838"/>
            <a:ext cx="9076285" cy="646331"/>
          </a:xfrm>
          <a:prstGeom prst="rect">
            <a:avLst/>
          </a:prstGeom>
          <a:noFill/>
        </p:spPr>
        <p:txBody>
          <a:bodyPr wrap="square" rtlCol="0">
            <a:spAutoFit/>
          </a:bodyPr>
          <a:lstStyle/>
          <a:p>
            <a:r>
              <a:rPr lang="es-ES" sz="3600" dirty="0"/>
              <a:t>Mediciones de zonas afectada por hundimiento</a:t>
            </a:r>
          </a:p>
        </p:txBody>
      </p:sp>
      <p:pic>
        <p:nvPicPr>
          <p:cNvPr id="17" name="Imagen 16"/>
          <p:cNvPicPr/>
          <p:nvPr/>
        </p:nvPicPr>
        <p:blipFill>
          <a:blip r:embed="rId6"/>
          <a:stretch>
            <a:fillRect/>
          </a:stretch>
        </p:blipFill>
        <p:spPr>
          <a:xfrm>
            <a:off x="527597" y="1076325"/>
            <a:ext cx="5133629" cy="2590267"/>
          </a:xfrm>
          <a:prstGeom prst="rect">
            <a:avLst/>
          </a:prstGeom>
        </p:spPr>
      </p:pic>
      <p:pic>
        <p:nvPicPr>
          <p:cNvPr id="18" name="Imagen 17"/>
          <p:cNvPicPr/>
          <p:nvPr/>
        </p:nvPicPr>
        <p:blipFill>
          <a:blip r:embed="rId7"/>
          <a:stretch>
            <a:fillRect/>
          </a:stretch>
        </p:blipFill>
        <p:spPr>
          <a:xfrm>
            <a:off x="5983834" y="1076325"/>
            <a:ext cx="5578965" cy="2584091"/>
          </a:xfrm>
          <a:prstGeom prst="rect">
            <a:avLst/>
          </a:prstGeom>
        </p:spPr>
      </p:pic>
      <p:pic>
        <p:nvPicPr>
          <p:cNvPr id="19" name="Imagen 18"/>
          <p:cNvPicPr/>
          <p:nvPr/>
        </p:nvPicPr>
        <p:blipFill>
          <a:blip r:embed="rId8"/>
          <a:stretch>
            <a:fillRect/>
          </a:stretch>
        </p:blipFill>
        <p:spPr>
          <a:xfrm>
            <a:off x="527597" y="3823477"/>
            <a:ext cx="5133629" cy="2359220"/>
          </a:xfrm>
          <a:prstGeom prst="rect">
            <a:avLst/>
          </a:prstGeom>
        </p:spPr>
      </p:pic>
      <p:pic>
        <p:nvPicPr>
          <p:cNvPr id="20" name="Imagen 19"/>
          <p:cNvPicPr/>
          <p:nvPr/>
        </p:nvPicPr>
        <p:blipFill>
          <a:blip r:embed="rId9"/>
          <a:stretch>
            <a:fillRect/>
          </a:stretch>
        </p:blipFill>
        <p:spPr>
          <a:xfrm>
            <a:off x="5983834" y="3669826"/>
            <a:ext cx="5578965" cy="2512872"/>
          </a:xfrm>
          <a:prstGeom prst="rect">
            <a:avLst/>
          </a:prstGeom>
        </p:spPr>
      </p:pic>
    </p:spTree>
    <p:extLst>
      <p:ext uri="{BB962C8B-B14F-4D97-AF65-F5344CB8AC3E}">
        <p14:creationId xmlns:p14="http://schemas.microsoft.com/office/powerpoint/2010/main" val="3225028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5" name="Título 1">
            <a:extLst>
              <a:ext uri="{FF2B5EF4-FFF2-40B4-BE49-F238E27FC236}">
                <a16:creationId xmlns:a16="http://schemas.microsoft.com/office/drawing/2014/main" id="{D7CA1800-22AB-496E-B5EA-929E09CE1C7E}"/>
              </a:ext>
            </a:extLst>
          </p:cNvPr>
          <p:cNvSpPr>
            <a:spLocks noGrp="1"/>
          </p:cNvSpPr>
          <p:nvPr>
            <p:ph type="title"/>
          </p:nvPr>
        </p:nvSpPr>
        <p:spPr>
          <a:xfrm>
            <a:off x="4047952" y="-80244"/>
            <a:ext cx="4096093" cy="1031354"/>
          </a:xfrm>
        </p:spPr>
        <p:txBody>
          <a:bodyPr/>
          <a:lstStyle/>
          <a:p>
            <a:pPr algn="ctr"/>
            <a:r>
              <a:rPr lang="es-EC" b="1" dirty="0"/>
              <a:t>INVESTIGACIÓN</a:t>
            </a:r>
          </a:p>
        </p:txBody>
      </p:sp>
      <p:sp>
        <p:nvSpPr>
          <p:cNvPr id="16" name="CuadroTexto 15"/>
          <p:cNvSpPr txBox="1"/>
          <p:nvPr/>
        </p:nvSpPr>
        <p:spPr>
          <a:xfrm>
            <a:off x="1716781" y="531838"/>
            <a:ext cx="9076285" cy="646331"/>
          </a:xfrm>
          <a:prstGeom prst="rect">
            <a:avLst/>
          </a:prstGeom>
          <a:noFill/>
        </p:spPr>
        <p:txBody>
          <a:bodyPr wrap="square" rtlCol="0">
            <a:spAutoFit/>
          </a:bodyPr>
          <a:lstStyle/>
          <a:p>
            <a:r>
              <a:rPr lang="es-ES" sz="3600" dirty="0"/>
              <a:t>Mediciones de zonas afectada por hundimiento</a:t>
            </a:r>
          </a:p>
        </p:txBody>
      </p:sp>
      <p:pic>
        <p:nvPicPr>
          <p:cNvPr id="12" name="Imagen 11"/>
          <p:cNvPicPr/>
          <p:nvPr/>
        </p:nvPicPr>
        <p:blipFill>
          <a:blip r:embed="rId6"/>
          <a:stretch>
            <a:fillRect/>
          </a:stretch>
        </p:blipFill>
        <p:spPr>
          <a:xfrm>
            <a:off x="257175" y="1084593"/>
            <a:ext cx="5389646" cy="2573008"/>
          </a:xfrm>
          <a:prstGeom prst="rect">
            <a:avLst/>
          </a:prstGeom>
        </p:spPr>
      </p:pic>
      <p:pic>
        <p:nvPicPr>
          <p:cNvPr id="13" name="Imagen 12"/>
          <p:cNvPicPr/>
          <p:nvPr/>
        </p:nvPicPr>
        <p:blipFill>
          <a:blip r:embed="rId7"/>
          <a:stretch>
            <a:fillRect/>
          </a:stretch>
        </p:blipFill>
        <p:spPr>
          <a:xfrm>
            <a:off x="6334809" y="1084593"/>
            <a:ext cx="5342855" cy="2573008"/>
          </a:xfrm>
          <a:prstGeom prst="rect">
            <a:avLst/>
          </a:prstGeom>
        </p:spPr>
      </p:pic>
      <p:pic>
        <p:nvPicPr>
          <p:cNvPr id="14" name="Imagen 13"/>
          <p:cNvPicPr/>
          <p:nvPr/>
        </p:nvPicPr>
        <p:blipFill>
          <a:blip r:embed="rId8"/>
          <a:stretch>
            <a:fillRect/>
          </a:stretch>
        </p:blipFill>
        <p:spPr>
          <a:xfrm>
            <a:off x="257175" y="3657917"/>
            <a:ext cx="5389646" cy="2493110"/>
          </a:xfrm>
          <a:prstGeom prst="rect">
            <a:avLst/>
          </a:prstGeom>
        </p:spPr>
      </p:pic>
      <p:pic>
        <p:nvPicPr>
          <p:cNvPr id="21" name="Imagen 20"/>
          <p:cNvPicPr/>
          <p:nvPr/>
        </p:nvPicPr>
        <p:blipFill>
          <a:blip r:embed="rId9"/>
          <a:stretch>
            <a:fillRect/>
          </a:stretch>
        </p:blipFill>
        <p:spPr>
          <a:xfrm>
            <a:off x="6334809" y="3641280"/>
            <a:ext cx="5342855" cy="2508696"/>
          </a:xfrm>
          <a:prstGeom prst="rect">
            <a:avLst/>
          </a:prstGeom>
        </p:spPr>
      </p:pic>
    </p:spTree>
    <p:extLst>
      <p:ext uri="{BB962C8B-B14F-4D97-AF65-F5344CB8AC3E}">
        <p14:creationId xmlns:p14="http://schemas.microsoft.com/office/powerpoint/2010/main" val="501042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29A2A747-85B6-44C4-85FE-44B62DDE8DF7}"/>
              </a:ext>
            </a:extLst>
          </p:cNvPr>
          <p:cNvSpPr>
            <a:spLocks noGrp="1"/>
          </p:cNvSpPr>
          <p:nvPr>
            <p:ph type="title"/>
          </p:nvPr>
        </p:nvSpPr>
        <p:spPr>
          <a:xfrm>
            <a:off x="468086" y="148480"/>
            <a:ext cx="10515600" cy="1325563"/>
          </a:xfrm>
        </p:spPr>
        <p:txBody>
          <a:bodyPr/>
          <a:lstStyle/>
          <a:p>
            <a:pPr algn="ctr"/>
            <a:r>
              <a:rPr lang="es-MX" b="1" dirty="0"/>
              <a:t>AGENDA</a:t>
            </a:r>
          </a:p>
        </p:txBody>
      </p:sp>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graphicFrame>
        <p:nvGraphicFramePr>
          <p:cNvPr id="3" name="Diagrama 2"/>
          <p:cNvGraphicFramePr/>
          <p:nvPr>
            <p:extLst>
              <p:ext uri="{D42A27DB-BD31-4B8C-83A1-F6EECF244321}">
                <p14:modId xmlns:p14="http://schemas.microsoft.com/office/powerpoint/2010/main" val="3204745929"/>
              </p:ext>
            </p:extLst>
          </p:nvPr>
        </p:nvGraphicFramePr>
        <p:xfrm>
          <a:off x="2713118" y="1005992"/>
          <a:ext cx="6025536"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78578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5" name="Título 1">
            <a:extLst>
              <a:ext uri="{FF2B5EF4-FFF2-40B4-BE49-F238E27FC236}">
                <a16:creationId xmlns:a16="http://schemas.microsoft.com/office/drawing/2014/main" id="{D7CA1800-22AB-496E-B5EA-929E09CE1C7E}"/>
              </a:ext>
            </a:extLst>
          </p:cNvPr>
          <p:cNvSpPr>
            <a:spLocks noGrp="1"/>
          </p:cNvSpPr>
          <p:nvPr>
            <p:ph type="title"/>
          </p:nvPr>
        </p:nvSpPr>
        <p:spPr>
          <a:xfrm>
            <a:off x="4047952" y="-80244"/>
            <a:ext cx="4096093" cy="1031354"/>
          </a:xfrm>
        </p:spPr>
        <p:txBody>
          <a:bodyPr/>
          <a:lstStyle/>
          <a:p>
            <a:pPr algn="ctr"/>
            <a:r>
              <a:rPr lang="es-EC" b="1" dirty="0"/>
              <a:t>INVESTIGACIÓN</a:t>
            </a:r>
          </a:p>
        </p:txBody>
      </p:sp>
      <p:sp>
        <p:nvSpPr>
          <p:cNvPr id="16" name="CuadroTexto 15"/>
          <p:cNvSpPr txBox="1"/>
          <p:nvPr/>
        </p:nvSpPr>
        <p:spPr>
          <a:xfrm>
            <a:off x="1410075" y="753159"/>
            <a:ext cx="9705599" cy="646331"/>
          </a:xfrm>
          <a:prstGeom prst="rect">
            <a:avLst/>
          </a:prstGeom>
          <a:noFill/>
        </p:spPr>
        <p:txBody>
          <a:bodyPr wrap="square" rtlCol="0">
            <a:spAutoFit/>
          </a:bodyPr>
          <a:lstStyle/>
          <a:p>
            <a:pPr algn="ctr"/>
            <a:r>
              <a:rPr lang="es-ES" sz="3600" dirty="0"/>
              <a:t>Caracterización del material: Creación del material </a:t>
            </a:r>
          </a:p>
        </p:txBody>
      </p:sp>
      <p:pic>
        <p:nvPicPr>
          <p:cNvPr id="18" name="Imagen 17"/>
          <p:cNvPicPr/>
          <p:nvPr/>
        </p:nvPicPr>
        <p:blipFill>
          <a:blip r:embed="rId6"/>
          <a:stretch>
            <a:fillRect/>
          </a:stretch>
        </p:blipFill>
        <p:spPr>
          <a:xfrm>
            <a:off x="397164" y="1675425"/>
            <a:ext cx="5551055" cy="3435676"/>
          </a:xfrm>
          <a:prstGeom prst="rect">
            <a:avLst/>
          </a:prstGeom>
        </p:spPr>
      </p:pic>
      <p:pic>
        <p:nvPicPr>
          <p:cNvPr id="19" name="Imagen 18"/>
          <p:cNvPicPr/>
          <p:nvPr/>
        </p:nvPicPr>
        <p:blipFill>
          <a:blip r:embed="rId7"/>
          <a:stretch>
            <a:fillRect/>
          </a:stretch>
        </p:blipFill>
        <p:spPr>
          <a:xfrm>
            <a:off x="5948218" y="1674373"/>
            <a:ext cx="5587999" cy="3436728"/>
          </a:xfrm>
          <a:prstGeom prst="rect">
            <a:avLst/>
          </a:prstGeom>
        </p:spPr>
      </p:pic>
    </p:spTree>
    <p:extLst>
      <p:ext uri="{BB962C8B-B14F-4D97-AF65-F5344CB8AC3E}">
        <p14:creationId xmlns:p14="http://schemas.microsoft.com/office/powerpoint/2010/main" val="2383945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5" name="Título 1">
            <a:extLst>
              <a:ext uri="{FF2B5EF4-FFF2-40B4-BE49-F238E27FC236}">
                <a16:creationId xmlns:a16="http://schemas.microsoft.com/office/drawing/2014/main" id="{D7CA1800-22AB-496E-B5EA-929E09CE1C7E}"/>
              </a:ext>
            </a:extLst>
          </p:cNvPr>
          <p:cNvSpPr>
            <a:spLocks noGrp="1"/>
          </p:cNvSpPr>
          <p:nvPr>
            <p:ph type="title"/>
          </p:nvPr>
        </p:nvSpPr>
        <p:spPr>
          <a:xfrm>
            <a:off x="4047952" y="-80244"/>
            <a:ext cx="4096093" cy="1031354"/>
          </a:xfrm>
        </p:spPr>
        <p:txBody>
          <a:bodyPr/>
          <a:lstStyle/>
          <a:p>
            <a:pPr algn="ctr"/>
            <a:r>
              <a:rPr lang="es-EC" b="1" dirty="0"/>
              <a:t>INVESTIGACIÓN</a:t>
            </a:r>
          </a:p>
        </p:txBody>
      </p:sp>
      <p:pic>
        <p:nvPicPr>
          <p:cNvPr id="10" name="Imagen 9"/>
          <p:cNvPicPr/>
          <p:nvPr/>
        </p:nvPicPr>
        <p:blipFill rotWithShape="1">
          <a:blip r:embed="rId6"/>
          <a:srcRect t="1" b="924"/>
          <a:stretch/>
        </p:blipFill>
        <p:spPr bwMode="auto">
          <a:xfrm>
            <a:off x="258227" y="1784513"/>
            <a:ext cx="5516931" cy="3252708"/>
          </a:xfrm>
          <a:prstGeom prst="rect">
            <a:avLst/>
          </a:prstGeom>
          <a:ln>
            <a:noFill/>
          </a:ln>
          <a:extLst>
            <a:ext uri="{53640926-AAD7-44D8-BBD7-CCE9431645EC}">
              <a14:shadowObscured xmlns:a14="http://schemas.microsoft.com/office/drawing/2010/main"/>
            </a:ext>
          </a:extLst>
        </p:spPr>
      </p:pic>
      <p:pic>
        <p:nvPicPr>
          <p:cNvPr id="11" name="Imagen 10"/>
          <p:cNvPicPr/>
          <p:nvPr/>
        </p:nvPicPr>
        <p:blipFill>
          <a:blip r:embed="rId7"/>
          <a:stretch>
            <a:fillRect/>
          </a:stretch>
        </p:blipFill>
        <p:spPr>
          <a:xfrm>
            <a:off x="6198334" y="1924714"/>
            <a:ext cx="5455503" cy="3127493"/>
          </a:xfrm>
          <a:prstGeom prst="rect">
            <a:avLst/>
          </a:prstGeom>
        </p:spPr>
      </p:pic>
      <p:sp>
        <p:nvSpPr>
          <p:cNvPr id="14" name="CuadroTexto 13"/>
          <p:cNvSpPr txBox="1"/>
          <p:nvPr/>
        </p:nvSpPr>
        <p:spPr>
          <a:xfrm>
            <a:off x="1410075" y="753159"/>
            <a:ext cx="9705599" cy="646331"/>
          </a:xfrm>
          <a:prstGeom prst="rect">
            <a:avLst/>
          </a:prstGeom>
          <a:noFill/>
        </p:spPr>
        <p:txBody>
          <a:bodyPr wrap="square" rtlCol="0">
            <a:spAutoFit/>
          </a:bodyPr>
          <a:lstStyle/>
          <a:p>
            <a:pPr algn="ctr"/>
            <a:r>
              <a:rPr lang="es-ES" sz="3600" dirty="0"/>
              <a:t>Caracterización del material: Creación del material </a:t>
            </a:r>
          </a:p>
        </p:txBody>
      </p:sp>
    </p:spTree>
    <p:extLst>
      <p:ext uri="{BB962C8B-B14F-4D97-AF65-F5344CB8AC3E}">
        <p14:creationId xmlns:p14="http://schemas.microsoft.com/office/powerpoint/2010/main" val="2721332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5" name="Título 1">
            <a:extLst>
              <a:ext uri="{FF2B5EF4-FFF2-40B4-BE49-F238E27FC236}">
                <a16:creationId xmlns:a16="http://schemas.microsoft.com/office/drawing/2014/main" id="{D7CA1800-22AB-496E-B5EA-929E09CE1C7E}"/>
              </a:ext>
            </a:extLst>
          </p:cNvPr>
          <p:cNvSpPr>
            <a:spLocks noGrp="1"/>
          </p:cNvSpPr>
          <p:nvPr>
            <p:ph type="title"/>
          </p:nvPr>
        </p:nvSpPr>
        <p:spPr>
          <a:xfrm>
            <a:off x="4047952" y="-80244"/>
            <a:ext cx="4096093" cy="1031354"/>
          </a:xfrm>
        </p:spPr>
        <p:txBody>
          <a:bodyPr/>
          <a:lstStyle/>
          <a:p>
            <a:pPr algn="ctr"/>
            <a:r>
              <a:rPr lang="es-EC" b="1" dirty="0"/>
              <a:t>INVESTIGACIÓN</a:t>
            </a:r>
          </a:p>
        </p:txBody>
      </p:sp>
      <p:sp>
        <p:nvSpPr>
          <p:cNvPr id="16" name="CuadroTexto 15"/>
          <p:cNvSpPr txBox="1"/>
          <p:nvPr/>
        </p:nvSpPr>
        <p:spPr>
          <a:xfrm>
            <a:off x="1410075" y="753159"/>
            <a:ext cx="9076285" cy="646331"/>
          </a:xfrm>
          <a:prstGeom prst="rect">
            <a:avLst/>
          </a:prstGeom>
          <a:noFill/>
        </p:spPr>
        <p:txBody>
          <a:bodyPr wrap="square" rtlCol="0">
            <a:spAutoFit/>
          </a:bodyPr>
          <a:lstStyle/>
          <a:p>
            <a:pPr algn="ctr"/>
            <a:r>
              <a:rPr lang="es-ES" sz="3600" dirty="0"/>
              <a:t>Caracterización del material: Ensayo de flexión</a:t>
            </a:r>
          </a:p>
        </p:txBody>
      </p:sp>
      <p:pic>
        <p:nvPicPr>
          <p:cNvPr id="12" name="Imagen 11"/>
          <p:cNvPicPr/>
          <p:nvPr/>
        </p:nvPicPr>
        <p:blipFill>
          <a:blip r:embed="rId6"/>
          <a:stretch>
            <a:fillRect/>
          </a:stretch>
        </p:blipFill>
        <p:spPr>
          <a:xfrm>
            <a:off x="604413" y="1360426"/>
            <a:ext cx="4705523" cy="2482248"/>
          </a:xfrm>
          <a:prstGeom prst="rect">
            <a:avLst/>
          </a:prstGeom>
        </p:spPr>
      </p:pic>
      <p:pic>
        <p:nvPicPr>
          <p:cNvPr id="13" name="Imagen 12"/>
          <p:cNvPicPr/>
          <p:nvPr/>
        </p:nvPicPr>
        <p:blipFill>
          <a:blip r:embed="rId7"/>
          <a:stretch>
            <a:fillRect/>
          </a:stretch>
        </p:blipFill>
        <p:spPr>
          <a:xfrm>
            <a:off x="6304016" y="1373447"/>
            <a:ext cx="4497001" cy="2482248"/>
          </a:xfrm>
          <a:prstGeom prst="rect">
            <a:avLst/>
          </a:prstGeom>
        </p:spPr>
      </p:pic>
      <p:pic>
        <p:nvPicPr>
          <p:cNvPr id="14" name="Imagen 13"/>
          <p:cNvPicPr/>
          <p:nvPr/>
        </p:nvPicPr>
        <p:blipFill>
          <a:blip r:embed="rId8"/>
          <a:stretch>
            <a:fillRect/>
          </a:stretch>
        </p:blipFill>
        <p:spPr>
          <a:xfrm>
            <a:off x="672970" y="3868716"/>
            <a:ext cx="4636966" cy="2443184"/>
          </a:xfrm>
          <a:prstGeom prst="rect">
            <a:avLst/>
          </a:prstGeom>
        </p:spPr>
      </p:pic>
      <p:pic>
        <p:nvPicPr>
          <p:cNvPr id="17" name="Imagen 16"/>
          <p:cNvPicPr/>
          <p:nvPr/>
        </p:nvPicPr>
        <p:blipFill>
          <a:blip r:embed="rId9"/>
          <a:stretch>
            <a:fillRect/>
          </a:stretch>
        </p:blipFill>
        <p:spPr>
          <a:xfrm>
            <a:off x="6304016" y="3842674"/>
            <a:ext cx="4562475" cy="2436495"/>
          </a:xfrm>
          <a:prstGeom prst="rect">
            <a:avLst/>
          </a:prstGeom>
        </p:spPr>
      </p:pic>
    </p:spTree>
    <p:extLst>
      <p:ext uri="{BB962C8B-B14F-4D97-AF65-F5344CB8AC3E}">
        <p14:creationId xmlns:p14="http://schemas.microsoft.com/office/powerpoint/2010/main" val="1484617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5" name="Título 1">
            <a:extLst>
              <a:ext uri="{FF2B5EF4-FFF2-40B4-BE49-F238E27FC236}">
                <a16:creationId xmlns:a16="http://schemas.microsoft.com/office/drawing/2014/main" id="{D7CA1800-22AB-496E-B5EA-929E09CE1C7E}"/>
              </a:ext>
            </a:extLst>
          </p:cNvPr>
          <p:cNvSpPr>
            <a:spLocks noGrp="1"/>
          </p:cNvSpPr>
          <p:nvPr>
            <p:ph type="title"/>
          </p:nvPr>
        </p:nvSpPr>
        <p:spPr>
          <a:xfrm>
            <a:off x="4200353" y="-84933"/>
            <a:ext cx="4096093" cy="1031354"/>
          </a:xfrm>
        </p:spPr>
        <p:txBody>
          <a:bodyPr/>
          <a:lstStyle/>
          <a:p>
            <a:r>
              <a:rPr lang="es-EC" b="1" dirty="0"/>
              <a:t>INVESTIGACIÓN</a:t>
            </a:r>
          </a:p>
        </p:txBody>
      </p:sp>
      <p:sp>
        <p:nvSpPr>
          <p:cNvPr id="16" name="CuadroTexto 15"/>
          <p:cNvSpPr txBox="1"/>
          <p:nvPr/>
        </p:nvSpPr>
        <p:spPr>
          <a:xfrm>
            <a:off x="1410075" y="753159"/>
            <a:ext cx="9076285" cy="646331"/>
          </a:xfrm>
          <a:prstGeom prst="rect">
            <a:avLst/>
          </a:prstGeom>
          <a:noFill/>
        </p:spPr>
        <p:txBody>
          <a:bodyPr wrap="square" rtlCol="0">
            <a:spAutoFit/>
          </a:bodyPr>
          <a:lstStyle/>
          <a:p>
            <a:pPr algn="ctr"/>
            <a:r>
              <a:rPr lang="es-ES" sz="3600" dirty="0"/>
              <a:t>Caracterización del material: Ensayo de flexión </a:t>
            </a:r>
          </a:p>
        </p:txBody>
      </p:sp>
      <p:pic>
        <p:nvPicPr>
          <p:cNvPr id="18" name="Imagen 17"/>
          <p:cNvPicPr/>
          <p:nvPr/>
        </p:nvPicPr>
        <p:blipFill>
          <a:blip r:embed="rId6"/>
          <a:stretch>
            <a:fillRect/>
          </a:stretch>
        </p:blipFill>
        <p:spPr>
          <a:xfrm>
            <a:off x="761164" y="1558726"/>
            <a:ext cx="4663008" cy="2181099"/>
          </a:xfrm>
          <a:prstGeom prst="rect">
            <a:avLst/>
          </a:prstGeom>
        </p:spPr>
      </p:pic>
      <p:pic>
        <p:nvPicPr>
          <p:cNvPr id="19" name="Imagen 18"/>
          <p:cNvPicPr/>
          <p:nvPr/>
        </p:nvPicPr>
        <p:blipFill>
          <a:blip r:embed="rId7"/>
          <a:stretch>
            <a:fillRect/>
          </a:stretch>
        </p:blipFill>
        <p:spPr>
          <a:xfrm>
            <a:off x="6248400" y="1582542"/>
            <a:ext cx="4867275" cy="2181099"/>
          </a:xfrm>
          <a:prstGeom prst="rect">
            <a:avLst/>
          </a:prstGeom>
        </p:spPr>
      </p:pic>
      <p:pic>
        <p:nvPicPr>
          <p:cNvPr id="20" name="Imagen 19"/>
          <p:cNvPicPr/>
          <p:nvPr/>
        </p:nvPicPr>
        <p:blipFill>
          <a:blip r:embed="rId8"/>
          <a:stretch>
            <a:fillRect/>
          </a:stretch>
        </p:blipFill>
        <p:spPr>
          <a:xfrm>
            <a:off x="721794" y="3899062"/>
            <a:ext cx="4663008" cy="2390613"/>
          </a:xfrm>
          <a:prstGeom prst="rect">
            <a:avLst/>
          </a:prstGeom>
        </p:spPr>
      </p:pic>
      <p:pic>
        <p:nvPicPr>
          <p:cNvPr id="21" name="Imagen 20"/>
          <p:cNvPicPr/>
          <p:nvPr/>
        </p:nvPicPr>
        <p:blipFill>
          <a:blip r:embed="rId9"/>
          <a:stretch>
            <a:fillRect/>
          </a:stretch>
        </p:blipFill>
        <p:spPr>
          <a:xfrm>
            <a:off x="6248400" y="3814843"/>
            <a:ext cx="4867275" cy="2210969"/>
          </a:xfrm>
          <a:prstGeom prst="rect">
            <a:avLst/>
          </a:prstGeom>
        </p:spPr>
      </p:pic>
    </p:spTree>
    <p:extLst>
      <p:ext uri="{BB962C8B-B14F-4D97-AF65-F5344CB8AC3E}">
        <p14:creationId xmlns:p14="http://schemas.microsoft.com/office/powerpoint/2010/main" val="3580790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5" name="Título 1">
            <a:extLst>
              <a:ext uri="{FF2B5EF4-FFF2-40B4-BE49-F238E27FC236}">
                <a16:creationId xmlns:a16="http://schemas.microsoft.com/office/drawing/2014/main" id="{D7CA1800-22AB-496E-B5EA-929E09CE1C7E}"/>
              </a:ext>
            </a:extLst>
          </p:cNvPr>
          <p:cNvSpPr>
            <a:spLocks noGrp="1"/>
          </p:cNvSpPr>
          <p:nvPr>
            <p:ph type="title"/>
          </p:nvPr>
        </p:nvSpPr>
        <p:spPr>
          <a:xfrm>
            <a:off x="4181302" y="-92022"/>
            <a:ext cx="4096093" cy="1031354"/>
          </a:xfrm>
        </p:spPr>
        <p:txBody>
          <a:bodyPr/>
          <a:lstStyle/>
          <a:p>
            <a:r>
              <a:rPr lang="es-EC" b="1" dirty="0"/>
              <a:t>INVESTIGACIÓN</a:t>
            </a:r>
          </a:p>
        </p:txBody>
      </p:sp>
      <p:sp>
        <p:nvSpPr>
          <p:cNvPr id="16" name="CuadroTexto 15"/>
          <p:cNvSpPr txBox="1"/>
          <p:nvPr/>
        </p:nvSpPr>
        <p:spPr>
          <a:xfrm>
            <a:off x="434110" y="753159"/>
            <a:ext cx="11194472" cy="646331"/>
          </a:xfrm>
          <a:prstGeom prst="rect">
            <a:avLst/>
          </a:prstGeom>
          <a:noFill/>
        </p:spPr>
        <p:txBody>
          <a:bodyPr wrap="square" rtlCol="0">
            <a:spAutoFit/>
          </a:bodyPr>
          <a:lstStyle/>
          <a:p>
            <a:pPr algn="ctr"/>
            <a:r>
              <a:rPr lang="es-ES" sz="3600" dirty="0"/>
              <a:t>Caracterización del material: Resultados de los ensayos</a:t>
            </a:r>
          </a:p>
        </p:txBody>
      </p:sp>
      <p:pic>
        <p:nvPicPr>
          <p:cNvPr id="8" name="Imagen 7"/>
          <p:cNvPicPr/>
          <p:nvPr/>
        </p:nvPicPr>
        <p:blipFill>
          <a:blip r:embed="rId6"/>
          <a:stretch>
            <a:fillRect/>
          </a:stretch>
        </p:blipFill>
        <p:spPr>
          <a:xfrm>
            <a:off x="1283970" y="1340659"/>
            <a:ext cx="4110065" cy="2064526"/>
          </a:xfrm>
          <a:prstGeom prst="rect">
            <a:avLst/>
          </a:prstGeom>
        </p:spPr>
      </p:pic>
      <p:pic>
        <p:nvPicPr>
          <p:cNvPr id="9" name="Imagen 8"/>
          <p:cNvPicPr/>
          <p:nvPr/>
        </p:nvPicPr>
        <p:blipFill>
          <a:blip r:embed="rId7"/>
          <a:stretch>
            <a:fillRect/>
          </a:stretch>
        </p:blipFill>
        <p:spPr>
          <a:xfrm>
            <a:off x="6229349" y="1306046"/>
            <a:ext cx="4457123" cy="2099139"/>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449802099"/>
              </p:ext>
            </p:extLst>
          </p:nvPr>
        </p:nvGraphicFramePr>
        <p:xfrm>
          <a:off x="434111" y="3605426"/>
          <a:ext cx="11120578" cy="2244505"/>
        </p:xfrm>
        <a:graphic>
          <a:graphicData uri="http://schemas.openxmlformats.org/drawingml/2006/table">
            <a:tbl>
              <a:tblPr firstRow="1" firstCol="1" bandRow="1">
                <a:tableStyleId>{5C22544A-7EE6-4342-B048-85BDC9FD1C3A}</a:tableStyleId>
              </a:tblPr>
              <a:tblGrid>
                <a:gridCol w="1156828">
                  <a:extLst>
                    <a:ext uri="{9D8B030D-6E8A-4147-A177-3AD203B41FA5}">
                      <a16:colId xmlns:a16="http://schemas.microsoft.com/office/drawing/2014/main" val="2768155550"/>
                    </a:ext>
                  </a:extLst>
                </a:gridCol>
                <a:gridCol w="1198443">
                  <a:extLst>
                    <a:ext uri="{9D8B030D-6E8A-4147-A177-3AD203B41FA5}">
                      <a16:colId xmlns:a16="http://schemas.microsoft.com/office/drawing/2014/main" val="2185886578"/>
                    </a:ext>
                  </a:extLst>
                </a:gridCol>
                <a:gridCol w="1817807">
                  <a:extLst>
                    <a:ext uri="{9D8B030D-6E8A-4147-A177-3AD203B41FA5}">
                      <a16:colId xmlns:a16="http://schemas.microsoft.com/office/drawing/2014/main" val="4057482895"/>
                    </a:ext>
                  </a:extLst>
                </a:gridCol>
                <a:gridCol w="1627356">
                  <a:extLst>
                    <a:ext uri="{9D8B030D-6E8A-4147-A177-3AD203B41FA5}">
                      <a16:colId xmlns:a16="http://schemas.microsoft.com/office/drawing/2014/main" val="3971749494"/>
                    </a:ext>
                  </a:extLst>
                </a:gridCol>
                <a:gridCol w="1846394">
                  <a:extLst>
                    <a:ext uri="{9D8B030D-6E8A-4147-A177-3AD203B41FA5}">
                      <a16:colId xmlns:a16="http://schemas.microsoft.com/office/drawing/2014/main" val="2400389589"/>
                    </a:ext>
                  </a:extLst>
                </a:gridCol>
                <a:gridCol w="1736875">
                  <a:extLst>
                    <a:ext uri="{9D8B030D-6E8A-4147-A177-3AD203B41FA5}">
                      <a16:colId xmlns:a16="http://schemas.microsoft.com/office/drawing/2014/main" val="918296035"/>
                    </a:ext>
                  </a:extLst>
                </a:gridCol>
                <a:gridCol w="1736875">
                  <a:extLst>
                    <a:ext uri="{9D8B030D-6E8A-4147-A177-3AD203B41FA5}">
                      <a16:colId xmlns:a16="http://schemas.microsoft.com/office/drawing/2014/main" val="2702036780"/>
                    </a:ext>
                  </a:extLst>
                </a:gridCol>
              </a:tblGrid>
              <a:tr h="423514">
                <a:tc gridSpan="7">
                  <a:txBody>
                    <a:bodyPr/>
                    <a:lstStyle/>
                    <a:p>
                      <a:pPr algn="ctr">
                        <a:lnSpc>
                          <a:spcPct val="150000"/>
                        </a:lnSpc>
                        <a:spcAft>
                          <a:spcPts val="0"/>
                        </a:spcAft>
                      </a:pPr>
                      <a:r>
                        <a:rPr lang="es-EC" sz="1400" dirty="0">
                          <a:solidFill>
                            <a:schemeClr val="bg1"/>
                          </a:solidFill>
                          <a:effectLst/>
                          <a:latin typeface="+mn-lt"/>
                          <a:ea typeface="Droid Sans Fallback"/>
                          <a:cs typeface="Times New Roman" panose="02020603050405020304" pitchFamily="18" charset="0"/>
                        </a:rPr>
                        <a:t>RESULTADOS</a:t>
                      </a:r>
                      <a:endParaRPr lang="en-US" sz="1400" dirty="0">
                        <a:solidFill>
                          <a:schemeClr val="bg1"/>
                        </a:solidFill>
                        <a:effectLst/>
                        <a:latin typeface="+mn-lt"/>
                        <a:ea typeface="Droid Sans Fallback"/>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lnSpc>
                          <a:spcPct val="150000"/>
                        </a:lnSpc>
                        <a:spcAft>
                          <a:spcPts val="0"/>
                        </a:spcAft>
                      </a:pPr>
                      <a:endParaRPr lang="en-US" sz="1200" dirty="0">
                        <a:solidFill>
                          <a:srgbClr val="00000A"/>
                        </a:solidFill>
                        <a:effectLst/>
                        <a:latin typeface="Times New Roman" panose="02020603050405020304" pitchFamily="18" charset="0"/>
                        <a:ea typeface="Droid Sans Fallback"/>
                        <a:cs typeface="Times New Roman" panose="02020603050405020304" pitchFamily="18" charset="0"/>
                      </a:endParaRPr>
                    </a:p>
                  </a:txBody>
                  <a:tcPr marL="68580" marR="68580" marT="0" marB="0"/>
                </a:tc>
                <a:tc hMerge="1">
                  <a:txBody>
                    <a:bodyPr/>
                    <a:lstStyle/>
                    <a:p>
                      <a:pPr algn="ctr">
                        <a:lnSpc>
                          <a:spcPct val="150000"/>
                        </a:lnSpc>
                        <a:spcAft>
                          <a:spcPts val="0"/>
                        </a:spcAft>
                      </a:pPr>
                      <a:endParaRPr lang="en-US" sz="1200" dirty="0">
                        <a:solidFill>
                          <a:srgbClr val="00000A"/>
                        </a:solidFill>
                        <a:effectLst/>
                        <a:latin typeface="Times New Roman" panose="02020603050405020304" pitchFamily="18" charset="0"/>
                        <a:ea typeface="Droid Sans Fallback"/>
                        <a:cs typeface="Times New Roman" panose="02020603050405020304" pitchFamily="18" charset="0"/>
                      </a:endParaRPr>
                    </a:p>
                  </a:txBody>
                  <a:tcPr marL="68580" marR="68580" marT="0" marB="0"/>
                </a:tc>
                <a:tc hMerge="1">
                  <a:txBody>
                    <a:bodyPr/>
                    <a:lstStyle/>
                    <a:p>
                      <a:pPr algn="ctr">
                        <a:lnSpc>
                          <a:spcPct val="150000"/>
                        </a:lnSpc>
                        <a:spcAft>
                          <a:spcPts val="0"/>
                        </a:spcAft>
                      </a:pPr>
                      <a:endParaRPr lang="en-US" sz="1200" dirty="0">
                        <a:solidFill>
                          <a:srgbClr val="00000A"/>
                        </a:solidFill>
                        <a:effectLst/>
                        <a:latin typeface="Times New Roman" panose="02020603050405020304" pitchFamily="18" charset="0"/>
                        <a:ea typeface="Droid Sans Fallback"/>
                        <a:cs typeface="Times New Roman" panose="02020603050405020304" pitchFamily="18" charset="0"/>
                      </a:endParaRPr>
                    </a:p>
                  </a:txBody>
                  <a:tcPr marL="68580" marR="68580" marT="0" marB="0"/>
                </a:tc>
                <a:extLst>
                  <a:ext uri="{0D108BD9-81ED-4DB2-BD59-A6C34878D82A}">
                    <a16:rowId xmlns:a16="http://schemas.microsoft.com/office/drawing/2014/main" val="993601631"/>
                  </a:ext>
                </a:extLst>
              </a:tr>
              <a:tr h="561533">
                <a:tc>
                  <a:txBody>
                    <a:bodyPr/>
                    <a:lstStyle/>
                    <a:p>
                      <a:pPr algn="ctr">
                        <a:lnSpc>
                          <a:spcPct val="150000"/>
                        </a:lnSpc>
                        <a:spcAft>
                          <a:spcPts val="0"/>
                        </a:spcAft>
                      </a:pPr>
                      <a:endParaRPr lang="en-US" sz="1200" dirty="0">
                        <a:solidFill>
                          <a:srgbClr val="00000A"/>
                        </a:solidFill>
                        <a:effectLst/>
                        <a:latin typeface="+mn-lt"/>
                        <a:ea typeface="Droid Sans Fallback"/>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a:solidFill>
                            <a:srgbClr val="00000A"/>
                          </a:solidFill>
                          <a:effectLst/>
                          <a:latin typeface="+mn-lt"/>
                          <a:ea typeface="Droid Sans Fallback"/>
                          <a:cs typeface="Times New Roman" panose="02020603050405020304" pitchFamily="18" charset="0"/>
                        </a:rPr>
                        <a:t>Fuerza</a:t>
                      </a:r>
                      <a:endParaRPr lang="en-US" sz="1400" b="1" dirty="0">
                        <a:solidFill>
                          <a:srgbClr val="00000A"/>
                        </a:solidFill>
                        <a:effectLst/>
                        <a:latin typeface="+mn-lt"/>
                        <a:ea typeface="Droid Sans Fallback"/>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b="1" dirty="0">
                          <a:effectLst/>
                          <a:latin typeface="+mn-lt"/>
                        </a:rPr>
                        <a:t>Esfuerzo</a:t>
                      </a:r>
                      <a:r>
                        <a:rPr lang="es-ES" sz="1400" b="1" baseline="0" dirty="0">
                          <a:effectLst/>
                          <a:latin typeface="+mn-lt"/>
                        </a:rPr>
                        <a:t> experimental</a:t>
                      </a:r>
                    </a:p>
                  </a:txBody>
                  <a:tcPr marL="68580" marR="68580" marT="0" marB="0" anchor="ctr"/>
                </a:tc>
                <a:tc>
                  <a:txBody>
                    <a:bodyPr/>
                    <a:lstStyle/>
                    <a:p>
                      <a:pPr algn="ctr">
                        <a:lnSpc>
                          <a:spcPct val="150000"/>
                        </a:lnSpc>
                        <a:spcAft>
                          <a:spcPts val="0"/>
                        </a:spcAft>
                      </a:pPr>
                      <a:r>
                        <a:rPr lang="es-ES" sz="1400" b="1" kern="1200" dirty="0">
                          <a:solidFill>
                            <a:schemeClr val="dk1"/>
                          </a:solidFill>
                          <a:effectLst/>
                          <a:latin typeface="+mn-lt"/>
                          <a:ea typeface="+mn-ea"/>
                          <a:cs typeface="+mn-cs"/>
                        </a:rPr>
                        <a:t>Esfuerzo</a:t>
                      </a:r>
                      <a:r>
                        <a:rPr lang="es-ES" sz="1400" b="1" kern="1200" baseline="0" dirty="0">
                          <a:solidFill>
                            <a:schemeClr val="dk1"/>
                          </a:solidFill>
                          <a:effectLst/>
                          <a:latin typeface="+mn-lt"/>
                          <a:ea typeface="+mn-ea"/>
                          <a:cs typeface="+mn-cs"/>
                        </a:rPr>
                        <a:t> simulado</a:t>
                      </a:r>
                    </a:p>
                  </a:txBody>
                  <a:tcPr marL="68580" marR="68580" marT="0" marB="0" anchor="ctr"/>
                </a:tc>
                <a:tc>
                  <a:txBody>
                    <a:bodyPr/>
                    <a:lstStyle/>
                    <a:p>
                      <a:pPr algn="ctr">
                        <a:lnSpc>
                          <a:spcPct val="150000"/>
                        </a:lnSpc>
                        <a:spcAft>
                          <a:spcPts val="0"/>
                        </a:spcAft>
                      </a:pPr>
                      <a:r>
                        <a:rPr lang="es-EC" sz="1400" b="1" kern="1200" dirty="0">
                          <a:solidFill>
                            <a:srgbClr val="00000A"/>
                          </a:solidFill>
                          <a:effectLst/>
                          <a:latin typeface="+mn-lt"/>
                          <a:ea typeface="Droid Sans Fallback"/>
                          <a:cs typeface="Times New Roman" panose="02020603050405020304" pitchFamily="18" charset="0"/>
                        </a:rPr>
                        <a:t>Módulo</a:t>
                      </a:r>
                      <a:r>
                        <a:rPr lang="es-EC" sz="1400" b="1" kern="1200" baseline="0" dirty="0">
                          <a:solidFill>
                            <a:srgbClr val="00000A"/>
                          </a:solidFill>
                          <a:effectLst/>
                          <a:latin typeface="+mn-lt"/>
                          <a:ea typeface="Droid Sans Fallback"/>
                          <a:cs typeface="Times New Roman" panose="02020603050405020304" pitchFamily="18" charset="0"/>
                        </a:rPr>
                        <a:t> de elasticidad experimental</a:t>
                      </a:r>
                      <a:endParaRPr lang="en-US" sz="1400" b="1" kern="1200" dirty="0">
                        <a:solidFill>
                          <a:srgbClr val="00000A"/>
                        </a:solidFill>
                        <a:effectLst/>
                        <a:latin typeface="+mn-lt"/>
                        <a:ea typeface="Droid Sans Fallback"/>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400" b="1" kern="1200" dirty="0">
                          <a:solidFill>
                            <a:srgbClr val="00000A"/>
                          </a:solidFill>
                          <a:effectLst/>
                          <a:latin typeface="+mn-lt"/>
                          <a:ea typeface="Droid Sans Fallback"/>
                          <a:cs typeface="Times New Roman" panose="02020603050405020304" pitchFamily="18" charset="0"/>
                        </a:rPr>
                        <a:t>Módulo</a:t>
                      </a:r>
                      <a:r>
                        <a:rPr lang="es-EC" sz="1400" b="1" kern="1200" baseline="0" dirty="0">
                          <a:solidFill>
                            <a:srgbClr val="00000A"/>
                          </a:solidFill>
                          <a:effectLst/>
                          <a:latin typeface="+mn-lt"/>
                          <a:ea typeface="Droid Sans Fallback"/>
                          <a:cs typeface="Times New Roman" panose="02020603050405020304" pitchFamily="18" charset="0"/>
                        </a:rPr>
                        <a:t> de elasticidad simulado</a:t>
                      </a:r>
                      <a:endParaRPr lang="en-US" sz="1400" b="1" kern="1200" dirty="0">
                        <a:solidFill>
                          <a:srgbClr val="00000A"/>
                        </a:solidFill>
                        <a:effectLst/>
                        <a:latin typeface="+mn-lt"/>
                        <a:ea typeface="Droid Sans Fallback"/>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b="1" kern="1200" dirty="0">
                          <a:solidFill>
                            <a:srgbClr val="00000A"/>
                          </a:solidFill>
                          <a:effectLst/>
                          <a:latin typeface="+mn-lt"/>
                          <a:ea typeface="Droid Sans Fallback"/>
                          <a:cs typeface="Times New Roman" panose="02020603050405020304" pitchFamily="18" charset="0"/>
                        </a:rPr>
                        <a:t>Error (%)</a:t>
                      </a:r>
                      <a:endParaRPr lang="en-US" sz="1400" b="1" kern="1200" dirty="0">
                        <a:solidFill>
                          <a:srgbClr val="00000A"/>
                        </a:solidFill>
                        <a:effectLst/>
                        <a:latin typeface="+mn-lt"/>
                        <a:ea typeface="Droid Sans Fallback"/>
                        <a:cs typeface="Times New Roman" panose="02020603050405020304" pitchFamily="18" charset="0"/>
                      </a:endParaRPr>
                    </a:p>
                  </a:txBody>
                  <a:tcPr marL="68580" marR="68580" marT="0" marB="0" anchor="ctr"/>
                </a:tc>
                <a:extLst>
                  <a:ext uri="{0D108BD9-81ED-4DB2-BD59-A6C34878D82A}">
                    <a16:rowId xmlns:a16="http://schemas.microsoft.com/office/drawing/2014/main" val="3008262814"/>
                  </a:ext>
                </a:extLst>
              </a:tr>
              <a:tr h="591127">
                <a:tc>
                  <a:txBody>
                    <a:bodyPr/>
                    <a:lstStyle/>
                    <a:p>
                      <a:pPr algn="ctr">
                        <a:lnSpc>
                          <a:spcPct val="150000"/>
                        </a:lnSpc>
                        <a:spcAft>
                          <a:spcPts val="0"/>
                        </a:spcAft>
                      </a:pPr>
                      <a:r>
                        <a:rPr lang="es-ES" sz="1400" dirty="0">
                          <a:solidFill>
                            <a:schemeClr val="lt1"/>
                          </a:solidFill>
                          <a:effectLst/>
                          <a:latin typeface="+mn-lt"/>
                          <a:ea typeface="+mn-ea"/>
                          <a:cs typeface="+mn-cs"/>
                        </a:rPr>
                        <a:t>ENSAYO</a:t>
                      </a:r>
                      <a:r>
                        <a:rPr lang="es-ES" sz="1400" baseline="0" dirty="0">
                          <a:solidFill>
                            <a:schemeClr val="lt1"/>
                          </a:solidFill>
                          <a:effectLst/>
                          <a:latin typeface="+mn-lt"/>
                          <a:ea typeface="+mn-ea"/>
                          <a:cs typeface="+mn-cs"/>
                        </a:rPr>
                        <a:t> DE TENSIÓN</a:t>
                      </a:r>
                      <a:endParaRPr lang="en-US" sz="1400" dirty="0">
                        <a:solidFill>
                          <a:srgbClr val="00000A"/>
                        </a:solidFill>
                        <a:effectLst/>
                        <a:latin typeface="+mn-lt"/>
                        <a:ea typeface="Droid Sans Fallback"/>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solidFill>
                            <a:srgbClr val="00000A"/>
                          </a:solidFill>
                          <a:effectLst/>
                          <a:latin typeface="+mn-lt"/>
                          <a:ea typeface="Droid Sans Fallback"/>
                          <a:cs typeface="Times New Roman" panose="02020603050405020304" pitchFamily="18" charset="0"/>
                        </a:rPr>
                        <a:t>9108,96 [N]</a:t>
                      </a:r>
                      <a:endParaRPr lang="en-US" sz="1400" dirty="0">
                        <a:solidFill>
                          <a:srgbClr val="00000A"/>
                        </a:solidFill>
                        <a:effectLst/>
                        <a:latin typeface="+mn-lt"/>
                        <a:ea typeface="Droid Sans Fallback"/>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dirty="0">
                          <a:effectLst/>
                          <a:latin typeface="+mn-lt"/>
                        </a:rPr>
                        <a:t>365,46</a:t>
                      </a:r>
                      <a:r>
                        <a:rPr lang="es-ES" sz="1400" baseline="0" dirty="0">
                          <a:effectLst/>
                          <a:latin typeface="+mn-lt"/>
                        </a:rPr>
                        <a:t> </a:t>
                      </a:r>
                      <a:r>
                        <a:rPr lang="es-ES" sz="1400" dirty="0">
                          <a:effectLst/>
                          <a:latin typeface="+mn-lt"/>
                        </a:rPr>
                        <a:t>[</a:t>
                      </a:r>
                      <a:r>
                        <a:rPr lang="es-ES" sz="1400" dirty="0" err="1">
                          <a:effectLst/>
                          <a:latin typeface="+mn-lt"/>
                        </a:rPr>
                        <a:t>MPa</a:t>
                      </a:r>
                      <a:r>
                        <a:rPr lang="es-ES" sz="1400" dirty="0">
                          <a:effectLst/>
                          <a:latin typeface="+mn-lt"/>
                        </a:rPr>
                        <a:t>]</a:t>
                      </a:r>
                    </a:p>
                  </a:txBody>
                  <a:tcPr marL="68580" marR="68580" marT="0" marB="0" anchor="ctr"/>
                </a:tc>
                <a:tc>
                  <a:txBody>
                    <a:bodyPr/>
                    <a:lstStyle/>
                    <a:p>
                      <a:pPr algn="ctr">
                        <a:lnSpc>
                          <a:spcPct val="150000"/>
                        </a:lnSpc>
                        <a:spcAft>
                          <a:spcPts val="0"/>
                        </a:spcAft>
                      </a:pPr>
                      <a:r>
                        <a:rPr lang="es-ES" sz="1400" baseline="0" dirty="0">
                          <a:effectLst/>
                          <a:latin typeface="+mn-lt"/>
                        </a:rPr>
                        <a:t>367,78  </a:t>
                      </a:r>
                      <a:r>
                        <a:rPr lang="es-ES" sz="1400" dirty="0">
                          <a:effectLst/>
                          <a:latin typeface="+mn-lt"/>
                        </a:rPr>
                        <a:t>[</a:t>
                      </a:r>
                      <a:r>
                        <a:rPr lang="es-ES" sz="1400" dirty="0" err="1">
                          <a:effectLst/>
                          <a:latin typeface="+mn-lt"/>
                        </a:rPr>
                        <a:t>MPa</a:t>
                      </a:r>
                      <a:r>
                        <a:rPr lang="es-ES" sz="1400" dirty="0">
                          <a:effectLst/>
                          <a:latin typeface="+mn-lt"/>
                        </a:rPr>
                        <a:t>]</a:t>
                      </a:r>
                    </a:p>
                  </a:txBody>
                  <a:tcPr marL="68580" marR="68580" marT="0" marB="0"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S" sz="1400" dirty="0">
                          <a:effectLst/>
                          <a:latin typeface="+mn-lt"/>
                        </a:rPr>
                        <a:t>12918,35</a:t>
                      </a:r>
                      <a:r>
                        <a:rPr lang="es-ES" sz="1400" baseline="0" dirty="0">
                          <a:effectLst/>
                          <a:latin typeface="+mn-lt"/>
                        </a:rPr>
                        <a:t> </a:t>
                      </a:r>
                      <a:r>
                        <a:rPr lang="es-ES" sz="1400" dirty="0">
                          <a:effectLst/>
                          <a:latin typeface="+mn-lt"/>
                        </a:rPr>
                        <a:t>[</a:t>
                      </a:r>
                      <a:r>
                        <a:rPr lang="es-ES" sz="1400" dirty="0" err="1">
                          <a:effectLst/>
                          <a:latin typeface="+mn-lt"/>
                        </a:rPr>
                        <a:t>MPa</a:t>
                      </a:r>
                      <a:r>
                        <a:rPr lang="es-ES" sz="1400" dirty="0">
                          <a:effectLst/>
                          <a:latin typeface="+mn-lt"/>
                        </a:rPr>
                        <a:t>]</a:t>
                      </a:r>
                      <a:endParaRPr lang="en-US" sz="1400" dirty="0">
                        <a:solidFill>
                          <a:srgbClr val="00000A"/>
                        </a:solidFill>
                        <a:effectLst/>
                        <a:latin typeface="+mn-lt"/>
                        <a:ea typeface="Droid Sans Fallback"/>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rgbClr val="00000A"/>
                          </a:solidFill>
                          <a:effectLst/>
                          <a:latin typeface="+mn-lt"/>
                          <a:ea typeface="Droid Sans Fallback"/>
                          <a:cs typeface="Times New Roman" panose="02020603050405020304" pitchFamily="18" charset="0"/>
                        </a:rPr>
                        <a:t>15130 [</a:t>
                      </a:r>
                      <a:r>
                        <a:rPr lang="es-EC" sz="1400" dirty="0" err="1">
                          <a:solidFill>
                            <a:srgbClr val="00000A"/>
                          </a:solidFill>
                          <a:effectLst/>
                          <a:latin typeface="+mn-lt"/>
                          <a:ea typeface="Droid Sans Fallback"/>
                          <a:cs typeface="Times New Roman" panose="02020603050405020304" pitchFamily="18" charset="0"/>
                        </a:rPr>
                        <a:t>Mpa</a:t>
                      </a:r>
                      <a:r>
                        <a:rPr lang="es-EC" sz="1400" dirty="0">
                          <a:solidFill>
                            <a:srgbClr val="00000A"/>
                          </a:solidFill>
                          <a:effectLst/>
                          <a:latin typeface="+mn-lt"/>
                          <a:ea typeface="Droid Sans Fallback"/>
                          <a:cs typeface="Times New Roman" panose="02020603050405020304" pitchFamily="18" charset="0"/>
                        </a:rPr>
                        <a:t>]</a:t>
                      </a:r>
                      <a:endParaRPr lang="en-US" sz="1400" dirty="0">
                        <a:solidFill>
                          <a:srgbClr val="00000A"/>
                        </a:solidFill>
                        <a:effectLst/>
                        <a:latin typeface="+mn-lt"/>
                        <a:ea typeface="Droid Sans Fallback"/>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rgbClr val="00000A"/>
                          </a:solidFill>
                          <a:effectLst/>
                          <a:latin typeface="+mn-lt"/>
                          <a:ea typeface="Droid Sans Fallback"/>
                          <a:cs typeface="Times New Roman" panose="02020603050405020304" pitchFamily="18" charset="0"/>
                        </a:rPr>
                        <a:t>17,12%</a:t>
                      </a:r>
                      <a:endParaRPr lang="en-US" sz="1400" dirty="0">
                        <a:solidFill>
                          <a:srgbClr val="00000A"/>
                        </a:solidFill>
                        <a:effectLst/>
                        <a:latin typeface="+mn-lt"/>
                        <a:ea typeface="Droid Sans Fallback"/>
                        <a:cs typeface="Times New Roman" panose="02020603050405020304" pitchFamily="18" charset="0"/>
                      </a:endParaRPr>
                    </a:p>
                  </a:txBody>
                  <a:tcPr marL="68580" marR="68580" marT="0" marB="0" anchor="ctr"/>
                </a:tc>
                <a:extLst>
                  <a:ext uri="{0D108BD9-81ED-4DB2-BD59-A6C34878D82A}">
                    <a16:rowId xmlns:a16="http://schemas.microsoft.com/office/drawing/2014/main" val="1829210203"/>
                  </a:ext>
                </a:extLst>
              </a:tr>
              <a:tr h="524166">
                <a:tc>
                  <a:txBody>
                    <a:bodyPr/>
                    <a:lstStyle/>
                    <a:p>
                      <a:pPr algn="ctr">
                        <a:lnSpc>
                          <a:spcPct val="150000"/>
                        </a:lnSpc>
                        <a:spcAft>
                          <a:spcPts val="0"/>
                        </a:spcAft>
                      </a:pPr>
                      <a:r>
                        <a:rPr lang="es-ES" sz="1400" dirty="0">
                          <a:solidFill>
                            <a:schemeClr val="lt1"/>
                          </a:solidFill>
                          <a:effectLst/>
                          <a:latin typeface="+mn-lt"/>
                          <a:ea typeface="+mn-ea"/>
                          <a:cs typeface="+mn-cs"/>
                        </a:rPr>
                        <a:t>ENSAYO</a:t>
                      </a:r>
                      <a:r>
                        <a:rPr lang="es-ES" sz="1400" baseline="0" dirty="0">
                          <a:solidFill>
                            <a:schemeClr val="lt1"/>
                          </a:solidFill>
                          <a:effectLst/>
                          <a:latin typeface="+mn-lt"/>
                          <a:ea typeface="+mn-ea"/>
                          <a:cs typeface="+mn-cs"/>
                        </a:rPr>
                        <a:t> DE FLEXIÓN</a:t>
                      </a:r>
                      <a:endParaRPr lang="en-US" sz="1400" dirty="0">
                        <a:solidFill>
                          <a:srgbClr val="00000A"/>
                        </a:solidFill>
                        <a:effectLst/>
                        <a:latin typeface="+mn-lt"/>
                        <a:ea typeface="Droid Sans Fallback"/>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solidFill>
                            <a:srgbClr val="00000A"/>
                          </a:solidFill>
                          <a:effectLst/>
                          <a:latin typeface="+mn-lt"/>
                          <a:ea typeface="Droid Sans Fallback"/>
                          <a:cs typeface="Times New Roman" panose="02020603050405020304" pitchFamily="18" charset="0"/>
                        </a:rPr>
                        <a:t>81,87 [N]</a:t>
                      </a:r>
                      <a:endParaRPr lang="en-US" sz="1400" dirty="0">
                        <a:solidFill>
                          <a:srgbClr val="00000A"/>
                        </a:solidFill>
                        <a:effectLst/>
                        <a:latin typeface="+mn-lt"/>
                        <a:ea typeface="Droid Sans Fallback"/>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dirty="0">
                          <a:effectLst/>
                          <a:latin typeface="+mn-lt"/>
                        </a:rPr>
                        <a:t> 238,98 [</a:t>
                      </a:r>
                      <a:r>
                        <a:rPr lang="es-ES" sz="1400" dirty="0" err="1">
                          <a:effectLst/>
                          <a:latin typeface="+mn-lt"/>
                        </a:rPr>
                        <a:t>MPa</a:t>
                      </a:r>
                      <a:r>
                        <a:rPr lang="es-ES" sz="1400" dirty="0">
                          <a:effectLst/>
                          <a:latin typeface="+mn-lt"/>
                        </a:rPr>
                        <a:t>]</a:t>
                      </a:r>
                      <a:endParaRPr lang="en-US" sz="1400" dirty="0">
                        <a:solidFill>
                          <a:srgbClr val="00000A"/>
                        </a:solidFill>
                        <a:effectLst/>
                        <a:latin typeface="+mn-lt"/>
                        <a:ea typeface="Droid Sans Fallback"/>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baseline="0" dirty="0">
                          <a:effectLst/>
                          <a:latin typeface="+mn-lt"/>
                        </a:rPr>
                        <a:t>263,22 </a:t>
                      </a:r>
                      <a:r>
                        <a:rPr lang="es-ES" sz="1400" dirty="0">
                          <a:effectLst/>
                          <a:latin typeface="+mn-lt"/>
                        </a:rPr>
                        <a:t>[</a:t>
                      </a:r>
                      <a:r>
                        <a:rPr lang="es-ES" sz="1400" dirty="0" err="1">
                          <a:effectLst/>
                          <a:latin typeface="+mn-lt"/>
                        </a:rPr>
                        <a:t>MPa</a:t>
                      </a:r>
                      <a:r>
                        <a:rPr lang="es-ES" sz="1400" dirty="0">
                          <a:effectLst/>
                          <a:latin typeface="+mn-lt"/>
                        </a:rPr>
                        <a:t>]</a:t>
                      </a:r>
                      <a:endParaRPr lang="en-US" sz="1400" dirty="0">
                        <a:solidFill>
                          <a:srgbClr val="00000A"/>
                        </a:solidFill>
                        <a:effectLst/>
                        <a:latin typeface="+mn-lt"/>
                        <a:ea typeface="Droid Sans Fallback"/>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rgbClr val="00000A"/>
                          </a:solidFill>
                          <a:effectLst/>
                          <a:latin typeface="+mn-lt"/>
                          <a:ea typeface="Droid Sans Fallback"/>
                          <a:cs typeface="Times New Roman" panose="02020603050405020304" pitchFamily="18" charset="0"/>
                        </a:rPr>
                        <a:t>11445,91 [</a:t>
                      </a:r>
                      <a:r>
                        <a:rPr lang="es-EC" sz="1400" dirty="0" err="1">
                          <a:solidFill>
                            <a:srgbClr val="00000A"/>
                          </a:solidFill>
                          <a:effectLst/>
                          <a:latin typeface="+mn-lt"/>
                          <a:ea typeface="Droid Sans Fallback"/>
                          <a:cs typeface="Times New Roman" panose="02020603050405020304" pitchFamily="18" charset="0"/>
                        </a:rPr>
                        <a:t>Mpa</a:t>
                      </a:r>
                      <a:r>
                        <a:rPr lang="es-EC" sz="1400" dirty="0">
                          <a:solidFill>
                            <a:srgbClr val="00000A"/>
                          </a:solidFill>
                          <a:effectLst/>
                          <a:latin typeface="+mn-lt"/>
                          <a:ea typeface="Droid Sans Fallback"/>
                          <a:cs typeface="Times New Roman" panose="02020603050405020304" pitchFamily="18" charset="0"/>
                        </a:rPr>
                        <a:t>]</a:t>
                      </a:r>
                      <a:endParaRPr lang="en-US" sz="1400" dirty="0">
                        <a:solidFill>
                          <a:srgbClr val="00000A"/>
                        </a:solidFill>
                        <a:effectLst/>
                        <a:latin typeface="+mn-lt"/>
                        <a:ea typeface="Droid Sans Fallback"/>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rgbClr val="00000A"/>
                          </a:solidFill>
                          <a:effectLst/>
                          <a:latin typeface="+mn-lt"/>
                          <a:ea typeface="Droid Sans Fallback"/>
                          <a:cs typeface="Times New Roman" panose="02020603050405020304" pitchFamily="18" charset="0"/>
                        </a:rPr>
                        <a:t>11950 [</a:t>
                      </a:r>
                      <a:r>
                        <a:rPr lang="es-EC" sz="1400" dirty="0" err="1">
                          <a:solidFill>
                            <a:srgbClr val="00000A"/>
                          </a:solidFill>
                          <a:effectLst/>
                          <a:latin typeface="+mn-lt"/>
                          <a:ea typeface="Droid Sans Fallback"/>
                          <a:cs typeface="Times New Roman" panose="02020603050405020304" pitchFamily="18" charset="0"/>
                        </a:rPr>
                        <a:t>Mpa</a:t>
                      </a:r>
                      <a:r>
                        <a:rPr lang="es-EC" sz="1400" dirty="0">
                          <a:solidFill>
                            <a:srgbClr val="00000A"/>
                          </a:solidFill>
                          <a:effectLst/>
                          <a:latin typeface="+mn-lt"/>
                          <a:ea typeface="Droid Sans Fallback"/>
                          <a:cs typeface="Times New Roman" panose="02020603050405020304" pitchFamily="18" charset="0"/>
                        </a:rPr>
                        <a:t>]</a:t>
                      </a:r>
                      <a:endParaRPr lang="en-US" sz="1400" dirty="0">
                        <a:solidFill>
                          <a:srgbClr val="00000A"/>
                        </a:solidFill>
                        <a:effectLst/>
                        <a:latin typeface="+mn-lt"/>
                        <a:ea typeface="Droid Sans Fallback"/>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rgbClr val="00000A"/>
                          </a:solidFill>
                          <a:effectLst/>
                          <a:latin typeface="+mn-lt"/>
                          <a:ea typeface="Droid Sans Fallback"/>
                          <a:cs typeface="Times New Roman" panose="02020603050405020304" pitchFamily="18" charset="0"/>
                        </a:rPr>
                        <a:t>4,40%</a:t>
                      </a:r>
                      <a:endParaRPr lang="en-US" sz="1400" dirty="0">
                        <a:solidFill>
                          <a:srgbClr val="00000A"/>
                        </a:solidFill>
                        <a:effectLst/>
                        <a:latin typeface="+mn-lt"/>
                        <a:ea typeface="Droid Sans Fallback"/>
                        <a:cs typeface="Times New Roman" panose="02020603050405020304" pitchFamily="18" charset="0"/>
                      </a:endParaRPr>
                    </a:p>
                  </a:txBody>
                  <a:tcPr marL="68580" marR="68580" marT="0" marB="0" anchor="ctr"/>
                </a:tc>
                <a:extLst>
                  <a:ext uri="{0D108BD9-81ED-4DB2-BD59-A6C34878D82A}">
                    <a16:rowId xmlns:a16="http://schemas.microsoft.com/office/drawing/2014/main" val="1673426337"/>
                  </a:ext>
                </a:extLst>
              </a:tr>
            </a:tbl>
          </a:graphicData>
        </a:graphic>
      </p:graphicFrame>
    </p:spTree>
    <p:extLst>
      <p:ext uri="{BB962C8B-B14F-4D97-AF65-F5344CB8AC3E}">
        <p14:creationId xmlns:p14="http://schemas.microsoft.com/office/powerpoint/2010/main" val="1614278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5" name="Título 1">
            <a:extLst>
              <a:ext uri="{FF2B5EF4-FFF2-40B4-BE49-F238E27FC236}">
                <a16:creationId xmlns:a16="http://schemas.microsoft.com/office/drawing/2014/main" id="{D7CA1800-22AB-496E-B5EA-929E09CE1C7E}"/>
              </a:ext>
            </a:extLst>
          </p:cNvPr>
          <p:cNvSpPr>
            <a:spLocks noGrp="1"/>
          </p:cNvSpPr>
          <p:nvPr>
            <p:ph type="title"/>
          </p:nvPr>
        </p:nvSpPr>
        <p:spPr>
          <a:xfrm>
            <a:off x="4304625" y="-29548"/>
            <a:ext cx="4096093" cy="1031354"/>
          </a:xfrm>
        </p:spPr>
        <p:txBody>
          <a:bodyPr/>
          <a:lstStyle/>
          <a:p>
            <a:r>
              <a:rPr lang="es-EC" b="1" dirty="0"/>
              <a:t>INVESTIGACIÓN</a:t>
            </a:r>
          </a:p>
        </p:txBody>
      </p:sp>
      <p:sp>
        <p:nvSpPr>
          <p:cNvPr id="16" name="CuadroTexto 15"/>
          <p:cNvSpPr txBox="1"/>
          <p:nvPr/>
        </p:nvSpPr>
        <p:spPr>
          <a:xfrm>
            <a:off x="434110" y="753159"/>
            <a:ext cx="11194472" cy="646331"/>
          </a:xfrm>
          <a:prstGeom prst="rect">
            <a:avLst/>
          </a:prstGeom>
          <a:noFill/>
        </p:spPr>
        <p:txBody>
          <a:bodyPr wrap="square" rtlCol="0">
            <a:spAutoFit/>
          </a:bodyPr>
          <a:lstStyle/>
          <a:p>
            <a:pPr algn="ctr"/>
            <a:r>
              <a:rPr lang="es-ES" sz="3600" dirty="0"/>
              <a:t>Reparación</a:t>
            </a:r>
          </a:p>
        </p:txBody>
      </p:sp>
      <p:pic>
        <p:nvPicPr>
          <p:cNvPr id="11" name="Imagen 10"/>
          <p:cNvPicPr/>
          <p:nvPr/>
        </p:nvPicPr>
        <p:blipFill>
          <a:blip r:embed="rId6"/>
          <a:stretch>
            <a:fillRect/>
          </a:stretch>
        </p:blipFill>
        <p:spPr>
          <a:xfrm>
            <a:off x="754578" y="1399490"/>
            <a:ext cx="4587443" cy="2402490"/>
          </a:xfrm>
          <a:prstGeom prst="rect">
            <a:avLst/>
          </a:prstGeom>
        </p:spPr>
      </p:pic>
      <p:pic>
        <p:nvPicPr>
          <p:cNvPr id="12" name="Imagen 11"/>
          <p:cNvPicPr/>
          <p:nvPr/>
        </p:nvPicPr>
        <p:blipFill>
          <a:blip r:embed="rId7"/>
          <a:stretch>
            <a:fillRect/>
          </a:stretch>
        </p:blipFill>
        <p:spPr>
          <a:xfrm>
            <a:off x="6484436" y="1413803"/>
            <a:ext cx="4919277" cy="2388178"/>
          </a:xfrm>
          <a:prstGeom prst="rect">
            <a:avLst/>
          </a:prstGeom>
        </p:spPr>
      </p:pic>
      <p:pic>
        <p:nvPicPr>
          <p:cNvPr id="14" name="Imagen 13"/>
          <p:cNvPicPr/>
          <p:nvPr/>
        </p:nvPicPr>
        <p:blipFill>
          <a:blip r:embed="rId8"/>
          <a:stretch>
            <a:fillRect/>
          </a:stretch>
        </p:blipFill>
        <p:spPr>
          <a:xfrm>
            <a:off x="754578" y="4037965"/>
            <a:ext cx="4587443" cy="2273935"/>
          </a:xfrm>
          <a:prstGeom prst="rect">
            <a:avLst/>
          </a:prstGeom>
        </p:spPr>
      </p:pic>
      <p:pic>
        <p:nvPicPr>
          <p:cNvPr id="17" name="Imagen 16"/>
          <p:cNvPicPr/>
          <p:nvPr/>
        </p:nvPicPr>
        <p:blipFill>
          <a:blip r:embed="rId9"/>
          <a:stretch>
            <a:fillRect/>
          </a:stretch>
        </p:blipFill>
        <p:spPr>
          <a:xfrm>
            <a:off x="6525009" y="3830606"/>
            <a:ext cx="4878704" cy="2459069"/>
          </a:xfrm>
          <a:prstGeom prst="rect">
            <a:avLst/>
          </a:prstGeom>
        </p:spPr>
      </p:pic>
    </p:spTree>
    <p:extLst>
      <p:ext uri="{BB962C8B-B14F-4D97-AF65-F5344CB8AC3E}">
        <p14:creationId xmlns:p14="http://schemas.microsoft.com/office/powerpoint/2010/main" val="3633420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5" name="Título 1">
            <a:extLst>
              <a:ext uri="{FF2B5EF4-FFF2-40B4-BE49-F238E27FC236}">
                <a16:creationId xmlns:a16="http://schemas.microsoft.com/office/drawing/2014/main" id="{D7CA1800-22AB-496E-B5EA-929E09CE1C7E}"/>
              </a:ext>
            </a:extLst>
          </p:cNvPr>
          <p:cNvSpPr>
            <a:spLocks noGrp="1"/>
          </p:cNvSpPr>
          <p:nvPr>
            <p:ph type="title"/>
          </p:nvPr>
        </p:nvSpPr>
        <p:spPr>
          <a:xfrm>
            <a:off x="4368795" y="44970"/>
            <a:ext cx="4096093" cy="1031354"/>
          </a:xfrm>
        </p:spPr>
        <p:txBody>
          <a:bodyPr/>
          <a:lstStyle/>
          <a:p>
            <a:r>
              <a:rPr lang="es-EC" b="1" dirty="0"/>
              <a:t>INVESTIGACIÓN</a:t>
            </a:r>
          </a:p>
        </p:txBody>
      </p:sp>
      <p:sp>
        <p:nvSpPr>
          <p:cNvPr id="16" name="CuadroTexto 15"/>
          <p:cNvSpPr txBox="1"/>
          <p:nvPr/>
        </p:nvSpPr>
        <p:spPr>
          <a:xfrm>
            <a:off x="434110" y="753159"/>
            <a:ext cx="11194472" cy="646331"/>
          </a:xfrm>
          <a:prstGeom prst="rect">
            <a:avLst/>
          </a:prstGeom>
          <a:noFill/>
        </p:spPr>
        <p:txBody>
          <a:bodyPr wrap="square" rtlCol="0">
            <a:spAutoFit/>
          </a:bodyPr>
          <a:lstStyle/>
          <a:p>
            <a:pPr algn="ctr"/>
            <a:r>
              <a:rPr lang="es-ES" sz="3600" dirty="0"/>
              <a:t>Reparación</a:t>
            </a:r>
          </a:p>
        </p:txBody>
      </p:sp>
      <p:pic>
        <p:nvPicPr>
          <p:cNvPr id="13" name="Imagen 12"/>
          <p:cNvPicPr/>
          <p:nvPr/>
        </p:nvPicPr>
        <p:blipFill>
          <a:blip r:embed="rId6"/>
          <a:stretch>
            <a:fillRect/>
          </a:stretch>
        </p:blipFill>
        <p:spPr>
          <a:xfrm>
            <a:off x="838584" y="1360354"/>
            <a:ext cx="4856363" cy="2393500"/>
          </a:xfrm>
          <a:prstGeom prst="rect">
            <a:avLst/>
          </a:prstGeom>
        </p:spPr>
      </p:pic>
      <p:pic>
        <p:nvPicPr>
          <p:cNvPr id="20" name="Imagen 19"/>
          <p:cNvPicPr/>
          <p:nvPr/>
        </p:nvPicPr>
        <p:blipFill>
          <a:blip r:embed="rId7"/>
          <a:stretch>
            <a:fillRect/>
          </a:stretch>
        </p:blipFill>
        <p:spPr>
          <a:xfrm>
            <a:off x="6266543" y="1381735"/>
            <a:ext cx="5139393" cy="2372119"/>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407598440"/>
              </p:ext>
            </p:extLst>
          </p:nvPr>
        </p:nvGraphicFramePr>
        <p:xfrm>
          <a:off x="2117559" y="4022710"/>
          <a:ext cx="7808105" cy="2015965"/>
        </p:xfrm>
        <a:graphic>
          <a:graphicData uri="http://schemas.openxmlformats.org/drawingml/2006/table">
            <a:tbl>
              <a:tblPr firstRow="1" firstCol="1" bandRow="1">
                <a:tableStyleId>{5C22544A-7EE6-4342-B048-85BDC9FD1C3A}</a:tableStyleId>
              </a:tblPr>
              <a:tblGrid>
                <a:gridCol w="2252746">
                  <a:extLst>
                    <a:ext uri="{9D8B030D-6E8A-4147-A177-3AD203B41FA5}">
                      <a16:colId xmlns:a16="http://schemas.microsoft.com/office/drawing/2014/main" val="1965396980"/>
                    </a:ext>
                  </a:extLst>
                </a:gridCol>
                <a:gridCol w="1630079">
                  <a:extLst>
                    <a:ext uri="{9D8B030D-6E8A-4147-A177-3AD203B41FA5}">
                      <a16:colId xmlns:a16="http://schemas.microsoft.com/office/drawing/2014/main" val="3732540687"/>
                    </a:ext>
                  </a:extLst>
                </a:gridCol>
                <a:gridCol w="1378889">
                  <a:extLst>
                    <a:ext uri="{9D8B030D-6E8A-4147-A177-3AD203B41FA5}">
                      <a16:colId xmlns:a16="http://schemas.microsoft.com/office/drawing/2014/main" val="2657675940"/>
                    </a:ext>
                  </a:extLst>
                </a:gridCol>
                <a:gridCol w="2546391">
                  <a:extLst>
                    <a:ext uri="{9D8B030D-6E8A-4147-A177-3AD203B41FA5}">
                      <a16:colId xmlns:a16="http://schemas.microsoft.com/office/drawing/2014/main" val="1398364723"/>
                    </a:ext>
                  </a:extLst>
                </a:gridCol>
              </a:tblGrid>
              <a:tr h="412765">
                <a:tc gridSpan="4">
                  <a:txBody>
                    <a:bodyPr/>
                    <a:lstStyle/>
                    <a:p>
                      <a:pPr algn="ctr">
                        <a:lnSpc>
                          <a:spcPct val="150000"/>
                        </a:lnSpc>
                        <a:spcAft>
                          <a:spcPts val="0"/>
                        </a:spcAft>
                      </a:pPr>
                      <a:r>
                        <a:rPr lang="es-ES" sz="1800" dirty="0">
                          <a:effectLst/>
                        </a:rPr>
                        <a:t>RESUMEN DE LOS RESULTADOS</a:t>
                      </a:r>
                      <a:endParaRPr lang="en-US" sz="2000" dirty="0">
                        <a:solidFill>
                          <a:srgbClr val="00000A"/>
                        </a:solidFill>
                        <a:effectLst/>
                        <a:latin typeface="Times New Roman" panose="02020603050405020304" pitchFamily="18" charset="0"/>
                        <a:ea typeface="Droid Sans Fallback"/>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73843265"/>
                  </a:ext>
                </a:extLst>
              </a:tr>
              <a:tr h="874892">
                <a:tc>
                  <a:txBody>
                    <a:bodyPr/>
                    <a:lstStyle/>
                    <a:p>
                      <a:pPr algn="ctr">
                        <a:lnSpc>
                          <a:spcPct val="150000"/>
                        </a:lnSpc>
                        <a:spcAft>
                          <a:spcPts val="0"/>
                        </a:spcAft>
                      </a:pPr>
                      <a:r>
                        <a:rPr lang="es-ES" sz="1800" dirty="0">
                          <a:effectLst/>
                        </a:rPr>
                        <a:t> </a:t>
                      </a:r>
                      <a:endParaRPr lang="en-US" sz="2000" dirty="0">
                        <a:solidFill>
                          <a:srgbClr val="00000A"/>
                        </a:solidFill>
                        <a:effectLst/>
                        <a:latin typeface="Times New Roman" panose="02020603050405020304" pitchFamily="18" charset="0"/>
                        <a:ea typeface="Droid Sans Fallback"/>
                        <a:cs typeface="Times New Roman" panose="02020603050405020304" pitchFamily="18" charset="0"/>
                      </a:endParaRPr>
                    </a:p>
                  </a:txBody>
                  <a:tcPr marL="68580" marR="68580" marT="0" marB="0"/>
                </a:tc>
                <a:tc>
                  <a:txBody>
                    <a:bodyPr/>
                    <a:lstStyle/>
                    <a:p>
                      <a:pPr algn="ctr">
                        <a:lnSpc>
                          <a:spcPct val="150000"/>
                        </a:lnSpc>
                        <a:spcAft>
                          <a:spcPts val="0"/>
                        </a:spcAft>
                      </a:pPr>
                      <a:r>
                        <a:rPr lang="es-ES" sz="1800" dirty="0">
                          <a:effectLst/>
                        </a:rPr>
                        <a:t>Reparación bien realizada</a:t>
                      </a:r>
                      <a:endParaRPr lang="en-US" sz="2000" dirty="0">
                        <a:solidFill>
                          <a:srgbClr val="00000A"/>
                        </a:solidFill>
                        <a:effectLst/>
                        <a:latin typeface="Times New Roman" panose="02020603050405020304" pitchFamily="18" charset="0"/>
                        <a:ea typeface="Droid Sans Fallback"/>
                        <a:cs typeface="Times New Roman" panose="02020603050405020304" pitchFamily="18" charset="0"/>
                      </a:endParaRPr>
                    </a:p>
                  </a:txBody>
                  <a:tcPr marL="68580" marR="68580" marT="0" marB="0"/>
                </a:tc>
                <a:tc>
                  <a:txBody>
                    <a:bodyPr/>
                    <a:lstStyle/>
                    <a:p>
                      <a:pPr algn="ctr">
                        <a:lnSpc>
                          <a:spcPct val="150000"/>
                        </a:lnSpc>
                        <a:spcAft>
                          <a:spcPts val="0"/>
                        </a:spcAft>
                      </a:pPr>
                      <a:r>
                        <a:rPr lang="es-ES" sz="1800" dirty="0">
                          <a:effectLst/>
                        </a:rPr>
                        <a:t>Reparación mal realizada</a:t>
                      </a:r>
                      <a:endParaRPr lang="en-US" sz="2000" dirty="0">
                        <a:solidFill>
                          <a:srgbClr val="00000A"/>
                        </a:solidFill>
                        <a:effectLst/>
                        <a:latin typeface="Times New Roman" panose="02020603050405020304" pitchFamily="18" charset="0"/>
                        <a:ea typeface="Droid Sans Fallback"/>
                        <a:cs typeface="Times New Roman" panose="02020603050405020304" pitchFamily="18" charset="0"/>
                      </a:endParaRPr>
                    </a:p>
                  </a:txBody>
                  <a:tcPr marL="68580" marR="68580" marT="0" marB="0"/>
                </a:tc>
                <a:tc>
                  <a:txBody>
                    <a:bodyPr/>
                    <a:lstStyle/>
                    <a:p>
                      <a:pPr algn="ctr">
                        <a:lnSpc>
                          <a:spcPct val="150000"/>
                        </a:lnSpc>
                        <a:spcAft>
                          <a:spcPts val="0"/>
                        </a:spcAft>
                      </a:pPr>
                      <a:r>
                        <a:rPr lang="es-ES" sz="1800" dirty="0">
                          <a:effectLst/>
                        </a:rPr>
                        <a:t>Comprometimiento mecánico del componente</a:t>
                      </a:r>
                      <a:endParaRPr lang="en-US" sz="2000" dirty="0">
                        <a:solidFill>
                          <a:srgbClr val="00000A"/>
                        </a:solidFill>
                        <a:effectLst/>
                        <a:latin typeface="Times New Roman" panose="02020603050405020304" pitchFamily="18" charset="0"/>
                        <a:ea typeface="Droid Sans Fallback"/>
                        <a:cs typeface="Times New Roman" panose="02020603050405020304" pitchFamily="18" charset="0"/>
                      </a:endParaRPr>
                    </a:p>
                  </a:txBody>
                  <a:tcPr marL="68580" marR="68580" marT="0" marB="0"/>
                </a:tc>
                <a:extLst>
                  <a:ext uri="{0D108BD9-81ED-4DB2-BD59-A6C34878D82A}">
                    <a16:rowId xmlns:a16="http://schemas.microsoft.com/office/drawing/2014/main" val="2163590264"/>
                  </a:ext>
                </a:extLst>
              </a:tr>
              <a:tr h="412765">
                <a:tc>
                  <a:txBody>
                    <a:bodyPr/>
                    <a:lstStyle/>
                    <a:p>
                      <a:pPr algn="l">
                        <a:lnSpc>
                          <a:spcPct val="150000"/>
                        </a:lnSpc>
                        <a:spcAft>
                          <a:spcPts val="0"/>
                        </a:spcAft>
                      </a:pPr>
                      <a:r>
                        <a:rPr lang="es-ES" sz="1800">
                          <a:effectLst/>
                        </a:rPr>
                        <a:t>Esfuerzo normal</a:t>
                      </a:r>
                      <a:endParaRPr lang="en-US" sz="2000">
                        <a:solidFill>
                          <a:srgbClr val="00000A"/>
                        </a:solidFill>
                        <a:effectLst/>
                        <a:latin typeface="Times New Roman" panose="02020603050405020304" pitchFamily="18" charset="0"/>
                        <a:ea typeface="Droid Sans Fallback"/>
                        <a:cs typeface="Times New Roman" panose="02020603050405020304" pitchFamily="18" charset="0"/>
                      </a:endParaRPr>
                    </a:p>
                  </a:txBody>
                  <a:tcPr marL="68580" marR="68580" marT="0" marB="0"/>
                </a:tc>
                <a:tc>
                  <a:txBody>
                    <a:bodyPr/>
                    <a:lstStyle/>
                    <a:p>
                      <a:pPr algn="ctr">
                        <a:lnSpc>
                          <a:spcPct val="150000"/>
                        </a:lnSpc>
                        <a:spcAft>
                          <a:spcPts val="0"/>
                        </a:spcAft>
                      </a:pPr>
                      <a:r>
                        <a:rPr lang="es-ES" sz="1800">
                          <a:effectLst/>
                        </a:rPr>
                        <a:t>368,71[MPa]</a:t>
                      </a:r>
                      <a:endParaRPr lang="en-US" sz="2000">
                        <a:solidFill>
                          <a:srgbClr val="00000A"/>
                        </a:solidFill>
                        <a:effectLst/>
                        <a:latin typeface="Times New Roman" panose="02020603050405020304" pitchFamily="18" charset="0"/>
                        <a:ea typeface="Droid Sans Fallback"/>
                        <a:cs typeface="Times New Roman" panose="02020603050405020304" pitchFamily="18" charset="0"/>
                      </a:endParaRPr>
                    </a:p>
                  </a:txBody>
                  <a:tcPr marL="68580" marR="68580" marT="0" marB="0"/>
                </a:tc>
                <a:tc>
                  <a:txBody>
                    <a:bodyPr/>
                    <a:lstStyle/>
                    <a:p>
                      <a:pPr algn="ctr">
                        <a:lnSpc>
                          <a:spcPct val="150000"/>
                        </a:lnSpc>
                        <a:spcAft>
                          <a:spcPts val="0"/>
                        </a:spcAft>
                      </a:pPr>
                      <a:r>
                        <a:rPr lang="es-ES" sz="1800">
                          <a:effectLst/>
                        </a:rPr>
                        <a:t>422,75[MPa]</a:t>
                      </a:r>
                      <a:endParaRPr lang="en-US" sz="2000">
                        <a:solidFill>
                          <a:srgbClr val="00000A"/>
                        </a:solidFill>
                        <a:effectLst/>
                        <a:latin typeface="Times New Roman" panose="02020603050405020304" pitchFamily="18" charset="0"/>
                        <a:ea typeface="Droid Sans Fallback"/>
                        <a:cs typeface="Times New Roman" panose="02020603050405020304" pitchFamily="18" charset="0"/>
                      </a:endParaRPr>
                    </a:p>
                  </a:txBody>
                  <a:tcPr marL="68580" marR="68580" marT="0" marB="0"/>
                </a:tc>
                <a:tc>
                  <a:txBody>
                    <a:bodyPr/>
                    <a:lstStyle/>
                    <a:p>
                      <a:pPr algn="ctr">
                        <a:lnSpc>
                          <a:spcPct val="150000"/>
                        </a:lnSpc>
                        <a:spcAft>
                          <a:spcPts val="0"/>
                        </a:spcAft>
                      </a:pPr>
                      <a:r>
                        <a:rPr lang="es-ES" sz="1800" dirty="0">
                          <a:effectLst/>
                        </a:rPr>
                        <a:t>14.65%</a:t>
                      </a:r>
                      <a:endParaRPr lang="en-US" sz="2000" dirty="0">
                        <a:solidFill>
                          <a:srgbClr val="00000A"/>
                        </a:solidFill>
                        <a:effectLst/>
                        <a:latin typeface="Times New Roman" panose="02020603050405020304" pitchFamily="18" charset="0"/>
                        <a:ea typeface="Droid Sans Fallback"/>
                        <a:cs typeface="Times New Roman" panose="02020603050405020304" pitchFamily="18" charset="0"/>
                      </a:endParaRPr>
                    </a:p>
                  </a:txBody>
                  <a:tcPr marL="68580" marR="68580" marT="0" marB="0"/>
                </a:tc>
                <a:extLst>
                  <a:ext uri="{0D108BD9-81ED-4DB2-BD59-A6C34878D82A}">
                    <a16:rowId xmlns:a16="http://schemas.microsoft.com/office/drawing/2014/main" val="480701209"/>
                  </a:ext>
                </a:extLst>
              </a:tr>
            </a:tbl>
          </a:graphicData>
        </a:graphic>
      </p:graphicFrame>
    </p:spTree>
    <p:extLst>
      <p:ext uri="{BB962C8B-B14F-4D97-AF65-F5344CB8AC3E}">
        <p14:creationId xmlns:p14="http://schemas.microsoft.com/office/powerpoint/2010/main" val="1938639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3" name="Título 1">
            <a:extLst>
              <a:ext uri="{FF2B5EF4-FFF2-40B4-BE49-F238E27FC236}">
                <a16:creationId xmlns:a16="http://schemas.microsoft.com/office/drawing/2014/main" id="{D7CA1800-22AB-496E-B5EA-929E09CE1C7E}"/>
              </a:ext>
            </a:extLst>
          </p:cNvPr>
          <p:cNvSpPr>
            <a:spLocks noGrp="1"/>
          </p:cNvSpPr>
          <p:nvPr>
            <p:ph type="title"/>
          </p:nvPr>
        </p:nvSpPr>
        <p:spPr>
          <a:xfrm>
            <a:off x="3706122" y="262485"/>
            <a:ext cx="4779756" cy="949579"/>
          </a:xfrm>
        </p:spPr>
        <p:txBody>
          <a:bodyPr/>
          <a:lstStyle/>
          <a:p>
            <a:pPr algn="ctr"/>
            <a:r>
              <a:rPr lang="es-EC" b="1" dirty="0"/>
              <a:t>CONCLUSIONES</a:t>
            </a:r>
          </a:p>
        </p:txBody>
      </p:sp>
      <p:pic>
        <p:nvPicPr>
          <p:cNvPr id="15" name="Picture 4" descr="Resultado de imagen de conclusion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5717" y="2958331"/>
            <a:ext cx="2546283" cy="31704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317103032"/>
              </p:ext>
            </p:extLst>
          </p:nvPr>
        </p:nvGraphicFramePr>
        <p:xfrm>
          <a:off x="357878" y="877455"/>
          <a:ext cx="10273177" cy="52735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60280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3" name="Título 1">
            <a:extLst>
              <a:ext uri="{FF2B5EF4-FFF2-40B4-BE49-F238E27FC236}">
                <a16:creationId xmlns:a16="http://schemas.microsoft.com/office/drawing/2014/main" id="{D7CA1800-22AB-496E-B5EA-929E09CE1C7E}"/>
              </a:ext>
            </a:extLst>
          </p:cNvPr>
          <p:cNvSpPr>
            <a:spLocks noGrp="1"/>
          </p:cNvSpPr>
          <p:nvPr>
            <p:ph type="title"/>
          </p:nvPr>
        </p:nvSpPr>
        <p:spPr>
          <a:xfrm>
            <a:off x="3706122" y="262485"/>
            <a:ext cx="4779756" cy="949579"/>
          </a:xfrm>
        </p:spPr>
        <p:txBody>
          <a:bodyPr/>
          <a:lstStyle/>
          <a:p>
            <a:pPr algn="ctr"/>
            <a:r>
              <a:rPr lang="es-EC" b="1" dirty="0"/>
              <a:t>RECOMENDACIONES</a:t>
            </a:r>
          </a:p>
        </p:txBody>
      </p:sp>
      <p:pic>
        <p:nvPicPr>
          <p:cNvPr id="15" name="Picture 4" descr="Resultado de imagen de conclusion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5717" y="2958331"/>
            <a:ext cx="2546283" cy="31704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1402743539"/>
              </p:ext>
            </p:extLst>
          </p:nvPr>
        </p:nvGraphicFramePr>
        <p:xfrm>
          <a:off x="357878" y="866274"/>
          <a:ext cx="11577448" cy="528475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57749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pic>
        <p:nvPicPr>
          <p:cNvPr id="16" name="Picture 2" descr="Imagen relacionada">
            <a:extLst>
              <a:ext uri="{FF2B5EF4-FFF2-40B4-BE49-F238E27FC236}">
                <a16:creationId xmlns:a16="http://schemas.microsoft.com/office/drawing/2014/main" id="{2235B3CD-DC53-4A18-9A22-D58ED0994BE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01503" y="1657166"/>
            <a:ext cx="7770354" cy="3510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857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2" name="Marcador de contenido 2">
            <a:extLst>
              <a:ext uri="{FF2B5EF4-FFF2-40B4-BE49-F238E27FC236}">
                <a16:creationId xmlns:a16="http://schemas.microsoft.com/office/drawing/2014/main" id="{04C5D474-F0D8-44C0-96F6-E50F7D33EA56}"/>
              </a:ext>
            </a:extLst>
          </p:cNvPr>
          <p:cNvSpPr>
            <a:spLocks noGrp="1"/>
          </p:cNvSpPr>
          <p:nvPr>
            <p:ph idx="1"/>
          </p:nvPr>
        </p:nvSpPr>
        <p:spPr>
          <a:xfrm>
            <a:off x="837440" y="877261"/>
            <a:ext cx="9378602" cy="838364"/>
          </a:xfrm>
        </p:spPr>
        <p:txBody>
          <a:bodyPr>
            <a:normAutofit fontScale="92500"/>
          </a:bodyPr>
          <a:lstStyle/>
          <a:p>
            <a:pPr marL="457200" lvl="1" indent="0" algn="just">
              <a:buNone/>
            </a:pPr>
            <a:r>
              <a:rPr lang="es-ES" dirty="0"/>
              <a:t>ANÁLISIS DEL ESTADO LÍMITE DE RESISTENCIA DE COMPONENTES DE AERONAVES DE COMBATE, REPARADOS CON MATERIALES COMPUESTOS.</a:t>
            </a:r>
            <a:endParaRPr lang="es-EC" dirty="0"/>
          </a:p>
        </p:txBody>
      </p:sp>
      <p:sp>
        <p:nvSpPr>
          <p:cNvPr id="16" name="Rectángulo 15"/>
          <p:cNvSpPr/>
          <p:nvPr/>
        </p:nvSpPr>
        <p:spPr>
          <a:xfrm>
            <a:off x="2696829" y="189738"/>
            <a:ext cx="6116563" cy="461665"/>
          </a:xfrm>
          <a:prstGeom prst="rect">
            <a:avLst/>
          </a:prstGeom>
        </p:spPr>
        <p:txBody>
          <a:bodyPr wrap="square">
            <a:spAutoFit/>
          </a:bodyPr>
          <a:lstStyle/>
          <a:p>
            <a:pPr lvl="1" algn="ctr"/>
            <a:r>
              <a:rPr lang="es-EC" sz="2400" b="1" dirty="0"/>
              <a:t>CONVENIO INVESTIGATIVO FAE-ESPE</a:t>
            </a:r>
          </a:p>
        </p:txBody>
      </p:sp>
      <p:pic>
        <p:nvPicPr>
          <p:cNvPr id="18" name="Imagen 17">
            <a:extLst>
              <a:ext uri="{FF2B5EF4-FFF2-40B4-BE49-F238E27FC236}">
                <a16:creationId xmlns:a16="http://schemas.microsoft.com/office/drawing/2014/main" id="{228830CA-5898-4BF4-B2A4-D681F699E77A}"/>
              </a:ext>
            </a:extLst>
          </p:cNvPr>
          <p:cNvPicPr>
            <a:picLocks noChangeAspect="1"/>
          </p:cNvPicPr>
          <p:nvPr/>
        </p:nvPicPr>
        <p:blipFill>
          <a:blip r:embed="rId6"/>
          <a:stretch>
            <a:fillRect/>
          </a:stretch>
        </p:blipFill>
        <p:spPr>
          <a:xfrm>
            <a:off x="8660413" y="3344483"/>
            <a:ext cx="2998187" cy="1998011"/>
          </a:xfrm>
          <a:prstGeom prst="rect">
            <a:avLst/>
          </a:prstGeom>
        </p:spPr>
      </p:pic>
      <p:pic>
        <p:nvPicPr>
          <p:cNvPr id="2" name="Imagen 1"/>
          <p:cNvPicPr>
            <a:picLocks noChangeAspect="1"/>
          </p:cNvPicPr>
          <p:nvPr/>
        </p:nvPicPr>
        <p:blipFill>
          <a:blip r:embed="rId7"/>
          <a:stretch>
            <a:fillRect/>
          </a:stretch>
        </p:blipFill>
        <p:spPr>
          <a:xfrm>
            <a:off x="4689528" y="2515742"/>
            <a:ext cx="3308411" cy="1857346"/>
          </a:xfrm>
          <a:prstGeom prst="rect">
            <a:avLst/>
          </a:prstGeom>
        </p:spPr>
      </p:pic>
      <p:pic>
        <p:nvPicPr>
          <p:cNvPr id="3" name="Imagen 2"/>
          <p:cNvPicPr>
            <a:picLocks noChangeAspect="1"/>
          </p:cNvPicPr>
          <p:nvPr/>
        </p:nvPicPr>
        <p:blipFill>
          <a:blip r:embed="rId8"/>
          <a:stretch>
            <a:fillRect/>
          </a:stretch>
        </p:blipFill>
        <p:spPr>
          <a:xfrm>
            <a:off x="837440" y="1715625"/>
            <a:ext cx="3189615" cy="1938812"/>
          </a:xfrm>
          <a:prstGeom prst="rect">
            <a:avLst/>
          </a:prstGeom>
        </p:spPr>
      </p:pic>
    </p:spTree>
    <p:extLst>
      <p:ext uri="{BB962C8B-B14F-4D97-AF65-F5344CB8AC3E}">
        <p14:creationId xmlns:p14="http://schemas.microsoft.com/office/powerpoint/2010/main" val="3842470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1" name="Título 1">
            <a:extLst>
              <a:ext uri="{FF2B5EF4-FFF2-40B4-BE49-F238E27FC236}">
                <a16:creationId xmlns:a16="http://schemas.microsoft.com/office/drawing/2014/main" id="{D7CA1800-22AB-496E-B5EA-929E09CE1C7E}"/>
              </a:ext>
            </a:extLst>
          </p:cNvPr>
          <p:cNvSpPr>
            <a:spLocks noGrp="1"/>
          </p:cNvSpPr>
          <p:nvPr>
            <p:ph type="title"/>
          </p:nvPr>
        </p:nvSpPr>
        <p:spPr>
          <a:xfrm>
            <a:off x="3801570" y="242269"/>
            <a:ext cx="4199668" cy="755258"/>
          </a:xfrm>
        </p:spPr>
        <p:txBody>
          <a:bodyPr/>
          <a:lstStyle/>
          <a:p>
            <a:pPr algn="ctr"/>
            <a:r>
              <a:rPr lang="es-EC" b="1" dirty="0"/>
              <a:t>AVIÓN A29-B</a:t>
            </a:r>
          </a:p>
        </p:txBody>
      </p:sp>
      <p:pic>
        <p:nvPicPr>
          <p:cNvPr id="8" name="Imagen 7"/>
          <p:cNvPicPr>
            <a:picLocks noChangeAspect="1"/>
          </p:cNvPicPr>
          <p:nvPr/>
        </p:nvPicPr>
        <p:blipFill>
          <a:blip r:embed="rId6"/>
          <a:stretch>
            <a:fillRect/>
          </a:stretch>
        </p:blipFill>
        <p:spPr>
          <a:xfrm>
            <a:off x="301338" y="2595418"/>
            <a:ext cx="4658448" cy="2263919"/>
          </a:xfrm>
          <a:prstGeom prst="rect">
            <a:avLst/>
          </a:prstGeom>
        </p:spPr>
      </p:pic>
      <p:pic>
        <p:nvPicPr>
          <p:cNvPr id="9" name="Imagen 8"/>
          <p:cNvPicPr>
            <a:picLocks noChangeAspect="1"/>
          </p:cNvPicPr>
          <p:nvPr/>
        </p:nvPicPr>
        <p:blipFill>
          <a:blip r:embed="rId7"/>
          <a:stretch>
            <a:fillRect/>
          </a:stretch>
        </p:blipFill>
        <p:spPr>
          <a:xfrm>
            <a:off x="4739049" y="2006303"/>
            <a:ext cx="3114675" cy="2838450"/>
          </a:xfrm>
          <a:prstGeom prst="rect">
            <a:avLst/>
          </a:prstGeom>
        </p:spPr>
      </p:pic>
      <p:pic>
        <p:nvPicPr>
          <p:cNvPr id="10" name="Imagen 9"/>
          <p:cNvPicPr>
            <a:picLocks noChangeAspect="1"/>
          </p:cNvPicPr>
          <p:nvPr/>
        </p:nvPicPr>
        <p:blipFill>
          <a:blip r:embed="rId8"/>
          <a:stretch>
            <a:fillRect/>
          </a:stretch>
        </p:blipFill>
        <p:spPr>
          <a:xfrm>
            <a:off x="7796826" y="2253953"/>
            <a:ext cx="4257675" cy="2343150"/>
          </a:xfrm>
          <a:prstGeom prst="rect">
            <a:avLst/>
          </a:prstGeom>
        </p:spPr>
      </p:pic>
      <p:sp>
        <p:nvSpPr>
          <p:cNvPr id="23" name="CuadroTexto 22"/>
          <p:cNvSpPr txBox="1"/>
          <p:nvPr/>
        </p:nvSpPr>
        <p:spPr>
          <a:xfrm>
            <a:off x="3405525" y="5086333"/>
            <a:ext cx="5202766" cy="461665"/>
          </a:xfrm>
          <a:prstGeom prst="rect">
            <a:avLst/>
          </a:prstGeom>
          <a:noFill/>
        </p:spPr>
        <p:txBody>
          <a:bodyPr wrap="square" rtlCol="0">
            <a:spAutoFit/>
          </a:bodyPr>
          <a:lstStyle/>
          <a:p>
            <a:pPr algn="ctr"/>
            <a:r>
              <a:rPr lang="es-ES" sz="1200" dirty="0"/>
              <a:t>Imágenes tomadas de: </a:t>
            </a:r>
            <a:r>
              <a:rPr lang="es-ES" sz="1200" b="1" dirty="0"/>
              <a:t>WING CENTER LEADING-EDGE SKIN, SRM A29-B</a:t>
            </a:r>
          </a:p>
          <a:p>
            <a:pPr algn="ctr"/>
            <a:endParaRPr lang="es-ES" sz="1200" b="1" dirty="0"/>
          </a:p>
        </p:txBody>
      </p:sp>
      <p:sp>
        <p:nvSpPr>
          <p:cNvPr id="15" name="CuadroTexto 14"/>
          <p:cNvSpPr txBox="1"/>
          <p:nvPr/>
        </p:nvSpPr>
        <p:spPr>
          <a:xfrm>
            <a:off x="1650855" y="1323972"/>
            <a:ext cx="9116291" cy="369332"/>
          </a:xfrm>
          <a:prstGeom prst="rect">
            <a:avLst/>
          </a:prstGeom>
          <a:noFill/>
        </p:spPr>
        <p:txBody>
          <a:bodyPr wrap="square" rtlCol="0">
            <a:spAutoFit/>
          </a:bodyPr>
          <a:lstStyle/>
          <a:p>
            <a:pPr algn="ctr"/>
            <a:r>
              <a:rPr lang="es-EC" dirty="0"/>
              <a:t>ZONA DE TRABAJO PARA EL DESARROLLO DE LA INVESTIGACIÓN</a:t>
            </a:r>
            <a:endParaRPr lang="en-US" dirty="0"/>
          </a:p>
        </p:txBody>
      </p:sp>
    </p:spTree>
    <p:extLst>
      <p:ext uri="{BB962C8B-B14F-4D97-AF65-F5344CB8AC3E}">
        <p14:creationId xmlns:p14="http://schemas.microsoft.com/office/powerpoint/2010/main" val="3590227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0" name="Título 1">
            <a:extLst>
              <a:ext uri="{FF2B5EF4-FFF2-40B4-BE49-F238E27FC236}">
                <a16:creationId xmlns:a16="http://schemas.microsoft.com/office/drawing/2014/main" id="{D7CA1800-22AB-496E-B5EA-929E09CE1C7E}"/>
              </a:ext>
            </a:extLst>
          </p:cNvPr>
          <p:cNvSpPr txBox="1">
            <a:spLocks/>
          </p:cNvSpPr>
          <p:nvPr/>
        </p:nvSpPr>
        <p:spPr>
          <a:xfrm>
            <a:off x="3368754" y="1596374"/>
            <a:ext cx="5224137" cy="100386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a:t>OBJETIVO GENERAL</a:t>
            </a:r>
          </a:p>
        </p:txBody>
      </p:sp>
      <p:sp>
        <p:nvSpPr>
          <p:cNvPr id="13" name="Marcador de contenido 6">
            <a:extLst>
              <a:ext uri="{FF2B5EF4-FFF2-40B4-BE49-F238E27FC236}">
                <a16:creationId xmlns:a16="http://schemas.microsoft.com/office/drawing/2014/main" id="{DF9D0C7E-9561-4916-8623-C21D12CB1717}"/>
              </a:ext>
            </a:extLst>
          </p:cNvPr>
          <p:cNvSpPr txBox="1">
            <a:spLocks/>
          </p:cNvSpPr>
          <p:nvPr/>
        </p:nvSpPr>
        <p:spPr>
          <a:xfrm>
            <a:off x="681665" y="2917406"/>
            <a:ext cx="10598316" cy="102577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just"/>
            <a:r>
              <a:rPr lang="es-MX" dirty="0"/>
              <a:t>Implementar un método de obtención de información de daños en el borde de ataque del avión A-29B a través de un escáner 3D.</a:t>
            </a:r>
            <a:endParaRPr lang="es-EC" dirty="0"/>
          </a:p>
        </p:txBody>
      </p:sp>
    </p:spTree>
    <p:extLst>
      <p:ext uri="{BB962C8B-B14F-4D97-AF65-F5344CB8AC3E}">
        <p14:creationId xmlns:p14="http://schemas.microsoft.com/office/powerpoint/2010/main" val="971333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0" name="Título 1">
            <a:extLst>
              <a:ext uri="{FF2B5EF4-FFF2-40B4-BE49-F238E27FC236}">
                <a16:creationId xmlns:a16="http://schemas.microsoft.com/office/drawing/2014/main" id="{D7CA1800-22AB-496E-B5EA-929E09CE1C7E}"/>
              </a:ext>
            </a:extLst>
          </p:cNvPr>
          <p:cNvSpPr txBox="1">
            <a:spLocks/>
          </p:cNvSpPr>
          <p:nvPr/>
        </p:nvSpPr>
        <p:spPr>
          <a:xfrm>
            <a:off x="3330770" y="163582"/>
            <a:ext cx="5224137" cy="100386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a:t>OBJETIVOS ESPECÍFICOS</a:t>
            </a:r>
          </a:p>
        </p:txBody>
      </p:sp>
      <p:graphicFrame>
        <p:nvGraphicFramePr>
          <p:cNvPr id="15" name="Diagrama 14"/>
          <p:cNvGraphicFramePr/>
          <p:nvPr>
            <p:extLst>
              <p:ext uri="{D42A27DB-BD31-4B8C-83A1-F6EECF244321}">
                <p14:modId xmlns:p14="http://schemas.microsoft.com/office/powerpoint/2010/main" val="3230962623"/>
              </p:ext>
            </p:extLst>
          </p:nvPr>
        </p:nvGraphicFramePr>
        <p:xfrm>
          <a:off x="1878839" y="893233"/>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016558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2" name="Título 1">
            <a:extLst>
              <a:ext uri="{FF2B5EF4-FFF2-40B4-BE49-F238E27FC236}">
                <a16:creationId xmlns:a16="http://schemas.microsoft.com/office/drawing/2014/main" id="{D7CA1800-22AB-496E-B5EA-929E09CE1C7E}"/>
              </a:ext>
            </a:extLst>
          </p:cNvPr>
          <p:cNvSpPr>
            <a:spLocks noGrp="1"/>
          </p:cNvSpPr>
          <p:nvPr>
            <p:ph type="title"/>
          </p:nvPr>
        </p:nvSpPr>
        <p:spPr>
          <a:xfrm>
            <a:off x="2218679" y="399511"/>
            <a:ext cx="7706985" cy="1019861"/>
          </a:xfrm>
        </p:spPr>
        <p:txBody>
          <a:bodyPr/>
          <a:lstStyle/>
          <a:p>
            <a:pPr algn="ctr"/>
            <a:r>
              <a:rPr lang="es-EC" b="1" dirty="0"/>
              <a:t>REVISIÓN DE LITERATURA</a:t>
            </a:r>
          </a:p>
        </p:txBody>
      </p:sp>
      <p:sp>
        <p:nvSpPr>
          <p:cNvPr id="13" name="Marcador de contenido 6">
            <a:extLst>
              <a:ext uri="{FF2B5EF4-FFF2-40B4-BE49-F238E27FC236}">
                <a16:creationId xmlns:a16="http://schemas.microsoft.com/office/drawing/2014/main" id="{2DFF5DBB-590C-4D6B-BD9F-2FB456A82759}"/>
              </a:ext>
            </a:extLst>
          </p:cNvPr>
          <p:cNvSpPr txBox="1">
            <a:spLocks/>
          </p:cNvSpPr>
          <p:nvPr/>
        </p:nvSpPr>
        <p:spPr>
          <a:xfrm>
            <a:off x="943465" y="1756521"/>
            <a:ext cx="5008156" cy="3727143"/>
          </a:xfrm>
          <a:prstGeom prst="rect">
            <a:avLst/>
          </a:prstGeom>
        </p:spPr>
        <p:txBody>
          <a:bodyPr vert="horz" lIns="91440" tIns="45720" rIns="91440" bIns="45720" rtlCol="0" anchor="ctr">
            <a:normAutofit fontScale="92500"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just">
              <a:buNone/>
            </a:pPr>
            <a:r>
              <a:rPr lang="es-419" dirty="0"/>
              <a:t>El creciente desarrollo aeronáutico dado en los últimos tiempos responde principalmente a la posibilidad de utilizar materiales compuestos para la creación y diseño de sus estructuras.</a:t>
            </a:r>
          </a:p>
          <a:p>
            <a:pPr marL="0" indent="0" algn="just">
              <a:buNone/>
            </a:pPr>
            <a:endParaRPr lang="es-419" dirty="0"/>
          </a:p>
          <a:p>
            <a:pPr marL="0" indent="0" algn="just">
              <a:buNone/>
            </a:pPr>
            <a:r>
              <a:rPr lang="es-MX" dirty="0"/>
              <a:t>Su uso se da en la fabricación de piezas primarias, debido a que tienen una amplia gama de aplicación y sobre todo por sus características ligeras y flexibles.</a:t>
            </a:r>
            <a:endParaRPr lang="es-EC" dirty="0"/>
          </a:p>
        </p:txBody>
      </p:sp>
      <p:sp>
        <p:nvSpPr>
          <p:cNvPr id="9" name="CuadroTexto 8"/>
          <p:cNvSpPr txBox="1"/>
          <p:nvPr/>
        </p:nvSpPr>
        <p:spPr>
          <a:xfrm>
            <a:off x="6420714" y="4598590"/>
            <a:ext cx="4261992" cy="276999"/>
          </a:xfrm>
          <a:prstGeom prst="rect">
            <a:avLst/>
          </a:prstGeom>
          <a:noFill/>
        </p:spPr>
        <p:txBody>
          <a:bodyPr wrap="square" rtlCol="0">
            <a:spAutoFit/>
          </a:bodyPr>
          <a:lstStyle/>
          <a:p>
            <a:pPr algn="ctr"/>
            <a:r>
              <a:rPr lang="es-ES" sz="1200" dirty="0"/>
              <a:t>Imagen tomada de: </a:t>
            </a:r>
            <a:r>
              <a:rPr lang="es-ES" sz="1200" b="1" dirty="0" err="1"/>
              <a:t>Hispaviación</a:t>
            </a:r>
            <a:r>
              <a:rPr lang="es-ES" sz="1200" b="1" dirty="0"/>
              <a:t>(2018)  </a:t>
            </a:r>
          </a:p>
        </p:txBody>
      </p:sp>
      <p:pic>
        <p:nvPicPr>
          <p:cNvPr id="2" name="Picture 2" descr="La industria aeronáutica y los materiales compuestos. La tecnología “carbon  forgé”">
            <a:extLst>
              <a:ext uri="{FF2B5EF4-FFF2-40B4-BE49-F238E27FC236}">
                <a16:creationId xmlns:a16="http://schemas.microsoft.com/office/drawing/2014/main" id="{0100A12F-3367-4626-B575-D41A2DC2C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4996" y="2009739"/>
            <a:ext cx="2993429" cy="2484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335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2" name="Título 1">
            <a:extLst>
              <a:ext uri="{FF2B5EF4-FFF2-40B4-BE49-F238E27FC236}">
                <a16:creationId xmlns:a16="http://schemas.microsoft.com/office/drawing/2014/main" id="{D7CA1800-22AB-496E-B5EA-929E09CE1C7E}"/>
              </a:ext>
            </a:extLst>
          </p:cNvPr>
          <p:cNvSpPr>
            <a:spLocks noGrp="1"/>
          </p:cNvSpPr>
          <p:nvPr>
            <p:ph type="title"/>
          </p:nvPr>
        </p:nvSpPr>
        <p:spPr>
          <a:xfrm>
            <a:off x="1776380" y="123981"/>
            <a:ext cx="7706985" cy="1019861"/>
          </a:xfrm>
        </p:spPr>
        <p:txBody>
          <a:bodyPr/>
          <a:lstStyle/>
          <a:p>
            <a:pPr algn="ctr"/>
            <a:r>
              <a:rPr lang="es-EC" b="1" dirty="0"/>
              <a:t>REVISIÓN DE LITERATURA</a:t>
            </a:r>
          </a:p>
        </p:txBody>
      </p:sp>
      <p:sp>
        <p:nvSpPr>
          <p:cNvPr id="9" name="CuadroTexto 8"/>
          <p:cNvSpPr txBox="1"/>
          <p:nvPr/>
        </p:nvSpPr>
        <p:spPr>
          <a:xfrm>
            <a:off x="7039016" y="4729447"/>
            <a:ext cx="4261992" cy="276999"/>
          </a:xfrm>
          <a:prstGeom prst="rect">
            <a:avLst/>
          </a:prstGeom>
          <a:noFill/>
        </p:spPr>
        <p:txBody>
          <a:bodyPr wrap="square" rtlCol="0">
            <a:spAutoFit/>
          </a:bodyPr>
          <a:lstStyle/>
          <a:p>
            <a:pPr algn="ctr"/>
            <a:r>
              <a:rPr lang="es-ES" sz="1200" dirty="0"/>
              <a:t>Imagen tomada de: </a:t>
            </a:r>
            <a:r>
              <a:rPr lang="es-ES" sz="1200" b="1" dirty="0"/>
              <a:t>Blog Universidad de Valencia, 2013</a:t>
            </a:r>
          </a:p>
        </p:txBody>
      </p:sp>
      <p:sp>
        <p:nvSpPr>
          <p:cNvPr id="2" name="Rectángulo 1"/>
          <p:cNvSpPr/>
          <p:nvPr/>
        </p:nvSpPr>
        <p:spPr>
          <a:xfrm>
            <a:off x="443722" y="1338303"/>
            <a:ext cx="5823284" cy="4154984"/>
          </a:xfrm>
          <a:prstGeom prst="rect">
            <a:avLst/>
          </a:prstGeom>
        </p:spPr>
        <p:txBody>
          <a:bodyPr wrap="square">
            <a:spAutoFit/>
          </a:bodyPr>
          <a:lstStyle/>
          <a:p>
            <a:pPr algn="just"/>
            <a:r>
              <a:rPr lang="es-MX" sz="2400" dirty="0"/>
              <a:t>La ingeniería inversa se deriva del surgimiento del comercio, debido a que cuando se estudiaba un producto para conocer el funcionamiento y la forma que fue construida con el fin de crear algo similar o mejorar. No obstante, el crecimiento de la ingeniería inversa se presentó en la Revolución Industrial, donde los inventores observaban los elementos creados por otras personas, es así que estudiaban de manera detalla para saber de la funcionalidad.</a:t>
            </a:r>
          </a:p>
        </p:txBody>
      </p:sp>
      <p:pic>
        <p:nvPicPr>
          <p:cNvPr id="10" name="Imagen 9"/>
          <p:cNvPicPr/>
          <p:nvPr/>
        </p:nvPicPr>
        <p:blipFill rotWithShape="1">
          <a:blip r:embed="rId6"/>
          <a:srcRect l="35133" t="29583" r="36015" b="38116"/>
          <a:stretch/>
        </p:blipFill>
        <p:spPr bwMode="auto">
          <a:xfrm>
            <a:off x="7406480" y="1723350"/>
            <a:ext cx="3709195" cy="26789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0932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a:extLst>
              <a:ext uri="{FF2B5EF4-FFF2-40B4-BE49-F238E27FC236}">
                <a16:creationId xmlns:a16="http://schemas.microsoft.com/office/drawing/2014/main" id="{C46F842B-8A67-4317-946A-2E584FA25E78}"/>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1115675" y="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B7FD9C6E-EEF3-4F1A-BBBA-148F0B941D69}"/>
              </a:ext>
            </a:extLst>
          </p:cNvPr>
          <p:cNvPicPr>
            <a:picLocks noChangeAspect="1"/>
          </p:cNvPicPr>
          <p:nvPr/>
        </p:nvPicPr>
        <p:blipFill>
          <a:blip r:embed="rId3"/>
          <a:stretch>
            <a:fillRect/>
          </a:stretch>
        </p:blipFill>
        <p:spPr>
          <a:xfrm>
            <a:off x="0" y="6311900"/>
            <a:ext cx="12192000" cy="523875"/>
          </a:xfrm>
          <a:prstGeom prst="rect">
            <a:avLst/>
          </a:prstGeom>
        </p:spPr>
      </p:pic>
      <p:pic>
        <p:nvPicPr>
          <p:cNvPr id="5" name="Imagen 4">
            <a:extLst>
              <a:ext uri="{FF2B5EF4-FFF2-40B4-BE49-F238E27FC236}">
                <a16:creationId xmlns:a16="http://schemas.microsoft.com/office/drawing/2014/main" id="{5032DC4D-5D0A-4A80-A67D-F84F5D3F2F36}"/>
              </a:ext>
            </a:extLst>
          </p:cNvPr>
          <p:cNvPicPr>
            <a:picLocks noChangeAspect="1"/>
          </p:cNvPicPr>
          <p:nvPr/>
        </p:nvPicPr>
        <p:blipFill>
          <a:blip r:embed="rId4"/>
          <a:stretch>
            <a:fillRect/>
          </a:stretch>
        </p:blipFill>
        <p:spPr>
          <a:xfrm>
            <a:off x="10367963" y="6151027"/>
            <a:ext cx="1824037" cy="683696"/>
          </a:xfrm>
          <a:prstGeom prst="rect">
            <a:avLst/>
          </a:prstGeom>
        </p:spPr>
      </p:pic>
      <p:pic>
        <p:nvPicPr>
          <p:cNvPr id="7" name="Imagen 6">
            <a:extLst>
              <a:ext uri="{FF2B5EF4-FFF2-40B4-BE49-F238E27FC236}">
                <a16:creationId xmlns:a16="http://schemas.microsoft.com/office/drawing/2014/main" id="{E0ECE534-22E6-4BB7-B09D-CBF827F3232B}"/>
              </a:ext>
            </a:extLst>
          </p:cNvPr>
          <p:cNvPicPr>
            <a:picLocks noChangeAspect="1"/>
          </p:cNvPicPr>
          <p:nvPr/>
        </p:nvPicPr>
        <p:blipFill>
          <a:blip r:embed="rId5"/>
          <a:stretch>
            <a:fillRect/>
          </a:stretch>
        </p:blipFill>
        <p:spPr>
          <a:xfrm>
            <a:off x="9483365" y="6151027"/>
            <a:ext cx="884598" cy="706973"/>
          </a:xfrm>
          <a:prstGeom prst="rect">
            <a:avLst/>
          </a:prstGeom>
        </p:spPr>
      </p:pic>
      <p:sp>
        <p:nvSpPr>
          <p:cNvPr id="12" name="Título 1">
            <a:extLst>
              <a:ext uri="{FF2B5EF4-FFF2-40B4-BE49-F238E27FC236}">
                <a16:creationId xmlns:a16="http://schemas.microsoft.com/office/drawing/2014/main" id="{D7CA1800-22AB-496E-B5EA-929E09CE1C7E}"/>
              </a:ext>
            </a:extLst>
          </p:cNvPr>
          <p:cNvSpPr>
            <a:spLocks noGrp="1"/>
          </p:cNvSpPr>
          <p:nvPr>
            <p:ph type="title"/>
          </p:nvPr>
        </p:nvSpPr>
        <p:spPr>
          <a:xfrm>
            <a:off x="1569107" y="357892"/>
            <a:ext cx="7706985" cy="1019861"/>
          </a:xfrm>
        </p:spPr>
        <p:txBody>
          <a:bodyPr/>
          <a:lstStyle/>
          <a:p>
            <a:pPr algn="ctr"/>
            <a:r>
              <a:rPr lang="es-EC" b="1" dirty="0"/>
              <a:t>REVISIÓN DE LITERATURA</a:t>
            </a:r>
          </a:p>
        </p:txBody>
      </p:sp>
      <p:sp>
        <p:nvSpPr>
          <p:cNvPr id="9" name="CuadroTexto 8"/>
          <p:cNvSpPr txBox="1"/>
          <p:nvPr/>
        </p:nvSpPr>
        <p:spPr>
          <a:xfrm>
            <a:off x="6853683" y="5405582"/>
            <a:ext cx="4261992" cy="276999"/>
          </a:xfrm>
          <a:prstGeom prst="rect">
            <a:avLst/>
          </a:prstGeom>
          <a:noFill/>
        </p:spPr>
        <p:txBody>
          <a:bodyPr wrap="square" rtlCol="0">
            <a:spAutoFit/>
          </a:bodyPr>
          <a:lstStyle/>
          <a:p>
            <a:pPr algn="ctr"/>
            <a:r>
              <a:rPr lang="es-MX" sz="1200" dirty="0"/>
              <a:t>Imagen tomada de: </a:t>
            </a:r>
            <a:r>
              <a:rPr lang="es-MX" sz="1200" b="1" dirty="0" err="1"/>
              <a:t>Geotop</a:t>
            </a:r>
            <a:r>
              <a:rPr lang="es-MX" sz="1200" b="1" dirty="0"/>
              <a:t>, 2020</a:t>
            </a:r>
          </a:p>
        </p:txBody>
      </p:sp>
      <p:sp>
        <p:nvSpPr>
          <p:cNvPr id="2" name="Rectángulo 1"/>
          <p:cNvSpPr/>
          <p:nvPr/>
        </p:nvSpPr>
        <p:spPr>
          <a:xfrm>
            <a:off x="978568" y="1756521"/>
            <a:ext cx="5309937" cy="3416320"/>
          </a:xfrm>
          <a:prstGeom prst="rect">
            <a:avLst/>
          </a:prstGeom>
        </p:spPr>
        <p:txBody>
          <a:bodyPr wrap="square">
            <a:spAutoFit/>
          </a:bodyPr>
          <a:lstStyle/>
          <a:p>
            <a:pPr algn="just"/>
            <a:r>
              <a:rPr lang="es-MX" sz="2400" dirty="0"/>
              <a:t>El escáner 3D se encarga de capturar la forma y color de los objetos para el almacenamiento de los datos. Luego se genera una forma de puntos generada por la medición de distancia y ángulos</a:t>
            </a:r>
          </a:p>
          <a:p>
            <a:pPr algn="just"/>
            <a:endParaRPr lang="es-MX" sz="2400" dirty="0"/>
          </a:p>
          <a:p>
            <a:pPr algn="just"/>
            <a:r>
              <a:rPr lang="es-419" sz="2400" dirty="0"/>
              <a:t>En otras palabras, la función de este equipo se basa en convertir un objeto real en virtual</a:t>
            </a:r>
            <a:endParaRPr lang="en-US" sz="2400" dirty="0"/>
          </a:p>
        </p:txBody>
      </p:sp>
      <p:pic>
        <p:nvPicPr>
          <p:cNvPr id="10" name="Imagen 9" descr="Escáner 3D inalámbrico | Artec Leo | Las mejores soluciones de ..."/>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1581" y="1876099"/>
            <a:ext cx="3506195" cy="3296742"/>
          </a:xfrm>
          <a:prstGeom prst="rect">
            <a:avLst/>
          </a:prstGeom>
          <a:noFill/>
          <a:ln>
            <a:noFill/>
          </a:ln>
        </p:spPr>
      </p:pic>
    </p:spTree>
    <p:extLst>
      <p:ext uri="{BB962C8B-B14F-4D97-AF65-F5344CB8AC3E}">
        <p14:creationId xmlns:p14="http://schemas.microsoft.com/office/powerpoint/2010/main" val="288431791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4457</TotalTime>
  <Words>1009</Words>
  <Application>Microsoft Office PowerPoint</Application>
  <PresentationFormat>Panorámica</PresentationFormat>
  <Paragraphs>131</Paragraphs>
  <Slides>29</Slides>
  <Notes>0</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29</vt:i4>
      </vt:variant>
    </vt:vector>
  </HeadingPairs>
  <TitlesOfParts>
    <vt:vector size="35" baseType="lpstr">
      <vt:lpstr>Arial</vt:lpstr>
      <vt:lpstr>Calibri</vt:lpstr>
      <vt:lpstr>Calibri Light</vt:lpstr>
      <vt:lpstr>Times New Roman</vt:lpstr>
      <vt:lpstr>Tema de Office</vt:lpstr>
      <vt:lpstr>CorelDRAW</vt:lpstr>
      <vt:lpstr>Presentación de PowerPoint</vt:lpstr>
      <vt:lpstr>AGENDA</vt:lpstr>
      <vt:lpstr>Presentación de PowerPoint</vt:lpstr>
      <vt:lpstr>AVIÓN A29-B</vt:lpstr>
      <vt:lpstr>Presentación de PowerPoint</vt:lpstr>
      <vt:lpstr>Presentación de PowerPoint</vt:lpstr>
      <vt:lpstr>REVISIÓN DE LITERATURA</vt:lpstr>
      <vt:lpstr>REVISIÓN DE LITERATURA</vt:lpstr>
      <vt:lpstr>REVISIÓN DE LITERATURA</vt:lpstr>
      <vt:lpstr>REVISIÓN DE LITERATURA</vt:lpstr>
      <vt:lpstr>REVISIÓN DE LITERATURA</vt:lpstr>
      <vt:lpstr>INVESTIGACIÓN</vt:lpstr>
      <vt:lpstr>INVESTIGACIÓN</vt:lpstr>
      <vt:lpstr>INVESTIGACIÓN</vt:lpstr>
      <vt:lpstr>INVESTIGACIÓN</vt:lpstr>
      <vt:lpstr>INVESTIGACIÓN</vt:lpstr>
      <vt:lpstr>INVESTIGACIÓN</vt:lpstr>
      <vt:lpstr>INVESTIGACIÓN</vt:lpstr>
      <vt:lpstr>INVESTIGACIÓN</vt:lpstr>
      <vt:lpstr>INVESTIGACIÓN</vt:lpstr>
      <vt:lpstr>INVESTIGACIÓN</vt:lpstr>
      <vt:lpstr>INVESTIGACIÓN</vt:lpstr>
      <vt:lpstr>INVESTIGACIÓN</vt:lpstr>
      <vt:lpstr>INVESTIGACIÓN</vt:lpstr>
      <vt:lpstr>INVESTIGACIÓN</vt:lpstr>
      <vt:lpstr>INVESTIGACIÓN</vt:lpstr>
      <vt:lpstr>CONCLUSIONES</vt:lpstr>
      <vt:lpstr>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cå®öl¡nä mö®äles</dc:creator>
  <cp:lastModifiedBy>Bryan Ortiz</cp:lastModifiedBy>
  <cp:revision>202</cp:revision>
  <dcterms:created xsi:type="dcterms:W3CDTF">2019-06-24T23:39:05Z</dcterms:created>
  <dcterms:modified xsi:type="dcterms:W3CDTF">2021-03-24T14:32:52Z</dcterms:modified>
</cp:coreProperties>
</file>