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8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732" r:id="rId1"/>
  </p:sldMasterIdLst>
  <p:notesMasterIdLst>
    <p:notesMasterId r:id="rId39"/>
  </p:notesMasterIdLst>
  <p:handoutMasterIdLst>
    <p:handoutMasterId r:id="rId40"/>
  </p:handoutMasterIdLst>
  <p:sldIdLst>
    <p:sldId id="256" r:id="rId2"/>
    <p:sldId id="478" r:id="rId3"/>
    <p:sldId id="485" r:id="rId4"/>
    <p:sldId id="286" r:id="rId5"/>
    <p:sldId id="494" r:id="rId6"/>
    <p:sldId id="510" r:id="rId7"/>
    <p:sldId id="283" r:id="rId8"/>
    <p:sldId id="282" r:id="rId9"/>
    <p:sldId id="484" r:id="rId10"/>
    <p:sldId id="287" r:id="rId11"/>
    <p:sldId id="295" r:id="rId12"/>
    <p:sldId id="300" r:id="rId13"/>
    <p:sldId id="298" r:id="rId14"/>
    <p:sldId id="486" r:id="rId15"/>
    <p:sldId id="416" r:id="rId16"/>
    <p:sldId id="488" r:id="rId17"/>
    <p:sldId id="375" r:id="rId18"/>
    <p:sldId id="373" r:id="rId19"/>
    <p:sldId id="491" r:id="rId20"/>
    <p:sldId id="424" r:id="rId21"/>
    <p:sldId id="493" r:id="rId22"/>
    <p:sldId id="487" r:id="rId23"/>
    <p:sldId id="455" r:id="rId24"/>
    <p:sldId id="495" r:id="rId25"/>
    <p:sldId id="497" r:id="rId26"/>
    <p:sldId id="498" r:id="rId27"/>
    <p:sldId id="500" r:id="rId28"/>
    <p:sldId id="502" r:id="rId29"/>
    <p:sldId id="453" r:id="rId30"/>
    <p:sldId id="503" r:id="rId31"/>
    <p:sldId id="496" r:id="rId32"/>
    <p:sldId id="506" r:id="rId33"/>
    <p:sldId id="490" r:id="rId34"/>
    <p:sldId id="449" r:id="rId35"/>
    <p:sldId id="489" r:id="rId36"/>
    <p:sldId id="451" r:id="rId37"/>
    <p:sldId id="351" r:id="rId38"/>
  </p:sldIdLst>
  <p:sldSz cx="12192000" cy="6858000"/>
  <p:notesSz cx="9028113" cy="7077075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leria Bautista Vega" initials="VBV" lastIdx="1" clrIdx="0">
    <p:extLst>
      <p:ext uri="{19B8F6BF-5375-455C-9EA6-DF929625EA0E}">
        <p15:presenceInfo xmlns:p15="http://schemas.microsoft.com/office/powerpoint/2012/main" userId="b7de6e0254996e5b" providerId="Windows Live"/>
      </p:ext>
    </p:extLst>
  </p:cmAuthor>
  <p:cmAuthor id="2" name="Felipe sandoval sandoval" initials="Fss" lastIdx="20" clrIdx="1">
    <p:extLst>
      <p:ext uri="{19B8F6BF-5375-455C-9EA6-DF929625EA0E}">
        <p15:presenceInfo xmlns:p15="http://schemas.microsoft.com/office/powerpoint/2012/main" userId="c2276afc92dad68e" providerId="Windows Live"/>
      </p:ext>
    </p:extLst>
  </p:cmAuthor>
  <p:cmAuthor id="3" name="luis andres salvatierra chung sang" initials="lascs" lastIdx="5" clrIdx="2">
    <p:extLst>
      <p:ext uri="{19B8F6BF-5375-455C-9EA6-DF929625EA0E}">
        <p15:presenceInfo xmlns:p15="http://schemas.microsoft.com/office/powerpoint/2012/main" userId="cce90cb814d10db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13C"/>
    <a:srgbClr val="25AE88"/>
    <a:srgbClr val="B3C7A0"/>
    <a:srgbClr val="E9EFE4"/>
    <a:srgbClr val="D9E3CF"/>
    <a:srgbClr val="C6D5B8"/>
    <a:srgbClr val="9FB888"/>
    <a:srgbClr val="FF2042"/>
    <a:srgbClr val="BFB4CB"/>
    <a:srgbClr val="7794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992FF6-7720-4BA3-A34F-CF6580EFD7CE}" v="31" dt="2021-03-25T18:23:25.256"/>
  </p1510:revLst>
</p1510:revInfo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94249" autoAdjust="0"/>
  </p:normalViewPr>
  <p:slideViewPr>
    <p:cSldViewPr>
      <p:cViewPr varScale="1">
        <p:scale>
          <a:sx n="72" d="100"/>
          <a:sy n="72" d="100"/>
        </p:scale>
        <p:origin x="61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0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os Villacís" userId="b8437b144a195f86" providerId="LiveId" clId="{36992FF6-7720-4BA3-A34F-CF6580EFD7CE}"/>
    <pc:docChg chg="undo custSel addSld delSld modSld sldOrd">
      <pc:chgData name="Carlos Villacís" userId="b8437b144a195f86" providerId="LiveId" clId="{36992FF6-7720-4BA3-A34F-CF6580EFD7CE}" dt="2021-03-25T18:23:31.184" v="321" actId="478"/>
      <pc:docMkLst>
        <pc:docMk/>
      </pc:docMkLst>
      <pc:sldChg chg="modNotesTx">
        <pc:chgData name="Carlos Villacís" userId="b8437b144a195f86" providerId="LiveId" clId="{36992FF6-7720-4BA3-A34F-CF6580EFD7CE}" dt="2021-03-25T18:18:32.308" v="224" actId="6549"/>
        <pc:sldMkLst>
          <pc:docMk/>
          <pc:sldMk cId="0" sldId="256"/>
        </pc:sldMkLst>
      </pc:sldChg>
      <pc:sldChg chg="addSp delSp modSp mod">
        <pc:chgData name="Carlos Villacís" userId="b8437b144a195f86" providerId="LiveId" clId="{36992FF6-7720-4BA3-A34F-CF6580EFD7CE}" dt="2021-03-25T18:21:06.044" v="259" actId="6549"/>
        <pc:sldMkLst>
          <pc:docMk/>
          <pc:sldMk cId="3356298932" sldId="282"/>
        </pc:sldMkLst>
        <pc:spChg chg="add del mod">
          <ac:chgData name="Carlos Villacís" userId="b8437b144a195f86" providerId="LiveId" clId="{36992FF6-7720-4BA3-A34F-CF6580EFD7CE}" dt="2021-03-25T18:20:50.558" v="256"/>
          <ac:spMkLst>
            <pc:docMk/>
            <pc:sldMk cId="3356298932" sldId="282"/>
            <ac:spMk id="9" creationId="{0A4CCB6B-CD65-47F6-8C5C-139E9D3A900D}"/>
          </ac:spMkLst>
        </pc:spChg>
        <pc:spChg chg="add del mod">
          <ac:chgData name="Carlos Villacís" userId="b8437b144a195f86" providerId="LiveId" clId="{36992FF6-7720-4BA3-A34F-CF6580EFD7CE}" dt="2021-03-25T18:20:50.558" v="256"/>
          <ac:spMkLst>
            <pc:docMk/>
            <pc:sldMk cId="3356298932" sldId="282"/>
            <ac:spMk id="10" creationId="{F6763A79-825A-4CFF-8A86-2ED19A6A57B4}"/>
          </ac:spMkLst>
        </pc:spChg>
        <pc:spChg chg="add mod">
          <ac:chgData name="Carlos Villacís" userId="b8437b144a195f86" providerId="LiveId" clId="{36992FF6-7720-4BA3-A34F-CF6580EFD7CE}" dt="2021-03-25T18:21:06.044" v="259" actId="6549"/>
          <ac:spMkLst>
            <pc:docMk/>
            <pc:sldMk cId="3356298932" sldId="282"/>
            <ac:spMk id="11" creationId="{52C94335-0A90-4FBA-B600-70A99CC136AC}"/>
          </ac:spMkLst>
        </pc:spChg>
      </pc:sldChg>
      <pc:sldChg chg="addSp delSp modSp mod">
        <pc:chgData name="Carlos Villacís" userId="b8437b144a195f86" providerId="LiveId" clId="{36992FF6-7720-4BA3-A34F-CF6580EFD7CE}" dt="2021-03-25T18:20:41.927" v="254" actId="1037"/>
        <pc:sldMkLst>
          <pc:docMk/>
          <pc:sldMk cId="915516331" sldId="283"/>
        </pc:sldMkLst>
        <pc:spChg chg="add mod">
          <ac:chgData name="Carlos Villacís" userId="b8437b144a195f86" providerId="LiveId" clId="{36992FF6-7720-4BA3-A34F-CF6580EFD7CE}" dt="2021-03-25T18:20:09.022" v="244" actId="6549"/>
          <ac:spMkLst>
            <pc:docMk/>
            <pc:sldMk cId="915516331" sldId="283"/>
            <ac:spMk id="6" creationId="{DEA16D75-FF89-48C3-983B-2E8C3958FA6B}"/>
          </ac:spMkLst>
        </pc:spChg>
        <pc:spChg chg="add mod">
          <ac:chgData name="Carlos Villacís" userId="b8437b144a195f86" providerId="LiveId" clId="{36992FF6-7720-4BA3-A34F-CF6580EFD7CE}" dt="2021-03-25T18:20:35.726" v="249" actId="1037"/>
          <ac:spMkLst>
            <pc:docMk/>
            <pc:sldMk cId="915516331" sldId="283"/>
            <ac:spMk id="7" creationId="{10F978D8-A41F-43A2-A88F-88B30158A7B5}"/>
          </ac:spMkLst>
        </pc:spChg>
        <pc:spChg chg="add mod">
          <ac:chgData name="Carlos Villacís" userId="b8437b144a195f86" providerId="LiveId" clId="{36992FF6-7720-4BA3-A34F-CF6580EFD7CE}" dt="2021-03-25T18:20:41.927" v="254" actId="1037"/>
          <ac:spMkLst>
            <pc:docMk/>
            <pc:sldMk cId="915516331" sldId="283"/>
            <ac:spMk id="8" creationId="{F3B9B978-16FC-4B3C-95D1-18981AE6E0DD}"/>
          </ac:spMkLst>
        </pc:spChg>
        <pc:spChg chg="del mod ord">
          <ac:chgData name="Carlos Villacís" userId="b8437b144a195f86" providerId="LiveId" clId="{36992FF6-7720-4BA3-A34F-CF6580EFD7CE}" dt="2021-03-22T17:21:46.389" v="50" actId="478"/>
          <ac:spMkLst>
            <pc:docMk/>
            <pc:sldMk cId="915516331" sldId="283"/>
            <ac:spMk id="18" creationId="{F234DAD8-25F5-4BAB-94B7-5798A194DBD2}"/>
          </ac:spMkLst>
        </pc:spChg>
        <pc:spChg chg="del">
          <ac:chgData name="Carlos Villacís" userId="b8437b144a195f86" providerId="LiveId" clId="{36992FF6-7720-4BA3-A34F-CF6580EFD7CE}" dt="2021-03-22T17:21:49.480" v="52" actId="478"/>
          <ac:spMkLst>
            <pc:docMk/>
            <pc:sldMk cId="915516331" sldId="283"/>
            <ac:spMk id="19" creationId="{5BBCE57D-5D80-48AA-960B-31690DA35497}"/>
          </ac:spMkLst>
        </pc:spChg>
        <pc:picChg chg="del">
          <ac:chgData name="Carlos Villacís" userId="b8437b144a195f86" providerId="LiveId" clId="{36992FF6-7720-4BA3-A34F-CF6580EFD7CE}" dt="2021-03-22T17:21:47.210" v="51" actId="478"/>
          <ac:picMkLst>
            <pc:docMk/>
            <pc:sldMk cId="915516331" sldId="283"/>
            <ac:picMk id="2" creationId="{450C8E01-E302-439C-8790-266C3560F87A}"/>
          </ac:picMkLst>
        </pc:picChg>
        <pc:picChg chg="add">
          <ac:chgData name="Carlos Villacís" userId="b8437b144a195f86" providerId="LiveId" clId="{36992FF6-7720-4BA3-A34F-CF6580EFD7CE}" dt="2021-03-22T17:22:05.194" v="53" actId="22"/>
          <ac:picMkLst>
            <pc:docMk/>
            <pc:sldMk cId="915516331" sldId="283"/>
            <ac:picMk id="4" creationId="{40FDA72A-8905-42E1-AD72-D9D81F20E64F}"/>
          </ac:picMkLst>
        </pc:picChg>
      </pc:sldChg>
      <pc:sldChg chg="addSp delSp modSp mod">
        <pc:chgData name="Carlos Villacís" userId="b8437b144a195f86" providerId="LiveId" clId="{36992FF6-7720-4BA3-A34F-CF6580EFD7CE}" dt="2021-03-25T18:19:58.074" v="241" actId="6549"/>
        <pc:sldMkLst>
          <pc:docMk/>
          <pc:sldMk cId="1107367792" sldId="286"/>
        </pc:sldMkLst>
        <pc:spChg chg="add mod">
          <ac:chgData name="Carlos Villacís" userId="b8437b144a195f86" providerId="LiveId" clId="{36992FF6-7720-4BA3-A34F-CF6580EFD7CE}" dt="2021-03-25T18:09:02.322" v="187"/>
          <ac:spMkLst>
            <pc:docMk/>
            <pc:sldMk cId="1107367792" sldId="286"/>
            <ac:spMk id="8" creationId="{BA19B106-5314-4CCD-B57A-C2B0BA095A9B}"/>
          </ac:spMkLst>
        </pc:spChg>
        <pc:spChg chg="add mod">
          <ac:chgData name="Carlos Villacís" userId="b8437b144a195f86" providerId="LiveId" clId="{36992FF6-7720-4BA3-A34F-CF6580EFD7CE}" dt="2021-03-25T18:19:58.074" v="241" actId="6549"/>
          <ac:spMkLst>
            <pc:docMk/>
            <pc:sldMk cId="1107367792" sldId="286"/>
            <ac:spMk id="9" creationId="{9362F38D-2BDF-4DFA-BE19-D9D4D7394806}"/>
          </ac:spMkLst>
        </pc:spChg>
        <pc:spChg chg="del mod">
          <ac:chgData name="Carlos Villacís" userId="b8437b144a195f86" providerId="LiveId" clId="{36992FF6-7720-4BA3-A34F-CF6580EFD7CE}" dt="2021-03-25T18:09:01.912" v="186" actId="478"/>
          <ac:spMkLst>
            <pc:docMk/>
            <pc:sldMk cId="1107367792" sldId="286"/>
            <ac:spMk id="39" creationId="{619BFDF9-D740-4DAD-97CD-DDEB739E3AEE}"/>
          </ac:spMkLst>
        </pc:spChg>
        <pc:grpChg chg="add del">
          <ac:chgData name="Carlos Villacís" userId="b8437b144a195f86" providerId="LiveId" clId="{36992FF6-7720-4BA3-A34F-CF6580EFD7CE}" dt="2021-03-22T17:16:53.729" v="4" actId="478"/>
          <ac:grpSpMkLst>
            <pc:docMk/>
            <pc:sldMk cId="1107367792" sldId="286"/>
            <ac:grpSpMk id="20" creationId="{CBAE3747-47A8-4E99-9BD0-3355C91C6731}"/>
          </ac:grpSpMkLst>
        </pc:grpChg>
        <pc:picChg chg="add del mod">
          <ac:chgData name="Carlos Villacís" userId="b8437b144a195f86" providerId="LiveId" clId="{36992FF6-7720-4BA3-A34F-CF6580EFD7CE}" dt="2021-03-22T17:17:33.524" v="25" actId="1036"/>
          <ac:picMkLst>
            <pc:docMk/>
            <pc:sldMk cId="1107367792" sldId="286"/>
            <ac:picMk id="37" creationId="{91FA7000-1904-4E9F-81B4-C4999ACE6F37}"/>
          </ac:picMkLst>
        </pc:picChg>
      </pc:sldChg>
      <pc:sldChg chg="addSp modSp mod">
        <pc:chgData name="Carlos Villacís" userId="b8437b144a195f86" providerId="LiveId" clId="{36992FF6-7720-4BA3-A34F-CF6580EFD7CE}" dt="2021-03-25T18:21:21.920" v="266" actId="6549"/>
        <pc:sldMkLst>
          <pc:docMk/>
          <pc:sldMk cId="1877383252" sldId="287"/>
        </pc:sldMkLst>
        <pc:spChg chg="mod">
          <ac:chgData name="Carlos Villacís" userId="b8437b144a195f86" providerId="LiveId" clId="{36992FF6-7720-4BA3-A34F-CF6580EFD7CE}" dt="2021-03-22T17:25:02.312" v="57" actId="1076"/>
          <ac:spMkLst>
            <pc:docMk/>
            <pc:sldMk cId="1877383252" sldId="287"/>
            <ac:spMk id="7" creationId="{67FCC70E-0BC0-49FE-8317-0460EE2CCDD2}"/>
          </ac:spMkLst>
        </pc:spChg>
        <pc:spChg chg="add mod">
          <ac:chgData name="Carlos Villacís" userId="b8437b144a195f86" providerId="LiveId" clId="{36992FF6-7720-4BA3-A34F-CF6580EFD7CE}" dt="2021-03-22T17:25:48.295" v="85" actId="1076"/>
          <ac:spMkLst>
            <pc:docMk/>
            <pc:sldMk cId="1877383252" sldId="287"/>
            <ac:spMk id="10" creationId="{E8605ACC-6348-4C86-8629-BE65138B1236}"/>
          </ac:spMkLst>
        </pc:spChg>
        <pc:spChg chg="add mod">
          <ac:chgData name="Carlos Villacís" userId="b8437b144a195f86" providerId="LiveId" clId="{36992FF6-7720-4BA3-A34F-CF6580EFD7CE}" dt="2021-03-22T17:26:23.113" v="144" actId="1076"/>
          <ac:spMkLst>
            <pc:docMk/>
            <pc:sldMk cId="1877383252" sldId="287"/>
            <ac:spMk id="11" creationId="{D9A30F36-DCF0-4C72-ACE4-BFA5426996E8}"/>
          </ac:spMkLst>
        </pc:spChg>
        <pc:spChg chg="add mod">
          <ac:chgData name="Carlos Villacís" userId="b8437b144a195f86" providerId="LiveId" clId="{36992FF6-7720-4BA3-A34F-CF6580EFD7CE}" dt="2021-03-25T18:21:21.920" v="266" actId="6549"/>
          <ac:spMkLst>
            <pc:docMk/>
            <pc:sldMk cId="1877383252" sldId="287"/>
            <ac:spMk id="12" creationId="{F2E0B4C2-1654-475E-840C-1A61C0CDA10C}"/>
          </ac:spMkLst>
        </pc:spChg>
        <pc:picChg chg="mod">
          <ac:chgData name="Carlos Villacís" userId="b8437b144a195f86" providerId="LiveId" clId="{36992FF6-7720-4BA3-A34F-CF6580EFD7CE}" dt="2021-03-22T17:24:56.072" v="56" actId="1076"/>
          <ac:picMkLst>
            <pc:docMk/>
            <pc:sldMk cId="1877383252" sldId="287"/>
            <ac:picMk id="2" creationId="{19BBCC6C-44E5-49F4-97FA-0D079F50D96D}"/>
          </ac:picMkLst>
        </pc:picChg>
        <pc:picChg chg="mod">
          <ac:chgData name="Carlos Villacís" userId="b8437b144a195f86" providerId="LiveId" clId="{36992FF6-7720-4BA3-A34F-CF6580EFD7CE}" dt="2021-03-22T17:25:38.992" v="82" actId="1076"/>
          <ac:picMkLst>
            <pc:docMk/>
            <pc:sldMk cId="1877383252" sldId="287"/>
            <ac:picMk id="9" creationId="{C6C95FBF-3C80-4C51-B303-3356623E57DF}"/>
          </ac:picMkLst>
        </pc:picChg>
        <pc:picChg chg="mod">
          <ac:chgData name="Carlos Villacís" userId="b8437b144a195f86" providerId="LiveId" clId="{36992FF6-7720-4BA3-A34F-CF6580EFD7CE}" dt="2021-03-22T17:25:46.831" v="84" actId="1076"/>
          <ac:picMkLst>
            <pc:docMk/>
            <pc:sldMk cId="1877383252" sldId="287"/>
            <ac:picMk id="17" creationId="{EBF8589A-5F35-4FD4-97F9-7053418A467C}"/>
          </ac:picMkLst>
        </pc:picChg>
      </pc:sldChg>
      <pc:sldChg chg="del">
        <pc:chgData name="Carlos Villacís" userId="b8437b144a195f86" providerId="LiveId" clId="{36992FF6-7720-4BA3-A34F-CF6580EFD7CE}" dt="2021-03-25T18:07:34.976" v="180" actId="47"/>
        <pc:sldMkLst>
          <pc:docMk/>
          <pc:sldMk cId="3902770155" sldId="294"/>
        </pc:sldMkLst>
      </pc:sldChg>
      <pc:sldChg chg="modSp add del mod modNotesTx">
        <pc:chgData name="Carlos Villacís" userId="b8437b144a195f86" providerId="LiveId" clId="{36992FF6-7720-4BA3-A34F-CF6580EFD7CE}" dt="2021-03-25T18:10:20.096" v="192" actId="6549"/>
        <pc:sldMkLst>
          <pc:docMk/>
          <pc:sldMk cId="3763553077" sldId="295"/>
        </pc:sldMkLst>
        <pc:spChg chg="mod">
          <ac:chgData name="Carlos Villacís" userId="b8437b144a195f86" providerId="LiveId" clId="{36992FF6-7720-4BA3-A34F-CF6580EFD7CE}" dt="2021-03-23T01:21:01.293" v="166"/>
          <ac:spMkLst>
            <pc:docMk/>
            <pc:sldMk cId="3763553077" sldId="295"/>
            <ac:spMk id="20" creationId="{A9BAF811-F62E-440B-9182-6E7F9247A8EE}"/>
          </ac:spMkLst>
        </pc:spChg>
      </pc:sldChg>
      <pc:sldChg chg="add del modNotes modNotesTx">
        <pc:chgData name="Carlos Villacís" userId="b8437b144a195f86" providerId="LiveId" clId="{36992FF6-7720-4BA3-A34F-CF6580EFD7CE}" dt="2021-03-25T18:11:54.104" v="202" actId="27636"/>
        <pc:sldMkLst>
          <pc:docMk/>
          <pc:sldMk cId="4251201768" sldId="298"/>
        </pc:sldMkLst>
      </pc:sldChg>
      <pc:sldChg chg="add del modNotes modNotesTx">
        <pc:chgData name="Carlos Villacís" userId="b8437b144a195f86" providerId="LiveId" clId="{36992FF6-7720-4BA3-A34F-CF6580EFD7CE}" dt="2021-03-25T18:10:39.515" v="196" actId="6549"/>
        <pc:sldMkLst>
          <pc:docMk/>
          <pc:sldMk cId="2231028589" sldId="300"/>
        </pc:sldMkLst>
      </pc:sldChg>
      <pc:sldChg chg="addSp delSp modSp mod">
        <pc:chgData name="Carlos Villacís" userId="b8437b144a195f86" providerId="LiveId" clId="{36992FF6-7720-4BA3-A34F-CF6580EFD7CE}" dt="2021-03-25T18:23:31.184" v="321" actId="478"/>
        <pc:sldMkLst>
          <pc:docMk/>
          <pc:sldMk cId="1297746625" sldId="351"/>
        </pc:sldMkLst>
        <pc:spChg chg="add mod">
          <ac:chgData name="Carlos Villacís" userId="b8437b144a195f86" providerId="LiveId" clId="{36992FF6-7720-4BA3-A34F-CF6580EFD7CE}" dt="2021-03-25T18:23:29.131" v="320" actId="6549"/>
          <ac:spMkLst>
            <pc:docMk/>
            <pc:sldMk cId="1297746625" sldId="351"/>
            <ac:spMk id="14" creationId="{914150CF-5ABA-4E07-9C79-B9AE06DD77CB}"/>
          </ac:spMkLst>
        </pc:spChg>
        <pc:spChg chg="del">
          <ac:chgData name="Carlos Villacís" userId="b8437b144a195f86" providerId="LiveId" clId="{36992FF6-7720-4BA3-A34F-CF6580EFD7CE}" dt="2021-03-25T18:23:31.184" v="321" actId="478"/>
          <ac:spMkLst>
            <pc:docMk/>
            <pc:sldMk cId="1297746625" sldId="351"/>
            <ac:spMk id="15" creationId="{9E492F63-787F-4603-ADA2-40C377CD8E60}"/>
          </ac:spMkLst>
        </pc:spChg>
      </pc:sldChg>
      <pc:sldChg chg="add del modNotesTx">
        <pc:chgData name="Carlos Villacís" userId="b8437b144a195f86" providerId="LiveId" clId="{36992FF6-7720-4BA3-A34F-CF6580EFD7CE}" dt="2021-03-25T18:12:03.712" v="204" actId="6549"/>
        <pc:sldMkLst>
          <pc:docMk/>
          <pc:sldMk cId="1857028783" sldId="373"/>
        </pc:sldMkLst>
      </pc:sldChg>
      <pc:sldChg chg="delSp modSp add del mod modNotesTx">
        <pc:chgData name="Carlos Villacís" userId="b8437b144a195f86" providerId="LiveId" clId="{36992FF6-7720-4BA3-A34F-CF6580EFD7CE}" dt="2021-03-25T18:11:58.988" v="203" actId="6549"/>
        <pc:sldMkLst>
          <pc:docMk/>
          <pc:sldMk cId="1827031689" sldId="375"/>
        </pc:sldMkLst>
        <pc:spChg chg="mod">
          <ac:chgData name="Carlos Villacís" userId="b8437b144a195f86" providerId="LiveId" clId="{36992FF6-7720-4BA3-A34F-CF6580EFD7CE}" dt="2021-03-22T17:30:35.631" v="163" actId="1036"/>
          <ac:spMkLst>
            <pc:docMk/>
            <pc:sldMk cId="1827031689" sldId="375"/>
            <ac:spMk id="197" creationId="{B477E324-41F2-4527-B7F1-0A979DB9AC3D}"/>
          </ac:spMkLst>
        </pc:spChg>
        <pc:spChg chg="mod">
          <ac:chgData name="Carlos Villacís" userId="b8437b144a195f86" providerId="LiveId" clId="{36992FF6-7720-4BA3-A34F-CF6580EFD7CE}" dt="2021-03-22T17:30:35.631" v="163" actId="1036"/>
          <ac:spMkLst>
            <pc:docMk/>
            <pc:sldMk cId="1827031689" sldId="375"/>
            <ac:spMk id="198" creationId="{FAC7D240-270C-4977-A495-F46A977DE56C}"/>
          </ac:spMkLst>
        </pc:spChg>
        <pc:grpChg chg="mod">
          <ac:chgData name="Carlos Villacís" userId="b8437b144a195f86" providerId="LiveId" clId="{36992FF6-7720-4BA3-A34F-CF6580EFD7CE}" dt="2021-03-22T17:30:19.386" v="151" actId="1076"/>
          <ac:grpSpMkLst>
            <pc:docMk/>
            <pc:sldMk cId="1827031689" sldId="375"/>
            <ac:grpSpMk id="5" creationId="{43096D2D-D034-4A1C-BE0F-A36F0B266997}"/>
          </ac:grpSpMkLst>
        </pc:grpChg>
        <pc:grpChg chg="del">
          <ac:chgData name="Carlos Villacís" userId="b8437b144a195f86" providerId="LiveId" clId="{36992FF6-7720-4BA3-A34F-CF6580EFD7CE}" dt="2021-03-22T17:29:57.491" v="147" actId="478"/>
          <ac:grpSpMkLst>
            <pc:docMk/>
            <pc:sldMk cId="1827031689" sldId="375"/>
            <ac:grpSpMk id="208" creationId="{42A4CDB9-F71D-4331-817E-31A8ED8D9B3F}"/>
          </ac:grpSpMkLst>
        </pc:grpChg>
        <pc:picChg chg="del">
          <ac:chgData name="Carlos Villacís" userId="b8437b144a195f86" providerId="LiveId" clId="{36992FF6-7720-4BA3-A34F-CF6580EFD7CE}" dt="2021-03-22T17:29:53.803" v="146" actId="478"/>
          <ac:picMkLst>
            <pc:docMk/>
            <pc:sldMk cId="1827031689" sldId="375"/>
            <ac:picMk id="169" creationId="{4E6423A6-8A32-43AA-AAE0-B2E818A50C87}"/>
          </ac:picMkLst>
        </pc:picChg>
        <pc:picChg chg="del">
          <ac:chgData name="Carlos Villacís" userId="b8437b144a195f86" providerId="LiveId" clId="{36992FF6-7720-4BA3-A34F-CF6580EFD7CE}" dt="2021-03-22T17:29:46.959" v="145" actId="478"/>
          <ac:picMkLst>
            <pc:docMk/>
            <pc:sldMk cId="1827031689" sldId="375"/>
            <ac:picMk id="180" creationId="{1E34B270-3C04-4680-9DE2-279938D85F2E}"/>
          </ac:picMkLst>
        </pc:picChg>
        <pc:picChg chg="mod">
          <ac:chgData name="Carlos Villacís" userId="b8437b144a195f86" providerId="LiveId" clId="{36992FF6-7720-4BA3-A34F-CF6580EFD7CE}" dt="2021-03-22T17:30:35.631" v="163" actId="1036"/>
          <ac:picMkLst>
            <pc:docMk/>
            <pc:sldMk cId="1827031689" sldId="375"/>
            <ac:picMk id="196" creationId="{94BA83C7-B08B-4FD8-836E-5D6ADC82690D}"/>
          </ac:picMkLst>
        </pc:picChg>
        <pc:picChg chg="del">
          <ac:chgData name="Carlos Villacís" userId="b8437b144a195f86" providerId="LiveId" clId="{36992FF6-7720-4BA3-A34F-CF6580EFD7CE}" dt="2021-03-22T17:30:01.367" v="148" actId="478"/>
          <ac:picMkLst>
            <pc:docMk/>
            <pc:sldMk cId="1827031689" sldId="375"/>
            <ac:picMk id="202" creationId="{5F4471F1-2D9A-49D1-B75B-B04AB6F565D8}"/>
          </ac:picMkLst>
        </pc:picChg>
        <pc:picChg chg="del">
          <ac:chgData name="Carlos Villacís" userId="b8437b144a195f86" providerId="LiveId" clId="{36992FF6-7720-4BA3-A34F-CF6580EFD7CE}" dt="2021-03-22T17:30:04.805" v="149" actId="478"/>
          <ac:picMkLst>
            <pc:docMk/>
            <pc:sldMk cId="1827031689" sldId="375"/>
            <ac:picMk id="203" creationId="{07EEEAB8-E2FE-45E6-8771-4743C4805AC7}"/>
          </ac:picMkLst>
        </pc:picChg>
        <pc:picChg chg="del">
          <ac:chgData name="Carlos Villacís" userId="b8437b144a195f86" providerId="LiveId" clId="{36992FF6-7720-4BA3-A34F-CF6580EFD7CE}" dt="2021-03-22T17:29:57.491" v="147" actId="478"/>
          <ac:picMkLst>
            <pc:docMk/>
            <pc:sldMk cId="1827031689" sldId="375"/>
            <ac:picMk id="204" creationId="{68A61C88-9A96-4B9B-A5C8-34DC809B0431}"/>
          </ac:picMkLst>
        </pc:picChg>
      </pc:sldChg>
      <pc:sldChg chg="addSp delSp modSp mod">
        <pc:chgData name="Carlos Villacís" userId="b8437b144a195f86" providerId="LiveId" clId="{36992FF6-7720-4BA3-A34F-CF6580EFD7CE}" dt="2021-03-25T18:21:51.598" v="276" actId="6549"/>
        <pc:sldMkLst>
          <pc:docMk/>
          <pc:sldMk cId="820615162" sldId="416"/>
        </pc:sldMkLst>
        <pc:spChg chg="add mod">
          <ac:chgData name="Carlos Villacís" userId="b8437b144a195f86" providerId="LiveId" clId="{36992FF6-7720-4BA3-A34F-CF6580EFD7CE}" dt="2021-03-25T18:21:51.598" v="276" actId="6549"/>
          <ac:spMkLst>
            <pc:docMk/>
            <pc:sldMk cId="820615162" sldId="416"/>
            <ac:spMk id="5" creationId="{95A366BE-BFA2-4966-ADFC-EE61043D47A4}"/>
          </ac:spMkLst>
        </pc:spChg>
        <pc:spChg chg="del">
          <ac:chgData name="Carlos Villacís" userId="b8437b144a195f86" providerId="LiveId" clId="{36992FF6-7720-4BA3-A34F-CF6580EFD7CE}" dt="2021-03-25T18:21:45.636" v="273" actId="478"/>
          <ac:spMkLst>
            <pc:docMk/>
            <pc:sldMk cId="820615162" sldId="416"/>
            <ac:spMk id="6" creationId="{7EAD8B7B-B7BA-42EA-A1DB-CE64D911B4BF}"/>
          </ac:spMkLst>
        </pc:spChg>
      </pc:sldChg>
      <pc:sldChg chg="addSp delSp modSp add del mod modNotesTx">
        <pc:chgData name="Carlos Villacís" userId="b8437b144a195f86" providerId="LiveId" clId="{36992FF6-7720-4BA3-A34F-CF6580EFD7CE}" dt="2021-03-25T18:22:14.342" v="286" actId="6549"/>
        <pc:sldMkLst>
          <pc:docMk/>
          <pc:sldMk cId="855197568" sldId="424"/>
        </pc:sldMkLst>
        <pc:spChg chg="del">
          <ac:chgData name="Carlos Villacís" userId="b8437b144a195f86" providerId="LiveId" clId="{36992FF6-7720-4BA3-A34F-CF6580EFD7CE}" dt="2021-03-25T18:22:11.158" v="283" actId="478"/>
          <ac:spMkLst>
            <pc:docMk/>
            <pc:sldMk cId="855197568" sldId="424"/>
            <ac:spMk id="10" creationId="{88586F19-3DB7-476D-B652-C17F1BC914D6}"/>
          </ac:spMkLst>
        </pc:spChg>
        <pc:spChg chg="add mod">
          <ac:chgData name="Carlos Villacís" userId="b8437b144a195f86" providerId="LiveId" clId="{36992FF6-7720-4BA3-A34F-CF6580EFD7CE}" dt="2021-03-25T18:22:14.342" v="286" actId="6549"/>
          <ac:spMkLst>
            <pc:docMk/>
            <pc:sldMk cId="855197568" sldId="424"/>
            <ac:spMk id="20" creationId="{4840BD67-2A69-4E5E-8A8B-306EE48CA288}"/>
          </ac:spMkLst>
        </pc:spChg>
      </pc:sldChg>
      <pc:sldChg chg="addSp delSp modSp mod">
        <pc:chgData name="Carlos Villacís" userId="b8437b144a195f86" providerId="LiveId" clId="{36992FF6-7720-4BA3-A34F-CF6580EFD7CE}" dt="2021-03-25T18:23:04.983" v="306" actId="478"/>
        <pc:sldMkLst>
          <pc:docMk/>
          <pc:sldMk cId="540839266" sldId="449"/>
        </pc:sldMkLst>
        <pc:spChg chg="add mod">
          <ac:chgData name="Carlos Villacís" userId="b8437b144a195f86" providerId="LiveId" clId="{36992FF6-7720-4BA3-A34F-CF6580EFD7CE}" dt="2021-03-25T18:23:02.741" v="305" actId="6549"/>
          <ac:spMkLst>
            <pc:docMk/>
            <pc:sldMk cId="540839266" sldId="449"/>
            <ac:spMk id="5" creationId="{E3FFE30A-FB3A-446E-BF41-C21E5E6D1065}"/>
          </ac:spMkLst>
        </pc:spChg>
        <pc:spChg chg="del">
          <ac:chgData name="Carlos Villacís" userId="b8437b144a195f86" providerId="LiveId" clId="{36992FF6-7720-4BA3-A34F-CF6580EFD7CE}" dt="2021-03-25T18:23:04.983" v="306" actId="478"/>
          <ac:spMkLst>
            <pc:docMk/>
            <pc:sldMk cId="540839266" sldId="449"/>
            <ac:spMk id="7" creationId="{7DE68E5D-FAF5-4193-9B2C-02532E063696}"/>
          </ac:spMkLst>
        </pc:spChg>
      </pc:sldChg>
      <pc:sldChg chg="addSp delSp modSp mod">
        <pc:chgData name="Carlos Villacís" userId="b8437b144a195f86" providerId="LiveId" clId="{36992FF6-7720-4BA3-A34F-CF6580EFD7CE}" dt="2021-03-25T18:23:22.430" v="316" actId="478"/>
        <pc:sldMkLst>
          <pc:docMk/>
          <pc:sldMk cId="503420211" sldId="451"/>
        </pc:sldMkLst>
        <pc:spChg chg="add mod">
          <ac:chgData name="Carlos Villacís" userId="b8437b144a195f86" providerId="LiveId" clId="{36992FF6-7720-4BA3-A34F-CF6580EFD7CE}" dt="2021-03-25T18:23:20.268" v="315" actId="6549"/>
          <ac:spMkLst>
            <pc:docMk/>
            <pc:sldMk cId="503420211" sldId="451"/>
            <ac:spMk id="5" creationId="{40BF0368-AD32-4A89-9601-43D5BF16B4CE}"/>
          </ac:spMkLst>
        </pc:spChg>
        <pc:spChg chg="del">
          <ac:chgData name="Carlos Villacís" userId="b8437b144a195f86" providerId="LiveId" clId="{36992FF6-7720-4BA3-A34F-CF6580EFD7CE}" dt="2021-03-25T18:23:22.430" v="316" actId="478"/>
          <ac:spMkLst>
            <pc:docMk/>
            <pc:sldMk cId="503420211" sldId="451"/>
            <ac:spMk id="7" creationId="{266633B2-7D71-4136-8A72-E0A0C5817F3C}"/>
          </ac:spMkLst>
        </pc:spChg>
      </pc:sldChg>
      <pc:sldChg chg="add del modNotes modNotesTx">
        <pc:chgData name="Carlos Villacís" userId="b8437b144a195f86" providerId="LiveId" clId="{36992FF6-7720-4BA3-A34F-CF6580EFD7CE}" dt="2021-03-25T18:17:54.242" v="218" actId="6549"/>
        <pc:sldMkLst>
          <pc:docMk/>
          <pc:sldMk cId="2332234111" sldId="453"/>
        </pc:sldMkLst>
      </pc:sldChg>
      <pc:sldChg chg="add del modNotesTx">
        <pc:chgData name="Carlos Villacís" userId="b8437b144a195f86" providerId="LiveId" clId="{36992FF6-7720-4BA3-A34F-CF6580EFD7CE}" dt="2021-03-25T18:13:01.012" v="212" actId="6549"/>
        <pc:sldMkLst>
          <pc:docMk/>
          <pc:sldMk cId="105591694" sldId="455"/>
        </pc:sldMkLst>
      </pc:sldChg>
      <pc:sldChg chg="addSp delSp modSp mod modNotesTx">
        <pc:chgData name="Carlos Villacís" userId="b8437b144a195f86" providerId="LiveId" clId="{36992FF6-7720-4BA3-A34F-CF6580EFD7CE}" dt="2021-03-25T18:19:42.656" v="234" actId="6549"/>
        <pc:sldMkLst>
          <pc:docMk/>
          <pc:sldMk cId="1971327650" sldId="478"/>
        </pc:sldMkLst>
        <pc:spChg chg="add mod">
          <ac:chgData name="Carlos Villacís" userId="b8437b144a195f86" providerId="LiveId" clId="{36992FF6-7720-4BA3-A34F-CF6580EFD7CE}" dt="2021-03-25T18:19:42.656" v="234" actId="6549"/>
          <ac:spMkLst>
            <pc:docMk/>
            <pc:sldMk cId="1971327650" sldId="478"/>
            <ac:spMk id="5" creationId="{FCA7EEA8-5341-4C8E-BBE7-C54DDEB06854}"/>
          </ac:spMkLst>
        </pc:spChg>
        <pc:spChg chg="del">
          <ac:chgData name="Carlos Villacís" userId="b8437b144a195f86" providerId="LiveId" clId="{36992FF6-7720-4BA3-A34F-CF6580EFD7CE}" dt="2021-03-25T18:19:39.211" v="232" actId="478"/>
          <ac:spMkLst>
            <pc:docMk/>
            <pc:sldMk cId="1971327650" sldId="478"/>
            <ac:spMk id="8" creationId="{B0404B4B-B9D3-46F8-B058-F32B9565CE58}"/>
          </ac:spMkLst>
        </pc:spChg>
      </pc:sldChg>
      <pc:sldChg chg="addSp delSp modSp mod ord">
        <pc:chgData name="Carlos Villacís" userId="b8437b144a195f86" providerId="LiveId" clId="{36992FF6-7720-4BA3-A34F-CF6580EFD7CE}" dt="2021-03-25T18:21:13.718" v="262" actId="6549"/>
        <pc:sldMkLst>
          <pc:docMk/>
          <pc:sldMk cId="2644663323" sldId="484"/>
        </pc:sldMkLst>
        <pc:spChg chg="add mod">
          <ac:chgData name="Carlos Villacís" userId="b8437b144a195f86" providerId="LiveId" clId="{36992FF6-7720-4BA3-A34F-CF6580EFD7CE}" dt="2021-03-25T18:21:13.718" v="262" actId="6549"/>
          <ac:spMkLst>
            <pc:docMk/>
            <pc:sldMk cId="2644663323" sldId="484"/>
            <ac:spMk id="7" creationId="{ACA231DF-036B-4C05-909A-C2BEEE3A37DE}"/>
          </ac:spMkLst>
        </pc:spChg>
        <pc:picChg chg="mod">
          <ac:chgData name="Carlos Villacís" userId="b8437b144a195f86" providerId="LiveId" clId="{36992FF6-7720-4BA3-A34F-CF6580EFD7CE}" dt="2021-03-22T17:20:23.544" v="49" actId="1076"/>
          <ac:picMkLst>
            <pc:docMk/>
            <pc:sldMk cId="2644663323" sldId="484"/>
            <ac:picMk id="2" creationId="{91D3D92D-0ED0-4FA0-B8CF-47DC3FAA1B1F}"/>
          </ac:picMkLst>
        </pc:picChg>
        <pc:picChg chg="del">
          <ac:chgData name="Carlos Villacís" userId="b8437b144a195f86" providerId="LiveId" clId="{36992FF6-7720-4BA3-A34F-CF6580EFD7CE}" dt="2021-03-22T17:20:02.469" v="43" actId="478"/>
          <ac:picMkLst>
            <pc:docMk/>
            <pc:sldMk cId="2644663323" sldId="484"/>
            <ac:picMk id="18" creationId="{71AB1FC9-FD29-40EE-A908-D6FB6164351B}"/>
          </ac:picMkLst>
        </pc:picChg>
      </pc:sldChg>
      <pc:sldChg chg="addSp delSp modSp mod modNotesTx">
        <pc:chgData name="Carlos Villacís" userId="b8437b144a195f86" providerId="LiveId" clId="{36992FF6-7720-4BA3-A34F-CF6580EFD7CE}" dt="2021-03-25T18:19:51.174" v="238" actId="478"/>
        <pc:sldMkLst>
          <pc:docMk/>
          <pc:sldMk cId="95284530" sldId="485"/>
        </pc:sldMkLst>
        <pc:spChg chg="add mod">
          <ac:chgData name="Carlos Villacís" userId="b8437b144a195f86" providerId="LiveId" clId="{36992FF6-7720-4BA3-A34F-CF6580EFD7CE}" dt="2021-03-25T18:19:48.917" v="237" actId="6549"/>
          <ac:spMkLst>
            <pc:docMk/>
            <pc:sldMk cId="95284530" sldId="485"/>
            <ac:spMk id="5" creationId="{42208456-F760-4A3B-BBA1-10CE9D0A3B92}"/>
          </ac:spMkLst>
        </pc:spChg>
        <pc:spChg chg="del">
          <ac:chgData name="Carlos Villacís" userId="b8437b144a195f86" providerId="LiveId" clId="{36992FF6-7720-4BA3-A34F-CF6580EFD7CE}" dt="2021-03-25T18:19:51.174" v="238" actId="478"/>
          <ac:spMkLst>
            <pc:docMk/>
            <pc:sldMk cId="95284530" sldId="485"/>
            <ac:spMk id="8" creationId="{B0404B4B-B9D3-46F8-B058-F32B9565CE58}"/>
          </ac:spMkLst>
        </pc:spChg>
      </pc:sldChg>
      <pc:sldChg chg="addSp delSp modSp mod modNotesTx">
        <pc:chgData name="Carlos Villacís" userId="b8437b144a195f86" providerId="LiveId" clId="{36992FF6-7720-4BA3-A34F-CF6580EFD7CE}" dt="2021-03-25T18:21:34.655" v="271" actId="6549"/>
        <pc:sldMkLst>
          <pc:docMk/>
          <pc:sldMk cId="3763221652" sldId="486"/>
        </pc:sldMkLst>
        <pc:spChg chg="add mod">
          <ac:chgData name="Carlos Villacís" userId="b8437b144a195f86" providerId="LiveId" clId="{36992FF6-7720-4BA3-A34F-CF6580EFD7CE}" dt="2021-03-25T18:21:34.655" v="271" actId="6549"/>
          <ac:spMkLst>
            <pc:docMk/>
            <pc:sldMk cId="3763221652" sldId="486"/>
            <ac:spMk id="5" creationId="{25D2038D-F14D-4DB3-9FFD-4401D46706BD}"/>
          </ac:spMkLst>
        </pc:spChg>
        <pc:spChg chg="del">
          <ac:chgData name="Carlos Villacís" userId="b8437b144a195f86" providerId="LiveId" clId="{36992FF6-7720-4BA3-A34F-CF6580EFD7CE}" dt="2021-03-25T18:21:30.653" v="268" actId="478"/>
          <ac:spMkLst>
            <pc:docMk/>
            <pc:sldMk cId="3763221652" sldId="486"/>
            <ac:spMk id="8" creationId="{B0404B4B-B9D3-46F8-B058-F32B9565CE58}"/>
          </ac:spMkLst>
        </pc:spChg>
      </pc:sldChg>
      <pc:sldChg chg="addSp delSp modSp mod modNotesTx">
        <pc:chgData name="Carlos Villacís" userId="b8437b144a195f86" providerId="LiveId" clId="{36992FF6-7720-4BA3-A34F-CF6580EFD7CE}" dt="2021-03-25T18:22:33.058" v="296" actId="478"/>
        <pc:sldMkLst>
          <pc:docMk/>
          <pc:sldMk cId="4240888380" sldId="487"/>
        </pc:sldMkLst>
        <pc:spChg chg="add mod">
          <ac:chgData name="Carlos Villacís" userId="b8437b144a195f86" providerId="LiveId" clId="{36992FF6-7720-4BA3-A34F-CF6580EFD7CE}" dt="2021-03-25T18:22:30.317" v="295" actId="6549"/>
          <ac:spMkLst>
            <pc:docMk/>
            <pc:sldMk cId="4240888380" sldId="487"/>
            <ac:spMk id="5" creationId="{E4F39436-359B-4282-B21E-65C79217F7CD}"/>
          </ac:spMkLst>
        </pc:spChg>
        <pc:spChg chg="del">
          <ac:chgData name="Carlos Villacís" userId="b8437b144a195f86" providerId="LiveId" clId="{36992FF6-7720-4BA3-A34F-CF6580EFD7CE}" dt="2021-03-25T18:22:33.058" v="296" actId="478"/>
          <ac:spMkLst>
            <pc:docMk/>
            <pc:sldMk cId="4240888380" sldId="487"/>
            <ac:spMk id="8" creationId="{B0404B4B-B9D3-46F8-B058-F32B9565CE58}"/>
          </ac:spMkLst>
        </pc:spChg>
      </pc:sldChg>
      <pc:sldChg chg="addSp delSp modSp mod modNotesTx">
        <pc:chgData name="Carlos Villacís" userId="b8437b144a195f86" providerId="LiveId" clId="{36992FF6-7720-4BA3-A34F-CF6580EFD7CE}" dt="2021-03-25T18:22:01.627" v="281" actId="478"/>
        <pc:sldMkLst>
          <pc:docMk/>
          <pc:sldMk cId="2316075940" sldId="488"/>
        </pc:sldMkLst>
        <pc:spChg chg="add mod">
          <ac:chgData name="Carlos Villacís" userId="b8437b144a195f86" providerId="LiveId" clId="{36992FF6-7720-4BA3-A34F-CF6580EFD7CE}" dt="2021-03-25T18:21:59.056" v="280" actId="6549"/>
          <ac:spMkLst>
            <pc:docMk/>
            <pc:sldMk cId="2316075940" sldId="488"/>
            <ac:spMk id="5" creationId="{B6483E78-C55F-4A24-AA2C-CAAD4C7AA40E}"/>
          </ac:spMkLst>
        </pc:spChg>
        <pc:spChg chg="del">
          <ac:chgData name="Carlos Villacís" userId="b8437b144a195f86" providerId="LiveId" clId="{36992FF6-7720-4BA3-A34F-CF6580EFD7CE}" dt="2021-03-25T18:22:01.627" v="281" actId="478"/>
          <ac:spMkLst>
            <pc:docMk/>
            <pc:sldMk cId="2316075940" sldId="488"/>
            <ac:spMk id="8" creationId="{B0404B4B-B9D3-46F8-B058-F32B9565CE58}"/>
          </ac:spMkLst>
        </pc:spChg>
      </pc:sldChg>
      <pc:sldChg chg="addSp delSp modSp mod modNotesTx">
        <pc:chgData name="Carlos Villacís" userId="b8437b144a195f86" providerId="LiveId" clId="{36992FF6-7720-4BA3-A34F-CF6580EFD7CE}" dt="2021-03-25T18:23:13.386" v="311" actId="478"/>
        <pc:sldMkLst>
          <pc:docMk/>
          <pc:sldMk cId="625281506" sldId="489"/>
        </pc:sldMkLst>
        <pc:spChg chg="add mod">
          <ac:chgData name="Carlos Villacís" userId="b8437b144a195f86" providerId="LiveId" clId="{36992FF6-7720-4BA3-A34F-CF6580EFD7CE}" dt="2021-03-25T18:23:11.066" v="310" actId="6549"/>
          <ac:spMkLst>
            <pc:docMk/>
            <pc:sldMk cId="625281506" sldId="489"/>
            <ac:spMk id="5" creationId="{D141B81E-C15E-4DA1-81A7-BB0CEF8080C1}"/>
          </ac:spMkLst>
        </pc:spChg>
        <pc:spChg chg="del">
          <ac:chgData name="Carlos Villacís" userId="b8437b144a195f86" providerId="LiveId" clId="{36992FF6-7720-4BA3-A34F-CF6580EFD7CE}" dt="2021-03-25T18:23:13.386" v="311" actId="478"/>
          <ac:spMkLst>
            <pc:docMk/>
            <pc:sldMk cId="625281506" sldId="489"/>
            <ac:spMk id="8" creationId="{B0404B4B-B9D3-46F8-B058-F32B9565CE58}"/>
          </ac:spMkLst>
        </pc:spChg>
      </pc:sldChg>
      <pc:sldChg chg="addSp delSp modSp mod modNotesTx">
        <pc:chgData name="Carlos Villacís" userId="b8437b144a195f86" providerId="LiveId" clId="{36992FF6-7720-4BA3-A34F-CF6580EFD7CE}" dt="2021-03-25T18:22:54.719" v="301" actId="478"/>
        <pc:sldMkLst>
          <pc:docMk/>
          <pc:sldMk cId="1170319347" sldId="490"/>
        </pc:sldMkLst>
        <pc:spChg chg="add mod">
          <ac:chgData name="Carlos Villacís" userId="b8437b144a195f86" providerId="LiveId" clId="{36992FF6-7720-4BA3-A34F-CF6580EFD7CE}" dt="2021-03-25T18:22:51.032" v="300" actId="20577"/>
          <ac:spMkLst>
            <pc:docMk/>
            <pc:sldMk cId="1170319347" sldId="490"/>
            <ac:spMk id="5" creationId="{CA7D7A72-3CA9-491A-BB59-B9706C4955C0}"/>
          </ac:spMkLst>
        </pc:spChg>
        <pc:spChg chg="del">
          <ac:chgData name="Carlos Villacís" userId="b8437b144a195f86" providerId="LiveId" clId="{36992FF6-7720-4BA3-A34F-CF6580EFD7CE}" dt="2021-03-25T18:22:54.719" v="301" actId="478"/>
          <ac:spMkLst>
            <pc:docMk/>
            <pc:sldMk cId="1170319347" sldId="490"/>
            <ac:spMk id="8" creationId="{B0404B4B-B9D3-46F8-B058-F32B9565CE58}"/>
          </ac:spMkLst>
        </pc:spChg>
      </pc:sldChg>
      <pc:sldChg chg="add del modNotesTx">
        <pc:chgData name="Carlos Villacís" userId="b8437b144a195f86" providerId="LiveId" clId="{36992FF6-7720-4BA3-A34F-CF6580EFD7CE}" dt="2021-03-25T18:12:08.163" v="205" actId="6549"/>
        <pc:sldMkLst>
          <pc:docMk/>
          <pc:sldMk cId="1261686195" sldId="491"/>
        </pc:sldMkLst>
      </pc:sldChg>
      <pc:sldChg chg="del">
        <pc:chgData name="Carlos Villacís" userId="b8437b144a195f86" providerId="LiveId" clId="{36992FF6-7720-4BA3-A34F-CF6580EFD7CE}" dt="2021-03-25T18:04:50.873" v="169" actId="47"/>
        <pc:sldMkLst>
          <pc:docMk/>
          <pc:sldMk cId="283204123" sldId="492"/>
        </pc:sldMkLst>
      </pc:sldChg>
      <pc:sldChg chg="addSp delSp modSp mod modNotesTx">
        <pc:chgData name="Carlos Villacís" userId="b8437b144a195f86" providerId="LiveId" clId="{36992FF6-7720-4BA3-A34F-CF6580EFD7CE}" dt="2021-03-25T18:22:23.087" v="291" actId="478"/>
        <pc:sldMkLst>
          <pc:docMk/>
          <pc:sldMk cId="2633389549" sldId="493"/>
        </pc:sldMkLst>
        <pc:spChg chg="del">
          <ac:chgData name="Carlos Villacís" userId="b8437b144a195f86" providerId="LiveId" clId="{36992FF6-7720-4BA3-A34F-CF6580EFD7CE}" dt="2021-03-25T18:22:23.087" v="291" actId="478"/>
          <ac:spMkLst>
            <pc:docMk/>
            <pc:sldMk cId="2633389549" sldId="493"/>
            <ac:spMk id="10" creationId="{88586F19-3DB7-476D-B652-C17F1BC914D6}"/>
          </ac:spMkLst>
        </pc:spChg>
        <pc:spChg chg="add mod">
          <ac:chgData name="Carlos Villacís" userId="b8437b144a195f86" providerId="LiveId" clId="{36992FF6-7720-4BA3-A34F-CF6580EFD7CE}" dt="2021-03-25T18:22:21.005" v="290" actId="6549"/>
          <ac:spMkLst>
            <pc:docMk/>
            <pc:sldMk cId="2633389549" sldId="493"/>
            <ac:spMk id="17" creationId="{CB764AB0-8D86-4CFE-AFD5-84BC63F2336E}"/>
          </ac:spMkLst>
        </pc:spChg>
      </pc:sldChg>
      <pc:sldChg chg="delSp modSp add del mod modNotesTx">
        <pc:chgData name="Carlos Villacís" userId="b8437b144a195f86" providerId="LiveId" clId="{36992FF6-7720-4BA3-A34F-CF6580EFD7CE}" dt="2021-03-25T18:08:40.321" v="185" actId="6549"/>
        <pc:sldMkLst>
          <pc:docMk/>
          <pc:sldMk cId="1508505709" sldId="494"/>
        </pc:sldMkLst>
        <pc:spChg chg="del">
          <ac:chgData name="Carlos Villacís" userId="b8437b144a195f86" providerId="LiveId" clId="{36992FF6-7720-4BA3-A34F-CF6580EFD7CE}" dt="2021-03-22T17:18:01.504" v="28" actId="478"/>
          <ac:spMkLst>
            <pc:docMk/>
            <pc:sldMk cId="1508505709" sldId="494"/>
            <ac:spMk id="22" creationId="{6DFD1993-22F3-44D8-9D48-266C969D5AB2}"/>
          </ac:spMkLst>
        </pc:spChg>
        <pc:picChg chg="del">
          <ac:chgData name="Carlos Villacís" userId="b8437b144a195f86" providerId="LiveId" clId="{36992FF6-7720-4BA3-A34F-CF6580EFD7CE}" dt="2021-03-22T17:17:58.641" v="27" actId="478"/>
          <ac:picMkLst>
            <pc:docMk/>
            <pc:sldMk cId="1508505709" sldId="494"/>
            <ac:picMk id="21" creationId="{22646253-00BB-47A4-852A-2289C0A74A9E}"/>
          </ac:picMkLst>
        </pc:picChg>
        <pc:picChg chg="mod">
          <ac:chgData name="Carlos Villacís" userId="b8437b144a195f86" providerId="LiveId" clId="{36992FF6-7720-4BA3-A34F-CF6580EFD7CE}" dt="2021-03-22T18:38:24.165" v="165" actId="1076"/>
          <ac:picMkLst>
            <pc:docMk/>
            <pc:sldMk cId="1508505709" sldId="494"/>
            <ac:picMk id="26" creationId="{036B6CFB-0F9A-49C3-8BAD-7523E49EE68B}"/>
          </ac:picMkLst>
        </pc:picChg>
      </pc:sldChg>
      <pc:sldChg chg="add del modNotesTx">
        <pc:chgData name="Carlos Villacís" userId="b8437b144a195f86" providerId="LiveId" clId="{36992FF6-7720-4BA3-A34F-CF6580EFD7CE}" dt="2021-03-25T18:13:06.130" v="213" actId="6549"/>
        <pc:sldMkLst>
          <pc:docMk/>
          <pc:sldMk cId="2123309328" sldId="495"/>
        </pc:sldMkLst>
      </pc:sldChg>
      <pc:sldChg chg="add del modNotesTx">
        <pc:chgData name="Carlos Villacís" userId="b8437b144a195f86" providerId="LiveId" clId="{36992FF6-7720-4BA3-A34F-CF6580EFD7CE}" dt="2021-03-25T18:18:05.174" v="220" actId="6549"/>
        <pc:sldMkLst>
          <pc:docMk/>
          <pc:sldMk cId="1372571799" sldId="496"/>
        </pc:sldMkLst>
      </pc:sldChg>
      <pc:sldChg chg="add del modNotesTx">
        <pc:chgData name="Carlos Villacís" userId="b8437b144a195f86" providerId="LiveId" clId="{36992FF6-7720-4BA3-A34F-CF6580EFD7CE}" dt="2021-03-25T18:13:11.208" v="214" actId="6549"/>
        <pc:sldMkLst>
          <pc:docMk/>
          <pc:sldMk cId="1908508798" sldId="497"/>
        </pc:sldMkLst>
      </pc:sldChg>
      <pc:sldChg chg="add del modNotesTx">
        <pc:chgData name="Carlos Villacís" userId="b8437b144a195f86" providerId="LiveId" clId="{36992FF6-7720-4BA3-A34F-CF6580EFD7CE}" dt="2021-03-25T18:17:35.004" v="215" actId="6549"/>
        <pc:sldMkLst>
          <pc:docMk/>
          <pc:sldMk cId="102939835" sldId="498"/>
        </pc:sldMkLst>
      </pc:sldChg>
      <pc:sldChg chg="del">
        <pc:chgData name="Carlos Villacís" userId="b8437b144a195f86" providerId="LiveId" clId="{36992FF6-7720-4BA3-A34F-CF6580EFD7CE}" dt="2021-03-25T18:05:19.495" v="175" actId="47"/>
        <pc:sldMkLst>
          <pc:docMk/>
          <pc:sldMk cId="696794202" sldId="499"/>
        </pc:sldMkLst>
      </pc:sldChg>
      <pc:sldChg chg="add del modNotes modNotesTx">
        <pc:chgData name="Carlos Villacís" userId="b8437b144a195f86" providerId="LiveId" clId="{36992FF6-7720-4BA3-A34F-CF6580EFD7CE}" dt="2021-03-25T18:19:37.024" v="231" actId="27636"/>
        <pc:sldMkLst>
          <pc:docMk/>
          <pc:sldMk cId="3047997351" sldId="500"/>
        </pc:sldMkLst>
      </pc:sldChg>
      <pc:sldChg chg="add del modNotesTx">
        <pc:chgData name="Carlos Villacís" userId="b8437b144a195f86" providerId="LiveId" clId="{36992FF6-7720-4BA3-A34F-CF6580EFD7CE}" dt="2021-03-25T18:17:48.176" v="217" actId="6549"/>
        <pc:sldMkLst>
          <pc:docMk/>
          <pc:sldMk cId="1686529079" sldId="502"/>
        </pc:sldMkLst>
      </pc:sldChg>
      <pc:sldChg chg="add del modNotesTx">
        <pc:chgData name="Carlos Villacís" userId="b8437b144a195f86" providerId="LiveId" clId="{36992FF6-7720-4BA3-A34F-CF6580EFD7CE}" dt="2021-03-25T18:18:00.286" v="219" actId="6549"/>
        <pc:sldMkLst>
          <pc:docMk/>
          <pc:sldMk cId="3766632448" sldId="503"/>
        </pc:sldMkLst>
      </pc:sldChg>
      <pc:sldChg chg="del">
        <pc:chgData name="Carlos Villacís" userId="b8437b144a195f86" providerId="LiveId" clId="{36992FF6-7720-4BA3-A34F-CF6580EFD7CE}" dt="2021-03-25T18:05:25.762" v="176" actId="47"/>
        <pc:sldMkLst>
          <pc:docMk/>
          <pc:sldMk cId="1051715288" sldId="504"/>
        </pc:sldMkLst>
      </pc:sldChg>
      <pc:sldChg chg="del">
        <pc:chgData name="Carlos Villacís" userId="b8437b144a195f86" providerId="LiveId" clId="{36992FF6-7720-4BA3-A34F-CF6580EFD7CE}" dt="2021-03-25T18:05:33.771" v="177" actId="47"/>
        <pc:sldMkLst>
          <pc:docMk/>
          <pc:sldMk cId="2077665938" sldId="505"/>
        </pc:sldMkLst>
      </pc:sldChg>
      <pc:sldChg chg="add modNotesTx">
        <pc:chgData name="Carlos Villacís" userId="b8437b144a195f86" providerId="LiveId" clId="{36992FF6-7720-4BA3-A34F-CF6580EFD7CE}" dt="2021-03-25T18:18:09.977" v="221" actId="6549"/>
        <pc:sldMkLst>
          <pc:docMk/>
          <pc:sldMk cId="253152062" sldId="506"/>
        </pc:sldMkLst>
      </pc:sldChg>
      <pc:sldChg chg="add ord modNotesTx">
        <pc:chgData name="Carlos Villacís" userId="b8437b144a195f86" providerId="LiveId" clId="{36992FF6-7720-4BA3-A34F-CF6580EFD7CE}" dt="2021-03-25T18:07:50.125" v="184" actId="6549"/>
        <pc:sldMkLst>
          <pc:docMk/>
          <pc:sldMk cId="794771792" sldId="510"/>
        </pc:sldMkLst>
      </pc:sldChg>
    </pc:docChg>
  </pc:docChgLst>
  <pc:docChgLst>
    <pc:chgData name="Carlos Villacís" userId="b8437b144a195f86" providerId="LiveId" clId="{489D499E-AED0-44BD-87AC-E8D32B868D0D}"/>
    <pc:docChg chg="undo redo custSel addSld delSld modSld sldOrd modMainMaster modNotesMaster">
      <pc:chgData name="Carlos Villacís" userId="b8437b144a195f86" providerId="LiveId" clId="{489D499E-AED0-44BD-87AC-E8D32B868D0D}" dt="2021-03-22T17:13:07.086" v="15180" actId="20577"/>
      <pc:docMkLst>
        <pc:docMk/>
      </pc:docMkLst>
      <pc:sldChg chg="modSp mod modNotes">
        <pc:chgData name="Carlos Villacís" userId="b8437b144a195f86" providerId="LiveId" clId="{489D499E-AED0-44BD-87AC-E8D32B868D0D}" dt="2021-03-19T05:02:01.102" v="2372" actId="1076"/>
        <pc:sldMkLst>
          <pc:docMk/>
          <pc:sldMk cId="0" sldId="256"/>
        </pc:sldMkLst>
        <pc:spChg chg="mod">
          <ac:chgData name="Carlos Villacís" userId="b8437b144a195f86" providerId="LiveId" clId="{489D499E-AED0-44BD-87AC-E8D32B868D0D}" dt="2021-03-19T05:01:54.462" v="2370" actId="1076"/>
          <ac:spMkLst>
            <pc:docMk/>
            <pc:sldMk cId="0" sldId="256"/>
            <ac:spMk id="3" creationId="{00000000-0000-0000-0000-000000000000}"/>
          </ac:spMkLst>
        </pc:spChg>
        <pc:spChg chg="mod">
          <ac:chgData name="Carlos Villacís" userId="b8437b144a195f86" providerId="LiveId" clId="{489D499E-AED0-44BD-87AC-E8D32B868D0D}" dt="2021-03-19T05:01:57.603" v="2371" actId="1076"/>
          <ac:spMkLst>
            <pc:docMk/>
            <pc:sldMk cId="0" sldId="256"/>
            <ac:spMk id="4" creationId="{00000000-0000-0000-0000-000000000000}"/>
          </ac:spMkLst>
        </pc:spChg>
        <pc:spChg chg="mod">
          <ac:chgData name="Carlos Villacís" userId="b8437b144a195f86" providerId="LiveId" clId="{489D499E-AED0-44BD-87AC-E8D32B868D0D}" dt="2021-03-19T05:02:01.102" v="2372" actId="1076"/>
          <ac:spMkLst>
            <pc:docMk/>
            <pc:sldMk cId="0" sldId="256"/>
            <ac:spMk id="9" creationId="{00000000-0000-0000-0000-000000000000}"/>
          </ac:spMkLst>
        </pc:spChg>
        <pc:picChg chg="mod">
          <ac:chgData name="Carlos Villacís" userId="b8437b144a195f86" providerId="LiveId" clId="{489D499E-AED0-44BD-87AC-E8D32B868D0D}" dt="2021-03-19T05:01:10.154" v="2348" actId="1038"/>
          <ac:picMkLst>
            <pc:docMk/>
            <pc:sldMk cId="0" sldId="256"/>
            <ac:picMk id="2" creationId="{00000000-0000-0000-0000-000000000000}"/>
          </ac:picMkLst>
        </pc:picChg>
      </pc:sldChg>
      <pc:sldChg chg="addSp delSp modSp add del mod">
        <pc:chgData name="Carlos Villacís" userId="b8437b144a195f86" providerId="LiveId" clId="{489D499E-AED0-44BD-87AC-E8D32B868D0D}" dt="2021-03-20T01:59:12.737" v="5639" actId="478"/>
        <pc:sldMkLst>
          <pc:docMk/>
          <pc:sldMk cId="3356298932" sldId="282"/>
        </pc:sldMkLst>
        <pc:spChg chg="del">
          <ac:chgData name="Carlos Villacís" userId="b8437b144a195f86" providerId="LiveId" clId="{489D499E-AED0-44BD-87AC-E8D32B868D0D}" dt="2021-03-18T22:28:11.985" v="175" actId="478"/>
          <ac:spMkLst>
            <pc:docMk/>
            <pc:sldMk cId="3356298932" sldId="282"/>
            <ac:spMk id="3" creationId="{00000000-0000-0000-0000-000000000000}"/>
          </ac:spMkLst>
        </pc:spChg>
        <pc:spChg chg="del mod">
          <ac:chgData name="Carlos Villacís" userId="b8437b144a195f86" providerId="LiveId" clId="{489D499E-AED0-44BD-87AC-E8D32B868D0D}" dt="2021-03-20T01:59:12.737" v="5639" actId="478"/>
          <ac:spMkLst>
            <pc:docMk/>
            <pc:sldMk cId="3356298932" sldId="282"/>
            <ac:spMk id="6" creationId="{00000000-0000-0000-0000-000000000000}"/>
          </ac:spMkLst>
        </pc:spChg>
        <pc:spChg chg="mod">
          <ac:chgData name="Carlos Villacís" userId="b8437b144a195f86" providerId="LiveId" clId="{489D499E-AED0-44BD-87AC-E8D32B868D0D}" dt="2021-03-19T03:35:59.660" v="541" actId="1076"/>
          <ac:spMkLst>
            <pc:docMk/>
            <pc:sldMk cId="3356298932" sldId="282"/>
            <ac:spMk id="15" creationId="{BA8E87C4-BBBE-4C9D-BE7D-E4F5973DF0FF}"/>
          </ac:spMkLst>
        </pc:spChg>
        <pc:spChg chg="del mod">
          <ac:chgData name="Carlos Villacís" userId="b8437b144a195f86" providerId="LiveId" clId="{489D499E-AED0-44BD-87AC-E8D32B868D0D}" dt="2021-03-19T00:39:40.854" v="384" actId="478"/>
          <ac:spMkLst>
            <pc:docMk/>
            <pc:sldMk cId="3356298932" sldId="282"/>
            <ac:spMk id="16" creationId="{0AF884ED-8402-4370-B194-CF275B12CD9D}"/>
          </ac:spMkLst>
        </pc:spChg>
        <pc:spChg chg="mod">
          <ac:chgData name="Carlos Villacís" userId="b8437b144a195f86" providerId="LiveId" clId="{489D499E-AED0-44BD-87AC-E8D32B868D0D}" dt="2021-03-19T03:35:43.330" v="539" actId="1076"/>
          <ac:spMkLst>
            <pc:docMk/>
            <pc:sldMk cId="3356298932" sldId="282"/>
            <ac:spMk id="17" creationId="{455BFED7-0053-4A85-8FC2-B7A2E318060E}"/>
          </ac:spMkLst>
        </pc:spChg>
        <pc:spChg chg="mod">
          <ac:chgData name="Carlos Villacís" userId="b8437b144a195f86" providerId="LiveId" clId="{489D499E-AED0-44BD-87AC-E8D32B868D0D}" dt="2021-03-19T03:35:35.400" v="538" actId="1076"/>
          <ac:spMkLst>
            <pc:docMk/>
            <pc:sldMk cId="3356298932" sldId="282"/>
            <ac:spMk id="18" creationId="{6F82C20A-0C8F-4992-B184-8F2E40C3BCAB}"/>
          </ac:spMkLst>
        </pc:spChg>
        <pc:spChg chg="add mod">
          <ac:chgData name="Carlos Villacís" userId="b8437b144a195f86" providerId="LiveId" clId="{489D499E-AED0-44BD-87AC-E8D32B868D0D}" dt="2021-03-18T22:29:42.382" v="229"/>
          <ac:spMkLst>
            <pc:docMk/>
            <pc:sldMk cId="3356298932" sldId="282"/>
            <ac:spMk id="19" creationId="{37A376F6-DD7D-4131-93A5-BB121C47803B}"/>
          </ac:spMkLst>
        </pc:spChg>
        <pc:spChg chg="add mod">
          <ac:chgData name="Carlos Villacís" userId="b8437b144a195f86" providerId="LiveId" clId="{489D499E-AED0-44BD-87AC-E8D32B868D0D}" dt="2021-03-19T04:36:52.171" v="1416"/>
          <ac:spMkLst>
            <pc:docMk/>
            <pc:sldMk cId="3356298932" sldId="282"/>
            <ac:spMk id="20" creationId="{E84D94ED-5105-47F6-92DA-2B7FA644B356}"/>
          </ac:spMkLst>
        </pc:spChg>
        <pc:grpChg chg="del">
          <ac:chgData name="Carlos Villacís" userId="b8437b144a195f86" providerId="LiveId" clId="{489D499E-AED0-44BD-87AC-E8D32B868D0D}" dt="2021-03-19T00:40:21.489" v="462" actId="478"/>
          <ac:grpSpMkLst>
            <pc:docMk/>
            <pc:sldMk cId="3356298932" sldId="282"/>
            <ac:grpSpMk id="12" creationId="{00000000-0000-0000-0000-000000000000}"/>
          </ac:grpSpMkLst>
        </pc:grpChg>
        <pc:picChg chg="del">
          <ac:chgData name="Carlos Villacís" userId="b8437b144a195f86" providerId="LiveId" clId="{489D499E-AED0-44BD-87AC-E8D32B868D0D}" dt="2021-03-19T00:40:18.632" v="461" actId="478"/>
          <ac:picMkLst>
            <pc:docMk/>
            <pc:sldMk cId="3356298932" sldId="282"/>
            <ac:picMk id="5" creationId="{00000000-0000-0000-0000-000000000000}"/>
          </ac:picMkLst>
        </pc:picChg>
        <pc:picChg chg="mod">
          <ac:chgData name="Carlos Villacís" userId="b8437b144a195f86" providerId="LiveId" clId="{489D499E-AED0-44BD-87AC-E8D32B868D0D}" dt="2021-03-19T03:35:18.080" v="536" actId="14100"/>
          <ac:picMkLst>
            <pc:docMk/>
            <pc:sldMk cId="3356298932" sldId="282"/>
            <ac:picMk id="7" creationId="{B2EC8D7B-E55C-4D85-9AD0-9F2D66EE79EE}"/>
          </ac:picMkLst>
        </pc:picChg>
        <pc:picChg chg="mod">
          <ac:chgData name="Carlos Villacís" userId="b8437b144a195f86" providerId="LiveId" clId="{489D499E-AED0-44BD-87AC-E8D32B868D0D}" dt="2021-03-19T03:35:18.080" v="536" actId="14100"/>
          <ac:picMkLst>
            <pc:docMk/>
            <pc:sldMk cId="3356298932" sldId="282"/>
            <ac:picMk id="8" creationId="{8245B8DE-F8B0-4527-8674-2F089DA7F06B}"/>
          </ac:picMkLst>
        </pc:picChg>
      </pc:sldChg>
      <pc:sldChg chg="addSp delSp modSp add del mod">
        <pc:chgData name="Carlos Villacís" userId="b8437b144a195f86" providerId="LiveId" clId="{489D499E-AED0-44BD-87AC-E8D32B868D0D}" dt="2021-03-20T01:59:06.112" v="5638" actId="478"/>
        <pc:sldMkLst>
          <pc:docMk/>
          <pc:sldMk cId="915516331" sldId="283"/>
        </pc:sldMkLst>
        <pc:spChg chg="del">
          <ac:chgData name="Carlos Villacís" userId="b8437b144a195f86" providerId="LiveId" clId="{489D499E-AED0-44BD-87AC-E8D32B868D0D}" dt="2021-03-18T22:28:07.142" v="174" actId="478"/>
          <ac:spMkLst>
            <pc:docMk/>
            <pc:sldMk cId="915516331" sldId="283"/>
            <ac:spMk id="3" creationId="{00000000-0000-0000-0000-000000000000}"/>
          </ac:spMkLst>
        </pc:spChg>
        <pc:spChg chg="del mod">
          <ac:chgData name="Carlos Villacís" userId="b8437b144a195f86" providerId="LiveId" clId="{489D499E-AED0-44BD-87AC-E8D32B868D0D}" dt="2021-03-20T01:59:06.112" v="5638" actId="478"/>
          <ac:spMkLst>
            <pc:docMk/>
            <pc:sldMk cId="915516331" sldId="283"/>
            <ac:spMk id="6" creationId="{00000000-0000-0000-0000-000000000000}"/>
          </ac:spMkLst>
        </pc:spChg>
        <pc:spChg chg="mod">
          <ac:chgData name="Carlos Villacís" userId="b8437b144a195f86" providerId="LiveId" clId="{489D499E-AED0-44BD-87AC-E8D32B868D0D}" dt="2021-03-19T03:36:28.820" v="544" actId="1076"/>
          <ac:spMkLst>
            <pc:docMk/>
            <pc:sldMk cId="915516331" sldId="283"/>
            <ac:spMk id="15" creationId="{3424BDFA-71C9-49EF-86C5-E9A9AB9BA4A9}"/>
          </ac:spMkLst>
        </pc:spChg>
        <pc:spChg chg="add mod">
          <ac:chgData name="Carlos Villacís" userId="b8437b144a195f86" providerId="LiveId" clId="{489D499E-AED0-44BD-87AC-E8D32B868D0D}" dt="2021-03-18T22:29:39.671" v="228"/>
          <ac:spMkLst>
            <pc:docMk/>
            <pc:sldMk cId="915516331" sldId="283"/>
            <ac:spMk id="16" creationId="{8B764F1D-B0F6-43EE-9C96-08E240E29593}"/>
          </ac:spMkLst>
        </pc:spChg>
        <pc:spChg chg="del mod">
          <ac:chgData name="Carlos Villacís" userId="b8437b144a195f86" providerId="LiveId" clId="{489D499E-AED0-44BD-87AC-E8D32B868D0D}" dt="2021-03-19T00:39:10.048" v="309" actId="478"/>
          <ac:spMkLst>
            <pc:docMk/>
            <pc:sldMk cId="915516331" sldId="283"/>
            <ac:spMk id="17" creationId="{1F7DEB82-BA78-4146-8E23-F691E20E17D5}"/>
          </ac:spMkLst>
        </pc:spChg>
        <pc:spChg chg="mod">
          <ac:chgData name="Carlos Villacís" userId="b8437b144a195f86" providerId="LiveId" clId="{489D499E-AED0-44BD-87AC-E8D32B868D0D}" dt="2021-03-19T03:39:06.360" v="560" actId="1038"/>
          <ac:spMkLst>
            <pc:docMk/>
            <pc:sldMk cId="915516331" sldId="283"/>
            <ac:spMk id="18" creationId="{F234DAD8-25F5-4BAB-94B7-5798A194DBD2}"/>
          </ac:spMkLst>
        </pc:spChg>
        <pc:spChg chg="mod">
          <ac:chgData name="Carlos Villacís" userId="b8437b144a195f86" providerId="LiveId" clId="{489D499E-AED0-44BD-87AC-E8D32B868D0D}" dt="2021-03-19T03:38:46.307" v="557" actId="1038"/>
          <ac:spMkLst>
            <pc:docMk/>
            <pc:sldMk cId="915516331" sldId="283"/>
            <ac:spMk id="19" creationId="{5BBCE57D-5D80-48AA-960B-31690DA35497}"/>
          </ac:spMkLst>
        </pc:spChg>
        <pc:spChg chg="add mod">
          <ac:chgData name="Carlos Villacís" userId="b8437b144a195f86" providerId="LiveId" clId="{489D499E-AED0-44BD-87AC-E8D32B868D0D}" dt="2021-03-19T04:36:38.852" v="1415"/>
          <ac:spMkLst>
            <pc:docMk/>
            <pc:sldMk cId="915516331" sldId="283"/>
            <ac:spMk id="20" creationId="{E869FD3A-E6B3-4A11-B09B-D3197CAA0061}"/>
          </ac:spMkLst>
        </pc:spChg>
        <pc:grpChg chg="del">
          <ac:chgData name="Carlos Villacís" userId="b8437b144a195f86" providerId="LiveId" clId="{489D499E-AED0-44BD-87AC-E8D32B868D0D}" dt="2021-03-19T00:40:28.144" v="464" actId="478"/>
          <ac:grpSpMkLst>
            <pc:docMk/>
            <pc:sldMk cId="915516331" sldId="283"/>
            <ac:grpSpMk id="12" creationId="{00000000-0000-0000-0000-000000000000}"/>
          </ac:grpSpMkLst>
        </pc:grpChg>
        <pc:picChg chg="mod">
          <ac:chgData name="Carlos Villacís" userId="b8437b144a195f86" providerId="LiveId" clId="{489D499E-AED0-44BD-87AC-E8D32B868D0D}" dt="2021-03-19T03:38:35.800" v="554" actId="1076"/>
          <ac:picMkLst>
            <pc:docMk/>
            <pc:sldMk cId="915516331" sldId="283"/>
            <ac:picMk id="2" creationId="{450C8E01-E302-439C-8790-266C3560F87A}"/>
          </ac:picMkLst>
        </pc:picChg>
        <pc:picChg chg="del">
          <ac:chgData name="Carlos Villacís" userId="b8437b144a195f86" providerId="LiveId" clId="{489D499E-AED0-44BD-87AC-E8D32B868D0D}" dt="2021-03-19T00:40:25.363" v="463" actId="478"/>
          <ac:picMkLst>
            <pc:docMk/>
            <pc:sldMk cId="915516331" sldId="283"/>
            <ac:picMk id="5" creationId="{00000000-0000-0000-0000-000000000000}"/>
          </ac:picMkLst>
        </pc:picChg>
      </pc:sldChg>
      <pc:sldChg chg="modSp del modNotes">
        <pc:chgData name="Carlos Villacís" userId="b8437b144a195f86" providerId="LiveId" clId="{489D499E-AED0-44BD-87AC-E8D32B868D0D}" dt="2021-03-19T03:26:25.326" v="467" actId="47"/>
        <pc:sldMkLst>
          <pc:docMk/>
          <pc:sldMk cId="2032658766" sldId="284"/>
        </pc:sldMkLst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032658766" sldId="284"/>
            <ac:spMk id="2" creationId="{63DC17BB-7700-40B7-B1BC-AECB8EFAC4E6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032658766" sldId="284"/>
            <ac:spMk id="8" creationId="{02DBA39D-410C-4DD0-B34B-16D20C610E0A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032658766" sldId="284"/>
            <ac:spMk id="9" creationId="{FF6638E0-3917-43FC-9015-97DDD500AF87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032658766" sldId="284"/>
            <ac:spMk id="10" creationId="{00000000-0000-0000-0000-000000000000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032658766" sldId="284"/>
            <ac:spMk id="12" creationId="{39A62401-01E9-4A0D-9782-60AEA1344466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032658766" sldId="284"/>
            <ac:spMk id="13" creationId="{7E284E99-7E3E-47CA-96DD-5790700A5DAA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032658766" sldId="284"/>
            <ac:spMk id="14341" creationId="{00000000-0000-0000-0000-000000000000}"/>
          </ac:spMkLst>
        </pc:s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2032658766" sldId="284"/>
            <ac:grpSpMk id="4" creationId="{4D560A1C-0485-4987-88DE-31A71B847079}"/>
          </ac:grpSpMkLst>
        </pc:grp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2032658766" sldId="284"/>
            <ac:picMk id="1026" creationId="{2DF1A3C1-E207-4994-95DA-D9C1AE02D021}"/>
          </ac:picMkLst>
        </pc:picChg>
      </pc:sldChg>
      <pc:sldChg chg="addSp delSp modSp add del mod delAnim">
        <pc:chgData name="Carlos Villacís" userId="b8437b144a195f86" providerId="LiveId" clId="{489D499E-AED0-44BD-87AC-E8D32B868D0D}" dt="2021-03-21T22:41:25.379" v="11788" actId="1076"/>
        <pc:sldMkLst>
          <pc:docMk/>
          <pc:sldMk cId="1107367792" sldId="286"/>
        </pc:sldMkLst>
        <pc:spChg chg="del">
          <ac:chgData name="Carlos Villacís" userId="b8437b144a195f86" providerId="LiveId" clId="{489D499E-AED0-44BD-87AC-E8D32B868D0D}" dt="2021-03-18T22:27:51.104" v="170" actId="478"/>
          <ac:spMkLst>
            <pc:docMk/>
            <pc:sldMk cId="1107367792" sldId="286"/>
            <ac:spMk id="3" creationId="{00000000-0000-0000-0000-000000000000}"/>
          </ac:spMkLst>
        </pc:spChg>
        <pc:spChg chg="del mod">
          <ac:chgData name="Carlos Villacís" userId="b8437b144a195f86" providerId="LiveId" clId="{489D499E-AED0-44BD-87AC-E8D32B868D0D}" dt="2021-03-20T01:58:46.558" v="5635" actId="478"/>
          <ac:spMkLst>
            <pc:docMk/>
            <pc:sldMk cId="1107367792" sldId="286"/>
            <ac:spMk id="6" creationId="{00000000-0000-0000-0000-000000000000}"/>
          </ac:spMkLst>
        </pc:spChg>
        <pc:spChg chg="mod">
          <ac:chgData name="Carlos Villacís" userId="b8437b144a195f86" providerId="LiveId" clId="{489D499E-AED0-44BD-87AC-E8D32B868D0D}" dt="2021-03-21T22:38:36.316" v="11632"/>
          <ac:spMkLst>
            <pc:docMk/>
            <pc:sldMk cId="1107367792" sldId="286"/>
            <ac:spMk id="15" creationId="{BA8E87C4-BBBE-4C9D-BE7D-E4F5973DF0FF}"/>
          </ac:spMkLst>
        </pc:spChg>
        <pc:spChg chg="add del mod">
          <ac:chgData name="Carlos Villacís" userId="b8437b144a195f86" providerId="LiveId" clId="{489D499E-AED0-44BD-87AC-E8D32B868D0D}" dt="2021-03-18T22:29:21.298" v="223"/>
          <ac:spMkLst>
            <pc:docMk/>
            <pc:sldMk cId="1107367792" sldId="286"/>
            <ac:spMk id="16" creationId="{81835DB2-CA9C-4CCA-BACB-058136F58010}"/>
          </ac:spMkLst>
        </pc:spChg>
        <pc:spChg chg="add mod">
          <ac:chgData name="Carlos Villacís" userId="b8437b144a195f86" providerId="LiveId" clId="{489D499E-AED0-44BD-87AC-E8D32B868D0D}" dt="2021-03-18T22:29:35.828" v="226"/>
          <ac:spMkLst>
            <pc:docMk/>
            <pc:sldMk cId="1107367792" sldId="286"/>
            <ac:spMk id="17" creationId="{7F8B6EC5-82A4-4120-B972-4FAF4D7F8786}"/>
          </ac:spMkLst>
        </pc:spChg>
        <pc:spChg chg="mod">
          <ac:chgData name="Carlos Villacís" userId="b8437b144a195f86" providerId="LiveId" clId="{489D499E-AED0-44BD-87AC-E8D32B868D0D}" dt="2021-03-21T22:35:47.109" v="11591" actId="20577"/>
          <ac:spMkLst>
            <pc:docMk/>
            <pc:sldMk cId="1107367792" sldId="286"/>
            <ac:spMk id="18" creationId="{86736859-4C3B-4F55-8B50-71944FBC9D9B}"/>
          </ac:spMkLst>
        </pc:spChg>
        <pc:spChg chg="del mod">
          <ac:chgData name="Carlos Villacís" userId="b8437b144a195f86" providerId="LiveId" clId="{489D499E-AED0-44BD-87AC-E8D32B868D0D}" dt="2021-03-20T01:47:29.005" v="5581" actId="478"/>
          <ac:spMkLst>
            <pc:docMk/>
            <pc:sldMk cId="1107367792" sldId="286"/>
            <ac:spMk id="22" creationId="{6DFD1993-22F3-44D8-9D48-266C969D5AB2}"/>
          </ac:spMkLst>
        </pc:spChg>
        <pc:spChg chg="mod">
          <ac:chgData name="Carlos Villacís" userId="b8437b144a195f86" providerId="LiveId" clId="{489D499E-AED0-44BD-87AC-E8D32B868D0D}" dt="2021-03-20T01:47:38.175" v="5624" actId="20577"/>
          <ac:spMkLst>
            <pc:docMk/>
            <pc:sldMk cId="1107367792" sldId="286"/>
            <ac:spMk id="24" creationId="{BA37D805-E525-410B-8085-0EF229468EEE}"/>
          </ac:spMkLst>
        </pc:spChg>
        <pc:spChg chg="mod">
          <ac:chgData name="Carlos Villacís" userId="b8437b144a195f86" providerId="LiveId" clId="{489D499E-AED0-44BD-87AC-E8D32B868D0D}" dt="2021-03-21T22:31:10.944" v="11527"/>
          <ac:spMkLst>
            <pc:docMk/>
            <pc:sldMk cId="1107367792" sldId="286"/>
            <ac:spMk id="27" creationId="{2DA2532B-EBE8-4E3B-8600-118E8FE6ECD1}"/>
          </ac:spMkLst>
        </pc:spChg>
        <pc:spChg chg="mod">
          <ac:chgData name="Carlos Villacís" userId="b8437b144a195f86" providerId="LiveId" clId="{489D499E-AED0-44BD-87AC-E8D32B868D0D}" dt="2021-03-21T22:31:10.944" v="11527"/>
          <ac:spMkLst>
            <pc:docMk/>
            <pc:sldMk cId="1107367792" sldId="286"/>
            <ac:spMk id="28" creationId="{F9B95959-E2F9-41F9-B6C7-0CBF0E8D84DB}"/>
          </ac:spMkLst>
        </pc:spChg>
        <pc:spChg chg="mod">
          <ac:chgData name="Carlos Villacís" userId="b8437b144a195f86" providerId="LiveId" clId="{489D499E-AED0-44BD-87AC-E8D32B868D0D}" dt="2021-03-21T22:31:10.944" v="11527"/>
          <ac:spMkLst>
            <pc:docMk/>
            <pc:sldMk cId="1107367792" sldId="286"/>
            <ac:spMk id="29" creationId="{2B0AC349-C9A3-4169-8994-B7854A748128}"/>
          </ac:spMkLst>
        </pc:spChg>
        <pc:spChg chg="mod">
          <ac:chgData name="Carlos Villacís" userId="b8437b144a195f86" providerId="LiveId" clId="{489D499E-AED0-44BD-87AC-E8D32B868D0D}" dt="2021-03-21T22:31:10.944" v="11527"/>
          <ac:spMkLst>
            <pc:docMk/>
            <pc:sldMk cId="1107367792" sldId="286"/>
            <ac:spMk id="30" creationId="{EA9D3DF3-62EB-409D-A50B-767EE61C1D1C}"/>
          </ac:spMkLst>
        </pc:spChg>
        <pc:spChg chg="mod">
          <ac:chgData name="Carlos Villacís" userId="b8437b144a195f86" providerId="LiveId" clId="{489D499E-AED0-44BD-87AC-E8D32B868D0D}" dt="2021-03-21T22:31:10.944" v="11527"/>
          <ac:spMkLst>
            <pc:docMk/>
            <pc:sldMk cId="1107367792" sldId="286"/>
            <ac:spMk id="31" creationId="{B5D6B5C3-E74A-46E1-A3BC-1E82C1EB20B5}"/>
          </ac:spMkLst>
        </pc:spChg>
        <pc:spChg chg="mod">
          <ac:chgData name="Carlos Villacís" userId="b8437b144a195f86" providerId="LiveId" clId="{489D499E-AED0-44BD-87AC-E8D32B868D0D}" dt="2021-03-21T22:31:10.944" v="11527"/>
          <ac:spMkLst>
            <pc:docMk/>
            <pc:sldMk cId="1107367792" sldId="286"/>
            <ac:spMk id="32" creationId="{3D0450B5-ACC7-45B3-AF92-19486C7DCDA3}"/>
          </ac:spMkLst>
        </pc:spChg>
        <pc:spChg chg="mod">
          <ac:chgData name="Carlos Villacís" userId="b8437b144a195f86" providerId="LiveId" clId="{489D499E-AED0-44BD-87AC-E8D32B868D0D}" dt="2021-03-21T22:31:10.944" v="11527"/>
          <ac:spMkLst>
            <pc:docMk/>
            <pc:sldMk cId="1107367792" sldId="286"/>
            <ac:spMk id="33" creationId="{EEF822B2-66EA-41DD-B83D-F6A9C4C038DB}"/>
          </ac:spMkLst>
        </pc:spChg>
        <pc:spChg chg="mod">
          <ac:chgData name="Carlos Villacís" userId="b8437b144a195f86" providerId="LiveId" clId="{489D499E-AED0-44BD-87AC-E8D32B868D0D}" dt="2021-03-21T22:31:10.944" v="11527"/>
          <ac:spMkLst>
            <pc:docMk/>
            <pc:sldMk cId="1107367792" sldId="286"/>
            <ac:spMk id="34" creationId="{D9BF8E42-504A-4A41-8873-490DCAFAE84E}"/>
          </ac:spMkLst>
        </pc:spChg>
        <pc:spChg chg="mod">
          <ac:chgData name="Carlos Villacís" userId="b8437b144a195f86" providerId="LiveId" clId="{489D499E-AED0-44BD-87AC-E8D32B868D0D}" dt="2021-03-21T22:31:10.944" v="11527"/>
          <ac:spMkLst>
            <pc:docMk/>
            <pc:sldMk cId="1107367792" sldId="286"/>
            <ac:spMk id="35" creationId="{90BE6243-C86C-45CF-835D-0AB4EC6328C0}"/>
          </ac:spMkLst>
        </pc:spChg>
        <pc:spChg chg="mod">
          <ac:chgData name="Carlos Villacís" userId="b8437b144a195f86" providerId="LiveId" clId="{489D499E-AED0-44BD-87AC-E8D32B868D0D}" dt="2021-03-21T22:31:10.944" v="11527"/>
          <ac:spMkLst>
            <pc:docMk/>
            <pc:sldMk cId="1107367792" sldId="286"/>
            <ac:spMk id="36" creationId="{F2BDC2B7-B96C-4E06-B131-0EF15F4EA1AE}"/>
          </ac:spMkLst>
        </pc:spChg>
        <pc:spChg chg="add del mod">
          <ac:chgData name="Carlos Villacís" userId="b8437b144a195f86" providerId="LiveId" clId="{489D499E-AED0-44BD-87AC-E8D32B868D0D}" dt="2021-03-21T22:36:00.572" v="11593" actId="478"/>
          <ac:spMkLst>
            <pc:docMk/>
            <pc:sldMk cId="1107367792" sldId="286"/>
            <ac:spMk id="38" creationId="{363E4780-2643-4842-AC76-54A418D7BBE3}"/>
          </ac:spMkLst>
        </pc:spChg>
        <pc:spChg chg="add mod">
          <ac:chgData name="Carlos Villacís" userId="b8437b144a195f86" providerId="LiveId" clId="{489D499E-AED0-44BD-87AC-E8D32B868D0D}" dt="2021-03-21T22:41:25.379" v="11788" actId="1076"/>
          <ac:spMkLst>
            <pc:docMk/>
            <pc:sldMk cId="1107367792" sldId="286"/>
            <ac:spMk id="39" creationId="{619BFDF9-D740-4DAD-97CD-DDEB739E3AEE}"/>
          </ac:spMkLst>
        </pc:spChg>
        <pc:grpChg chg="del">
          <ac:chgData name="Carlos Villacís" userId="b8437b144a195f86" providerId="LiveId" clId="{489D499E-AED0-44BD-87AC-E8D32B868D0D}" dt="2021-03-18T22:27:10.388" v="151" actId="478"/>
          <ac:grpSpMkLst>
            <pc:docMk/>
            <pc:sldMk cId="1107367792" sldId="286"/>
            <ac:grpSpMk id="12" creationId="{00000000-0000-0000-0000-000000000000}"/>
          </ac:grpSpMkLst>
        </pc:grpChg>
        <pc:grpChg chg="add mod">
          <ac:chgData name="Carlos Villacís" userId="b8437b144a195f86" providerId="LiveId" clId="{489D499E-AED0-44BD-87AC-E8D32B868D0D}" dt="2021-03-21T22:32:10.675" v="11539" actId="1038"/>
          <ac:grpSpMkLst>
            <pc:docMk/>
            <pc:sldMk cId="1107367792" sldId="286"/>
            <ac:grpSpMk id="20" creationId="{CBAE3747-47A8-4E99-9BD0-3355C91C6731}"/>
          </ac:grpSpMkLst>
        </pc:grpChg>
        <pc:graphicFrameChg chg="del mod">
          <ac:chgData name="Carlos Villacís" userId="b8437b144a195f86" providerId="LiveId" clId="{489D499E-AED0-44BD-87AC-E8D32B868D0D}" dt="2021-03-20T01:47:21.561" v="5578" actId="478"/>
          <ac:graphicFrameMkLst>
            <pc:docMk/>
            <pc:sldMk cId="1107367792" sldId="286"/>
            <ac:graphicFrameMk id="23" creationId="{80F182C7-3111-4A53-A661-DDD4E2465F5A}"/>
          </ac:graphicFrameMkLst>
        </pc:graphicFrameChg>
        <pc:picChg chg="del">
          <ac:chgData name="Carlos Villacís" userId="b8437b144a195f86" providerId="LiveId" clId="{489D499E-AED0-44BD-87AC-E8D32B868D0D}" dt="2021-03-18T22:27:06.557" v="150" actId="478"/>
          <ac:picMkLst>
            <pc:docMk/>
            <pc:sldMk cId="1107367792" sldId="286"/>
            <ac:picMk id="5" creationId="{00000000-0000-0000-0000-000000000000}"/>
          </ac:picMkLst>
        </pc:picChg>
        <pc:picChg chg="add del mod">
          <ac:chgData name="Carlos Villacís" userId="b8437b144a195f86" providerId="LiveId" clId="{489D499E-AED0-44BD-87AC-E8D32B868D0D}" dt="2021-03-21T22:29:39.829" v="11526" actId="478"/>
          <ac:picMkLst>
            <pc:docMk/>
            <pc:sldMk cId="1107367792" sldId="286"/>
            <ac:picMk id="19" creationId="{AD1E3343-9FC1-463B-A5D4-A14F053FF912}"/>
          </ac:picMkLst>
        </pc:picChg>
        <pc:picChg chg="del mod">
          <ac:chgData name="Carlos Villacís" userId="b8437b144a195f86" providerId="LiveId" clId="{489D499E-AED0-44BD-87AC-E8D32B868D0D}" dt="2021-03-20T01:47:25.476" v="5580" actId="478"/>
          <ac:picMkLst>
            <pc:docMk/>
            <pc:sldMk cId="1107367792" sldId="286"/>
            <ac:picMk id="21" creationId="{22646253-00BB-47A4-852A-2289C0A74A9E}"/>
          </ac:picMkLst>
        </pc:picChg>
        <pc:picChg chg="mod">
          <ac:chgData name="Carlos Villacís" userId="b8437b144a195f86" providerId="LiveId" clId="{489D499E-AED0-44BD-87AC-E8D32B868D0D}" dt="2021-03-21T22:31:10.944" v="11527"/>
          <ac:picMkLst>
            <pc:docMk/>
            <pc:sldMk cId="1107367792" sldId="286"/>
            <ac:picMk id="25" creationId="{4EA609B4-0947-467D-80E5-6589728A3F2A}"/>
          </ac:picMkLst>
        </pc:picChg>
        <pc:picChg chg="del mod ord">
          <ac:chgData name="Carlos Villacís" userId="b8437b144a195f86" providerId="LiveId" clId="{489D499E-AED0-44BD-87AC-E8D32B868D0D}" dt="2021-03-20T01:47:23.659" v="5579" actId="478"/>
          <ac:picMkLst>
            <pc:docMk/>
            <pc:sldMk cId="1107367792" sldId="286"/>
            <ac:picMk id="26" creationId="{036B6CFB-0F9A-49C3-8BAD-7523E49EE68B}"/>
          </ac:picMkLst>
        </pc:picChg>
        <pc:picChg chg="add mod">
          <ac:chgData name="Carlos Villacís" userId="b8437b144a195f86" providerId="LiveId" clId="{489D499E-AED0-44BD-87AC-E8D32B868D0D}" dt="2021-03-21T22:33:48.643" v="11545" actId="1035"/>
          <ac:picMkLst>
            <pc:docMk/>
            <pc:sldMk cId="1107367792" sldId="286"/>
            <ac:picMk id="37" creationId="{91FA7000-1904-4E9F-81B4-C4999ACE6F37}"/>
          </ac:picMkLst>
        </pc:picChg>
      </pc:sldChg>
      <pc:sldChg chg="addSp delSp modSp add del mod">
        <pc:chgData name="Carlos Villacís" userId="b8437b144a195f86" providerId="LiveId" clId="{489D499E-AED0-44BD-87AC-E8D32B868D0D}" dt="2021-03-20T01:59:19.376" v="5640" actId="478"/>
        <pc:sldMkLst>
          <pc:docMk/>
          <pc:sldMk cId="1877383252" sldId="287"/>
        </pc:sldMkLst>
        <pc:spChg chg="del">
          <ac:chgData name="Carlos Villacís" userId="b8437b144a195f86" providerId="LiveId" clId="{489D499E-AED0-44BD-87AC-E8D32B868D0D}" dt="2021-03-18T22:28:17.453" v="176" actId="478"/>
          <ac:spMkLst>
            <pc:docMk/>
            <pc:sldMk cId="1877383252" sldId="287"/>
            <ac:spMk id="3" creationId="{00000000-0000-0000-0000-000000000000}"/>
          </ac:spMkLst>
        </pc:spChg>
        <pc:spChg chg="del mod">
          <ac:chgData name="Carlos Villacís" userId="b8437b144a195f86" providerId="LiveId" clId="{489D499E-AED0-44BD-87AC-E8D32B868D0D}" dt="2021-03-20T01:59:19.376" v="5640" actId="478"/>
          <ac:spMkLst>
            <pc:docMk/>
            <pc:sldMk cId="1877383252" sldId="287"/>
            <ac:spMk id="6" creationId="{00000000-0000-0000-0000-000000000000}"/>
          </ac:spMkLst>
        </pc:spChg>
        <pc:spChg chg="mod">
          <ac:chgData name="Carlos Villacís" userId="b8437b144a195f86" providerId="LiveId" clId="{489D499E-AED0-44BD-87AC-E8D32B868D0D}" dt="2021-03-19T03:34:41.497" v="528" actId="1076"/>
          <ac:spMkLst>
            <pc:docMk/>
            <pc:sldMk cId="1877383252" sldId="287"/>
            <ac:spMk id="7" creationId="{67FCC70E-0BC0-49FE-8317-0460EE2CCDD2}"/>
          </ac:spMkLst>
        </pc:spChg>
        <pc:spChg chg="del mod">
          <ac:chgData name="Carlos Villacís" userId="b8437b144a195f86" providerId="LiveId" clId="{489D499E-AED0-44BD-87AC-E8D32B868D0D}" dt="2021-03-19T00:40:03.660" v="439" actId="478"/>
          <ac:spMkLst>
            <pc:docMk/>
            <pc:sldMk cId="1877383252" sldId="287"/>
            <ac:spMk id="10" creationId="{8CB6F5E1-A28C-4A4B-A8B4-BC0638E8EFC8}"/>
          </ac:spMkLst>
        </pc:spChg>
        <pc:spChg chg="mod">
          <ac:chgData name="Carlos Villacís" userId="b8437b144a195f86" providerId="LiveId" clId="{489D499E-AED0-44BD-87AC-E8D32B868D0D}" dt="2021-03-19T03:34:57.218" v="535" actId="1076"/>
          <ac:spMkLst>
            <pc:docMk/>
            <pc:sldMk cId="1877383252" sldId="287"/>
            <ac:spMk id="15" creationId="{BA8E87C4-BBBE-4C9D-BE7D-E4F5973DF0FF}"/>
          </ac:spMkLst>
        </pc:spChg>
        <pc:spChg chg="add mod">
          <ac:chgData name="Carlos Villacís" userId="b8437b144a195f86" providerId="LiveId" clId="{489D499E-AED0-44BD-87AC-E8D32B868D0D}" dt="2021-03-18T22:29:51.241" v="230"/>
          <ac:spMkLst>
            <pc:docMk/>
            <pc:sldMk cId="1877383252" sldId="287"/>
            <ac:spMk id="16" creationId="{936597A9-20A4-43FF-8EE2-3BD07E5206EB}"/>
          </ac:spMkLst>
        </pc:spChg>
        <pc:spChg chg="add mod">
          <ac:chgData name="Carlos Villacís" userId="b8437b144a195f86" providerId="LiveId" clId="{489D499E-AED0-44BD-87AC-E8D32B868D0D}" dt="2021-03-19T04:37:06.417" v="1417"/>
          <ac:spMkLst>
            <pc:docMk/>
            <pc:sldMk cId="1877383252" sldId="287"/>
            <ac:spMk id="18" creationId="{8914562E-CD89-4C08-9804-B4120C7E0E3C}"/>
          </ac:spMkLst>
        </pc:spChg>
        <pc:grpChg chg="del">
          <ac:chgData name="Carlos Villacís" userId="b8437b144a195f86" providerId="LiveId" clId="{489D499E-AED0-44BD-87AC-E8D32B868D0D}" dt="2021-03-19T00:40:14.978" v="460" actId="478"/>
          <ac:grpSpMkLst>
            <pc:docMk/>
            <pc:sldMk cId="1877383252" sldId="287"/>
            <ac:grpSpMk id="12" creationId="{00000000-0000-0000-0000-000000000000}"/>
          </ac:grpSpMkLst>
        </pc:grpChg>
        <pc:picChg chg="mod">
          <ac:chgData name="Carlos Villacís" userId="b8437b144a195f86" providerId="LiveId" clId="{489D499E-AED0-44BD-87AC-E8D32B868D0D}" dt="2021-03-19T03:34:44.300" v="534" actId="1036"/>
          <ac:picMkLst>
            <pc:docMk/>
            <pc:sldMk cId="1877383252" sldId="287"/>
            <ac:picMk id="2" creationId="{19BBCC6C-44E5-49F4-97FA-0D079F50D96D}"/>
          </ac:picMkLst>
        </pc:picChg>
        <pc:picChg chg="del">
          <ac:chgData name="Carlos Villacís" userId="b8437b144a195f86" providerId="LiveId" clId="{489D499E-AED0-44BD-87AC-E8D32B868D0D}" dt="2021-03-19T00:40:11.957" v="459" actId="478"/>
          <ac:picMkLst>
            <pc:docMk/>
            <pc:sldMk cId="1877383252" sldId="287"/>
            <ac:picMk id="5" creationId="{00000000-0000-0000-0000-000000000000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1877383252" sldId="287"/>
            <ac:picMk id="9" creationId="{C6C95FBF-3C80-4C51-B303-3356623E57DF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1877383252" sldId="287"/>
            <ac:picMk id="17" creationId="{EBF8589A-5F35-4FD4-97F9-7053418A467C}"/>
          </ac:picMkLst>
        </pc:picChg>
      </pc:sldChg>
      <pc:sldChg chg="modSp del modNotes">
        <pc:chgData name="Carlos Villacís" userId="b8437b144a195f86" providerId="LiveId" clId="{489D499E-AED0-44BD-87AC-E8D32B868D0D}" dt="2021-03-19T03:26:25.326" v="467" actId="47"/>
        <pc:sldMkLst>
          <pc:docMk/>
          <pc:sldMk cId="1307522722" sldId="291"/>
        </pc:sldMkLst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307522722" sldId="291"/>
            <ac:spMk id="15" creationId="{1F0C3DA4-0DA4-4E4F-BF99-A9384403E4ED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307522722" sldId="291"/>
            <ac:spMk id="25" creationId="{E36ACC98-7D0A-4B6F-9ED3-8EFCFF34AD29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307522722" sldId="291"/>
            <ac:spMk id="26" creationId="{4E8A1CB0-EA87-4C0B-8C24-B409FB543AB2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307522722" sldId="291"/>
            <ac:spMk id="27" creationId="{5D3A3E9C-FE3D-4288-9BBE-31D71AC0B94C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307522722" sldId="291"/>
            <ac:spMk id="28" creationId="{8EE5765C-2EF3-4347-BBAF-248CA6C0623E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307522722" sldId="291"/>
            <ac:spMk id="48" creationId="{3824F5B4-E1EA-457B-B0E4-CBD8F018F47E}"/>
          </ac:spMkLst>
        </pc:sp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1307522722" sldId="291"/>
            <ac:picMk id="3" creationId="{2C8D3482-9D84-47E8-8B0A-6F4822F11693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1307522722" sldId="291"/>
            <ac:picMk id="6" creationId="{359F40C3-1848-475B-AE00-83E1D2C88714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1307522722" sldId="291"/>
            <ac:picMk id="10" creationId="{C90C9A9A-C3F6-4D81-8862-C74A9131E0C7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1307522722" sldId="291"/>
            <ac:picMk id="13" creationId="{B3DBB391-5883-4875-B20D-3D802CA42D17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1307522722" sldId="291"/>
            <ac:picMk id="17" creationId="{DD37999A-DE1A-4E31-992E-DA7E1CC74666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1307522722" sldId="291"/>
            <ac:picMk id="31" creationId="{37FBA710-8FB1-4985-A226-65691D43FA18}"/>
          </ac:picMkLst>
        </pc:picChg>
      </pc:sldChg>
      <pc:sldChg chg="modSp del modNotes">
        <pc:chgData name="Carlos Villacís" userId="b8437b144a195f86" providerId="LiveId" clId="{489D499E-AED0-44BD-87AC-E8D32B868D0D}" dt="2021-03-19T03:26:25.326" v="467" actId="47"/>
        <pc:sldMkLst>
          <pc:docMk/>
          <pc:sldMk cId="2172500742" sldId="292"/>
        </pc:sldMkLst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172500742" sldId="292"/>
            <ac:spMk id="6" creationId="{1D30631D-DCE9-4DC1-8531-C1DD196E2D10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172500742" sldId="292"/>
            <ac:spMk id="12" creationId="{7B075931-29F8-4CEB-8C52-B10F6D55F262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172500742" sldId="292"/>
            <ac:spMk id="13" creationId="{456C4863-D9BA-40A5-A131-F2953B3EF5B9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172500742" sldId="292"/>
            <ac:spMk id="14" creationId="{0AAE6813-F8E9-4493-AFB3-46C5A2550E1F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172500742" sldId="292"/>
            <ac:spMk id="15" creationId="{77153DAF-9E74-490E-8A13-E540765DAD58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172500742" sldId="292"/>
            <ac:spMk id="16" creationId="{CBE9DE30-6854-4AD4-AAE7-AB8CFDBC4C14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172500742" sldId="292"/>
            <ac:spMk id="17" creationId="{5A3685ED-4566-42F9-BFDB-803453A963F6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172500742" sldId="292"/>
            <ac:spMk id="18" creationId="{B94F488E-9469-4A0B-A8B3-D116FB5765D2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172500742" sldId="292"/>
            <ac:spMk id="19" creationId="{B7A592A7-47FA-4BDE-AA34-221D7CA1D9AF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172500742" sldId="292"/>
            <ac:spMk id="22" creationId="{9F813666-1646-4484-BCB4-18C5B8DB42AB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172500742" sldId="292"/>
            <ac:spMk id="23" creationId="{DBAF01CC-8959-4A50-BE5A-730D78EF7213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172500742" sldId="292"/>
            <ac:spMk id="26" creationId="{43593A97-9F8B-491B-8C2A-8DE1276409F5}"/>
          </ac:spMkLst>
        </pc:sp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2172500742" sldId="292"/>
            <ac:picMk id="2" creationId="{F6263EC4-098C-4706-AFF7-4D16C96C6D33}"/>
          </ac:picMkLst>
        </pc:picChg>
      </pc:sldChg>
      <pc:sldChg chg="addSp delSp modSp add del mod">
        <pc:chgData name="Carlos Villacís" userId="b8437b144a195f86" providerId="LiveId" clId="{489D499E-AED0-44BD-87AC-E8D32B868D0D}" dt="2021-03-20T01:59:01.145" v="5637" actId="478"/>
        <pc:sldMkLst>
          <pc:docMk/>
          <pc:sldMk cId="3902770155" sldId="294"/>
        </pc:sldMkLst>
        <pc:spChg chg="del">
          <ac:chgData name="Carlos Villacís" userId="b8437b144a195f86" providerId="LiveId" clId="{489D499E-AED0-44BD-87AC-E8D32B868D0D}" dt="2021-03-18T22:27:57.188" v="171" actId="478"/>
          <ac:spMkLst>
            <pc:docMk/>
            <pc:sldMk cId="3902770155" sldId="294"/>
            <ac:spMk id="3" creationId="{00000000-0000-0000-0000-000000000000}"/>
          </ac:spMkLst>
        </pc:spChg>
        <pc:spChg chg="del mod">
          <ac:chgData name="Carlos Villacís" userId="b8437b144a195f86" providerId="LiveId" clId="{489D499E-AED0-44BD-87AC-E8D32B868D0D}" dt="2021-03-20T01:59:01.145" v="5637" actId="478"/>
          <ac:spMkLst>
            <pc:docMk/>
            <pc:sldMk cId="3902770155" sldId="294"/>
            <ac:spMk id="6" creationId="{00000000-0000-0000-0000-000000000000}"/>
          </ac:spMkLst>
        </pc:spChg>
        <pc:spChg chg="mod">
          <ac:chgData name="Carlos Villacís" userId="b8437b144a195f86" providerId="LiveId" clId="{489D499E-AED0-44BD-87AC-E8D32B868D0D}" dt="2021-03-19T00:40:48.872" v="466" actId="1076"/>
          <ac:spMkLst>
            <pc:docMk/>
            <pc:sldMk cId="3902770155" sldId="294"/>
            <ac:spMk id="15" creationId="{BA8E87C4-BBBE-4C9D-BE7D-E4F5973DF0FF}"/>
          </ac:spMkLst>
        </pc:spChg>
        <pc:spChg chg="mod">
          <ac:chgData name="Carlos Villacís" userId="b8437b144a195f86" providerId="LiveId" clId="{489D499E-AED0-44BD-87AC-E8D32B868D0D}" dt="2021-03-19T04:36:21.727" v="1413"/>
          <ac:spMkLst>
            <pc:docMk/>
            <pc:sldMk cId="3902770155" sldId="294"/>
            <ac:spMk id="16" creationId="{90B9DDF0-6402-4767-98E6-61F4CCCE6138}"/>
          </ac:spMkLst>
        </pc:spChg>
        <pc:spChg chg="mod">
          <ac:chgData name="Carlos Villacís" userId="b8437b144a195f86" providerId="LiveId" clId="{489D499E-AED0-44BD-87AC-E8D32B868D0D}" dt="2021-03-19T03:41:42.460" v="591" actId="1038"/>
          <ac:spMkLst>
            <pc:docMk/>
            <pc:sldMk cId="3902770155" sldId="294"/>
            <ac:spMk id="17" creationId="{D5F9BE5F-F688-4DD6-AC01-9C06D2EE432D}"/>
          </ac:spMkLst>
        </pc:spChg>
        <pc:spChg chg="mod">
          <ac:chgData name="Carlos Villacís" userId="b8437b144a195f86" providerId="LiveId" clId="{489D499E-AED0-44BD-87AC-E8D32B868D0D}" dt="2021-03-20T01:48:25.968" v="5627" actId="1076"/>
          <ac:spMkLst>
            <pc:docMk/>
            <pc:sldMk cId="3902770155" sldId="294"/>
            <ac:spMk id="18" creationId="{86736859-4C3B-4F55-8B50-71944FBC9D9B}"/>
          </ac:spMkLst>
        </pc:spChg>
        <pc:spChg chg="mod">
          <ac:chgData name="Carlos Villacís" userId="b8437b144a195f86" providerId="LiveId" clId="{489D499E-AED0-44BD-87AC-E8D32B868D0D}" dt="2021-03-19T03:41:53.600" v="593" actId="1038"/>
          <ac:spMkLst>
            <pc:docMk/>
            <pc:sldMk cId="3902770155" sldId="294"/>
            <ac:spMk id="19" creationId="{E4B6DA05-D6EF-4C7B-8929-1EF3DE563C15}"/>
          </ac:spMkLst>
        </pc:spChg>
        <pc:spChg chg="mod">
          <ac:chgData name="Carlos Villacís" userId="b8437b144a195f86" providerId="LiveId" clId="{489D499E-AED0-44BD-87AC-E8D32B868D0D}" dt="2021-03-19T03:41:25.730" v="583" actId="1036"/>
          <ac:spMkLst>
            <pc:docMk/>
            <pc:sldMk cId="3902770155" sldId="294"/>
            <ac:spMk id="20" creationId="{33C8F8CF-74A6-48AF-A909-4450CF56F838}"/>
          </ac:spMkLst>
        </pc:spChg>
        <pc:spChg chg="add del mod">
          <ac:chgData name="Carlos Villacís" userId="b8437b144a195f86" providerId="LiveId" clId="{489D499E-AED0-44BD-87AC-E8D32B868D0D}" dt="2021-03-18T22:29:19.499" v="222"/>
          <ac:spMkLst>
            <pc:docMk/>
            <pc:sldMk cId="3902770155" sldId="294"/>
            <ac:spMk id="21" creationId="{96B337F7-22BB-447B-ABC0-8A37BD9E9BD6}"/>
          </ac:spMkLst>
        </pc:spChg>
        <pc:spChg chg="add mod">
          <ac:chgData name="Carlos Villacís" userId="b8437b144a195f86" providerId="LiveId" clId="{489D499E-AED0-44BD-87AC-E8D32B868D0D}" dt="2021-03-18T22:29:37.749" v="227"/>
          <ac:spMkLst>
            <pc:docMk/>
            <pc:sldMk cId="3902770155" sldId="294"/>
            <ac:spMk id="22" creationId="{2F8149E2-95DD-47F9-9EFC-726F6573E8DF}"/>
          </ac:spMkLst>
        </pc:spChg>
        <pc:grpChg chg="del">
          <ac:chgData name="Carlos Villacís" userId="b8437b144a195f86" providerId="LiveId" clId="{489D499E-AED0-44BD-87AC-E8D32B868D0D}" dt="2021-03-18T22:28:02.394" v="173" actId="478"/>
          <ac:grpSpMkLst>
            <pc:docMk/>
            <pc:sldMk cId="3902770155" sldId="294"/>
            <ac:grpSpMk id="12" creationId="{00000000-0000-0000-0000-000000000000}"/>
          </ac:grpSpMkLst>
        </pc:grpChg>
        <pc:graphicFrameChg chg="mod">
          <ac:chgData name="Carlos Villacís" userId="b8437b144a195f86" providerId="LiveId" clId="{489D499E-AED0-44BD-87AC-E8D32B868D0D}" dt="2021-03-20T01:48:40.883" v="5628" actId="20577"/>
          <ac:graphicFrameMkLst>
            <pc:docMk/>
            <pc:sldMk cId="3902770155" sldId="294"/>
            <ac:graphicFrameMk id="7" creationId="{9342ACB0-2377-491A-A88E-68C2D93EEEA1}"/>
          </ac:graphicFrameMkLst>
        </pc:graphicFrameChg>
        <pc:picChg chg="mod">
          <ac:chgData name="Carlos Villacís" userId="b8437b144a195f86" providerId="LiveId" clId="{489D499E-AED0-44BD-87AC-E8D32B868D0D}" dt="2021-03-19T03:41:42.460" v="591" actId="1038"/>
          <ac:picMkLst>
            <pc:docMk/>
            <pc:sldMk cId="3902770155" sldId="294"/>
            <ac:picMk id="4" creationId="{436E8F3A-D4EF-4347-B0D8-EC4D60F583E1}"/>
          </ac:picMkLst>
        </pc:picChg>
        <pc:picChg chg="del">
          <ac:chgData name="Carlos Villacís" userId="b8437b144a195f86" providerId="LiveId" clId="{489D499E-AED0-44BD-87AC-E8D32B868D0D}" dt="2021-03-18T22:27:59.296" v="172" actId="478"/>
          <ac:picMkLst>
            <pc:docMk/>
            <pc:sldMk cId="3902770155" sldId="294"/>
            <ac:picMk id="5" creationId="{00000000-0000-0000-0000-000000000000}"/>
          </ac:picMkLst>
        </pc:picChg>
        <pc:picChg chg="mod">
          <ac:chgData name="Carlos Villacís" userId="b8437b144a195f86" providerId="LiveId" clId="{489D499E-AED0-44BD-87AC-E8D32B868D0D}" dt="2021-03-19T03:41:09.130" v="576" actId="14100"/>
          <ac:picMkLst>
            <pc:docMk/>
            <pc:sldMk cId="3902770155" sldId="294"/>
            <ac:picMk id="9" creationId="{AA779742-71AA-4181-9DE5-E48E2924E48A}"/>
          </ac:picMkLst>
        </pc:picChg>
        <pc:picChg chg="mod">
          <ac:chgData name="Carlos Villacís" userId="b8437b144a195f86" providerId="LiveId" clId="{489D499E-AED0-44BD-87AC-E8D32B868D0D}" dt="2021-03-19T03:41:53.600" v="593" actId="1038"/>
          <ac:picMkLst>
            <pc:docMk/>
            <pc:sldMk cId="3902770155" sldId="294"/>
            <ac:picMk id="11" creationId="{1F7B34D2-1874-4BFE-97AC-5D7815F49EDC}"/>
          </ac:picMkLst>
        </pc:picChg>
      </pc:sldChg>
      <pc:sldChg chg="addSp delSp modSp add del mod delAnim modAnim">
        <pc:chgData name="Carlos Villacís" userId="b8437b144a195f86" providerId="LiveId" clId="{489D499E-AED0-44BD-87AC-E8D32B868D0D}" dt="2021-03-22T17:13:07.086" v="15180" actId="20577"/>
        <pc:sldMkLst>
          <pc:docMk/>
          <pc:sldMk cId="3763553077" sldId="295"/>
        </pc:sldMkLst>
        <pc:spChg chg="add mod">
          <ac:chgData name="Carlos Villacís" userId="b8437b144a195f86" providerId="LiveId" clId="{489D499E-AED0-44BD-87AC-E8D32B868D0D}" dt="2021-03-19T18:20:00.804" v="2389" actId="1076"/>
          <ac:spMkLst>
            <pc:docMk/>
            <pc:sldMk cId="3763553077" sldId="295"/>
            <ac:spMk id="2" creationId="{97ACFC4E-E0C8-4474-AF13-B212BC04EDFA}"/>
          </ac:spMkLst>
        </pc:spChg>
        <pc:spChg chg="del mod">
          <ac:chgData name="Carlos Villacís" userId="b8437b144a195f86" providerId="LiveId" clId="{489D499E-AED0-44BD-87AC-E8D32B868D0D}" dt="2021-03-18T22:28:29.776" v="178" actId="478"/>
          <ac:spMkLst>
            <pc:docMk/>
            <pc:sldMk cId="3763553077" sldId="295"/>
            <ac:spMk id="3" creationId="{00000000-0000-0000-0000-000000000000}"/>
          </ac:spMkLst>
        </pc:spChg>
        <pc:spChg chg="del mod">
          <ac:chgData name="Carlos Villacís" userId="b8437b144a195f86" providerId="LiveId" clId="{489D499E-AED0-44BD-87AC-E8D32B868D0D}" dt="2021-03-20T02:13:32.201" v="5642" actId="478"/>
          <ac:spMkLst>
            <pc:docMk/>
            <pc:sldMk cId="3763553077" sldId="295"/>
            <ac:spMk id="6" creationId="{00000000-0000-0000-0000-000000000000}"/>
          </ac:spMkLst>
        </pc:spChg>
        <pc:spChg chg="add del mod">
          <ac:chgData name="Carlos Villacís" userId="b8437b144a195f86" providerId="LiveId" clId="{489D499E-AED0-44BD-87AC-E8D32B868D0D}" dt="2021-03-19T18:21:08.641" v="2401" actId="478"/>
          <ac:spMkLst>
            <pc:docMk/>
            <pc:sldMk cId="3763553077" sldId="295"/>
            <ac:spMk id="9" creationId="{C07C234B-3439-4702-94BF-D4EE557BCCBE}"/>
          </ac:spMkLst>
        </pc:spChg>
        <pc:spChg chg="del mod">
          <ac:chgData name="Carlos Villacís" userId="b8437b144a195f86" providerId="LiveId" clId="{489D499E-AED0-44BD-87AC-E8D32B868D0D}" dt="2021-03-19T03:42:45.130" v="663" actId="478"/>
          <ac:spMkLst>
            <pc:docMk/>
            <pc:sldMk cId="3763553077" sldId="295"/>
            <ac:spMk id="10" creationId="{8CB6F5E1-A28C-4A4B-A8B4-BC0638E8EFC8}"/>
          </ac:spMkLst>
        </pc:spChg>
        <pc:spChg chg="mod">
          <ac:chgData name="Carlos Villacís" userId="b8437b144a195f86" providerId="LiveId" clId="{489D499E-AED0-44BD-87AC-E8D32B868D0D}" dt="2021-03-20T01:45:55.885" v="5443" actId="1076"/>
          <ac:spMkLst>
            <pc:docMk/>
            <pc:sldMk cId="3763553077" sldId="295"/>
            <ac:spMk id="15" creationId="{BA8E87C4-BBBE-4C9D-BE7D-E4F5973DF0FF}"/>
          </ac:spMkLst>
        </pc:spChg>
        <pc:spChg chg="mod">
          <ac:chgData name="Carlos Villacís" userId="b8437b144a195f86" providerId="LiveId" clId="{489D499E-AED0-44BD-87AC-E8D32B868D0D}" dt="2021-03-19T03:51:27.207" v="825" actId="1035"/>
          <ac:spMkLst>
            <pc:docMk/>
            <pc:sldMk cId="3763553077" sldId="295"/>
            <ac:spMk id="16" creationId="{604DA286-895B-4F41-BFD5-C5CAC3E46ACB}"/>
          </ac:spMkLst>
        </pc:spChg>
        <pc:spChg chg="mod">
          <ac:chgData name="Carlos Villacís" userId="b8437b144a195f86" providerId="LiveId" clId="{489D499E-AED0-44BD-87AC-E8D32B868D0D}" dt="2021-03-19T03:51:23.797" v="824" actId="1035"/>
          <ac:spMkLst>
            <pc:docMk/>
            <pc:sldMk cId="3763553077" sldId="295"/>
            <ac:spMk id="17" creationId="{CA691BF0-82E5-46A7-892A-2E1E445A74CC}"/>
          </ac:spMkLst>
        </pc:spChg>
        <pc:spChg chg="mod">
          <ac:chgData name="Carlos Villacís" userId="b8437b144a195f86" providerId="LiveId" clId="{489D499E-AED0-44BD-87AC-E8D32B868D0D}" dt="2021-03-19T03:43:27.430" v="728" actId="1036"/>
          <ac:spMkLst>
            <pc:docMk/>
            <pc:sldMk cId="3763553077" sldId="295"/>
            <ac:spMk id="18" creationId="{AB92F7A6-19E9-480D-8DEA-29312A2B2085}"/>
          </ac:spMkLst>
        </pc:spChg>
        <pc:spChg chg="mod">
          <ac:chgData name="Carlos Villacís" userId="b8437b144a195f86" providerId="LiveId" clId="{489D499E-AED0-44BD-87AC-E8D32B868D0D}" dt="2021-03-19T03:43:27.430" v="728" actId="1036"/>
          <ac:spMkLst>
            <pc:docMk/>
            <pc:sldMk cId="3763553077" sldId="295"/>
            <ac:spMk id="19" creationId="{369A1684-03E5-400D-B469-A03406097414}"/>
          </ac:spMkLst>
        </pc:spChg>
        <pc:spChg chg="mod">
          <ac:chgData name="Carlos Villacís" userId="b8437b144a195f86" providerId="LiveId" clId="{489D499E-AED0-44BD-87AC-E8D32B868D0D}" dt="2021-03-22T17:13:07.086" v="15180" actId="20577"/>
          <ac:spMkLst>
            <pc:docMk/>
            <pc:sldMk cId="3763553077" sldId="295"/>
            <ac:spMk id="20" creationId="{A9BAF811-F62E-440B-9182-6E7F9247A8EE}"/>
          </ac:spMkLst>
        </pc:spChg>
        <pc:spChg chg="mod">
          <ac:chgData name="Carlos Villacís" userId="b8437b144a195f86" providerId="LiveId" clId="{489D499E-AED0-44BD-87AC-E8D32B868D0D}" dt="2021-03-22T17:09:28.218" v="15150" actId="1076"/>
          <ac:spMkLst>
            <pc:docMk/>
            <pc:sldMk cId="3763553077" sldId="295"/>
            <ac:spMk id="21" creationId="{693048B8-0D13-44B6-8664-5987BB0AC84B}"/>
          </ac:spMkLst>
        </pc:spChg>
        <pc:spChg chg="mod">
          <ac:chgData name="Carlos Villacís" userId="b8437b144a195f86" providerId="LiveId" clId="{489D499E-AED0-44BD-87AC-E8D32B868D0D}" dt="2021-03-19T03:50:45.875" v="809" actId="1035"/>
          <ac:spMkLst>
            <pc:docMk/>
            <pc:sldMk cId="3763553077" sldId="295"/>
            <ac:spMk id="22" creationId="{5ECCDF40-43A8-4B40-BD13-929B0E0A8C07}"/>
          </ac:spMkLst>
        </pc:spChg>
        <pc:spChg chg="mod">
          <ac:chgData name="Carlos Villacís" userId="b8437b144a195f86" providerId="LiveId" clId="{489D499E-AED0-44BD-87AC-E8D32B868D0D}" dt="2021-03-19T03:50:16.347" v="802" actId="1036"/>
          <ac:spMkLst>
            <pc:docMk/>
            <pc:sldMk cId="3763553077" sldId="295"/>
            <ac:spMk id="23" creationId="{AA6F5C96-AFEF-4A7A-A0FD-AD76FC2AF607}"/>
          </ac:spMkLst>
        </pc:spChg>
        <pc:spChg chg="mod">
          <ac:chgData name="Carlos Villacís" userId="b8437b144a195f86" providerId="LiveId" clId="{489D499E-AED0-44BD-87AC-E8D32B868D0D}" dt="2021-03-19T03:50:56.319" v="811" actId="1037"/>
          <ac:spMkLst>
            <pc:docMk/>
            <pc:sldMk cId="3763553077" sldId="295"/>
            <ac:spMk id="24" creationId="{FE27EDF0-9E4B-4536-ABFA-BA83E3E76516}"/>
          </ac:spMkLst>
        </pc:spChg>
        <pc:spChg chg="mod">
          <ac:chgData name="Carlos Villacís" userId="b8437b144a195f86" providerId="LiveId" clId="{489D499E-AED0-44BD-87AC-E8D32B868D0D}" dt="2021-03-19T03:50:30.419" v="805" actId="404"/>
          <ac:spMkLst>
            <pc:docMk/>
            <pc:sldMk cId="3763553077" sldId="295"/>
            <ac:spMk id="25" creationId="{C5AE5556-E188-403A-82A7-3F3B32C1F5BA}"/>
          </ac:spMkLst>
        </pc:spChg>
        <pc:spChg chg="mod">
          <ac:chgData name="Carlos Villacís" userId="b8437b144a195f86" providerId="LiveId" clId="{489D499E-AED0-44BD-87AC-E8D32B868D0D}" dt="2021-03-21T20:46:46.826" v="11067" actId="20577"/>
          <ac:spMkLst>
            <pc:docMk/>
            <pc:sldMk cId="3763553077" sldId="295"/>
            <ac:spMk id="34" creationId="{7AD83576-32FD-455A-A201-12A8E316F0E3}"/>
          </ac:spMkLst>
        </pc:spChg>
        <pc:spChg chg="mod">
          <ac:chgData name="Carlos Villacís" userId="b8437b144a195f86" providerId="LiveId" clId="{489D499E-AED0-44BD-87AC-E8D32B868D0D}" dt="2021-03-19T03:56:23.389" v="959" actId="1035"/>
          <ac:spMkLst>
            <pc:docMk/>
            <pc:sldMk cId="3763553077" sldId="295"/>
            <ac:spMk id="35" creationId="{EFB70E25-CC20-4DFE-9F97-063EBA65DBDD}"/>
          </ac:spMkLst>
        </pc:spChg>
        <pc:spChg chg="mod">
          <ac:chgData name="Carlos Villacís" userId="b8437b144a195f86" providerId="LiveId" clId="{489D499E-AED0-44BD-87AC-E8D32B868D0D}" dt="2021-03-19T03:56:23.389" v="959" actId="1035"/>
          <ac:spMkLst>
            <pc:docMk/>
            <pc:sldMk cId="3763553077" sldId="295"/>
            <ac:spMk id="36" creationId="{4D69149A-107F-4578-9CBE-B97D66F872C2}"/>
          </ac:spMkLst>
        </pc:spChg>
        <pc:spChg chg="mod">
          <ac:chgData name="Carlos Villacís" userId="b8437b144a195f86" providerId="LiveId" clId="{489D499E-AED0-44BD-87AC-E8D32B868D0D}" dt="2021-03-19T03:56:03.379" v="953" actId="404"/>
          <ac:spMkLst>
            <pc:docMk/>
            <pc:sldMk cId="3763553077" sldId="295"/>
            <ac:spMk id="37" creationId="{6B9F8B99-41FE-443D-BA50-DB93829F2F32}"/>
          </ac:spMkLst>
        </pc:spChg>
        <pc:spChg chg="mod">
          <ac:chgData name="Carlos Villacís" userId="b8437b144a195f86" providerId="LiveId" clId="{489D499E-AED0-44BD-87AC-E8D32B868D0D}" dt="2021-03-19T03:56:53.237" v="961" actId="1038"/>
          <ac:spMkLst>
            <pc:docMk/>
            <pc:sldMk cId="3763553077" sldId="295"/>
            <ac:spMk id="38" creationId="{357B3FCE-0331-4530-B317-31012D0A600B}"/>
          </ac:spMkLst>
        </pc:spChg>
        <pc:spChg chg="add mod">
          <ac:chgData name="Carlos Villacís" userId="b8437b144a195f86" providerId="LiveId" clId="{489D499E-AED0-44BD-87AC-E8D32B868D0D}" dt="2021-03-18T22:29:55.615" v="232"/>
          <ac:spMkLst>
            <pc:docMk/>
            <pc:sldMk cId="3763553077" sldId="295"/>
            <ac:spMk id="39" creationId="{7F15205F-C872-47F3-93A5-188E93B5853B}"/>
          </ac:spMkLst>
        </pc:spChg>
        <pc:spChg chg="mod">
          <ac:chgData name="Carlos Villacís" userId="b8437b144a195f86" providerId="LiveId" clId="{489D499E-AED0-44BD-87AC-E8D32B868D0D}" dt="2021-03-19T03:56:23.389" v="959" actId="1035"/>
          <ac:spMkLst>
            <pc:docMk/>
            <pc:sldMk cId="3763553077" sldId="295"/>
            <ac:spMk id="40" creationId="{093BC5BA-0CF7-4D75-B2A6-F78DCB990025}"/>
          </ac:spMkLst>
        </pc:spChg>
        <pc:spChg chg="add mod">
          <ac:chgData name="Carlos Villacís" userId="b8437b144a195f86" providerId="LiveId" clId="{489D499E-AED0-44BD-87AC-E8D32B868D0D}" dt="2021-03-19T04:37:31.108" v="1431"/>
          <ac:spMkLst>
            <pc:docMk/>
            <pc:sldMk cId="3763553077" sldId="295"/>
            <ac:spMk id="41" creationId="{60C3CC7F-EB1C-4464-AA70-C1D26E7363FD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763553077" sldId="295"/>
            <ac:spMk id="42" creationId="{218B74AE-4BC0-44AB-A48E-F296F131A26A}"/>
          </ac:spMkLst>
        </pc:spChg>
        <pc:spChg chg="mod">
          <ac:chgData name="Carlos Villacís" userId="b8437b144a195f86" providerId="LiveId" clId="{489D499E-AED0-44BD-87AC-E8D32B868D0D}" dt="2021-03-20T01:50:08.675" v="5631" actId="1036"/>
          <ac:spMkLst>
            <pc:docMk/>
            <pc:sldMk cId="3763553077" sldId="295"/>
            <ac:spMk id="44" creationId="{C675FAD2-19A2-4ABC-BA17-D550D1C4260C}"/>
          </ac:spMkLst>
        </pc:spChg>
        <pc:spChg chg="mod">
          <ac:chgData name="Carlos Villacís" userId="b8437b144a195f86" providerId="LiveId" clId="{489D499E-AED0-44BD-87AC-E8D32B868D0D}" dt="2021-03-19T18:40:54.672" v="2772" actId="20577"/>
          <ac:spMkLst>
            <pc:docMk/>
            <pc:sldMk cId="3763553077" sldId="295"/>
            <ac:spMk id="45" creationId="{1FA8F9BB-AF9B-4CC6-8594-268936BB416F}"/>
          </ac:spMkLst>
        </pc:spChg>
        <pc:spChg chg="add mod">
          <ac:chgData name="Carlos Villacís" userId="b8437b144a195f86" providerId="LiveId" clId="{489D499E-AED0-44BD-87AC-E8D32B868D0D}" dt="2021-03-20T01:50:08.675" v="5631" actId="1036"/>
          <ac:spMkLst>
            <pc:docMk/>
            <pc:sldMk cId="3763553077" sldId="295"/>
            <ac:spMk id="47" creationId="{561FF588-1AB0-4431-ADE2-4BCEE88FDA0E}"/>
          </ac:spMkLst>
        </pc:spChg>
        <pc:spChg chg="add del mod">
          <ac:chgData name="Carlos Villacís" userId="b8437b144a195f86" providerId="LiveId" clId="{489D499E-AED0-44BD-87AC-E8D32B868D0D}" dt="2021-03-19T18:34:28.639" v="2441"/>
          <ac:spMkLst>
            <pc:docMk/>
            <pc:sldMk cId="3763553077" sldId="295"/>
            <ac:spMk id="48" creationId="{CFFF8536-5E1D-446E-990E-19CA9D2CF8BB}"/>
          </ac:spMkLst>
        </pc:spChg>
        <pc:spChg chg="add mod">
          <ac:chgData name="Carlos Villacís" userId="b8437b144a195f86" providerId="LiveId" clId="{489D499E-AED0-44BD-87AC-E8D32B868D0D}" dt="2021-03-20T01:50:08.675" v="5631" actId="1036"/>
          <ac:spMkLst>
            <pc:docMk/>
            <pc:sldMk cId="3763553077" sldId="295"/>
            <ac:spMk id="49" creationId="{CDB888F7-C8BF-4AA9-81D4-C8F3185FFEC8}"/>
          </ac:spMkLst>
        </pc:s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3763553077" sldId="295"/>
            <ac:grpSpMk id="11" creationId="{337C2EDF-60DE-4777-993C-DAFC0D50B3DE}"/>
          </ac:grpSpMkLst>
        </pc:grpChg>
        <pc:grpChg chg="del mod">
          <ac:chgData name="Carlos Villacís" userId="b8437b144a195f86" providerId="LiveId" clId="{489D499E-AED0-44BD-87AC-E8D32B868D0D}" dt="2021-03-19T03:43:08.720" v="722" actId="478"/>
          <ac:grpSpMkLst>
            <pc:docMk/>
            <pc:sldMk cId="3763553077" sldId="295"/>
            <ac:grpSpMk id="12" creationId="{00000000-0000-0000-0000-000000000000}"/>
          </ac:grpSpMkLst>
        </pc:grpChg>
        <pc:graphicFrameChg chg="add del mod">
          <ac:chgData name="Carlos Villacís" userId="b8437b144a195f86" providerId="LiveId" clId="{489D499E-AED0-44BD-87AC-E8D32B868D0D}" dt="2021-03-19T18:20:29.903" v="2396" actId="478"/>
          <ac:graphicFrameMkLst>
            <pc:docMk/>
            <pc:sldMk cId="3763553077" sldId="295"/>
            <ac:graphicFrameMk id="4" creationId="{208FA3D8-57B0-4190-BA55-18AF85629D23}"/>
          </ac:graphicFrameMkLst>
        </pc:graphicFrameChg>
        <pc:graphicFrameChg chg="add del mod">
          <ac:chgData name="Carlos Villacís" userId="b8437b144a195f86" providerId="LiveId" clId="{489D499E-AED0-44BD-87AC-E8D32B868D0D}" dt="2021-03-19T18:21:08.641" v="2401" actId="478"/>
          <ac:graphicFrameMkLst>
            <pc:docMk/>
            <pc:sldMk cId="3763553077" sldId="295"/>
            <ac:graphicFrameMk id="26" creationId="{8E8F55AB-7317-4128-9C25-22D67AA72844}"/>
          </ac:graphicFrameMkLst>
        </pc:graphicFrameChg>
        <pc:picChg chg="del mod">
          <ac:chgData name="Carlos Villacís" userId="b8437b144a195f86" providerId="LiveId" clId="{489D499E-AED0-44BD-87AC-E8D32B868D0D}" dt="2021-03-19T03:43:04.141" v="721" actId="478"/>
          <ac:picMkLst>
            <pc:docMk/>
            <pc:sldMk cId="3763553077" sldId="295"/>
            <ac:picMk id="5" creationId="{00000000-0000-0000-0000-000000000000}"/>
          </ac:picMkLst>
        </pc:picChg>
        <pc:picChg chg="add del mod">
          <ac:chgData name="Carlos Villacís" userId="b8437b144a195f86" providerId="LiveId" clId="{489D499E-AED0-44BD-87AC-E8D32B868D0D}" dt="2021-03-19T18:20:42.167" v="2397" actId="478"/>
          <ac:picMkLst>
            <pc:docMk/>
            <pc:sldMk cId="3763553077" sldId="295"/>
            <ac:picMk id="7" creationId="{FE051D83-B3C1-47FB-B27F-01F246E12807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3763553077" sldId="295"/>
            <ac:picMk id="8" creationId="{8CD1C4DC-BAAD-45E6-9DAE-6E2300276C2F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3763553077" sldId="295"/>
            <ac:picMk id="13" creationId="{00000000-0000-0000-0000-000000000000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3763553077" sldId="295"/>
            <ac:picMk id="14" creationId="{00000000-0000-0000-0000-000000000000}"/>
          </ac:picMkLst>
        </pc:picChg>
        <pc:picChg chg="mod">
          <ac:chgData name="Carlos Villacís" userId="b8437b144a195f86" providerId="LiveId" clId="{489D499E-AED0-44BD-87AC-E8D32B868D0D}" dt="2021-03-19T03:55:28.519" v="950" actId="1037"/>
          <ac:picMkLst>
            <pc:docMk/>
            <pc:sldMk cId="3763553077" sldId="295"/>
            <ac:picMk id="27" creationId="{8E7CCE2A-53BF-4FA7-9975-9CBE76118302}"/>
          </ac:picMkLst>
        </pc:picChg>
        <pc:picChg chg="add mod">
          <ac:chgData name="Carlos Villacís" userId="b8437b144a195f86" providerId="LiveId" clId="{489D499E-AED0-44BD-87AC-E8D32B868D0D}" dt="2021-03-20T01:50:08.675" v="5631" actId="1036"/>
          <ac:picMkLst>
            <pc:docMk/>
            <pc:sldMk cId="3763553077" sldId="295"/>
            <ac:picMk id="28" creationId="{8F708329-CFF0-4627-94D3-CCCD97E04D11}"/>
          </ac:picMkLst>
        </pc:picChg>
        <pc:picChg chg="mod">
          <ac:chgData name="Carlos Villacís" userId="b8437b144a195f86" providerId="LiveId" clId="{489D499E-AED0-44BD-87AC-E8D32B868D0D}" dt="2021-03-19T03:56:23.389" v="959" actId="1035"/>
          <ac:picMkLst>
            <pc:docMk/>
            <pc:sldMk cId="3763553077" sldId="295"/>
            <ac:picMk id="29" creationId="{18FF3949-A4A5-46C1-BB20-D6010182A72E}"/>
          </ac:picMkLst>
        </pc:picChg>
        <pc:picChg chg="mod">
          <ac:chgData name="Carlos Villacís" userId="b8437b144a195f86" providerId="LiveId" clId="{489D499E-AED0-44BD-87AC-E8D32B868D0D}" dt="2021-03-19T03:56:23.389" v="959" actId="1035"/>
          <ac:picMkLst>
            <pc:docMk/>
            <pc:sldMk cId="3763553077" sldId="295"/>
            <ac:picMk id="33" creationId="{55B51C30-7719-456C-8B49-60F4B1D1BF25}"/>
          </ac:picMkLst>
        </pc:picChg>
        <pc:picChg chg="del mod">
          <ac:chgData name="Carlos Villacís" userId="b8437b144a195f86" providerId="LiveId" clId="{489D499E-AED0-44BD-87AC-E8D32B868D0D}" dt="2021-03-19T03:44:16.890" v="729" actId="478"/>
          <ac:picMkLst>
            <pc:docMk/>
            <pc:sldMk cId="3763553077" sldId="295"/>
            <ac:picMk id="43" creationId="{61FB4DA2-01C5-4FFD-B6BD-BB7BD0B01F28}"/>
          </ac:picMkLst>
        </pc:picChg>
        <pc:picChg chg="add del mod">
          <ac:chgData name="Carlos Villacís" userId="b8437b144a195f86" providerId="LiveId" clId="{489D499E-AED0-44BD-87AC-E8D32B868D0D}" dt="2021-03-19T18:18:58.631" v="2382" actId="478"/>
          <ac:picMkLst>
            <pc:docMk/>
            <pc:sldMk cId="3763553077" sldId="295"/>
            <ac:picMk id="46" creationId="{D3AFAB02-1A92-4D4E-808D-2B9C37BC1055}"/>
          </ac:picMkLst>
        </pc:picChg>
        <pc:picChg chg="add mod">
          <ac:chgData name="Carlos Villacís" userId="b8437b144a195f86" providerId="LiveId" clId="{489D499E-AED0-44BD-87AC-E8D32B868D0D}" dt="2021-03-19T03:56:23.389" v="959" actId="1035"/>
          <ac:picMkLst>
            <pc:docMk/>
            <pc:sldMk cId="3763553077" sldId="295"/>
            <ac:picMk id="2050" creationId="{4D9DB516-8C11-4368-BCA0-E4D2562260DB}"/>
          </ac:picMkLst>
        </pc:picChg>
        <pc:picChg chg="add mod">
          <ac:chgData name="Carlos Villacís" userId="b8437b144a195f86" providerId="LiveId" clId="{489D499E-AED0-44BD-87AC-E8D32B868D0D}" dt="2021-03-19T03:55:28.519" v="950" actId="1037"/>
          <ac:picMkLst>
            <pc:docMk/>
            <pc:sldMk cId="3763553077" sldId="295"/>
            <ac:picMk id="2052" creationId="{66FC8F19-9A3B-4E22-8BC5-B578E3788B80}"/>
          </ac:picMkLst>
        </pc:picChg>
        <pc:picChg chg="add mod">
          <ac:chgData name="Carlos Villacís" userId="b8437b144a195f86" providerId="LiveId" clId="{489D499E-AED0-44BD-87AC-E8D32B868D0D}" dt="2021-03-20T01:50:08.675" v="5631" actId="1036"/>
          <ac:picMkLst>
            <pc:docMk/>
            <pc:sldMk cId="3763553077" sldId="295"/>
            <ac:picMk id="2054" creationId="{236366EB-A5B2-4C4C-A408-19D4BC0C7DC0}"/>
          </ac:picMkLst>
        </pc:picChg>
      </pc:sldChg>
      <pc:sldChg chg="modSp add del">
        <pc:chgData name="Carlos Villacís" userId="b8437b144a195f86" providerId="LiveId" clId="{489D499E-AED0-44BD-87AC-E8D32B868D0D}" dt="2021-03-18T22:28:52.873" v="219" actId="47"/>
        <pc:sldMkLst>
          <pc:docMk/>
          <pc:sldMk cId="1487397726" sldId="296"/>
        </pc:sldMkLst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487397726" sldId="296"/>
            <ac:spMk id="3" creationId="{00000000-0000-0000-0000-000000000000}"/>
          </ac:spMkLst>
        </pc:spChg>
        <pc:spChg chg="mod">
          <ac:chgData name="Carlos Villacís" userId="b8437b144a195f86" providerId="LiveId" clId="{489D499E-AED0-44BD-87AC-E8D32B868D0D}" dt="2021-03-18T22:22:54.294" v="149"/>
          <ac:spMkLst>
            <pc:docMk/>
            <pc:sldMk cId="1487397726" sldId="296"/>
            <ac:spMk id="6" creationId="{00000000-0000-0000-0000-000000000000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487397726" sldId="296"/>
            <ac:spMk id="10" creationId="{8CB6F5E1-A28C-4A4B-A8B4-BC0638E8EFC8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487397726" sldId="296"/>
            <ac:spMk id="15" creationId="{BA8E87C4-BBBE-4C9D-BE7D-E4F5973DF0FF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487397726" sldId="296"/>
            <ac:spMk id="16" creationId="{07791AB6-B8D1-42DD-96F5-CF370357DA2D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487397726" sldId="296"/>
            <ac:spMk id="18" creationId="{63BD6668-BFFD-4973-9CFE-386E0AF27E62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487397726" sldId="296"/>
            <ac:spMk id="19" creationId="{E74E43BF-8421-4405-9AB8-C8723003442B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487397726" sldId="296"/>
            <ac:spMk id="20" creationId="{B7537898-B4CB-44F2-B746-2CFFF93D04FA}"/>
          </ac:spMkLst>
        </pc:s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1487397726" sldId="296"/>
            <ac:grpSpMk id="12" creationId="{00000000-0000-0000-0000-000000000000}"/>
          </ac:grpSpMkLst>
        </pc:grp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1487397726" sldId="296"/>
            <ac:picMk id="2" creationId="{3E551D96-2C48-435E-963D-753418E09625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1487397726" sldId="296"/>
            <ac:picMk id="4" creationId="{4CA6C73C-0056-4208-96D3-9F0D1997107E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1487397726" sldId="296"/>
            <ac:picMk id="5" creationId="{00000000-0000-0000-0000-000000000000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1487397726" sldId="296"/>
            <ac:picMk id="7" creationId="{03070232-594D-4E91-B25C-3CAFC3683D4A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1487397726" sldId="296"/>
            <ac:picMk id="13" creationId="{00000000-0000-0000-0000-000000000000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1487397726" sldId="296"/>
            <ac:picMk id="14" creationId="{00000000-0000-0000-0000-000000000000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1487397726" sldId="296"/>
            <ac:picMk id="17" creationId="{A056AEA9-AA4D-4967-A8CE-686A4DE357B7}"/>
          </ac:picMkLst>
        </pc:picChg>
      </pc:sldChg>
      <pc:sldChg chg="addSp delSp modSp add del mod">
        <pc:chgData name="Carlos Villacís" userId="b8437b144a195f86" providerId="LiveId" clId="{489D499E-AED0-44BD-87AC-E8D32B868D0D}" dt="2021-03-21T22:27:44.131" v="11469" actId="1035"/>
        <pc:sldMkLst>
          <pc:docMk/>
          <pc:sldMk cId="4251201768" sldId="298"/>
        </pc:sldMkLst>
        <pc:spChg chg="del mod">
          <ac:chgData name="Carlos Villacís" userId="b8437b144a195f86" providerId="LiveId" clId="{489D499E-AED0-44BD-87AC-E8D32B868D0D}" dt="2021-03-18T22:28:44.424" v="180" actId="478"/>
          <ac:spMkLst>
            <pc:docMk/>
            <pc:sldMk cId="4251201768" sldId="298"/>
            <ac:spMk id="3" creationId="{00000000-0000-0000-0000-000000000000}"/>
          </ac:spMkLst>
        </pc:spChg>
        <pc:spChg chg="del mod">
          <ac:chgData name="Carlos Villacís" userId="b8437b144a195f86" providerId="LiveId" clId="{489D499E-AED0-44BD-87AC-E8D32B868D0D}" dt="2021-03-20T02:14:36.019" v="5644" actId="478"/>
          <ac:spMkLst>
            <pc:docMk/>
            <pc:sldMk cId="4251201768" sldId="298"/>
            <ac:spMk id="6" creationId="{00000000-0000-0000-0000-000000000000}"/>
          </ac:spMkLst>
        </pc:spChg>
        <pc:spChg chg="del mod">
          <ac:chgData name="Carlos Villacís" userId="b8437b144a195f86" providerId="LiveId" clId="{489D499E-AED0-44BD-87AC-E8D32B868D0D}" dt="2021-03-19T04:08:54.979" v="1117" actId="478"/>
          <ac:spMkLst>
            <pc:docMk/>
            <pc:sldMk cId="4251201768" sldId="298"/>
            <ac:spMk id="10" creationId="{8CB6F5E1-A28C-4A4B-A8B4-BC0638E8EFC8}"/>
          </ac:spMkLst>
        </pc:spChg>
        <pc:spChg chg="mod">
          <ac:chgData name="Carlos Villacís" userId="b8437b144a195f86" providerId="LiveId" clId="{489D499E-AED0-44BD-87AC-E8D32B868D0D}" dt="2021-03-20T00:08:59.785" v="4254" actId="1076"/>
          <ac:spMkLst>
            <pc:docMk/>
            <pc:sldMk cId="4251201768" sldId="298"/>
            <ac:spMk id="15" creationId="{BA8E87C4-BBBE-4C9D-BE7D-E4F5973DF0FF}"/>
          </ac:spMkLst>
        </pc:spChg>
        <pc:spChg chg="mod">
          <ac:chgData name="Carlos Villacís" userId="b8437b144a195f86" providerId="LiveId" clId="{489D499E-AED0-44BD-87AC-E8D32B868D0D}" dt="2021-03-20T00:09:11.071" v="4257" actId="1076"/>
          <ac:spMkLst>
            <pc:docMk/>
            <pc:sldMk cId="4251201768" sldId="298"/>
            <ac:spMk id="17" creationId="{9121CC63-F906-4285-B587-074702CDA485}"/>
          </ac:spMkLst>
        </pc:spChg>
        <pc:spChg chg="mod">
          <ac:chgData name="Carlos Villacís" userId="b8437b144a195f86" providerId="LiveId" clId="{489D499E-AED0-44BD-87AC-E8D32B868D0D}" dt="2021-03-20T00:08:56.573" v="4252" actId="1035"/>
          <ac:spMkLst>
            <pc:docMk/>
            <pc:sldMk cId="4251201768" sldId="298"/>
            <ac:spMk id="18" creationId="{55BEEF2F-D316-4F0C-806E-BE47F15EEAE1}"/>
          </ac:spMkLst>
        </pc:spChg>
        <pc:spChg chg="mod">
          <ac:chgData name="Carlos Villacís" userId="b8437b144a195f86" providerId="LiveId" clId="{489D499E-AED0-44BD-87AC-E8D32B868D0D}" dt="2021-03-21T22:27:44.131" v="11469" actId="1035"/>
          <ac:spMkLst>
            <pc:docMk/>
            <pc:sldMk cId="4251201768" sldId="298"/>
            <ac:spMk id="19" creationId="{E2B2AE57-5F44-4DFF-AC9E-3EC6BDD121CD}"/>
          </ac:spMkLst>
        </pc:spChg>
        <pc:spChg chg="mod">
          <ac:chgData name="Carlos Villacís" userId="b8437b144a195f86" providerId="LiveId" clId="{489D499E-AED0-44BD-87AC-E8D32B868D0D}" dt="2021-03-21T22:27:38.446" v="11468" actId="113"/>
          <ac:spMkLst>
            <pc:docMk/>
            <pc:sldMk cId="4251201768" sldId="298"/>
            <ac:spMk id="20" creationId="{B39ADBAE-D8DD-4623-A57E-8A6254C698DA}"/>
          </ac:spMkLst>
        </pc:spChg>
        <pc:spChg chg="mod">
          <ac:chgData name="Carlos Villacís" userId="b8437b144a195f86" providerId="LiveId" clId="{489D499E-AED0-44BD-87AC-E8D32B868D0D}" dt="2021-03-21T22:27:38.446" v="11468" actId="113"/>
          <ac:spMkLst>
            <pc:docMk/>
            <pc:sldMk cId="4251201768" sldId="298"/>
            <ac:spMk id="21" creationId="{773506FF-76C9-4A85-991E-D2030EBA84A2}"/>
          </ac:spMkLst>
        </pc:spChg>
        <pc:spChg chg="add mod">
          <ac:chgData name="Carlos Villacís" userId="b8437b144a195f86" providerId="LiveId" clId="{489D499E-AED0-44BD-87AC-E8D32B868D0D}" dt="2021-03-18T22:30:02.732" v="234"/>
          <ac:spMkLst>
            <pc:docMk/>
            <pc:sldMk cId="4251201768" sldId="298"/>
            <ac:spMk id="22" creationId="{49E1BA3B-4C2B-4F82-972E-997B0980000E}"/>
          </ac:spMkLst>
        </pc:spChg>
        <pc:spChg chg="add mod">
          <ac:chgData name="Carlos Villacís" userId="b8437b144a195f86" providerId="LiveId" clId="{489D499E-AED0-44BD-87AC-E8D32B868D0D}" dt="2021-03-19T04:37:53.617" v="1433"/>
          <ac:spMkLst>
            <pc:docMk/>
            <pc:sldMk cId="4251201768" sldId="298"/>
            <ac:spMk id="23" creationId="{BD7DC962-005F-40CB-9A6A-E0A5A16A84FF}"/>
          </ac:spMkLst>
        </pc:spChg>
        <pc:grpChg chg="del mod">
          <ac:chgData name="Carlos Villacís" userId="b8437b144a195f86" providerId="LiveId" clId="{489D499E-AED0-44BD-87AC-E8D32B868D0D}" dt="2021-03-19T04:09:10.159" v="1150" actId="478"/>
          <ac:grpSpMkLst>
            <pc:docMk/>
            <pc:sldMk cId="4251201768" sldId="298"/>
            <ac:grpSpMk id="12" creationId="{00000000-0000-0000-0000-000000000000}"/>
          </ac:grpSpMkLst>
        </pc:grpChg>
        <pc:picChg chg="mod">
          <ac:chgData name="Carlos Villacís" userId="b8437b144a195f86" providerId="LiveId" clId="{489D499E-AED0-44BD-87AC-E8D32B868D0D}" dt="2021-03-19T04:09:31.479" v="1157" actId="1076"/>
          <ac:picMkLst>
            <pc:docMk/>
            <pc:sldMk cId="4251201768" sldId="298"/>
            <ac:picMk id="2" creationId="{79DB85A4-2A7A-416C-B92E-6D636A3416D2}"/>
          </ac:picMkLst>
        </pc:picChg>
        <pc:picChg chg="mod">
          <ac:chgData name="Carlos Villacís" userId="b8437b144a195f86" providerId="LiveId" clId="{489D499E-AED0-44BD-87AC-E8D32B868D0D}" dt="2021-03-19T04:09:54.861" v="1165" actId="1037"/>
          <ac:picMkLst>
            <pc:docMk/>
            <pc:sldMk cId="4251201768" sldId="298"/>
            <ac:picMk id="4" creationId="{725C02B7-D24F-4C4F-BC58-7F4DE2B1DFF2}"/>
          </ac:picMkLst>
        </pc:picChg>
        <pc:picChg chg="del mod">
          <ac:chgData name="Carlos Villacís" userId="b8437b144a195f86" providerId="LiveId" clId="{489D499E-AED0-44BD-87AC-E8D32B868D0D}" dt="2021-03-19T04:09:05.529" v="1149" actId="478"/>
          <ac:picMkLst>
            <pc:docMk/>
            <pc:sldMk cId="4251201768" sldId="298"/>
            <ac:picMk id="5" creationId="{00000000-0000-0000-0000-000000000000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4251201768" sldId="298"/>
            <ac:picMk id="7" creationId="{B16BD465-4C41-41BF-A69C-0DFA10ED8901}"/>
          </ac:picMkLst>
        </pc:picChg>
        <pc:picChg chg="mod">
          <ac:chgData name="Carlos Villacís" userId="b8437b144a195f86" providerId="LiveId" clId="{489D499E-AED0-44BD-87AC-E8D32B868D0D}" dt="2021-03-21T22:27:26.949" v="11465" actId="1036"/>
          <ac:picMkLst>
            <pc:docMk/>
            <pc:sldMk cId="4251201768" sldId="298"/>
            <ac:picMk id="11" creationId="{BE099819-06F9-45C3-9799-33F05E5F7178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4251201768" sldId="298"/>
            <ac:picMk id="13" creationId="{00000000-0000-0000-0000-000000000000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4251201768" sldId="298"/>
            <ac:picMk id="14" creationId="{00000000-0000-0000-0000-000000000000}"/>
          </ac:picMkLst>
        </pc:picChg>
        <pc:picChg chg="mod">
          <ac:chgData name="Carlos Villacís" userId="b8437b144a195f86" providerId="LiveId" clId="{489D499E-AED0-44BD-87AC-E8D32B868D0D}" dt="2021-03-19T04:09:56.894" v="1166" actId="1037"/>
          <ac:picMkLst>
            <pc:docMk/>
            <pc:sldMk cId="4251201768" sldId="298"/>
            <ac:picMk id="16" creationId="{9E52376D-194F-4765-B472-22DC58B49577}"/>
          </ac:picMkLst>
        </pc:picChg>
      </pc:sldChg>
      <pc:sldChg chg="addSp delSp modSp add del mod modAnim">
        <pc:chgData name="Carlos Villacís" userId="b8437b144a195f86" providerId="LiveId" clId="{489D499E-AED0-44BD-87AC-E8D32B868D0D}" dt="2021-03-21T23:38:35.102" v="14865"/>
        <pc:sldMkLst>
          <pc:docMk/>
          <pc:sldMk cId="2231028589" sldId="300"/>
        </pc:sldMkLst>
        <pc:spChg chg="del mod">
          <ac:chgData name="Carlos Villacís" userId="b8437b144a195f86" providerId="LiveId" clId="{489D499E-AED0-44BD-87AC-E8D32B868D0D}" dt="2021-03-18T22:28:36.237" v="179" actId="478"/>
          <ac:spMkLst>
            <pc:docMk/>
            <pc:sldMk cId="2231028589" sldId="300"/>
            <ac:spMk id="3" creationId="{00000000-0000-0000-0000-000000000000}"/>
          </ac:spMkLst>
        </pc:spChg>
        <pc:spChg chg="del mod">
          <ac:chgData name="Carlos Villacís" userId="b8437b144a195f86" providerId="LiveId" clId="{489D499E-AED0-44BD-87AC-E8D32B868D0D}" dt="2021-03-20T02:13:41.830" v="5643" actId="478"/>
          <ac:spMkLst>
            <pc:docMk/>
            <pc:sldMk cId="2231028589" sldId="300"/>
            <ac:spMk id="6" creationId="{00000000-0000-0000-0000-000000000000}"/>
          </ac:spMkLst>
        </pc:spChg>
        <pc:spChg chg="del mod">
          <ac:chgData name="Carlos Villacís" userId="b8437b144a195f86" providerId="LiveId" clId="{489D499E-AED0-44BD-87AC-E8D32B868D0D}" dt="2021-03-19T04:02:09.717" v="973" actId="478"/>
          <ac:spMkLst>
            <pc:docMk/>
            <pc:sldMk cId="2231028589" sldId="300"/>
            <ac:spMk id="10" creationId="{8CB6F5E1-A28C-4A4B-A8B4-BC0638E8EFC8}"/>
          </ac:spMkLst>
        </pc:spChg>
        <pc:spChg chg="mod">
          <ac:chgData name="Carlos Villacís" userId="b8437b144a195f86" providerId="LiveId" clId="{489D499E-AED0-44BD-87AC-E8D32B868D0D}" dt="2021-03-21T22:04:30.876" v="11418" actId="1076"/>
          <ac:spMkLst>
            <pc:docMk/>
            <pc:sldMk cId="2231028589" sldId="300"/>
            <ac:spMk id="15" creationId="{BA8E87C4-BBBE-4C9D-BE7D-E4F5973DF0FF}"/>
          </ac:spMkLst>
        </pc:spChg>
        <pc:spChg chg="add mod">
          <ac:chgData name="Carlos Villacís" userId="b8437b144a195f86" providerId="LiveId" clId="{489D499E-AED0-44BD-87AC-E8D32B868D0D}" dt="2021-03-18T22:29:58.124" v="233"/>
          <ac:spMkLst>
            <pc:docMk/>
            <pc:sldMk cId="2231028589" sldId="300"/>
            <ac:spMk id="16" creationId="{FCD8B97F-6289-4121-B2CA-3EFF97A94F09}"/>
          </ac:spMkLst>
        </pc:spChg>
        <pc:spChg chg="add mod">
          <ac:chgData name="Carlos Villacís" userId="b8437b144a195f86" providerId="LiveId" clId="{489D499E-AED0-44BD-87AC-E8D32B868D0D}" dt="2021-03-19T04:37:41.365" v="1432"/>
          <ac:spMkLst>
            <pc:docMk/>
            <pc:sldMk cId="2231028589" sldId="300"/>
            <ac:spMk id="19" creationId="{498F53AC-9284-41F1-85A5-1F2770684655}"/>
          </ac:spMkLst>
        </pc:spChg>
        <pc:spChg chg="mod">
          <ac:chgData name="Carlos Villacís" userId="b8437b144a195f86" providerId="LiveId" clId="{489D499E-AED0-44BD-87AC-E8D32B868D0D}" dt="2021-03-21T22:02:34.870" v="11240" actId="1076"/>
          <ac:spMkLst>
            <pc:docMk/>
            <pc:sldMk cId="2231028589" sldId="300"/>
            <ac:spMk id="20" creationId="{271D1D40-469D-4E39-AB3A-6D9D4053A55D}"/>
          </ac:spMkLst>
        </pc:spChg>
        <pc:spChg chg="del mod">
          <ac:chgData name="Carlos Villacís" userId="b8437b144a195f86" providerId="LiveId" clId="{489D499E-AED0-44BD-87AC-E8D32B868D0D}" dt="2021-03-19T18:41:09.603" v="2773" actId="21"/>
          <ac:spMkLst>
            <pc:docMk/>
            <pc:sldMk cId="2231028589" sldId="300"/>
            <ac:spMk id="22" creationId="{595C27DE-8A94-465D-B449-20201C095EEE}"/>
          </ac:spMkLst>
        </pc:spChg>
        <pc:spChg chg="add del mod">
          <ac:chgData name="Carlos Villacís" userId="b8437b144a195f86" providerId="LiveId" clId="{489D499E-AED0-44BD-87AC-E8D32B868D0D}" dt="2021-03-20T00:09:36.834" v="4262" actId="21"/>
          <ac:spMkLst>
            <pc:docMk/>
            <pc:sldMk cId="2231028589" sldId="300"/>
            <ac:spMk id="23" creationId="{9282379F-9C6E-4B4D-A65A-941F8952E054}"/>
          </ac:spMkLst>
        </pc:spChg>
        <pc:spChg chg="add mod">
          <ac:chgData name="Carlos Villacís" userId="b8437b144a195f86" providerId="LiveId" clId="{489D499E-AED0-44BD-87AC-E8D32B868D0D}" dt="2021-03-20T01:46:37.648" v="5576" actId="20577"/>
          <ac:spMkLst>
            <pc:docMk/>
            <pc:sldMk cId="2231028589" sldId="300"/>
            <ac:spMk id="26" creationId="{E0C8BE80-DD43-494F-8FBC-2AE7CBD8C597}"/>
          </ac:spMkLst>
        </pc:spChg>
        <pc:spChg chg="add del mod">
          <ac:chgData name="Carlos Villacís" userId="b8437b144a195f86" providerId="LiveId" clId="{489D499E-AED0-44BD-87AC-E8D32B868D0D}" dt="2021-03-21T22:04:45.304" v="11420" actId="1076"/>
          <ac:spMkLst>
            <pc:docMk/>
            <pc:sldMk cId="2231028589" sldId="300"/>
            <ac:spMk id="27" creationId="{1E35D810-7BBC-4787-8992-BF7805810481}"/>
          </ac:spMkLst>
        </pc:spChg>
        <pc:spChg chg="add mod">
          <ac:chgData name="Carlos Villacís" userId="b8437b144a195f86" providerId="LiveId" clId="{489D499E-AED0-44BD-87AC-E8D32B868D0D}" dt="2021-03-21T22:28:24.202" v="11522" actId="1037"/>
          <ac:spMkLst>
            <pc:docMk/>
            <pc:sldMk cId="2231028589" sldId="300"/>
            <ac:spMk id="28" creationId="{60963298-1068-4B32-A7FD-7A6C4997BCA2}"/>
          </ac:spMkLst>
        </pc:spChg>
        <pc:grpChg chg="add mod">
          <ac:chgData name="Carlos Villacís" userId="b8437b144a195f86" providerId="LiveId" clId="{489D499E-AED0-44BD-87AC-E8D32B868D0D}" dt="2021-03-19T04:08:23.993" v="1116" actId="1036"/>
          <ac:grpSpMkLst>
            <pc:docMk/>
            <pc:sldMk cId="2231028589" sldId="300"/>
            <ac:grpSpMk id="2" creationId="{99651471-4EC3-416F-9A48-B9EC4ABBA20F}"/>
          </ac:grpSpMkLst>
        </pc:grpChg>
        <pc:grpChg chg="del mod">
          <ac:chgData name="Carlos Villacís" userId="b8437b144a195f86" providerId="LiveId" clId="{489D499E-AED0-44BD-87AC-E8D32B868D0D}" dt="2021-03-19T04:02:30.428" v="1025" actId="478"/>
          <ac:grpSpMkLst>
            <pc:docMk/>
            <pc:sldMk cId="2231028589" sldId="300"/>
            <ac:grpSpMk id="12" creationId="{00000000-0000-0000-0000-000000000000}"/>
          </ac:grpSpMkLst>
        </pc:grpChg>
        <pc:picChg chg="del mod">
          <ac:chgData name="Carlos Villacís" userId="b8437b144a195f86" providerId="LiveId" clId="{489D499E-AED0-44BD-87AC-E8D32B868D0D}" dt="2021-03-19T04:02:26.989" v="1024" actId="478"/>
          <ac:picMkLst>
            <pc:docMk/>
            <pc:sldMk cId="2231028589" sldId="300"/>
            <ac:picMk id="5" creationId="{00000000-0000-0000-0000-000000000000}"/>
          </ac:picMkLst>
        </pc:picChg>
        <pc:picChg chg="add mod">
          <ac:chgData name="Carlos Villacís" userId="b8437b144a195f86" providerId="LiveId" clId="{489D499E-AED0-44BD-87AC-E8D32B868D0D}" dt="2021-03-21T22:10:23.554" v="11426" actId="1076"/>
          <ac:picMkLst>
            <pc:docMk/>
            <pc:sldMk cId="2231028589" sldId="300"/>
            <ac:picMk id="7" creationId="{AFE256AD-0410-4A89-BE0D-7EBBB64F4F9B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2231028589" sldId="300"/>
            <ac:picMk id="13" creationId="{00000000-0000-0000-0000-000000000000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2231028589" sldId="300"/>
            <ac:picMk id="14" creationId="{00000000-0000-0000-0000-000000000000}"/>
          </ac:picMkLst>
        </pc:picChg>
        <pc:picChg chg="mod">
          <ac:chgData name="Carlos Villacís" userId="b8437b144a195f86" providerId="LiveId" clId="{489D499E-AED0-44BD-87AC-E8D32B868D0D}" dt="2021-03-19T04:05:57.530" v="1080" actId="164"/>
          <ac:picMkLst>
            <pc:docMk/>
            <pc:sldMk cId="2231028589" sldId="300"/>
            <ac:picMk id="17" creationId="{0D26F434-3154-4B13-A0EF-3DCE5C49F795}"/>
          </ac:picMkLst>
        </pc:picChg>
        <pc:picChg chg="mod modCrop">
          <ac:chgData name="Carlos Villacís" userId="b8437b144a195f86" providerId="LiveId" clId="{489D499E-AED0-44BD-87AC-E8D32B868D0D}" dt="2021-03-19T04:05:57.530" v="1080" actId="164"/>
          <ac:picMkLst>
            <pc:docMk/>
            <pc:sldMk cId="2231028589" sldId="300"/>
            <ac:picMk id="18" creationId="{7AFE4D25-2262-4C6D-81F6-2EFB8F44560E}"/>
          </ac:picMkLst>
        </pc:picChg>
        <pc:picChg chg="del mod">
          <ac:chgData name="Carlos Villacís" userId="b8437b144a195f86" providerId="LiveId" clId="{489D499E-AED0-44BD-87AC-E8D32B868D0D}" dt="2021-03-19T18:41:09.603" v="2773" actId="21"/>
          <ac:picMkLst>
            <pc:docMk/>
            <pc:sldMk cId="2231028589" sldId="300"/>
            <ac:picMk id="21" creationId="{EBEF53B8-DC67-4322-BB64-1C531147D5E6}"/>
          </ac:picMkLst>
        </pc:picChg>
        <pc:picChg chg="add mod modCrop">
          <ac:chgData name="Carlos Villacís" userId="b8437b144a195f86" providerId="LiveId" clId="{489D499E-AED0-44BD-87AC-E8D32B868D0D}" dt="2021-03-19T04:05:57.530" v="1080" actId="164"/>
          <ac:picMkLst>
            <pc:docMk/>
            <pc:sldMk cId="2231028589" sldId="300"/>
            <ac:picMk id="24" creationId="{052418A5-A80D-4A26-9E75-4E95E5E24A58}"/>
          </ac:picMkLst>
        </pc:picChg>
        <pc:picChg chg="add mod modCrop">
          <ac:chgData name="Carlos Villacís" userId="b8437b144a195f86" providerId="LiveId" clId="{489D499E-AED0-44BD-87AC-E8D32B868D0D}" dt="2021-03-19T04:05:57.530" v="1080" actId="164"/>
          <ac:picMkLst>
            <pc:docMk/>
            <pc:sldMk cId="2231028589" sldId="300"/>
            <ac:picMk id="25" creationId="{FC79139D-1AD2-45F7-9E0B-12445E34A019}"/>
          </ac:picMkLst>
        </pc:picChg>
        <pc:picChg chg="add mod">
          <ac:chgData name="Carlos Villacís" userId="b8437b144a195f86" providerId="LiveId" clId="{489D499E-AED0-44BD-87AC-E8D32B868D0D}" dt="2021-03-21T22:27:09.916" v="11459" actId="1037"/>
          <ac:picMkLst>
            <pc:docMk/>
            <pc:sldMk cId="2231028589" sldId="300"/>
            <ac:picMk id="6146" creationId="{A9D929FE-ABDB-444A-8274-B9B249CD3548}"/>
          </ac:picMkLst>
        </pc:picChg>
      </pc:sldChg>
      <pc:sldChg chg="modSp del modNotes">
        <pc:chgData name="Carlos Villacís" userId="b8437b144a195f86" providerId="LiveId" clId="{489D499E-AED0-44BD-87AC-E8D32B868D0D}" dt="2021-03-19T03:26:25.326" v="467" actId="47"/>
        <pc:sldMkLst>
          <pc:docMk/>
          <pc:sldMk cId="4063226485" sldId="301"/>
        </pc:sldMkLst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063226485" sldId="301"/>
            <ac:spMk id="4" creationId="{657F70F3-B9F1-464C-8DD5-A3470244B257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063226485" sldId="301"/>
            <ac:spMk id="5" creationId="{45360388-324C-48F3-BBC7-58EBAB7883D1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063226485" sldId="301"/>
            <ac:spMk id="15" creationId="{D719C94B-4F78-41F8-A7FD-7E2320039CDC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063226485" sldId="301"/>
            <ac:spMk id="16" creationId="{305B31C2-9EB0-484F-B21F-685ADC2887D2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063226485" sldId="301"/>
            <ac:spMk id="17" creationId="{11B5954D-CEA7-4BD4-B63F-941A33DD6D72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063226485" sldId="301"/>
            <ac:spMk id="18" creationId="{27755536-AB45-41FA-92BD-7D0D74CFF552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063226485" sldId="301"/>
            <ac:spMk id="19" creationId="{04AD428F-314C-42FE-976D-934DC9B14EF7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063226485" sldId="301"/>
            <ac:spMk id="20" creationId="{BF9122A7-41E6-4761-B140-3BEB34E57334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063226485" sldId="301"/>
            <ac:spMk id="22" creationId="{BFCF011B-FD23-4132-A3B2-0AC0EF7C1B8B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063226485" sldId="301"/>
            <ac:spMk id="29" creationId="{AD736982-1723-4A5B-AD31-DC6FFD5C3037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063226485" sldId="301"/>
            <ac:spMk id="30" creationId="{4B4D59AA-3F5A-408F-ADDC-D766F9453545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063226485" sldId="301"/>
            <ac:spMk id="32" creationId="{829CD95F-8ABA-4EA0-AC2C-AD01C82BD717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063226485" sldId="301"/>
            <ac:spMk id="33" creationId="{66C219CC-86BF-4D98-A2D1-C2412E9BFDDC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063226485" sldId="301"/>
            <ac:spMk id="34" creationId="{2DFB8C47-78C3-4071-AB94-7FF095594146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063226485" sldId="301"/>
            <ac:spMk id="35" creationId="{7C5DEE96-565B-43A8-B680-64C1622E5CF6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063226485" sldId="301"/>
            <ac:spMk id="36" creationId="{0BCE6172-0A69-48B5-800E-FA67D40EF81A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063226485" sldId="301"/>
            <ac:spMk id="37" creationId="{69B365C8-D505-48BC-B6CE-F1CA2C602024}"/>
          </ac:spMkLst>
        </pc:s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4063226485" sldId="301"/>
            <ac:grpSpMk id="25" creationId="{38194EFF-8031-4AD6-B847-0FB6748695C8}"/>
          </ac:grpSpMkLst>
        </pc:gr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4063226485" sldId="301"/>
            <ac:grpSpMk id="26" creationId="{E53274DD-FFF2-4866-9C02-B48EB80B5CE9}"/>
          </ac:grpSpMkLst>
        </pc:gr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4063226485" sldId="301"/>
            <ac:grpSpMk id="27" creationId="{F71203CC-0176-41E1-9B16-8037929707D8}"/>
          </ac:grpSpMkLst>
        </pc:gr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4063226485" sldId="301"/>
            <ac:grpSpMk id="28" creationId="{CE12CB0E-1AE7-4CAB-B044-4AFB8D08C901}"/>
          </ac:grpSpMkLst>
        </pc:grp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4063226485" sldId="301"/>
            <ac:picMk id="8" creationId="{C56B1B96-33C8-47A7-8B6C-EB711E164D8A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4063226485" sldId="301"/>
            <ac:picMk id="11" creationId="{4CF3A619-3ACA-4253-8C42-FBFD227CE390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4063226485" sldId="301"/>
            <ac:picMk id="13" creationId="{980A42EE-1BB3-43EC-8E32-92ABB08E7756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4063226485" sldId="301"/>
            <ac:picMk id="23" creationId="{99756C25-ADAC-4279-801A-AD0BD4C242DC}"/>
          </ac:picMkLst>
        </pc:picChg>
      </pc:sldChg>
      <pc:sldChg chg="modSp del modNotes">
        <pc:chgData name="Carlos Villacís" userId="b8437b144a195f86" providerId="LiveId" clId="{489D499E-AED0-44BD-87AC-E8D32B868D0D}" dt="2021-03-19T03:26:25.326" v="467" actId="47"/>
        <pc:sldMkLst>
          <pc:docMk/>
          <pc:sldMk cId="3105501067" sldId="302"/>
        </pc:sldMkLst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105501067" sldId="302"/>
            <ac:spMk id="31" creationId="{7460F5FC-DA89-4C1E-A60B-B869959061CA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105501067" sldId="302"/>
            <ac:spMk id="32" creationId="{DDBB4E6B-60C7-49B8-AED1-87A87944103C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105501067" sldId="302"/>
            <ac:spMk id="40" creationId="{5C22BAE8-8878-4EE6-86EF-7083A38BE742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105501067" sldId="302"/>
            <ac:spMk id="41" creationId="{784A49C3-DECD-4AE5-9057-28142FC3ACD8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105501067" sldId="302"/>
            <ac:spMk id="48" creationId="{FE00DBDB-DDA8-4C85-9BDE-70CDD3DA6DED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105501067" sldId="302"/>
            <ac:spMk id="49" creationId="{2E3C315A-EED7-4661-860C-CA23C09FB5BE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105501067" sldId="302"/>
            <ac:spMk id="51" creationId="{54395FE9-1871-4486-BF92-D213079AD026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105501067" sldId="302"/>
            <ac:spMk id="52" creationId="{80D82F6E-1B5F-4E23-B37F-CF164A2DCBEA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105501067" sldId="302"/>
            <ac:spMk id="54" creationId="{26A1EF76-EA69-4175-BD27-3D96728A1053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105501067" sldId="302"/>
            <ac:spMk id="55" creationId="{CA6971A2-0CF8-4F3A-85EB-00533E858E47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105501067" sldId="302"/>
            <ac:spMk id="56" creationId="{A46DBB16-CEC6-43D0-830F-13A6C701FD8B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105501067" sldId="302"/>
            <ac:spMk id="57" creationId="{27295514-1778-4BC9-A7E4-7EA814474FD2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105501067" sldId="302"/>
            <ac:spMk id="58" creationId="{C6B723DB-350B-4166-9FF3-1C4CB80569A7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105501067" sldId="302"/>
            <ac:spMk id="60" creationId="{CCBA98A4-BA48-459E-AAA6-3B9987BC67D5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105501067" sldId="302"/>
            <ac:spMk id="61" creationId="{FF69E94A-B682-42B8-969C-B79413CC1E7D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105501067" sldId="302"/>
            <ac:spMk id="63" creationId="{F5D97C87-CF62-43C4-B325-27EDED440D8C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105501067" sldId="302"/>
            <ac:spMk id="64" creationId="{AA45FB69-CF5C-4393-8E44-547D41CC8734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105501067" sldId="302"/>
            <ac:spMk id="65" creationId="{7F15A95D-7D11-48C0-95EE-93413227689A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105501067" sldId="302"/>
            <ac:spMk id="66" creationId="{001689A7-EBEB-46D2-919D-FCF97610A8E2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105501067" sldId="302"/>
            <ac:spMk id="69" creationId="{D948D9C8-170E-4CFB-B062-EB53E35EA470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105501067" sldId="302"/>
            <ac:spMk id="70" creationId="{19E0E666-40AF-4B51-AF3E-4A3E1C336BAE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105501067" sldId="302"/>
            <ac:spMk id="75" creationId="{DC47A864-1C85-4A67-80AF-96D11891A0CC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105501067" sldId="302"/>
            <ac:spMk id="76" creationId="{C20ACE2B-F27E-4381-867D-09CD0221F5E2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105501067" sldId="302"/>
            <ac:spMk id="78" creationId="{49DE0E92-21E9-42CD-92CA-94BD4DC3E0EA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105501067" sldId="302"/>
            <ac:spMk id="79" creationId="{3DA6335B-0B0F-475E-B148-60183E7BA87A}"/>
          </ac:spMkLst>
        </pc:s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3105501067" sldId="302"/>
            <ac:grpSpMk id="30" creationId="{BC953540-4FFE-4662-AC8F-36767DBABED5}"/>
          </ac:grpSpMkLst>
        </pc:gr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3105501067" sldId="302"/>
            <ac:grpSpMk id="36" creationId="{8ECF238E-3FD9-438F-B323-C521B9AFE75E}"/>
          </ac:grpSpMkLst>
        </pc:gr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3105501067" sldId="302"/>
            <ac:grpSpMk id="39" creationId="{1A4A742B-4ADA-446E-9206-1CFAFF538474}"/>
          </ac:grpSpMkLst>
        </pc:gr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3105501067" sldId="302"/>
            <ac:grpSpMk id="42" creationId="{58EAABB5-9BE2-4501-ADF8-E1E814CDF898}"/>
          </ac:grpSpMkLst>
        </pc:gr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3105501067" sldId="302"/>
            <ac:grpSpMk id="47" creationId="{E6B649A7-8FDE-415B-973F-FA9394E48461}"/>
          </ac:grpSpMkLst>
        </pc:gr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3105501067" sldId="302"/>
            <ac:grpSpMk id="50" creationId="{6C54559A-7854-4E38-8A22-B8ACA122E7DD}"/>
          </ac:grpSpMkLst>
        </pc:gr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3105501067" sldId="302"/>
            <ac:grpSpMk id="53" creationId="{011E19F7-70E4-4E9A-8AD1-F13EDB00B857}"/>
          </ac:grpSpMkLst>
        </pc:gr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3105501067" sldId="302"/>
            <ac:grpSpMk id="59" creationId="{037781BE-B73C-4FA7-A082-147F89EE3FAF}"/>
          </ac:grpSpMkLst>
        </pc:gr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3105501067" sldId="302"/>
            <ac:grpSpMk id="62" creationId="{8D164D72-BA99-452C-9BC0-9AA4E81C8882}"/>
          </ac:grpSpMkLst>
        </pc:gr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3105501067" sldId="302"/>
            <ac:grpSpMk id="68" creationId="{81773981-CC01-4C07-BA2B-6DC1E0D74638}"/>
          </ac:grpSpMkLst>
        </pc:gr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3105501067" sldId="302"/>
            <ac:grpSpMk id="74" creationId="{1104DCA1-3DD6-40C0-A146-14155D1C2693}"/>
          </ac:grpSpMkLst>
        </pc:gr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3105501067" sldId="302"/>
            <ac:grpSpMk id="77" creationId="{E460CE54-77BC-4DFA-BC55-7817F791642E}"/>
          </ac:grpSpMkLst>
        </pc:gr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3105501067" sldId="302"/>
            <ac:grpSpMk id="83" creationId="{A36F8889-C9F4-4859-AACE-7710209121A5}"/>
          </ac:grpSpMkLst>
        </pc:gr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3105501067" sldId="302"/>
            <ac:grpSpMk id="88" creationId="{34255CAB-CCB8-47C9-B1A6-0FDDDA737331}"/>
          </ac:grpSpMkLst>
        </pc:gr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3105501067" sldId="302"/>
            <ac:grpSpMk id="97" creationId="{064AB530-BC55-40FB-ADB0-6408A8DDE72F}"/>
          </ac:grpSpMkLst>
        </pc:grp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3105501067" sldId="302"/>
            <ac:picMk id="29" creationId="{9E5FFD5B-40B2-4241-8739-89F7679FBC57}"/>
          </ac:picMkLst>
        </pc:picChg>
        <pc:cxnChg chg="mod">
          <ac:chgData name="Carlos Villacís" userId="b8437b144a195f86" providerId="LiveId" clId="{489D499E-AED0-44BD-87AC-E8D32B868D0D}" dt="2021-03-18T22:22:34.240" v="147"/>
          <ac:cxnSpMkLst>
            <pc:docMk/>
            <pc:sldMk cId="3105501067" sldId="302"/>
            <ac:cxnSpMk id="37" creationId="{73F75C9A-6D19-4E91-BA5A-1A93691F4E94}"/>
          </ac:cxnSpMkLst>
        </pc:cxnChg>
        <pc:cxnChg chg="mod">
          <ac:chgData name="Carlos Villacís" userId="b8437b144a195f86" providerId="LiveId" clId="{489D499E-AED0-44BD-87AC-E8D32B868D0D}" dt="2021-03-18T22:22:34.240" v="147"/>
          <ac:cxnSpMkLst>
            <pc:docMk/>
            <pc:sldMk cId="3105501067" sldId="302"/>
            <ac:cxnSpMk id="38" creationId="{3936825D-7166-465D-89A9-640272957651}"/>
          </ac:cxnSpMkLst>
        </pc:cxnChg>
        <pc:cxnChg chg="mod">
          <ac:chgData name="Carlos Villacís" userId="b8437b144a195f86" providerId="LiveId" clId="{489D499E-AED0-44BD-87AC-E8D32B868D0D}" dt="2021-03-18T22:22:34.240" v="147"/>
          <ac:cxnSpMkLst>
            <pc:docMk/>
            <pc:sldMk cId="3105501067" sldId="302"/>
            <ac:cxnSpMk id="43" creationId="{D372E5CB-5DB1-480B-82AA-403BC6B4A401}"/>
          </ac:cxnSpMkLst>
        </pc:cxnChg>
        <pc:cxnChg chg="mod">
          <ac:chgData name="Carlos Villacís" userId="b8437b144a195f86" providerId="LiveId" clId="{489D499E-AED0-44BD-87AC-E8D32B868D0D}" dt="2021-03-18T22:22:34.240" v="147"/>
          <ac:cxnSpMkLst>
            <pc:docMk/>
            <pc:sldMk cId="3105501067" sldId="302"/>
            <ac:cxnSpMk id="44" creationId="{CEB86AED-2D07-4304-94C8-1EDFA6F8EC75}"/>
          </ac:cxnSpMkLst>
        </pc:cxnChg>
        <pc:cxnChg chg="mod">
          <ac:chgData name="Carlos Villacís" userId="b8437b144a195f86" providerId="LiveId" clId="{489D499E-AED0-44BD-87AC-E8D32B868D0D}" dt="2021-03-18T22:22:34.240" v="147"/>
          <ac:cxnSpMkLst>
            <pc:docMk/>
            <pc:sldMk cId="3105501067" sldId="302"/>
            <ac:cxnSpMk id="84" creationId="{A10A2D6D-FBF6-4525-9DBC-86C8CE733AD4}"/>
          </ac:cxnSpMkLst>
        </pc:cxnChg>
        <pc:cxnChg chg="mod">
          <ac:chgData name="Carlos Villacís" userId="b8437b144a195f86" providerId="LiveId" clId="{489D499E-AED0-44BD-87AC-E8D32B868D0D}" dt="2021-03-18T22:22:34.240" v="147"/>
          <ac:cxnSpMkLst>
            <pc:docMk/>
            <pc:sldMk cId="3105501067" sldId="302"/>
            <ac:cxnSpMk id="85" creationId="{00756132-9094-482D-A1CF-45817A4D3478}"/>
          </ac:cxnSpMkLst>
        </pc:cxnChg>
        <pc:cxnChg chg="mod">
          <ac:chgData name="Carlos Villacís" userId="b8437b144a195f86" providerId="LiveId" clId="{489D499E-AED0-44BD-87AC-E8D32B868D0D}" dt="2021-03-18T22:22:34.240" v="147"/>
          <ac:cxnSpMkLst>
            <pc:docMk/>
            <pc:sldMk cId="3105501067" sldId="302"/>
            <ac:cxnSpMk id="89" creationId="{3057958B-9BA1-450C-A7D7-9E70047B6896}"/>
          </ac:cxnSpMkLst>
        </pc:cxnChg>
        <pc:cxnChg chg="mod">
          <ac:chgData name="Carlos Villacís" userId="b8437b144a195f86" providerId="LiveId" clId="{489D499E-AED0-44BD-87AC-E8D32B868D0D}" dt="2021-03-18T22:22:34.240" v="147"/>
          <ac:cxnSpMkLst>
            <pc:docMk/>
            <pc:sldMk cId="3105501067" sldId="302"/>
            <ac:cxnSpMk id="90" creationId="{B60F3C8E-4AFB-4CF8-826D-A6EF6ED70A9D}"/>
          </ac:cxnSpMkLst>
        </pc:cxnChg>
        <pc:cxnChg chg="mod">
          <ac:chgData name="Carlos Villacís" userId="b8437b144a195f86" providerId="LiveId" clId="{489D499E-AED0-44BD-87AC-E8D32B868D0D}" dt="2021-03-18T22:22:34.240" v="147"/>
          <ac:cxnSpMkLst>
            <pc:docMk/>
            <pc:sldMk cId="3105501067" sldId="302"/>
            <ac:cxnSpMk id="98" creationId="{1E3A8A45-EF44-444E-A31D-B5C3200641AE}"/>
          </ac:cxnSpMkLst>
        </pc:cxnChg>
        <pc:cxnChg chg="mod">
          <ac:chgData name="Carlos Villacís" userId="b8437b144a195f86" providerId="LiveId" clId="{489D499E-AED0-44BD-87AC-E8D32B868D0D}" dt="2021-03-18T22:22:34.240" v="147"/>
          <ac:cxnSpMkLst>
            <pc:docMk/>
            <pc:sldMk cId="3105501067" sldId="302"/>
            <ac:cxnSpMk id="99" creationId="{0D6633E1-C01B-4142-ACF0-6F74087E0E4B}"/>
          </ac:cxnSpMkLst>
        </pc:cxnChg>
      </pc:sldChg>
      <pc:sldChg chg="addSp modSp mod">
        <pc:chgData name="Carlos Villacís" userId="b8437b144a195f86" providerId="LiveId" clId="{489D499E-AED0-44BD-87AC-E8D32B868D0D}" dt="2021-03-19T00:37:12.190" v="301" actId="1076"/>
        <pc:sldMkLst>
          <pc:docMk/>
          <pc:sldMk cId="1297746625" sldId="351"/>
        </pc:sldMkLst>
        <pc:spChg chg="mod">
          <ac:chgData name="Carlos Villacís" userId="b8437b144a195f86" providerId="LiveId" clId="{489D499E-AED0-44BD-87AC-E8D32B868D0D}" dt="2021-03-19T00:33:46.518" v="273" actId="1076"/>
          <ac:spMkLst>
            <pc:docMk/>
            <pc:sldMk cId="1297746625" sldId="351"/>
            <ac:spMk id="11" creationId="{8BB1349A-7716-4C04-ABE3-88A79326FE8F}"/>
          </ac:spMkLst>
        </pc:spChg>
        <pc:spChg chg="mod">
          <ac:chgData name="Carlos Villacís" userId="b8437b144a195f86" providerId="LiveId" clId="{489D499E-AED0-44BD-87AC-E8D32B868D0D}" dt="2021-03-19T00:37:12.190" v="301" actId="1076"/>
          <ac:spMkLst>
            <pc:docMk/>
            <pc:sldMk cId="1297746625" sldId="351"/>
            <ac:spMk id="12" creationId="{9DAF1C5F-1BF3-4DFA-A33A-FCB30172A8CC}"/>
          </ac:spMkLst>
        </pc:spChg>
        <pc:spChg chg="mod">
          <ac:chgData name="Carlos Villacís" userId="b8437b144a195f86" providerId="LiveId" clId="{489D499E-AED0-44BD-87AC-E8D32B868D0D}" dt="2021-03-19T00:36:22.291" v="294" actId="1076"/>
          <ac:spMkLst>
            <pc:docMk/>
            <pc:sldMk cId="1297746625" sldId="351"/>
            <ac:spMk id="13" creationId="{00000000-0000-0000-0000-000000000000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297746625" sldId="351"/>
            <ac:spMk id="15" creationId="{9E492F63-787F-4603-ADA2-40C377CD8E60}"/>
          </ac:spMkLst>
        </pc:spChg>
        <pc:picChg chg="mod">
          <ac:chgData name="Carlos Villacís" userId="b8437b144a195f86" providerId="LiveId" clId="{489D499E-AED0-44BD-87AC-E8D32B868D0D}" dt="2021-03-19T00:36:39.311" v="298" actId="1076"/>
          <ac:picMkLst>
            <pc:docMk/>
            <pc:sldMk cId="1297746625" sldId="351"/>
            <ac:picMk id="6" creationId="{00000000-0000-0000-0000-000000000000}"/>
          </ac:picMkLst>
        </pc:picChg>
        <pc:picChg chg="mod">
          <ac:chgData name="Carlos Villacís" userId="b8437b144a195f86" providerId="LiveId" clId="{489D499E-AED0-44BD-87AC-E8D32B868D0D}" dt="2021-03-19T00:36:44.918" v="299" actId="1076"/>
          <ac:picMkLst>
            <pc:docMk/>
            <pc:sldMk cId="1297746625" sldId="351"/>
            <ac:picMk id="10" creationId="{00000000-0000-0000-0000-000000000000}"/>
          </ac:picMkLst>
        </pc:picChg>
        <pc:picChg chg="mod">
          <ac:chgData name="Carlos Villacís" userId="b8437b144a195f86" providerId="LiveId" clId="{489D499E-AED0-44BD-87AC-E8D32B868D0D}" dt="2021-03-19T00:36:24.328" v="295" actId="1076"/>
          <ac:picMkLst>
            <pc:docMk/>
            <pc:sldMk cId="1297746625" sldId="351"/>
            <ac:picMk id="17" creationId="{D3CFB9BD-4D0A-47D2-A410-7E72BF36E0B4}"/>
          </ac:picMkLst>
        </pc:picChg>
        <pc:picChg chg="add mod">
          <ac:chgData name="Carlos Villacís" userId="b8437b144a195f86" providerId="LiveId" clId="{489D499E-AED0-44BD-87AC-E8D32B868D0D}" dt="2021-03-19T00:36:30.322" v="296" actId="1076"/>
          <ac:picMkLst>
            <pc:docMk/>
            <pc:sldMk cId="1297746625" sldId="351"/>
            <ac:picMk id="1026" creationId="{00A6C205-1DFC-42AF-AEB6-2A51BFA73241}"/>
          </ac:picMkLst>
        </pc:picChg>
      </pc:sldChg>
      <pc:sldChg chg="addSp delSp modSp mod">
        <pc:chgData name="Carlos Villacís" userId="b8437b144a195f86" providerId="LiveId" clId="{489D499E-AED0-44BD-87AC-E8D32B868D0D}" dt="2021-03-20T02:15:19.396" v="5649" actId="478"/>
        <pc:sldMkLst>
          <pc:docMk/>
          <pc:sldMk cId="1857028783" sldId="373"/>
        </pc:sldMkLst>
        <pc:spChg chg="del">
          <ac:chgData name="Carlos Villacís" userId="b8437b144a195f86" providerId="LiveId" clId="{489D499E-AED0-44BD-87AC-E8D32B868D0D}" dt="2021-03-20T02:15:19.396" v="5649" actId="478"/>
          <ac:spMkLst>
            <pc:docMk/>
            <pc:sldMk cId="1857028783" sldId="373"/>
            <ac:spMk id="4" creationId="{A0E6ECC8-E279-46DF-B548-787A96276940}"/>
          </ac:spMkLst>
        </pc:spChg>
        <pc:spChg chg="del">
          <ac:chgData name="Carlos Villacís" userId="b8437b144a195f86" providerId="LiveId" clId="{489D499E-AED0-44BD-87AC-E8D32B868D0D}" dt="2021-03-19T04:44:23.427" v="1466" actId="478"/>
          <ac:spMkLst>
            <pc:docMk/>
            <pc:sldMk cId="1857028783" sldId="373"/>
            <ac:spMk id="10" creationId="{E17C0E70-459E-496C-B11A-F388E1BB6A6C}"/>
          </ac:spMkLst>
        </pc:spChg>
        <pc:spChg chg="del">
          <ac:chgData name="Carlos Villacís" userId="b8437b144a195f86" providerId="LiveId" clId="{489D499E-AED0-44BD-87AC-E8D32B868D0D}" dt="2021-03-19T04:44:34.637" v="1469" actId="478"/>
          <ac:spMkLst>
            <pc:docMk/>
            <pc:sldMk cId="1857028783" sldId="373"/>
            <ac:spMk id="18" creationId="{7333DB32-C75C-4B35-9480-71741E1F2BD0}"/>
          </ac:spMkLst>
        </pc:spChg>
        <pc:spChg chg="mod">
          <ac:chgData name="Carlos Villacís" userId="b8437b144a195f86" providerId="LiveId" clId="{489D499E-AED0-44BD-87AC-E8D32B868D0D}" dt="2021-03-19T19:21:24.314" v="3975" actId="207"/>
          <ac:spMkLst>
            <pc:docMk/>
            <pc:sldMk cId="1857028783" sldId="373"/>
            <ac:spMk id="54" creationId="{CDF47C02-EA4E-465C-ACEC-EFC9ECF2EAC5}"/>
          </ac:spMkLst>
        </pc:spChg>
        <pc:spChg chg="mod">
          <ac:chgData name="Carlos Villacís" userId="b8437b144a195f86" providerId="LiveId" clId="{489D499E-AED0-44BD-87AC-E8D32B868D0D}" dt="2021-03-19T19:21:24.314" v="3975" actId="207"/>
          <ac:spMkLst>
            <pc:docMk/>
            <pc:sldMk cId="1857028783" sldId="373"/>
            <ac:spMk id="55" creationId="{B63AFC09-F27E-411B-BFA2-0CD70752266D}"/>
          </ac:spMkLst>
        </pc:spChg>
        <pc:spChg chg="del">
          <ac:chgData name="Carlos Villacís" userId="b8437b144a195f86" providerId="LiveId" clId="{489D499E-AED0-44BD-87AC-E8D32B868D0D}" dt="2021-03-19T04:44:48.082" v="1472" actId="478"/>
          <ac:spMkLst>
            <pc:docMk/>
            <pc:sldMk cId="1857028783" sldId="373"/>
            <ac:spMk id="56" creationId="{381B488B-5607-4407-8F41-AF651139547D}"/>
          </ac:spMkLst>
        </pc:spChg>
        <pc:spChg chg="del">
          <ac:chgData name="Carlos Villacís" userId="b8437b144a195f86" providerId="LiveId" clId="{489D499E-AED0-44BD-87AC-E8D32B868D0D}" dt="2021-03-19T04:45:20.993" v="1486" actId="478"/>
          <ac:spMkLst>
            <pc:docMk/>
            <pc:sldMk cId="1857028783" sldId="373"/>
            <ac:spMk id="57" creationId="{D0DA730D-4F7C-4CFF-9C4D-6CEED4B01AE7}"/>
          </ac:spMkLst>
        </pc:spChg>
        <pc:spChg chg="del">
          <ac:chgData name="Carlos Villacís" userId="b8437b144a195f86" providerId="LiveId" clId="{489D499E-AED0-44BD-87AC-E8D32B868D0D}" dt="2021-03-19T04:44:53.917" v="1475" actId="478"/>
          <ac:spMkLst>
            <pc:docMk/>
            <pc:sldMk cId="1857028783" sldId="373"/>
            <ac:spMk id="58" creationId="{DA24D964-027C-4598-BD2C-9B7970FCD185}"/>
          </ac:spMkLst>
        </pc:spChg>
        <pc:spChg chg="del">
          <ac:chgData name="Carlos Villacís" userId="b8437b144a195f86" providerId="LiveId" clId="{489D499E-AED0-44BD-87AC-E8D32B868D0D}" dt="2021-03-20T02:15:15.384" v="5648" actId="478"/>
          <ac:spMkLst>
            <pc:docMk/>
            <pc:sldMk cId="1857028783" sldId="373"/>
            <ac:spMk id="59" creationId="{21C5087A-E513-406B-A5F2-ABD213168C80}"/>
          </ac:spMkLst>
        </pc:spChg>
        <pc:spChg chg="mod">
          <ac:chgData name="Carlos Villacís" userId="b8437b144a195f86" providerId="LiveId" clId="{489D499E-AED0-44BD-87AC-E8D32B868D0D}" dt="2021-03-19T19:14:30.542" v="3477" actId="1037"/>
          <ac:spMkLst>
            <pc:docMk/>
            <pc:sldMk cId="1857028783" sldId="373"/>
            <ac:spMk id="63" creationId="{4E42D2F7-D798-4853-A3D1-63E95F5C32D5}"/>
          </ac:spMkLst>
        </pc:spChg>
        <pc:spChg chg="mod">
          <ac:chgData name="Carlos Villacís" userId="b8437b144a195f86" providerId="LiveId" clId="{489D499E-AED0-44BD-87AC-E8D32B868D0D}" dt="2021-03-19T19:14:30.542" v="3477" actId="1037"/>
          <ac:spMkLst>
            <pc:docMk/>
            <pc:sldMk cId="1857028783" sldId="373"/>
            <ac:spMk id="64" creationId="{6957D2D9-6137-4E7C-B9D7-2F52E078E2E3}"/>
          </ac:spMkLst>
        </pc:spChg>
        <pc:spChg chg="mod">
          <ac:chgData name="Carlos Villacís" userId="b8437b144a195f86" providerId="LiveId" clId="{489D499E-AED0-44BD-87AC-E8D32B868D0D}" dt="2021-03-19T19:14:30.542" v="3477" actId="1037"/>
          <ac:spMkLst>
            <pc:docMk/>
            <pc:sldMk cId="1857028783" sldId="373"/>
            <ac:spMk id="66" creationId="{2214FA60-DCC4-4993-B63E-2521A1753125}"/>
          </ac:spMkLst>
        </pc:spChg>
        <pc:spChg chg="mod">
          <ac:chgData name="Carlos Villacís" userId="b8437b144a195f86" providerId="LiveId" clId="{489D499E-AED0-44BD-87AC-E8D32B868D0D}" dt="2021-03-19T19:23:28.210" v="4050" actId="1038"/>
          <ac:spMkLst>
            <pc:docMk/>
            <pc:sldMk cId="1857028783" sldId="373"/>
            <ac:spMk id="67" creationId="{C8B0F8F2-1415-42F2-A1AE-E0B38C1C2C5E}"/>
          </ac:spMkLst>
        </pc:spChg>
        <pc:spChg chg="mod">
          <ac:chgData name="Carlos Villacís" userId="b8437b144a195f86" providerId="LiveId" clId="{489D499E-AED0-44BD-87AC-E8D32B868D0D}" dt="2021-03-19T19:23:17.674" v="4032" actId="1038"/>
          <ac:spMkLst>
            <pc:docMk/>
            <pc:sldMk cId="1857028783" sldId="373"/>
            <ac:spMk id="68" creationId="{8FDE43FD-972C-4579-AA5A-37A1A69D1467}"/>
          </ac:spMkLst>
        </pc:spChg>
        <pc:spChg chg="mod">
          <ac:chgData name="Carlos Villacís" userId="b8437b144a195f86" providerId="LiveId" clId="{489D499E-AED0-44BD-87AC-E8D32B868D0D}" dt="2021-03-19T04:54:19.654" v="2116" actId="1036"/>
          <ac:spMkLst>
            <pc:docMk/>
            <pc:sldMk cId="1857028783" sldId="373"/>
            <ac:spMk id="69" creationId="{7AF0EBF9-3B33-43A8-877D-F431D443B1CB}"/>
          </ac:spMkLst>
        </pc:spChg>
        <pc:spChg chg="mod">
          <ac:chgData name="Carlos Villacís" userId="b8437b144a195f86" providerId="LiveId" clId="{489D499E-AED0-44BD-87AC-E8D32B868D0D}" dt="2021-03-19T04:53:35.190" v="2062" actId="1036"/>
          <ac:spMkLst>
            <pc:docMk/>
            <pc:sldMk cId="1857028783" sldId="373"/>
            <ac:spMk id="71" creationId="{5952D53A-1710-477B-9031-8C949665B717}"/>
          </ac:spMkLst>
        </pc:spChg>
        <pc:spChg chg="add mod">
          <ac:chgData name="Carlos Villacís" userId="b8437b144a195f86" providerId="LiveId" clId="{489D499E-AED0-44BD-87AC-E8D32B868D0D}" dt="2021-03-19T04:44:28.662" v="1467"/>
          <ac:spMkLst>
            <pc:docMk/>
            <pc:sldMk cId="1857028783" sldId="373"/>
            <ac:spMk id="73" creationId="{1E8D280E-535F-4097-9EE1-63E253AC8CE1}"/>
          </ac:spMkLst>
        </pc:spChg>
        <pc:spChg chg="mod">
          <ac:chgData name="Carlos Villacís" userId="b8437b144a195f86" providerId="LiveId" clId="{489D499E-AED0-44BD-87AC-E8D32B868D0D}" dt="2021-03-19T19:23:28.210" v="4050" actId="1038"/>
          <ac:spMkLst>
            <pc:docMk/>
            <pc:sldMk cId="1857028783" sldId="373"/>
            <ac:spMk id="74" creationId="{A0977497-F11F-4393-B3CC-4839C1FFAB28}"/>
          </ac:spMkLst>
        </pc:spChg>
        <pc:spChg chg="mod topLvl">
          <ac:chgData name="Carlos Villacís" userId="b8437b144a195f86" providerId="LiveId" clId="{489D499E-AED0-44BD-87AC-E8D32B868D0D}" dt="2021-03-19T19:23:12.826" v="4018" actId="1038"/>
          <ac:spMkLst>
            <pc:docMk/>
            <pc:sldMk cId="1857028783" sldId="373"/>
            <ac:spMk id="75" creationId="{2C94EB29-07FB-4EFD-AF53-EE32DC49F728}"/>
          </ac:spMkLst>
        </pc:spChg>
        <pc:spChg chg="add mod">
          <ac:chgData name="Carlos Villacís" userId="b8437b144a195f86" providerId="LiveId" clId="{489D499E-AED0-44BD-87AC-E8D32B868D0D}" dt="2021-03-19T04:46:01.572" v="1560" actId="20577"/>
          <ac:spMkLst>
            <pc:docMk/>
            <pc:sldMk cId="1857028783" sldId="373"/>
            <ac:spMk id="76" creationId="{480B68A5-FB42-450E-9271-F1F5C5A6CBEA}"/>
          </ac:spMkLst>
        </pc:spChg>
        <pc:spChg chg="add mod">
          <ac:chgData name="Carlos Villacís" userId="b8437b144a195f86" providerId="LiveId" clId="{489D499E-AED0-44BD-87AC-E8D32B868D0D}" dt="2021-03-19T19:14:30.542" v="3477" actId="1037"/>
          <ac:spMkLst>
            <pc:docMk/>
            <pc:sldMk cId="1857028783" sldId="373"/>
            <ac:spMk id="79" creationId="{DCB50674-1D5B-4A58-8306-E7312E879BF7}"/>
          </ac:spMkLst>
        </pc:spChg>
        <pc:spChg chg="del">
          <ac:chgData name="Carlos Villacís" userId="b8437b144a195f86" providerId="LiveId" clId="{489D499E-AED0-44BD-87AC-E8D32B868D0D}" dt="2021-03-19T04:44:51.958" v="1474" actId="478"/>
          <ac:spMkLst>
            <pc:docMk/>
            <pc:sldMk cId="1857028783" sldId="373"/>
            <ac:spMk id="82" creationId="{A7F496D8-9155-4369-BF46-DD823D2D8D97}"/>
          </ac:spMkLst>
        </pc:spChg>
        <pc:spChg chg="del">
          <ac:chgData name="Carlos Villacís" userId="b8437b144a195f86" providerId="LiveId" clId="{489D499E-AED0-44BD-87AC-E8D32B868D0D}" dt="2021-03-19T04:45:05.577" v="1480" actId="478"/>
          <ac:spMkLst>
            <pc:docMk/>
            <pc:sldMk cId="1857028783" sldId="373"/>
            <ac:spMk id="83" creationId="{77E4C7C4-D2E4-474F-81E6-B46EBFDC6826}"/>
          </ac:spMkLst>
        </pc:spChg>
        <pc:spChg chg="del mod">
          <ac:chgData name="Carlos Villacís" userId="b8437b144a195f86" providerId="LiveId" clId="{489D499E-AED0-44BD-87AC-E8D32B868D0D}" dt="2021-03-19T04:45:00.768" v="1478" actId="478"/>
          <ac:spMkLst>
            <pc:docMk/>
            <pc:sldMk cId="1857028783" sldId="373"/>
            <ac:spMk id="84" creationId="{F7912E09-4C63-4B75-B26E-BB0F79212267}"/>
          </ac:spMkLst>
        </pc:spChg>
        <pc:spChg chg="del mod">
          <ac:chgData name="Carlos Villacís" userId="b8437b144a195f86" providerId="LiveId" clId="{489D499E-AED0-44BD-87AC-E8D32B868D0D}" dt="2021-03-19T04:45:18.227" v="1485" actId="478"/>
          <ac:spMkLst>
            <pc:docMk/>
            <pc:sldMk cId="1857028783" sldId="373"/>
            <ac:spMk id="93" creationId="{8703E258-3095-4EE5-B001-9D75986D8C12}"/>
          </ac:spMkLst>
        </pc:spChg>
        <pc:spChg chg="del">
          <ac:chgData name="Carlos Villacís" userId="b8437b144a195f86" providerId="LiveId" clId="{489D499E-AED0-44BD-87AC-E8D32B868D0D}" dt="2021-03-19T04:45:36.642" v="1491" actId="478"/>
          <ac:spMkLst>
            <pc:docMk/>
            <pc:sldMk cId="1857028783" sldId="373"/>
            <ac:spMk id="94" creationId="{D4CFF8A8-8471-43EC-9C2B-9FC8E5E2C5C0}"/>
          </ac:spMkLst>
        </pc:spChg>
        <pc:spChg chg="add del mod">
          <ac:chgData name="Carlos Villacís" userId="b8437b144a195f86" providerId="LiveId" clId="{489D499E-AED0-44BD-87AC-E8D32B868D0D}" dt="2021-03-19T19:21:55.765" v="3977" actId="478"/>
          <ac:spMkLst>
            <pc:docMk/>
            <pc:sldMk cId="1857028783" sldId="373"/>
            <ac:spMk id="103" creationId="{AFF2C428-8F05-4182-9290-273152234AB0}"/>
          </ac:spMkLst>
        </pc:spChg>
        <pc:spChg chg="add del mod">
          <ac:chgData name="Carlos Villacís" userId="b8437b144a195f86" providerId="LiveId" clId="{489D499E-AED0-44BD-87AC-E8D32B868D0D}" dt="2021-03-19T19:21:59.867" v="3978" actId="478"/>
          <ac:spMkLst>
            <pc:docMk/>
            <pc:sldMk cId="1857028783" sldId="373"/>
            <ac:spMk id="106" creationId="{D04A5158-2EE8-4475-88F4-282042EC33ED}"/>
          </ac:spMkLst>
        </pc:spChg>
        <pc:grpChg chg="del">
          <ac:chgData name="Carlos Villacís" userId="b8437b144a195f86" providerId="LiveId" clId="{489D499E-AED0-44BD-87AC-E8D32B868D0D}" dt="2021-03-19T04:45:07.448" v="1481" actId="478"/>
          <ac:grpSpMkLst>
            <pc:docMk/>
            <pc:sldMk cId="1857028783" sldId="373"/>
            <ac:grpSpMk id="5" creationId="{4AF3AB72-5DE8-4A51-B9D9-3833186CBCD8}"/>
          </ac:grpSpMkLst>
        </pc:grpChg>
        <pc:grpChg chg="add mod">
          <ac:chgData name="Carlos Villacís" userId="b8437b144a195f86" providerId="LiveId" clId="{489D499E-AED0-44BD-87AC-E8D32B868D0D}" dt="2021-03-19T19:23:17.674" v="4032" actId="1038"/>
          <ac:grpSpMkLst>
            <pc:docMk/>
            <pc:sldMk cId="1857028783" sldId="373"/>
            <ac:grpSpMk id="7" creationId="{EB7484CB-B740-4918-8A37-C9FBF6A67C77}"/>
          </ac:grpSpMkLst>
        </pc:grpChg>
        <pc:grpChg chg="add mod">
          <ac:chgData name="Carlos Villacís" userId="b8437b144a195f86" providerId="LiveId" clId="{489D499E-AED0-44BD-87AC-E8D32B868D0D}" dt="2021-03-19T19:23:28.210" v="4050" actId="1038"/>
          <ac:grpSpMkLst>
            <pc:docMk/>
            <pc:sldMk cId="1857028783" sldId="373"/>
            <ac:grpSpMk id="16" creationId="{89A203BF-FE5D-480D-A025-83585316FEE3}"/>
          </ac:grpSpMkLst>
        </pc:grpChg>
        <pc:grpChg chg="add mod">
          <ac:chgData name="Carlos Villacís" userId="b8437b144a195f86" providerId="LiveId" clId="{489D499E-AED0-44BD-87AC-E8D32B868D0D}" dt="2021-03-19T19:14:30.542" v="3477" actId="1037"/>
          <ac:grpSpMkLst>
            <pc:docMk/>
            <pc:sldMk cId="1857028783" sldId="373"/>
            <ac:grpSpMk id="26" creationId="{CAE26F90-5233-469D-A56C-1D882338E862}"/>
          </ac:grpSpMkLst>
        </pc:grpChg>
        <pc:grpChg chg="add mod">
          <ac:chgData name="Carlos Villacís" userId="b8437b144a195f86" providerId="LiveId" clId="{489D499E-AED0-44BD-87AC-E8D32B868D0D}" dt="2021-03-19T19:14:30.542" v="3477" actId="1037"/>
          <ac:grpSpMkLst>
            <pc:docMk/>
            <pc:sldMk cId="1857028783" sldId="373"/>
            <ac:grpSpMk id="28" creationId="{DAF4FA12-EB9F-4CF5-B3C1-B71BCF44205B}"/>
          </ac:grpSpMkLst>
        </pc:grpChg>
        <pc:grpChg chg="add mod">
          <ac:chgData name="Carlos Villacís" userId="b8437b144a195f86" providerId="LiveId" clId="{489D499E-AED0-44BD-87AC-E8D32B868D0D}" dt="2021-03-19T19:17:11.505" v="3747" actId="1038"/>
          <ac:grpSpMkLst>
            <pc:docMk/>
            <pc:sldMk cId="1857028783" sldId="373"/>
            <ac:grpSpMk id="29" creationId="{14364B9B-E901-49DB-A4C5-105D57EB58B3}"/>
          </ac:grpSpMkLst>
        </pc:grpChg>
        <pc:grpChg chg="add mod">
          <ac:chgData name="Carlos Villacís" userId="b8437b144a195f86" providerId="LiveId" clId="{489D499E-AED0-44BD-87AC-E8D32B868D0D}" dt="2021-03-19T19:23:38.485" v="4059" actId="1038"/>
          <ac:grpSpMkLst>
            <pc:docMk/>
            <pc:sldMk cId="1857028783" sldId="373"/>
            <ac:grpSpMk id="30" creationId="{BD1E4448-9A6A-4C21-9EBB-C228264543B3}"/>
          </ac:grpSpMkLst>
        </pc:grpChg>
        <pc:grpChg chg="add mod">
          <ac:chgData name="Carlos Villacís" userId="b8437b144a195f86" providerId="LiveId" clId="{489D499E-AED0-44BD-87AC-E8D32B868D0D}" dt="2021-03-19T19:23:28.210" v="4050" actId="1038"/>
          <ac:grpSpMkLst>
            <pc:docMk/>
            <pc:sldMk cId="1857028783" sldId="373"/>
            <ac:grpSpMk id="31" creationId="{31AD3A9E-28C5-4156-A0EE-4E5F04ED1806}"/>
          </ac:grpSpMkLst>
        </pc:grpChg>
        <pc:grpChg chg="add del mod">
          <ac:chgData name="Carlos Villacís" userId="b8437b144a195f86" providerId="LiveId" clId="{489D499E-AED0-44BD-87AC-E8D32B868D0D}" dt="2021-03-19T04:51:48.964" v="1848" actId="165"/>
          <ac:grpSpMkLst>
            <pc:docMk/>
            <pc:sldMk cId="1857028783" sldId="373"/>
            <ac:grpSpMk id="34" creationId="{234149D5-DA21-4386-988C-E5A578D0A7B6}"/>
          </ac:grpSpMkLst>
        </pc:grpChg>
        <pc:grpChg chg="add mod">
          <ac:chgData name="Carlos Villacís" userId="b8437b144a195f86" providerId="LiveId" clId="{489D499E-AED0-44BD-87AC-E8D32B868D0D}" dt="2021-03-19T19:23:12.826" v="4018" actId="1038"/>
          <ac:grpSpMkLst>
            <pc:docMk/>
            <pc:sldMk cId="1857028783" sldId="373"/>
            <ac:grpSpMk id="38" creationId="{80215C78-0DA7-4F66-95B4-62A32BE59699}"/>
          </ac:grpSpMkLst>
        </pc:grpChg>
        <pc:grpChg chg="add mod">
          <ac:chgData name="Carlos Villacís" userId="b8437b144a195f86" providerId="LiveId" clId="{489D499E-AED0-44BD-87AC-E8D32B868D0D}" dt="2021-03-19T19:23:38.485" v="4059" actId="1038"/>
          <ac:grpSpMkLst>
            <pc:docMk/>
            <pc:sldMk cId="1857028783" sldId="373"/>
            <ac:grpSpMk id="39" creationId="{1D97553B-1F14-4B6C-8E6D-2D77EED6BCB0}"/>
          </ac:grpSpMkLst>
        </pc:grpChg>
        <pc:grpChg chg="add mod">
          <ac:chgData name="Carlos Villacís" userId="b8437b144a195f86" providerId="LiveId" clId="{489D499E-AED0-44BD-87AC-E8D32B868D0D}" dt="2021-03-19T19:23:17.674" v="4032" actId="1038"/>
          <ac:grpSpMkLst>
            <pc:docMk/>
            <pc:sldMk cId="1857028783" sldId="373"/>
            <ac:grpSpMk id="40" creationId="{58F6AB6F-3F64-48F8-9D29-87BC8FB6D28D}"/>
          </ac:grpSpMkLst>
        </pc:grpChg>
        <pc:grpChg chg="add mod">
          <ac:chgData name="Carlos Villacís" userId="b8437b144a195f86" providerId="LiveId" clId="{489D499E-AED0-44BD-87AC-E8D32B868D0D}" dt="2021-03-19T19:23:12.826" v="4018" actId="1038"/>
          <ac:grpSpMkLst>
            <pc:docMk/>
            <pc:sldMk cId="1857028783" sldId="373"/>
            <ac:grpSpMk id="42" creationId="{3CE7EF67-F7F2-48C5-A8E9-B84D5D09EBC7}"/>
          </ac:grpSpMkLst>
        </pc:grpChg>
        <pc:grpChg chg="del">
          <ac:chgData name="Carlos Villacís" userId="b8437b144a195f86" providerId="LiveId" clId="{489D499E-AED0-44BD-87AC-E8D32B868D0D}" dt="2021-03-19T05:08:29.569" v="2373" actId="478"/>
          <ac:grpSpMkLst>
            <pc:docMk/>
            <pc:sldMk cId="1857028783" sldId="373"/>
            <ac:grpSpMk id="61" creationId="{E1B00B44-A2E0-47C1-899C-B9770645BBC1}"/>
          </ac:grpSpMkLst>
        </pc:grpChg>
        <pc:grpChg chg="del">
          <ac:chgData name="Carlos Villacís" userId="b8437b144a195f86" providerId="LiveId" clId="{489D499E-AED0-44BD-87AC-E8D32B868D0D}" dt="2021-03-19T04:45:23.767" v="1487" actId="478"/>
          <ac:grpSpMkLst>
            <pc:docMk/>
            <pc:sldMk cId="1857028783" sldId="373"/>
            <ac:grpSpMk id="95" creationId="{31DF5B60-B1C2-4FA2-9DD8-B3CC40199D28}"/>
          </ac:grpSpMkLst>
        </pc:grpChg>
        <pc:picChg chg="del">
          <ac:chgData name="Carlos Villacís" userId="b8437b144a195f86" providerId="LiveId" clId="{489D499E-AED0-44BD-87AC-E8D32B868D0D}" dt="2021-03-19T04:44:55.527" v="1476" actId="478"/>
          <ac:picMkLst>
            <pc:docMk/>
            <pc:sldMk cId="1857028783" sldId="373"/>
            <ac:picMk id="6" creationId="{1835BAB2-48D8-479E-9057-FE33B39D391D}"/>
          </ac:picMkLst>
        </pc:picChg>
        <pc:picChg chg="del">
          <ac:chgData name="Carlos Villacís" userId="b8437b144a195f86" providerId="LiveId" clId="{489D499E-AED0-44BD-87AC-E8D32B868D0D}" dt="2021-03-19T04:44:31.086" v="1468" actId="478"/>
          <ac:picMkLst>
            <pc:docMk/>
            <pc:sldMk cId="1857028783" sldId="373"/>
            <ac:picMk id="8" creationId="{FF70FE1D-591C-4A93-9FD0-C95EC3224CDC}"/>
          </ac:picMkLst>
        </pc:picChg>
        <pc:picChg chg="del">
          <ac:chgData name="Carlos Villacís" userId="b8437b144a195f86" providerId="LiveId" clId="{489D499E-AED0-44BD-87AC-E8D32B868D0D}" dt="2021-03-19T04:44:50.107" v="1473" actId="478"/>
          <ac:picMkLst>
            <pc:docMk/>
            <pc:sldMk cId="1857028783" sldId="373"/>
            <ac:picMk id="9" creationId="{DDD8D0FB-7A38-4C3D-828F-184AF499C339}"/>
          </ac:picMkLst>
        </pc:picChg>
        <pc:picChg chg="mod">
          <ac:chgData name="Carlos Villacís" userId="b8437b144a195f86" providerId="LiveId" clId="{489D499E-AED0-44BD-87AC-E8D32B868D0D}" dt="2021-03-19T19:14:30.542" v="3477" actId="1037"/>
          <ac:picMkLst>
            <pc:docMk/>
            <pc:sldMk cId="1857028783" sldId="373"/>
            <ac:picMk id="11" creationId="{407FE2E7-7B67-42D3-B09C-A4130FA9593D}"/>
          </ac:picMkLst>
        </pc:picChg>
        <pc:picChg chg="mod">
          <ac:chgData name="Carlos Villacís" userId="b8437b144a195f86" providerId="LiveId" clId="{489D499E-AED0-44BD-87AC-E8D32B868D0D}" dt="2021-03-19T19:23:28.210" v="4050" actId="1038"/>
          <ac:picMkLst>
            <pc:docMk/>
            <pc:sldMk cId="1857028783" sldId="373"/>
            <ac:picMk id="12" creationId="{C22D5418-99BA-4D28-B3C1-A2C1E5F8C7D1}"/>
          </ac:picMkLst>
        </pc:picChg>
        <pc:picChg chg="mod">
          <ac:chgData name="Carlos Villacís" userId="b8437b144a195f86" providerId="LiveId" clId="{489D499E-AED0-44BD-87AC-E8D32B868D0D}" dt="2021-03-19T19:23:17.674" v="4032" actId="1038"/>
          <ac:picMkLst>
            <pc:docMk/>
            <pc:sldMk cId="1857028783" sldId="373"/>
            <ac:picMk id="13" creationId="{5743010C-7AC0-4623-B5EB-95A5E4A54BF2}"/>
          </ac:picMkLst>
        </pc:picChg>
        <pc:picChg chg="mod">
          <ac:chgData name="Carlos Villacís" userId="b8437b144a195f86" providerId="LiveId" clId="{489D499E-AED0-44BD-87AC-E8D32B868D0D}" dt="2021-03-19T04:50:34.175" v="1761" actId="164"/>
          <ac:picMkLst>
            <pc:docMk/>
            <pc:sldMk cId="1857028783" sldId="373"/>
            <ac:picMk id="14" creationId="{5CA737F3-86E7-48FE-BF2B-8CE95B9860BD}"/>
          </ac:picMkLst>
        </pc:picChg>
        <pc:picChg chg="mod">
          <ac:chgData name="Carlos Villacís" userId="b8437b144a195f86" providerId="LiveId" clId="{489D499E-AED0-44BD-87AC-E8D32B868D0D}" dt="2021-03-19T04:50:28.595" v="1760" actId="164"/>
          <ac:picMkLst>
            <pc:docMk/>
            <pc:sldMk cId="1857028783" sldId="373"/>
            <ac:picMk id="15" creationId="{847C9F3A-CF50-4F97-88A4-B2ED0A9B47E3}"/>
          </ac:picMkLst>
        </pc:picChg>
        <pc:picChg chg="del">
          <ac:chgData name="Carlos Villacís" userId="b8437b144a195f86" providerId="LiveId" clId="{489D499E-AED0-44BD-87AC-E8D32B868D0D}" dt="2021-03-19T04:45:33.698" v="1490" actId="478"/>
          <ac:picMkLst>
            <pc:docMk/>
            <pc:sldMk cId="1857028783" sldId="373"/>
            <ac:picMk id="24" creationId="{4C6BBF01-770A-4BEB-99B7-2393E1008F5B}"/>
          </ac:picMkLst>
        </pc:picChg>
        <pc:picChg chg="del">
          <ac:chgData name="Carlos Villacís" userId="b8437b144a195f86" providerId="LiveId" clId="{489D499E-AED0-44BD-87AC-E8D32B868D0D}" dt="2021-03-19T04:44:45.337" v="1471" actId="478"/>
          <ac:picMkLst>
            <pc:docMk/>
            <pc:sldMk cId="1857028783" sldId="373"/>
            <ac:picMk id="25" creationId="{1EF97B6C-1C1F-4385-A49D-F5717183CF0E}"/>
          </ac:picMkLst>
        </pc:picChg>
        <pc:picChg chg="mod">
          <ac:chgData name="Carlos Villacís" userId="b8437b144a195f86" providerId="LiveId" clId="{489D499E-AED0-44BD-87AC-E8D32B868D0D}" dt="2021-03-19T19:23:28.210" v="4050" actId="1038"/>
          <ac:picMkLst>
            <pc:docMk/>
            <pc:sldMk cId="1857028783" sldId="373"/>
            <ac:picMk id="35" creationId="{4304BE63-7B2C-4E6F-93C3-7C6CD5251FD8}"/>
          </ac:picMkLst>
        </pc:picChg>
        <pc:picChg chg="mod topLvl">
          <ac:chgData name="Carlos Villacís" userId="b8437b144a195f86" providerId="LiveId" clId="{489D499E-AED0-44BD-87AC-E8D32B868D0D}" dt="2021-03-19T19:23:12.826" v="4018" actId="1038"/>
          <ac:picMkLst>
            <pc:docMk/>
            <pc:sldMk cId="1857028783" sldId="373"/>
            <ac:picMk id="36" creationId="{41C0BA7E-86C3-438D-9D48-546335D6D801}"/>
          </ac:picMkLst>
        </pc:picChg>
        <pc:picChg chg="mod">
          <ac:chgData name="Carlos Villacís" userId="b8437b144a195f86" providerId="LiveId" clId="{489D499E-AED0-44BD-87AC-E8D32B868D0D}" dt="2021-03-19T19:14:30.542" v="3477" actId="1037"/>
          <ac:picMkLst>
            <pc:docMk/>
            <pc:sldMk cId="1857028783" sldId="373"/>
            <ac:picMk id="49" creationId="{308C32F2-BB4B-491A-A5C8-B5B6BA35A02E}"/>
          </ac:picMkLst>
        </pc:picChg>
        <pc:picChg chg="add mod">
          <ac:chgData name="Carlos Villacís" userId="b8437b144a195f86" providerId="LiveId" clId="{489D499E-AED0-44BD-87AC-E8D32B868D0D}" dt="2021-03-19T19:14:30.542" v="3477" actId="1037"/>
          <ac:picMkLst>
            <pc:docMk/>
            <pc:sldMk cId="1857028783" sldId="373"/>
            <ac:picMk id="77" creationId="{EA8D65AB-5FD7-42E1-9842-2DD296642819}"/>
          </ac:picMkLst>
        </pc:picChg>
        <pc:picChg chg="add mod">
          <ac:chgData name="Carlos Villacís" userId="b8437b144a195f86" providerId="LiveId" clId="{489D499E-AED0-44BD-87AC-E8D32B868D0D}" dt="2021-03-19T19:23:12.826" v="4018" actId="1038"/>
          <ac:picMkLst>
            <pc:docMk/>
            <pc:sldMk cId="1857028783" sldId="373"/>
            <ac:picMk id="104" creationId="{42805268-7676-4A2D-8560-7C76FECA1259}"/>
          </ac:picMkLst>
        </pc:picChg>
        <pc:picChg chg="add mod">
          <ac:chgData name="Carlos Villacís" userId="b8437b144a195f86" providerId="LiveId" clId="{489D499E-AED0-44BD-87AC-E8D32B868D0D}" dt="2021-03-19T19:23:17.674" v="4032" actId="1038"/>
          <ac:picMkLst>
            <pc:docMk/>
            <pc:sldMk cId="1857028783" sldId="373"/>
            <ac:picMk id="3074" creationId="{91669AA4-DC57-4811-A281-B469D6B45DC5}"/>
          </ac:picMkLst>
        </pc:picChg>
        <pc:cxnChg chg="del">
          <ac:chgData name="Carlos Villacís" userId="b8437b144a195f86" providerId="LiveId" clId="{489D499E-AED0-44BD-87AC-E8D32B868D0D}" dt="2021-03-19T04:46:48.077" v="1607" actId="478"/>
          <ac:cxnSpMkLst>
            <pc:docMk/>
            <pc:sldMk cId="1857028783" sldId="373"/>
            <ac:cxnSpMk id="27" creationId="{DC2A9529-E803-4823-A686-2A8307370071}"/>
          </ac:cxnSpMkLst>
        </pc:cxnChg>
        <pc:cxnChg chg="del">
          <ac:chgData name="Carlos Villacís" userId="b8437b144a195f86" providerId="LiveId" clId="{489D499E-AED0-44BD-87AC-E8D32B868D0D}" dt="2021-03-19T04:46:45.258" v="1606" actId="478"/>
          <ac:cxnSpMkLst>
            <pc:docMk/>
            <pc:sldMk cId="1857028783" sldId="373"/>
            <ac:cxnSpMk id="32" creationId="{D50C58F2-11F4-4D77-B519-0C91805070B1}"/>
          </ac:cxnSpMkLst>
        </pc:cxnChg>
        <pc:cxnChg chg="del">
          <ac:chgData name="Carlos Villacís" userId="b8437b144a195f86" providerId="LiveId" clId="{489D499E-AED0-44BD-87AC-E8D32B868D0D}" dt="2021-03-19T04:44:43.427" v="1470" actId="478"/>
          <ac:cxnSpMkLst>
            <pc:docMk/>
            <pc:sldMk cId="1857028783" sldId="373"/>
            <ac:cxnSpMk id="33" creationId="{B0317861-7FFC-42BE-870D-54CACC90C89C}"/>
          </ac:cxnSpMkLst>
        </pc:cxnChg>
        <pc:cxnChg chg="del mod">
          <ac:chgData name="Carlos Villacís" userId="b8437b144a195f86" providerId="LiveId" clId="{489D499E-AED0-44BD-87AC-E8D32B868D0D}" dt="2021-03-19T04:45:30.927" v="1489" actId="478"/>
          <ac:cxnSpMkLst>
            <pc:docMk/>
            <pc:sldMk cId="1857028783" sldId="373"/>
            <ac:cxnSpMk id="37" creationId="{0DF67874-A9CD-45E0-A48E-9091A027D3CC}"/>
          </ac:cxnSpMkLst>
        </pc:cxnChg>
        <pc:cxnChg chg="del">
          <ac:chgData name="Carlos Villacís" userId="b8437b144a195f86" providerId="LiveId" clId="{489D499E-AED0-44BD-87AC-E8D32B868D0D}" dt="2021-03-19T04:45:26.368" v="1488" actId="478"/>
          <ac:cxnSpMkLst>
            <pc:docMk/>
            <pc:sldMk cId="1857028783" sldId="373"/>
            <ac:cxnSpMk id="41" creationId="{5A5FF05D-5CF6-4650-B28F-4B2286371169}"/>
          </ac:cxnSpMkLst>
        </pc:cxnChg>
        <pc:cxnChg chg="del">
          <ac:chgData name="Carlos Villacís" userId="b8437b144a195f86" providerId="LiveId" clId="{489D499E-AED0-44BD-87AC-E8D32B868D0D}" dt="2021-03-19T04:45:02.617" v="1479" actId="478"/>
          <ac:cxnSpMkLst>
            <pc:docMk/>
            <pc:sldMk cId="1857028783" sldId="373"/>
            <ac:cxnSpMk id="43" creationId="{C8EF7128-70AD-4039-82B8-059BCE01D590}"/>
          </ac:cxnSpMkLst>
        </pc:cxnChg>
        <pc:cxnChg chg="mod">
          <ac:chgData name="Carlos Villacís" userId="b8437b144a195f86" providerId="LiveId" clId="{489D499E-AED0-44BD-87AC-E8D32B868D0D}" dt="2021-03-19T19:23:33.587" v="4055" actId="1038"/>
          <ac:cxnSpMkLst>
            <pc:docMk/>
            <pc:sldMk cId="1857028783" sldId="373"/>
            <ac:cxnSpMk id="45" creationId="{EE0504A7-D4DF-4187-AE76-6FCDB9F64D62}"/>
          </ac:cxnSpMkLst>
        </pc:cxnChg>
        <pc:cxnChg chg="mod">
          <ac:chgData name="Carlos Villacís" userId="b8437b144a195f86" providerId="LiveId" clId="{489D499E-AED0-44BD-87AC-E8D32B868D0D}" dt="2021-03-19T19:23:22.782" v="4042" actId="1038"/>
          <ac:cxnSpMkLst>
            <pc:docMk/>
            <pc:sldMk cId="1857028783" sldId="373"/>
            <ac:cxnSpMk id="47" creationId="{FA2C5506-067E-45C3-9AFF-1605AA93CAAA}"/>
          </ac:cxnSpMkLst>
        </pc:cxnChg>
        <pc:cxnChg chg="mod">
          <ac:chgData name="Carlos Villacís" userId="b8437b144a195f86" providerId="LiveId" clId="{489D499E-AED0-44BD-87AC-E8D32B868D0D}" dt="2021-03-19T19:23:45.285" v="4063" actId="1038"/>
          <ac:cxnSpMkLst>
            <pc:docMk/>
            <pc:sldMk cId="1857028783" sldId="373"/>
            <ac:cxnSpMk id="48" creationId="{5DB1A112-BF22-4567-8636-1B67B8F72510}"/>
          </ac:cxnSpMkLst>
        </pc:cxnChg>
        <pc:cxnChg chg="mod">
          <ac:chgData name="Carlos Villacís" userId="b8437b144a195f86" providerId="LiveId" clId="{489D499E-AED0-44BD-87AC-E8D32B868D0D}" dt="2021-03-19T19:23:33.587" v="4055" actId="1038"/>
          <ac:cxnSpMkLst>
            <pc:docMk/>
            <pc:sldMk cId="1857028783" sldId="373"/>
            <ac:cxnSpMk id="50" creationId="{143F956B-DBD8-4C40-AF79-697400282505}"/>
          </ac:cxnSpMkLst>
        </pc:cxnChg>
        <pc:cxnChg chg="mod">
          <ac:chgData name="Carlos Villacís" userId="b8437b144a195f86" providerId="LiveId" clId="{489D499E-AED0-44BD-87AC-E8D32B868D0D}" dt="2021-03-19T19:23:22.782" v="4042" actId="1038"/>
          <ac:cxnSpMkLst>
            <pc:docMk/>
            <pc:sldMk cId="1857028783" sldId="373"/>
            <ac:cxnSpMk id="53" creationId="{06EF3A86-3501-479B-A971-0262EF5F4AD4}"/>
          </ac:cxnSpMkLst>
        </pc:cxnChg>
        <pc:cxnChg chg="del">
          <ac:chgData name="Carlos Villacís" userId="b8437b144a195f86" providerId="LiveId" clId="{489D499E-AED0-44BD-87AC-E8D32B868D0D}" dt="2021-03-19T04:45:40.397" v="1492" actId="478"/>
          <ac:cxnSpMkLst>
            <pc:docMk/>
            <pc:sldMk cId="1857028783" sldId="373"/>
            <ac:cxnSpMk id="60" creationId="{AA84DF5B-A8A9-4B24-82C6-686024B5959A}"/>
          </ac:cxnSpMkLst>
        </pc:cxnChg>
        <pc:cxnChg chg="add mod">
          <ac:chgData name="Carlos Villacís" userId="b8437b144a195f86" providerId="LiveId" clId="{489D499E-AED0-44BD-87AC-E8D32B868D0D}" dt="2021-03-19T19:23:43.095" v="4061" actId="1038"/>
          <ac:cxnSpMkLst>
            <pc:docMk/>
            <pc:sldMk cId="1857028783" sldId="373"/>
            <ac:cxnSpMk id="78" creationId="{A8FF915A-8EAB-46E9-90B8-1B69444A884D}"/>
          </ac:cxnSpMkLst>
        </pc:cxnChg>
        <pc:cxnChg chg="add mod">
          <ac:chgData name="Carlos Villacís" userId="b8437b144a195f86" providerId="LiveId" clId="{489D499E-AED0-44BD-87AC-E8D32B868D0D}" dt="2021-03-19T04:59:54.659" v="2310" actId="571"/>
          <ac:cxnSpMkLst>
            <pc:docMk/>
            <pc:sldMk cId="1857028783" sldId="373"/>
            <ac:cxnSpMk id="87" creationId="{900F7F28-5D7F-4EBF-AF81-F54F8ECC8D67}"/>
          </ac:cxnSpMkLst>
        </pc:cxnChg>
        <pc:cxnChg chg="del">
          <ac:chgData name="Carlos Villacís" userId="b8437b144a195f86" providerId="LiveId" clId="{489D499E-AED0-44BD-87AC-E8D32B868D0D}" dt="2021-03-19T04:45:10.847" v="1482" actId="478"/>
          <ac:cxnSpMkLst>
            <pc:docMk/>
            <pc:sldMk cId="1857028783" sldId="373"/>
            <ac:cxnSpMk id="91" creationId="{78DF1A76-CD2A-4CF6-86A6-21C472C4910B}"/>
          </ac:cxnSpMkLst>
        </pc:cxnChg>
        <pc:cxnChg chg="add mod">
          <ac:chgData name="Carlos Villacís" userId="b8437b144a195f86" providerId="LiveId" clId="{489D499E-AED0-44BD-87AC-E8D32B868D0D}" dt="2021-03-19T04:59:54.659" v="2310" actId="571"/>
          <ac:cxnSpMkLst>
            <pc:docMk/>
            <pc:sldMk cId="1857028783" sldId="373"/>
            <ac:cxnSpMk id="92" creationId="{BD6692AB-07BC-4101-864E-A05F702DA21F}"/>
          </ac:cxnSpMkLst>
        </pc:cxnChg>
        <pc:cxnChg chg="add mod">
          <ac:chgData name="Carlos Villacís" userId="b8437b144a195f86" providerId="LiveId" clId="{489D499E-AED0-44BD-87AC-E8D32B868D0D}" dt="2021-03-19T04:59:54.659" v="2310" actId="571"/>
          <ac:cxnSpMkLst>
            <pc:docMk/>
            <pc:sldMk cId="1857028783" sldId="373"/>
            <ac:cxnSpMk id="100" creationId="{D2E28798-56A4-487E-8D61-AE2A2F34DA45}"/>
          </ac:cxnSpMkLst>
        </pc:cxnChg>
        <pc:cxnChg chg="add mod">
          <ac:chgData name="Carlos Villacís" userId="b8437b144a195f86" providerId="LiveId" clId="{489D499E-AED0-44BD-87AC-E8D32B868D0D}" dt="2021-03-19T04:59:54.659" v="2310" actId="571"/>
          <ac:cxnSpMkLst>
            <pc:docMk/>
            <pc:sldMk cId="1857028783" sldId="373"/>
            <ac:cxnSpMk id="101" creationId="{6DDFD3C4-4C16-4082-8C68-E1F92FDC07CB}"/>
          </ac:cxnSpMkLst>
        </pc:cxnChg>
        <pc:cxnChg chg="add del mod">
          <ac:chgData name="Carlos Villacís" userId="b8437b144a195f86" providerId="LiveId" clId="{489D499E-AED0-44BD-87AC-E8D32B868D0D}" dt="2021-03-19T19:22:05.335" v="3980" actId="478"/>
          <ac:cxnSpMkLst>
            <pc:docMk/>
            <pc:sldMk cId="1857028783" sldId="373"/>
            <ac:cxnSpMk id="102" creationId="{90CF010B-59AB-40B9-8923-46A6AF3C4BAA}"/>
          </ac:cxnSpMkLst>
        </pc:cxnChg>
        <pc:cxnChg chg="add del mod">
          <ac:chgData name="Carlos Villacís" userId="b8437b144a195f86" providerId="LiveId" clId="{489D499E-AED0-44BD-87AC-E8D32B868D0D}" dt="2021-03-19T19:22:02.289" v="3979" actId="478"/>
          <ac:cxnSpMkLst>
            <pc:docMk/>
            <pc:sldMk cId="1857028783" sldId="373"/>
            <ac:cxnSpMk id="105" creationId="{9EEC928A-1E98-409F-8AFC-86B4002B50EB}"/>
          </ac:cxnSpMkLst>
        </pc:cxnChg>
      </pc:sldChg>
      <pc:sldChg chg="addSp delSp modSp mod">
        <pc:chgData name="Carlos Villacís" userId="b8437b144a195f86" providerId="LiveId" clId="{489D499E-AED0-44BD-87AC-E8D32B868D0D}" dt="2021-03-21T05:53:40.603" v="9953" actId="1076"/>
        <pc:sldMkLst>
          <pc:docMk/>
          <pc:sldMk cId="1827031689" sldId="375"/>
        </pc:sldMkLst>
        <pc:spChg chg="del">
          <ac:chgData name="Carlos Villacís" userId="b8437b144a195f86" providerId="LiveId" clId="{489D499E-AED0-44BD-87AC-E8D32B868D0D}" dt="2021-03-20T02:15:11.896" v="5647" actId="478"/>
          <ac:spMkLst>
            <pc:docMk/>
            <pc:sldMk cId="1827031689" sldId="375"/>
            <ac:spMk id="4" creationId="{A0E6ECC8-E279-46DF-B548-787A96276940}"/>
          </ac:spMkLst>
        </pc:spChg>
        <pc:spChg chg="del">
          <ac:chgData name="Carlos Villacís" userId="b8437b144a195f86" providerId="LiveId" clId="{489D499E-AED0-44BD-87AC-E8D32B868D0D}" dt="2021-03-19T04:23:22.535" v="1167" actId="478"/>
          <ac:spMkLst>
            <pc:docMk/>
            <pc:sldMk cId="1827031689" sldId="375"/>
            <ac:spMk id="10" creationId="{E17C0E70-459E-496C-B11A-F388E1BB6A6C}"/>
          </ac:spMkLst>
        </pc:spChg>
        <pc:spChg chg="del mod">
          <ac:chgData name="Carlos Villacís" userId="b8437b144a195f86" providerId="LiveId" clId="{489D499E-AED0-44BD-87AC-E8D32B868D0D}" dt="2021-03-19T04:31:43.258" v="1326" actId="478"/>
          <ac:spMkLst>
            <pc:docMk/>
            <pc:sldMk cId="1827031689" sldId="375"/>
            <ac:spMk id="18" creationId="{7333DB32-C75C-4B35-9480-71741E1F2BD0}"/>
          </ac:spMkLst>
        </pc:spChg>
        <pc:spChg chg="del">
          <ac:chgData name="Carlos Villacís" userId="b8437b144a195f86" providerId="LiveId" clId="{489D499E-AED0-44BD-87AC-E8D32B868D0D}" dt="2021-03-20T02:15:00.221" v="5646" actId="478"/>
          <ac:spMkLst>
            <pc:docMk/>
            <pc:sldMk cId="1827031689" sldId="375"/>
            <ac:spMk id="59" creationId="{21C5087A-E513-406B-A5F2-ABD213168C80}"/>
          </ac:spMkLst>
        </pc:spChg>
        <pc:spChg chg="mod">
          <ac:chgData name="Carlos Villacís" userId="b8437b144a195f86" providerId="LiveId" clId="{489D499E-AED0-44BD-87AC-E8D32B868D0D}" dt="2021-03-19T18:47:52.971" v="3051" actId="1038"/>
          <ac:spMkLst>
            <pc:docMk/>
            <pc:sldMk cId="1827031689" sldId="375"/>
            <ac:spMk id="69" creationId="{A524916D-F737-4A49-AD34-F13342F5829F}"/>
          </ac:spMkLst>
        </pc:spChg>
        <pc:spChg chg="mod">
          <ac:chgData name="Carlos Villacís" userId="b8437b144a195f86" providerId="LiveId" clId="{489D499E-AED0-44BD-87AC-E8D32B868D0D}" dt="2021-03-19T04:32:56.808" v="1385" actId="164"/>
          <ac:spMkLst>
            <pc:docMk/>
            <pc:sldMk cId="1827031689" sldId="375"/>
            <ac:spMk id="81" creationId="{3E710B6F-0CE9-490D-8B1F-339969619EF3}"/>
          </ac:spMkLst>
        </pc:spChg>
        <pc:spChg chg="mod">
          <ac:chgData name="Carlos Villacís" userId="b8437b144a195f86" providerId="LiveId" clId="{489D499E-AED0-44BD-87AC-E8D32B868D0D}" dt="2021-03-19T04:30:32.379" v="1283" actId="404"/>
          <ac:spMkLst>
            <pc:docMk/>
            <pc:sldMk cId="1827031689" sldId="375"/>
            <ac:spMk id="86" creationId="{0AD9D354-1DFB-4C36-A143-E8C062EEBF31}"/>
          </ac:spMkLst>
        </pc:spChg>
        <pc:spChg chg="mod">
          <ac:chgData name="Carlos Villacís" userId="b8437b144a195f86" providerId="LiveId" clId="{489D499E-AED0-44BD-87AC-E8D32B868D0D}" dt="2021-03-19T04:30:40.278" v="1287" actId="404"/>
          <ac:spMkLst>
            <pc:docMk/>
            <pc:sldMk cId="1827031689" sldId="375"/>
            <ac:spMk id="87" creationId="{9F1920A5-D005-49BF-B90B-54B016358F44}"/>
          </ac:spMkLst>
        </pc:spChg>
        <pc:spChg chg="add mod">
          <ac:chgData name="Carlos Villacís" userId="b8437b144a195f86" providerId="LiveId" clId="{489D499E-AED0-44BD-87AC-E8D32B868D0D}" dt="2021-03-19T04:31:12.893" v="1315" actId="20577"/>
          <ac:spMkLst>
            <pc:docMk/>
            <pc:sldMk cId="1827031689" sldId="375"/>
            <ac:spMk id="88" creationId="{8114102C-AAFF-4076-BBF4-11BB158F2BF9}"/>
          </ac:spMkLst>
        </pc:spChg>
        <pc:spChg chg="add mod">
          <ac:chgData name="Carlos Villacís" userId="b8437b144a195f86" providerId="LiveId" clId="{489D499E-AED0-44BD-87AC-E8D32B868D0D}" dt="2021-03-19T04:32:02.098" v="1379" actId="20577"/>
          <ac:spMkLst>
            <pc:docMk/>
            <pc:sldMk cId="1827031689" sldId="375"/>
            <ac:spMk id="89" creationId="{09EF6375-4954-4812-AEE6-EF77814AB445}"/>
          </ac:spMkLst>
        </pc:spChg>
        <pc:spChg chg="add mod">
          <ac:chgData name="Carlos Villacís" userId="b8437b144a195f86" providerId="LiveId" clId="{489D499E-AED0-44BD-87AC-E8D32B868D0D}" dt="2021-03-19T19:09:42.643" v="3176" actId="1038"/>
          <ac:spMkLst>
            <pc:docMk/>
            <pc:sldMk cId="1827031689" sldId="375"/>
            <ac:spMk id="98" creationId="{C4C11C56-7C43-483F-AE74-5635CDC07743}"/>
          </ac:spMkLst>
        </pc:spChg>
        <pc:spChg chg="add mod">
          <ac:chgData name="Carlos Villacís" userId="b8437b144a195f86" providerId="LiveId" clId="{489D499E-AED0-44BD-87AC-E8D32B868D0D}" dt="2021-03-19T19:10:20.367" v="3254" actId="1035"/>
          <ac:spMkLst>
            <pc:docMk/>
            <pc:sldMk cId="1827031689" sldId="375"/>
            <ac:spMk id="99" creationId="{DADF31C7-F4A5-46EE-9423-093824C7852E}"/>
          </ac:spMkLst>
        </pc:spChg>
        <pc:spChg chg="add mod">
          <ac:chgData name="Carlos Villacís" userId="b8437b144a195f86" providerId="LiveId" clId="{489D499E-AED0-44BD-87AC-E8D32B868D0D}" dt="2021-03-19T19:11:22.197" v="3389" actId="1037"/>
          <ac:spMkLst>
            <pc:docMk/>
            <pc:sldMk cId="1827031689" sldId="375"/>
            <ac:spMk id="100" creationId="{80CF41F1-5205-48BA-A345-6CB48D88F08B}"/>
          </ac:spMkLst>
        </pc:spChg>
        <pc:spChg chg="add mod">
          <ac:chgData name="Carlos Villacís" userId="b8437b144a195f86" providerId="LiveId" clId="{489D499E-AED0-44BD-87AC-E8D32B868D0D}" dt="2021-03-19T19:09:32.613" v="3147" actId="1038"/>
          <ac:spMkLst>
            <pc:docMk/>
            <pc:sldMk cId="1827031689" sldId="375"/>
            <ac:spMk id="101" creationId="{8D349330-3426-4E2D-B0AF-B6E867AB8A0A}"/>
          </ac:spMkLst>
        </pc:spChg>
        <pc:spChg chg="add mod">
          <ac:chgData name="Carlos Villacís" userId="b8437b144a195f86" providerId="LiveId" clId="{489D499E-AED0-44BD-87AC-E8D32B868D0D}" dt="2021-03-19T19:10:32.734" v="3276" actId="1038"/>
          <ac:spMkLst>
            <pc:docMk/>
            <pc:sldMk cId="1827031689" sldId="375"/>
            <ac:spMk id="102" creationId="{C5BEAFD5-37EE-46E3-A144-ED2DBDF289C5}"/>
          </ac:spMkLst>
        </pc:spChg>
        <pc:spChg chg="mod">
          <ac:chgData name="Carlos Villacís" userId="b8437b144a195f86" providerId="LiveId" clId="{489D499E-AED0-44BD-87AC-E8D32B868D0D}" dt="2021-03-19T04:32:56.808" v="1385" actId="164"/>
          <ac:spMkLst>
            <pc:docMk/>
            <pc:sldMk cId="1827031689" sldId="375"/>
            <ac:spMk id="104" creationId="{A1EBEFD4-6651-4A9D-86E9-47B522B36CBE}"/>
          </ac:spMkLst>
        </pc:spChg>
        <pc:spChg chg="add mod">
          <ac:chgData name="Carlos Villacís" userId="b8437b144a195f86" providerId="LiveId" clId="{489D499E-AED0-44BD-87AC-E8D32B868D0D}" dt="2021-03-20T21:31:36.114" v="8067" actId="1076"/>
          <ac:spMkLst>
            <pc:docMk/>
            <pc:sldMk cId="1827031689" sldId="375"/>
            <ac:spMk id="109" creationId="{EECE7952-7BF8-4FD1-B791-F6D17460048C}"/>
          </ac:spMkLst>
        </pc:spChg>
        <pc:spChg chg="mod">
          <ac:chgData name="Carlos Villacís" userId="b8437b144a195f86" providerId="LiveId" clId="{489D499E-AED0-44BD-87AC-E8D32B868D0D}" dt="2021-03-19T04:32:56.808" v="1385" actId="164"/>
          <ac:spMkLst>
            <pc:docMk/>
            <pc:sldMk cId="1827031689" sldId="375"/>
            <ac:spMk id="110" creationId="{335DD737-D3D1-4087-943E-E3D24B518F9B}"/>
          </ac:spMkLst>
        </pc:spChg>
        <pc:spChg chg="add mod">
          <ac:chgData name="Carlos Villacís" userId="b8437b144a195f86" providerId="LiveId" clId="{489D499E-AED0-44BD-87AC-E8D32B868D0D}" dt="2021-03-20T21:32:04.766" v="8122" actId="1076"/>
          <ac:spMkLst>
            <pc:docMk/>
            <pc:sldMk cId="1827031689" sldId="375"/>
            <ac:spMk id="113" creationId="{64377485-0C5C-41CD-9599-4B28950B4234}"/>
          </ac:spMkLst>
        </pc:spChg>
        <pc:spChg chg="mod">
          <ac:chgData name="Carlos Villacís" userId="b8437b144a195f86" providerId="LiveId" clId="{489D499E-AED0-44BD-87AC-E8D32B868D0D}" dt="2021-03-19T04:30:48.768" v="1291" actId="404"/>
          <ac:spMkLst>
            <pc:docMk/>
            <pc:sldMk cId="1827031689" sldId="375"/>
            <ac:spMk id="114" creationId="{7BB66DC3-E092-4EF8-A49D-68E02078C1AA}"/>
          </ac:spMkLst>
        </pc:spChg>
        <pc:spChg chg="mod">
          <ac:chgData name="Carlos Villacís" userId="b8437b144a195f86" providerId="LiveId" clId="{489D499E-AED0-44BD-87AC-E8D32B868D0D}" dt="2021-03-19T18:47:37.289" v="3045" actId="1076"/>
          <ac:spMkLst>
            <pc:docMk/>
            <pc:sldMk cId="1827031689" sldId="375"/>
            <ac:spMk id="115" creationId="{EF872C73-0628-42CC-935D-EC120ACDBCF9}"/>
          </ac:spMkLst>
        </pc:spChg>
        <pc:spChg chg="add mod">
          <ac:chgData name="Carlos Villacís" userId="b8437b144a195f86" providerId="LiveId" clId="{489D499E-AED0-44BD-87AC-E8D32B868D0D}" dt="2021-03-20T21:33:27.674" v="8158" actId="1076"/>
          <ac:spMkLst>
            <pc:docMk/>
            <pc:sldMk cId="1827031689" sldId="375"/>
            <ac:spMk id="117" creationId="{E6269B9C-8C0A-4396-8818-A9E76D43C1F8}"/>
          </ac:spMkLst>
        </pc:spChg>
        <pc:spChg chg="mod">
          <ac:chgData name="Carlos Villacís" userId="b8437b144a195f86" providerId="LiveId" clId="{489D499E-AED0-44BD-87AC-E8D32B868D0D}" dt="2021-03-19T18:46:23.905" v="2998" actId="1038"/>
          <ac:spMkLst>
            <pc:docMk/>
            <pc:sldMk cId="1827031689" sldId="375"/>
            <ac:spMk id="120" creationId="{4720F121-1064-42F9-952A-BC4FE6885C4B}"/>
          </ac:spMkLst>
        </pc:spChg>
        <pc:spChg chg="add mod">
          <ac:chgData name="Carlos Villacís" userId="b8437b144a195f86" providerId="LiveId" clId="{489D499E-AED0-44BD-87AC-E8D32B868D0D}" dt="2021-03-20T21:34:19.400" v="8203" actId="1076"/>
          <ac:spMkLst>
            <pc:docMk/>
            <pc:sldMk cId="1827031689" sldId="375"/>
            <ac:spMk id="121" creationId="{5A76B3E8-A18B-4FC3-B908-456FDF9CD30B}"/>
          </ac:spMkLst>
        </pc:spChg>
        <pc:spChg chg="mod">
          <ac:chgData name="Carlos Villacís" userId="b8437b144a195f86" providerId="LiveId" clId="{489D499E-AED0-44BD-87AC-E8D32B868D0D}" dt="2021-03-19T18:46:23.905" v="2998" actId="1038"/>
          <ac:spMkLst>
            <pc:docMk/>
            <pc:sldMk cId="1827031689" sldId="375"/>
            <ac:spMk id="126" creationId="{4BA35E49-FEEE-4B13-9A1B-5A7C4915D8FF}"/>
          </ac:spMkLst>
        </pc:spChg>
        <pc:spChg chg="mod">
          <ac:chgData name="Carlos Villacís" userId="b8437b144a195f86" providerId="LiveId" clId="{489D499E-AED0-44BD-87AC-E8D32B868D0D}" dt="2021-03-19T04:32:56.808" v="1385" actId="164"/>
          <ac:spMkLst>
            <pc:docMk/>
            <pc:sldMk cId="1827031689" sldId="375"/>
            <ac:spMk id="170" creationId="{879B034D-32AA-4D36-B373-DE3208BB7453}"/>
          </ac:spMkLst>
        </pc:spChg>
        <pc:spChg chg="del">
          <ac:chgData name="Carlos Villacís" userId="b8437b144a195f86" providerId="LiveId" clId="{489D499E-AED0-44BD-87AC-E8D32B868D0D}" dt="2021-03-19T04:23:39.558" v="1171" actId="478"/>
          <ac:spMkLst>
            <pc:docMk/>
            <pc:sldMk cId="1827031689" sldId="375"/>
            <ac:spMk id="172" creationId="{90E9DBB4-8D54-4EFC-97E2-412E1CCF79BD}"/>
          </ac:spMkLst>
        </pc:spChg>
        <pc:spChg chg="mod">
          <ac:chgData name="Carlos Villacís" userId="b8437b144a195f86" providerId="LiveId" clId="{489D499E-AED0-44BD-87AC-E8D32B868D0D}" dt="2021-03-19T04:32:56.808" v="1385" actId="164"/>
          <ac:spMkLst>
            <pc:docMk/>
            <pc:sldMk cId="1827031689" sldId="375"/>
            <ac:spMk id="173" creationId="{E10F33CB-FBCF-4F6D-8319-FB93873FA738}"/>
          </ac:spMkLst>
        </pc:spChg>
        <pc:spChg chg="mod">
          <ac:chgData name="Carlos Villacís" userId="b8437b144a195f86" providerId="LiveId" clId="{489D499E-AED0-44BD-87AC-E8D32B868D0D}" dt="2021-03-19T04:42:38.187" v="1465" actId="20577"/>
          <ac:spMkLst>
            <pc:docMk/>
            <pc:sldMk cId="1827031689" sldId="375"/>
            <ac:spMk id="176" creationId="{E181ADFF-94A6-438F-83BA-BEABCA1E511C}"/>
          </ac:spMkLst>
        </pc:spChg>
        <pc:spChg chg="mod">
          <ac:chgData name="Carlos Villacís" userId="b8437b144a195f86" providerId="LiveId" clId="{489D499E-AED0-44BD-87AC-E8D32B868D0D}" dt="2021-03-19T04:32:56.808" v="1385" actId="164"/>
          <ac:spMkLst>
            <pc:docMk/>
            <pc:sldMk cId="1827031689" sldId="375"/>
            <ac:spMk id="177" creationId="{A57DED0D-B0B0-4D54-999D-2365B246C690}"/>
          </ac:spMkLst>
        </pc:spChg>
        <pc:spChg chg="mod">
          <ac:chgData name="Carlos Villacís" userId="b8437b144a195f86" providerId="LiveId" clId="{489D499E-AED0-44BD-87AC-E8D32B868D0D}" dt="2021-03-19T18:46:23.905" v="2998" actId="1038"/>
          <ac:spMkLst>
            <pc:docMk/>
            <pc:sldMk cId="1827031689" sldId="375"/>
            <ac:spMk id="184" creationId="{A27D03E4-88A6-40CB-80A3-B41577ABC1C8}"/>
          </ac:spMkLst>
        </pc:spChg>
        <pc:spChg chg="mod">
          <ac:chgData name="Carlos Villacís" userId="b8437b144a195f86" providerId="LiveId" clId="{489D499E-AED0-44BD-87AC-E8D32B868D0D}" dt="2021-03-19T18:46:23.905" v="2998" actId="1038"/>
          <ac:spMkLst>
            <pc:docMk/>
            <pc:sldMk cId="1827031689" sldId="375"/>
            <ac:spMk id="185" creationId="{C69DFAEE-0F85-4E15-B9A4-FADBFC60895A}"/>
          </ac:spMkLst>
        </pc:spChg>
        <pc:spChg chg="mod">
          <ac:chgData name="Carlos Villacís" userId="b8437b144a195f86" providerId="LiveId" clId="{489D499E-AED0-44BD-87AC-E8D32B868D0D}" dt="2021-03-21T05:53:40.603" v="9953" actId="1076"/>
          <ac:spMkLst>
            <pc:docMk/>
            <pc:sldMk cId="1827031689" sldId="375"/>
            <ac:spMk id="187" creationId="{330563A9-E59D-47B9-86B9-739CF27B52CA}"/>
          </ac:spMkLst>
        </pc:spChg>
        <pc:spChg chg="del">
          <ac:chgData name="Carlos Villacís" userId="b8437b144a195f86" providerId="LiveId" clId="{489D499E-AED0-44BD-87AC-E8D32B868D0D}" dt="2021-03-19T04:27:00.378" v="1221" actId="478"/>
          <ac:spMkLst>
            <pc:docMk/>
            <pc:sldMk cId="1827031689" sldId="375"/>
            <ac:spMk id="189" creationId="{22262A60-C5ED-46FA-8A63-03DD5CB23DB2}"/>
          </ac:spMkLst>
        </pc:spChg>
        <pc:spChg chg="del">
          <ac:chgData name="Carlos Villacís" userId="b8437b144a195f86" providerId="LiveId" clId="{489D499E-AED0-44BD-87AC-E8D32B868D0D}" dt="2021-03-19T04:24:13.815" v="1175" actId="478"/>
          <ac:spMkLst>
            <pc:docMk/>
            <pc:sldMk cId="1827031689" sldId="375"/>
            <ac:spMk id="190" creationId="{3A869700-C6AF-42E2-BA06-86104C2CF794}"/>
          </ac:spMkLst>
        </pc:spChg>
        <pc:spChg chg="mod">
          <ac:chgData name="Carlos Villacís" userId="b8437b144a195f86" providerId="LiveId" clId="{489D499E-AED0-44BD-87AC-E8D32B868D0D}" dt="2021-03-19T18:46:23.905" v="2998" actId="1038"/>
          <ac:spMkLst>
            <pc:docMk/>
            <pc:sldMk cId="1827031689" sldId="375"/>
            <ac:spMk id="192" creationId="{4B5A89D2-F49E-4937-BB5E-C2EDEF661C24}"/>
          </ac:spMkLst>
        </pc:spChg>
        <pc:spChg chg="mod">
          <ac:chgData name="Carlos Villacís" userId="b8437b144a195f86" providerId="LiveId" clId="{489D499E-AED0-44BD-87AC-E8D32B868D0D}" dt="2021-03-19T18:46:23.905" v="2998" actId="1038"/>
          <ac:spMkLst>
            <pc:docMk/>
            <pc:sldMk cId="1827031689" sldId="375"/>
            <ac:spMk id="193" creationId="{75BD4AB5-4D49-4FCF-AD3F-33B1C4284187}"/>
          </ac:spMkLst>
        </pc:spChg>
        <pc:spChg chg="mod">
          <ac:chgData name="Carlos Villacís" userId="b8437b144a195f86" providerId="LiveId" clId="{489D499E-AED0-44BD-87AC-E8D32B868D0D}" dt="2021-03-19T18:47:03.421" v="3040" actId="1037"/>
          <ac:spMkLst>
            <pc:docMk/>
            <pc:sldMk cId="1827031689" sldId="375"/>
            <ac:spMk id="194" creationId="{0ABB25B0-E5EF-4E33-AC00-C0EB809FF1EC}"/>
          </ac:spMkLst>
        </pc:spChg>
        <pc:spChg chg="mod">
          <ac:chgData name="Carlos Villacís" userId="b8437b144a195f86" providerId="LiveId" clId="{489D499E-AED0-44BD-87AC-E8D32B868D0D}" dt="2021-03-19T18:47:03.421" v="3040" actId="1037"/>
          <ac:spMkLst>
            <pc:docMk/>
            <pc:sldMk cId="1827031689" sldId="375"/>
            <ac:spMk id="197" creationId="{B477E324-41F2-4527-B7F1-0A979DB9AC3D}"/>
          </ac:spMkLst>
        </pc:spChg>
        <pc:spChg chg="mod">
          <ac:chgData name="Carlos Villacís" userId="b8437b144a195f86" providerId="LiveId" clId="{489D499E-AED0-44BD-87AC-E8D32B868D0D}" dt="2021-03-19T18:47:03.421" v="3040" actId="1037"/>
          <ac:spMkLst>
            <pc:docMk/>
            <pc:sldMk cId="1827031689" sldId="375"/>
            <ac:spMk id="198" creationId="{FAC7D240-270C-4977-A495-F46A977DE56C}"/>
          </ac:spMkLst>
        </pc:spChg>
        <pc:grpChg chg="add mod">
          <ac:chgData name="Carlos Villacís" userId="b8437b144a195f86" providerId="LiveId" clId="{489D499E-AED0-44BD-87AC-E8D32B868D0D}" dt="2021-03-19T04:55:19.852" v="2122" actId="14100"/>
          <ac:grpSpMkLst>
            <pc:docMk/>
            <pc:sldMk cId="1827031689" sldId="375"/>
            <ac:grpSpMk id="5" creationId="{43096D2D-D034-4A1C-BE0F-A36F0B266997}"/>
          </ac:grpSpMkLst>
        </pc:grpChg>
        <pc:grpChg chg="mod">
          <ac:chgData name="Carlos Villacís" userId="b8437b144a195f86" providerId="LiveId" clId="{489D499E-AED0-44BD-87AC-E8D32B868D0D}" dt="2021-03-19T04:32:56.808" v="1385" actId="164"/>
          <ac:grpSpMkLst>
            <pc:docMk/>
            <pc:sldMk cId="1827031689" sldId="375"/>
            <ac:grpSpMk id="13" creationId="{A054B809-F40C-4BB4-9E78-B6285EEEFCCA}"/>
          </ac:grpSpMkLst>
        </pc:grpChg>
        <pc:grpChg chg="del">
          <ac:chgData name="Carlos Villacís" userId="b8437b144a195f86" providerId="LiveId" clId="{489D499E-AED0-44BD-87AC-E8D32B868D0D}" dt="2021-03-19T04:23:34.013" v="1169" actId="478"/>
          <ac:grpSpMkLst>
            <pc:docMk/>
            <pc:sldMk cId="1827031689" sldId="375"/>
            <ac:grpSpMk id="61" creationId="{E1B00B44-A2E0-47C1-899C-B9770645BBC1}"/>
          </ac:grpSpMkLst>
        </pc:grpChg>
        <pc:grpChg chg="mod">
          <ac:chgData name="Carlos Villacís" userId="b8437b144a195f86" providerId="LiveId" clId="{489D499E-AED0-44BD-87AC-E8D32B868D0D}" dt="2021-03-19T04:32:56.808" v="1385" actId="164"/>
          <ac:grpSpMkLst>
            <pc:docMk/>
            <pc:sldMk cId="1827031689" sldId="375"/>
            <ac:grpSpMk id="111" creationId="{78248C7F-EA0D-4ECF-830C-D198B9F4F6CA}"/>
          </ac:grpSpMkLst>
        </pc:grpChg>
        <pc:grpChg chg="mod">
          <ac:chgData name="Carlos Villacís" userId="b8437b144a195f86" providerId="LiveId" clId="{489D499E-AED0-44BD-87AC-E8D32B868D0D}" dt="2021-03-19T04:32:56.808" v="1385" actId="164"/>
          <ac:grpSpMkLst>
            <pc:docMk/>
            <pc:sldMk cId="1827031689" sldId="375"/>
            <ac:grpSpMk id="207" creationId="{7F7BB262-C7FA-4ABC-8FC2-4B26B947C469}"/>
          </ac:grpSpMkLst>
        </pc:grpChg>
        <pc:grpChg chg="mod">
          <ac:chgData name="Carlos Villacís" userId="b8437b144a195f86" providerId="LiveId" clId="{489D499E-AED0-44BD-87AC-E8D32B868D0D}" dt="2021-03-19T04:32:56.808" v="1385" actId="164"/>
          <ac:grpSpMkLst>
            <pc:docMk/>
            <pc:sldMk cId="1827031689" sldId="375"/>
            <ac:grpSpMk id="208" creationId="{42A4CDB9-F71D-4331-817E-31A8ED8D9B3F}"/>
          </ac:grpSpMkLst>
        </pc:grpChg>
        <pc:grpChg chg="del">
          <ac:chgData name="Carlos Villacís" userId="b8437b144a195f86" providerId="LiveId" clId="{489D499E-AED0-44BD-87AC-E8D32B868D0D}" dt="2021-03-19T04:24:18.549" v="1177" actId="478"/>
          <ac:grpSpMkLst>
            <pc:docMk/>
            <pc:sldMk cId="1827031689" sldId="375"/>
            <ac:grpSpMk id="210" creationId="{1C2B8632-DED2-409A-A37F-0BDB7E4EE520}"/>
          </ac:grpSpMkLst>
        </pc:grpChg>
        <pc:grpChg chg="del">
          <ac:chgData name="Carlos Villacís" userId="b8437b144a195f86" providerId="LiveId" clId="{489D499E-AED0-44BD-87AC-E8D32B868D0D}" dt="2021-03-19T04:24:22.448" v="1179" actId="478"/>
          <ac:grpSpMkLst>
            <pc:docMk/>
            <pc:sldMk cId="1827031689" sldId="375"/>
            <ac:grpSpMk id="215" creationId="{77527320-5324-4463-8250-3AA774381B27}"/>
          </ac:grpSpMkLst>
        </pc:grpChg>
        <pc:picChg chg="del">
          <ac:chgData name="Carlos Villacís" userId="b8437b144a195f86" providerId="LiveId" clId="{489D499E-AED0-44BD-87AC-E8D32B868D0D}" dt="2021-03-19T04:23:29.988" v="1168" actId="478"/>
          <ac:picMkLst>
            <pc:docMk/>
            <pc:sldMk cId="1827031689" sldId="375"/>
            <ac:picMk id="8" creationId="{FF70FE1D-591C-4A93-9FD0-C95EC3224CDC}"/>
          </ac:picMkLst>
        </pc:picChg>
        <pc:picChg chg="del">
          <ac:chgData name="Carlos Villacís" userId="b8437b144a195f86" providerId="LiveId" clId="{489D499E-AED0-44BD-87AC-E8D32B868D0D}" dt="2021-03-19T04:23:36.619" v="1170" actId="478"/>
          <ac:picMkLst>
            <pc:docMk/>
            <pc:sldMk cId="1827031689" sldId="375"/>
            <ac:picMk id="24" creationId="{23951158-2C80-4E0F-9D44-63FB0D5D15EB}"/>
          </ac:picMkLst>
        </pc:picChg>
        <pc:picChg chg="mod">
          <ac:chgData name="Carlos Villacís" userId="b8437b144a195f86" providerId="LiveId" clId="{489D499E-AED0-44BD-87AC-E8D32B868D0D}" dt="2021-03-19T04:32:56.808" v="1385" actId="164"/>
          <ac:picMkLst>
            <pc:docMk/>
            <pc:sldMk cId="1827031689" sldId="375"/>
            <ac:picMk id="25" creationId="{ED5DC2C6-F892-47D9-AB23-E110427C6F09}"/>
          </ac:picMkLst>
        </pc:picChg>
        <pc:picChg chg="add mod">
          <ac:chgData name="Carlos Villacís" userId="b8437b144a195f86" providerId="LiveId" clId="{489D499E-AED0-44BD-87AC-E8D32B868D0D}" dt="2021-03-19T04:32:56.808" v="1385" actId="164"/>
          <ac:picMkLst>
            <pc:docMk/>
            <pc:sldMk cId="1827031689" sldId="375"/>
            <ac:picMk id="83" creationId="{FA6D28BC-428C-4E55-8DEF-1E8F462EBB73}"/>
          </ac:picMkLst>
        </pc:picChg>
        <pc:picChg chg="add mod">
          <ac:chgData name="Carlos Villacís" userId="b8437b144a195f86" providerId="LiveId" clId="{489D499E-AED0-44BD-87AC-E8D32B868D0D}" dt="2021-03-19T19:09:21.634" v="3117" actId="1036"/>
          <ac:picMkLst>
            <pc:docMk/>
            <pc:sldMk cId="1827031689" sldId="375"/>
            <ac:picMk id="95" creationId="{919C4E0E-6C15-4986-B607-12B218513089}"/>
          </ac:picMkLst>
        </pc:picChg>
        <pc:picChg chg="add mod">
          <ac:chgData name="Carlos Villacís" userId="b8437b144a195f86" providerId="LiveId" clId="{489D499E-AED0-44BD-87AC-E8D32B868D0D}" dt="2021-03-19T19:09:25.086" v="3120" actId="1036"/>
          <ac:picMkLst>
            <pc:docMk/>
            <pc:sldMk cId="1827031689" sldId="375"/>
            <ac:picMk id="96" creationId="{F49CFB53-6842-4D4D-852C-1D8D92600DEF}"/>
          </ac:picMkLst>
        </pc:picChg>
        <pc:picChg chg="add mod">
          <ac:chgData name="Carlos Villacís" userId="b8437b144a195f86" providerId="LiveId" clId="{489D499E-AED0-44BD-87AC-E8D32B868D0D}" dt="2021-03-19T19:10:12.374" v="3237" actId="1038"/>
          <ac:picMkLst>
            <pc:docMk/>
            <pc:sldMk cId="1827031689" sldId="375"/>
            <ac:picMk id="97" creationId="{576B0AF1-9E37-4A99-9A51-DC365A9F4A38}"/>
          </ac:picMkLst>
        </pc:picChg>
        <pc:picChg chg="mod">
          <ac:chgData name="Carlos Villacís" userId="b8437b144a195f86" providerId="LiveId" clId="{489D499E-AED0-44BD-87AC-E8D32B868D0D}" dt="2021-03-19T04:32:56.808" v="1385" actId="164"/>
          <ac:picMkLst>
            <pc:docMk/>
            <pc:sldMk cId="1827031689" sldId="375"/>
            <ac:picMk id="105" creationId="{36DCED52-54A6-4F83-A0D4-30A65A5AF5E1}"/>
          </ac:picMkLst>
        </pc:picChg>
        <pc:picChg chg="add del mod">
          <ac:chgData name="Carlos Villacís" userId="b8437b144a195f86" providerId="LiveId" clId="{489D499E-AED0-44BD-87AC-E8D32B868D0D}" dt="2021-03-20T21:31:27.777" v="8066" actId="478"/>
          <ac:picMkLst>
            <pc:docMk/>
            <pc:sldMk cId="1827031689" sldId="375"/>
            <ac:picMk id="107" creationId="{9BD24AB6-90DC-47CC-864B-BEE6462E863B}"/>
          </ac:picMkLst>
        </pc:picChg>
        <pc:picChg chg="del">
          <ac:chgData name="Carlos Villacís" userId="b8437b144a195f86" providerId="LiveId" clId="{489D499E-AED0-44BD-87AC-E8D32B868D0D}" dt="2021-03-19T04:23:45.328" v="1173" actId="478"/>
          <ac:picMkLst>
            <pc:docMk/>
            <pc:sldMk cId="1827031689" sldId="375"/>
            <ac:picMk id="108" creationId="{FF8789A3-DED9-4D2A-93FB-A8E036C998A8}"/>
          </ac:picMkLst>
        </pc:picChg>
        <pc:picChg chg="del">
          <ac:chgData name="Carlos Villacís" userId="b8437b144a195f86" providerId="LiveId" clId="{489D499E-AED0-44BD-87AC-E8D32B868D0D}" dt="2021-03-19T04:27:32.588" v="1231" actId="478"/>
          <ac:picMkLst>
            <pc:docMk/>
            <pc:sldMk cId="1827031689" sldId="375"/>
            <ac:picMk id="118" creationId="{978D2CA9-B86E-4CA7-A059-DCF2DDCB5FA0}"/>
          </ac:picMkLst>
        </pc:picChg>
        <pc:picChg chg="mod">
          <ac:chgData name="Carlos Villacís" userId="b8437b144a195f86" providerId="LiveId" clId="{489D499E-AED0-44BD-87AC-E8D32B868D0D}" dt="2021-03-19T18:46:23.905" v="2998" actId="1038"/>
          <ac:picMkLst>
            <pc:docMk/>
            <pc:sldMk cId="1827031689" sldId="375"/>
            <ac:picMk id="119" creationId="{91801C22-FED3-47AC-A958-4B589BF4F5E1}"/>
          </ac:picMkLst>
        </pc:picChg>
        <pc:picChg chg="del">
          <ac:chgData name="Carlos Villacís" userId="b8437b144a195f86" providerId="LiveId" clId="{489D499E-AED0-44BD-87AC-E8D32B868D0D}" dt="2021-03-19T04:27:28.853" v="1230" actId="478"/>
          <ac:picMkLst>
            <pc:docMk/>
            <pc:sldMk cId="1827031689" sldId="375"/>
            <ac:picMk id="124" creationId="{8B9A6DCA-F2B4-4CCB-A9D2-D996F6C0158C}"/>
          </ac:picMkLst>
        </pc:picChg>
        <pc:picChg chg="mod">
          <ac:chgData name="Carlos Villacís" userId="b8437b144a195f86" providerId="LiveId" clId="{489D499E-AED0-44BD-87AC-E8D32B868D0D}" dt="2021-03-19T18:46:23.905" v="2998" actId="1038"/>
          <ac:picMkLst>
            <pc:docMk/>
            <pc:sldMk cId="1827031689" sldId="375"/>
            <ac:picMk id="125" creationId="{812ECE7C-3B51-43C3-BB6D-7C06C415D574}"/>
          </ac:picMkLst>
        </pc:picChg>
        <pc:picChg chg="del">
          <ac:chgData name="Carlos Villacís" userId="b8437b144a195f86" providerId="LiveId" clId="{489D499E-AED0-44BD-87AC-E8D32B868D0D}" dt="2021-03-19T04:27:35.926" v="1232" actId="478"/>
          <ac:picMkLst>
            <pc:docMk/>
            <pc:sldMk cId="1827031689" sldId="375"/>
            <ac:picMk id="129" creationId="{EE8C29D5-8D7F-429A-85A2-8B4A7B88E119}"/>
          </ac:picMkLst>
        </pc:picChg>
        <pc:picChg chg="mod">
          <ac:chgData name="Carlos Villacís" userId="b8437b144a195f86" providerId="LiveId" clId="{489D499E-AED0-44BD-87AC-E8D32B868D0D}" dt="2021-03-19T18:46:23.905" v="2998" actId="1038"/>
          <ac:picMkLst>
            <pc:docMk/>
            <pc:sldMk cId="1827031689" sldId="375"/>
            <ac:picMk id="169" creationId="{4E6423A6-8A32-43AA-AAE0-B2E818A50C87}"/>
          </ac:picMkLst>
        </pc:picChg>
        <pc:picChg chg="mod">
          <ac:chgData name="Carlos Villacís" userId="b8437b144a195f86" providerId="LiveId" clId="{489D499E-AED0-44BD-87AC-E8D32B868D0D}" dt="2021-03-19T18:47:03.421" v="3040" actId="1037"/>
          <ac:picMkLst>
            <pc:docMk/>
            <pc:sldMk cId="1827031689" sldId="375"/>
            <ac:picMk id="180" creationId="{1E34B270-3C04-4680-9DE2-279938D85F2E}"/>
          </ac:picMkLst>
        </pc:picChg>
        <pc:picChg chg="del">
          <ac:chgData name="Carlos Villacís" userId="b8437b144a195f86" providerId="LiveId" clId="{489D499E-AED0-44BD-87AC-E8D32B868D0D}" dt="2021-03-19T04:23:53.238" v="1174" actId="478"/>
          <ac:picMkLst>
            <pc:docMk/>
            <pc:sldMk cId="1827031689" sldId="375"/>
            <ac:picMk id="181" creationId="{045A4A6E-BFD9-420F-9432-D8417AE74AB4}"/>
          </ac:picMkLst>
        </pc:picChg>
        <pc:picChg chg="mod">
          <ac:chgData name="Carlos Villacís" userId="b8437b144a195f86" providerId="LiveId" clId="{489D499E-AED0-44BD-87AC-E8D32B868D0D}" dt="2021-03-19T18:47:03.421" v="3040" actId="1037"/>
          <ac:picMkLst>
            <pc:docMk/>
            <pc:sldMk cId="1827031689" sldId="375"/>
            <ac:picMk id="196" creationId="{94BA83C7-B08B-4FD8-836E-5D6ADC82690D}"/>
          </ac:picMkLst>
        </pc:picChg>
        <pc:picChg chg="mod">
          <ac:chgData name="Carlos Villacís" userId="b8437b144a195f86" providerId="LiveId" clId="{489D499E-AED0-44BD-87AC-E8D32B868D0D}" dt="2021-03-19T04:32:56.808" v="1385" actId="164"/>
          <ac:picMkLst>
            <pc:docMk/>
            <pc:sldMk cId="1827031689" sldId="375"/>
            <ac:picMk id="202" creationId="{5F4471F1-2D9A-49D1-B75B-B04AB6F565D8}"/>
          </ac:picMkLst>
        </pc:picChg>
        <pc:picChg chg="mod">
          <ac:chgData name="Carlos Villacís" userId="b8437b144a195f86" providerId="LiveId" clId="{489D499E-AED0-44BD-87AC-E8D32B868D0D}" dt="2021-03-19T04:32:56.808" v="1385" actId="164"/>
          <ac:picMkLst>
            <pc:docMk/>
            <pc:sldMk cId="1827031689" sldId="375"/>
            <ac:picMk id="203" creationId="{07EEEAB8-E2FE-45E6-8771-4743C4805AC7}"/>
          </ac:picMkLst>
        </pc:picChg>
        <pc:picChg chg="mod">
          <ac:chgData name="Carlos Villacís" userId="b8437b144a195f86" providerId="LiveId" clId="{489D499E-AED0-44BD-87AC-E8D32B868D0D}" dt="2021-03-19T18:46:23.905" v="2998" actId="1038"/>
          <ac:picMkLst>
            <pc:docMk/>
            <pc:sldMk cId="1827031689" sldId="375"/>
            <ac:picMk id="204" creationId="{68A61C88-9A96-4B9B-A5C8-34DC809B0431}"/>
          </ac:picMkLst>
        </pc:picChg>
        <pc:cxnChg chg="mod">
          <ac:chgData name="Carlos Villacís" userId="b8437b144a195f86" providerId="LiveId" clId="{489D499E-AED0-44BD-87AC-E8D32B868D0D}" dt="2021-03-19T04:56:03.205" v="2127" actId="13822"/>
          <ac:cxnSpMkLst>
            <pc:docMk/>
            <pc:sldMk cId="1827031689" sldId="375"/>
            <ac:cxnSpMk id="28" creationId="{4A4B4ED0-A8F4-4121-8CF7-62BBE3CCF661}"/>
          </ac:cxnSpMkLst>
        </pc:cxnChg>
        <pc:cxnChg chg="add mod">
          <ac:chgData name="Carlos Villacís" userId="b8437b144a195f86" providerId="LiveId" clId="{489D499E-AED0-44BD-87AC-E8D32B868D0D}" dt="2021-03-19T19:09:48.259" v="3178" actId="1037"/>
          <ac:cxnSpMkLst>
            <pc:docMk/>
            <pc:sldMk cId="1827031689" sldId="375"/>
            <ac:cxnSpMk id="94" creationId="{52EA111E-B1CE-4AB2-9A99-0A6393CD5E3F}"/>
          </ac:cxnSpMkLst>
        </pc:cxnChg>
        <pc:cxnChg chg="add mod">
          <ac:chgData name="Carlos Villacís" userId="b8437b144a195f86" providerId="LiveId" clId="{489D499E-AED0-44BD-87AC-E8D32B868D0D}" dt="2021-03-19T19:09:55.528" v="3210" actId="1038"/>
          <ac:cxnSpMkLst>
            <pc:docMk/>
            <pc:sldMk cId="1827031689" sldId="375"/>
            <ac:cxnSpMk id="103" creationId="{A41299E1-20E9-4BE5-9893-77C56CA7145E}"/>
          </ac:cxnSpMkLst>
        </pc:cxnChg>
        <pc:cxnChg chg="add mod">
          <ac:chgData name="Carlos Villacís" userId="b8437b144a195f86" providerId="LiveId" clId="{489D499E-AED0-44BD-87AC-E8D32B868D0D}" dt="2021-03-19T19:10:59.036" v="3357" actId="1038"/>
          <ac:cxnSpMkLst>
            <pc:docMk/>
            <pc:sldMk cId="1827031689" sldId="375"/>
            <ac:cxnSpMk id="106" creationId="{7B469AEF-9A79-43B0-8D08-4EA95EB459DC}"/>
          </ac:cxnSpMkLst>
        </pc:cxnChg>
        <pc:cxnChg chg="del">
          <ac:chgData name="Carlos Villacís" userId="b8437b144a195f86" providerId="LiveId" clId="{489D499E-AED0-44BD-87AC-E8D32B868D0D}" dt="2021-03-19T04:23:42.419" v="1172" actId="478"/>
          <ac:cxnSpMkLst>
            <pc:docMk/>
            <pc:sldMk cId="1827031689" sldId="375"/>
            <ac:cxnSpMk id="149" creationId="{9727F1C5-F3BC-4216-9ACE-308E7E8EDD37}"/>
          </ac:cxnSpMkLst>
        </pc:cxnChg>
        <pc:cxnChg chg="mod">
          <ac:chgData name="Carlos Villacís" userId="b8437b144a195f86" providerId="LiveId" clId="{489D499E-AED0-44BD-87AC-E8D32B868D0D}" dt="2021-03-19T04:56:03.205" v="2127" actId="13822"/>
          <ac:cxnSpMkLst>
            <pc:docMk/>
            <pc:sldMk cId="1827031689" sldId="375"/>
            <ac:cxnSpMk id="150" creationId="{9961BB0D-2E49-4527-BF69-55276655E0DA}"/>
          </ac:cxnSpMkLst>
        </pc:cxnChg>
        <pc:cxnChg chg="mod">
          <ac:chgData name="Carlos Villacís" userId="b8437b144a195f86" providerId="LiveId" clId="{489D499E-AED0-44BD-87AC-E8D32B868D0D}" dt="2021-03-19T04:56:03.205" v="2127" actId="13822"/>
          <ac:cxnSpMkLst>
            <pc:docMk/>
            <pc:sldMk cId="1827031689" sldId="375"/>
            <ac:cxnSpMk id="151" creationId="{04BDE544-AF6C-4C20-9FD2-E2D6F6DB1F2F}"/>
          </ac:cxnSpMkLst>
        </pc:cxnChg>
        <pc:cxnChg chg="mod">
          <ac:chgData name="Carlos Villacís" userId="b8437b144a195f86" providerId="LiveId" clId="{489D499E-AED0-44BD-87AC-E8D32B868D0D}" dt="2021-03-19T04:55:42.118" v="2126" actId="13822"/>
          <ac:cxnSpMkLst>
            <pc:docMk/>
            <pc:sldMk cId="1827031689" sldId="375"/>
            <ac:cxnSpMk id="152" creationId="{3ABBE3F7-72A0-4F40-B372-F11C8F6429E4}"/>
          </ac:cxnSpMkLst>
        </pc:cxnChg>
        <pc:cxnChg chg="mod">
          <ac:chgData name="Carlos Villacís" userId="b8437b144a195f86" providerId="LiveId" clId="{489D499E-AED0-44BD-87AC-E8D32B868D0D}" dt="2021-03-19T18:45:57.995" v="2969" actId="14100"/>
          <ac:cxnSpMkLst>
            <pc:docMk/>
            <pc:sldMk cId="1827031689" sldId="375"/>
            <ac:cxnSpMk id="153" creationId="{5A36E7DC-2D5A-4DE8-A3D9-9C1E881C6725}"/>
          </ac:cxnSpMkLst>
        </pc:cxnChg>
        <pc:cxnChg chg="del mod">
          <ac:chgData name="Carlos Villacís" userId="b8437b144a195f86" providerId="LiveId" clId="{489D499E-AED0-44BD-87AC-E8D32B868D0D}" dt="2021-03-19T18:46:01.141" v="2970" actId="478"/>
          <ac:cxnSpMkLst>
            <pc:docMk/>
            <pc:sldMk cId="1827031689" sldId="375"/>
            <ac:cxnSpMk id="154" creationId="{E92260F1-AA19-4037-88BF-253222C50C3A}"/>
          </ac:cxnSpMkLst>
        </pc:cxnChg>
        <pc:cxnChg chg="del">
          <ac:chgData name="Carlos Villacís" userId="b8437b144a195f86" providerId="LiveId" clId="{489D499E-AED0-44BD-87AC-E8D32B868D0D}" dt="2021-03-19T04:24:16.284" v="1176" actId="478"/>
          <ac:cxnSpMkLst>
            <pc:docMk/>
            <pc:sldMk cId="1827031689" sldId="375"/>
            <ac:cxnSpMk id="157" creationId="{8907C816-C4D8-4EA8-88C0-446CE6C5AE42}"/>
          </ac:cxnSpMkLst>
        </pc:cxnChg>
        <pc:cxnChg chg="mod">
          <ac:chgData name="Carlos Villacís" userId="b8437b144a195f86" providerId="LiveId" clId="{489D499E-AED0-44BD-87AC-E8D32B868D0D}" dt="2021-03-19T18:47:15.735" v="3042" actId="14100"/>
          <ac:cxnSpMkLst>
            <pc:docMk/>
            <pc:sldMk cId="1827031689" sldId="375"/>
            <ac:cxnSpMk id="160" creationId="{F50956D2-9924-4AE5-A29B-AB3C37BB2C14}"/>
          </ac:cxnSpMkLst>
        </pc:cxnChg>
        <pc:cxnChg chg="mod">
          <ac:chgData name="Carlos Villacís" userId="b8437b144a195f86" providerId="LiveId" clId="{489D499E-AED0-44BD-87AC-E8D32B868D0D}" dt="2021-03-19T18:47:20.202" v="3044" actId="14100"/>
          <ac:cxnSpMkLst>
            <pc:docMk/>
            <pc:sldMk cId="1827031689" sldId="375"/>
            <ac:cxnSpMk id="162" creationId="{DDE23C0E-0F31-49BB-B39D-EFFDE7FFEA67}"/>
          </ac:cxnSpMkLst>
        </pc:cxnChg>
        <pc:cxnChg chg="del">
          <ac:chgData name="Carlos Villacís" userId="b8437b144a195f86" providerId="LiveId" clId="{489D499E-AED0-44BD-87AC-E8D32B868D0D}" dt="2021-03-19T04:24:20.837" v="1178" actId="478"/>
          <ac:cxnSpMkLst>
            <pc:docMk/>
            <pc:sldMk cId="1827031689" sldId="375"/>
            <ac:cxnSpMk id="213" creationId="{1D0F4086-DF56-4AD9-B337-26D4F9E4B6CA}"/>
          </ac:cxnSpMkLst>
        </pc:cxnChg>
      </pc:sldChg>
      <pc:sldChg chg="modSp mod">
        <pc:chgData name="Carlos Villacís" userId="b8437b144a195f86" providerId="LiveId" clId="{489D499E-AED0-44BD-87AC-E8D32B868D0D}" dt="2021-03-19T05:00:38.323" v="2320" actId="1035"/>
        <pc:sldMkLst>
          <pc:docMk/>
          <pc:sldMk cId="820615162" sldId="416"/>
        </pc:sldMkLst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820615162" sldId="416"/>
            <ac:spMk id="6" creationId="{7EAD8B7B-B7BA-42EA-A1DB-CE64D911B4BF}"/>
          </ac:spMkLst>
        </pc:spChg>
        <pc:spChg chg="mod">
          <ac:chgData name="Carlos Villacís" userId="b8437b144a195f86" providerId="LiveId" clId="{489D499E-AED0-44BD-87AC-E8D32B868D0D}" dt="2021-03-19T05:00:38.323" v="2320" actId="1035"/>
          <ac:spMkLst>
            <pc:docMk/>
            <pc:sldMk cId="820615162" sldId="416"/>
            <ac:spMk id="8" creationId="{5AA2B350-FB26-4400-A5BA-41356E4E3E1D}"/>
          </ac:spMkLst>
        </pc:spChg>
        <pc:spChg chg="mod">
          <ac:chgData name="Carlos Villacís" userId="b8437b144a195f86" providerId="LiveId" clId="{489D499E-AED0-44BD-87AC-E8D32B868D0D}" dt="2021-03-19T04:35:34.709" v="1411" actId="1076"/>
          <ac:spMkLst>
            <pc:docMk/>
            <pc:sldMk cId="820615162" sldId="416"/>
            <ac:spMk id="13" creationId="{7E284E99-7E3E-47CA-96DD-5790700A5DAA}"/>
          </ac:spMkLst>
        </pc:spChg>
      </pc:sldChg>
      <pc:sldChg chg="modSp del modNotes">
        <pc:chgData name="Carlos Villacís" userId="b8437b144a195f86" providerId="LiveId" clId="{489D499E-AED0-44BD-87AC-E8D32B868D0D}" dt="2021-03-19T03:26:25.326" v="467" actId="47"/>
        <pc:sldMkLst>
          <pc:docMk/>
          <pc:sldMk cId="1308154538" sldId="419"/>
        </pc:sldMkLst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308154538" sldId="419"/>
            <ac:spMk id="3" creationId="{61478F63-DD38-4777-997E-F6A6384AA0F7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308154538" sldId="419"/>
            <ac:spMk id="6" creationId="{D45FF443-9B30-4152-9272-296C9AB80F8D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308154538" sldId="419"/>
            <ac:spMk id="7" creationId="{48AA1F93-78D6-4671-BDEA-AE824192B28A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308154538" sldId="419"/>
            <ac:spMk id="10" creationId="{B63019C2-57A5-47BD-97CE-4FA00ADF4672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308154538" sldId="419"/>
            <ac:spMk id="12" creationId="{296B2A2A-FAD1-44CE-947C-2849C954E850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308154538" sldId="419"/>
            <ac:spMk id="14" creationId="{3BDC5682-ABBC-40F7-8141-0CC2BAC2F0DC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308154538" sldId="419"/>
            <ac:spMk id="29" creationId="{AD736982-1723-4A5B-AD31-DC6FFD5C3037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308154538" sldId="419"/>
            <ac:spMk id="30" creationId="{4B4D59AA-3F5A-408F-ADDC-D766F9453545}"/>
          </ac:spMkLst>
        </pc:s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1308154538" sldId="419"/>
            <ac:grpSpMk id="4" creationId="{114604B5-BEAA-4D67-83F8-1AF320D9FED8}"/>
          </ac:grpSpMkLst>
        </pc:grp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1308154538" sldId="419"/>
            <ac:picMk id="24" creationId="{042727D3-C0EB-4045-A835-68BA53498723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1308154538" sldId="419"/>
            <ac:picMk id="31" creationId="{1B5C6275-415E-401E-A846-DC5EBC35FD33}"/>
          </ac:picMkLst>
        </pc:picChg>
      </pc:sldChg>
      <pc:sldChg chg="addSp delSp modSp del mod modNotes">
        <pc:chgData name="Carlos Villacís" userId="b8437b144a195f86" providerId="LiveId" clId="{489D499E-AED0-44BD-87AC-E8D32B868D0D}" dt="2021-03-20T00:02:43.996" v="4202" actId="47"/>
        <pc:sldMkLst>
          <pc:docMk/>
          <pc:sldMk cId="2930124650" sldId="420"/>
        </pc:sldMkLst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930124650" sldId="420"/>
            <ac:spMk id="9" creationId="{61DD7F65-9014-4595-A5B4-0F20AB05A6A1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930124650" sldId="420"/>
            <ac:spMk id="10" creationId="{233C75CC-64AA-4DEF-A00E-C3E0A05C94DD}"/>
          </ac:spMkLst>
        </pc:spChg>
        <pc:spChg chg="add mod">
          <ac:chgData name="Carlos Villacís" userId="b8437b144a195f86" providerId="LiveId" clId="{489D499E-AED0-44BD-87AC-E8D32B868D0D}" dt="2021-03-19T21:25:33.962" v="4157" actId="20577"/>
          <ac:spMkLst>
            <pc:docMk/>
            <pc:sldMk cId="2930124650" sldId="420"/>
            <ac:spMk id="13" creationId="{9B39F99E-40C1-4D96-BFE6-D55F8806C21A}"/>
          </ac:spMkLst>
        </pc:spChg>
        <pc:spChg chg="mod">
          <ac:chgData name="Carlos Villacís" userId="b8437b144a195f86" providerId="LiveId" clId="{489D499E-AED0-44BD-87AC-E8D32B868D0D}" dt="2021-03-19T21:22:47.268" v="4080" actId="1076"/>
          <ac:spMkLst>
            <pc:docMk/>
            <pc:sldMk cId="2930124650" sldId="420"/>
            <ac:spMk id="29" creationId="{AD736982-1723-4A5B-AD31-DC6FFD5C3037}"/>
          </ac:spMkLst>
        </pc:spChg>
        <pc:spChg chg="del mod">
          <ac:chgData name="Carlos Villacís" userId="b8437b144a195f86" providerId="LiveId" clId="{489D499E-AED0-44BD-87AC-E8D32B868D0D}" dt="2021-03-19T21:22:51.897" v="4081" actId="478"/>
          <ac:spMkLst>
            <pc:docMk/>
            <pc:sldMk cId="2930124650" sldId="420"/>
            <ac:spMk id="30" creationId="{4B4D59AA-3F5A-408F-ADDC-D766F9453545}"/>
          </ac:spMkLst>
        </pc:spChg>
        <pc:grpChg chg="del mod">
          <ac:chgData name="Carlos Villacís" userId="b8437b144a195f86" providerId="LiveId" clId="{489D499E-AED0-44BD-87AC-E8D32B868D0D}" dt="2021-03-19T21:20:37.663" v="4064" actId="478"/>
          <ac:grpSpMkLst>
            <pc:docMk/>
            <pc:sldMk cId="2930124650" sldId="420"/>
            <ac:grpSpMk id="12" creationId="{E434355B-9F82-4959-9B85-2838AD4D1182}"/>
          </ac:grpSpMkLst>
        </pc:grpChg>
        <pc:picChg chg="add mod">
          <ac:chgData name="Carlos Villacís" userId="b8437b144a195f86" providerId="LiveId" clId="{489D499E-AED0-44BD-87AC-E8D32B868D0D}" dt="2021-03-19T21:21:30.377" v="4079" actId="1035"/>
          <ac:picMkLst>
            <pc:docMk/>
            <pc:sldMk cId="2930124650" sldId="420"/>
            <ac:picMk id="8" creationId="{3BA3540A-0E9C-48F1-B1F5-ADBEBED1DA78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2930124650" sldId="420"/>
            <ac:picMk id="11" creationId="{11668679-0706-4D58-9886-3C758D422EBA}"/>
          </ac:picMkLst>
        </pc:picChg>
        <pc:cxnChg chg="add mod">
          <ac:chgData name="Carlos Villacís" userId="b8437b144a195f86" providerId="LiveId" clId="{489D499E-AED0-44BD-87AC-E8D32B868D0D}" dt="2021-03-19T21:32:31.607" v="4170" actId="13822"/>
          <ac:cxnSpMkLst>
            <pc:docMk/>
            <pc:sldMk cId="2930124650" sldId="420"/>
            <ac:cxnSpMk id="14" creationId="{BE756CDF-1784-4924-BBF7-C224A56CED07}"/>
          </ac:cxnSpMkLst>
        </pc:cxnChg>
        <pc:cxnChg chg="add mod">
          <ac:chgData name="Carlos Villacís" userId="b8437b144a195f86" providerId="LiveId" clId="{489D499E-AED0-44BD-87AC-E8D32B868D0D}" dt="2021-03-19T23:52:46.792" v="4172" actId="14100"/>
          <ac:cxnSpMkLst>
            <pc:docMk/>
            <pc:sldMk cId="2930124650" sldId="420"/>
            <ac:cxnSpMk id="15" creationId="{4F5661B0-23FB-4F0E-B7FE-89ED69C73BC8}"/>
          </ac:cxnSpMkLst>
        </pc:cxnChg>
        <pc:cxnChg chg="add mod">
          <ac:chgData name="Carlos Villacís" userId="b8437b144a195f86" providerId="LiveId" clId="{489D499E-AED0-44BD-87AC-E8D32B868D0D}" dt="2021-03-19T21:32:31.607" v="4170" actId="13822"/>
          <ac:cxnSpMkLst>
            <pc:docMk/>
            <pc:sldMk cId="2930124650" sldId="420"/>
            <ac:cxnSpMk id="16" creationId="{64AEE668-8FC5-42B2-BB4A-8ED89C6E7DA9}"/>
          </ac:cxnSpMkLst>
        </pc:cxnChg>
        <pc:cxnChg chg="add mod">
          <ac:chgData name="Carlos Villacís" userId="b8437b144a195f86" providerId="LiveId" clId="{489D499E-AED0-44BD-87AC-E8D32B868D0D}" dt="2021-03-19T21:32:31.607" v="4170" actId="13822"/>
          <ac:cxnSpMkLst>
            <pc:docMk/>
            <pc:sldMk cId="2930124650" sldId="420"/>
            <ac:cxnSpMk id="17" creationId="{1E64E1E9-0048-4D41-BA80-89EAC8E5390F}"/>
          </ac:cxnSpMkLst>
        </pc:cxnChg>
      </pc:sldChg>
      <pc:sldChg chg="modSp del modNotes">
        <pc:chgData name="Carlos Villacís" userId="b8437b144a195f86" providerId="LiveId" clId="{489D499E-AED0-44BD-87AC-E8D32B868D0D}" dt="2021-03-20T02:18:56.197" v="5653" actId="2696"/>
        <pc:sldMkLst>
          <pc:docMk/>
          <pc:sldMk cId="4237626925" sldId="421"/>
        </pc:sldMkLst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237626925" sldId="421"/>
            <ac:spMk id="2" creationId="{2A831EDA-E3A0-4575-BC4D-B56C8F51918E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237626925" sldId="421"/>
            <ac:spMk id="3" creationId="{D24B7FE0-EFF9-488A-B172-79B27C914431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237626925" sldId="421"/>
            <ac:spMk id="4" creationId="{1C5A4C91-7F40-48AA-B9A9-471F51615033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237626925" sldId="421"/>
            <ac:spMk id="10" creationId="{40127EA6-01CD-4E1F-AB00-FF2A9D1CE833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237626925" sldId="421"/>
            <ac:spMk id="29" creationId="{AD736982-1723-4A5B-AD31-DC6FFD5C3037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237626925" sldId="421"/>
            <ac:spMk id="30" creationId="{4B4D59AA-3F5A-408F-ADDC-D766F9453545}"/>
          </ac:spMkLst>
        </pc:sp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4237626925" sldId="421"/>
            <ac:picMk id="9" creationId="{67A86FA1-1EC1-495B-BF4D-76A8747DE079}"/>
          </ac:picMkLst>
        </pc:picChg>
      </pc:sldChg>
      <pc:sldChg chg="modSp del modNotes">
        <pc:chgData name="Carlos Villacís" userId="b8437b144a195f86" providerId="LiveId" clId="{489D499E-AED0-44BD-87AC-E8D32B868D0D}" dt="2021-03-20T19:54:11.386" v="7117" actId="2696"/>
        <pc:sldMkLst>
          <pc:docMk/>
          <pc:sldMk cId="36945136" sldId="423"/>
        </pc:sldMkLst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6945136" sldId="423"/>
            <ac:spMk id="5" creationId="{04D7C4C0-6E9D-482F-A4CB-5068B49E33C4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6945136" sldId="423"/>
            <ac:spMk id="9" creationId="{AF690D16-6D91-47DE-9890-B0D11C8782A6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6945136" sldId="423"/>
            <ac:spMk id="12" creationId="{BFA402BA-0A6C-43AE-9ADD-84C9DB1C5F1D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6945136" sldId="423"/>
            <ac:spMk id="29" creationId="{AD736982-1723-4A5B-AD31-DC6FFD5C3037}"/>
          </ac:spMkLst>
        </pc:sp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36945136" sldId="423"/>
            <ac:picMk id="4" creationId="{033064A1-B243-464D-93D6-5E2CAC0E35EF}"/>
          </ac:picMkLst>
        </pc:picChg>
      </pc:sldChg>
      <pc:sldChg chg="addSp delSp modSp mod modNotes">
        <pc:chgData name="Carlos Villacís" userId="b8437b144a195f86" providerId="LiveId" clId="{489D499E-AED0-44BD-87AC-E8D32B868D0D}" dt="2021-03-20T05:07:25.793" v="6853" actId="1076"/>
        <pc:sldMkLst>
          <pc:docMk/>
          <pc:sldMk cId="855197568" sldId="424"/>
        </pc:sldMkLst>
        <pc:spChg chg="del mod">
          <ac:chgData name="Carlos Villacís" userId="b8437b144a195f86" providerId="LiveId" clId="{489D499E-AED0-44BD-87AC-E8D32B868D0D}" dt="2021-03-20T01:33:45.206" v="5296" actId="478"/>
          <ac:spMkLst>
            <pc:docMk/>
            <pc:sldMk cId="855197568" sldId="424"/>
            <ac:spMk id="9" creationId="{61DD7F65-9014-4595-A5B4-0F20AB05A6A1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855197568" sldId="424"/>
            <ac:spMk id="10" creationId="{88586F19-3DB7-476D-B652-C17F1BC914D6}"/>
          </ac:spMkLst>
        </pc:spChg>
        <pc:spChg chg="add mod">
          <ac:chgData name="Carlos Villacís" userId="b8437b144a195f86" providerId="LiveId" clId="{489D499E-AED0-44BD-87AC-E8D32B868D0D}" dt="2021-03-20T01:33:20.464" v="5292" actId="20577"/>
          <ac:spMkLst>
            <pc:docMk/>
            <pc:sldMk cId="855197568" sldId="424"/>
            <ac:spMk id="11" creationId="{48F850F2-4492-4B44-80C1-78AC4656123F}"/>
          </ac:spMkLst>
        </pc:spChg>
        <pc:spChg chg="add mod">
          <ac:chgData name="Carlos Villacís" userId="b8437b144a195f86" providerId="LiveId" clId="{489D499E-AED0-44BD-87AC-E8D32B868D0D}" dt="2021-03-20T03:48:53.581" v="5751" actId="1076"/>
          <ac:spMkLst>
            <pc:docMk/>
            <pc:sldMk cId="855197568" sldId="424"/>
            <ac:spMk id="14" creationId="{B3F6D576-CD44-456B-85B7-92718BBE4550}"/>
          </ac:spMkLst>
        </pc:spChg>
        <pc:spChg chg="add mod">
          <ac:chgData name="Carlos Villacís" userId="b8437b144a195f86" providerId="LiveId" clId="{489D499E-AED0-44BD-87AC-E8D32B868D0D}" dt="2021-03-20T03:49:37.955" v="5818" actId="1076"/>
          <ac:spMkLst>
            <pc:docMk/>
            <pc:sldMk cId="855197568" sldId="424"/>
            <ac:spMk id="15" creationId="{68DF1FBF-D9E6-45E6-BF15-5D5B69F88273}"/>
          </ac:spMkLst>
        </pc:spChg>
        <pc:spChg chg="add mod">
          <ac:chgData name="Carlos Villacís" userId="b8437b144a195f86" providerId="LiveId" clId="{489D499E-AED0-44BD-87AC-E8D32B868D0D}" dt="2021-03-20T05:07:25.793" v="6853" actId="1076"/>
          <ac:spMkLst>
            <pc:docMk/>
            <pc:sldMk cId="855197568" sldId="424"/>
            <ac:spMk id="16" creationId="{383E0D39-7AE9-49F9-91E7-DAC1C18231B9}"/>
          </ac:spMkLst>
        </pc:spChg>
        <pc:spChg chg="add mod">
          <ac:chgData name="Carlos Villacís" userId="b8437b144a195f86" providerId="LiveId" clId="{489D499E-AED0-44BD-87AC-E8D32B868D0D}" dt="2021-03-20T03:51:17.044" v="6146" actId="20577"/>
          <ac:spMkLst>
            <pc:docMk/>
            <pc:sldMk cId="855197568" sldId="424"/>
            <ac:spMk id="17" creationId="{DC381067-9FAE-456B-AAA4-D7A94ED9903E}"/>
          </ac:spMkLst>
        </pc:spChg>
        <pc:spChg chg="add mod">
          <ac:chgData name="Carlos Villacís" userId="b8437b144a195f86" providerId="LiveId" clId="{489D499E-AED0-44BD-87AC-E8D32B868D0D}" dt="2021-03-20T05:05:02.604" v="6788" actId="20577"/>
          <ac:spMkLst>
            <pc:docMk/>
            <pc:sldMk cId="855197568" sldId="424"/>
            <ac:spMk id="27" creationId="{1CAB0D2D-B96E-4624-9473-F4E58A33F141}"/>
          </ac:spMkLst>
        </pc:spChg>
        <pc:spChg chg="add mod">
          <ac:chgData name="Carlos Villacís" userId="b8437b144a195f86" providerId="LiveId" clId="{489D499E-AED0-44BD-87AC-E8D32B868D0D}" dt="2021-03-20T05:05:12.618" v="6822" actId="20577"/>
          <ac:spMkLst>
            <pc:docMk/>
            <pc:sldMk cId="855197568" sldId="424"/>
            <ac:spMk id="28" creationId="{B585EEFD-3BD5-4DB6-8DE5-98731DFA091B}"/>
          </ac:spMkLst>
        </pc:spChg>
        <pc:spChg chg="mod">
          <ac:chgData name="Carlos Villacís" userId="b8437b144a195f86" providerId="LiveId" clId="{489D499E-AED0-44BD-87AC-E8D32B868D0D}" dt="2021-03-20T01:29:00.102" v="5225" actId="1076"/>
          <ac:spMkLst>
            <pc:docMk/>
            <pc:sldMk cId="855197568" sldId="424"/>
            <ac:spMk id="29" creationId="{AD736982-1723-4A5B-AD31-DC6FFD5C3037}"/>
          </ac:spMkLst>
        </pc:spChg>
        <pc:spChg chg="del mod">
          <ac:chgData name="Carlos Villacís" userId="b8437b144a195f86" providerId="LiveId" clId="{489D499E-AED0-44BD-87AC-E8D32B868D0D}" dt="2021-03-20T01:29:10.816" v="5226" actId="478"/>
          <ac:spMkLst>
            <pc:docMk/>
            <pc:sldMk cId="855197568" sldId="424"/>
            <ac:spMk id="30" creationId="{4B4D59AA-3F5A-408F-ADDC-D766F9453545}"/>
          </ac:spMkLst>
        </pc:spChg>
        <pc:spChg chg="add mod">
          <ac:chgData name="Carlos Villacís" userId="b8437b144a195f86" providerId="LiveId" clId="{489D499E-AED0-44BD-87AC-E8D32B868D0D}" dt="2021-03-20T05:06:59.909" v="6850" actId="20577"/>
          <ac:spMkLst>
            <pc:docMk/>
            <pc:sldMk cId="855197568" sldId="424"/>
            <ac:spMk id="31" creationId="{E77E982E-909D-4A03-9B1B-1C6490E3BC2C}"/>
          </ac:spMkLst>
        </pc:spChg>
        <pc:spChg chg="add mod">
          <ac:chgData name="Carlos Villacís" userId="b8437b144a195f86" providerId="LiveId" clId="{489D499E-AED0-44BD-87AC-E8D32B868D0D}" dt="2021-03-20T05:04:06.450" v="6754" actId="20577"/>
          <ac:spMkLst>
            <pc:docMk/>
            <pc:sldMk cId="855197568" sldId="424"/>
            <ac:spMk id="32" creationId="{DBE1F7B4-98BE-46FE-91DF-D2A8A9281659}"/>
          </ac:spMkLst>
        </pc:spChg>
        <pc:picChg chg="del mod">
          <ac:chgData name="Carlos Villacís" userId="b8437b144a195f86" providerId="LiveId" clId="{489D499E-AED0-44BD-87AC-E8D32B868D0D}" dt="2021-03-20T01:33:24.449" v="5294" actId="478"/>
          <ac:picMkLst>
            <pc:docMk/>
            <pc:sldMk cId="855197568" sldId="424"/>
            <ac:picMk id="3" creationId="{F6EED16D-0B62-4218-95C7-98AA6B43CE41}"/>
          </ac:picMkLst>
        </pc:picChg>
        <pc:picChg chg="del mod">
          <ac:chgData name="Carlos Villacís" userId="b8437b144a195f86" providerId="LiveId" clId="{489D499E-AED0-44BD-87AC-E8D32B868D0D}" dt="2021-03-20T01:33:26.136" v="5295" actId="478"/>
          <ac:picMkLst>
            <pc:docMk/>
            <pc:sldMk cId="855197568" sldId="424"/>
            <ac:picMk id="4" creationId="{E2DF7950-D9EE-4797-8710-989B3452FC25}"/>
          </ac:picMkLst>
        </pc:picChg>
        <pc:picChg chg="del mod">
          <ac:chgData name="Carlos Villacís" userId="b8437b144a195f86" providerId="LiveId" clId="{489D499E-AED0-44BD-87AC-E8D32B868D0D}" dt="2021-03-20T01:33:22.528" v="5293" actId="478"/>
          <ac:picMkLst>
            <pc:docMk/>
            <pc:sldMk cId="855197568" sldId="424"/>
            <ac:picMk id="5" creationId="{149E3E08-DB78-4973-BFFD-F6B79244878E}"/>
          </ac:picMkLst>
        </pc:picChg>
        <pc:picChg chg="add mod">
          <ac:chgData name="Carlos Villacís" userId="b8437b144a195f86" providerId="LiveId" clId="{489D499E-AED0-44BD-87AC-E8D32B868D0D}" dt="2021-03-20T03:00:19.148" v="5723" actId="1038"/>
          <ac:picMkLst>
            <pc:docMk/>
            <pc:sldMk cId="855197568" sldId="424"/>
            <ac:picMk id="12" creationId="{0675AF29-5025-4085-856D-F89D11CA727D}"/>
          </ac:picMkLst>
        </pc:picChg>
        <pc:picChg chg="add mod">
          <ac:chgData name="Carlos Villacís" userId="b8437b144a195f86" providerId="LiveId" clId="{489D499E-AED0-44BD-87AC-E8D32B868D0D}" dt="2021-03-20T03:00:19.148" v="5723" actId="1038"/>
          <ac:picMkLst>
            <pc:docMk/>
            <pc:sldMk cId="855197568" sldId="424"/>
            <ac:picMk id="9218" creationId="{4D552F88-EB2A-409E-B32D-17BD37F6EF3F}"/>
          </ac:picMkLst>
        </pc:picChg>
        <pc:picChg chg="add del mod">
          <ac:chgData name="Carlos Villacís" userId="b8437b144a195f86" providerId="LiveId" clId="{489D499E-AED0-44BD-87AC-E8D32B868D0D}" dt="2021-03-20T02:34:11.242" v="5700" actId="478"/>
          <ac:picMkLst>
            <pc:docMk/>
            <pc:sldMk cId="855197568" sldId="424"/>
            <ac:picMk id="9220" creationId="{42D9B7DE-1DA1-40C3-9622-AB82E0EB37AC}"/>
          </ac:picMkLst>
        </pc:picChg>
        <pc:picChg chg="add mod">
          <ac:chgData name="Carlos Villacís" userId="b8437b144a195f86" providerId="LiveId" clId="{489D499E-AED0-44BD-87AC-E8D32B868D0D}" dt="2021-03-20T03:49:59.131" v="5821" actId="1035"/>
          <ac:picMkLst>
            <pc:docMk/>
            <pc:sldMk cId="855197568" sldId="424"/>
            <ac:picMk id="9222" creationId="{9790603C-F122-44D4-8C2B-033C40129F73}"/>
          </ac:picMkLst>
        </pc:picChg>
        <pc:cxnChg chg="add mod">
          <ac:chgData name="Carlos Villacís" userId="b8437b144a195f86" providerId="LiveId" clId="{489D499E-AED0-44BD-87AC-E8D32B868D0D}" dt="2021-03-20T03:55:38.529" v="6165" actId="1038"/>
          <ac:cxnSpMkLst>
            <pc:docMk/>
            <pc:sldMk cId="855197568" sldId="424"/>
            <ac:cxnSpMk id="18" creationId="{A79E0689-F04D-4762-B1D3-A85C461CF230}"/>
          </ac:cxnSpMkLst>
        </pc:cxnChg>
        <pc:cxnChg chg="add mod">
          <ac:chgData name="Carlos Villacís" userId="b8437b144a195f86" providerId="LiveId" clId="{489D499E-AED0-44BD-87AC-E8D32B868D0D}" dt="2021-03-20T03:57:20.221" v="6168" actId="14100"/>
          <ac:cxnSpMkLst>
            <pc:docMk/>
            <pc:sldMk cId="855197568" sldId="424"/>
            <ac:cxnSpMk id="21" creationId="{DAFE989A-88C3-4880-91F6-2959D420F3FB}"/>
          </ac:cxnSpMkLst>
        </pc:cxnChg>
        <pc:cxnChg chg="add mod">
          <ac:chgData name="Carlos Villacís" userId="b8437b144a195f86" providerId="LiveId" clId="{489D499E-AED0-44BD-87AC-E8D32B868D0D}" dt="2021-03-20T03:57:29.630" v="6171" actId="14100"/>
          <ac:cxnSpMkLst>
            <pc:docMk/>
            <pc:sldMk cId="855197568" sldId="424"/>
            <ac:cxnSpMk id="23" creationId="{ADD65E19-9913-48A5-A683-6352216D520D}"/>
          </ac:cxnSpMkLst>
        </pc:cxnChg>
        <pc:cxnChg chg="add mod">
          <ac:chgData name="Carlos Villacís" userId="b8437b144a195f86" providerId="LiveId" clId="{489D499E-AED0-44BD-87AC-E8D32B868D0D}" dt="2021-03-20T03:58:01.536" v="6176" actId="1038"/>
          <ac:cxnSpMkLst>
            <pc:docMk/>
            <pc:sldMk cId="855197568" sldId="424"/>
            <ac:cxnSpMk id="25" creationId="{8EC791C3-E522-42B7-9E3E-9C7E8B219917}"/>
          </ac:cxnSpMkLst>
        </pc:cxnChg>
      </pc:sldChg>
      <pc:sldChg chg="modSp del modNotes">
        <pc:chgData name="Carlos Villacís" userId="b8437b144a195f86" providerId="LiveId" clId="{489D499E-AED0-44BD-87AC-E8D32B868D0D}" dt="2021-03-20T02:18:56.197" v="5653" actId="2696"/>
        <pc:sldMkLst>
          <pc:docMk/>
          <pc:sldMk cId="252245311" sldId="428"/>
        </pc:sldMkLst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52245311" sldId="428"/>
            <ac:spMk id="4" creationId="{CA60A926-D409-4FF4-974C-5EA894AA5E96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52245311" sldId="428"/>
            <ac:spMk id="7" creationId="{DD5EDE8E-ED7B-4CCE-BC2D-DCAF4BBD6C96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52245311" sldId="428"/>
            <ac:spMk id="8" creationId="{0A3F0EA5-1BB3-4823-A9EA-6FCF30926AFC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52245311" sldId="428"/>
            <ac:spMk id="11" creationId="{EC433840-E223-4138-839F-251D2D7B4D72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52245311" sldId="428"/>
            <ac:spMk id="17" creationId="{F9D729C0-1DAA-4C7A-B900-D11E207FEFFA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52245311" sldId="428"/>
            <ac:spMk id="20" creationId="{BE4876BB-61FE-419F-8E7B-2DF88E0D087F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52245311" sldId="428"/>
            <ac:spMk id="21" creationId="{8A54843C-E6A7-4358-86BA-39C785413543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52245311" sldId="428"/>
            <ac:spMk id="23" creationId="{99DA8F6C-7456-4419-BF9B-1BF33B3AFBED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52245311" sldId="428"/>
            <ac:spMk id="26" creationId="{2BBD7DB9-B6E0-493A-9632-67A75B2E4DCF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52245311" sldId="428"/>
            <ac:spMk id="27" creationId="{039E30DC-C9F1-47D0-8ABB-0683DC41E2DE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52245311" sldId="428"/>
            <ac:spMk id="29" creationId="{AD736982-1723-4A5B-AD31-DC6FFD5C3037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52245311" sldId="428"/>
            <ac:spMk id="30" creationId="{4B4D59AA-3F5A-408F-ADDC-D766F9453545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52245311" sldId="428"/>
            <ac:spMk id="32" creationId="{8704FE2A-7AD6-4947-BC4E-80438969D70E}"/>
          </ac:spMkLst>
        </pc:s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252245311" sldId="428"/>
            <ac:grpSpMk id="3" creationId="{AF288E45-413E-4364-90EA-49FB6E3153F1}"/>
          </ac:grpSpMkLst>
        </pc:gr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252245311" sldId="428"/>
            <ac:grpSpMk id="5" creationId="{E658B991-CD72-4C0F-90F0-C7CC83FAA278}"/>
          </ac:grpSpMkLst>
        </pc:gr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252245311" sldId="428"/>
            <ac:grpSpMk id="10" creationId="{052DF48C-2D02-4DDD-A7E2-D230DAB4C53B}"/>
          </ac:grpSpMkLst>
        </pc:gr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252245311" sldId="428"/>
            <ac:grpSpMk id="14" creationId="{973B5D17-9275-4D47-A18F-AFC23EA401EB}"/>
          </ac:grpSpMkLst>
        </pc:gr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252245311" sldId="428"/>
            <ac:grpSpMk id="15" creationId="{A9892668-38D5-44BB-A2F9-69588003CDE4}"/>
          </ac:grpSpMkLst>
        </pc:gr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252245311" sldId="428"/>
            <ac:grpSpMk id="16" creationId="{2F19A701-6AB0-41AE-A560-3C0703EA344A}"/>
          </ac:grpSpMkLst>
        </pc:grp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252245311" sldId="428"/>
            <ac:picMk id="2" creationId="{AF28E79F-7C20-4860-BBC9-3F23888B06DD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252245311" sldId="428"/>
            <ac:picMk id="6" creationId="{101BC0A1-0825-443F-8443-B021019FDD47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252245311" sldId="428"/>
            <ac:picMk id="9" creationId="{ACA34933-2E86-4686-8F85-49C4FFA03094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252245311" sldId="428"/>
            <ac:picMk id="12" creationId="{144324AE-AB50-481A-B335-B43881471884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252245311" sldId="428"/>
            <ac:picMk id="18" creationId="{7DC7DE90-66C8-4A45-911D-C8121FF2E8A9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252245311" sldId="428"/>
            <ac:picMk id="19" creationId="{1B63D0F5-6F60-4049-A470-7B2E99040448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252245311" sldId="428"/>
            <ac:picMk id="22" creationId="{87D938A7-3793-4DA4-85A3-6D08EFACF7E4}"/>
          </ac:picMkLst>
        </pc:picChg>
      </pc:sldChg>
      <pc:sldChg chg="modSp del modNotes">
        <pc:chgData name="Carlos Villacís" userId="b8437b144a195f86" providerId="LiveId" clId="{489D499E-AED0-44BD-87AC-E8D32B868D0D}" dt="2021-03-20T02:18:56.197" v="5653" actId="2696"/>
        <pc:sldMkLst>
          <pc:docMk/>
          <pc:sldMk cId="3040023922" sldId="430"/>
        </pc:sldMkLst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040023922" sldId="430"/>
            <ac:spMk id="4" creationId="{21F1E9E6-80B6-4954-A8AA-755DDB0899D0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040023922" sldId="430"/>
            <ac:spMk id="6" creationId="{8D7056FA-920A-4154-87D2-75FD2948340E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040023922" sldId="430"/>
            <ac:spMk id="7" creationId="{A1661644-A370-48A8-B121-D57453CDFDCE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040023922" sldId="430"/>
            <ac:spMk id="12" creationId="{6627FD7A-348C-4142-BF4F-F53C87855E3C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040023922" sldId="430"/>
            <ac:spMk id="16" creationId="{F1B964A8-AAD7-4404-B751-E153BB48BB00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040023922" sldId="430"/>
            <ac:spMk id="19" creationId="{612B129A-F591-456B-842D-6A2730BB614A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040023922" sldId="430"/>
            <ac:spMk id="20" creationId="{D6C29D0E-A47A-4E7B-AF8C-5816CC5C059C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040023922" sldId="430"/>
            <ac:spMk id="21" creationId="{E25EAA2A-8085-415C-B2D5-C66C9D9043A4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040023922" sldId="430"/>
            <ac:spMk id="22" creationId="{49028492-BFE9-4DBE-8402-F4231A70141E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040023922" sldId="430"/>
            <ac:spMk id="26" creationId="{19B84C3A-2AE0-417D-9E66-8E3452D8F963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040023922" sldId="430"/>
            <ac:spMk id="29" creationId="{AD736982-1723-4A5B-AD31-DC6FFD5C3037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040023922" sldId="430"/>
            <ac:spMk id="33" creationId="{62DDA1AE-06A7-416C-B438-C4CC13E0BE02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040023922" sldId="430"/>
            <ac:spMk id="34" creationId="{F1A75C47-6C68-4C33-968C-DD355E16A6B9}"/>
          </ac:spMkLst>
        </pc:s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3040023922" sldId="430"/>
            <ac:grpSpMk id="5" creationId="{3AE25B74-9F53-467A-82DC-F02BC3F624DD}"/>
          </ac:grpSpMkLst>
        </pc:gr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3040023922" sldId="430"/>
            <ac:grpSpMk id="8" creationId="{480CE2AD-C355-4D70-9BF0-C38093522D3D}"/>
          </ac:grpSpMkLst>
        </pc:gr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3040023922" sldId="430"/>
            <ac:grpSpMk id="9" creationId="{D014E6F6-1DF7-4882-9673-765A986E47CF}"/>
          </ac:grpSpMkLst>
        </pc:gr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3040023922" sldId="430"/>
            <ac:grpSpMk id="10" creationId="{AEF773A2-9175-4BE2-B39A-9790FC1E4E18}"/>
          </ac:grpSpMkLst>
        </pc:gr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3040023922" sldId="430"/>
            <ac:grpSpMk id="11" creationId="{9641656F-E6D4-4103-BF2F-C53FCD83EB9E}"/>
          </ac:grpSpMkLst>
        </pc:gr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3040023922" sldId="430"/>
            <ac:grpSpMk id="31" creationId="{C56A1EAC-1ACB-426B-8735-FFD4331BB309}"/>
          </ac:grpSpMkLst>
        </pc:grp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3040023922" sldId="430"/>
            <ac:picMk id="13" creationId="{B1799EC4-A6BC-472F-8AED-4281DE63EF49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3040023922" sldId="430"/>
            <ac:picMk id="14" creationId="{6494F9B2-6338-40C5-973A-682C2E720E5F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3040023922" sldId="430"/>
            <ac:picMk id="17" creationId="{11CA5AC2-8E17-4D46-AE7B-58AE59D9AEF7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3040023922" sldId="430"/>
            <ac:picMk id="18" creationId="{99EDFCF4-6507-4543-BB5C-069C9715463B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3040023922" sldId="430"/>
            <ac:picMk id="32" creationId="{7DC6664B-8DDF-407D-AE8E-4761BB741424}"/>
          </ac:picMkLst>
        </pc:picChg>
      </pc:sldChg>
      <pc:sldChg chg="modSp del modNotes">
        <pc:chgData name="Carlos Villacís" userId="b8437b144a195f86" providerId="LiveId" clId="{489D499E-AED0-44BD-87AC-E8D32B868D0D}" dt="2021-03-20T02:18:56.197" v="5653" actId="2696"/>
        <pc:sldMkLst>
          <pc:docMk/>
          <pc:sldMk cId="4142989055" sldId="432"/>
        </pc:sldMkLst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142989055" sldId="432"/>
            <ac:spMk id="7" creationId="{3B7B6097-E2AB-49A1-A97B-0F2D9DFAC103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142989055" sldId="432"/>
            <ac:spMk id="10" creationId="{759FE3C0-DDCF-47FE-8E32-5472C7610419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142989055" sldId="432"/>
            <ac:spMk id="15" creationId="{7B468C2C-253A-4A73-B1D6-D8DD25E9CEC7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142989055" sldId="432"/>
            <ac:spMk id="18" creationId="{BF14A93B-DEDC-4868-9C4D-EF9BD7573BA8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142989055" sldId="432"/>
            <ac:spMk id="22" creationId="{C9DCB022-317D-4BBE-B01A-1122E043EC60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142989055" sldId="432"/>
            <ac:spMk id="29" creationId="{AD736982-1723-4A5B-AD31-DC6FFD5C3037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142989055" sldId="432"/>
            <ac:spMk id="30" creationId="{4B4D59AA-3F5A-408F-ADDC-D766F9453545}"/>
          </ac:spMkLst>
        </pc:s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4142989055" sldId="432"/>
            <ac:grpSpMk id="12" creationId="{966356AE-5EDB-4D8B-9C2A-B27E258C5CE9}"/>
          </ac:grpSpMkLst>
        </pc:gr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4142989055" sldId="432"/>
            <ac:grpSpMk id="13" creationId="{B50A8DE4-4BEE-4C21-A632-847A31B06CBB}"/>
          </ac:grpSpMkLst>
        </pc:gr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4142989055" sldId="432"/>
            <ac:grpSpMk id="21" creationId="{66A56549-60D9-4500-873A-98186D81025C}"/>
          </ac:grpSpMkLst>
        </pc:grp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4142989055" sldId="432"/>
            <ac:picMk id="5" creationId="{AEC66F38-233B-47A5-9E6F-99B05642338D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4142989055" sldId="432"/>
            <ac:picMk id="6" creationId="{E4199134-010B-4610-B31C-B2D1FE1F6843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4142989055" sldId="432"/>
            <ac:picMk id="8" creationId="{D78A61D3-9C2C-4A5A-A466-88045DB457AC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4142989055" sldId="432"/>
            <ac:picMk id="16" creationId="{B3E5F4F4-312F-4024-AB22-1388B1B0214A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4142989055" sldId="432"/>
            <ac:picMk id="23" creationId="{5335DB0A-3D05-43E0-B984-453AD9926570}"/>
          </ac:picMkLst>
        </pc:picChg>
      </pc:sldChg>
      <pc:sldChg chg="modSp del modNotes">
        <pc:chgData name="Carlos Villacís" userId="b8437b144a195f86" providerId="LiveId" clId="{489D499E-AED0-44BD-87AC-E8D32B868D0D}" dt="2021-03-20T02:18:56.197" v="5653" actId="2696"/>
        <pc:sldMkLst>
          <pc:docMk/>
          <pc:sldMk cId="1731189163" sldId="433"/>
        </pc:sldMkLst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731189163" sldId="433"/>
            <ac:spMk id="3" creationId="{7A77B332-1E94-46BF-8D07-7868CF362864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731189163" sldId="433"/>
            <ac:spMk id="6" creationId="{E14CA479-83C7-4ED9-84B7-86655A03A2DF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731189163" sldId="433"/>
            <ac:spMk id="7" creationId="{3DBF1FD9-7C51-4794-A5CF-BAD441F4FE35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731189163" sldId="433"/>
            <ac:spMk id="9" creationId="{9216009E-12B9-4F30-A2AC-2EEF7A86C680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731189163" sldId="433"/>
            <ac:spMk id="13" creationId="{ED20CE5A-85D7-4637-BD77-099FF8B41765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731189163" sldId="433"/>
            <ac:spMk id="14" creationId="{027808AB-B1A5-441A-ACA0-05BE3125B362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731189163" sldId="433"/>
            <ac:spMk id="29" creationId="{AD736982-1723-4A5B-AD31-DC6FFD5C3037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731189163" sldId="433"/>
            <ac:spMk id="30" creationId="{4B4D59AA-3F5A-408F-ADDC-D766F9453545}"/>
          </ac:spMkLst>
        </pc:s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1731189163" sldId="433"/>
            <ac:grpSpMk id="11" creationId="{9B53F51B-4338-48B7-956A-50B9CD2DA088}"/>
          </ac:grpSpMkLst>
        </pc:grp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1731189163" sldId="433"/>
            <ac:picMk id="4" creationId="{C789E9DB-8FC6-4F57-9853-3236379767A5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1731189163" sldId="433"/>
            <ac:picMk id="12" creationId="{290FA98E-6342-488D-B9C1-965E8022BAFF}"/>
          </ac:picMkLst>
        </pc:picChg>
      </pc:sldChg>
      <pc:sldChg chg="modSp del modNotes">
        <pc:chgData name="Carlos Villacís" userId="b8437b144a195f86" providerId="LiveId" clId="{489D499E-AED0-44BD-87AC-E8D32B868D0D}" dt="2021-03-20T02:18:56.197" v="5653" actId="2696"/>
        <pc:sldMkLst>
          <pc:docMk/>
          <pc:sldMk cId="2556862461" sldId="435"/>
        </pc:sldMkLst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556862461" sldId="435"/>
            <ac:spMk id="5" creationId="{B64B3187-3259-43A1-A708-880F999874BB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556862461" sldId="435"/>
            <ac:spMk id="10" creationId="{48439937-9237-4EF9-973C-1402B29014BB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556862461" sldId="435"/>
            <ac:spMk id="12" creationId="{48817FC5-9561-498E-9FA8-406C9D386460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556862461" sldId="435"/>
            <ac:spMk id="13" creationId="{5A7EF3FC-BE0E-41F0-B822-8391E89755EB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556862461" sldId="435"/>
            <ac:spMk id="15" creationId="{D9C65043-9A6B-49B2-97FF-3190789491BF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556862461" sldId="435"/>
            <ac:spMk id="18" creationId="{CBFCBADC-0B33-4C21-A24B-3D194A27002B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556862461" sldId="435"/>
            <ac:spMk id="21" creationId="{48E9B015-BB1C-4FBC-B5CC-0F9081D8E17E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556862461" sldId="435"/>
            <ac:spMk id="23" creationId="{496C2B14-6F11-4319-9673-987032474C09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556862461" sldId="435"/>
            <ac:spMk id="25" creationId="{60022465-AE11-4266-B019-E86B8A6C30CC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556862461" sldId="435"/>
            <ac:spMk id="29" creationId="{AD736982-1723-4A5B-AD31-DC6FFD5C3037}"/>
          </ac:spMkLst>
        </pc:s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2556862461" sldId="435"/>
            <ac:grpSpMk id="16" creationId="{4FBBB4DD-887F-4483-B99A-26181A2B4CF5}"/>
          </ac:grpSpMkLst>
        </pc:gr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2556862461" sldId="435"/>
            <ac:grpSpMk id="19" creationId="{7996DE8A-6C55-4A55-9501-4567417D6ACA}"/>
          </ac:grpSpMkLst>
        </pc:gr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2556862461" sldId="435"/>
            <ac:grpSpMk id="22" creationId="{B21477C9-1E42-4F81-A49D-6AF50AF8EBE2}"/>
          </ac:grpSpMkLst>
        </pc:grp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2556862461" sldId="435"/>
            <ac:picMk id="4" creationId="{3CEED999-53AD-45D5-B9E3-1C1D4917BD2A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2556862461" sldId="435"/>
            <ac:picMk id="6" creationId="{49D3AEA7-56D4-4791-96A7-93D88E292FEE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2556862461" sldId="435"/>
            <ac:picMk id="14" creationId="{2C916F44-D33E-41A8-9B2C-91CF14A7D149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2556862461" sldId="435"/>
            <ac:picMk id="17" creationId="{9E5ED8E2-BC64-408E-9C04-65A0E3205C77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2556862461" sldId="435"/>
            <ac:picMk id="24" creationId="{8BA8CAB6-D1E0-4755-9CCE-8F0C637756B1}"/>
          </ac:picMkLst>
        </pc:picChg>
      </pc:sldChg>
      <pc:sldChg chg="modSp del modNotes">
        <pc:chgData name="Carlos Villacís" userId="b8437b144a195f86" providerId="LiveId" clId="{489D499E-AED0-44BD-87AC-E8D32B868D0D}" dt="2021-03-20T02:18:56.197" v="5653" actId="2696"/>
        <pc:sldMkLst>
          <pc:docMk/>
          <pc:sldMk cId="600424216" sldId="436"/>
        </pc:sldMkLst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600424216" sldId="436"/>
            <ac:spMk id="3" creationId="{16E8DFCC-D812-4257-BD86-D63C7F6A0622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600424216" sldId="436"/>
            <ac:spMk id="6" creationId="{BD59ACE5-1A09-48A6-840A-3F802D9F144F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600424216" sldId="436"/>
            <ac:spMk id="8" creationId="{800BB6E4-F171-4677-8842-8C22734D0189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600424216" sldId="436"/>
            <ac:spMk id="11" creationId="{4FE9C94E-65F2-4997-88E8-F44615A56F44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600424216" sldId="436"/>
            <ac:spMk id="29" creationId="{AD736982-1723-4A5B-AD31-DC6FFD5C3037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600424216" sldId="436"/>
            <ac:spMk id="30" creationId="{4B4D59AA-3F5A-408F-ADDC-D766F9453545}"/>
          </ac:spMkLst>
        </pc:sp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600424216" sldId="436"/>
            <ac:picMk id="2" creationId="{533A7FF5-EDA8-4345-A9AE-478BC0EF4646}"/>
          </ac:picMkLst>
        </pc:picChg>
      </pc:sldChg>
      <pc:sldChg chg="modSp del modNotes">
        <pc:chgData name="Carlos Villacís" userId="b8437b144a195f86" providerId="LiveId" clId="{489D499E-AED0-44BD-87AC-E8D32B868D0D}" dt="2021-03-20T02:18:56.197" v="5653" actId="2696"/>
        <pc:sldMkLst>
          <pc:docMk/>
          <pc:sldMk cId="2222430027" sldId="437"/>
        </pc:sldMkLst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222430027" sldId="437"/>
            <ac:spMk id="8" creationId="{DB9230D7-A6EA-45BA-92E6-54424DE031A1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222430027" sldId="437"/>
            <ac:spMk id="11" creationId="{EC9DCAE2-80A9-4741-9308-BBC987F7C660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222430027" sldId="437"/>
            <ac:spMk id="12" creationId="{D9D23132-A66A-48C8-9785-E54C03AFCBA0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222430027" sldId="437"/>
            <ac:spMk id="14" creationId="{26930618-F6B1-40D3-95C2-7FA284BC7520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222430027" sldId="437"/>
            <ac:spMk id="27" creationId="{97E551DA-EF74-482D-8E5B-A269CBA79F78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222430027" sldId="437"/>
            <ac:spMk id="29" creationId="{AD736982-1723-4A5B-AD31-DC6FFD5C3037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222430027" sldId="437"/>
            <ac:spMk id="30" creationId="{4B4D59AA-3F5A-408F-ADDC-D766F9453545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222430027" sldId="437"/>
            <ac:spMk id="32" creationId="{89EB3A80-7A1E-4485-B64C-FC96F8045CE1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222430027" sldId="437"/>
            <ac:spMk id="33" creationId="{93A0E5F2-B6C2-4317-9F96-39993364C753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222430027" sldId="437"/>
            <ac:spMk id="35" creationId="{4CDCC53B-26BF-4F80-AC2A-474B35A674B3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222430027" sldId="437"/>
            <ac:spMk id="36" creationId="{905D6214-5A07-4B39-A6A7-724FA8259A60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222430027" sldId="437"/>
            <ac:spMk id="38" creationId="{BA5F48FC-8494-494C-9D64-3172A09B448C}"/>
          </ac:spMkLst>
        </pc:s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2222430027" sldId="437"/>
            <ac:grpSpMk id="5" creationId="{6D16EA73-E118-4679-AA2B-ED9E3563D7EF}"/>
          </ac:grpSpMkLst>
        </pc:gr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2222430027" sldId="437"/>
            <ac:grpSpMk id="6" creationId="{9519DD9B-BF54-41B3-90AA-AC94E5F8F51A}"/>
          </ac:grpSpMkLst>
        </pc:gr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2222430027" sldId="437"/>
            <ac:grpSpMk id="7" creationId="{489EED0D-2BBD-47FD-8F32-2F4372AE73C7}"/>
          </ac:grpSpMkLst>
        </pc:gr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2222430027" sldId="437"/>
            <ac:grpSpMk id="24" creationId="{621E95BD-0C53-4FB7-A222-F555BFEA9EC2}"/>
          </ac:grpSpMkLst>
        </pc:gr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2222430027" sldId="437"/>
            <ac:grpSpMk id="25" creationId="{F949C8AD-FA63-4240-82FF-3FB693EB0C17}"/>
          </ac:grpSpMkLst>
        </pc:gr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2222430027" sldId="437"/>
            <ac:grpSpMk id="26" creationId="{1B732946-D392-4CA7-9339-5BCB2ABD04E1}"/>
          </ac:grpSpMkLst>
        </pc:grp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2222430027" sldId="437"/>
            <ac:picMk id="3" creationId="{0C4F8922-CD5D-4832-9CFE-60D3FC6822B4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2222430027" sldId="437"/>
            <ac:picMk id="9" creationId="{5D3F9AC1-1030-4AB6-8D4F-8ACCD2C28B08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2222430027" sldId="437"/>
            <ac:picMk id="10" creationId="{6240D082-E208-4085-A963-F67BE2E874B8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2222430027" sldId="437"/>
            <ac:picMk id="13" creationId="{A43D2D98-0E62-4FA2-913F-A4B197428B25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2222430027" sldId="437"/>
            <ac:picMk id="28" creationId="{6D794E7E-1166-4FB9-90C1-D257BA99E0B1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2222430027" sldId="437"/>
            <ac:picMk id="31" creationId="{0DE2EF7B-64E0-4B8D-8A21-BE7A1C105BFF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2222430027" sldId="437"/>
            <ac:picMk id="34" creationId="{367147BB-7603-42A0-8DCF-535CB4182466}"/>
          </ac:picMkLst>
        </pc:picChg>
      </pc:sldChg>
      <pc:sldChg chg="modSp del modNotes">
        <pc:chgData name="Carlos Villacís" userId="b8437b144a195f86" providerId="LiveId" clId="{489D499E-AED0-44BD-87AC-E8D32B868D0D}" dt="2021-03-20T02:18:56.197" v="5653" actId="2696"/>
        <pc:sldMkLst>
          <pc:docMk/>
          <pc:sldMk cId="3851856714" sldId="438"/>
        </pc:sldMkLst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851856714" sldId="438"/>
            <ac:spMk id="16" creationId="{4D35B7E9-0315-4592-8FA4-E12795297043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851856714" sldId="438"/>
            <ac:spMk id="20" creationId="{8C9AF609-9A2A-4A39-98E8-2C8EC85FB28E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851856714" sldId="438"/>
            <ac:spMk id="24" creationId="{81565A1C-3372-490D-8E62-66044095C128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851856714" sldId="438"/>
            <ac:spMk id="29" creationId="{AD736982-1723-4A5B-AD31-DC6FFD5C3037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851856714" sldId="438"/>
            <ac:spMk id="30" creationId="{4B4D59AA-3F5A-408F-ADDC-D766F9453545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851856714" sldId="438"/>
            <ac:spMk id="37" creationId="{B87743EE-D186-46AA-8E18-BC990B460212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851856714" sldId="438"/>
            <ac:spMk id="38" creationId="{0B68DB8A-93A2-4ECD-8428-7DA13718EF59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851856714" sldId="438"/>
            <ac:spMk id="42" creationId="{CBE2FD8E-C674-4ABD-9015-3225E2469D1E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851856714" sldId="438"/>
            <ac:spMk id="45" creationId="{6FBD51AF-15CA-4BF2-B2A8-81FB16765DC1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851856714" sldId="438"/>
            <ac:spMk id="46" creationId="{6B36DC6A-55F6-4974-A9ED-2DDE45CE342E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851856714" sldId="438"/>
            <ac:spMk id="49" creationId="{7308DDE1-8DC5-4290-9686-D669607A97F1}"/>
          </ac:spMkLst>
        </pc:s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3851856714" sldId="438"/>
            <ac:grpSpMk id="4" creationId="{044416BA-35EC-467F-94EB-1F8E04F4A4AE}"/>
          </ac:grpSpMkLst>
        </pc:gr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3851856714" sldId="438"/>
            <ac:grpSpMk id="39" creationId="{7BE72590-6D1B-42A5-9D65-684ABD724B2A}"/>
          </ac:grpSpMkLst>
        </pc:gr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3851856714" sldId="438"/>
            <ac:grpSpMk id="40" creationId="{55D60C89-1106-410F-ABC0-5835BAC04F0B}"/>
          </ac:grpSpMkLst>
        </pc:gr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3851856714" sldId="438"/>
            <ac:grpSpMk id="41" creationId="{064EBF2C-A267-4643-8969-E63AAB875070}"/>
          </ac:grpSpMkLst>
        </pc:grp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3851856714" sldId="438"/>
            <ac:picMk id="17" creationId="{DBAAC687-E119-4C01-AA0C-F17CBE3B0E24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3851856714" sldId="438"/>
            <ac:picMk id="43" creationId="{40E83A2B-E106-44CF-A0FA-17DA9024D71F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3851856714" sldId="438"/>
            <ac:picMk id="44" creationId="{31B77328-648A-4F83-87DD-1CEB2E5FD180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3851856714" sldId="438"/>
            <ac:picMk id="47" creationId="{3702B000-F390-4FE5-AD99-5EE4AA7A6E96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3851856714" sldId="438"/>
            <ac:picMk id="48" creationId="{C792D0B1-A99B-43F7-B2CE-F3D9CBE6FE1F}"/>
          </ac:picMkLst>
        </pc:picChg>
      </pc:sldChg>
      <pc:sldChg chg="modSp del modNotes">
        <pc:chgData name="Carlos Villacís" userId="b8437b144a195f86" providerId="LiveId" clId="{489D499E-AED0-44BD-87AC-E8D32B868D0D}" dt="2021-03-20T02:18:56.197" v="5653" actId="2696"/>
        <pc:sldMkLst>
          <pc:docMk/>
          <pc:sldMk cId="2025335208" sldId="439"/>
        </pc:sldMkLst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025335208" sldId="439"/>
            <ac:spMk id="4" creationId="{9B382B09-4730-4727-9FD0-62A08288B4F3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025335208" sldId="439"/>
            <ac:spMk id="6" creationId="{C51179B9-4956-4100-B24A-3E1323188E6E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025335208" sldId="439"/>
            <ac:spMk id="10" creationId="{9CD796F6-54ED-47A9-877C-4DA110CA8104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025335208" sldId="439"/>
            <ac:spMk id="29" creationId="{AD736982-1723-4A5B-AD31-DC6FFD5C3037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025335208" sldId="439"/>
            <ac:spMk id="30" creationId="{4B4D59AA-3F5A-408F-ADDC-D766F9453545}"/>
          </ac:spMkLst>
        </pc:sp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2025335208" sldId="439"/>
            <ac:picMk id="3" creationId="{FD0A6678-F5DB-46AC-A6F6-825591215D46}"/>
          </ac:picMkLst>
        </pc:picChg>
      </pc:sldChg>
      <pc:sldChg chg="modSp del">
        <pc:chgData name="Carlos Villacís" userId="b8437b144a195f86" providerId="LiveId" clId="{489D499E-AED0-44BD-87AC-E8D32B868D0D}" dt="2021-03-20T02:18:56.197" v="5653" actId="2696"/>
        <pc:sldMkLst>
          <pc:docMk/>
          <pc:sldMk cId="3420332914" sldId="440"/>
        </pc:sldMkLst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420332914" sldId="440"/>
            <ac:spMk id="3" creationId="{617661D5-6490-46F5-975D-5223F26CE1C3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420332914" sldId="440"/>
            <ac:spMk id="9" creationId="{595347D4-FD1E-4865-8214-861C5CB25B67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420332914" sldId="440"/>
            <ac:spMk id="12" creationId="{64A69F49-F23D-449C-824E-42676CAD26C4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420332914" sldId="440"/>
            <ac:spMk id="25" creationId="{1CCD1BC5-5EE9-45EF-848F-F2ED8ED220E7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420332914" sldId="440"/>
            <ac:spMk id="28" creationId="{388EEF84-25DA-4670-AA43-0022FA186E1F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420332914" sldId="440"/>
            <ac:spMk id="29" creationId="{AD736982-1723-4A5B-AD31-DC6FFD5C3037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420332914" sldId="440"/>
            <ac:spMk id="30" creationId="{4B4D59AA-3F5A-408F-ADDC-D766F9453545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420332914" sldId="440"/>
            <ac:spMk id="31" creationId="{CEC5A5DB-049A-4EAC-ADD0-C17B953DEDCE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420332914" sldId="440"/>
            <ac:spMk id="33" creationId="{1841CD4F-A2FC-48CE-B4EC-3064F4FF2387}"/>
          </ac:spMkLst>
        </pc:s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3420332914" sldId="440"/>
            <ac:grpSpMk id="6" creationId="{64DFD308-F81A-4C13-B7C0-7F1A8B75CE4C}"/>
          </ac:grpSpMkLst>
        </pc:gr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3420332914" sldId="440"/>
            <ac:grpSpMk id="7" creationId="{EF9E6125-22CF-41C0-B887-881DC7D8E41C}"/>
          </ac:grpSpMkLst>
        </pc:gr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3420332914" sldId="440"/>
            <ac:grpSpMk id="8" creationId="{4BAA5D08-83CB-4A2F-925A-92147BAF2620}"/>
          </ac:grpSpMkLst>
        </pc:gr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3420332914" sldId="440"/>
            <ac:grpSpMk id="22" creationId="{19F64995-E8A8-451F-9C6D-8920A023409D}"/>
          </ac:grpSpMkLst>
        </pc:gr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3420332914" sldId="440"/>
            <ac:grpSpMk id="23" creationId="{1BA6333A-3EEF-4C1F-BA06-D638141FED1E}"/>
          </ac:grpSpMkLst>
        </pc:gr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3420332914" sldId="440"/>
            <ac:grpSpMk id="24" creationId="{8E7F1827-0697-4338-B3CF-5D84126E6F4D}"/>
          </ac:grpSpMkLst>
        </pc:grp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3420332914" sldId="440"/>
            <ac:picMk id="2" creationId="{A0AB585D-8753-4228-8DDB-11483F986FAC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3420332914" sldId="440"/>
            <ac:picMk id="10" creationId="{F2A202A5-8A61-4D51-A1B4-936164AD5DD8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3420332914" sldId="440"/>
            <ac:picMk id="11" creationId="{C0F94E3E-CE73-418F-A21D-ACCE873B8CDF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3420332914" sldId="440"/>
            <ac:picMk id="26" creationId="{D792F23E-0D8E-462A-B3B1-9977A5E5B084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3420332914" sldId="440"/>
            <ac:picMk id="27" creationId="{9B26FFF2-0F2E-437D-AE02-A949B8600DBA}"/>
          </ac:picMkLst>
        </pc:picChg>
      </pc:sldChg>
      <pc:sldChg chg="modSp del modNotes">
        <pc:chgData name="Carlos Villacís" userId="b8437b144a195f86" providerId="LiveId" clId="{489D499E-AED0-44BD-87AC-E8D32B868D0D}" dt="2021-03-20T19:54:11.386" v="7117" actId="2696"/>
        <pc:sldMkLst>
          <pc:docMk/>
          <pc:sldMk cId="3066957308" sldId="444"/>
        </pc:sldMkLst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066957308" sldId="444"/>
            <ac:spMk id="5" creationId="{04D7C4C0-6E9D-482F-A4CB-5068B49E33C4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066957308" sldId="444"/>
            <ac:spMk id="9" creationId="{147A3018-2F15-43A1-984D-B3A62789A75C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066957308" sldId="444"/>
            <ac:spMk id="10" creationId="{767CF67F-A0D6-4395-BACD-B3B463C26BB0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066957308" sldId="444"/>
            <ac:spMk id="12" creationId="{4428147F-6F36-4EB9-89FD-AB8B1A4E9ECC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066957308" sldId="444"/>
            <ac:spMk id="29" creationId="{AD736982-1723-4A5B-AD31-DC6FFD5C3037}"/>
          </ac:spMkLst>
        </pc:sp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3066957308" sldId="444"/>
            <ac:picMk id="3" creationId="{D875FB39-8E89-4DA6-9112-8D1946A2C842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3066957308" sldId="444"/>
            <ac:picMk id="6" creationId="{BE1FBF8E-6B6A-4965-A034-B32F44AAC6C5}"/>
          </ac:picMkLst>
        </pc:picChg>
      </pc:sldChg>
      <pc:sldChg chg="modSp del modNotes">
        <pc:chgData name="Carlos Villacís" userId="b8437b144a195f86" providerId="LiveId" clId="{489D499E-AED0-44BD-87AC-E8D32B868D0D}" dt="2021-03-20T19:54:11.386" v="7117" actId="2696"/>
        <pc:sldMkLst>
          <pc:docMk/>
          <pc:sldMk cId="604879405" sldId="445"/>
        </pc:sldMkLst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604879405" sldId="445"/>
            <ac:spMk id="5" creationId="{04D7C4C0-6E9D-482F-A4CB-5068B49E33C4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604879405" sldId="445"/>
            <ac:spMk id="9" creationId="{B7A49F17-3416-4FCB-99B7-46FCC67BF514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604879405" sldId="445"/>
            <ac:spMk id="10" creationId="{325D6DDC-740C-4D3E-8BC7-DCC3942D980E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604879405" sldId="445"/>
            <ac:spMk id="29" creationId="{AD736982-1723-4A5B-AD31-DC6FFD5C3037}"/>
          </ac:spMkLst>
        </pc:sp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604879405" sldId="445"/>
            <ac:picMk id="4" creationId="{BAF29297-BE55-4CFA-B640-67D17EA6788B}"/>
          </ac:picMkLst>
        </pc:picChg>
      </pc:sldChg>
      <pc:sldChg chg="modSp del modNotes">
        <pc:chgData name="Carlos Villacís" userId="b8437b144a195f86" providerId="LiveId" clId="{489D499E-AED0-44BD-87AC-E8D32B868D0D}" dt="2021-03-20T19:54:11.386" v="7117" actId="2696"/>
        <pc:sldMkLst>
          <pc:docMk/>
          <pc:sldMk cId="1583329065" sldId="446"/>
        </pc:sldMkLst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583329065" sldId="446"/>
            <ac:spMk id="5" creationId="{04D7C4C0-6E9D-482F-A4CB-5068B49E33C4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583329065" sldId="446"/>
            <ac:spMk id="8" creationId="{3052C9E6-6ADA-44DD-8B99-A94ABFA06E7E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583329065" sldId="446"/>
            <ac:spMk id="9" creationId="{B2598408-C4A7-47CA-9477-8749B5A8FF88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583329065" sldId="446"/>
            <ac:spMk id="10" creationId="{4DB3ED93-C63E-46B9-98BB-45E4BE05CF36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583329065" sldId="446"/>
            <ac:spMk id="11" creationId="{0DBDC689-E094-444A-A04E-C9ABF1C2C139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583329065" sldId="446"/>
            <ac:spMk id="17" creationId="{63644344-C52F-4E40-A19C-4124909B4006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583329065" sldId="446"/>
            <ac:spMk id="18" creationId="{8AA6B365-9D32-4D27-B2BE-FEC823320CC1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583329065" sldId="446"/>
            <ac:spMk id="19" creationId="{A0C5F9E6-BCE5-4F1E-8FCA-DB83AC3891F5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583329065" sldId="446"/>
            <ac:spMk id="29" creationId="{AD736982-1723-4A5B-AD31-DC6FFD5C3037}"/>
          </ac:spMkLst>
        </pc:sp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1583329065" sldId="446"/>
            <ac:picMk id="4" creationId="{F3DC63FD-BCAD-4088-8FB5-2E12A930219D}"/>
          </ac:picMkLst>
        </pc:picChg>
        <pc:cxnChg chg="mod">
          <ac:chgData name="Carlos Villacís" userId="b8437b144a195f86" providerId="LiveId" clId="{489D499E-AED0-44BD-87AC-E8D32B868D0D}" dt="2021-03-18T22:22:34.240" v="147"/>
          <ac:cxnSpMkLst>
            <pc:docMk/>
            <pc:sldMk cId="1583329065" sldId="446"/>
            <ac:cxnSpMk id="13" creationId="{538415BA-8F6D-4BF6-A2D4-719255EFBD2B}"/>
          </ac:cxnSpMkLst>
        </pc:cxnChg>
        <pc:cxnChg chg="mod">
          <ac:chgData name="Carlos Villacís" userId="b8437b144a195f86" providerId="LiveId" clId="{489D499E-AED0-44BD-87AC-E8D32B868D0D}" dt="2021-03-18T22:22:34.240" v="147"/>
          <ac:cxnSpMkLst>
            <pc:docMk/>
            <pc:sldMk cId="1583329065" sldId="446"/>
            <ac:cxnSpMk id="15" creationId="{6D8E2F5A-E3FF-4B21-AD2D-683E18ED7EB3}"/>
          </ac:cxnSpMkLst>
        </pc:cxnChg>
      </pc:sldChg>
      <pc:sldChg chg="modSp mod">
        <pc:chgData name="Carlos Villacís" userId="b8437b144a195f86" providerId="LiveId" clId="{489D499E-AED0-44BD-87AC-E8D32B868D0D}" dt="2021-03-19T04:39:16.856" v="1442" actId="1036"/>
        <pc:sldMkLst>
          <pc:docMk/>
          <pc:sldMk cId="540839266" sldId="449"/>
        </pc:sldMkLst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540839266" sldId="449"/>
            <ac:spMk id="7" creationId="{7DE68E5D-FAF5-4193-9B2C-02532E063696}"/>
          </ac:spMkLst>
        </pc:spChg>
        <pc:spChg chg="mod">
          <ac:chgData name="Carlos Villacís" userId="b8437b144a195f86" providerId="LiveId" clId="{489D499E-AED0-44BD-87AC-E8D32B868D0D}" dt="2021-03-19T04:39:16.856" v="1442" actId="1036"/>
          <ac:spMkLst>
            <pc:docMk/>
            <pc:sldMk cId="540839266" sldId="449"/>
            <ac:spMk id="8" creationId="{5AA2B350-FB26-4400-A5BA-41356E4E3E1D}"/>
          </ac:spMkLst>
        </pc:spChg>
        <pc:spChg chg="mod">
          <ac:chgData name="Carlos Villacís" userId="b8437b144a195f86" providerId="LiveId" clId="{489D499E-AED0-44BD-87AC-E8D32B868D0D}" dt="2021-03-19T04:38:57.661" v="1436" actId="1076"/>
          <ac:spMkLst>
            <pc:docMk/>
            <pc:sldMk cId="540839266" sldId="449"/>
            <ac:spMk id="13" creationId="{7E284E99-7E3E-47CA-96DD-5790700A5DAA}"/>
          </ac:spMkLst>
        </pc:spChg>
      </pc:sldChg>
      <pc:sldChg chg="modSp mod">
        <pc:chgData name="Carlos Villacís" userId="b8437b144a195f86" providerId="LiveId" clId="{489D499E-AED0-44BD-87AC-E8D32B868D0D}" dt="2021-03-22T17:01:02.774" v="15149" actId="114"/>
        <pc:sldMkLst>
          <pc:docMk/>
          <pc:sldMk cId="503420211" sldId="451"/>
        </pc:sldMkLst>
        <pc:spChg chg="mod">
          <ac:chgData name="Carlos Villacís" userId="b8437b144a195f86" providerId="LiveId" clId="{489D499E-AED0-44BD-87AC-E8D32B868D0D}" dt="2021-03-22T17:01:02.774" v="15149" actId="114"/>
          <ac:spMkLst>
            <pc:docMk/>
            <pc:sldMk cId="503420211" sldId="451"/>
            <ac:spMk id="4" creationId="{D9DD163A-7785-4A4B-B96A-5F2BB20A8764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503420211" sldId="451"/>
            <ac:spMk id="7" creationId="{266633B2-7D71-4136-8A72-E0A0C5817F3C}"/>
          </ac:spMkLst>
        </pc:spChg>
        <pc:spChg chg="mod">
          <ac:chgData name="Carlos Villacís" userId="b8437b144a195f86" providerId="LiveId" clId="{489D499E-AED0-44BD-87AC-E8D32B868D0D}" dt="2021-03-19T04:40:08.278" v="1451" actId="1076"/>
          <ac:spMkLst>
            <pc:docMk/>
            <pc:sldMk cId="503420211" sldId="451"/>
            <ac:spMk id="13" creationId="{7E284E99-7E3E-47CA-96DD-5790700A5DAA}"/>
          </ac:spMkLst>
        </pc:spChg>
      </pc:sldChg>
      <pc:sldChg chg="modSp del">
        <pc:chgData name="Carlos Villacís" userId="b8437b144a195f86" providerId="LiveId" clId="{489D499E-AED0-44BD-87AC-E8D32B868D0D}" dt="2021-03-20T19:54:11.386" v="7117" actId="2696"/>
        <pc:sldMkLst>
          <pc:docMk/>
          <pc:sldMk cId="68353593" sldId="452"/>
        </pc:sldMkLst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68353593" sldId="452"/>
            <ac:spMk id="11" creationId="{898FBDBE-E72B-4F86-A411-1E5AA124E1C6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68353593" sldId="452"/>
            <ac:spMk id="13" creationId="{904BAB4C-6EB5-4BD3-A57A-928DE8FB2822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68353593" sldId="452"/>
            <ac:spMk id="17" creationId="{C79423DD-2C27-48D2-9399-788A8E538523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68353593" sldId="452"/>
            <ac:spMk id="21" creationId="{3ECA18BC-5C5D-46D6-AF29-58E948275243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68353593" sldId="452"/>
            <ac:spMk id="22" creationId="{6B38CB25-4973-42E2-8CC0-38F8DEFBF667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68353593" sldId="452"/>
            <ac:spMk id="23" creationId="{0FB441D0-3B0C-43C6-A19B-A09E09CF7470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68353593" sldId="452"/>
            <ac:spMk id="24" creationId="{64717C66-B2E3-49EF-AE01-D7473471E131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68353593" sldId="452"/>
            <ac:spMk id="28" creationId="{AC6ABFE2-24B2-417A-A4F9-4D8878DF9B76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68353593" sldId="452"/>
            <ac:spMk id="29" creationId="{AD736982-1723-4A5B-AD31-DC6FFD5C3037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68353593" sldId="452"/>
            <ac:spMk id="30" creationId="{792915B1-AF54-4EB0-AD8C-74970860255E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68353593" sldId="452"/>
            <ac:spMk id="31" creationId="{96BD865F-01BF-48CB-B20D-2612E16D40C3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68353593" sldId="452"/>
            <ac:spMk id="32" creationId="{46A4369A-D447-46C4-9E3A-6EAE6E08C527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68353593" sldId="452"/>
            <ac:spMk id="33" creationId="{F94311C3-33A4-4DDE-8AFD-B0BF32734D10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68353593" sldId="452"/>
            <ac:spMk id="34" creationId="{B9F8BD0C-9E69-45CC-AA7F-065473593189}"/>
          </ac:spMkLst>
        </pc:s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68353593" sldId="452"/>
            <ac:grpSpMk id="12" creationId="{47D5FE16-6D51-4EB1-BB31-3A132A1DEBEB}"/>
          </ac:grpSpMkLst>
        </pc:gr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68353593" sldId="452"/>
            <ac:grpSpMk id="16" creationId="{1E6A1C18-0192-469E-8350-5285C3644144}"/>
          </ac:grpSpMkLst>
        </pc:grp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68353593" sldId="452"/>
            <ac:picMk id="14" creationId="{A6C3EB2C-6F9E-4A1A-B179-7981593CE475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68353593" sldId="452"/>
            <ac:picMk id="15" creationId="{EC59C70E-38FF-4447-A15B-7072A64FE7DF}"/>
          </ac:picMkLst>
        </pc:picChg>
        <pc:cxnChg chg="mod">
          <ac:chgData name="Carlos Villacís" userId="b8437b144a195f86" providerId="LiveId" clId="{489D499E-AED0-44BD-87AC-E8D32B868D0D}" dt="2021-03-18T22:22:34.240" v="147"/>
          <ac:cxnSpMkLst>
            <pc:docMk/>
            <pc:sldMk cId="68353593" sldId="452"/>
            <ac:cxnSpMk id="25" creationId="{268C4B93-9C35-4572-A598-CCE531079C5B}"/>
          </ac:cxnSpMkLst>
        </pc:cxnChg>
        <pc:cxnChg chg="mod">
          <ac:chgData name="Carlos Villacís" userId="b8437b144a195f86" providerId="LiveId" clId="{489D499E-AED0-44BD-87AC-E8D32B868D0D}" dt="2021-03-18T22:22:34.240" v="147"/>
          <ac:cxnSpMkLst>
            <pc:docMk/>
            <pc:sldMk cId="68353593" sldId="452"/>
            <ac:cxnSpMk id="27" creationId="{B192BF06-0D43-42A0-BB42-DE3A75E63A7B}"/>
          </ac:cxnSpMkLst>
        </pc:cxnChg>
      </pc:sldChg>
      <pc:sldChg chg="addSp delSp modSp mod modNotes">
        <pc:chgData name="Carlos Villacís" userId="b8437b144a195f86" providerId="LiveId" clId="{489D499E-AED0-44BD-87AC-E8D32B868D0D}" dt="2021-03-21T05:18:53.448" v="8672" actId="1076"/>
        <pc:sldMkLst>
          <pc:docMk/>
          <pc:sldMk cId="2332234111" sldId="453"/>
        </pc:sldMkLst>
        <pc:spChg chg="del mod">
          <ac:chgData name="Carlos Villacís" userId="b8437b144a195f86" providerId="LiveId" clId="{489D499E-AED0-44BD-87AC-E8D32B868D0D}" dt="2021-03-20T19:44:40.100" v="6932" actId="478"/>
          <ac:spMkLst>
            <pc:docMk/>
            <pc:sldMk cId="2332234111" sldId="453"/>
            <ac:spMk id="5" creationId="{04D7C4C0-6E9D-482F-A4CB-5068B49E33C4}"/>
          </ac:spMkLst>
        </pc:spChg>
        <pc:spChg chg="add mod">
          <ac:chgData name="Carlos Villacís" userId="b8437b144a195f86" providerId="LiveId" clId="{489D499E-AED0-44BD-87AC-E8D32B868D0D}" dt="2021-03-21T05:09:42.310" v="8432" actId="404"/>
          <ac:spMkLst>
            <pc:docMk/>
            <pc:sldMk cId="2332234111" sldId="453"/>
            <ac:spMk id="7" creationId="{98EBF4CB-FD26-4F79-84BC-D8FB59539091}"/>
          </ac:spMkLst>
        </pc:spChg>
        <pc:spChg chg="del mod">
          <ac:chgData name="Carlos Villacís" userId="b8437b144a195f86" providerId="LiveId" clId="{489D499E-AED0-44BD-87AC-E8D32B868D0D}" dt="2021-03-20T19:54:41.347" v="7122" actId="478"/>
          <ac:spMkLst>
            <pc:docMk/>
            <pc:sldMk cId="2332234111" sldId="453"/>
            <ac:spMk id="8" creationId="{0AD632F9-1E30-4563-98F8-EE5787D69749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332234111" sldId="453"/>
            <ac:spMk id="10" creationId="{1706D29C-EDB0-4B7E-A1B7-BA9A19A5DEE7}"/>
          </ac:spMkLst>
        </pc:spChg>
        <pc:spChg chg="add mod">
          <ac:chgData name="Carlos Villacís" userId="b8437b144a195f86" providerId="LiveId" clId="{489D499E-AED0-44BD-87AC-E8D32B868D0D}" dt="2021-03-21T05:18:53.448" v="8672" actId="1076"/>
          <ac:spMkLst>
            <pc:docMk/>
            <pc:sldMk cId="2332234111" sldId="453"/>
            <ac:spMk id="11" creationId="{ED989D31-C2D7-44B0-B8E8-6B0648F62D3F}"/>
          </ac:spMkLst>
        </pc:spChg>
        <pc:spChg chg="add mod">
          <ac:chgData name="Carlos Villacís" userId="b8437b144a195f86" providerId="LiveId" clId="{489D499E-AED0-44BD-87AC-E8D32B868D0D}" dt="2021-03-21T05:09:21.028" v="8430" actId="113"/>
          <ac:spMkLst>
            <pc:docMk/>
            <pc:sldMk cId="2332234111" sldId="453"/>
            <ac:spMk id="12" creationId="{08C931A0-834A-4AE7-814F-CFA5FE5C9DC2}"/>
          </ac:spMkLst>
        </pc:spChg>
        <pc:spChg chg="add mod">
          <ac:chgData name="Carlos Villacís" userId="b8437b144a195f86" providerId="LiveId" clId="{489D499E-AED0-44BD-87AC-E8D32B868D0D}" dt="2021-03-21T05:09:05.913" v="8426" actId="1038"/>
          <ac:spMkLst>
            <pc:docMk/>
            <pc:sldMk cId="2332234111" sldId="453"/>
            <ac:spMk id="14" creationId="{483B99E4-6026-4AE8-8C49-98656EF63A9C}"/>
          </ac:spMkLst>
        </pc:spChg>
        <pc:spChg chg="add mod">
          <ac:chgData name="Carlos Villacís" userId="b8437b144a195f86" providerId="LiveId" clId="{489D499E-AED0-44BD-87AC-E8D32B868D0D}" dt="2021-03-21T05:08:29.473" v="8415" actId="164"/>
          <ac:spMkLst>
            <pc:docMk/>
            <pc:sldMk cId="2332234111" sldId="453"/>
            <ac:spMk id="15" creationId="{489AA7A9-8165-41A1-90C9-3E863E410BB8}"/>
          </ac:spMkLst>
        </pc:spChg>
        <pc:spChg chg="add mod">
          <ac:chgData name="Carlos Villacís" userId="b8437b144a195f86" providerId="LiveId" clId="{489D499E-AED0-44BD-87AC-E8D32B868D0D}" dt="2021-03-21T05:08:29.473" v="8415" actId="164"/>
          <ac:spMkLst>
            <pc:docMk/>
            <pc:sldMk cId="2332234111" sldId="453"/>
            <ac:spMk id="17" creationId="{F45E3D3E-17DE-4A1C-B257-D06A9A95386A}"/>
          </ac:spMkLst>
        </pc:spChg>
        <pc:spChg chg="add mod">
          <ac:chgData name="Carlos Villacís" userId="b8437b144a195f86" providerId="LiveId" clId="{489D499E-AED0-44BD-87AC-E8D32B868D0D}" dt="2021-03-21T05:08:29.473" v="8415" actId="164"/>
          <ac:spMkLst>
            <pc:docMk/>
            <pc:sldMk cId="2332234111" sldId="453"/>
            <ac:spMk id="18" creationId="{45CB9576-3CC0-4A0C-81D9-D864B98B40D8}"/>
          </ac:spMkLst>
        </pc:spChg>
        <pc:spChg chg="add mod">
          <ac:chgData name="Carlos Villacís" userId="b8437b144a195f86" providerId="LiveId" clId="{489D499E-AED0-44BD-87AC-E8D32B868D0D}" dt="2021-03-21T05:08:29.473" v="8415" actId="164"/>
          <ac:spMkLst>
            <pc:docMk/>
            <pc:sldMk cId="2332234111" sldId="453"/>
            <ac:spMk id="19" creationId="{3E2B8B14-0745-424A-9BA7-DDEFC6BE3E2A}"/>
          </ac:spMkLst>
        </pc:spChg>
        <pc:spChg chg="add mod">
          <ac:chgData name="Carlos Villacís" userId="b8437b144a195f86" providerId="LiveId" clId="{489D499E-AED0-44BD-87AC-E8D32B868D0D}" dt="2021-03-21T05:08:29.473" v="8415" actId="164"/>
          <ac:spMkLst>
            <pc:docMk/>
            <pc:sldMk cId="2332234111" sldId="453"/>
            <ac:spMk id="20" creationId="{9EBD7ACA-3C0A-424B-824E-B0A980773207}"/>
          </ac:spMkLst>
        </pc:spChg>
        <pc:spChg chg="add mod">
          <ac:chgData name="Carlos Villacís" userId="b8437b144a195f86" providerId="LiveId" clId="{489D499E-AED0-44BD-87AC-E8D32B868D0D}" dt="2021-03-21T05:08:29.473" v="8415" actId="164"/>
          <ac:spMkLst>
            <pc:docMk/>
            <pc:sldMk cId="2332234111" sldId="453"/>
            <ac:spMk id="21" creationId="{7255E12D-4D8A-4529-9723-B72AAF0D1CE9}"/>
          </ac:spMkLst>
        </pc:spChg>
        <pc:spChg chg="add mod">
          <ac:chgData name="Carlos Villacís" userId="b8437b144a195f86" providerId="LiveId" clId="{489D499E-AED0-44BD-87AC-E8D32B868D0D}" dt="2021-03-21T05:08:29.473" v="8415" actId="164"/>
          <ac:spMkLst>
            <pc:docMk/>
            <pc:sldMk cId="2332234111" sldId="453"/>
            <ac:spMk id="22" creationId="{5C792E1B-4F1C-47CA-A75B-340B1AEF9AEC}"/>
          </ac:spMkLst>
        </pc:spChg>
        <pc:spChg chg="add mod">
          <ac:chgData name="Carlos Villacís" userId="b8437b144a195f86" providerId="LiveId" clId="{489D499E-AED0-44BD-87AC-E8D32B868D0D}" dt="2021-03-21T05:08:29.473" v="8415" actId="164"/>
          <ac:spMkLst>
            <pc:docMk/>
            <pc:sldMk cId="2332234111" sldId="453"/>
            <ac:spMk id="23" creationId="{95C0376F-ECA0-44E3-A551-150C890FD74F}"/>
          </ac:spMkLst>
        </pc:spChg>
        <pc:spChg chg="add mod">
          <ac:chgData name="Carlos Villacís" userId="b8437b144a195f86" providerId="LiveId" clId="{489D499E-AED0-44BD-87AC-E8D32B868D0D}" dt="2021-03-21T05:09:42.310" v="8432" actId="404"/>
          <ac:spMkLst>
            <pc:docMk/>
            <pc:sldMk cId="2332234111" sldId="453"/>
            <ac:spMk id="24" creationId="{92DEAA4B-7393-4BD4-8325-89E6C63BD897}"/>
          </ac:spMkLst>
        </pc:spChg>
        <pc:spChg chg="add mod">
          <ac:chgData name="Carlos Villacís" userId="b8437b144a195f86" providerId="LiveId" clId="{489D499E-AED0-44BD-87AC-E8D32B868D0D}" dt="2021-03-21T05:09:42.310" v="8432" actId="404"/>
          <ac:spMkLst>
            <pc:docMk/>
            <pc:sldMk cId="2332234111" sldId="453"/>
            <ac:spMk id="25" creationId="{037B551B-EF9D-4D36-ACD3-F4FF600BDBB4}"/>
          </ac:spMkLst>
        </pc:spChg>
        <pc:spChg chg="add mod">
          <ac:chgData name="Carlos Villacís" userId="b8437b144a195f86" providerId="LiveId" clId="{489D499E-AED0-44BD-87AC-E8D32B868D0D}" dt="2021-03-21T05:18:45.912" v="8671"/>
          <ac:spMkLst>
            <pc:docMk/>
            <pc:sldMk cId="2332234111" sldId="453"/>
            <ac:spMk id="27" creationId="{B0E6C35B-2841-4C51-A6B7-43F55D57FC43}"/>
          </ac:spMkLst>
        </pc:spChg>
        <pc:spChg chg="add del mod">
          <ac:chgData name="Carlos Villacís" userId="b8437b144a195f86" providerId="LiveId" clId="{489D499E-AED0-44BD-87AC-E8D32B868D0D}" dt="2021-03-21T05:17:54.519" v="8600"/>
          <ac:spMkLst>
            <pc:docMk/>
            <pc:sldMk cId="2332234111" sldId="453"/>
            <ac:spMk id="28" creationId="{FE5BC8E4-0645-44E1-8ABE-CDADF13765A4}"/>
          </ac:spMkLst>
        </pc:spChg>
        <pc:spChg chg="mod">
          <ac:chgData name="Carlos Villacís" userId="b8437b144a195f86" providerId="LiveId" clId="{489D499E-AED0-44BD-87AC-E8D32B868D0D}" dt="2021-03-20T19:44:36.773" v="6931" actId="1076"/>
          <ac:spMkLst>
            <pc:docMk/>
            <pc:sldMk cId="2332234111" sldId="453"/>
            <ac:spMk id="29" creationId="{AD736982-1723-4A5B-AD31-DC6FFD5C3037}"/>
          </ac:spMkLst>
        </pc:spChg>
        <pc:grpChg chg="add mod">
          <ac:chgData name="Carlos Villacís" userId="b8437b144a195f86" providerId="LiveId" clId="{489D499E-AED0-44BD-87AC-E8D32B868D0D}" dt="2021-03-21T05:08:38.175" v="8422" actId="1037"/>
          <ac:grpSpMkLst>
            <pc:docMk/>
            <pc:sldMk cId="2332234111" sldId="453"/>
            <ac:grpSpMk id="16" creationId="{4628F6C5-1BE4-4933-9515-BCFEF652173F}"/>
          </ac:grpSpMkLst>
        </pc:grpChg>
        <pc:picChg chg="add mod">
          <ac:chgData name="Carlos Villacís" userId="b8437b144a195f86" providerId="LiveId" clId="{489D499E-AED0-44BD-87AC-E8D32B868D0D}" dt="2021-03-21T05:09:03.320" v="8425" actId="1038"/>
          <ac:picMkLst>
            <pc:docMk/>
            <pc:sldMk cId="2332234111" sldId="453"/>
            <ac:picMk id="3" creationId="{BCDC01C4-F759-4F30-99F1-934AC067BBBA}"/>
          </ac:picMkLst>
        </pc:picChg>
        <pc:picChg chg="del mod">
          <ac:chgData name="Carlos Villacís" userId="b8437b144a195f86" providerId="LiveId" clId="{489D499E-AED0-44BD-87AC-E8D32B868D0D}" dt="2021-03-20T19:54:39.831" v="7121" actId="478"/>
          <ac:picMkLst>
            <pc:docMk/>
            <pc:sldMk cId="2332234111" sldId="453"/>
            <ac:picMk id="6" creationId="{0284172C-C37A-44C3-9B32-F1B767A4F4D0}"/>
          </ac:picMkLst>
        </pc:picChg>
        <pc:picChg chg="add mod">
          <ac:chgData name="Carlos Villacís" userId="b8437b144a195f86" providerId="LiveId" clId="{489D499E-AED0-44BD-87AC-E8D32B868D0D}" dt="2021-03-21T05:07:58.500" v="8411" actId="1037"/>
          <ac:picMkLst>
            <pc:docMk/>
            <pc:sldMk cId="2332234111" sldId="453"/>
            <ac:picMk id="9" creationId="{BA2254DE-2D8A-4F3C-8B49-EA312ED01D24}"/>
          </ac:picMkLst>
        </pc:picChg>
        <pc:picChg chg="add mod">
          <ac:chgData name="Carlos Villacís" userId="b8437b144a195f86" providerId="LiveId" clId="{489D499E-AED0-44BD-87AC-E8D32B868D0D}" dt="2021-03-21T05:08:29.473" v="8415" actId="164"/>
          <ac:picMkLst>
            <pc:docMk/>
            <pc:sldMk cId="2332234111" sldId="453"/>
            <ac:picMk id="13" creationId="{5F48265B-D412-4A53-8589-5008E12FA0BD}"/>
          </ac:picMkLst>
        </pc:picChg>
      </pc:sldChg>
      <pc:sldChg chg="modSp del modNotes">
        <pc:chgData name="Carlos Villacís" userId="b8437b144a195f86" providerId="LiveId" clId="{489D499E-AED0-44BD-87AC-E8D32B868D0D}" dt="2021-03-20T19:54:11.386" v="7117" actId="2696"/>
        <pc:sldMkLst>
          <pc:docMk/>
          <pc:sldMk cId="4264000160" sldId="454"/>
        </pc:sldMkLst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264000160" sldId="454"/>
            <ac:spMk id="3" creationId="{20A713BC-2498-4CFC-A78F-9E9C9D8E7FAE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264000160" sldId="454"/>
            <ac:spMk id="5" creationId="{04D7C4C0-6E9D-482F-A4CB-5068B49E33C4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264000160" sldId="454"/>
            <ac:spMk id="14" creationId="{C06766B6-7369-437C-99F7-C1CE201712CD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264000160" sldId="454"/>
            <ac:spMk id="27" creationId="{47044114-5078-4BC8-A752-28E751BAD21F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264000160" sldId="454"/>
            <ac:spMk id="28" creationId="{5193DD55-1DE4-493F-B153-721E09D496A9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264000160" sldId="454"/>
            <ac:spMk id="29" creationId="{AD736982-1723-4A5B-AD31-DC6FFD5C3037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264000160" sldId="454"/>
            <ac:spMk id="30" creationId="{744FB480-5AE0-49F4-B5D3-341EA50E8ADF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264000160" sldId="454"/>
            <ac:spMk id="32" creationId="{89A4AD63-6A0D-42C3-A9E4-58F1ABF32000}"/>
          </ac:spMkLst>
        </pc:spChg>
        <pc:graphicFrameChg chg="mod">
          <ac:chgData name="Carlos Villacís" userId="b8437b144a195f86" providerId="LiveId" clId="{489D499E-AED0-44BD-87AC-E8D32B868D0D}" dt="2021-03-18T22:22:34.240" v="147"/>
          <ac:graphicFrameMkLst>
            <pc:docMk/>
            <pc:sldMk cId="4264000160" sldId="454"/>
            <ac:graphicFrameMk id="16" creationId="{27D90864-F64B-4BF5-AD0D-A688F1B9CE22}"/>
          </ac:graphicFrameMkLst>
        </pc:graphicFrame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4264000160" sldId="454"/>
            <ac:picMk id="36" creationId="{0DB3998A-3018-4785-8BF0-44D3F3FF5394}"/>
          </ac:picMkLst>
        </pc:picChg>
      </pc:sldChg>
      <pc:sldChg chg="addSp delSp modSp mod modNotes">
        <pc:chgData name="Carlos Villacís" userId="b8437b144a195f86" providerId="LiveId" clId="{489D499E-AED0-44BD-87AC-E8D32B868D0D}" dt="2021-03-22T00:02:57.249" v="15132" actId="1076"/>
        <pc:sldMkLst>
          <pc:docMk/>
          <pc:sldMk cId="105591694" sldId="455"/>
        </pc:sldMkLst>
        <pc:spChg chg="del mod">
          <ac:chgData name="Carlos Villacís" userId="b8437b144a195f86" providerId="LiveId" clId="{489D499E-AED0-44BD-87AC-E8D32B868D0D}" dt="2021-03-20T19:55:02.831" v="7130" actId="478"/>
          <ac:spMkLst>
            <pc:docMk/>
            <pc:sldMk cId="105591694" sldId="455"/>
            <ac:spMk id="3" creationId="{F7980615-E28A-42BB-8F1E-CC56F296D960}"/>
          </ac:spMkLst>
        </pc:spChg>
        <pc:spChg chg="del mod">
          <ac:chgData name="Carlos Villacís" userId="b8437b144a195f86" providerId="LiveId" clId="{489D499E-AED0-44BD-87AC-E8D32B868D0D}" dt="2021-03-20T19:43:36.915" v="6855" actId="478"/>
          <ac:spMkLst>
            <pc:docMk/>
            <pc:sldMk cId="105591694" sldId="455"/>
            <ac:spMk id="5" creationId="{04D7C4C0-6E9D-482F-A4CB-5068B49E33C4}"/>
          </ac:spMkLst>
        </pc:spChg>
        <pc:spChg chg="add mod">
          <ac:chgData name="Carlos Villacís" userId="b8437b144a195f86" providerId="LiveId" clId="{489D499E-AED0-44BD-87AC-E8D32B868D0D}" dt="2021-03-20T19:44:06.231" v="6929" actId="20577"/>
          <ac:spMkLst>
            <pc:docMk/>
            <pc:sldMk cId="105591694" sldId="455"/>
            <ac:spMk id="7" creationId="{931EF29E-E18A-4A62-8A20-FA5E5A53BA59}"/>
          </ac:spMkLst>
        </pc:spChg>
        <pc:spChg chg="add mod">
          <ac:chgData name="Carlos Villacís" userId="b8437b144a195f86" providerId="LiveId" clId="{489D499E-AED0-44BD-87AC-E8D32B868D0D}" dt="2021-03-21T05:54:48.098" v="9956" actId="164"/>
          <ac:spMkLst>
            <pc:docMk/>
            <pc:sldMk cId="105591694" sldId="455"/>
            <ac:spMk id="8" creationId="{3CEC6A02-61E8-45B8-8687-F39DE0B6ADCC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05591694" sldId="455"/>
            <ac:spMk id="9" creationId="{369EFB30-7954-47E7-BF32-DE4F1DE53EC7}"/>
          </ac:spMkLst>
        </pc:spChg>
        <pc:spChg chg="add mod">
          <ac:chgData name="Carlos Villacís" userId="b8437b144a195f86" providerId="LiveId" clId="{489D499E-AED0-44BD-87AC-E8D32B868D0D}" dt="2021-03-21T05:54:43.646" v="9955" actId="164"/>
          <ac:spMkLst>
            <pc:docMk/>
            <pc:sldMk cId="105591694" sldId="455"/>
            <ac:spMk id="10" creationId="{AE4CCA20-7880-44CF-9B83-09249678D148}"/>
          </ac:spMkLst>
        </pc:spChg>
        <pc:spChg chg="add mod">
          <ac:chgData name="Carlos Villacís" userId="b8437b144a195f86" providerId="LiveId" clId="{489D499E-AED0-44BD-87AC-E8D32B868D0D}" dt="2021-03-21T05:54:52.707" v="9957" actId="164"/>
          <ac:spMkLst>
            <pc:docMk/>
            <pc:sldMk cId="105591694" sldId="455"/>
            <ac:spMk id="11" creationId="{5596DD4B-9AFC-4FEA-81F6-A1263BF62018}"/>
          </ac:spMkLst>
        </pc:spChg>
        <pc:spChg chg="add mod">
          <ac:chgData name="Carlos Villacís" userId="b8437b144a195f86" providerId="LiveId" clId="{489D499E-AED0-44BD-87AC-E8D32B868D0D}" dt="2021-03-21T15:06:32.963" v="10341" actId="1036"/>
          <ac:spMkLst>
            <pc:docMk/>
            <pc:sldMk cId="105591694" sldId="455"/>
            <ac:spMk id="12" creationId="{AA796411-2F5E-4DF0-B0E3-A40A96967BDF}"/>
          </ac:spMkLst>
        </pc:spChg>
        <pc:spChg chg="add mod">
          <ac:chgData name="Carlos Villacís" userId="b8437b144a195f86" providerId="LiveId" clId="{489D499E-AED0-44BD-87AC-E8D32B868D0D}" dt="2021-03-21T05:55:38.753" v="9962" actId="164"/>
          <ac:spMkLst>
            <pc:docMk/>
            <pc:sldMk cId="105591694" sldId="455"/>
            <ac:spMk id="13" creationId="{236BB930-A4D4-4D50-A564-AC40D0C5E471}"/>
          </ac:spMkLst>
        </pc:spChg>
        <pc:spChg chg="add mod">
          <ac:chgData name="Carlos Villacís" userId="b8437b144a195f86" providerId="LiveId" clId="{489D499E-AED0-44BD-87AC-E8D32B868D0D}" dt="2021-03-21T05:55:03.931" v="9959" actId="164"/>
          <ac:spMkLst>
            <pc:docMk/>
            <pc:sldMk cId="105591694" sldId="455"/>
            <ac:spMk id="14" creationId="{5B441712-5937-42FF-B9BE-0D7DB34E3E8F}"/>
          </ac:spMkLst>
        </pc:spChg>
        <pc:spChg chg="add mod">
          <ac:chgData name="Carlos Villacís" userId="b8437b144a195f86" providerId="LiveId" clId="{489D499E-AED0-44BD-87AC-E8D32B868D0D}" dt="2021-03-21T05:54:57.752" v="9958" actId="164"/>
          <ac:spMkLst>
            <pc:docMk/>
            <pc:sldMk cId="105591694" sldId="455"/>
            <ac:spMk id="15" creationId="{61367C1C-AE01-4859-8BE5-98B26048A936}"/>
          </ac:spMkLst>
        </pc:spChg>
        <pc:spChg chg="add mod">
          <ac:chgData name="Carlos Villacís" userId="b8437b144a195f86" providerId="LiveId" clId="{489D499E-AED0-44BD-87AC-E8D32B868D0D}" dt="2021-03-21T05:58:30.071" v="10230" actId="164"/>
          <ac:spMkLst>
            <pc:docMk/>
            <pc:sldMk cId="105591694" sldId="455"/>
            <ac:spMk id="26" creationId="{5C92AB82-C112-48CE-AFE0-B9E27BB46F7F}"/>
          </ac:spMkLst>
        </pc:spChg>
        <pc:spChg chg="add mod">
          <ac:chgData name="Carlos Villacís" userId="b8437b144a195f86" providerId="LiveId" clId="{489D499E-AED0-44BD-87AC-E8D32B868D0D}" dt="2021-03-21T05:58:20.896" v="10229" actId="164"/>
          <ac:spMkLst>
            <pc:docMk/>
            <pc:sldMk cId="105591694" sldId="455"/>
            <ac:spMk id="28" creationId="{84788E84-000F-46FD-8F0D-856BF73F8F69}"/>
          </ac:spMkLst>
        </pc:spChg>
        <pc:spChg chg="mod">
          <ac:chgData name="Carlos Villacís" userId="b8437b144a195f86" providerId="LiveId" clId="{489D499E-AED0-44BD-87AC-E8D32B868D0D}" dt="2021-03-20T19:43:26.410" v="6854" actId="1076"/>
          <ac:spMkLst>
            <pc:docMk/>
            <pc:sldMk cId="105591694" sldId="455"/>
            <ac:spMk id="29" creationId="{AD736982-1723-4A5B-AD31-DC6FFD5C3037}"/>
          </ac:spMkLst>
        </pc:spChg>
        <pc:spChg chg="add mod">
          <ac:chgData name="Carlos Villacís" userId="b8437b144a195f86" providerId="LiveId" clId="{489D499E-AED0-44BD-87AC-E8D32B868D0D}" dt="2021-03-21T05:59:03.857" v="10233" actId="164"/>
          <ac:spMkLst>
            <pc:docMk/>
            <pc:sldMk cId="105591694" sldId="455"/>
            <ac:spMk id="30" creationId="{29FE7B5C-5821-40C8-932F-C908C6692E73}"/>
          </ac:spMkLst>
        </pc:spChg>
        <pc:spChg chg="add mod">
          <ac:chgData name="Carlos Villacís" userId="b8437b144a195f86" providerId="LiveId" clId="{489D499E-AED0-44BD-87AC-E8D32B868D0D}" dt="2021-03-21T05:58:40.078" v="10232" actId="164"/>
          <ac:spMkLst>
            <pc:docMk/>
            <pc:sldMk cId="105591694" sldId="455"/>
            <ac:spMk id="31" creationId="{DA718D4B-693A-4AC0-8059-4FB09B6A623C}"/>
          </ac:spMkLst>
        </pc:spChg>
        <pc:spChg chg="add mod">
          <ac:chgData name="Carlos Villacís" userId="b8437b144a195f86" providerId="LiveId" clId="{489D499E-AED0-44BD-87AC-E8D32B868D0D}" dt="2021-03-21T05:58:35.325" v="10231" actId="164"/>
          <ac:spMkLst>
            <pc:docMk/>
            <pc:sldMk cId="105591694" sldId="455"/>
            <ac:spMk id="32" creationId="{0C572D18-B4B5-43D4-93C1-4FFD8200E32D}"/>
          </ac:spMkLst>
        </pc:spChg>
        <pc:spChg chg="add mod">
          <ac:chgData name="Carlos Villacís" userId="b8437b144a195f86" providerId="LiveId" clId="{489D499E-AED0-44BD-87AC-E8D32B868D0D}" dt="2021-03-22T00:01:32.861" v="15070" actId="1076"/>
          <ac:spMkLst>
            <pc:docMk/>
            <pc:sldMk cId="105591694" sldId="455"/>
            <ac:spMk id="41" creationId="{AC6E592C-3911-4A1F-BC06-EC5614B81631}"/>
          </ac:spMkLst>
        </pc:spChg>
        <pc:spChg chg="add mod">
          <ac:chgData name="Carlos Villacís" userId="b8437b144a195f86" providerId="LiveId" clId="{489D499E-AED0-44BD-87AC-E8D32B868D0D}" dt="2021-03-22T00:01:59.195" v="15106" actId="1076"/>
          <ac:spMkLst>
            <pc:docMk/>
            <pc:sldMk cId="105591694" sldId="455"/>
            <ac:spMk id="43" creationId="{B7F9AD97-AA0E-41C5-93EE-3B135B435B5A}"/>
          </ac:spMkLst>
        </pc:spChg>
        <pc:spChg chg="add del mod">
          <ac:chgData name="Carlos Villacís" userId="b8437b144a195f86" providerId="LiveId" clId="{489D499E-AED0-44BD-87AC-E8D32B868D0D}" dt="2021-03-21T15:13:27.568" v="10677" actId="12084"/>
          <ac:spMkLst>
            <pc:docMk/>
            <pc:sldMk cId="105591694" sldId="455"/>
            <ac:spMk id="44" creationId="{388E5969-DDF2-42E4-B961-74C6E992166C}"/>
          </ac:spMkLst>
        </pc:spChg>
        <pc:spChg chg="add mod">
          <ac:chgData name="Carlos Villacís" userId="b8437b144a195f86" providerId="LiveId" clId="{489D499E-AED0-44BD-87AC-E8D32B868D0D}" dt="2021-03-22T00:02:06.071" v="15108" actId="1076"/>
          <ac:spMkLst>
            <pc:docMk/>
            <pc:sldMk cId="105591694" sldId="455"/>
            <ac:spMk id="44" creationId="{47CA6DCF-BDC4-4377-9BC1-2346609A5546}"/>
          </ac:spMkLst>
        </pc:spChg>
        <pc:spChg chg="add mod">
          <ac:chgData name="Carlos Villacís" userId="b8437b144a195f86" providerId="LiveId" clId="{489D499E-AED0-44BD-87AC-E8D32B868D0D}" dt="2021-03-22T00:02:12.453" v="15110" actId="1076"/>
          <ac:spMkLst>
            <pc:docMk/>
            <pc:sldMk cId="105591694" sldId="455"/>
            <ac:spMk id="46" creationId="{7F3F23D9-680D-45FB-9B09-FC4CD8EC3C4F}"/>
          </ac:spMkLst>
        </pc:spChg>
        <pc:spChg chg="add mod">
          <ac:chgData name="Carlos Villacís" userId="b8437b144a195f86" providerId="LiveId" clId="{489D499E-AED0-44BD-87AC-E8D32B868D0D}" dt="2021-03-22T00:02:23.352" v="15113" actId="1076"/>
          <ac:spMkLst>
            <pc:docMk/>
            <pc:sldMk cId="105591694" sldId="455"/>
            <ac:spMk id="47" creationId="{0091F7D2-5A09-4B5A-ACF3-A7FC422B5423}"/>
          </ac:spMkLst>
        </pc:spChg>
        <pc:spChg chg="add mod">
          <ac:chgData name="Carlos Villacís" userId="b8437b144a195f86" providerId="LiveId" clId="{489D499E-AED0-44BD-87AC-E8D32B868D0D}" dt="2021-03-22T00:02:32.878" v="15115" actId="1076"/>
          <ac:spMkLst>
            <pc:docMk/>
            <pc:sldMk cId="105591694" sldId="455"/>
            <ac:spMk id="48" creationId="{CE7ACA15-8CCB-4154-A5B6-DF7741AFFB08}"/>
          </ac:spMkLst>
        </pc:spChg>
        <pc:spChg chg="add mod">
          <ac:chgData name="Carlos Villacís" userId="b8437b144a195f86" providerId="LiveId" clId="{489D499E-AED0-44BD-87AC-E8D32B868D0D}" dt="2021-03-22T00:02:45.374" v="15127" actId="1076"/>
          <ac:spMkLst>
            <pc:docMk/>
            <pc:sldMk cId="105591694" sldId="455"/>
            <ac:spMk id="49" creationId="{90571CF2-99F1-4A13-8DAE-2E928CFE9880}"/>
          </ac:spMkLst>
        </pc:spChg>
        <pc:spChg chg="add del mod">
          <ac:chgData name="Carlos Villacís" userId="b8437b144a195f86" providerId="LiveId" clId="{489D499E-AED0-44BD-87AC-E8D32B868D0D}" dt="2021-03-22T00:02:48.076" v="15129"/>
          <ac:spMkLst>
            <pc:docMk/>
            <pc:sldMk cId="105591694" sldId="455"/>
            <ac:spMk id="50" creationId="{7CB42CAD-B341-44D5-9CE6-EBC6FA6FC0D7}"/>
          </ac:spMkLst>
        </pc:spChg>
        <pc:spChg chg="add mod">
          <ac:chgData name="Carlos Villacís" userId="b8437b144a195f86" providerId="LiveId" clId="{489D499E-AED0-44BD-87AC-E8D32B868D0D}" dt="2021-03-22T00:02:57.249" v="15132" actId="1076"/>
          <ac:spMkLst>
            <pc:docMk/>
            <pc:sldMk cId="105591694" sldId="455"/>
            <ac:spMk id="51" creationId="{BF1F0358-655A-42E2-AB07-88D5D10A434F}"/>
          </ac:spMkLst>
        </pc:spChg>
        <pc:grpChg chg="add mod">
          <ac:chgData name="Carlos Villacís" userId="b8437b144a195f86" providerId="LiveId" clId="{489D499E-AED0-44BD-87AC-E8D32B868D0D}" dt="2021-03-21T15:06:19.426" v="10339" actId="1035"/>
          <ac:grpSpMkLst>
            <pc:docMk/>
            <pc:sldMk cId="105591694" sldId="455"/>
            <ac:grpSpMk id="2" creationId="{441EE243-7BBC-4538-BB98-9A8FB1663CC6}"/>
          </ac:grpSpMkLst>
        </pc:grpChg>
        <pc:grpChg chg="add mod">
          <ac:chgData name="Carlos Villacís" userId="b8437b144a195f86" providerId="LiveId" clId="{489D499E-AED0-44BD-87AC-E8D32B868D0D}" dt="2021-03-21T05:58:30.071" v="10230" actId="164"/>
          <ac:grpSpMkLst>
            <pc:docMk/>
            <pc:sldMk cId="105591694" sldId="455"/>
            <ac:grpSpMk id="4" creationId="{4DDFC54B-7140-4C8A-AE7E-982F4876C0A0}"/>
          </ac:grpSpMkLst>
        </pc:grpChg>
        <pc:grpChg chg="add mod">
          <ac:chgData name="Carlos Villacís" userId="b8437b144a195f86" providerId="LiveId" clId="{489D499E-AED0-44BD-87AC-E8D32B868D0D}" dt="2021-03-21T05:58:20.896" v="10229" actId="164"/>
          <ac:grpSpMkLst>
            <pc:docMk/>
            <pc:sldMk cId="105591694" sldId="455"/>
            <ac:grpSpMk id="22" creationId="{94DD8001-A6F1-4342-A8AA-AB51ADF0BC2F}"/>
          </ac:grpSpMkLst>
        </pc:grpChg>
        <pc:grpChg chg="add mod">
          <ac:chgData name="Carlos Villacís" userId="b8437b144a195f86" providerId="LiveId" clId="{489D499E-AED0-44BD-87AC-E8D32B868D0D}" dt="2021-03-21T05:58:35.325" v="10231" actId="164"/>
          <ac:grpSpMkLst>
            <pc:docMk/>
            <pc:sldMk cId="105591694" sldId="455"/>
            <ac:grpSpMk id="23" creationId="{EF742139-E980-4940-A628-2CD3611DF260}"/>
          </ac:grpSpMkLst>
        </pc:grpChg>
        <pc:grpChg chg="add mod">
          <ac:chgData name="Carlos Villacís" userId="b8437b144a195f86" providerId="LiveId" clId="{489D499E-AED0-44BD-87AC-E8D32B868D0D}" dt="2021-03-21T05:58:40.078" v="10232" actId="164"/>
          <ac:grpSpMkLst>
            <pc:docMk/>
            <pc:sldMk cId="105591694" sldId="455"/>
            <ac:grpSpMk id="24" creationId="{0F6261A0-02C9-47BD-8933-327D7E7B5B1D}"/>
          </ac:grpSpMkLst>
        </pc:grpChg>
        <pc:grpChg chg="add mod">
          <ac:chgData name="Carlos Villacís" userId="b8437b144a195f86" providerId="LiveId" clId="{489D499E-AED0-44BD-87AC-E8D32B868D0D}" dt="2021-03-21T05:59:03.857" v="10233" actId="164"/>
          <ac:grpSpMkLst>
            <pc:docMk/>
            <pc:sldMk cId="105591694" sldId="455"/>
            <ac:grpSpMk id="25" creationId="{07B5175B-BDF6-425A-BE01-CB9608BA5890}"/>
          </ac:grpSpMkLst>
        </pc:grpChg>
        <pc:grpChg chg="add mod">
          <ac:chgData name="Carlos Villacís" userId="b8437b144a195f86" providerId="LiveId" clId="{489D499E-AED0-44BD-87AC-E8D32B868D0D}" dt="2021-03-21T15:06:19.426" v="10339" actId="1035"/>
          <ac:grpSpMkLst>
            <pc:docMk/>
            <pc:sldMk cId="105591694" sldId="455"/>
            <ac:grpSpMk id="27" creationId="{40404CA7-FB74-4C73-85AA-C869FFE0E3D1}"/>
          </ac:grpSpMkLst>
        </pc:grpChg>
        <pc:grpChg chg="add mod">
          <ac:chgData name="Carlos Villacís" userId="b8437b144a195f86" providerId="LiveId" clId="{489D499E-AED0-44BD-87AC-E8D32B868D0D}" dt="2021-03-21T22:52:29.674" v="12231" actId="1038"/>
          <ac:grpSpMkLst>
            <pc:docMk/>
            <pc:sldMk cId="105591694" sldId="455"/>
            <ac:grpSpMk id="33" creationId="{85848AB4-64ED-4C5D-9441-7FA662C3919E}"/>
          </ac:grpSpMkLst>
        </pc:grpChg>
        <pc:grpChg chg="add mod">
          <ac:chgData name="Carlos Villacís" userId="b8437b144a195f86" providerId="LiveId" clId="{489D499E-AED0-44BD-87AC-E8D32B868D0D}" dt="2021-03-21T15:05:17.700" v="10235" actId="164"/>
          <ac:grpSpMkLst>
            <pc:docMk/>
            <pc:sldMk cId="105591694" sldId="455"/>
            <ac:grpSpMk id="34" creationId="{ABBC3244-6187-4A5B-8EC8-AFE7FAC63DFE}"/>
          </ac:grpSpMkLst>
        </pc:grpChg>
        <pc:grpChg chg="add mod">
          <ac:chgData name="Carlos Villacís" userId="b8437b144a195f86" providerId="LiveId" clId="{489D499E-AED0-44BD-87AC-E8D32B868D0D}" dt="2021-03-21T15:05:17.700" v="10235" actId="164"/>
          <ac:grpSpMkLst>
            <pc:docMk/>
            <pc:sldMk cId="105591694" sldId="455"/>
            <ac:grpSpMk id="35" creationId="{CF4131BB-CEF7-44F6-BD5F-8D0380D3CF7F}"/>
          </ac:grpSpMkLst>
        </pc:grpChg>
        <pc:grpChg chg="add mod">
          <ac:chgData name="Carlos Villacís" userId="b8437b144a195f86" providerId="LiveId" clId="{489D499E-AED0-44BD-87AC-E8D32B868D0D}" dt="2021-03-21T15:05:17.700" v="10235" actId="164"/>
          <ac:grpSpMkLst>
            <pc:docMk/>
            <pc:sldMk cId="105591694" sldId="455"/>
            <ac:grpSpMk id="36" creationId="{0B737F11-4EC1-47F7-9291-3D575D7BB875}"/>
          </ac:grpSpMkLst>
        </pc:grpChg>
        <pc:grpChg chg="add mod">
          <ac:chgData name="Carlos Villacís" userId="b8437b144a195f86" providerId="LiveId" clId="{489D499E-AED0-44BD-87AC-E8D32B868D0D}" dt="2021-03-21T15:06:32.963" v="10341" actId="1036"/>
          <ac:grpSpMkLst>
            <pc:docMk/>
            <pc:sldMk cId="105591694" sldId="455"/>
            <ac:grpSpMk id="37" creationId="{FB92A8CD-8510-46E0-96BF-16DF9281FF22}"/>
          </ac:grpSpMkLst>
        </pc:grpChg>
        <pc:graphicFrameChg chg="add mod">
          <ac:chgData name="Carlos Villacís" userId="b8437b144a195f86" providerId="LiveId" clId="{489D499E-AED0-44BD-87AC-E8D32B868D0D}" dt="2021-03-21T05:54:43.646" v="9955" actId="164"/>
          <ac:graphicFrameMkLst>
            <pc:docMk/>
            <pc:sldMk cId="105591694" sldId="455"/>
            <ac:graphicFrameMk id="16" creationId="{6EC19E00-1705-448F-940D-270A986B170C}"/>
          </ac:graphicFrameMkLst>
        </pc:graphicFrameChg>
        <pc:graphicFrameChg chg="add mod modGraphic">
          <ac:chgData name="Carlos Villacís" userId="b8437b144a195f86" providerId="LiveId" clId="{489D499E-AED0-44BD-87AC-E8D32B868D0D}" dt="2021-03-21T15:14:40.466" v="10706" actId="1037"/>
          <ac:graphicFrameMkLst>
            <pc:docMk/>
            <pc:sldMk cId="105591694" sldId="455"/>
            <ac:graphicFrameMk id="45" creationId="{5A84F9D1-6460-4C66-829A-F6A7F98085A7}"/>
          </ac:graphicFrameMkLst>
        </pc:graphicFrameChg>
        <pc:picChg chg="del mod">
          <ac:chgData name="Carlos Villacís" userId="b8437b144a195f86" providerId="LiveId" clId="{489D499E-AED0-44BD-87AC-E8D32B868D0D}" dt="2021-03-20T19:55:01.285" v="7129" actId="478"/>
          <ac:picMkLst>
            <pc:docMk/>
            <pc:sldMk cId="105591694" sldId="455"/>
            <ac:picMk id="6" creationId="{C92A43B8-F17D-4F12-940D-5A980C1C1E94}"/>
          </ac:picMkLst>
        </pc:picChg>
        <pc:picChg chg="add mod">
          <ac:chgData name="Carlos Villacís" userId="b8437b144a195f86" providerId="LiveId" clId="{489D499E-AED0-44BD-87AC-E8D32B868D0D}" dt="2021-03-21T05:54:48.098" v="9956" actId="164"/>
          <ac:picMkLst>
            <pc:docMk/>
            <pc:sldMk cId="105591694" sldId="455"/>
            <ac:picMk id="17" creationId="{1D626FAE-C8C4-4645-99F7-1616B4A4261F}"/>
          </ac:picMkLst>
        </pc:picChg>
        <pc:picChg chg="add mod">
          <ac:chgData name="Carlos Villacís" userId="b8437b144a195f86" providerId="LiveId" clId="{489D499E-AED0-44BD-87AC-E8D32B868D0D}" dt="2021-03-21T05:54:52.707" v="9957" actId="164"/>
          <ac:picMkLst>
            <pc:docMk/>
            <pc:sldMk cId="105591694" sldId="455"/>
            <ac:picMk id="18" creationId="{E776668A-C576-4958-B885-BE2465F689D3}"/>
          </ac:picMkLst>
        </pc:picChg>
        <pc:picChg chg="add mod">
          <ac:chgData name="Carlos Villacís" userId="b8437b144a195f86" providerId="LiveId" clId="{489D499E-AED0-44BD-87AC-E8D32B868D0D}" dt="2021-03-21T05:54:57.752" v="9958" actId="164"/>
          <ac:picMkLst>
            <pc:docMk/>
            <pc:sldMk cId="105591694" sldId="455"/>
            <ac:picMk id="19" creationId="{6F6DAB85-E63A-4586-A91B-05CC1353E751}"/>
          </ac:picMkLst>
        </pc:picChg>
        <pc:picChg chg="add mod">
          <ac:chgData name="Carlos Villacís" userId="b8437b144a195f86" providerId="LiveId" clId="{489D499E-AED0-44BD-87AC-E8D32B868D0D}" dt="2021-03-21T05:55:03.931" v="9959" actId="164"/>
          <ac:picMkLst>
            <pc:docMk/>
            <pc:sldMk cId="105591694" sldId="455"/>
            <ac:picMk id="20" creationId="{2A92A9C5-14A5-41AB-92CE-E103E4DD3A3A}"/>
          </ac:picMkLst>
        </pc:picChg>
        <pc:picChg chg="add mod">
          <ac:chgData name="Carlos Villacís" userId="b8437b144a195f86" providerId="LiveId" clId="{489D499E-AED0-44BD-87AC-E8D32B868D0D}" dt="2021-03-21T05:55:38.753" v="9962" actId="164"/>
          <ac:picMkLst>
            <pc:docMk/>
            <pc:sldMk cId="105591694" sldId="455"/>
            <ac:picMk id="21" creationId="{7DDD4B57-199C-4B7A-A44E-3328CBB58B90}"/>
          </ac:picMkLst>
        </pc:picChg>
        <pc:cxnChg chg="add mod">
          <ac:chgData name="Carlos Villacís" userId="b8437b144a195f86" providerId="LiveId" clId="{489D499E-AED0-44BD-87AC-E8D32B868D0D}" dt="2021-03-21T15:09:45.437" v="10351" actId="1076"/>
          <ac:cxnSpMkLst>
            <pc:docMk/>
            <pc:sldMk cId="105591694" sldId="455"/>
            <ac:cxnSpMk id="38" creationId="{9733EBBB-CCDB-4ECF-AA44-21761A51EAC2}"/>
          </ac:cxnSpMkLst>
        </pc:cxnChg>
        <pc:cxnChg chg="add mod">
          <ac:chgData name="Carlos Villacís" userId="b8437b144a195f86" providerId="LiveId" clId="{489D499E-AED0-44BD-87AC-E8D32B868D0D}" dt="2021-03-21T15:09:54.791" v="10414" actId="1037"/>
          <ac:cxnSpMkLst>
            <pc:docMk/>
            <pc:sldMk cId="105591694" sldId="455"/>
            <ac:cxnSpMk id="39" creationId="{D43E34C9-A3A6-41AE-A42A-5F9360A62144}"/>
          </ac:cxnSpMkLst>
        </pc:cxnChg>
        <pc:cxnChg chg="add mod">
          <ac:chgData name="Carlos Villacís" userId="b8437b144a195f86" providerId="LiveId" clId="{489D499E-AED0-44BD-87AC-E8D32B868D0D}" dt="2021-03-21T15:10:19.609" v="10513" actId="1036"/>
          <ac:cxnSpMkLst>
            <pc:docMk/>
            <pc:sldMk cId="105591694" sldId="455"/>
            <ac:cxnSpMk id="40" creationId="{C76C3241-A04B-4A31-AE28-C922D70FB015}"/>
          </ac:cxnSpMkLst>
        </pc:cxnChg>
        <pc:cxnChg chg="add mod">
          <ac:chgData name="Carlos Villacís" userId="b8437b144a195f86" providerId="LiveId" clId="{489D499E-AED0-44BD-87AC-E8D32B868D0D}" dt="2021-03-21T15:14:27.454" v="10699" actId="1037"/>
          <ac:cxnSpMkLst>
            <pc:docMk/>
            <pc:sldMk cId="105591694" sldId="455"/>
            <ac:cxnSpMk id="42" creationId="{AB160C1E-482F-47F7-8CB1-FE8E378BD453}"/>
          </ac:cxnSpMkLst>
        </pc:cxnChg>
      </pc:sldChg>
      <pc:sldChg chg="modSp del modNotes">
        <pc:chgData name="Carlos Villacís" userId="b8437b144a195f86" providerId="LiveId" clId="{489D499E-AED0-44BD-87AC-E8D32B868D0D}" dt="2021-03-20T19:54:11.386" v="7117" actId="2696"/>
        <pc:sldMkLst>
          <pc:docMk/>
          <pc:sldMk cId="3892572079" sldId="456"/>
        </pc:sldMkLst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892572079" sldId="456"/>
            <ac:spMk id="5" creationId="{04D7C4C0-6E9D-482F-A4CB-5068B49E33C4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892572079" sldId="456"/>
            <ac:spMk id="12" creationId="{1E34345D-3F24-4419-BD41-FD59284FDA46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892572079" sldId="456"/>
            <ac:spMk id="13" creationId="{2895654F-D078-47CF-A4AB-46D982E25400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892572079" sldId="456"/>
            <ac:spMk id="14" creationId="{A965A140-B28E-4C91-9FA1-1DA7588E416F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892572079" sldId="456"/>
            <ac:spMk id="29" creationId="{AD736982-1723-4A5B-AD31-DC6FFD5C3037}"/>
          </ac:spMkLst>
        </pc:spChg>
        <pc:graphicFrameChg chg="mod">
          <ac:chgData name="Carlos Villacís" userId="b8437b144a195f86" providerId="LiveId" clId="{489D499E-AED0-44BD-87AC-E8D32B868D0D}" dt="2021-03-18T22:22:34.240" v="147"/>
          <ac:graphicFrameMkLst>
            <pc:docMk/>
            <pc:sldMk cId="3892572079" sldId="456"/>
            <ac:graphicFrameMk id="11" creationId="{D81AD9D3-E0D8-4CC4-AA52-123ACAE4CDEB}"/>
          </ac:graphicFrameMkLst>
        </pc:graphicFrame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3892572079" sldId="456"/>
            <ac:picMk id="17" creationId="{95320B30-4808-43C1-AFF6-601B152908DC}"/>
          </ac:picMkLst>
        </pc:picChg>
      </pc:sldChg>
      <pc:sldChg chg="modSp del modNotes">
        <pc:chgData name="Carlos Villacís" userId="b8437b144a195f86" providerId="LiveId" clId="{489D499E-AED0-44BD-87AC-E8D32B868D0D}" dt="2021-03-20T19:54:11.386" v="7117" actId="2696"/>
        <pc:sldMkLst>
          <pc:docMk/>
          <pc:sldMk cId="1176022925" sldId="457"/>
        </pc:sldMkLst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176022925" sldId="457"/>
            <ac:spMk id="5" creationId="{04D7C4C0-6E9D-482F-A4CB-5068B49E33C4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176022925" sldId="457"/>
            <ac:spMk id="12" creationId="{6A3FFEE8-8259-457E-81FB-E9CEA0685946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176022925" sldId="457"/>
            <ac:spMk id="13" creationId="{C3283C46-408A-4F4C-9D14-7780D42CB776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176022925" sldId="457"/>
            <ac:spMk id="29" creationId="{AD736982-1723-4A5B-AD31-DC6FFD5C3037}"/>
          </ac:spMkLst>
        </pc:spChg>
        <pc:graphicFrameChg chg="mod">
          <ac:chgData name="Carlos Villacís" userId="b8437b144a195f86" providerId="LiveId" clId="{489D499E-AED0-44BD-87AC-E8D32B868D0D}" dt="2021-03-18T22:22:34.240" v="147"/>
          <ac:graphicFrameMkLst>
            <pc:docMk/>
            <pc:sldMk cId="1176022925" sldId="457"/>
            <ac:graphicFrameMk id="11" creationId="{1111D31B-78A8-40C4-9A68-2E839308DDBF}"/>
          </ac:graphicFrameMkLst>
        </pc:graphicFrame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1176022925" sldId="457"/>
            <ac:picMk id="9" creationId="{AEFB8F5B-6FCE-4672-9B4F-9EE0300BA0FD}"/>
          </ac:picMkLst>
        </pc:picChg>
      </pc:sldChg>
      <pc:sldChg chg="modSp del modNotes">
        <pc:chgData name="Carlos Villacís" userId="b8437b144a195f86" providerId="LiveId" clId="{489D499E-AED0-44BD-87AC-E8D32B868D0D}" dt="2021-03-20T19:54:11.386" v="7117" actId="2696"/>
        <pc:sldMkLst>
          <pc:docMk/>
          <pc:sldMk cId="1434673787" sldId="458"/>
        </pc:sldMkLst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434673787" sldId="458"/>
            <ac:spMk id="5" creationId="{04D7C4C0-6E9D-482F-A4CB-5068B49E33C4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434673787" sldId="458"/>
            <ac:spMk id="7" creationId="{389EA94F-B9F0-4F65-9DD6-F46462ECCEC6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434673787" sldId="458"/>
            <ac:spMk id="9" creationId="{153002D2-F8F1-4FCA-98AA-4319C61919D8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434673787" sldId="458"/>
            <ac:spMk id="29" creationId="{AD736982-1723-4A5B-AD31-DC6FFD5C3037}"/>
          </ac:spMkLst>
        </pc:sp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1434673787" sldId="458"/>
            <ac:picMk id="3" creationId="{2BA8EFC9-99A2-49FF-AE00-B44896AFFE03}"/>
          </ac:picMkLst>
        </pc:picChg>
      </pc:sldChg>
      <pc:sldChg chg="modSp del mod modNotes">
        <pc:chgData name="Carlos Villacís" userId="b8437b144a195f86" providerId="LiveId" clId="{489D499E-AED0-44BD-87AC-E8D32B868D0D}" dt="2021-03-19T03:26:25.326" v="467" actId="47"/>
        <pc:sldMkLst>
          <pc:docMk/>
          <pc:sldMk cId="4092947331" sldId="459"/>
        </pc:sldMkLst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092947331" sldId="459"/>
            <ac:spMk id="3" creationId="{484A9268-6D4C-41C5-8CEE-0209D2D6CF48}"/>
          </ac:spMkLst>
        </pc:spChg>
        <pc:spChg chg="mod">
          <ac:chgData name="Carlos Villacís" userId="b8437b144a195f86" providerId="LiveId" clId="{489D499E-AED0-44BD-87AC-E8D32B868D0D}" dt="2021-03-18T22:29:32.266" v="225" actId="1076"/>
          <ac:spMkLst>
            <pc:docMk/>
            <pc:sldMk cId="4092947331" sldId="459"/>
            <ac:spMk id="9" creationId="{39FF020E-8B96-4FA6-8BBB-80B733F82F76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092947331" sldId="459"/>
            <ac:spMk id="10" creationId="{B3F46FFC-A857-4879-A04D-52A54176FEC5}"/>
          </ac:spMkLst>
        </pc:spChg>
        <pc:spChg chg="mod">
          <ac:chgData name="Carlos Villacís" userId="b8437b144a195f86" providerId="LiveId" clId="{489D499E-AED0-44BD-87AC-E8D32B868D0D}" dt="2021-03-19T00:26:47.456" v="236" actId="1076"/>
          <ac:spMkLst>
            <pc:docMk/>
            <pc:sldMk cId="4092947331" sldId="459"/>
            <ac:spMk id="11" creationId="{64F3C1DD-3F36-48D0-9C07-52C1E9292880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092947331" sldId="459"/>
            <ac:spMk id="12" creationId="{027B8BC9-1E10-4F34-B9DD-AEBECF72AECA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092947331" sldId="459"/>
            <ac:spMk id="13" creationId="{FFB27168-F25F-4FE6-8282-AD43258F3E06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092947331" sldId="459"/>
            <ac:spMk id="15" creationId="{D3F798E7-B2B8-4A60-8FA9-B26D0FC1F5C5}"/>
          </ac:spMkLst>
        </pc:sp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4092947331" sldId="459"/>
            <ac:picMk id="2" creationId="{76D8C78F-36CA-4F1C-9717-8E2AA14B44D8}"/>
          </ac:picMkLst>
        </pc:picChg>
      </pc:sldChg>
      <pc:sldChg chg="modSp del modNotes">
        <pc:chgData name="Carlos Villacís" userId="b8437b144a195f86" providerId="LiveId" clId="{489D499E-AED0-44BD-87AC-E8D32B868D0D}" dt="2021-03-20T19:54:11.386" v="7117" actId="2696"/>
        <pc:sldMkLst>
          <pc:docMk/>
          <pc:sldMk cId="839650075" sldId="460"/>
        </pc:sldMkLst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839650075" sldId="460"/>
            <ac:spMk id="3" creationId="{A36CC56A-6EBF-41D3-B565-07272A451F21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839650075" sldId="460"/>
            <ac:spMk id="5" creationId="{04D7C4C0-6E9D-482F-A4CB-5068B49E33C4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839650075" sldId="460"/>
            <ac:spMk id="6" creationId="{7CEBF84E-4E04-4B3E-BF71-C6B9E3637ACF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839650075" sldId="460"/>
            <ac:spMk id="7" creationId="{EAD5AECF-CF8D-4291-A038-E468AA2BF682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839650075" sldId="460"/>
            <ac:spMk id="13" creationId="{72AD5B25-B04F-4BE6-945F-702C8349A565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839650075" sldId="460"/>
            <ac:spMk id="16" creationId="{4750B1E4-CE3C-4996-94C4-4D21DF6B4A84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839650075" sldId="460"/>
            <ac:spMk id="17" creationId="{12A8EE4D-162B-4C00-9025-BE8D36769B4F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839650075" sldId="460"/>
            <ac:spMk id="19" creationId="{6FE28729-2D60-44DD-B993-3FA7F9985BED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839650075" sldId="460"/>
            <ac:spMk id="29" creationId="{AD736982-1723-4A5B-AD31-DC6FFD5C3037}"/>
          </ac:spMkLst>
        </pc:spChg>
        <pc:graphicFrameChg chg="mod">
          <ac:chgData name="Carlos Villacís" userId="b8437b144a195f86" providerId="LiveId" clId="{489D499E-AED0-44BD-87AC-E8D32B868D0D}" dt="2021-03-18T22:22:34.240" v="147"/>
          <ac:graphicFrameMkLst>
            <pc:docMk/>
            <pc:sldMk cId="839650075" sldId="460"/>
            <ac:graphicFrameMk id="12" creationId="{8AAF2443-2735-4A81-B355-E2E1D36B01E2}"/>
          </ac:graphicFrameMkLst>
        </pc:graphicFrameChg>
        <pc:graphicFrameChg chg="mod">
          <ac:chgData name="Carlos Villacís" userId="b8437b144a195f86" providerId="LiveId" clId="{489D499E-AED0-44BD-87AC-E8D32B868D0D}" dt="2021-03-18T22:22:34.240" v="147"/>
          <ac:graphicFrameMkLst>
            <pc:docMk/>
            <pc:sldMk cId="839650075" sldId="460"/>
            <ac:graphicFrameMk id="15" creationId="{C92C6AFA-7A6E-4619-B2F4-537AE2B6B22B}"/>
          </ac:graphicFrameMkLst>
        </pc:graphicFrameChg>
      </pc:sldChg>
      <pc:sldChg chg="modSp del modNotes">
        <pc:chgData name="Carlos Villacís" userId="b8437b144a195f86" providerId="LiveId" clId="{489D499E-AED0-44BD-87AC-E8D32B868D0D}" dt="2021-03-20T19:54:11.386" v="7117" actId="2696"/>
        <pc:sldMkLst>
          <pc:docMk/>
          <pc:sldMk cId="683486564" sldId="461"/>
        </pc:sldMkLst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683486564" sldId="461"/>
            <ac:spMk id="5" creationId="{04D7C4C0-6E9D-482F-A4CB-5068B49E33C4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683486564" sldId="461"/>
            <ac:spMk id="9" creationId="{9BBC0E92-3D86-4106-A468-73EB0B9088E3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683486564" sldId="461"/>
            <ac:spMk id="10" creationId="{325D6DDC-740C-4D3E-8BC7-DCC3942D980E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683486564" sldId="461"/>
            <ac:spMk id="29" creationId="{AD736982-1723-4A5B-AD31-DC6FFD5C3037}"/>
          </ac:spMkLst>
        </pc:sp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683486564" sldId="461"/>
            <ac:picMk id="6" creationId="{F00F8CE7-C194-4DEE-B1BA-AA14D13DEB8F}"/>
          </ac:picMkLst>
        </pc:picChg>
      </pc:sldChg>
      <pc:sldChg chg="modSp del modNotes">
        <pc:chgData name="Carlos Villacís" userId="b8437b144a195f86" providerId="LiveId" clId="{489D499E-AED0-44BD-87AC-E8D32B868D0D}" dt="2021-03-20T19:54:11.386" v="7117" actId="2696"/>
        <pc:sldMkLst>
          <pc:docMk/>
          <pc:sldMk cId="348791489" sldId="462"/>
        </pc:sldMkLst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48791489" sldId="462"/>
            <ac:spMk id="5" creationId="{04D7C4C0-6E9D-482F-A4CB-5068B49E33C4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48791489" sldId="462"/>
            <ac:spMk id="11" creationId="{1C3FD600-C8EB-473C-858C-ED9D60282AF3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48791489" sldId="462"/>
            <ac:spMk id="12" creationId="{FD1213FD-16EC-48CA-9905-83B9FCB3856F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48791489" sldId="462"/>
            <ac:spMk id="13" creationId="{67261276-53B8-4E34-BFF3-D87A3C1F1C3A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48791489" sldId="462"/>
            <ac:spMk id="14" creationId="{A7BAEE18-2A92-4430-9773-A2AA3A5B7B5C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48791489" sldId="462"/>
            <ac:spMk id="16" creationId="{917B4C43-EB11-4089-A201-239A7AC08F3C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48791489" sldId="462"/>
            <ac:spMk id="17" creationId="{E2B8DF17-A640-4920-BF97-34FC0C9B3F48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48791489" sldId="462"/>
            <ac:spMk id="29" creationId="{AD736982-1723-4A5B-AD31-DC6FFD5C3037}"/>
          </ac:spMkLst>
        </pc:sp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348791489" sldId="462"/>
            <ac:picMk id="3" creationId="{5941358B-CFEB-4501-BDBA-18A61E7D1679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348791489" sldId="462"/>
            <ac:picMk id="7" creationId="{42D9241D-A7A1-4C3D-A8B7-5A77B3C21540}"/>
          </ac:picMkLst>
        </pc:pic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348791489" sldId="462"/>
            <ac:picMk id="10" creationId="{A9679F3D-7C0B-4113-983D-3BA3202AB02D}"/>
          </ac:picMkLst>
        </pc:picChg>
      </pc:sldChg>
      <pc:sldChg chg="modSp del modNotes">
        <pc:chgData name="Carlos Villacís" userId="b8437b144a195f86" providerId="LiveId" clId="{489D499E-AED0-44BD-87AC-E8D32B868D0D}" dt="2021-03-20T19:54:11.386" v="7117" actId="2696"/>
        <pc:sldMkLst>
          <pc:docMk/>
          <pc:sldMk cId="907895916" sldId="463"/>
        </pc:sldMkLst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907895916" sldId="463"/>
            <ac:spMk id="5" creationId="{04D7C4C0-6E9D-482F-A4CB-5068B49E33C4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907895916" sldId="463"/>
            <ac:spMk id="6" creationId="{B0AF104C-C26F-4419-919B-9693D4EBF82A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907895916" sldId="463"/>
            <ac:spMk id="10" creationId="{60FAEE65-10F7-4675-A569-E3540E5216EC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907895916" sldId="463"/>
            <ac:spMk id="11" creationId="{F0639313-0615-48FE-9403-2B9E5D98AC34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907895916" sldId="463"/>
            <ac:spMk id="12" creationId="{CB188212-F324-49C5-B252-238AD81E11B8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907895916" sldId="463"/>
            <ac:spMk id="14" creationId="{6974478F-E298-4FC6-B3D6-7862CEFFAFEE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907895916" sldId="463"/>
            <ac:spMk id="29" creationId="{AD736982-1723-4A5B-AD31-DC6FFD5C3037}"/>
          </ac:spMkLst>
        </pc:sp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907895916" sldId="463"/>
            <ac:picMk id="3" creationId="{3DA56086-F080-43B0-A42A-261D7AAD20AD}"/>
          </ac:picMkLst>
        </pc:picChg>
      </pc:sldChg>
      <pc:sldChg chg="modSp del modNotes">
        <pc:chgData name="Carlos Villacís" userId="b8437b144a195f86" providerId="LiveId" clId="{489D499E-AED0-44BD-87AC-E8D32B868D0D}" dt="2021-03-20T19:54:11.386" v="7117" actId="2696"/>
        <pc:sldMkLst>
          <pc:docMk/>
          <pc:sldMk cId="2451349631" sldId="465"/>
        </pc:sldMkLst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451349631" sldId="465"/>
            <ac:spMk id="3" creationId="{BA81043E-FE0A-4CF4-A865-97170C86077F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451349631" sldId="465"/>
            <ac:spMk id="13" creationId="{904BAB4C-6EB5-4BD3-A57A-928DE8FB2822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451349631" sldId="465"/>
            <ac:spMk id="19" creationId="{7D1F299D-471D-469D-91FD-7D2981BA05FB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451349631" sldId="465"/>
            <ac:spMk id="21" creationId="{3ECA18BC-5C5D-46D6-AF29-58E948275243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451349631" sldId="465"/>
            <ac:spMk id="22" creationId="{6B38CB25-4973-42E2-8CC0-38F8DEFBF667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451349631" sldId="465"/>
            <ac:spMk id="24" creationId="{64717C66-B2E3-49EF-AE01-D7473471E131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451349631" sldId="465"/>
            <ac:spMk id="26" creationId="{D131155B-3A5D-4689-8054-76FC7452275F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451349631" sldId="465"/>
            <ac:spMk id="29" creationId="{AD736982-1723-4A5B-AD31-DC6FFD5C3037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451349631" sldId="465"/>
            <ac:spMk id="31" creationId="{96BD865F-01BF-48CB-B20D-2612E16D40C3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451349631" sldId="465"/>
            <ac:spMk id="34" creationId="{BD7D2E3C-7849-44F4-BD11-1B9A613D3EDD}"/>
          </ac:spMkLst>
        </pc:s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2451349631" sldId="465"/>
            <ac:grpSpMk id="4" creationId="{70974451-143A-4A55-90FB-581F777415DC}"/>
          </ac:grpSpMkLst>
        </pc:grpChg>
        <pc:grpChg chg="mod">
          <ac:chgData name="Carlos Villacís" userId="b8437b144a195f86" providerId="LiveId" clId="{489D499E-AED0-44BD-87AC-E8D32B868D0D}" dt="2021-03-18T22:22:34.240" v="147"/>
          <ac:grpSpMkLst>
            <pc:docMk/>
            <pc:sldMk cId="2451349631" sldId="465"/>
            <ac:grpSpMk id="12" creationId="{47D5FE16-6D51-4EB1-BB31-3A132A1DEBEB}"/>
          </ac:grpSpMkLst>
        </pc:grp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2451349631" sldId="465"/>
            <ac:picMk id="14" creationId="{A6C3EB2C-6F9E-4A1A-B179-7981593CE475}"/>
          </ac:picMkLst>
        </pc:picChg>
        <pc:cxnChg chg="mod">
          <ac:chgData name="Carlos Villacís" userId="b8437b144a195f86" providerId="LiveId" clId="{489D499E-AED0-44BD-87AC-E8D32B868D0D}" dt="2021-03-18T22:22:34.240" v="147"/>
          <ac:cxnSpMkLst>
            <pc:docMk/>
            <pc:sldMk cId="2451349631" sldId="465"/>
            <ac:cxnSpMk id="6" creationId="{A9271E38-3D08-4553-B2D0-E3A667966CA3}"/>
          </ac:cxnSpMkLst>
        </pc:cxnChg>
        <pc:cxnChg chg="mod">
          <ac:chgData name="Carlos Villacís" userId="b8437b144a195f86" providerId="LiveId" clId="{489D499E-AED0-44BD-87AC-E8D32B868D0D}" dt="2021-03-18T22:22:34.240" v="147"/>
          <ac:cxnSpMkLst>
            <pc:docMk/>
            <pc:sldMk cId="2451349631" sldId="465"/>
            <ac:cxnSpMk id="8" creationId="{D6F1B082-3BD1-40AA-B6C1-8AB8FB6C103C}"/>
          </ac:cxnSpMkLst>
        </pc:cxnChg>
      </pc:sldChg>
      <pc:sldChg chg="modSp del modNotes">
        <pc:chgData name="Carlos Villacís" userId="b8437b144a195f86" providerId="LiveId" clId="{489D499E-AED0-44BD-87AC-E8D32B868D0D}" dt="2021-03-19T03:26:25.326" v="467" actId="47"/>
        <pc:sldMkLst>
          <pc:docMk/>
          <pc:sldMk cId="2028744275" sldId="469"/>
        </pc:sldMkLst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028744275" sldId="469"/>
            <ac:spMk id="4" creationId="{1CE35137-D71D-4DB4-A29E-58869795F0EA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028744275" sldId="469"/>
            <ac:spMk id="6" creationId="{77A5A1D2-6963-4B72-B26F-512A611E3504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028744275" sldId="469"/>
            <ac:spMk id="7" creationId="{095DF534-44BB-4B15-BE4D-4EDDA96574D6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028744275" sldId="469"/>
            <ac:spMk id="8" creationId="{EF63255A-C4EF-46C1-88D7-F8281221C023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028744275" sldId="469"/>
            <ac:spMk id="9" creationId="{0CDEB6F3-8D9A-489C-B084-0DB9C7A81675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028744275" sldId="469"/>
            <ac:spMk id="12" creationId="{5FD370FD-18DA-4292-A65A-ED15D36085E8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028744275" sldId="469"/>
            <ac:spMk id="14" creationId="{1D47634F-E02B-44DB-927E-02CF89E835AA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028744275" sldId="469"/>
            <ac:spMk id="29" creationId="{AD736982-1723-4A5B-AD31-DC6FFD5C3037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028744275" sldId="469"/>
            <ac:spMk id="31" creationId="{8D27DB61-51BF-4904-AEB9-4D12E5711908}"/>
          </ac:spMkLst>
        </pc:spChg>
      </pc:sldChg>
      <pc:sldChg chg="modSp del mod modNotes">
        <pc:chgData name="Carlos Villacís" userId="b8437b144a195f86" providerId="LiveId" clId="{489D499E-AED0-44BD-87AC-E8D32B868D0D}" dt="2021-03-19T03:29:26.880" v="487" actId="47"/>
        <pc:sldMkLst>
          <pc:docMk/>
          <pc:sldMk cId="2811043063" sldId="470"/>
        </pc:sldMkLst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811043063" sldId="470"/>
            <ac:spMk id="2" creationId="{00000000-0000-0000-0000-000000000000}"/>
          </ac:spMkLst>
        </pc:spChg>
        <pc:spChg chg="mod">
          <ac:chgData name="Carlos Villacís" userId="b8437b144a195f86" providerId="LiveId" clId="{489D499E-AED0-44BD-87AC-E8D32B868D0D}" dt="2021-03-19T03:26:40.031" v="469" actId="6549"/>
          <ac:spMkLst>
            <pc:docMk/>
            <pc:sldMk cId="2811043063" sldId="470"/>
            <ac:spMk id="6" creationId="{BF7010AB-5B75-4C6D-9358-6E0AAA3715CE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811043063" sldId="470"/>
            <ac:spMk id="8" creationId="{B0404B4B-B9D3-46F8-B058-F32B9565CE58}"/>
          </ac:spMkLst>
        </pc:spChg>
      </pc:sldChg>
      <pc:sldChg chg="modSp del modNotes">
        <pc:chgData name="Carlos Villacís" userId="b8437b144a195f86" providerId="LiveId" clId="{489D499E-AED0-44BD-87AC-E8D32B868D0D}" dt="2021-03-20T02:18:56.197" v="5653" actId="2696"/>
        <pc:sldMkLst>
          <pc:docMk/>
          <pc:sldMk cId="2421677504" sldId="472"/>
        </pc:sldMkLst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421677504" sldId="472"/>
            <ac:spMk id="10" creationId="{48439937-9237-4EF9-973C-1402B29014BB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421677504" sldId="472"/>
            <ac:spMk id="26" creationId="{6CFBF0F1-9816-4265-99E3-381F6FBE17F5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2421677504" sldId="472"/>
            <ac:spMk id="29" creationId="{AD736982-1723-4A5B-AD31-DC6FFD5C3037}"/>
          </ac:spMkLst>
        </pc:sp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k cId="2421677504" sldId="472"/>
            <ac:picMk id="8" creationId="{A96D6FF7-E40C-49C3-995B-12AE183C31A0}"/>
          </ac:picMkLst>
        </pc:picChg>
      </pc:sldChg>
      <pc:sldChg chg="addSp delSp modSp mod modNotes">
        <pc:chgData name="Carlos Villacís" userId="b8437b144a195f86" providerId="LiveId" clId="{489D499E-AED0-44BD-87AC-E8D32B868D0D}" dt="2021-03-20T01:58:22.868" v="5633" actId="478"/>
        <pc:sldMkLst>
          <pc:docMk/>
          <pc:sldMk cId="1971327650" sldId="478"/>
        </pc:sldMkLst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971327650" sldId="478"/>
            <ac:spMk id="2" creationId="{00000000-0000-0000-0000-000000000000}"/>
          </ac:spMkLst>
        </pc:spChg>
        <pc:spChg chg="del">
          <ac:chgData name="Carlos Villacís" userId="b8437b144a195f86" providerId="LiveId" clId="{489D499E-AED0-44BD-87AC-E8D32B868D0D}" dt="2021-03-20T01:58:22.868" v="5633" actId="478"/>
          <ac:spMkLst>
            <pc:docMk/>
            <pc:sldMk cId="1971327650" sldId="478"/>
            <ac:spMk id="5" creationId="{00000000-0000-0000-0000-000000000000}"/>
          </ac:spMkLst>
        </pc:spChg>
        <pc:spChg chg="del mod">
          <ac:chgData name="Carlos Villacís" userId="b8437b144a195f86" providerId="LiveId" clId="{489D499E-AED0-44BD-87AC-E8D32B868D0D}" dt="2021-03-19T03:28:23.451" v="474" actId="478"/>
          <ac:spMkLst>
            <pc:docMk/>
            <pc:sldMk cId="1971327650" sldId="478"/>
            <ac:spMk id="6" creationId="{BF7010AB-5B75-4C6D-9358-6E0AAA3715CE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1971327650" sldId="478"/>
            <ac:spMk id="8" creationId="{B0404B4B-B9D3-46F8-B058-F32B9565CE58}"/>
          </ac:spMkLst>
        </pc:spChg>
        <pc:graphicFrameChg chg="add mod modGraphic">
          <ac:chgData name="Carlos Villacís" userId="b8437b144a195f86" providerId="LiveId" clId="{489D499E-AED0-44BD-87AC-E8D32B868D0D}" dt="2021-03-19T03:29:17.440" v="486" actId="12100"/>
          <ac:graphicFrameMkLst>
            <pc:docMk/>
            <pc:sldMk cId="1971327650" sldId="478"/>
            <ac:graphicFrameMk id="3" creationId="{8B5B7418-84E9-4143-84D4-C0F606EA335B}"/>
          </ac:graphicFrameMkLst>
        </pc:graphicFrameChg>
      </pc:sldChg>
      <pc:sldChg chg="modSp del modNotes">
        <pc:chgData name="Carlos Villacís" userId="b8437b144a195f86" providerId="LiveId" clId="{489D499E-AED0-44BD-87AC-E8D32B868D0D}" dt="2021-03-19T03:32:24.400" v="506" actId="47"/>
        <pc:sldMkLst>
          <pc:docMk/>
          <pc:sldMk cId="4137607463" sldId="479"/>
        </pc:sldMkLst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137607463" sldId="479"/>
            <ac:spMk id="2" creationId="{00000000-0000-0000-0000-000000000000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137607463" sldId="479"/>
            <ac:spMk id="6" creationId="{BF7010AB-5B75-4C6D-9358-6E0AAA3715CE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137607463" sldId="479"/>
            <ac:spMk id="8" creationId="{B0404B4B-B9D3-46F8-B058-F32B9565CE58}"/>
          </ac:spMkLst>
        </pc:spChg>
      </pc:sldChg>
      <pc:sldChg chg="modSp del modNotes">
        <pc:chgData name="Carlos Villacís" userId="b8437b144a195f86" providerId="LiveId" clId="{489D499E-AED0-44BD-87AC-E8D32B868D0D}" dt="2021-03-19T03:32:18.311" v="505" actId="47"/>
        <pc:sldMkLst>
          <pc:docMk/>
          <pc:sldMk cId="853729804" sldId="480"/>
        </pc:sldMkLst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853729804" sldId="480"/>
            <ac:spMk id="2" creationId="{00000000-0000-0000-0000-000000000000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853729804" sldId="480"/>
            <ac:spMk id="6" creationId="{BF7010AB-5B75-4C6D-9358-6E0AAA3715CE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853729804" sldId="480"/>
            <ac:spMk id="8" creationId="{B0404B4B-B9D3-46F8-B058-F32B9565CE58}"/>
          </ac:spMkLst>
        </pc:spChg>
      </pc:sldChg>
      <pc:sldChg chg="modSp del modNotes">
        <pc:chgData name="Carlos Villacís" userId="b8437b144a195f86" providerId="LiveId" clId="{489D499E-AED0-44BD-87AC-E8D32B868D0D}" dt="2021-03-19T03:32:07.055" v="504" actId="47"/>
        <pc:sldMkLst>
          <pc:docMk/>
          <pc:sldMk cId="4065587339" sldId="481"/>
        </pc:sldMkLst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065587339" sldId="481"/>
            <ac:spMk id="2" creationId="{00000000-0000-0000-0000-000000000000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065587339" sldId="481"/>
            <ac:spMk id="6" creationId="{BF7010AB-5B75-4C6D-9358-6E0AAA3715CE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4065587339" sldId="481"/>
            <ac:spMk id="8" creationId="{B0404B4B-B9D3-46F8-B058-F32B9565CE58}"/>
          </ac:spMkLst>
        </pc:spChg>
      </pc:sldChg>
      <pc:sldChg chg="modSp del modNotes">
        <pc:chgData name="Carlos Villacís" userId="b8437b144a195f86" providerId="LiveId" clId="{489D499E-AED0-44BD-87AC-E8D32B868D0D}" dt="2021-03-19T03:31:58.230" v="503" actId="47"/>
        <pc:sldMkLst>
          <pc:docMk/>
          <pc:sldMk cId="3649354224" sldId="482"/>
        </pc:sldMkLst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649354224" sldId="482"/>
            <ac:spMk id="2" creationId="{00000000-0000-0000-0000-000000000000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649354224" sldId="482"/>
            <ac:spMk id="6" creationId="{BF7010AB-5B75-4C6D-9358-6E0AAA3715CE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649354224" sldId="482"/>
            <ac:spMk id="8" creationId="{B0404B4B-B9D3-46F8-B058-F32B9565CE58}"/>
          </ac:spMkLst>
        </pc:spChg>
      </pc:sldChg>
      <pc:sldChg chg="modSp del modNotes">
        <pc:chgData name="Carlos Villacís" userId="b8437b144a195f86" providerId="LiveId" clId="{489D499E-AED0-44BD-87AC-E8D32B868D0D}" dt="2021-03-19T03:31:54.960" v="502" actId="47"/>
        <pc:sldMkLst>
          <pc:docMk/>
          <pc:sldMk cId="3701133416" sldId="483"/>
        </pc:sldMkLst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701133416" sldId="483"/>
            <ac:spMk id="2" creationId="{00000000-0000-0000-0000-000000000000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701133416" sldId="483"/>
            <ac:spMk id="6" creationId="{BF7010AB-5B75-4C6D-9358-6E0AAA3715CE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k cId="3701133416" sldId="483"/>
            <ac:spMk id="8" creationId="{B0404B4B-B9D3-46F8-B058-F32B9565CE58}"/>
          </ac:spMkLst>
        </pc:spChg>
      </pc:sldChg>
      <pc:sldChg chg="addSp delSp modSp add del mod">
        <pc:chgData name="Carlos Villacís" userId="b8437b144a195f86" providerId="LiveId" clId="{489D499E-AED0-44BD-87AC-E8D32B868D0D}" dt="2021-03-20T02:13:03.837" v="5641" actId="478"/>
        <pc:sldMkLst>
          <pc:docMk/>
          <pc:sldMk cId="2644663323" sldId="484"/>
        </pc:sldMkLst>
        <pc:spChg chg="del">
          <ac:chgData name="Carlos Villacís" userId="b8437b144a195f86" providerId="LiveId" clId="{489D499E-AED0-44BD-87AC-E8D32B868D0D}" dt="2021-03-18T22:28:24.530" v="177" actId="478"/>
          <ac:spMkLst>
            <pc:docMk/>
            <pc:sldMk cId="2644663323" sldId="484"/>
            <ac:spMk id="3" creationId="{00000000-0000-0000-0000-000000000000}"/>
          </ac:spMkLst>
        </pc:spChg>
        <pc:spChg chg="del mod">
          <ac:chgData name="Carlos Villacís" userId="b8437b144a195f86" providerId="LiveId" clId="{489D499E-AED0-44BD-87AC-E8D32B868D0D}" dt="2021-03-20T02:13:03.837" v="5641" actId="478"/>
          <ac:spMkLst>
            <pc:docMk/>
            <pc:sldMk cId="2644663323" sldId="484"/>
            <ac:spMk id="6" creationId="{00000000-0000-0000-0000-000000000000}"/>
          </ac:spMkLst>
        </pc:spChg>
        <pc:spChg chg="del mod">
          <ac:chgData name="Carlos Villacís" userId="b8437b144a195f86" providerId="LiveId" clId="{489D499E-AED0-44BD-87AC-E8D32B868D0D}" dt="2021-03-19T03:42:22.105" v="594" actId="478"/>
          <ac:spMkLst>
            <pc:docMk/>
            <pc:sldMk cId="2644663323" sldId="484"/>
            <ac:spMk id="10" creationId="{8CB6F5E1-A28C-4A4B-A8B4-BC0638E8EFC8}"/>
          </ac:spMkLst>
        </pc:spChg>
        <pc:spChg chg="mod">
          <ac:chgData name="Carlos Villacís" userId="b8437b144a195f86" providerId="LiveId" clId="{489D499E-AED0-44BD-87AC-E8D32B868D0D}" dt="2021-03-20T01:45:37.998" v="5442" actId="1076"/>
          <ac:spMkLst>
            <pc:docMk/>
            <pc:sldMk cId="2644663323" sldId="484"/>
            <ac:spMk id="15" creationId="{BA8E87C4-BBBE-4C9D-BE7D-E4F5973DF0FF}"/>
          </ac:spMkLst>
        </pc:spChg>
        <pc:spChg chg="add mod">
          <ac:chgData name="Carlos Villacís" userId="b8437b144a195f86" providerId="LiveId" clId="{489D499E-AED0-44BD-87AC-E8D32B868D0D}" dt="2021-03-18T22:29:53.804" v="231"/>
          <ac:spMkLst>
            <pc:docMk/>
            <pc:sldMk cId="2644663323" sldId="484"/>
            <ac:spMk id="16" creationId="{AB39F240-23D1-461D-B3E7-B4F73D80E1DD}"/>
          </ac:spMkLst>
        </pc:spChg>
        <pc:spChg chg="add mod">
          <ac:chgData name="Carlos Villacís" userId="b8437b144a195f86" providerId="LiveId" clId="{489D499E-AED0-44BD-87AC-E8D32B868D0D}" dt="2021-03-19T04:37:19.303" v="1430" actId="20577"/>
          <ac:spMkLst>
            <pc:docMk/>
            <pc:sldMk cId="2644663323" sldId="484"/>
            <ac:spMk id="17" creationId="{2598602C-8C95-495D-9CC9-AB41EB2ED83D}"/>
          </ac:spMkLst>
        </pc:spChg>
        <pc:spChg chg="add mod">
          <ac:chgData name="Carlos Villacís" userId="b8437b144a195f86" providerId="LiveId" clId="{489D499E-AED0-44BD-87AC-E8D32B868D0D}" dt="2021-03-20T01:45:29.583" v="5441" actId="1076"/>
          <ac:spMkLst>
            <pc:docMk/>
            <pc:sldMk cId="2644663323" sldId="484"/>
            <ac:spMk id="19" creationId="{6E22EA11-1852-4CDC-B7FB-C3EA4796F52A}"/>
          </ac:spMkLst>
        </pc:spChg>
        <pc:grpChg chg="del">
          <ac:chgData name="Carlos Villacís" userId="b8437b144a195f86" providerId="LiveId" clId="{489D499E-AED0-44BD-87AC-E8D32B868D0D}" dt="2021-03-19T04:00:23.519" v="963" actId="478"/>
          <ac:grpSpMkLst>
            <pc:docMk/>
            <pc:sldMk cId="2644663323" sldId="484"/>
            <ac:grpSpMk id="12" creationId="{00000000-0000-0000-0000-000000000000}"/>
          </ac:grpSpMkLst>
        </pc:grpChg>
        <pc:picChg chg="mod">
          <ac:chgData name="Carlos Villacís" userId="b8437b144a195f86" providerId="LiveId" clId="{489D499E-AED0-44BD-87AC-E8D32B868D0D}" dt="2021-03-20T01:44:27.442" v="5430" actId="1037"/>
          <ac:picMkLst>
            <pc:docMk/>
            <pc:sldMk cId="2644663323" sldId="484"/>
            <ac:picMk id="2" creationId="{91D3D92D-0ED0-4FA0-B8CF-47DC3FAA1B1F}"/>
          </ac:picMkLst>
        </pc:picChg>
        <pc:picChg chg="del mod">
          <ac:chgData name="Carlos Villacís" userId="b8437b144a195f86" providerId="LiveId" clId="{489D499E-AED0-44BD-87AC-E8D32B868D0D}" dt="2021-03-19T04:00:20.440" v="962" actId="478"/>
          <ac:picMkLst>
            <pc:docMk/>
            <pc:sldMk cId="2644663323" sldId="484"/>
            <ac:picMk id="5" creationId="{00000000-0000-0000-0000-000000000000}"/>
          </ac:picMkLst>
        </pc:picChg>
        <pc:picChg chg="del mod">
          <ac:chgData name="Carlos Villacís" userId="b8437b144a195f86" providerId="LiveId" clId="{489D499E-AED0-44BD-87AC-E8D32B868D0D}" dt="2021-03-20T01:25:48.952" v="5098" actId="478"/>
          <ac:picMkLst>
            <pc:docMk/>
            <pc:sldMk cId="2644663323" sldId="484"/>
            <ac:picMk id="7" creationId="{7A6F8B3B-0E89-4DFE-A2EE-991C4D893FEA}"/>
          </ac:picMkLst>
        </pc:picChg>
        <pc:picChg chg="del mod">
          <ac:chgData name="Carlos Villacís" userId="b8437b144a195f86" providerId="LiveId" clId="{489D499E-AED0-44BD-87AC-E8D32B868D0D}" dt="2021-03-20T01:25:43.246" v="5097" actId="478"/>
          <ac:picMkLst>
            <pc:docMk/>
            <pc:sldMk cId="2644663323" sldId="484"/>
            <ac:picMk id="8" creationId="{54623B5F-84BA-48BF-A753-9D9A6995B822}"/>
          </ac:picMkLst>
        </pc:picChg>
        <pc:picChg chg="add mod">
          <ac:chgData name="Carlos Villacís" userId="b8437b144a195f86" providerId="LiveId" clId="{489D499E-AED0-44BD-87AC-E8D32B868D0D}" dt="2021-03-20T01:44:39.881" v="5435" actId="1037"/>
          <ac:picMkLst>
            <pc:docMk/>
            <pc:sldMk cId="2644663323" sldId="484"/>
            <ac:picMk id="18" creationId="{71AB1FC9-FD29-40EE-A908-D6FB6164351B}"/>
          </ac:picMkLst>
        </pc:picChg>
      </pc:sldChg>
      <pc:sldChg chg="delSp modSp add mod ord">
        <pc:chgData name="Carlos Villacís" userId="b8437b144a195f86" providerId="LiveId" clId="{489D499E-AED0-44BD-87AC-E8D32B868D0D}" dt="2021-03-20T01:58:28.770" v="5634" actId="478"/>
        <pc:sldMkLst>
          <pc:docMk/>
          <pc:sldMk cId="95284530" sldId="485"/>
        </pc:sldMkLst>
        <pc:spChg chg="del">
          <ac:chgData name="Carlos Villacís" userId="b8437b144a195f86" providerId="LiveId" clId="{489D499E-AED0-44BD-87AC-E8D32B868D0D}" dt="2021-03-20T01:58:28.770" v="5634" actId="478"/>
          <ac:spMkLst>
            <pc:docMk/>
            <pc:sldMk cId="95284530" sldId="485"/>
            <ac:spMk id="5" creationId="{00000000-0000-0000-0000-000000000000}"/>
          </ac:spMkLst>
        </pc:spChg>
        <pc:graphicFrameChg chg="mod">
          <ac:chgData name="Carlos Villacís" userId="b8437b144a195f86" providerId="LiveId" clId="{489D499E-AED0-44BD-87AC-E8D32B868D0D}" dt="2021-03-19T03:30:05.711" v="489" actId="207"/>
          <ac:graphicFrameMkLst>
            <pc:docMk/>
            <pc:sldMk cId="95284530" sldId="485"/>
            <ac:graphicFrameMk id="3" creationId="{8B5B7418-84E9-4143-84D4-C0F606EA335B}"/>
          </ac:graphicFrameMkLst>
        </pc:graphicFrameChg>
      </pc:sldChg>
      <pc:sldChg chg="delSp modSp add mod ord">
        <pc:chgData name="Carlos Villacís" userId="b8437b144a195f86" providerId="LiveId" clId="{489D499E-AED0-44BD-87AC-E8D32B868D0D}" dt="2021-03-20T02:14:48.493" v="5645" actId="478"/>
        <pc:sldMkLst>
          <pc:docMk/>
          <pc:sldMk cId="3763221652" sldId="486"/>
        </pc:sldMkLst>
        <pc:spChg chg="mod">
          <ac:chgData name="Carlos Villacís" userId="b8437b144a195f86" providerId="LiveId" clId="{489D499E-AED0-44BD-87AC-E8D32B868D0D}" dt="2021-03-19T04:35:24.353" v="1410" actId="1076"/>
          <ac:spMkLst>
            <pc:docMk/>
            <pc:sldMk cId="3763221652" sldId="486"/>
            <ac:spMk id="2" creationId="{00000000-0000-0000-0000-000000000000}"/>
          </ac:spMkLst>
        </pc:spChg>
        <pc:spChg chg="del">
          <ac:chgData name="Carlos Villacís" userId="b8437b144a195f86" providerId="LiveId" clId="{489D499E-AED0-44BD-87AC-E8D32B868D0D}" dt="2021-03-20T02:14:48.493" v="5645" actId="478"/>
          <ac:spMkLst>
            <pc:docMk/>
            <pc:sldMk cId="3763221652" sldId="486"/>
            <ac:spMk id="5" creationId="{00000000-0000-0000-0000-000000000000}"/>
          </ac:spMkLst>
        </pc:spChg>
        <pc:graphicFrameChg chg="mod">
          <ac:chgData name="Carlos Villacís" userId="b8437b144a195f86" providerId="LiveId" clId="{489D499E-AED0-44BD-87AC-E8D32B868D0D}" dt="2021-03-19T03:30:56.567" v="497" actId="207"/>
          <ac:graphicFrameMkLst>
            <pc:docMk/>
            <pc:sldMk cId="3763221652" sldId="486"/>
            <ac:graphicFrameMk id="3" creationId="{8B5B7418-84E9-4143-84D4-C0F606EA335B}"/>
          </ac:graphicFrameMkLst>
        </pc:graphicFrameChg>
      </pc:sldChg>
      <pc:sldChg chg="delSp modSp add mod ord">
        <pc:chgData name="Carlos Villacís" userId="b8437b144a195f86" providerId="LiveId" clId="{489D499E-AED0-44BD-87AC-E8D32B868D0D}" dt="2021-03-20T02:15:59.403" v="5650" actId="478"/>
        <pc:sldMkLst>
          <pc:docMk/>
          <pc:sldMk cId="4240888380" sldId="487"/>
        </pc:sldMkLst>
        <pc:spChg chg="mod">
          <ac:chgData name="Carlos Villacís" userId="b8437b144a195f86" providerId="LiveId" clId="{489D499E-AED0-44BD-87AC-E8D32B868D0D}" dt="2021-03-19T04:38:26.778" v="1434" actId="1076"/>
          <ac:spMkLst>
            <pc:docMk/>
            <pc:sldMk cId="4240888380" sldId="487"/>
            <ac:spMk id="2" creationId="{00000000-0000-0000-0000-000000000000}"/>
          </ac:spMkLst>
        </pc:spChg>
        <pc:spChg chg="del">
          <ac:chgData name="Carlos Villacís" userId="b8437b144a195f86" providerId="LiveId" clId="{489D499E-AED0-44BD-87AC-E8D32B868D0D}" dt="2021-03-20T02:15:59.403" v="5650" actId="478"/>
          <ac:spMkLst>
            <pc:docMk/>
            <pc:sldMk cId="4240888380" sldId="487"/>
            <ac:spMk id="5" creationId="{00000000-0000-0000-0000-000000000000}"/>
          </ac:spMkLst>
        </pc:spChg>
        <pc:graphicFrameChg chg="mod">
          <ac:chgData name="Carlos Villacís" userId="b8437b144a195f86" providerId="LiveId" clId="{489D499E-AED0-44BD-87AC-E8D32B868D0D}" dt="2021-03-19T03:31:19.830" v="499" actId="207"/>
          <ac:graphicFrameMkLst>
            <pc:docMk/>
            <pc:sldMk cId="4240888380" sldId="487"/>
            <ac:graphicFrameMk id="3" creationId="{8B5B7418-84E9-4143-84D4-C0F606EA335B}"/>
          </ac:graphicFrameMkLst>
        </pc:graphicFrameChg>
      </pc:sldChg>
      <pc:sldChg chg="delSp modSp add mod ord">
        <pc:chgData name="Carlos Villacís" userId="b8437b144a195f86" providerId="LiveId" clId="{489D499E-AED0-44BD-87AC-E8D32B868D0D}" dt="2021-03-20T01:58:05.689" v="5632" actId="478"/>
        <pc:sldMkLst>
          <pc:docMk/>
          <pc:sldMk cId="2316075940" sldId="488"/>
        </pc:sldMkLst>
        <pc:spChg chg="mod">
          <ac:chgData name="Carlos Villacís" userId="b8437b144a195f86" providerId="LiveId" clId="{489D499E-AED0-44BD-87AC-E8D32B868D0D}" dt="2021-03-19T04:35:16.938" v="1408" actId="1076"/>
          <ac:spMkLst>
            <pc:docMk/>
            <pc:sldMk cId="2316075940" sldId="488"/>
            <ac:spMk id="2" creationId="{00000000-0000-0000-0000-000000000000}"/>
          </ac:spMkLst>
        </pc:spChg>
        <pc:spChg chg="del">
          <ac:chgData name="Carlos Villacís" userId="b8437b144a195f86" providerId="LiveId" clId="{489D499E-AED0-44BD-87AC-E8D32B868D0D}" dt="2021-03-20T01:58:05.689" v="5632" actId="478"/>
          <ac:spMkLst>
            <pc:docMk/>
            <pc:sldMk cId="2316075940" sldId="488"/>
            <ac:spMk id="5" creationId="{00000000-0000-0000-0000-000000000000}"/>
          </ac:spMkLst>
        </pc:spChg>
        <pc:graphicFrameChg chg="mod">
          <ac:chgData name="Carlos Villacís" userId="b8437b144a195f86" providerId="LiveId" clId="{489D499E-AED0-44BD-87AC-E8D32B868D0D}" dt="2021-03-19T03:31:08.916" v="498" actId="207"/>
          <ac:graphicFrameMkLst>
            <pc:docMk/>
            <pc:sldMk cId="2316075940" sldId="488"/>
            <ac:graphicFrameMk id="3" creationId="{8B5B7418-84E9-4143-84D4-C0F606EA335B}"/>
          </ac:graphicFrameMkLst>
        </pc:graphicFrameChg>
      </pc:sldChg>
      <pc:sldChg chg="delSp modSp add mod ord">
        <pc:chgData name="Carlos Villacís" userId="b8437b144a195f86" providerId="LiveId" clId="{489D499E-AED0-44BD-87AC-E8D32B868D0D}" dt="2021-03-20T02:17:12.561" v="5652" actId="478"/>
        <pc:sldMkLst>
          <pc:docMk/>
          <pc:sldMk cId="625281506" sldId="489"/>
        </pc:sldMkLst>
        <pc:spChg chg="mod">
          <ac:chgData name="Carlos Villacís" userId="b8437b144a195f86" providerId="LiveId" clId="{489D499E-AED0-44BD-87AC-E8D32B868D0D}" dt="2021-03-19T04:39:30.898" v="1443" actId="1076"/>
          <ac:spMkLst>
            <pc:docMk/>
            <pc:sldMk cId="625281506" sldId="489"/>
            <ac:spMk id="2" creationId="{00000000-0000-0000-0000-000000000000}"/>
          </ac:spMkLst>
        </pc:spChg>
        <pc:spChg chg="del">
          <ac:chgData name="Carlos Villacís" userId="b8437b144a195f86" providerId="LiveId" clId="{489D499E-AED0-44BD-87AC-E8D32B868D0D}" dt="2021-03-20T02:17:12.561" v="5652" actId="478"/>
          <ac:spMkLst>
            <pc:docMk/>
            <pc:sldMk cId="625281506" sldId="489"/>
            <ac:spMk id="5" creationId="{00000000-0000-0000-0000-000000000000}"/>
          </ac:spMkLst>
        </pc:spChg>
        <pc:graphicFrameChg chg="mod">
          <ac:chgData name="Carlos Villacís" userId="b8437b144a195f86" providerId="LiveId" clId="{489D499E-AED0-44BD-87AC-E8D32B868D0D}" dt="2021-03-19T03:31:45.850" v="501" actId="207"/>
          <ac:graphicFrameMkLst>
            <pc:docMk/>
            <pc:sldMk cId="625281506" sldId="489"/>
            <ac:graphicFrameMk id="3" creationId="{8B5B7418-84E9-4143-84D4-C0F606EA335B}"/>
          </ac:graphicFrameMkLst>
        </pc:graphicFrameChg>
      </pc:sldChg>
      <pc:sldChg chg="delSp modSp add mod ord">
        <pc:chgData name="Carlos Villacís" userId="b8437b144a195f86" providerId="LiveId" clId="{489D499E-AED0-44BD-87AC-E8D32B868D0D}" dt="2021-03-20T02:17:06.780" v="5651" actId="478"/>
        <pc:sldMkLst>
          <pc:docMk/>
          <pc:sldMk cId="1170319347" sldId="490"/>
        </pc:sldMkLst>
        <pc:spChg chg="mod">
          <ac:chgData name="Carlos Villacís" userId="b8437b144a195f86" providerId="LiveId" clId="{489D499E-AED0-44BD-87AC-E8D32B868D0D}" dt="2021-03-19T04:38:45.791" v="1435" actId="1076"/>
          <ac:spMkLst>
            <pc:docMk/>
            <pc:sldMk cId="1170319347" sldId="490"/>
            <ac:spMk id="2" creationId="{00000000-0000-0000-0000-000000000000}"/>
          </ac:spMkLst>
        </pc:spChg>
        <pc:spChg chg="del">
          <ac:chgData name="Carlos Villacís" userId="b8437b144a195f86" providerId="LiveId" clId="{489D499E-AED0-44BD-87AC-E8D32B868D0D}" dt="2021-03-20T02:17:06.780" v="5651" actId="478"/>
          <ac:spMkLst>
            <pc:docMk/>
            <pc:sldMk cId="1170319347" sldId="490"/>
            <ac:spMk id="5" creationId="{00000000-0000-0000-0000-000000000000}"/>
          </ac:spMkLst>
        </pc:spChg>
        <pc:graphicFrameChg chg="mod">
          <ac:chgData name="Carlos Villacís" userId="b8437b144a195f86" providerId="LiveId" clId="{489D499E-AED0-44BD-87AC-E8D32B868D0D}" dt="2021-03-19T03:31:38.203" v="500" actId="207"/>
          <ac:graphicFrameMkLst>
            <pc:docMk/>
            <pc:sldMk cId="1170319347" sldId="490"/>
            <ac:graphicFrameMk id="3" creationId="{8B5B7418-84E9-4143-84D4-C0F606EA335B}"/>
          </ac:graphicFrameMkLst>
        </pc:graphicFrameChg>
      </pc:sldChg>
      <pc:sldChg chg="addSp delSp modSp add mod">
        <pc:chgData name="Carlos Villacís" userId="b8437b144a195f86" providerId="LiveId" clId="{489D499E-AED0-44BD-87AC-E8D32B868D0D}" dt="2021-03-20T04:57:37.637" v="6515" actId="164"/>
        <pc:sldMkLst>
          <pc:docMk/>
          <pc:sldMk cId="1261686195" sldId="491"/>
        </pc:sldMkLst>
        <pc:spChg chg="add mod">
          <ac:chgData name="Carlos Villacís" userId="b8437b144a195f86" providerId="LiveId" clId="{489D499E-AED0-44BD-87AC-E8D32B868D0D}" dt="2021-03-20T04:57:37.637" v="6515" actId="164"/>
          <ac:spMkLst>
            <pc:docMk/>
            <pc:sldMk cId="1261686195" sldId="491"/>
            <ac:spMk id="6" creationId="{64713B74-C852-4E9F-A50C-E5BB6A8FF0AE}"/>
          </ac:spMkLst>
        </pc:spChg>
        <pc:spChg chg="mod">
          <ac:chgData name="Carlos Villacís" userId="b8437b144a195f86" providerId="LiveId" clId="{489D499E-AED0-44BD-87AC-E8D32B868D0D}" dt="2021-03-20T00:43:59.843" v="5070" actId="20577"/>
          <ac:spMkLst>
            <pc:docMk/>
            <pc:sldMk cId="1261686195" sldId="491"/>
            <ac:spMk id="13" creationId="{9B39F99E-40C1-4D96-BFE6-D55F8806C21A}"/>
          </ac:spMkLst>
        </pc:spChg>
        <pc:spChg chg="add mod">
          <ac:chgData name="Carlos Villacís" userId="b8437b144a195f86" providerId="LiveId" clId="{489D499E-AED0-44BD-87AC-E8D32B868D0D}" dt="2021-03-20T00:39:53.017" v="4833" actId="113"/>
          <ac:spMkLst>
            <pc:docMk/>
            <pc:sldMk cId="1261686195" sldId="491"/>
            <ac:spMk id="27" creationId="{0715195B-8319-4590-A59F-78C54DBFAC02}"/>
          </ac:spMkLst>
        </pc:spChg>
        <pc:spChg chg="add mod">
          <ac:chgData name="Carlos Villacís" userId="b8437b144a195f86" providerId="LiveId" clId="{489D499E-AED0-44BD-87AC-E8D32B868D0D}" dt="2021-03-20T00:39:53.017" v="4833" actId="113"/>
          <ac:spMkLst>
            <pc:docMk/>
            <pc:sldMk cId="1261686195" sldId="491"/>
            <ac:spMk id="28" creationId="{9446B516-192F-4234-981C-91A5E67B578B}"/>
          </ac:spMkLst>
        </pc:spChg>
        <pc:spChg chg="add mod">
          <ac:chgData name="Carlos Villacís" userId="b8437b144a195f86" providerId="LiveId" clId="{489D499E-AED0-44BD-87AC-E8D32B868D0D}" dt="2021-03-20T00:40:06.898" v="4850" actId="1038"/>
          <ac:spMkLst>
            <pc:docMk/>
            <pc:sldMk cId="1261686195" sldId="491"/>
            <ac:spMk id="30" creationId="{1AE59BE8-3107-40C4-941E-EBE03749A667}"/>
          </ac:spMkLst>
        </pc:spChg>
        <pc:spChg chg="add del mod">
          <ac:chgData name="Carlos Villacís" userId="b8437b144a195f86" providerId="LiveId" clId="{489D499E-AED0-44BD-87AC-E8D32B868D0D}" dt="2021-03-20T00:23:26.541" v="4401" actId="478"/>
          <ac:spMkLst>
            <pc:docMk/>
            <pc:sldMk cId="1261686195" sldId="491"/>
            <ac:spMk id="34" creationId="{6D699228-DA9B-4647-9FBD-56E25D864A73}"/>
          </ac:spMkLst>
        </pc:spChg>
        <pc:spChg chg="add mod ord">
          <ac:chgData name="Carlos Villacís" userId="b8437b144a195f86" providerId="LiveId" clId="{489D499E-AED0-44BD-87AC-E8D32B868D0D}" dt="2021-03-20T00:42:25.633" v="5045" actId="1035"/>
          <ac:spMkLst>
            <pc:docMk/>
            <pc:sldMk cId="1261686195" sldId="491"/>
            <ac:spMk id="35" creationId="{B4837FC1-CE6E-440F-8DAE-BF7F3526BA52}"/>
          </ac:spMkLst>
        </pc:spChg>
        <pc:spChg chg="add mod">
          <ac:chgData name="Carlos Villacís" userId="b8437b144a195f86" providerId="LiveId" clId="{489D499E-AED0-44BD-87AC-E8D32B868D0D}" dt="2021-03-20T01:27:46.687" v="5223" actId="1035"/>
          <ac:spMkLst>
            <pc:docMk/>
            <pc:sldMk cId="1261686195" sldId="491"/>
            <ac:spMk id="41" creationId="{FB8D87F4-9AD9-41C1-B8A3-73ED517F69FD}"/>
          </ac:spMkLst>
        </pc:spChg>
        <pc:spChg chg="add mod">
          <ac:chgData name="Carlos Villacís" userId="b8437b144a195f86" providerId="LiveId" clId="{489D499E-AED0-44BD-87AC-E8D32B868D0D}" dt="2021-03-20T01:24:59.895" v="5072" actId="20577"/>
          <ac:spMkLst>
            <pc:docMk/>
            <pc:sldMk cId="1261686195" sldId="491"/>
            <ac:spMk id="42" creationId="{D2FB50A3-7E23-4E05-8086-B5E8B819252E}"/>
          </ac:spMkLst>
        </pc:spChg>
        <pc:spChg chg="add mod">
          <ac:chgData name="Carlos Villacís" userId="b8437b144a195f86" providerId="LiveId" clId="{489D499E-AED0-44BD-87AC-E8D32B868D0D}" dt="2021-03-20T01:25:09.749" v="5084" actId="20577"/>
          <ac:spMkLst>
            <pc:docMk/>
            <pc:sldMk cId="1261686195" sldId="491"/>
            <ac:spMk id="45" creationId="{113365E9-4F60-4738-87CE-15CB39BA0754}"/>
          </ac:spMkLst>
        </pc:spChg>
        <pc:spChg chg="add mod">
          <ac:chgData name="Carlos Villacís" userId="b8437b144a195f86" providerId="LiveId" clId="{489D499E-AED0-44BD-87AC-E8D32B868D0D}" dt="2021-03-20T01:27:00.788" v="5187" actId="6549"/>
          <ac:spMkLst>
            <pc:docMk/>
            <pc:sldMk cId="1261686195" sldId="491"/>
            <ac:spMk id="50" creationId="{15299062-3224-4022-A35C-BAFA8E9C0A68}"/>
          </ac:spMkLst>
        </pc:spChg>
        <pc:grpChg chg="add mod">
          <ac:chgData name="Carlos Villacís" userId="b8437b144a195f86" providerId="LiveId" clId="{489D499E-AED0-44BD-87AC-E8D32B868D0D}" dt="2021-03-20T04:57:37.637" v="6515" actId="164"/>
          <ac:grpSpMkLst>
            <pc:docMk/>
            <pc:sldMk cId="1261686195" sldId="491"/>
            <ac:grpSpMk id="8204" creationId="{87838674-D40C-4951-B79A-D9FBDD65C58C}"/>
          </ac:grpSpMkLst>
        </pc:grpChg>
        <pc:picChg chg="add mod">
          <ac:chgData name="Carlos Villacís" userId="b8437b144a195f86" providerId="LiveId" clId="{489D499E-AED0-44BD-87AC-E8D32B868D0D}" dt="2021-03-20T04:57:37.637" v="6515" actId="164"/>
          <ac:picMkLst>
            <pc:docMk/>
            <pc:sldMk cId="1261686195" sldId="491"/>
            <ac:picMk id="3" creationId="{99D6EE5F-C0B3-4793-A37A-80C9C52320AD}"/>
          </ac:picMkLst>
        </pc:picChg>
        <pc:picChg chg="add del mod">
          <ac:chgData name="Carlos Villacís" userId="b8437b144a195f86" providerId="LiveId" clId="{489D499E-AED0-44BD-87AC-E8D32B868D0D}" dt="2021-03-20T00:29:19.865" v="4471" actId="478"/>
          <ac:picMkLst>
            <pc:docMk/>
            <pc:sldMk cId="1261686195" sldId="491"/>
            <ac:picMk id="8194" creationId="{5714BF57-ABB5-4140-B370-8808D1D03CAA}"/>
          </ac:picMkLst>
        </pc:picChg>
        <pc:picChg chg="add del mod">
          <ac:chgData name="Carlos Villacís" userId="b8437b144a195f86" providerId="LiveId" clId="{489D499E-AED0-44BD-87AC-E8D32B868D0D}" dt="2021-03-20T00:29:52.223" v="4475" actId="21"/>
          <ac:picMkLst>
            <pc:docMk/>
            <pc:sldMk cId="1261686195" sldId="491"/>
            <ac:picMk id="8196" creationId="{7DC9A601-12DF-4B30-9F02-A726D26CF89A}"/>
          </ac:picMkLst>
        </pc:picChg>
        <pc:picChg chg="add mod">
          <ac:chgData name="Carlos Villacís" userId="b8437b144a195f86" providerId="LiveId" clId="{489D499E-AED0-44BD-87AC-E8D32B868D0D}" dt="2021-03-20T00:33:41.044" v="4566" actId="1037"/>
          <ac:picMkLst>
            <pc:docMk/>
            <pc:sldMk cId="1261686195" sldId="491"/>
            <ac:picMk id="8197" creationId="{FA9F16CA-7C79-4325-8D25-8585261986A2}"/>
          </ac:picMkLst>
        </pc:picChg>
        <pc:cxnChg chg="add mod">
          <ac:chgData name="Carlos Villacís" userId="b8437b144a195f86" providerId="LiveId" clId="{489D499E-AED0-44BD-87AC-E8D32B868D0D}" dt="2021-03-20T04:57:37.637" v="6515" actId="164"/>
          <ac:cxnSpMkLst>
            <pc:docMk/>
            <pc:sldMk cId="1261686195" sldId="491"/>
            <ac:cxnSpMk id="9" creationId="{0D204808-99AA-427A-8021-6C73D50B7834}"/>
          </ac:cxnSpMkLst>
        </pc:cxnChg>
        <pc:cxnChg chg="add mod">
          <ac:chgData name="Carlos Villacís" userId="b8437b144a195f86" providerId="LiveId" clId="{489D499E-AED0-44BD-87AC-E8D32B868D0D}" dt="2021-03-20T04:57:37.637" v="6515" actId="164"/>
          <ac:cxnSpMkLst>
            <pc:docMk/>
            <pc:sldMk cId="1261686195" sldId="491"/>
            <ac:cxnSpMk id="12" creationId="{D525BA97-2F22-4F5E-8A78-040A208BAF02}"/>
          </ac:cxnSpMkLst>
        </pc:cxnChg>
        <pc:cxnChg chg="del">
          <ac:chgData name="Carlos Villacís" userId="b8437b144a195f86" providerId="LiveId" clId="{489D499E-AED0-44BD-87AC-E8D32B868D0D}" dt="2021-03-20T00:39:58.811" v="4834" actId="478"/>
          <ac:cxnSpMkLst>
            <pc:docMk/>
            <pc:sldMk cId="1261686195" sldId="491"/>
            <ac:cxnSpMk id="14" creationId="{BE756CDF-1784-4924-BBF7-C224A56CED07}"/>
          </ac:cxnSpMkLst>
        </pc:cxnChg>
        <pc:cxnChg chg="del mod">
          <ac:chgData name="Carlos Villacís" userId="b8437b144a195f86" providerId="LiveId" clId="{489D499E-AED0-44BD-87AC-E8D32B868D0D}" dt="2021-03-20T00:23:28.696" v="4402" actId="478"/>
          <ac:cxnSpMkLst>
            <pc:docMk/>
            <pc:sldMk cId="1261686195" sldId="491"/>
            <ac:cxnSpMk id="15" creationId="{4F5661B0-23FB-4F0E-B7FE-89ED69C73BC8}"/>
          </ac:cxnSpMkLst>
        </pc:cxnChg>
        <pc:cxnChg chg="del mod">
          <ac:chgData name="Carlos Villacís" userId="b8437b144a195f86" providerId="LiveId" clId="{489D499E-AED0-44BD-87AC-E8D32B868D0D}" dt="2021-03-20T00:39:21.603" v="4782" actId="478"/>
          <ac:cxnSpMkLst>
            <pc:docMk/>
            <pc:sldMk cId="1261686195" sldId="491"/>
            <ac:cxnSpMk id="16" creationId="{64AEE668-8FC5-42B2-BB4A-8ED89C6E7DA9}"/>
          </ac:cxnSpMkLst>
        </pc:cxnChg>
        <pc:cxnChg chg="del mod">
          <ac:chgData name="Carlos Villacís" userId="b8437b144a195f86" providerId="LiveId" clId="{489D499E-AED0-44BD-87AC-E8D32B868D0D}" dt="2021-03-20T00:39:27.573" v="4784" actId="478"/>
          <ac:cxnSpMkLst>
            <pc:docMk/>
            <pc:sldMk cId="1261686195" sldId="491"/>
            <ac:cxnSpMk id="17" creationId="{1E64E1E9-0048-4D41-BA80-89EAC8E5390F}"/>
          </ac:cxnSpMkLst>
        </pc:cxnChg>
        <pc:cxnChg chg="add mod">
          <ac:chgData name="Carlos Villacís" userId="b8437b144a195f86" providerId="LiveId" clId="{489D499E-AED0-44BD-87AC-E8D32B868D0D}" dt="2021-03-20T00:42:32.215" v="5046" actId="14100"/>
          <ac:cxnSpMkLst>
            <pc:docMk/>
            <pc:sldMk cId="1261686195" sldId="491"/>
            <ac:cxnSpMk id="36" creationId="{7EEC6EEB-6A94-4BB9-92CB-815FD8290447}"/>
          </ac:cxnSpMkLst>
        </pc:cxnChg>
      </pc:sldChg>
      <pc:sldChg chg="add del">
        <pc:chgData name="Carlos Villacís" userId="b8437b144a195f86" providerId="LiveId" clId="{489D499E-AED0-44BD-87AC-E8D32B868D0D}" dt="2021-03-19T23:55:52.710" v="4173" actId="47"/>
        <pc:sldMkLst>
          <pc:docMk/>
          <pc:sldMk cId="4106518246" sldId="491"/>
        </pc:sldMkLst>
      </pc:sldChg>
      <pc:sldChg chg="addSp modSp add mod">
        <pc:chgData name="Carlos Villacís" userId="b8437b144a195f86" providerId="LiveId" clId="{489D499E-AED0-44BD-87AC-E8D32B868D0D}" dt="2021-03-20T04:57:22.123" v="6514" actId="164"/>
        <pc:sldMkLst>
          <pc:docMk/>
          <pc:sldMk cId="283204123" sldId="492"/>
        </pc:sldMkLst>
        <pc:spChg chg="mod">
          <ac:chgData name="Carlos Villacís" userId="b8437b144a195f86" providerId="LiveId" clId="{489D499E-AED0-44BD-87AC-E8D32B868D0D}" dt="2021-03-20T04:57:22.123" v="6514" actId="164"/>
          <ac:spMkLst>
            <pc:docMk/>
            <pc:sldMk cId="283204123" sldId="492"/>
            <ac:spMk id="6" creationId="{64713B74-C852-4E9F-A50C-E5BB6A8FF0AE}"/>
          </ac:spMkLst>
        </pc:spChg>
        <pc:spChg chg="add mod">
          <ac:chgData name="Carlos Villacís" userId="b8437b144a195f86" providerId="LiveId" clId="{489D499E-AED0-44BD-87AC-E8D32B868D0D}" dt="2021-03-20T01:27:11.203" v="5188"/>
          <ac:spMkLst>
            <pc:docMk/>
            <pc:sldMk cId="283204123" sldId="492"/>
            <ac:spMk id="19" creationId="{EC03D97A-4B50-4F66-854C-F249FE52220F}"/>
          </ac:spMkLst>
        </pc:spChg>
        <pc:spChg chg="mod">
          <ac:chgData name="Carlos Villacís" userId="b8437b144a195f86" providerId="LiveId" clId="{489D499E-AED0-44BD-87AC-E8D32B868D0D}" dt="2021-03-20T04:57:22.123" v="6514" actId="164"/>
          <ac:spMkLst>
            <pc:docMk/>
            <pc:sldMk cId="283204123" sldId="492"/>
            <ac:spMk id="45" creationId="{113365E9-4F60-4738-87CE-15CB39BA0754}"/>
          </ac:spMkLst>
        </pc:spChg>
        <pc:grpChg chg="add mod">
          <ac:chgData name="Carlos Villacís" userId="b8437b144a195f86" providerId="LiveId" clId="{489D499E-AED0-44BD-87AC-E8D32B868D0D}" dt="2021-03-20T04:57:22.123" v="6514" actId="164"/>
          <ac:grpSpMkLst>
            <pc:docMk/>
            <pc:sldMk cId="283204123" sldId="492"/>
            <ac:grpSpMk id="2" creationId="{DC523ECB-6F23-405D-AC6F-E15465753394}"/>
          </ac:grpSpMkLst>
        </pc:grpChg>
        <pc:picChg chg="mod">
          <ac:chgData name="Carlos Villacís" userId="b8437b144a195f86" providerId="LiveId" clId="{489D499E-AED0-44BD-87AC-E8D32B868D0D}" dt="2021-03-20T04:57:22.123" v="6514" actId="164"/>
          <ac:picMkLst>
            <pc:docMk/>
            <pc:sldMk cId="283204123" sldId="492"/>
            <ac:picMk id="3" creationId="{99D6EE5F-C0B3-4793-A37A-80C9C52320AD}"/>
          </ac:picMkLst>
        </pc:picChg>
        <pc:cxnChg chg="mod">
          <ac:chgData name="Carlos Villacís" userId="b8437b144a195f86" providerId="LiveId" clId="{489D499E-AED0-44BD-87AC-E8D32B868D0D}" dt="2021-03-20T04:57:22.123" v="6514" actId="164"/>
          <ac:cxnSpMkLst>
            <pc:docMk/>
            <pc:sldMk cId="283204123" sldId="492"/>
            <ac:cxnSpMk id="9" creationId="{0D204808-99AA-427A-8021-6C73D50B7834}"/>
          </ac:cxnSpMkLst>
        </pc:cxnChg>
        <pc:cxnChg chg="mod">
          <ac:chgData name="Carlos Villacís" userId="b8437b144a195f86" providerId="LiveId" clId="{489D499E-AED0-44BD-87AC-E8D32B868D0D}" dt="2021-03-20T04:57:22.123" v="6514" actId="164"/>
          <ac:cxnSpMkLst>
            <pc:docMk/>
            <pc:sldMk cId="283204123" sldId="492"/>
            <ac:cxnSpMk id="12" creationId="{D525BA97-2F22-4F5E-8A78-040A208BAF02}"/>
          </ac:cxnSpMkLst>
        </pc:cxnChg>
      </pc:sldChg>
      <pc:sldChg chg="add del">
        <pc:chgData name="Carlos Villacís" userId="b8437b144a195f86" providerId="LiveId" clId="{489D499E-AED0-44BD-87AC-E8D32B868D0D}" dt="2021-03-20T00:15:18.236" v="4268" actId="2890"/>
        <pc:sldMkLst>
          <pc:docMk/>
          <pc:sldMk cId="481623714" sldId="492"/>
        </pc:sldMkLst>
      </pc:sldChg>
      <pc:sldChg chg="add del">
        <pc:chgData name="Carlos Villacís" userId="b8437b144a195f86" providerId="LiveId" clId="{489D499E-AED0-44BD-87AC-E8D32B868D0D}" dt="2021-03-20T00:09:34.247" v="4260"/>
        <pc:sldMkLst>
          <pc:docMk/>
          <pc:sldMk cId="1965061947" sldId="492"/>
        </pc:sldMkLst>
      </pc:sldChg>
      <pc:sldChg chg="addSp modSp add mod">
        <pc:chgData name="Carlos Villacís" userId="b8437b144a195f86" providerId="LiveId" clId="{489D499E-AED0-44BD-87AC-E8D32B868D0D}" dt="2021-03-20T04:54:04.228" v="6513" actId="732"/>
        <pc:sldMkLst>
          <pc:docMk/>
          <pc:sldMk cId="2633389549" sldId="493"/>
        </pc:sldMkLst>
        <pc:spChg chg="add mod">
          <ac:chgData name="Carlos Villacís" userId="b8437b144a195f86" providerId="LiveId" clId="{489D499E-AED0-44BD-87AC-E8D32B868D0D}" dt="2021-03-20T04:53:52.585" v="6512" actId="1035"/>
          <ac:spMkLst>
            <pc:docMk/>
            <pc:sldMk cId="2633389549" sldId="493"/>
            <ac:spMk id="2" creationId="{C65E7A8C-9A9E-4375-9C8D-C006A758ADC4}"/>
          </ac:spMkLst>
        </pc:spChg>
        <pc:spChg chg="mod">
          <ac:chgData name="Carlos Villacís" userId="b8437b144a195f86" providerId="LiveId" clId="{489D499E-AED0-44BD-87AC-E8D32B868D0D}" dt="2021-03-20T01:34:42.188" v="5423" actId="123"/>
          <ac:spMkLst>
            <pc:docMk/>
            <pc:sldMk cId="2633389549" sldId="493"/>
            <ac:spMk id="11" creationId="{48F850F2-4492-4B44-80C1-78AC4656123F}"/>
          </ac:spMkLst>
        </pc:spChg>
        <pc:spChg chg="add mod">
          <ac:chgData name="Carlos Villacís" userId="b8437b144a195f86" providerId="LiveId" clId="{489D499E-AED0-44BD-87AC-E8D32B868D0D}" dt="2021-03-20T04:53:52.585" v="6512" actId="1035"/>
          <ac:spMkLst>
            <pc:docMk/>
            <pc:sldMk cId="2633389549" sldId="493"/>
            <ac:spMk id="13" creationId="{450EA7BD-DB31-4A67-A175-2A03C8BA39EE}"/>
          </ac:spMkLst>
        </pc:spChg>
        <pc:spChg chg="add mod">
          <ac:chgData name="Carlos Villacís" userId="b8437b144a195f86" providerId="LiveId" clId="{489D499E-AED0-44BD-87AC-E8D32B868D0D}" dt="2021-03-20T04:53:52.585" v="6512" actId="1035"/>
          <ac:spMkLst>
            <pc:docMk/>
            <pc:sldMk cId="2633389549" sldId="493"/>
            <ac:spMk id="14" creationId="{82D9024F-8207-4992-A75A-2301A3F38D5D}"/>
          </ac:spMkLst>
        </pc:spChg>
        <pc:spChg chg="add mod">
          <ac:chgData name="Carlos Villacís" userId="b8437b144a195f86" providerId="LiveId" clId="{489D499E-AED0-44BD-87AC-E8D32B868D0D}" dt="2021-03-20T04:53:52.585" v="6512" actId="1035"/>
          <ac:spMkLst>
            <pc:docMk/>
            <pc:sldMk cId="2633389549" sldId="493"/>
            <ac:spMk id="15" creationId="{3D8A3E1F-B3D1-425A-92C3-B3F9ED160374}"/>
          </ac:spMkLst>
        </pc:spChg>
        <pc:grpChg chg="add mod">
          <ac:chgData name="Carlos Villacís" userId="b8437b144a195f86" providerId="LiveId" clId="{489D499E-AED0-44BD-87AC-E8D32B868D0D}" dt="2021-03-20T04:53:52.585" v="6512" actId="1035"/>
          <ac:grpSpMkLst>
            <pc:docMk/>
            <pc:sldMk cId="2633389549" sldId="493"/>
            <ac:grpSpMk id="5" creationId="{1FE78257-C83B-44A7-AEC3-F76C7C0BF57C}"/>
          </ac:grpSpMkLst>
        </pc:grpChg>
        <pc:grpChg chg="add mod">
          <ac:chgData name="Carlos Villacís" userId="b8437b144a195f86" providerId="LiveId" clId="{489D499E-AED0-44BD-87AC-E8D32B868D0D}" dt="2021-03-20T04:53:52.585" v="6512" actId="1035"/>
          <ac:grpSpMkLst>
            <pc:docMk/>
            <pc:sldMk cId="2633389549" sldId="493"/>
            <ac:grpSpMk id="6" creationId="{5B4BFDB5-C906-4061-983C-B9AB8BF12C28}"/>
          </ac:grpSpMkLst>
        </pc:grpChg>
        <pc:picChg chg="add mod">
          <ac:chgData name="Carlos Villacís" userId="b8437b144a195f86" providerId="LiveId" clId="{489D499E-AED0-44BD-87AC-E8D32B868D0D}" dt="2021-03-20T04:53:52.585" v="6512" actId="1035"/>
          <ac:picMkLst>
            <pc:docMk/>
            <pc:sldMk cId="2633389549" sldId="493"/>
            <ac:picMk id="11266" creationId="{65E40B8F-A7A2-4C8E-B09B-CBF73CB76FA5}"/>
          </ac:picMkLst>
        </pc:picChg>
        <pc:picChg chg="add mod">
          <ac:chgData name="Carlos Villacís" userId="b8437b144a195f86" providerId="LiveId" clId="{489D499E-AED0-44BD-87AC-E8D32B868D0D}" dt="2021-03-20T04:53:52.585" v="6512" actId="1035"/>
          <ac:picMkLst>
            <pc:docMk/>
            <pc:sldMk cId="2633389549" sldId="493"/>
            <ac:picMk id="11268" creationId="{64940A16-4B31-4EEC-9DCD-1145C99BB58A}"/>
          </ac:picMkLst>
        </pc:picChg>
        <pc:picChg chg="add mod">
          <ac:chgData name="Carlos Villacís" userId="b8437b144a195f86" providerId="LiveId" clId="{489D499E-AED0-44BD-87AC-E8D32B868D0D}" dt="2021-03-20T04:54:04.228" v="6513" actId="732"/>
          <ac:picMkLst>
            <pc:docMk/>
            <pc:sldMk cId="2633389549" sldId="493"/>
            <ac:picMk id="11270" creationId="{B6A92F42-51C3-4A9E-9F05-E48A359790A5}"/>
          </ac:picMkLst>
        </pc:picChg>
        <pc:picChg chg="add mod">
          <ac:chgData name="Carlos Villacís" userId="b8437b144a195f86" providerId="LiveId" clId="{489D499E-AED0-44BD-87AC-E8D32B868D0D}" dt="2021-03-20T04:53:52.585" v="6512" actId="1035"/>
          <ac:picMkLst>
            <pc:docMk/>
            <pc:sldMk cId="2633389549" sldId="493"/>
            <ac:picMk id="11272" creationId="{141D27C2-8BAB-4F64-96C4-FED52A92DF86}"/>
          </ac:picMkLst>
        </pc:picChg>
        <pc:cxnChg chg="add mod">
          <ac:chgData name="Carlos Villacís" userId="b8437b144a195f86" providerId="LiveId" clId="{489D499E-AED0-44BD-87AC-E8D32B868D0D}" dt="2021-03-20T04:53:52.585" v="6512" actId="1035"/>
          <ac:cxnSpMkLst>
            <pc:docMk/>
            <pc:sldMk cId="2633389549" sldId="493"/>
            <ac:cxnSpMk id="4" creationId="{DFEB315C-7C93-4BF3-B25B-42A6FE6AF4D5}"/>
          </ac:cxnSpMkLst>
        </pc:cxnChg>
        <pc:cxnChg chg="add mod">
          <ac:chgData name="Carlos Villacís" userId="b8437b144a195f86" providerId="LiveId" clId="{489D499E-AED0-44BD-87AC-E8D32B868D0D}" dt="2021-03-20T04:53:52.585" v="6512" actId="1035"/>
          <ac:cxnSpMkLst>
            <pc:docMk/>
            <pc:sldMk cId="2633389549" sldId="493"/>
            <ac:cxnSpMk id="12" creationId="{0D78DE04-689A-44C5-B374-91ED6280BC27}"/>
          </ac:cxnSpMkLst>
        </pc:cxnChg>
      </pc:sldChg>
      <pc:sldChg chg="delSp modSp add mod">
        <pc:chgData name="Carlos Villacís" userId="b8437b144a195f86" providerId="LiveId" clId="{489D499E-AED0-44BD-87AC-E8D32B868D0D}" dt="2021-03-20T01:58:51.754" v="5636" actId="478"/>
        <pc:sldMkLst>
          <pc:docMk/>
          <pc:sldMk cId="1508505709" sldId="494"/>
        </pc:sldMkLst>
        <pc:spChg chg="del">
          <ac:chgData name="Carlos Villacís" userId="b8437b144a195f86" providerId="LiveId" clId="{489D499E-AED0-44BD-87AC-E8D32B868D0D}" dt="2021-03-20T01:58:51.754" v="5636" actId="478"/>
          <ac:spMkLst>
            <pc:docMk/>
            <pc:sldMk cId="1508505709" sldId="494"/>
            <ac:spMk id="6" creationId="{00000000-0000-0000-0000-000000000000}"/>
          </ac:spMkLst>
        </pc:spChg>
        <pc:spChg chg="mod">
          <ac:chgData name="Carlos Villacís" userId="b8437b144a195f86" providerId="LiveId" clId="{489D499E-AED0-44BD-87AC-E8D32B868D0D}" dt="2021-03-20T01:48:08.500" v="5625" actId="1076"/>
          <ac:spMkLst>
            <pc:docMk/>
            <pc:sldMk cId="1508505709" sldId="494"/>
            <ac:spMk id="18" creationId="{86736859-4C3B-4F55-8B50-71944FBC9D9B}"/>
          </ac:spMkLst>
        </pc:spChg>
      </pc:sldChg>
      <pc:sldChg chg="addSp delSp modSp add mod">
        <pc:chgData name="Carlos Villacís" userId="b8437b144a195f86" providerId="LiveId" clId="{489D499E-AED0-44BD-87AC-E8D32B868D0D}" dt="2021-03-21T20:56:31.002" v="11239" actId="1036"/>
        <pc:sldMkLst>
          <pc:docMk/>
          <pc:sldMk cId="2123309328" sldId="495"/>
        </pc:sldMkLst>
        <pc:spChg chg="add mod">
          <ac:chgData name="Carlos Villacís" userId="b8437b144a195f86" providerId="LiveId" clId="{489D499E-AED0-44BD-87AC-E8D32B868D0D}" dt="2021-03-20T21:37:28.296" v="8209" actId="14100"/>
          <ac:spMkLst>
            <pc:docMk/>
            <pc:sldMk cId="2123309328" sldId="495"/>
            <ac:spMk id="2" creationId="{C5B9BC4B-185D-4A9C-A497-1018ECB565E3}"/>
          </ac:spMkLst>
        </pc:spChg>
        <pc:spChg chg="del">
          <ac:chgData name="Carlos Villacís" userId="b8437b144a195f86" providerId="LiveId" clId="{489D499E-AED0-44BD-87AC-E8D32B868D0D}" dt="2021-03-20T19:54:58.661" v="7128" actId="478"/>
          <ac:spMkLst>
            <pc:docMk/>
            <pc:sldMk cId="2123309328" sldId="495"/>
            <ac:spMk id="3" creationId="{F7980615-E28A-42BB-8F1E-CC56F296D960}"/>
          </ac:spMkLst>
        </pc:spChg>
        <pc:spChg chg="mod">
          <ac:chgData name="Carlos Villacís" userId="b8437b144a195f86" providerId="LiveId" clId="{489D499E-AED0-44BD-87AC-E8D32B868D0D}" dt="2021-03-20T19:48:32.926" v="7021" actId="20577"/>
          <ac:spMkLst>
            <pc:docMk/>
            <pc:sldMk cId="2123309328" sldId="495"/>
            <ac:spMk id="7" creationId="{931EF29E-E18A-4A62-8A20-FA5E5A53BA59}"/>
          </ac:spMkLst>
        </pc:spChg>
        <pc:spChg chg="add mod">
          <ac:chgData name="Carlos Villacís" userId="b8437b144a195f86" providerId="LiveId" clId="{489D499E-AED0-44BD-87AC-E8D32B868D0D}" dt="2021-03-21T20:47:40.066" v="11069" actId="20577"/>
          <ac:spMkLst>
            <pc:docMk/>
            <pc:sldMk cId="2123309328" sldId="495"/>
            <ac:spMk id="11" creationId="{16F3F132-EA80-4359-B2BD-F1DF2F4BBC50}"/>
          </ac:spMkLst>
        </pc:spChg>
        <pc:spChg chg="add mod">
          <ac:chgData name="Carlos Villacís" userId="b8437b144a195f86" providerId="LiveId" clId="{489D499E-AED0-44BD-87AC-E8D32B868D0D}" dt="2021-03-21T20:45:48.415" v="11044"/>
          <ac:spMkLst>
            <pc:docMk/>
            <pc:sldMk cId="2123309328" sldId="495"/>
            <ac:spMk id="12" creationId="{0A781785-E4A4-4230-B277-F26BF0CC7534}"/>
          </ac:spMkLst>
        </pc:spChg>
        <pc:spChg chg="add mod">
          <ac:chgData name="Carlos Villacís" userId="b8437b144a195f86" providerId="LiveId" clId="{489D499E-AED0-44BD-87AC-E8D32B868D0D}" dt="2021-03-21T20:56:31.002" v="11239" actId="1036"/>
          <ac:spMkLst>
            <pc:docMk/>
            <pc:sldMk cId="2123309328" sldId="495"/>
            <ac:spMk id="13" creationId="{458F6044-A063-4B18-A109-00EC9189E6C7}"/>
          </ac:spMkLst>
        </pc:spChg>
        <pc:graphicFrameChg chg="add mod">
          <ac:chgData name="Carlos Villacís" userId="b8437b144a195f86" providerId="LiveId" clId="{489D499E-AED0-44BD-87AC-E8D32B868D0D}" dt="2021-03-21T20:22:51.241" v="10707" actId="1076"/>
          <ac:graphicFrameMkLst>
            <pc:docMk/>
            <pc:sldMk cId="2123309328" sldId="495"/>
            <ac:graphicFrameMk id="4" creationId="{B8D1C4A8-5C6E-4440-ADFD-40C0169D34AD}"/>
          </ac:graphicFrameMkLst>
        </pc:graphicFrameChg>
        <pc:picChg chg="del">
          <ac:chgData name="Carlos Villacís" userId="b8437b144a195f86" providerId="LiveId" clId="{489D499E-AED0-44BD-87AC-E8D32B868D0D}" dt="2021-03-20T19:54:55.974" v="7127" actId="478"/>
          <ac:picMkLst>
            <pc:docMk/>
            <pc:sldMk cId="2123309328" sldId="495"/>
            <ac:picMk id="6" creationId="{C92A43B8-F17D-4F12-940D-5A980C1C1E94}"/>
          </ac:picMkLst>
        </pc:picChg>
        <pc:picChg chg="add mod">
          <ac:chgData name="Carlos Villacís" userId="b8437b144a195f86" providerId="LiveId" clId="{489D499E-AED0-44BD-87AC-E8D32B868D0D}" dt="2021-03-21T20:23:00.780" v="10708" actId="1076"/>
          <ac:picMkLst>
            <pc:docMk/>
            <pc:sldMk cId="2123309328" sldId="495"/>
            <ac:picMk id="10" creationId="{45A96552-FCBF-4E39-8D8A-3290D74C6A01}"/>
          </ac:picMkLst>
        </pc:picChg>
      </pc:sldChg>
      <pc:sldChg chg="addSp delSp modSp add mod">
        <pc:chgData name="Carlos Villacís" userId="b8437b144a195f86" providerId="LiveId" clId="{489D499E-AED0-44BD-87AC-E8D32B868D0D}" dt="2021-03-21T05:42:29.931" v="9621" actId="20577"/>
        <pc:sldMkLst>
          <pc:docMk/>
          <pc:sldMk cId="1372571799" sldId="496"/>
        </pc:sldMkLst>
        <pc:spChg chg="add del mod">
          <ac:chgData name="Carlos Villacís" userId="b8437b144a195f86" providerId="LiveId" clId="{489D499E-AED0-44BD-87AC-E8D32B868D0D}" dt="2021-03-21T05:28:32.978" v="8968" actId="767"/>
          <ac:spMkLst>
            <pc:docMk/>
            <pc:sldMk cId="1372571799" sldId="496"/>
            <ac:spMk id="3" creationId="{8A101A90-CADC-4102-947C-4E9E64D16F35}"/>
          </ac:spMkLst>
        </pc:spChg>
        <pc:spChg chg="del">
          <ac:chgData name="Carlos Villacís" userId="b8437b144a195f86" providerId="LiveId" clId="{489D499E-AED0-44BD-87AC-E8D32B868D0D}" dt="2021-03-20T19:54:30.638" v="7118" actId="478"/>
          <ac:spMkLst>
            <pc:docMk/>
            <pc:sldMk cId="1372571799" sldId="496"/>
            <ac:spMk id="7" creationId="{98EBF4CB-FD26-4F79-84BC-D8FB59539091}"/>
          </ac:spMkLst>
        </pc:spChg>
        <pc:spChg chg="del">
          <ac:chgData name="Carlos Villacís" userId="b8437b144a195f86" providerId="LiveId" clId="{489D499E-AED0-44BD-87AC-E8D32B868D0D}" dt="2021-03-20T19:54:37.120" v="7120" actId="478"/>
          <ac:spMkLst>
            <pc:docMk/>
            <pc:sldMk cId="1372571799" sldId="496"/>
            <ac:spMk id="8" creationId="{0AD632F9-1E30-4563-98F8-EE5787D69749}"/>
          </ac:spMkLst>
        </pc:spChg>
        <pc:spChg chg="del">
          <ac:chgData name="Carlos Villacís" userId="b8437b144a195f86" providerId="LiveId" clId="{489D499E-AED0-44BD-87AC-E8D32B868D0D}" dt="2021-03-20T19:45:01.942" v="6937" actId="478"/>
          <ac:spMkLst>
            <pc:docMk/>
            <pc:sldMk cId="1372571799" sldId="496"/>
            <ac:spMk id="11" creationId="{ED989D31-C2D7-44B0-B8E8-6B0648F62D3F}"/>
          </ac:spMkLst>
        </pc:spChg>
        <pc:spChg chg="mod">
          <ac:chgData name="Carlos Villacís" userId="b8437b144a195f86" providerId="LiveId" clId="{489D499E-AED0-44BD-87AC-E8D32B868D0D}" dt="2021-03-20T19:45:37.759" v="6980" actId="14100"/>
          <ac:spMkLst>
            <pc:docMk/>
            <pc:sldMk cId="1372571799" sldId="496"/>
            <ac:spMk id="12" creationId="{08C931A0-834A-4AE7-814F-CFA5FE5C9DC2}"/>
          </ac:spMkLst>
        </pc:spChg>
        <pc:spChg chg="add del mod">
          <ac:chgData name="Carlos Villacís" userId="b8437b144a195f86" providerId="LiveId" clId="{489D499E-AED0-44BD-87AC-E8D32B868D0D}" dt="2021-03-21T05:25:26.885" v="8923" actId="478"/>
          <ac:spMkLst>
            <pc:docMk/>
            <pc:sldMk cId="1372571799" sldId="496"/>
            <ac:spMk id="14" creationId="{93FD3538-F974-4E29-AED3-9B90291C18CB}"/>
          </ac:spMkLst>
        </pc:spChg>
        <pc:spChg chg="add mod">
          <ac:chgData name="Carlos Villacís" userId="b8437b144a195f86" providerId="LiveId" clId="{489D499E-AED0-44BD-87AC-E8D32B868D0D}" dt="2021-03-21T05:32:57.418" v="9232" actId="1076"/>
          <ac:spMkLst>
            <pc:docMk/>
            <pc:sldMk cId="1372571799" sldId="496"/>
            <ac:spMk id="15" creationId="{7C68EF80-CD14-4809-BEB0-9A125727DAC3}"/>
          </ac:spMkLst>
        </pc:spChg>
        <pc:spChg chg="add mod">
          <ac:chgData name="Carlos Villacís" userId="b8437b144a195f86" providerId="LiveId" clId="{489D499E-AED0-44BD-87AC-E8D32B868D0D}" dt="2021-03-21T05:33:56.117" v="9242" actId="1036"/>
          <ac:spMkLst>
            <pc:docMk/>
            <pc:sldMk cId="1372571799" sldId="496"/>
            <ac:spMk id="16" creationId="{F9AABB82-05AC-4B44-9C97-A9A38B58AECA}"/>
          </ac:spMkLst>
        </pc:spChg>
        <pc:spChg chg="add mod">
          <ac:chgData name="Carlos Villacís" userId="b8437b144a195f86" providerId="LiveId" clId="{489D499E-AED0-44BD-87AC-E8D32B868D0D}" dt="2021-03-21T05:33:50.080" v="9238" actId="1076"/>
          <ac:spMkLst>
            <pc:docMk/>
            <pc:sldMk cId="1372571799" sldId="496"/>
            <ac:spMk id="17" creationId="{3D9FC2CD-C2C8-4367-AC9C-AB4BFCD76676}"/>
          </ac:spMkLst>
        </pc:spChg>
        <pc:spChg chg="add mod">
          <ac:chgData name="Carlos Villacís" userId="b8437b144a195f86" providerId="LiveId" clId="{489D499E-AED0-44BD-87AC-E8D32B868D0D}" dt="2021-03-21T05:42:29.931" v="9621" actId="20577"/>
          <ac:spMkLst>
            <pc:docMk/>
            <pc:sldMk cId="1372571799" sldId="496"/>
            <ac:spMk id="18" creationId="{3FF9A3ED-B1D7-4827-9DF3-FBF2C208F69D}"/>
          </ac:spMkLst>
        </pc:spChg>
        <pc:graphicFrameChg chg="add mod modGraphic">
          <ac:chgData name="Carlos Villacís" userId="b8437b144a195f86" providerId="LiveId" clId="{489D499E-AED0-44BD-87AC-E8D32B868D0D}" dt="2021-03-21T05:41:06.906" v="9424" actId="20577"/>
          <ac:graphicFrameMkLst>
            <pc:docMk/>
            <pc:sldMk cId="1372571799" sldId="496"/>
            <ac:graphicFrameMk id="4" creationId="{6DCF02C6-4F7B-4DEF-8405-A0995F84DF6C}"/>
          </ac:graphicFrameMkLst>
        </pc:graphicFrameChg>
        <pc:picChg chg="del">
          <ac:chgData name="Carlos Villacís" userId="b8437b144a195f86" providerId="LiveId" clId="{489D499E-AED0-44BD-87AC-E8D32B868D0D}" dt="2021-03-20T19:54:34.475" v="7119" actId="478"/>
          <ac:picMkLst>
            <pc:docMk/>
            <pc:sldMk cId="1372571799" sldId="496"/>
            <ac:picMk id="6" creationId="{0284172C-C37A-44C3-9B32-F1B767A4F4D0}"/>
          </ac:picMkLst>
        </pc:picChg>
        <pc:picChg chg="del">
          <ac:chgData name="Carlos Villacís" userId="b8437b144a195f86" providerId="LiveId" clId="{489D499E-AED0-44BD-87AC-E8D32B868D0D}" dt="2021-03-20T19:44:58.599" v="6936" actId="478"/>
          <ac:picMkLst>
            <pc:docMk/>
            <pc:sldMk cId="1372571799" sldId="496"/>
            <ac:picMk id="9" creationId="{BA2254DE-2D8A-4F3C-8B49-EA312ED01D24}"/>
          </ac:picMkLst>
        </pc:picChg>
        <pc:picChg chg="add mod modCrop">
          <ac:chgData name="Carlos Villacís" userId="b8437b144a195f86" providerId="LiveId" clId="{489D499E-AED0-44BD-87AC-E8D32B868D0D}" dt="2021-03-21T05:32:51.129" v="9231" actId="1076"/>
          <ac:picMkLst>
            <pc:docMk/>
            <pc:sldMk cId="1372571799" sldId="496"/>
            <ac:picMk id="13" creationId="{911A48F1-3911-405D-A06D-60D477792FFC}"/>
          </ac:picMkLst>
        </pc:picChg>
      </pc:sldChg>
      <pc:sldChg chg="addSp delSp modSp add mod">
        <pc:chgData name="Carlos Villacís" userId="b8437b144a195f86" providerId="LiveId" clId="{489D499E-AED0-44BD-87AC-E8D32B868D0D}" dt="2021-03-21T22:56:06.899" v="12487" actId="6549"/>
        <pc:sldMkLst>
          <pc:docMk/>
          <pc:sldMk cId="1908508798" sldId="497"/>
        </pc:sldMkLst>
        <pc:spChg chg="del">
          <ac:chgData name="Carlos Villacís" userId="b8437b144a195f86" providerId="LiveId" clId="{489D499E-AED0-44BD-87AC-E8D32B868D0D}" dt="2021-03-20T19:54:52.287" v="7126" actId="478"/>
          <ac:spMkLst>
            <pc:docMk/>
            <pc:sldMk cId="1908508798" sldId="497"/>
            <ac:spMk id="3" creationId="{F7980615-E28A-42BB-8F1E-CC56F296D960}"/>
          </ac:spMkLst>
        </pc:spChg>
        <pc:spChg chg="mod">
          <ac:chgData name="Carlos Villacís" userId="b8437b144a195f86" providerId="LiveId" clId="{489D499E-AED0-44BD-87AC-E8D32B868D0D}" dt="2021-03-20T19:53:33.180" v="7116" actId="20577"/>
          <ac:spMkLst>
            <pc:docMk/>
            <pc:sldMk cId="1908508798" sldId="497"/>
            <ac:spMk id="7" creationId="{931EF29E-E18A-4A62-8A20-FA5E5A53BA59}"/>
          </ac:spMkLst>
        </pc:spChg>
        <pc:spChg chg="add mod">
          <ac:chgData name="Carlos Villacís" userId="b8437b144a195f86" providerId="LiveId" clId="{489D499E-AED0-44BD-87AC-E8D32B868D0D}" dt="2021-03-20T19:58:49.465" v="7229"/>
          <ac:spMkLst>
            <pc:docMk/>
            <pc:sldMk cId="1908508798" sldId="497"/>
            <ac:spMk id="11" creationId="{FC7942F0-FFA0-431D-9C79-CCFAC57AC8CA}"/>
          </ac:spMkLst>
        </pc:spChg>
        <pc:spChg chg="add mod">
          <ac:chgData name="Carlos Villacís" userId="b8437b144a195f86" providerId="LiveId" clId="{489D499E-AED0-44BD-87AC-E8D32B868D0D}" dt="2021-03-20T19:58:49.465" v="7229"/>
          <ac:spMkLst>
            <pc:docMk/>
            <pc:sldMk cId="1908508798" sldId="497"/>
            <ac:spMk id="12" creationId="{AC485918-476B-46E9-9CB1-97E70E22D007}"/>
          </ac:spMkLst>
        </pc:spChg>
        <pc:spChg chg="add mod">
          <ac:chgData name="Carlos Villacís" userId="b8437b144a195f86" providerId="LiveId" clId="{489D499E-AED0-44BD-87AC-E8D32B868D0D}" dt="2021-03-20T19:58:49.465" v="7229"/>
          <ac:spMkLst>
            <pc:docMk/>
            <pc:sldMk cId="1908508798" sldId="497"/>
            <ac:spMk id="13" creationId="{C55A6DC4-24E9-42DA-A3C4-77D2D45F96EE}"/>
          </ac:spMkLst>
        </pc:spChg>
        <pc:spChg chg="add mod">
          <ac:chgData name="Carlos Villacís" userId="b8437b144a195f86" providerId="LiveId" clId="{489D499E-AED0-44BD-87AC-E8D32B868D0D}" dt="2021-03-20T19:58:56.416" v="7230"/>
          <ac:spMkLst>
            <pc:docMk/>
            <pc:sldMk cId="1908508798" sldId="497"/>
            <ac:spMk id="18" creationId="{4995382F-EBD4-4155-8937-DCF8821FD226}"/>
          </ac:spMkLst>
        </pc:spChg>
        <pc:spChg chg="add mod">
          <ac:chgData name="Carlos Villacís" userId="b8437b144a195f86" providerId="LiveId" clId="{489D499E-AED0-44BD-87AC-E8D32B868D0D}" dt="2021-03-20T19:58:56.416" v="7230"/>
          <ac:spMkLst>
            <pc:docMk/>
            <pc:sldMk cId="1908508798" sldId="497"/>
            <ac:spMk id="19" creationId="{650E4241-EB05-428E-AFD3-B6DC746A0552}"/>
          </ac:spMkLst>
        </pc:spChg>
        <pc:spChg chg="add mod">
          <ac:chgData name="Carlos Villacís" userId="b8437b144a195f86" providerId="LiveId" clId="{489D499E-AED0-44BD-87AC-E8D32B868D0D}" dt="2021-03-20T19:58:56.416" v="7230"/>
          <ac:spMkLst>
            <pc:docMk/>
            <pc:sldMk cId="1908508798" sldId="497"/>
            <ac:spMk id="20" creationId="{10A8869B-2436-47FB-8309-CFA4E83F62BE}"/>
          </ac:spMkLst>
        </pc:spChg>
        <pc:spChg chg="mod">
          <ac:chgData name="Carlos Villacís" userId="b8437b144a195f86" providerId="LiveId" clId="{489D499E-AED0-44BD-87AC-E8D32B868D0D}" dt="2021-03-20T19:59:16.243" v="7233"/>
          <ac:spMkLst>
            <pc:docMk/>
            <pc:sldMk cId="1908508798" sldId="497"/>
            <ac:spMk id="27" creationId="{346A0D09-8E1F-4726-9747-3F0B53BE4F51}"/>
          </ac:spMkLst>
        </pc:spChg>
        <pc:spChg chg="mod">
          <ac:chgData name="Carlos Villacís" userId="b8437b144a195f86" providerId="LiveId" clId="{489D499E-AED0-44BD-87AC-E8D32B868D0D}" dt="2021-03-20T19:59:16.243" v="7233"/>
          <ac:spMkLst>
            <pc:docMk/>
            <pc:sldMk cId="1908508798" sldId="497"/>
            <ac:spMk id="28" creationId="{3F69727F-0CEC-4ED4-B50D-74C359E162A9}"/>
          </ac:spMkLst>
        </pc:spChg>
        <pc:spChg chg="mod">
          <ac:chgData name="Carlos Villacís" userId="b8437b144a195f86" providerId="LiveId" clId="{489D499E-AED0-44BD-87AC-E8D32B868D0D}" dt="2021-03-20T19:59:16.243" v="7233"/>
          <ac:spMkLst>
            <pc:docMk/>
            <pc:sldMk cId="1908508798" sldId="497"/>
            <ac:spMk id="30" creationId="{93DB87AA-4A57-4417-8917-E7B01CDE27AB}"/>
          </ac:spMkLst>
        </pc:spChg>
        <pc:spChg chg="add mod">
          <ac:chgData name="Carlos Villacís" userId="b8437b144a195f86" providerId="LiveId" clId="{489D499E-AED0-44BD-87AC-E8D32B868D0D}" dt="2021-03-21T22:55:20.597" v="12405" actId="1076"/>
          <ac:spMkLst>
            <pc:docMk/>
            <pc:sldMk cId="1908508798" sldId="497"/>
            <ac:spMk id="36" creationId="{E7E67536-44A0-4F8F-AD4F-CC8BBD49C46E}"/>
          </ac:spMkLst>
        </pc:spChg>
        <pc:spChg chg="mod">
          <ac:chgData name="Carlos Villacís" userId="b8437b144a195f86" providerId="LiveId" clId="{489D499E-AED0-44BD-87AC-E8D32B868D0D}" dt="2021-03-20T20:07:12.604" v="7255"/>
          <ac:spMkLst>
            <pc:docMk/>
            <pc:sldMk cId="1908508798" sldId="497"/>
            <ac:spMk id="37" creationId="{4EDEE9B4-8FCC-4297-8CA4-2DA8D017F2BC}"/>
          </ac:spMkLst>
        </pc:spChg>
        <pc:spChg chg="del mod">
          <ac:chgData name="Carlos Villacís" userId="b8437b144a195f86" providerId="LiveId" clId="{489D499E-AED0-44BD-87AC-E8D32B868D0D}" dt="2021-03-20T20:07:39.435" v="7260" actId="478"/>
          <ac:spMkLst>
            <pc:docMk/>
            <pc:sldMk cId="1908508798" sldId="497"/>
            <ac:spMk id="40" creationId="{15BC6DDF-325B-412A-A596-B5A2E3A5528D}"/>
          </ac:spMkLst>
        </pc:spChg>
        <pc:spChg chg="add del">
          <ac:chgData name="Carlos Villacís" userId="b8437b144a195f86" providerId="LiveId" clId="{489D499E-AED0-44BD-87AC-E8D32B868D0D}" dt="2021-03-21T22:55:04.430" v="12402" actId="22"/>
          <ac:spMkLst>
            <pc:docMk/>
            <pc:sldMk cId="1908508798" sldId="497"/>
            <ac:spMk id="40" creationId="{965165D2-EE5D-4BFD-9E14-118CBAEC3D0E}"/>
          </ac:spMkLst>
        </pc:spChg>
        <pc:spChg chg="add mod">
          <ac:chgData name="Carlos Villacís" userId="b8437b144a195f86" providerId="LiveId" clId="{489D499E-AED0-44BD-87AC-E8D32B868D0D}" dt="2021-03-21T22:56:06.899" v="12487" actId="6549"/>
          <ac:spMkLst>
            <pc:docMk/>
            <pc:sldMk cId="1908508798" sldId="497"/>
            <ac:spMk id="43" creationId="{3773FE28-0525-4DEB-A395-BF28947F88BA}"/>
          </ac:spMkLst>
        </pc:spChg>
        <pc:spChg chg="add mod">
          <ac:chgData name="Carlos Villacís" userId="b8437b144a195f86" providerId="LiveId" clId="{489D499E-AED0-44BD-87AC-E8D32B868D0D}" dt="2021-03-20T20:19:29.819" v="7429" actId="113"/>
          <ac:spMkLst>
            <pc:docMk/>
            <pc:sldMk cId="1908508798" sldId="497"/>
            <ac:spMk id="45" creationId="{784DB0B9-895B-4595-A46F-95ACDA0C243C}"/>
          </ac:spMkLst>
        </pc:spChg>
        <pc:spChg chg="add mod">
          <ac:chgData name="Carlos Villacís" userId="b8437b144a195f86" providerId="LiveId" clId="{489D499E-AED0-44BD-87AC-E8D32B868D0D}" dt="2021-03-20T20:20:28.410" v="7442" actId="20577"/>
          <ac:spMkLst>
            <pc:docMk/>
            <pc:sldMk cId="1908508798" sldId="497"/>
            <ac:spMk id="46" creationId="{537FAC55-9FC7-456A-8D4E-BB7D576309C8}"/>
          </ac:spMkLst>
        </pc:spChg>
        <pc:spChg chg="add mod">
          <ac:chgData name="Carlos Villacís" userId="b8437b144a195f86" providerId="LiveId" clId="{489D499E-AED0-44BD-87AC-E8D32B868D0D}" dt="2021-03-20T20:20:43.114" v="7450" actId="20577"/>
          <ac:spMkLst>
            <pc:docMk/>
            <pc:sldMk cId="1908508798" sldId="497"/>
            <ac:spMk id="47" creationId="{9A483512-1B6B-454A-83CD-CE1D0702C42E}"/>
          </ac:spMkLst>
        </pc:spChg>
        <pc:spChg chg="add mod">
          <ac:chgData name="Carlos Villacís" userId="b8437b144a195f86" providerId="LiveId" clId="{489D499E-AED0-44BD-87AC-E8D32B868D0D}" dt="2021-03-21T22:52:01.881" v="12229" actId="1076"/>
          <ac:spMkLst>
            <pc:docMk/>
            <pc:sldMk cId="1908508798" sldId="497"/>
            <ac:spMk id="49" creationId="{3EFFFA8C-456A-40B1-B2D6-D97F9706E2DD}"/>
          </ac:spMkLst>
        </pc:spChg>
        <pc:grpChg chg="add mod">
          <ac:chgData name="Carlos Villacís" userId="b8437b144a195f86" providerId="LiveId" clId="{489D499E-AED0-44BD-87AC-E8D32B868D0D}" dt="2021-03-20T19:58:49.465" v="7229"/>
          <ac:grpSpMkLst>
            <pc:docMk/>
            <pc:sldMk cId="1908508798" sldId="497"/>
            <ac:grpSpMk id="10" creationId="{BD94AA5E-3818-4A32-B103-603AA1EBDD07}"/>
          </ac:grpSpMkLst>
        </pc:grpChg>
        <pc:grpChg chg="add del mod">
          <ac:chgData name="Carlos Villacís" userId="b8437b144a195f86" providerId="LiveId" clId="{489D499E-AED0-44BD-87AC-E8D32B868D0D}" dt="2021-03-20T19:59:15.763" v="7232" actId="478"/>
          <ac:grpSpMkLst>
            <pc:docMk/>
            <pc:sldMk cId="1908508798" sldId="497"/>
            <ac:grpSpMk id="17" creationId="{CA67F2D0-E3CF-4BE6-927D-31A8D744A8D5}"/>
          </ac:grpSpMkLst>
        </pc:grpChg>
        <pc:grpChg chg="add mod">
          <ac:chgData name="Carlos Villacís" userId="b8437b144a195f86" providerId="LiveId" clId="{489D499E-AED0-44BD-87AC-E8D32B868D0D}" dt="2021-03-20T20:06:02.739" v="7252" actId="14100"/>
          <ac:grpSpMkLst>
            <pc:docMk/>
            <pc:sldMk cId="1908508798" sldId="497"/>
            <ac:grpSpMk id="24" creationId="{A53318F4-AF76-440F-9CBE-194A3C7CA1FE}"/>
          </ac:grpSpMkLst>
        </pc:grpChg>
        <pc:grpChg chg="mod">
          <ac:chgData name="Carlos Villacís" userId="b8437b144a195f86" providerId="LiveId" clId="{489D499E-AED0-44BD-87AC-E8D32B868D0D}" dt="2021-03-20T19:59:16.243" v="7233"/>
          <ac:grpSpMkLst>
            <pc:docMk/>
            <pc:sldMk cId="1908508798" sldId="497"/>
            <ac:grpSpMk id="26" creationId="{1A5B573C-6AD2-4073-B74A-E35BDC959E1D}"/>
          </ac:grpSpMkLst>
        </pc:grpChg>
        <pc:grpChg chg="add mod">
          <ac:chgData name="Carlos Villacís" userId="b8437b144a195f86" providerId="LiveId" clId="{489D499E-AED0-44BD-87AC-E8D32B868D0D}" dt="2021-03-20T20:07:12.604" v="7255"/>
          <ac:grpSpMkLst>
            <pc:docMk/>
            <pc:sldMk cId="1908508798" sldId="497"/>
            <ac:grpSpMk id="35" creationId="{B49F9EF0-8F1E-46F2-861A-42F9DE8D2679}"/>
          </ac:grpSpMkLst>
        </pc:grpChg>
        <pc:picChg chg="del">
          <ac:chgData name="Carlos Villacís" userId="b8437b144a195f86" providerId="LiveId" clId="{489D499E-AED0-44BD-87AC-E8D32B868D0D}" dt="2021-03-20T19:54:51.319" v="7125" actId="478"/>
          <ac:picMkLst>
            <pc:docMk/>
            <pc:sldMk cId="1908508798" sldId="497"/>
            <ac:picMk id="6" creationId="{C92A43B8-F17D-4F12-940D-5A980C1C1E94}"/>
          </ac:picMkLst>
        </pc:picChg>
        <pc:picChg chg="add del mod">
          <ac:chgData name="Carlos Villacís" userId="b8437b144a195f86" providerId="LiveId" clId="{489D499E-AED0-44BD-87AC-E8D32B868D0D}" dt="2021-03-20T19:59:11.468" v="7231" actId="478"/>
          <ac:picMkLst>
            <pc:docMk/>
            <pc:sldMk cId="1908508798" sldId="497"/>
            <ac:picMk id="8" creationId="{AEA8B630-5543-49C8-8C36-35B0DE78F1B4}"/>
          </ac:picMkLst>
        </pc:picChg>
        <pc:picChg chg="mod">
          <ac:chgData name="Carlos Villacís" userId="b8437b144a195f86" providerId="LiveId" clId="{489D499E-AED0-44BD-87AC-E8D32B868D0D}" dt="2021-03-20T20:06:27.942" v="7253" actId="11530"/>
          <ac:picMkLst>
            <pc:docMk/>
            <pc:sldMk cId="1908508798" sldId="497"/>
            <ac:picMk id="25" creationId="{7535AB3B-5CF9-47D2-96D7-64F33ADC65C7}"/>
          </ac:picMkLst>
        </pc:picChg>
        <pc:picChg chg="add mod">
          <ac:chgData name="Carlos Villacís" userId="b8437b144a195f86" providerId="LiveId" clId="{489D499E-AED0-44BD-87AC-E8D32B868D0D}" dt="2021-03-20T20:07:12.604" v="7255"/>
          <ac:picMkLst>
            <pc:docMk/>
            <pc:sldMk cId="1908508798" sldId="497"/>
            <ac:picMk id="34" creationId="{27C7FA1A-7390-4900-9C80-2C65D77156C7}"/>
          </ac:picMkLst>
        </pc:picChg>
        <pc:picChg chg="del mod">
          <ac:chgData name="Carlos Villacís" userId="b8437b144a195f86" providerId="LiveId" clId="{489D499E-AED0-44BD-87AC-E8D32B868D0D}" dt="2021-03-20T20:07:18.320" v="7256" actId="478"/>
          <ac:picMkLst>
            <pc:docMk/>
            <pc:sldMk cId="1908508798" sldId="497"/>
            <ac:picMk id="36" creationId="{97F28BCF-23EC-4EDA-AB6C-475F8687C030}"/>
          </ac:picMkLst>
        </pc:picChg>
        <pc:cxnChg chg="add mod">
          <ac:chgData name="Carlos Villacís" userId="b8437b144a195f86" providerId="LiveId" clId="{489D499E-AED0-44BD-87AC-E8D32B868D0D}" dt="2021-03-20T19:58:49.465" v="7229"/>
          <ac:cxnSpMkLst>
            <pc:docMk/>
            <pc:sldMk cId="1908508798" sldId="497"/>
            <ac:cxnSpMk id="14" creationId="{260007C4-070B-4BB1-A392-EFAB50EAC1A4}"/>
          </ac:cxnSpMkLst>
        </pc:cxnChg>
        <pc:cxnChg chg="add mod">
          <ac:chgData name="Carlos Villacís" userId="b8437b144a195f86" providerId="LiveId" clId="{489D499E-AED0-44BD-87AC-E8D32B868D0D}" dt="2021-03-20T19:58:49.465" v="7229"/>
          <ac:cxnSpMkLst>
            <pc:docMk/>
            <pc:sldMk cId="1908508798" sldId="497"/>
            <ac:cxnSpMk id="15" creationId="{D0A5DF3B-63ED-4677-A8CF-DFD5898E229C}"/>
          </ac:cxnSpMkLst>
        </pc:cxnChg>
        <pc:cxnChg chg="add mod">
          <ac:chgData name="Carlos Villacís" userId="b8437b144a195f86" providerId="LiveId" clId="{489D499E-AED0-44BD-87AC-E8D32B868D0D}" dt="2021-03-20T19:58:49.465" v="7229"/>
          <ac:cxnSpMkLst>
            <pc:docMk/>
            <pc:sldMk cId="1908508798" sldId="497"/>
            <ac:cxnSpMk id="16" creationId="{EC8B2A73-7705-472B-BF7E-D6B0209FF7CB}"/>
          </ac:cxnSpMkLst>
        </pc:cxnChg>
        <pc:cxnChg chg="add mod">
          <ac:chgData name="Carlos Villacís" userId="b8437b144a195f86" providerId="LiveId" clId="{489D499E-AED0-44BD-87AC-E8D32B868D0D}" dt="2021-03-20T19:58:56.416" v="7230"/>
          <ac:cxnSpMkLst>
            <pc:docMk/>
            <pc:sldMk cId="1908508798" sldId="497"/>
            <ac:cxnSpMk id="21" creationId="{06E22C35-620E-404B-9BC1-00C0AC1B2BA8}"/>
          </ac:cxnSpMkLst>
        </pc:cxnChg>
        <pc:cxnChg chg="add mod">
          <ac:chgData name="Carlos Villacís" userId="b8437b144a195f86" providerId="LiveId" clId="{489D499E-AED0-44BD-87AC-E8D32B868D0D}" dt="2021-03-20T19:58:56.416" v="7230"/>
          <ac:cxnSpMkLst>
            <pc:docMk/>
            <pc:sldMk cId="1908508798" sldId="497"/>
            <ac:cxnSpMk id="22" creationId="{1DF217F1-342E-47DA-BD27-F04DA20EA6A6}"/>
          </ac:cxnSpMkLst>
        </pc:cxnChg>
        <pc:cxnChg chg="add mod">
          <ac:chgData name="Carlos Villacís" userId="b8437b144a195f86" providerId="LiveId" clId="{489D499E-AED0-44BD-87AC-E8D32B868D0D}" dt="2021-03-20T19:58:56.416" v="7230"/>
          <ac:cxnSpMkLst>
            <pc:docMk/>
            <pc:sldMk cId="1908508798" sldId="497"/>
            <ac:cxnSpMk id="23" creationId="{F6A2F0EE-17A7-4F1A-A424-105BFA1F7612}"/>
          </ac:cxnSpMkLst>
        </pc:cxnChg>
        <pc:cxnChg chg="mod">
          <ac:chgData name="Carlos Villacís" userId="b8437b144a195f86" providerId="LiveId" clId="{489D499E-AED0-44BD-87AC-E8D32B868D0D}" dt="2021-03-20T19:59:16.243" v="7233"/>
          <ac:cxnSpMkLst>
            <pc:docMk/>
            <pc:sldMk cId="1908508798" sldId="497"/>
            <ac:cxnSpMk id="31" creationId="{1AF22DA5-AC02-4B6A-B574-470C0083A624}"/>
          </ac:cxnSpMkLst>
        </pc:cxnChg>
        <pc:cxnChg chg="mod">
          <ac:chgData name="Carlos Villacís" userId="b8437b144a195f86" providerId="LiveId" clId="{489D499E-AED0-44BD-87AC-E8D32B868D0D}" dt="2021-03-20T19:59:16.243" v="7233"/>
          <ac:cxnSpMkLst>
            <pc:docMk/>
            <pc:sldMk cId="1908508798" sldId="497"/>
            <ac:cxnSpMk id="32" creationId="{914ED3E9-05E4-40BF-97A0-47DC972849BD}"/>
          </ac:cxnSpMkLst>
        </pc:cxnChg>
        <pc:cxnChg chg="mod">
          <ac:chgData name="Carlos Villacís" userId="b8437b144a195f86" providerId="LiveId" clId="{489D499E-AED0-44BD-87AC-E8D32B868D0D}" dt="2021-03-20T19:59:16.243" v="7233"/>
          <ac:cxnSpMkLst>
            <pc:docMk/>
            <pc:sldMk cId="1908508798" sldId="497"/>
            <ac:cxnSpMk id="33" creationId="{C2878825-5B98-47E8-BB94-5EC3E04B8BCA}"/>
          </ac:cxnSpMkLst>
        </pc:cxnChg>
        <pc:cxnChg chg="mod">
          <ac:chgData name="Carlos Villacís" userId="b8437b144a195f86" providerId="LiveId" clId="{489D499E-AED0-44BD-87AC-E8D32B868D0D}" dt="2021-03-20T20:07:46.230" v="7261" actId="14100"/>
          <ac:cxnSpMkLst>
            <pc:docMk/>
            <pc:sldMk cId="1908508798" sldId="497"/>
            <ac:cxnSpMk id="38" creationId="{AD171410-F52E-493B-B884-E8D44BE9EA99}"/>
          </ac:cxnSpMkLst>
        </pc:cxnChg>
        <pc:cxnChg chg="mod">
          <ac:chgData name="Carlos Villacís" userId="b8437b144a195f86" providerId="LiveId" clId="{489D499E-AED0-44BD-87AC-E8D32B868D0D}" dt="2021-03-20T20:07:50.152" v="7262" actId="14100"/>
          <ac:cxnSpMkLst>
            <pc:docMk/>
            <pc:sldMk cId="1908508798" sldId="497"/>
            <ac:cxnSpMk id="39" creationId="{442992F4-F14F-4245-BC68-D6FB0A07B383}"/>
          </ac:cxnSpMkLst>
        </pc:cxnChg>
        <pc:cxnChg chg="add mod">
          <ac:chgData name="Carlos Villacís" userId="b8437b144a195f86" providerId="LiveId" clId="{489D499E-AED0-44BD-87AC-E8D32B868D0D}" dt="2021-03-20T20:09:08.818" v="7267" actId="14100"/>
          <ac:cxnSpMkLst>
            <pc:docMk/>
            <pc:sldMk cId="1908508798" sldId="497"/>
            <ac:cxnSpMk id="41" creationId="{3ED4A5EB-6932-463C-A709-766D4A301A5F}"/>
          </ac:cxnSpMkLst>
        </pc:cxnChg>
        <pc:cxnChg chg="add mod">
          <ac:chgData name="Carlos Villacís" userId="b8437b144a195f86" providerId="LiveId" clId="{489D499E-AED0-44BD-87AC-E8D32B868D0D}" dt="2021-03-20T20:18:43.767" v="7423" actId="14100"/>
          <ac:cxnSpMkLst>
            <pc:docMk/>
            <pc:sldMk cId="1908508798" sldId="497"/>
            <ac:cxnSpMk id="42" creationId="{6268E574-F283-4A75-9EE2-1EEBA6749E1B}"/>
          </ac:cxnSpMkLst>
        </pc:cxnChg>
        <pc:cxnChg chg="add mod">
          <ac:chgData name="Carlos Villacís" userId="b8437b144a195f86" providerId="LiveId" clId="{489D499E-AED0-44BD-87AC-E8D32B868D0D}" dt="2021-03-20T20:09:35.202" v="7345" actId="1036"/>
          <ac:cxnSpMkLst>
            <pc:docMk/>
            <pc:sldMk cId="1908508798" sldId="497"/>
            <ac:cxnSpMk id="44" creationId="{25ED318B-61AC-4798-BDA4-245E879C0257}"/>
          </ac:cxnSpMkLst>
        </pc:cxnChg>
      </pc:sldChg>
      <pc:sldChg chg="addSp delSp modSp add mod">
        <pc:chgData name="Carlos Villacís" userId="b8437b144a195f86" providerId="LiveId" clId="{489D499E-AED0-44BD-87AC-E8D32B868D0D}" dt="2021-03-21T22:58:31.342" v="12503" actId="478"/>
        <pc:sldMkLst>
          <pc:docMk/>
          <pc:sldMk cId="102939835" sldId="498"/>
        </pc:sldMkLst>
        <pc:spChg chg="del">
          <ac:chgData name="Carlos Villacís" userId="b8437b144a195f86" providerId="LiveId" clId="{489D499E-AED0-44BD-87AC-E8D32B868D0D}" dt="2021-03-20T19:54:45.562" v="7124" actId="478"/>
          <ac:spMkLst>
            <pc:docMk/>
            <pc:sldMk cId="102939835" sldId="498"/>
            <ac:spMk id="3" creationId="{F7980615-E28A-42BB-8F1E-CC56F296D960}"/>
          </ac:spMkLst>
        </pc:spChg>
        <pc:spChg chg="mod">
          <ac:chgData name="Carlos Villacís" userId="b8437b144a195f86" providerId="LiveId" clId="{489D499E-AED0-44BD-87AC-E8D32B868D0D}" dt="2021-03-20T20:23:16.866" v="7475" actId="20577"/>
          <ac:spMkLst>
            <pc:docMk/>
            <pc:sldMk cId="102939835" sldId="498"/>
            <ac:spMk id="7" creationId="{931EF29E-E18A-4A62-8A20-FA5E5A53BA59}"/>
          </ac:spMkLst>
        </pc:spChg>
        <pc:spChg chg="add del mod">
          <ac:chgData name="Carlos Villacís" userId="b8437b144a195f86" providerId="LiveId" clId="{489D499E-AED0-44BD-87AC-E8D32B868D0D}" dt="2021-03-21T22:42:13.252" v="11791"/>
          <ac:spMkLst>
            <pc:docMk/>
            <pc:sldMk cId="102939835" sldId="498"/>
            <ac:spMk id="11" creationId="{60CAB55D-90B7-47CF-B5A9-7050D83F6A9F}"/>
          </ac:spMkLst>
        </pc:spChg>
        <pc:spChg chg="add del mod">
          <ac:chgData name="Carlos Villacís" userId="b8437b144a195f86" providerId="LiveId" clId="{489D499E-AED0-44BD-87AC-E8D32B868D0D}" dt="2021-03-21T22:58:31.342" v="12503" actId="478"/>
          <ac:spMkLst>
            <pc:docMk/>
            <pc:sldMk cId="102939835" sldId="498"/>
            <ac:spMk id="11" creationId="{D825C126-99F3-4B51-83A3-6E5ED967BDD6}"/>
          </ac:spMkLst>
        </pc:spChg>
        <pc:spChg chg="add mod">
          <ac:chgData name="Carlos Villacís" userId="b8437b144a195f86" providerId="LiveId" clId="{489D499E-AED0-44BD-87AC-E8D32B868D0D}" dt="2021-03-21T22:48:15.884" v="12173" actId="1036"/>
          <ac:spMkLst>
            <pc:docMk/>
            <pc:sldMk cId="102939835" sldId="498"/>
            <ac:spMk id="12" creationId="{3F66AE70-23CE-4287-BC18-3543DF06C9C9}"/>
          </ac:spMkLst>
        </pc:spChg>
        <pc:spChg chg="add mod">
          <ac:chgData name="Carlos Villacís" userId="b8437b144a195f86" providerId="LiveId" clId="{489D499E-AED0-44BD-87AC-E8D32B868D0D}" dt="2021-03-21T22:44:36.762" v="12019" actId="1076"/>
          <ac:spMkLst>
            <pc:docMk/>
            <pc:sldMk cId="102939835" sldId="498"/>
            <ac:spMk id="13" creationId="{EF2A53C0-C0E6-40AF-9BEE-17CA1E78E0CC}"/>
          </ac:spMkLst>
        </pc:spChg>
        <pc:spChg chg="add mod">
          <ac:chgData name="Carlos Villacís" userId="b8437b144a195f86" providerId="LiveId" clId="{489D499E-AED0-44BD-87AC-E8D32B868D0D}" dt="2021-03-21T22:48:29.457" v="12180" actId="1038"/>
          <ac:spMkLst>
            <pc:docMk/>
            <pc:sldMk cId="102939835" sldId="498"/>
            <ac:spMk id="14" creationId="{64814923-1666-4B16-9D33-3528E5F47038}"/>
          </ac:spMkLst>
        </pc:spChg>
        <pc:spChg chg="add mod">
          <ac:chgData name="Carlos Villacís" userId="b8437b144a195f86" providerId="LiveId" clId="{489D499E-AED0-44BD-87AC-E8D32B868D0D}" dt="2021-03-21T22:48:22.450" v="12177" actId="1036"/>
          <ac:spMkLst>
            <pc:docMk/>
            <pc:sldMk cId="102939835" sldId="498"/>
            <ac:spMk id="15" creationId="{2D730CFF-298F-4840-913F-2D221121D70A}"/>
          </ac:spMkLst>
        </pc:spChg>
        <pc:picChg chg="del">
          <ac:chgData name="Carlos Villacís" userId="b8437b144a195f86" providerId="LiveId" clId="{489D499E-AED0-44BD-87AC-E8D32B868D0D}" dt="2021-03-20T19:54:43.828" v="7123" actId="478"/>
          <ac:picMkLst>
            <pc:docMk/>
            <pc:sldMk cId="102939835" sldId="498"/>
            <ac:picMk id="6" creationId="{C92A43B8-F17D-4F12-940D-5A980C1C1E94}"/>
          </ac:picMkLst>
        </pc:picChg>
        <pc:picChg chg="add mod">
          <ac:chgData name="Carlos Villacís" userId="b8437b144a195f86" providerId="LiveId" clId="{489D499E-AED0-44BD-87AC-E8D32B868D0D}" dt="2021-03-21T22:48:29.457" v="12180" actId="1038"/>
          <ac:picMkLst>
            <pc:docMk/>
            <pc:sldMk cId="102939835" sldId="498"/>
            <ac:picMk id="8" creationId="{A50C6E5F-88BA-4DA6-A978-8B36BEA2AA50}"/>
          </ac:picMkLst>
        </pc:picChg>
        <pc:picChg chg="add mod">
          <ac:chgData name="Carlos Villacís" userId="b8437b144a195f86" providerId="LiveId" clId="{489D499E-AED0-44BD-87AC-E8D32B868D0D}" dt="2021-03-21T22:48:22.450" v="12177" actId="1036"/>
          <ac:picMkLst>
            <pc:docMk/>
            <pc:sldMk cId="102939835" sldId="498"/>
            <ac:picMk id="10" creationId="{D64D1E58-76A1-4D4E-A9B8-77A6B39E7642}"/>
          </ac:picMkLst>
        </pc:picChg>
      </pc:sldChg>
      <pc:sldChg chg="addSp delSp modSp add mod">
        <pc:chgData name="Carlos Villacís" userId="b8437b144a195f86" providerId="LiveId" clId="{489D499E-AED0-44BD-87AC-E8D32B868D0D}" dt="2021-03-21T22:56:21.012" v="12488"/>
        <pc:sldMkLst>
          <pc:docMk/>
          <pc:sldMk cId="696794202" sldId="499"/>
        </pc:sldMkLst>
        <pc:spChg chg="mod">
          <ac:chgData name="Carlos Villacís" userId="b8437b144a195f86" providerId="LiveId" clId="{489D499E-AED0-44BD-87AC-E8D32B868D0D}" dt="2021-03-20T19:57:17.450" v="7225" actId="20577"/>
          <ac:spMkLst>
            <pc:docMk/>
            <pc:sldMk cId="696794202" sldId="499"/>
            <ac:spMk id="7" creationId="{931EF29E-E18A-4A62-8A20-FA5E5A53BA59}"/>
          </ac:spMkLst>
        </pc:spChg>
        <pc:spChg chg="mod">
          <ac:chgData name="Carlos Villacís" userId="b8437b144a195f86" providerId="LiveId" clId="{489D499E-AED0-44BD-87AC-E8D32B868D0D}" dt="2021-03-20T19:59:23.289" v="7234"/>
          <ac:spMkLst>
            <pc:docMk/>
            <pc:sldMk cId="696794202" sldId="499"/>
            <ac:spMk id="10" creationId="{6C4DA20A-79D6-4F9E-BEFD-F763C6864FAA}"/>
          </ac:spMkLst>
        </pc:spChg>
        <pc:spChg chg="mod">
          <ac:chgData name="Carlos Villacís" userId="b8437b144a195f86" providerId="LiveId" clId="{489D499E-AED0-44BD-87AC-E8D32B868D0D}" dt="2021-03-20T19:59:23.289" v="7234"/>
          <ac:spMkLst>
            <pc:docMk/>
            <pc:sldMk cId="696794202" sldId="499"/>
            <ac:spMk id="11" creationId="{590EEA8F-708E-4EF5-9010-D199BE478F1B}"/>
          </ac:spMkLst>
        </pc:spChg>
        <pc:spChg chg="mod">
          <ac:chgData name="Carlos Villacís" userId="b8437b144a195f86" providerId="LiveId" clId="{489D499E-AED0-44BD-87AC-E8D32B868D0D}" dt="2021-03-20T19:59:23.289" v="7234"/>
          <ac:spMkLst>
            <pc:docMk/>
            <pc:sldMk cId="696794202" sldId="499"/>
            <ac:spMk id="12" creationId="{6E5A31D7-79B7-45B0-9F0C-692E5FC94588}"/>
          </ac:spMkLst>
        </pc:spChg>
        <pc:spChg chg="mod">
          <ac:chgData name="Carlos Villacís" userId="b8437b144a195f86" providerId="LiveId" clId="{489D499E-AED0-44BD-87AC-E8D32B868D0D}" dt="2021-03-20T20:07:23.528" v="7257"/>
          <ac:spMkLst>
            <pc:docMk/>
            <pc:sldMk cId="696794202" sldId="499"/>
            <ac:spMk id="19" creationId="{2810A23E-37BE-411A-BDCF-285409AC97A9}"/>
          </ac:spMkLst>
        </pc:spChg>
        <pc:spChg chg="del mod">
          <ac:chgData name="Carlos Villacís" userId="b8437b144a195f86" providerId="LiveId" clId="{489D499E-AED0-44BD-87AC-E8D32B868D0D}" dt="2021-03-20T20:07:30.748" v="7259" actId="478"/>
          <ac:spMkLst>
            <pc:docMk/>
            <pc:sldMk cId="696794202" sldId="499"/>
            <ac:spMk id="22" creationId="{5996FD76-925D-4B6E-928D-0A6977B45788}"/>
          </ac:spMkLst>
        </pc:spChg>
        <pc:spChg chg="add mod">
          <ac:chgData name="Carlos Villacís" userId="b8437b144a195f86" providerId="LiveId" clId="{489D499E-AED0-44BD-87AC-E8D32B868D0D}" dt="2021-03-20T20:20:57.428" v="7454" actId="20577"/>
          <ac:spMkLst>
            <pc:docMk/>
            <pc:sldMk cId="696794202" sldId="499"/>
            <ac:spMk id="26" creationId="{EF660CE3-528E-417F-B48A-534216A2018D}"/>
          </ac:spMkLst>
        </pc:spChg>
        <pc:spChg chg="add mod">
          <ac:chgData name="Carlos Villacís" userId="b8437b144a195f86" providerId="LiveId" clId="{489D499E-AED0-44BD-87AC-E8D32B868D0D}" dt="2021-03-20T20:21:03.302" v="7460" actId="20577"/>
          <ac:spMkLst>
            <pc:docMk/>
            <pc:sldMk cId="696794202" sldId="499"/>
            <ac:spMk id="27" creationId="{E34CDED4-C20D-4FE4-8D2B-3EE57CB842B6}"/>
          </ac:spMkLst>
        </pc:spChg>
        <pc:spChg chg="add mod">
          <ac:chgData name="Carlos Villacís" userId="b8437b144a195f86" providerId="LiveId" clId="{489D499E-AED0-44BD-87AC-E8D32B868D0D}" dt="2021-03-20T20:21:11.538" v="7466" actId="20577"/>
          <ac:spMkLst>
            <pc:docMk/>
            <pc:sldMk cId="696794202" sldId="499"/>
            <ac:spMk id="28" creationId="{4CD26731-5D27-477A-866D-B860A6667E85}"/>
          </ac:spMkLst>
        </pc:spChg>
        <pc:spChg chg="add mod">
          <ac:chgData name="Carlos Villacís" userId="b8437b144a195f86" providerId="LiveId" clId="{489D499E-AED0-44BD-87AC-E8D32B868D0D}" dt="2021-03-21T22:52:07.531" v="12230"/>
          <ac:spMkLst>
            <pc:docMk/>
            <pc:sldMk cId="696794202" sldId="499"/>
            <ac:spMk id="30" creationId="{618F7F1F-BB60-4C8F-B761-2686F3BCD55A}"/>
          </ac:spMkLst>
        </pc:spChg>
        <pc:spChg chg="add mod">
          <ac:chgData name="Carlos Villacís" userId="b8437b144a195f86" providerId="LiveId" clId="{489D499E-AED0-44BD-87AC-E8D32B868D0D}" dt="2021-03-21T22:56:21.012" v="12488"/>
          <ac:spMkLst>
            <pc:docMk/>
            <pc:sldMk cId="696794202" sldId="499"/>
            <ac:spMk id="31" creationId="{A5513056-EEB8-44AB-8405-657F5C5642AB}"/>
          </ac:spMkLst>
        </pc:spChg>
        <pc:spChg chg="add mod">
          <ac:chgData name="Carlos Villacís" userId="b8437b144a195f86" providerId="LiveId" clId="{489D499E-AED0-44BD-87AC-E8D32B868D0D}" dt="2021-03-21T22:56:21.012" v="12488"/>
          <ac:spMkLst>
            <pc:docMk/>
            <pc:sldMk cId="696794202" sldId="499"/>
            <ac:spMk id="32" creationId="{39D1C1C7-F633-4BE6-B736-E4025B4188BC}"/>
          </ac:spMkLst>
        </pc:spChg>
        <pc:grpChg chg="add mod">
          <ac:chgData name="Carlos Villacís" userId="b8437b144a195f86" providerId="LiveId" clId="{489D499E-AED0-44BD-87AC-E8D32B868D0D}" dt="2021-03-20T19:59:42.238" v="7244" actId="1037"/>
          <ac:grpSpMkLst>
            <pc:docMk/>
            <pc:sldMk cId="696794202" sldId="499"/>
            <ac:grpSpMk id="5" creationId="{F9E6E83B-593F-4C1B-B3AB-1CB1AB0F78AE}"/>
          </ac:grpSpMkLst>
        </pc:grpChg>
        <pc:grpChg chg="mod">
          <ac:chgData name="Carlos Villacís" userId="b8437b144a195f86" providerId="LiveId" clId="{489D499E-AED0-44BD-87AC-E8D32B868D0D}" dt="2021-03-20T19:59:23.289" v="7234"/>
          <ac:grpSpMkLst>
            <pc:docMk/>
            <pc:sldMk cId="696794202" sldId="499"/>
            <ac:grpSpMk id="8" creationId="{915A3C99-D356-41F1-AC97-1C426745EC98}"/>
          </ac:grpSpMkLst>
        </pc:grpChg>
        <pc:grpChg chg="add mod">
          <ac:chgData name="Carlos Villacís" userId="b8437b144a195f86" providerId="LiveId" clId="{489D499E-AED0-44BD-87AC-E8D32B868D0D}" dt="2021-03-20T20:07:23.528" v="7257"/>
          <ac:grpSpMkLst>
            <pc:docMk/>
            <pc:sldMk cId="696794202" sldId="499"/>
            <ac:grpSpMk id="17" creationId="{4F6DC282-8EF1-4C8E-A6C8-EC575CF9DF00}"/>
          </ac:grpSpMkLst>
        </pc:grpChg>
        <pc:picChg chg="mod">
          <ac:chgData name="Carlos Villacís" userId="b8437b144a195f86" providerId="LiveId" clId="{489D499E-AED0-44BD-87AC-E8D32B868D0D}" dt="2021-03-20T20:06:42.652" v="7254" actId="11530"/>
          <ac:picMkLst>
            <pc:docMk/>
            <pc:sldMk cId="696794202" sldId="499"/>
            <ac:picMk id="6" creationId="{9531AFF1-3D90-45B5-8298-01E750CFD2AD}"/>
          </ac:picMkLst>
        </pc:picChg>
        <pc:picChg chg="add mod">
          <ac:chgData name="Carlos Villacís" userId="b8437b144a195f86" providerId="LiveId" clId="{489D499E-AED0-44BD-87AC-E8D32B868D0D}" dt="2021-03-20T20:07:23.528" v="7257"/>
          <ac:picMkLst>
            <pc:docMk/>
            <pc:sldMk cId="696794202" sldId="499"/>
            <ac:picMk id="16" creationId="{1296C1D9-4F0A-43BE-8886-516ABE219892}"/>
          </ac:picMkLst>
        </pc:picChg>
        <pc:picChg chg="del mod">
          <ac:chgData name="Carlos Villacís" userId="b8437b144a195f86" providerId="LiveId" clId="{489D499E-AED0-44BD-87AC-E8D32B868D0D}" dt="2021-03-20T20:07:27.263" v="7258" actId="478"/>
          <ac:picMkLst>
            <pc:docMk/>
            <pc:sldMk cId="696794202" sldId="499"/>
            <ac:picMk id="18" creationId="{21467EE2-1E42-4AFA-86D6-3F5C16728246}"/>
          </ac:picMkLst>
        </pc:picChg>
        <pc:cxnChg chg="mod">
          <ac:chgData name="Carlos Villacís" userId="b8437b144a195f86" providerId="LiveId" clId="{489D499E-AED0-44BD-87AC-E8D32B868D0D}" dt="2021-03-20T19:59:23.289" v="7234"/>
          <ac:cxnSpMkLst>
            <pc:docMk/>
            <pc:sldMk cId="696794202" sldId="499"/>
            <ac:cxnSpMk id="13" creationId="{FEB75D5B-617B-457F-9C64-793A8CC6C432}"/>
          </ac:cxnSpMkLst>
        </pc:cxnChg>
        <pc:cxnChg chg="mod">
          <ac:chgData name="Carlos Villacís" userId="b8437b144a195f86" providerId="LiveId" clId="{489D499E-AED0-44BD-87AC-E8D32B868D0D}" dt="2021-03-20T19:59:23.289" v="7234"/>
          <ac:cxnSpMkLst>
            <pc:docMk/>
            <pc:sldMk cId="696794202" sldId="499"/>
            <ac:cxnSpMk id="14" creationId="{35E7DC04-7837-4865-8426-922E51A35124}"/>
          </ac:cxnSpMkLst>
        </pc:cxnChg>
        <pc:cxnChg chg="mod">
          <ac:chgData name="Carlos Villacís" userId="b8437b144a195f86" providerId="LiveId" clId="{489D499E-AED0-44BD-87AC-E8D32B868D0D}" dt="2021-03-20T19:59:23.289" v="7234"/>
          <ac:cxnSpMkLst>
            <pc:docMk/>
            <pc:sldMk cId="696794202" sldId="499"/>
            <ac:cxnSpMk id="15" creationId="{563B8AE4-C892-4F1F-ABCF-6A24D1D82F3A}"/>
          </ac:cxnSpMkLst>
        </pc:cxnChg>
        <pc:cxnChg chg="mod">
          <ac:chgData name="Carlos Villacís" userId="b8437b144a195f86" providerId="LiveId" clId="{489D499E-AED0-44BD-87AC-E8D32B868D0D}" dt="2021-03-20T20:08:24.509" v="7263" actId="14100"/>
          <ac:cxnSpMkLst>
            <pc:docMk/>
            <pc:sldMk cId="696794202" sldId="499"/>
            <ac:cxnSpMk id="20" creationId="{27DA6EFC-426C-4392-A879-77334BBE8073}"/>
          </ac:cxnSpMkLst>
        </pc:cxnChg>
        <pc:cxnChg chg="mod">
          <ac:chgData name="Carlos Villacís" userId="b8437b144a195f86" providerId="LiveId" clId="{489D499E-AED0-44BD-87AC-E8D32B868D0D}" dt="2021-03-20T20:08:32.127" v="7264" actId="14100"/>
          <ac:cxnSpMkLst>
            <pc:docMk/>
            <pc:sldMk cId="696794202" sldId="499"/>
            <ac:cxnSpMk id="21" creationId="{820411DA-BE7B-4ADB-AC81-63B64C9FFFE0}"/>
          </ac:cxnSpMkLst>
        </pc:cxnChg>
        <pc:cxnChg chg="add mod">
          <ac:chgData name="Carlos Villacís" userId="b8437b144a195f86" providerId="LiveId" clId="{489D499E-AED0-44BD-87AC-E8D32B868D0D}" dt="2021-03-20T20:19:13.549" v="7424"/>
          <ac:cxnSpMkLst>
            <pc:docMk/>
            <pc:sldMk cId="696794202" sldId="499"/>
            <ac:cxnSpMk id="23" creationId="{E7DFD1AC-8D04-4D39-ADC2-61BAE1D56906}"/>
          </ac:cxnSpMkLst>
        </pc:cxnChg>
        <pc:cxnChg chg="add mod">
          <ac:chgData name="Carlos Villacís" userId="b8437b144a195f86" providerId="LiveId" clId="{489D499E-AED0-44BD-87AC-E8D32B868D0D}" dt="2021-03-20T20:19:13.549" v="7424"/>
          <ac:cxnSpMkLst>
            <pc:docMk/>
            <pc:sldMk cId="696794202" sldId="499"/>
            <ac:cxnSpMk id="24" creationId="{2D73F0B0-0B56-4BAD-90F5-E469D8961AA3}"/>
          </ac:cxnSpMkLst>
        </pc:cxnChg>
        <pc:cxnChg chg="add mod">
          <ac:chgData name="Carlos Villacís" userId="b8437b144a195f86" providerId="LiveId" clId="{489D499E-AED0-44BD-87AC-E8D32B868D0D}" dt="2021-03-20T20:19:13.549" v="7424"/>
          <ac:cxnSpMkLst>
            <pc:docMk/>
            <pc:sldMk cId="696794202" sldId="499"/>
            <ac:cxnSpMk id="25" creationId="{A8489926-428E-4BDB-AE70-61FD3E7907B4}"/>
          </ac:cxnSpMkLst>
        </pc:cxnChg>
      </pc:sldChg>
      <pc:sldChg chg="addSp delSp modSp add mod">
        <pc:chgData name="Carlos Villacís" userId="b8437b144a195f86" providerId="LiveId" clId="{489D499E-AED0-44BD-87AC-E8D32B868D0D}" dt="2021-03-21T23:09:15.052" v="13211" actId="1036"/>
        <pc:sldMkLst>
          <pc:docMk/>
          <pc:sldMk cId="3047997351" sldId="500"/>
        </pc:sldMkLst>
        <pc:spChg chg="mod">
          <ac:chgData name="Carlos Villacís" userId="b8437b144a195f86" providerId="LiveId" clId="{489D499E-AED0-44BD-87AC-E8D32B868D0D}" dt="2021-03-20T20:25:31.030" v="7688" actId="20577"/>
          <ac:spMkLst>
            <pc:docMk/>
            <pc:sldMk cId="3047997351" sldId="500"/>
            <ac:spMk id="7" creationId="{931EF29E-E18A-4A62-8A20-FA5E5A53BA59}"/>
          </ac:spMkLst>
        </pc:spChg>
        <pc:spChg chg="add mod">
          <ac:chgData name="Carlos Villacís" userId="b8437b144a195f86" providerId="LiveId" clId="{489D499E-AED0-44BD-87AC-E8D32B868D0D}" dt="2021-03-21T23:06:45.409" v="13112" actId="1038"/>
          <ac:spMkLst>
            <pc:docMk/>
            <pc:sldMk cId="3047997351" sldId="500"/>
            <ac:spMk id="11" creationId="{3A906BD1-1E21-4818-A8B6-A9CAF9CFC837}"/>
          </ac:spMkLst>
        </pc:spChg>
        <pc:spChg chg="add mod">
          <ac:chgData name="Carlos Villacís" userId="b8437b144a195f86" providerId="LiveId" clId="{489D499E-AED0-44BD-87AC-E8D32B868D0D}" dt="2021-03-21T23:06:45.409" v="13112" actId="1038"/>
          <ac:spMkLst>
            <pc:docMk/>
            <pc:sldMk cId="3047997351" sldId="500"/>
            <ac:spMk id="12" creationId="{24353BB9-C81E-4A4E-B135-234C726DEDD7}"/>
          </ac:spMkLst>
        </pc:spChg>
        <pc:spChg chg="add mod">
          <ac:chgData name="Carlos Villacís" userId="b8437b144a195f86" providerId="LiveId" clId="{489D499E-AED0-44BD-87AC-E8D32B868D0D}" dt="2021-03-21T22:59:23.801" v="12681" actId="1076"/>
          <ac:spMkLst>
            <pc:docMk/>
            <pc:sldMk cId="3047997351" sldId="500"/>
            <ac:spMk id="13" creationId="{73C2DC49-6234-4371-A5AB-31889E52DFDF}"/>
          </ac:spMkLst>
        </pc:spChg>
        <pc:spChg chg="add mod">
          <ac:chgData name="Carlos Villacís" userId="b8437b144a195f86" providerId="LiveId" clId="{489D499E-AED0-44BD-87AC-E8D32B868D0D}" dt="2021-03-21T23:06:36.015" v="13109" actId="14100"/>
          <ac:spMkLst>
            <pc:docMk/>
            <pc:sldMk cId="3047997351" sldId="500"/>
            <ac:spMk id="14" creationId="{319864CC-178D-439F-8033-E3C11A9B43FB}"/>
          </ac:spMkLst>
        </pc:spChg>
        <pc:spChg chg="add mod">
          <ac:chgData name="Carlos Villacís" userId="b8437b144a195f86" providerId="LiveId" clId="{489D499E-AED0-44BD-87AC-E8D32B868D0D}" dt="2021-03-21T23:04:49.977" v="12989" actId="14100"/>
          <ac:spMkLst>
            <pc:docMk/>
            <pc:sldMk cId="3047997351" sldId="500"/>
            <ac:spMk id="15" creationId="{6256A109-F498-4D9C-BF9D-8C61A126A455}"/>
          </ac:spMkLst>
        </pc:spChg>
        <pc:spChg chg="add mod">
          <ac:chgData name="Carlos Villacís" userId="b8437b144a195f86" providerId="LiveId" clId="{489D499E-AED0-44BD-87AC-E8D32B868D0D}" dt="2021-03-21T23:06:51.605" v="13114" actId="1038"/>
          <ac:spMkLst>
            <pc:docMk/>
            <pc:sldMk cId="3047997351" sldId="500"/>
            <ac:spMk id="16" creationId="{9526AB6A-D7FD-43A3-A5D3-96739418AAD9}"/>
          </ac:spMkLst>
        </pc:spChg>
        <pc:spChg chg="add mod">
          <ac:chgData name="Carlos Villacís" userId="b8437b144a195f86" providerId="LiveId" clId="{489D499E-AED0-44BD-87AC-E8D32B868D0D}" dt="2021-03-21T23:06:51.605" v="13114" actId="1038"/>
          <ac:spMkLst>
            <pc:docMk/>
            <pc:sldMk cId="3047997351" sldId="500"/>
            <ac:spMk id="17" creationId="{D71BFB95-8C54-4ED0-8C52-6D70D52CABB0}"/>
          </ac:spMkLst>
        </pc:spChg>
        <pc:spChg chg="add mod">
          <ac:chgData name="Carlos Villacís" userId="b8437b144a195f86" providerId="LiveId" clId="{489D499E-AED0-44BD-87AC-E8D32B868D0D}" dt="2021-03-21T23:09:15.052" v="13211" actId="1036"/>
          <ac:spMkLst>
            <pc:docMk/>
            <pc:sldMk cId="3047997351" sldId="500"/>
            <ac:spMk id="18" creationId="{9CAB5D7A-C4AF-4A1F-BC92-ABE150872208}"/>
          </ac:spMkLst>
        </pc:spChg>
        <pc:spChg chg="add mod">
          <ac:chgData name="Carlos Villacís" userId="b8437b144a195f86" providerId="LiveId" clId="{489D499E-AED0-44BD-87AC-E8D32B868D0D}" dt="2021-03-21T23:08:47.988" v="13202" actId="1035"/>
          <ac:spMkLst>
            <pc:docMk/>
            <pc:sldMk cId="3047997351" sldId="500"/>
            <ac:spMk id="19" creationId="{D189EBC7-A70F-457C-9446-E3AB84299F80}"/>
          </ac:spMkLst>
        </pc:spChg>
        <pc:picChg chg="add mod">
          <ac:chgData name="Carlos Villacís" userId="b8437b144a195f86" providerId="LiveId" clId="{489D499E-AED0-44BD-87AC-E8D32B868D0D}" dt="2021-03-21T23:06:45.409" v="13112" actId="1038"/>
          <ac:picMkLst>
            <pc:docMk/>
            <pc:sldMk cId="3047997351" sldId="500"/>
            <ac:picMk id="5" creationId="{B76E83D8-8FD2-4919-A1B6-DA6CB0DD1A82}"/>
          </ac:picMkLst>
        </pc:picChg>
        <pc:picChg chg="add del mod">
          <ac:chgData name="Carlos Villacís" userId="b8437b144a195f86" providerId="LiveId" clId="{489D499E-AED0-44BD-87AC-E8D32B868D0D}" dt="2021-03-20T20:26:41.796" v="7805" actId="21"/>
          <ac:picMkLst>
            <pc:docMk/>
            <pc:sldMk cId="3047997351" sldId="500"/>
            <ac:picMk id="6" creationId="{A8F6A469-BDE6-44B4-A10F-DBD6C46165A3}"/>
          </ac:picMkLst>
        </pc:picChg>
        <pc:picChg chg="add mod">
          <ac:chgData name="Carlos Villacís" userId="b8437b144a195f86" providerId="LiveId" clId="{489D499E-AED0-44BD-87AC-E8D32B868D0D}" dt="2021-03-21T23:06:51.605" v="13114" actId="1038"/>
          <ac:picMkLst>
            <pc:docMk/>
            <pc:sldMk cId="3047997351" sldId="500"/>
            <ac:picMk id="8" creationId="{AA0331C4-CFC0-4D82-AE63-806EDEBCF3A4}"/>
          </ac:picMkLst>
        </pc:picChg>
        <pc:picChg chg="add mod">
          <ac:chgData name="Carlos Villacís" userId="b8437b144a195f86" providerId="LiveId" clId="{489D499E-AED0-44BD-87AC-E8D32B868D0D}" dt="2021-03-21T23:08:47.988" v="13202" actId="1035"/>
          <ac:picMkLst>
            <pc:docMk/>
            <pc:sldMk cId="3047997351" sldId="500"/>
            <ac:picMk id="10" creationId="{3695CB74-43CB-4D53-AC7B-C1981B9935F7}"/>
          </ac:picMkLst>
        </pc:picChg>
      </pc:sldChg>
      <pc:sldChg chg="addSp delSp modSp add del mod">
        <pc:chgData name="Carlos Villacís" userId="b8437b144a195f86" providerId="LiveId" clId="{489D499E-AED0-44BD-87AC-E8D32B868D0D}" dt="2021-03-20T21:01:55.245" v="7937" actId="47"/>
        <pc:sldMkLst>
          <pc:docMk/>
          <pc:sldMk cId="58733447" sldId="501"/>
        </pc:sldMkLst>
        <pc:spChg chg="add mod">
          <ac:chgData name="Carlos Villacís" userId="b8437b144a195f86" providerId="LiveId" clId="{489D499E-AED0-44BD-87AC-E8D32B868D0D}" dt="2021-03-20T20:25:39.720" v="7690"/>
          <ac:spMkLst>
            <pc:docMk/>
            <pc:sldMk cId="58733447" sldId="501"/>
            <ac:spMk id="5" creationId="{340E6307-7C37-4DAC-8C92-C444AFEC1465}"/>
          </ac:spMkLst>
        </pc:spChg>
        <pc:spChg chg="del">
          <ac:chgData name="Carlos Villacís" userId="b8437b144a195f86" providerId="LiveId" clId="{489D499E-AED0-44BD-87AC-E8D32B868D0D}" dt="2021-03-20T20:25:39.417" v="7689" actId="478"/>
          <ac:spMkLst>
            <pc:docMk/>
            <pc:sldMk cId="58733447" sldId="501"/>
            <ac:spMk id="7" creationId="{931EF29E-E18A-4A62-8A20-FA5E5A53BA59}"/>
          </ac:spMkLst>
        </pc:spChg>
        <pc:picChg chg="add del mod">
          <ac:chgData name="Carlos Villacís" userId="b8437b144a195f86" providerId="LiveId" clId="{489D499E-AED0-44BD-87AC-E8D32B868D0D}" dt="2021-03-20T21:01:50.727" v="7935" actId="478"/>
          <ac:picMkLst>
            <pc:docMk/>
            <pc:sldMk cId="58733447" sldId="501"/>
            <ac:picMk id="6" creationId="{A67CB1EE-DEC8-43D5-AB89-DF46DF05D0F3}"/>
          </ac:picMkLst>
        </pc:picChg>
        <pc:picChg chg="add del mod">
          <ac:chgData name="Carlos Villacís" userId="b8437b144a195f86" providerId="LiveId" clId="{489D499E-AED0-44BD-87AC-E8D32B868D0D}" dt="2021-03-20T21:01:52.648" v="7936" actId="21"/>
          <ac:picMkLst>
            <pc:docMk/>
            <pc:sldMk cId="58733447" sldId="501"/>
            <ac:picMk id="8" creationId="{00F8A238-DA63-4703-9762-5E6F44B7B56A}"/>
          </ac:picMkLst>
        </pc:picChg>
      </pc:sldChg>
      <pc:sldChg chg="addSp delSp modSp add mod">
        <pc:chgData name="Carlos Villacís" userId="b8437b144a195f86" providerId="LiveId" clId="{489D499E-AED0-44BD-87AC-E8D32B868D0D}" dt="2021-03-22T00:00:39.421" v="14999" actId="20577"/>
        <pc:sldMkLst>
          <pc:docMk/>
          <pc:sldMk cId="1686529079" sldId="502"/>
        </pc:sldMkLst>
        <pc:spChg chg="add mod">
          <ac:chgData name="Carlos Villacís" userId="b8437b144a195f86" providerId="LiveId" clId="{489D499E-AED0-44BD-87AC-E8D32B868D0D}" dt="2021-03-21T23:11:40.171" v="13331" actId="1076"/>
          <ac:spMkLst>
            <pc:docMk/>
            <pc:sldMk cId="1686529079" sldId="502"/>
            <ac:spMk id="8" creationId="{96B43887-F302-4562-B956-D772494C3BCA}"/>
          </ac:spMkLst>
        </pc:spChg>
        <pc:spChg chg="add mod">
          <ac:chgData name="Carlos Villacís" userId="b8437b144a195f86" providerId="LiveId" clId="{489D499E-AED0-44BD-87AC-E8D32B868D0D}" dt="2021-03-21T23:12:08.415" v="13333" actId="1076"/>
          <ac:spMkLst>
            <pc:docMk/>
            <pc:sldMk cId="1686529079" sldId="502"/>
            <ac:spMk id="10" creationId="{9AC5E665-DFA5-4E08-824A-663F38CD95F0}"/>
          </ac:spMkLst>
        </pc:spChg>
        <pc:spChg chg="add mod">
          <ac:chgData name="Carlos Villacís" userId="b8437b144a195f86" providerId="LiveId" clId="{489D499E-AED0-44BD-87AC-E8D32B868D0D}" dt="2021-03-21T23:12:16.938" v="13336" actId="20577"/>
          <ac:spMkLst>
            <pc:docMk/>
            <pc:sldMk cId="1686529079" sldId="502"/>
            <ac:spMk id="11" creationId="{77682CC7-0D70-40B6-BC63-A8118AFFB576}"/>
          </ac:spMkLst>
        </pc:spChg>
        <pc:spChg chg="add mod">
          <ac:chgData name="Carlos Villacís" userId="b8437b144a195f86" providerId="LiveId" clId="{489D499E-AED0-44BD-87AC-E8D32B868D0D}" dt="2021-03-22T00:00:39.421" v="14999" actId="20577"/>
          <ac:spMkLst>
            <pc:docMk/>
            <pc:sldMk cId="1686529079" sldId="502"/>
            <ac:spMk id="12" creationId="{6DFCC611-5C69-48F3-937F-581B7DD51504}"/>
          </ac:spMkLst>
        </pc:spChg>
        <pc:picChg chg="mod">
          <ac:chgData name="Carlos Villacís" userId="b8437b144a195f86" providerId="LiveId" clId="{489D499E-AED0-44BD-87AC-E8D32B868D0D}" dt="2021-03-21T23:07:08.441" v="13117" actId="1076"/>
          <ac:picMkLst>
            <pc:docMk/>
            <pc:sldMk cId="1686529079" sldId="502"/>
            <ac:picMk id="6" creationId="{A67CB1EE-DEC8-43D5-AB89-DF46DF05D0F3}"/>
          </ac:picMkLst>
        </pc:picChg>
        <pc:picChg chg="add mod">
          <ac:chgData name="Carlos Villacís" userId="b8437b144a195f86" providerId="LiveId" clId="{489D499E-AED0-44BD-87AC-E8D32B868D0D}" dt="2021-03-21T23:07:10.940" v="13118" actId="1076"/>
          <ac:picMkLst>
            <pc:docMk/>
            <pc:sldMk cId="1686529079" sldId="502"/>
            <ac:picMk id="7" creationId="{49929E96-E7C2-4B96-8FAB-8D957842C199}"/>
          </ac:picMkLst>
        </pc:picChg>
        <pc:picChg chg="add del">
          <ac:chgData name="Carlos Villacís" userId="b8437b144a195f86" providerId="LiveId" clId="{489D499E-AED0-44BD-87AC-E8D32B868D0D}" dt="2021-03-20T20:28:00.097" v="7811" actId="478"/>
          <ac:picMkLst>
            <pc:docMk/>
            <pc:sldMk cId="1686529079" sldId="502"/>
            <ac:picMk id="8" creationId="{00F8A238-DA63-4703-9762-5E6F44B7B56A}"/>
          </ac:picMkLst>
        </pc:picChg>
      </pc:sldChg>
      <pc:sldChg chg="addSp delSp modSp add mod">
        <pc:chgData name="Carlos Villacís" userId="b8437b144a195f86" providerId="LiveId" clId="{489D499E-AED0-44BD-87AC-E8D32B868D0D}" dt="2021-03-21T05:49:58.340" v="9909" actId="6549"/>
        <pc:sldMkLst>
          <pc:docMk/>
          <pc:sldMk cId="3766632448" sldId="503"/>
        </pc:sldMkLst>
        <pc:spChg chg="del">
          <ac:chgData name="Carlos Villacís" userId="b8437b144a195f86" providerId="LiveId" clId="{489D499E-AED0-44BD-87AC-E8D32B868D0D}" dt="2021-03-20T21:35:17.051" v="8206" actId="478"/>
          <ac:spMkLst>
            <pc:docMk/>
            <pc:sldMk cId="3766632448" sldId="503"/>
            <ac:spMk id="7" creationId="{98EBF4CB-FD26-4F79-84BC-D8FB59539091}"/>
          </ac:spMkLst>
        </pc:spChg>
        <pc:spChg chg="add mod">
          <ac:chgData name="Carlos Villacís" userId="b8437b144a195f86" providerId="LiveId" clId="{489D499E-AED0-44BD-87AC-E8D32B868D0D}" dt="2021-03-21T05:11:59.932" v="8528" actId="403"/>
          <ac:spMkLst>
            <pc:docMk/>
            <pc:sldMk cId="3766632448" sldId="503"/>
            <ac:spMk id="8" creationId="{9978B2F3-6802-4F9C-885C-BC16C508DDEF}"/>
          </ac:spMkLst>
        </pc:spChg>
        <pc:spChg chg="mod">
          <ac:chgData name="Carlos Villacís" userId="b8437b144a195f86" providerId="LiveId" clId="{489D499E-AED0-44BD-87AC-E8D32B868D0D}" dt="2021-03-21T05:49:14.286" v="9712" actId="1076"/>
          <ac:spMkLst>
            <pc:docMk/>
            <pc:sldMk cId="3766632448" sldId="503"/>
            <ac:spMk id="11" creationId="{ED989D31-C2D7-44B0-B8E8-6B0648F62D3F}"/>
          </ac:spMkLst>
        </pc:spChg>
        <pc:spChg chg="add mod">
          <ac:chgData name="Carlos Villacís" userId="b8437b144a195f86" providerId="LiveId" clId="{489D499E-AED0-44BD-87AC-E8D32B868D0D}" dt="2021-03-21T05:47:58.161" v="9708" actId="1037"/>
          <ac:spMkLst>
            <pc:docMk/>
            <pc:sldMk cId="3766632448" sldId="503"/>
            <ac:spMk id="15" creationId="{3A25279E-47EB-4824-A762-55C091394D49}"/>
          </ac:spMkLst>
        </pc:spChg>
        <pc:spChg chg="add mod">
          <ac:chgData name="Carlos Villacís" userId="b8437b144a195f86" providerId="LiveId" clId="{489D499E-AED0-44BD-87AC-E8D32B868D0D}" dt="2021-03-21T05:48:14.748" v="9711" actId="1076"/>
          <ac:spMkLst>
            <pc:docMk/>
            <pc:sldMk cId="3766632448" sldId="503"/>
            <ac:spMk id="16" creationId="{2F9CBA8E-F681-409F-8AB7-32E7A38622B2}"/>
          </ac:spMkLst>
        </pc:spChg>
        <pc:spChg chg="add mod">
          <ac:chgData name="Carlos Villacís" userId="b8437b144a195f86" providerId="LiveId" clId="{489D499E-AED0-44BD-87AC-E8D32B868D0D}" dt="2021-03-21T05:49:18.660" v="9713" actId="1076"/>
          <ac:spMkLst>
            <pc:docMk/>
            <pc:sldMk cId="3766632448" sldId="503"/>
            <ac:spMk id="17" creationId="{A98BA8B8-5603-42F9-9919-5A962FF1C021}"/>
          </ac:spMkLst>
        </pc:spChg>
        <pc:spChg chg="add mod">
          <ac:chgData name="Carlos Villacís" userId="b8437b144a195f86" providerId="LiveId" clId="{489D499E-AED0-44BD-87AC-E8D32B868D0D}" dt="2021-03-21T05:48:05.019" v="9709" actId="1076"/>
          <ac:spMkLst>
            <pc:docMk/>
            <pc:sldMk cId="3766632448" sldId="503"/>
            <ac:spMk id="19" creationId="{20449F9D-F5CC-4564-A8BB-58A362B048CC}"/>
          </ac:spMkLst>
        </pc:spChg>
        <pc:spChg chg="add mod">
          <ac:chgData name="Carlos Villacís" userId="b8437b144a195f86" providerId="LiveId" clId="{489D499E-AED0-44BD-87AC-E8D32B868D0D}" dt="2021-03-21T05:49:58.340" v="9909" actId="6549"/>
          <ac:spMkLst>
            <pc:docMk/>
            <pc:sldMk cId="3766632448" sldId="503"/>
            <ac:spMk id="20" creationId="{FB6720B4-F664-49C7-AFF6-C55DA9F9722B}"/>
          </ac:spMkLst>
        </pc:spChg>
        <pc:spChg chg="add del mod">
          <ac:chgData name="Carlos Villacís" userId="b8437b144a195f86" providerId="LiveId" clId="{489D499E-AED0-44BD-87AC-E8D32B868D0D}" dt="2021-03-21T05:49:33.298" v="9720"/>
          <ac:spMkLst>
            <pc:docMk/>
            <pc:sldMk cId="3766632448" sldId="503"/>
            <ac:spMk id="21" creationId="{6F58751B-FD17-4AF8-8FA8-A4C0BFB44E77}"/>
          </ac:spMkLst>
        </pc:spChg>
        <pc:picChg chg="del">
          <ac:chgData name="Carlos Villacís" userId="b8437b144a195f86" providerId="LiveId" clId="{489D499E-AED0-44BD-87AC-E8D32B868D0D}" dt="2021-03-20T21:35:14.374" v="8205" actId="478"/>
          <ac:picMkLst>
            <pc:docMk/>
            <pc:sldMk cId="3766632448" sldId="503"/>
            <ac:picMk id="9" creationId="{BA2254DE-2D8A-4F3C-8B49-EA312ED01D24}"/>
          </ac:picMkLst>
        </pc:picChg>
        <pc:picChg chg="add mod">
          <ac:chgData name="Carlos Villacís" userId="b8437b144a195f86" providerId="LiveId" clId="{489D499E-AED0-44BD-87AC-E8D32B868D0D}" dt="2021-03-21T05:47:58.161" v="9708" actId="1037"/>
          <ac:picMkLst>
            <pc:docMk/>
            <pc:sldMk cId="3766632448" sldId="503"/>
            <ac:picMk id="13" creationId="{9CD3B32B-3989-4C3F-8C4E-887C29CF0A42}"/>
          </ac:picMkLst>
        </pc:picChg>
        <pc:picChg chg="add mod">
          <ac:chgData name="Carlos Villacís" userId="b8437b144a195f86" providerId="LiveId" clId="{489D499E-AED0-44BD-87AC-E8D32B868D0D}" dt="2021-03-21T05:48:10.689" v="9710" actId="1076"/>
          <ac:picMkLst>
            <pc:docMk/>
            <pc:sldMk cId="3766632448" sldId="503"/>
            <ac:picMk id="14" creationId="{B031ECCF-7CF0-453F-8100-1F00486977BB}"/>
          </ac:picMkLst>
        </pc:picChg>
        <pc:cxnChg chg="add mod">
          <ac:chgData name="Carlos Villacís" userId="b8437b144a195f86" providerId="LiveId" clId="{489D499E-AED0-44BD-87AC-E8D32B868D0D}" dt="2021-03-21T05:47:58.161" v="9708" actId="1037"/>
          <ac:cxnSpMkLst>
            <pc:docMk/>
            <pc:sldMk cId="3766632448" sldId="503"/>
            <ac:cxnSpMk id="18" creationId="{6524FD85-43A8-4444-A6AF-9417F4EFB966}"/>
          </ac:cxnSpMkLst>
        </pc:cxnChg>
      </pc:sldChg>
      <pc:sldChg chg="addSp delSp modSp add mod">
        <pc:chgData name="Carlos Villacís" userId="b8437b144a195f86" providerId="LiveId" clId="{489D499E-AED0-44BD-87AC-E8D32B868D0D}" dt="2021-03-21T23:21:19.073" v="14021" actId="20577"/>
        <pc:sldMkLst>
          <pc:docMk/>
          <pc:sldMk cId="1051715288" sldId="504"/>
        </pc:sldMkLst>
        <pc:spChg chg="add mod">
          <ac:chgData name="Carlos Villacís" userId="b8437b144a195f86" providerId="LiveId" clId="{489D499E-AED0-44BD-87AC-E8D32B868D0D}" dt="2021-03-21T23:19:40.755" v="13655" actId="1036"/>
          <ac:spMkLst>
            <pc:docMk/>
            <pc:sldMk cId="1051715288" sldId="504"/>
            <ac:spMk id="3" creationId="{6AB013D5-930F-4970-B01F-2428467BB374}"/>
          </ac:spMkLst>
        </pc:spChg>
        <pc:spChg chg="mod">
          <ac:chgData name="Carlos Villacís" userId="b8437b144a195f86" providerId="LiveId" clId="{489D499E-AED0-44BD-87AC-E8D32B868D0D}" dt="2021-03-21T23:19:26.381" v="13650" actId="1036"/>
          <ac:spMkLst>
            <pc:docMk/>
            <pc:sldMk cId="1051715288" sldId="504"/>
            <ac:spMk id="8" creationId="{9978B2F3-6802-4F9C-885C-BC16C508DDEF}"/>
          </ac:spMkLst>
        </pc:spChg>
        <pc:spChg chg="del">
          <ac:chgData name="Carlos Villacís" userId="b8437b144a195f86" providerId="LiveId" clId="{489D499E-AED0-44BD-87AC-E8D32B868D0D}" dt="2021-03-21T23:13:08.157" v="13385" actId="478"/>
          <ac:spMkLst>
            <pc:docMk/>
            <pc:sldMk cId="1051715288" sldId="504"/>
            <ac:spMk id="15" creationId="{3A25279E-47EB-4824-A762-55C091394D49}"/>
          </ac:spMkLst>
        </pc:spChg>
        <pc:spChg chg="del">
          <ac:chgData name="Carlos Villacís" userId="b8437b144a195f86" providerId="LiveId" clId="{489D499E-AED0-44BD-87AC-E8D32B868D0D}" dt="2021-03-21T23:13:13.283" v="13387" actId="478"/>
          <ac:spMkLst>
            <pc:docMk/>
            <pc:sldMk cId="1051715288" sldId="504"/>
            <ac:spMk id="16" creationId="{2F9CBA8E-F681-409F-8AB7-32E7A38622B2}"/>
          </ac:spMkLst>
        </pc:spChg>
        <pc:spChg chg="mod">
          <ac:chgData name="Carlos Villacís" userId="b8437b144a195f86" providerId="LiveId" clId="{489D499E-AED0-44BD-87AC-E8D32B868D0D}" dt="2021-03-21T23:21:19.073" v="14021" actId="20577"/>
          <ac:spMkLst>
            <pc:docMk/>
            <pc:sldMk cId="1051715288" sldId="504"/>
            <ac:spMk id="17" creationId="{A98BA8B8-5603-42F9-9919-5A962FF1C021}"/>
          </ac:spMkLst>
        </pc:spChg>
        <pc:spChg chg="del">
          <ac:chgData name="Carlos Villacís" userId="b8437b144a195f86" providerId="LiveId" clId="{489D499E-AED0-44BD-87AC-E8D32B868D0D}" dt="2021-03-21T23:13:05.349" v="13384" actId="478"/>
          <ac:spMkLst>
            <pc:docMk/>
            <pc:sldMk cId="1051715288" sldId="504"/>
            <ac:spMk id="19" creationId="{20449F9D-F5CC-4564-A8BB-58A362B048CC}"/>
          </ac:spMkLst>
        </pc:spChg>
        <pc:spChg chg="mod">
          <ac:chgData name="Carlos Villacís" userId="b8437b144a195f86" providerId="LiveId" clId="{489D499E-AED0-44BD-87AC-E8D32B868D0D}" dt="2021-03-21T23:20:39.799" v="13906" actId="6549"/>
          <ac:spMkLst>
            <pc:docMk/>
            <pc:sldMk cId="1051715288" sldId="504"/>
            <ac:spMk id="20" creationId="{FB6720B4-F664-49C7-AFF6-C55DA9F9722B}"/>
          </ac:spMkLst>
        </pc:spChg>
        <pc:spChg chg="add mod">
          <ac:chgData name="Carlos Villacís" userId="b8437b144a195f86" providerId="LiveId" clId="{489D499E-AED0-44BD-87AC-E8D32B868D0D}" dt="2021-03-21T23:19:40.755" v="13655" actId="1036"/>
          <ac:spMkLst>
            <pc:docMk/>
            <pc:sldMk cId="1051715288" sldId="504"/>
            <ac:spMk id="22" creationId="{3B490B17-2E69-45E2-9B45-E230FD120FC0}"/>
          </ac:spMkLst>
        </pc:spChg>
        <pc:spChg chg="add mod">
          <ac:chgData name="Carlos Villacís" userId="b8437b144a195f86" providerId="LiveId" clId="{489D499E-AED0-44BD-87AC-E8D32B868D0D}" dt="2021-03-21T23:19:40.755" v="13655" actId="1036"/>
          <ac:spMkLst>
            <pc:docMk/>
            <pc:sldMk cId="1051715288" sldId="504"/>
            <ac:spMk id="23" creationId="{2DB2A939-F05F-4504-BC45-86B3A193FCEB}"/>
          </ac:spMkLst>
        </pc:spChg>
        <pc:spChg chg="add mod">
          <ac:chgData name="Carlos Villacís" userId="b8437b144a195f86" providerId="LiveId" clId="{489D499E-AED0-44BD-87AC-E8D32B868D0D}" dt="2021-03-21T23:19:40.755" v="13655" actId="1036"/>
          <ac:spMkLst>
            <pc:docMk/>
            <pc:sldMk cId="1051715288" sldId="504"/>
            <ac:spMk id="24" creationId="{E2B6F630-C60B-4099-8E5B-4EAF747C36A4}"/>
          </ac:spMkLst>
        </pc:spChg>
        <pc:spChg chg="add mod">
          <ac:chgData name="Carlos Villacís" userId="b8437b144a195f86" providerId="LiveId" clId="{489D499E-AED0-44BD-87AC-E8D32B868D0D}" dt="2021-03-21T23:19:40.755" v="13655" actId="1036"/>
          <ac:spMkLst>
            <pc:docMk/>
            <pc:sldMk cId="1051715288" sldId="504"/>
            <ac:spMk id="25" creationId="{701A3E7A-A3E2-49B2-A7AB-66EF62C04838}"/>
          </ac:spMkLst>
        </pc:spChg>
        <pc:picChg chg="del">
          <ac:chgData name="Carlos Villacís" userId="b8437b144a195f86" providerId="LiveId" clId="{489D499E-AED0-44BD-87AC-E8D32B868D0D}" dt="2021-03-21T23:12:59.759" v="13382" actId="478"/>
          <ac:picMkLst>
            <pc:docMk/>
            <pc:sldMk cId="1051715288" sldId="504"/>
            <ac:picMk id="13" creationId="{9CD3B32B-3989-4C3F-8C4E-887C29CF0A42}"/>
          </ac:picMkLst>
        </pc:picChg>
        <pc:picChg chg="del">
          <ac:chgData name="Carlos Villacís" userId="b8437b144a195f86" providerId="LiveId" clId="{489D499E-AED0-44BD-87AC-E8D32B868D0D}" dt="2021-03-21T23:13:10.356" v="13386" actId="478"/>
          <ac:picMkLst>
            <pc:docMk/>
            <pc:sldMk cId="1051715288" sldId="504"/>
            <ac:picMk id="14" creationId="{B031ECCF-7CF0-453F-8100-1F00486977BB}"/>
          </ac:picMkLst>
        </pc:picChg>
        <pc:picChg chg="add mod">
          <ac:chgData name="Carlos Villacís" userId="b8437b144a195f86" providerId="LiveId" clId="{489D499E-AED0-44BD-87AC-E8D32B868D0D}" dt="2021-03-21T23:19:26.381" v="13650" actId="1036"/>
          <ac:picMkLst>
            <pc:docMk/>
            <pc:sldMk cId="1051715288" sldId="504"/>
            <ac:picMk id="21" creationId="{AE4E5A9D-7CB0-49AC-B16B-F6AB2552A721}"/>
          </ac:picMkLst>
        </pc:picChg>
        <pc:cxnChg chg="del">
          <ac:chgData name="Carlos Villacís" userId="b8437b144a195f86" providerId="LiveId" clId="{489D499E-AED0-44BD-87AC-E8D32B868D0D}" dt="2021-03-21T23:13:01.919" v="13383" actId="478"/>
          <ac:cxnSpMkLst>
            <pc:docMk/>
            <pc:sldMk cId="1051715288" sldId="504"/>
            <ac:cxnSpMk id="18" creationId="{6524FD85-43A8-4444-A6AF-9417F4EFB966}"/>
          </ac:cxnSpMkLst>
        </pc:cxnChg>
      </pc:sldChg>
      <pc:sldChg chg="addSp delSp modSp add mod">
        <pc:chgData name="Carlos Villacís" userId="b8437b144a195f86" providerId="LiveId" clId="{489D499E-AED0-44BD-87AC-E8D32B868D0D}" dt="2021-03-22T17:00:24.368" v="15147" actId="1037"/>
        <pc:sldMkLst>
          <pc:docMk/>
          <pc:sldMk cId="2077665938" sldId="505"/>
        </pc:sldMkLst>
        <pc:spChg chg="add mod">
          <ac:chgData name="Carlos Villacís" userId="b8437b144a195f86" providerId="LiveId" clId="{489D499E-AED0-44BD-87AC-E8D32B868D0D}" dt="2021-03-21T23:33:10.101" v="14328" actId="1035"/>
          <ac:spMkLst>
            <pc:docMk/>
            <pc:sldMk cId="2077665938" sldId="505"/>
            <ac:spMk id="11" creationId="{0310D455-46B3-4BFE-BEC7-112B382F2967}"/>
          </ac:spMkLst>
        </pc:spChg>
        <pc:spChg chg="mod">
          <ac:chgData name="Carlos Villacís" userId="b8437b144a195f86" providerId="LiveId" clId="{489D499E-AED0-44BD-87AC-E8D32B868D0D}" dt="2021-03-21T23:33:01.032" v="14326" actId="114"/>
          <ac:spMkLst>
            <pc:docMk/>
            <pc:sldMk cId="2077665938" sldId="505"/>
            <ac:spMk id="15" creationId="{7C68EF80-CD14-4809-BEB0-9A125727DAC3}"/>
          </ac:spMkLst>
        </pc:spChg>
        <pc:spChg chg="mod">
          <ac:chgData name="Carlos Villacís" userId="b8437b144a195f86" providerId="LiveId" clId="{489D499E-AED0-44BD-87AC-E8D32B868D0D}" dt="2021-03-21T23:37:08.195" v="14846" actId="20577"/>
          <ac:spMkLst>
            <pc:docMk/>
            <pc:sldMk cId="2077665938" sldId="505"/>
            <ac:spMk id="16" creationId="{F9AABB82-05AC-4B44-9C97-A9A38B58AECA}"/>
          </ac:spMkLst>
        </pc:spChg>
        <pc:spChg chg="mod">
          <ac:chgData name="Carlos Villacís" userId="b8437b144a195f86" providerId="LiveId" clId="{489D499E-AED0-44BD-87AC-E8D32B868D0D}" dt="2021-03-21T23:35:05.246" v="14659" actId="20577"/>
          <ac:spMkLst>
            <pc:docMk/>
            <pc:sldMk cId="2077665938" sldId="505"/>
            <ac:spMk id="17" creationId="{3D9FC2CD-C2C8-4367-AC9C-AB4BFCD76676}"/>
          </ac:spMkLst>
        </pc:spChg>
        <pc:spChg chg="mod">
          <ac:chgData name="Carlos Villacís" userId="b8437b144a195f86" providerId="LiveId" clId="{489D499E-AED0-44BD-87AC-E8D32B868D0D}" dt="2021-03-21T23:36:59.327" v="14805" actId="20577"/>
          <ac:spMkLst>
            <pc:docMk/>
            <pc:sldMk cId="2077665938" sldId="505"/>
            <ac:spMk id="18" creationId="{3FF9A3ED-B1D7-4827-9DF3-FBF2C208F69D}"/>
          </ac:spMkLst>
        </pc:spChg>
        <pc:graphicFrameChg chg="del">
          <ac:chgData name="Carlos Villacís" userId="b8437b144a195f86" providerId="LiveId" clId="{489D499E-AED0-44BD-87AC-E8D32B868D0D}" dt="2021-03-21T23:21:37.307" v="14023" actId="478"/>
          <ac:graphicFrameMkLst>
            <pc:docMk/>
            <pc:sldMk cId="2077665938" sldId="505"/>
            <ac:graphicFrameMk id="4" creationId="{6DCF02C6-4F7B-4DEF-8405-A0995F84DF6C}"/>
          </ac:graphicFrameMkLst>
        </pc:graphicFrameChg>
        <pc:graphicFrameChg chg="add mod ord modGraphic">
          <ac:chgData name="Carlos Villacís" userId="b8437b144a195f86" providerId="LiveId" clId="{489D499E-AED0-44BD-87AC-E8D32B868D0D}" dt="2021-03-21T23:31:52.205" v="14271" actId="20577"/>
          <ac:graphicFrameMkLst>
            <pc:docMk/>
            <pc:sldMk cId="2077665938" sldId="505"/>
            <ac:graphicFrameMk id="7" creationId="{A2191401-719A-468E-A4F8-F74FA1992958}"/>
          </ac:graphicFrameMkLst>
        </pc:graphicFrameChg>
        <pc:picChg chg="add mod modCrop">
          <ac:chgData name="Carlos Villacís" userId="b8437b144a195f86" providerId="LiveId" clId="{489D499E-AED0-44BD-87AC-E8D32B868D0D}" dt="2021-03-21T23:29:57.569" v="14213" actId="1076"/>
          <ac:picMkLst>
            <pc:docMk/>
            <pc:sldMk cId="2077665938" sldId="505"/>
            <ac:picMk id="3" creationId="{031F5BED-D7DC-4AA9-965C-614CE7FBA45D}"/>
          </ac:picMkLst>
        </pc:picChg>
        <pc:picChg chg="del">
          <ac:chgData name="Carlos Villacís" userId="b8437b144a195f86" providerId="LiveId" clId="{489D499E-AED0-44BD-87AC-E8D32B868D0D}" dt="2021-03-21T23:21:39.414" v="14024" actId="478"/>
          <ac:picMkLst>
            <pc:docMk/>
            <pc:sldMk cId="2077665938" sldId="505"/>
            <ac:picMk id="13" creationId="{911A48F1-3911-405D-A06D-60D477792FFC}"/>
          </ac:picMkLst>
        </pc:picChg>
        <pc:cxnChg chg="add mod">
          <ac:chgData name="Carlos Villacís" userId="b8437b144a195f86" providerId="LiveId" clId="{489D499E-AED0-44BD-87AC-E8D32B868D0D}" dt="2021-03-22T17:00:10.984" v="15144" actId="1036"/>
          <ac:cxnSpMkLst>
            <pc:docMk/>
            <pc:sldMk cId="2077665938" sldId="505"/>
            <ac:cxnSpMk id="6" creationId="{48AE4F8C-E42C-4702-9157-21D0EB66A90A}"/>
          </ac:cxnSpMkLst>
        </pc:cxnChg>
        <pc:cxnChg chg="add mod">
          <ac:chgData name="Carlos Villacís" userId="b8437b144a195f86" providerId="LiveId" clId="{489D499E-AED0-44BD-87AC-E8D32B868D0D}" dt="2021-03-22T17:00:24.368" v="15147" actId="1037"/>
          <ac:cxnSpMkLst>
            <pc:docMk/>
            <pc:sldMk cId="2077665938" sldId="505"/>
            <ac:cxnSpMk id="19" creationId="{BCE8C2BB-F8B1-4595-BC10-39D8F97609B2}"/>
          </ac:cxnSpMkLst>
        </pc:cxnChg>
      </pc:sldChg>
      <pc:sldMasterChg chg="modSp modSldLayout">
        <pc:chgData name="Carlos Villacís" userId="b8437b144a195f86" providerId="LiveId" clId="{489D499E-AED0-44BD-87AC-E8D32B868D0D}" dt="2021-03-18T22:22:34.240" v="147"/>
        <pc:sldMasterMkLst>
          <pc:docMk/>
          <pc:sldMasterMk cId="0" sldId="2147483732"/>
        </pc:sldMasterMkLst>
        <pc:spChg chg="mod">
          <ac:chgData name="Carlos Villacís" userId="b8437b144a195f86" providerId="LiveId" clId="{489D499E-AED0-44BD-87AC-E8D32B868D0D}" dt="2021-03-18T22:22:34.240" v="147"/>
          <ac:spMkLst>
            <pc:docMk/>
            <pc:sldMasterMk cId="0" sldId="2147483732"/>
            <ac:spMk id="8" creationId="{00000000-0000-0000-0000-000000000000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asterMk cId="0" sldId="2147483732"/>
            <ac:spMk id="9" creationId="{00000000-0000-0000-0000-000000000000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asterMk cId="0" sldId="2147483732"/>
            <ac:spMk id="10" creationId="{00000000-0000-0000-0000-000000000000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asterMk cId="0" sldId="2147483732"/>
            <ac:spMk id="1044" creationId="{00000000-0000-0000-0000-000000000000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asterMk cId="0" sldId="2147483732"/>
            <ac:spMk id="1045" creationId="{00000000-0000-0000-0000-000000000000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asterMk cId="0" sldId="2147483732"/>
            <ac:spMk id="1047" creationId="{00000000-0000-0000-0000-000000000000}"/>
          </ac:spMkLst>
        </pc:spChg>
        <pc:spChg chg="mod">
          <ac:chgData name="Carlos Villacís" userId="b8437b144a195f86" providerId="LiveId" clId="{489D499E-AED0-44BD-87AC-E8D32B868D0D}" dt="2021-03-18T22:22:34.240" v="147"/>
          <ac:spMkLst>
            <pc:docMk/>
            <pc:sldMasterMk cId="0" sldId="2147483732"/>
            <ac:spMk id="1048" creationId="{00000000-0000-0000-0000-000000000000}"/>
          </ac:spMkLst>
        </pc:spChg>
        <pc:picChg chg="mod">
          <ac:chgData name="Carlos Villacís" userId="b8437b144a195f86" providerId="LiveId" clId="{489D499E-AED0-44BD-87AC-E8D32B868D0D}" dt="2021-03-18T22:22:34.240" v="147"/>
          <ac:picMkLst>
            <pc:docMk/>
            <pc:sldMasterMk cId="0" sldId="2147483732"/>
            <ac:picMk id="11" creationId="{00000000-0000-0000-0000-000000000000}"/>
          </ac:picMkLst>
        </pc:picChg>
        <pc:sldLayoutChg chg="modSp">
          <pc:chgData name="Carlos Villacís" userId="b8437b144a195f86" providerId="LiveId" clId="{489D499E-AED0-44BD-87AC-E8D32B868D0D}" dt="2021-03-18T22:22:34.240" v="147"/>
          <pc:sldLayoutMkLst>
            <pc:docMk/>
            <pc:sldMasterMk cId="0" sldId="2147483732"/>
            <pc:sldLayoutMk cId="0" sldId="2147483733"/>
          </pc:sldLayoutMkLst>
          <pc:spChg chg="mod">
            <ac:chgData name="Carlos Villacís" userId="b8437b144a195f86" providerId="LiveId" clId="{489D499E-AED0-44BD-87AC-E8D32B868D0D}" dt="2021-03-18T22:22:34.240" v="147"/>
            <ac:spMkLst>
              <pc:docMk/>
              <pc:sldMasterMk cId="0" sldId="2147483732"/>
              <pc:sldLayoutMk cId="0" sldId="2147483733"/>
              <ac:spMk id="6" creationId="{00000000-0000-0000-0000-000000000000}"/>
            </ac:spMkLst>
          </pc:spChg>
          <pc:spChg chg="mod">
            <ac:chgData name="Carlos Villacís" userId="b8437b144a195f86" providerId="LiveId" clId="{489D499E-AED0-44BD-87AC-E8D32B868D0D}" dt="2021-03-18T22:22:34.240" v="147"/>
            <ac:spMkLst>
              <pc:docMk/>
              <pc:sldMasterMk cId="0" sldId="2147483732"/>
              <pc:sldLayoutMk cId="0" sldId="2147483733"/>
              <ac:spMk id="10" creationId="{00000000-0000-0000-0000-000000000000}"/>
            </ac:spMkLst>
          </pc:spChg>
          <pc:spChg chg="mod">
            <ac:chgData name="Carlos Villacís" userId="b8437b144a195f86" providerId="LiveId" clId="{489D499E-AED0-44BD-87AC-E8D32B868D0D}" dt="2021-03-18T22:22:34.240" v="147"/>
            <ac:spMkLst>
              <pc:docMk/>
              <pc:sldMasterMk cId="0" sldId="2147483732"/>
              <pc:sldLayoutMk cId="0" sldId="2147483733"/>
              <ac:spMk id="11" creationId="{00000000-0000-0000-0000-000000000000}"/>
            </ac:spMkLst>
          </pc:spChg>
          <pc:spChg chg="mod">
            <ac:chgData name="Carlos Villacís" userId="b8437b144a195f86" providerId="LiveId" clId="{489D499E-AED0-44BD-87AC-E8D32B868D0D}" dt="2021-03-18T22:22:34.240" v="147"/>
            <ac:spMkLst>
              <pc:docMk/>
              <pc:sldMasterMk cId="0" sldId="2147483732"/>
              <pc:sldLayoutMk cId="0" sldId="2147483733"/>
              <ac:spMk id="12" creationId="{00000000-0000-0000-0000-000000000000}"/>
            </ac:spMkLst>
          </pc:spChg>
          <pc:graphicFrameChg chg="mod">
            <ac:chgData name="Carlos Villacís" userId="b8437b144a195f86" providerId="LiveId" clId="{489D499E-AED0-44BD-87AC-E8D32B868D0D}" dt="2021-03-18T22:22:34.240" v="147"/>
            <ac:graphicFrameMkLst>
              <pc:docMk/>
              <pc:sldMasterMk cId="0" sldId="2147483732"/>
              <pc:sldLayoutMk cId="0" sldId="2147483733"/>
              <ac:graphicFrameMk id="2" creationId="{00000000-0000-0000-0000-000000000000}"/>
            </ac:graphicFrameMkLst>
          </pc:graphicFrameChg>
          <pc:picChg chg="mod">
            <ac:chgData name="Carlos Villacís" userId="b8437b144a195f86" providerId="LiveId" clId="{489D499E-AED0-44BD-87AC-E8D32B868D0D}" dt="2021-03-18T22:22:34.240" v="147"/>
            <ac:picMkLst>
              <pc:docMk/>
              <pc:sldMasterMk cId="0" sldId="2147483732"/>
              <pc:sldLayoutMk cId="0" sldId="2147483733"/>
              <ac:picMk id="8" creationId="{00000000-0000-0000-0000-000000000000}"/>
            </ac:picMkLst>
          </pc:picChg>
          <pc:picChg chg="mod">
            <ac:chgData name="Carlos Villacís" userId="b8437b144a195f86" providerId="LiveId" clId="{489D499E-AED0-44BD-87AC-E8D32B868D0D}" dt="2021-03-18T22:22:34.240" v="147"/>
            <ac:picMkLst>
              <pc:docMk/>
              <pc:sldMasterMk cId="0" sldId="2147483732"/>
              <pc:sldLayoutMk cId="0" sldId="2147483733"/>
              <ac:picMk id="9" creationId="{00000000-0000-0000-0000-000000000000}"/>
            </ac:picMkLst>
          </pc:picChg>
        </pc:sldLayoutChg>
        <pc:sldLayoutChg chg="modSp">
          <pc:chgData name="Carlos Villacís" userId="b8437b144a195f86" providerId="LiveId" clId="{489D499E-AED0-44BD-87AC-E8D32B868D0D}" dt="2021-03-18T22:22:34.240" v="147"/>
          <pc:sldLayoutMkLst>
            <pc:docMk/>
            <pc:sldMasterMk cId="0" sldId="2147483732"/>
            <pc:sldLayoutMk cId="0" sldId="2147483734"/>
          </pc:sldLayoutMkLst>
          <pc:spChg chg="mod">
            <ac:chgData name="Carlos Villacís" userId="b8437b144a195f86" providerId="LiveId" clId="{489D499E-AED0-44BD-87AC-E8D32B868D0D}" dt="2021-03-18T22:22:34.240" v="147"/>
            <ac:spMkLst>
              <pc:docMk/>
              <pc:sldMasterMk cId="0" sldId="2147483732"/>
              <pc:sldLayoutMk cId="0" sldId="2147483734"/>
              <ac:spMk id="3" creationId="{00000000-0000-0000-0000-000000000000}"/>
            </ac:spMkLst>
          </pc:spChg>
          <pc:spChg chg="mod">
            <ac:chgData name="Carlos Villacís" userId="b8437b144a195f86" providerId="LiveId" clId="{489D499E-AED0-44BD-87AC-E8D32B868D0D}" dt="2021-03-18T22:22:34.240" v="147"/>
            <ac:spMkLst>
              <pc:docMk/>
              <pc:sldMasterMk cId="0" sldId="2147483732"/>
              <pc:sldLayoutMk cId="0" sldId="2147483734"/>
              <ac:spMk id="4" creationId="{00000000-0000-0000-0000-000000000000}"/>
            </ac:spMkLst>
          </pc:spChg>
        </pc:sldLayoutChg>
        <pc:sldLayoutChg chg="modSp">
          <pc:chgData name="Carlos Villacís" userId="b8437b144a195f86" providerId="LiveId" clId="{489D499E-AED0-44BD-87AC-E8D32B868D0D}" dt="2021-03-18T22:22:34.240" v="147"/>
          <pc:sldLayoutMkLst>
            <pc:docMk/>
            <pc:sldMasterMk cId="0" sldId="2147483732"/>
            <pc:sldLayoutMk cId="0" sldId="2147483735"/>
          </pc:sldLayoutMkLst>
          <pc:spChg chg="mod">
            <ac:chgData name="Carlos Villacís" userId="b8437b144a195f86" providerId="LiveId" clId="{489D499E-AED0-44BD-87AC-E8D32B868D0D}" dt="2021-03-18T22:22:34.240" v="147"/>
            <ac:spMkLst>
              <pc:docMk/>
              <pc:sldMasterMk cId="0" sldId="2147483732"/>
              <pc:sldLayoutMk cId="0" sldId="2147483735"/>
              <ac:spMk id="2" creationId="{00000000-0000-0000-0000-000000000000}"/>
            </ac:spMkLst>
          </pc:spChg>
          <pc:spChg chg="mod">
            <ac:chgData name="Carlos Villacís" userId="b8437b144a195f86" providerId="LiveId" clId="{489D499E-AED0-44BD-87AC-E8D32B868D0D}" dt="2021-03-18T22:22:34.240" v="147"/>
            <ac:spMkLst>
              <pc:docMk/>
              <pc:sldMasterMk cId="0" sldId="2147483732"/>
              <pc:sldLayoutMk cId="0" sldId="2147483735"/>
              <ac:spMk id="3" creationId="{00000000-0000-0000-0000-000000000000}"/>
            </ac:spMkLst>
          </pc:spChg>
        </pc:sldLayoutChg>
        <pc:sldLayoutChg chg="modSp">
          <pc:chgData name="Carlos Villacís" userId="b8437b144a195f86" providerId="LiveId" clId="{489D499E-AED0-44BD-87AC-E8D32B868D0D}" dt="2021-03-18T22:22:34.240" v="147"/>
          <pc:sldLayoutMkLst>
            <pc:docMk/>
            <pc:sldMasterMk cId="0" sldId="2147483732"/>
            <pc:sldLayoutMk cId="0" sldId="2147483736"/>
          </pc:sldLayoutMkLst>
          <pc:spChg chg="mod">
            <ac:chgData name="Carlos Villacís" userId="b8437b144a195f86" providerId="LiveId" clId="{489D499E-AED0-44BD-87AC-E8D32B868D0D}" dt="2021-03-18T22:22:34.240" v="147"/>
            <ac:spMkLst>
              <pc:docMk/>
              <pc:sldMasterMk cId="0" sldId="2147483732"/>
              <pc:sldLayoutMk cId="0" sldId="2147483736"/>
              <ac:spMk id="2" creationId="{00000000-0000-0000-0000-000000000000}"/>
            </ac:spMkLst>
          </pc:spChg>
          <pc:spChg chg="mod">
            <ac:chgData name="Carlos Villacís" userId="b8437b144a195f86" providerId="LiveId" clId="{489D499E-AED0-44BD-87AC-E8D32B868D0D}" dt="2021-03-18T22:22:34.240" v="147"/>
            <ac:spMkLst>
              <pc:docMk/>
              <pc:sldMasterMk cId="0" sldId="2147483732"/>
              <pc:sldLayoutMk cId="0" sldId="2147483736"/>
              <ac:spMk id="3" creationId="{00000000-0000-0000-0000-000000000000}"/>
            </ac:spMkLst>
          </pc:spChg>
          <pc:spChg chg="mod">
            <ac:chgData name="Carlos Villacís" userId="b8437b144a195f86" providerId="LiveId" clId="{489D499E-AED0-44BD-87AC-E8D32B868D0D}" dt="2021-03-18T22:22:34.240" v="147"/>
            <ac:spMkLst>
              <pc:docMk/>
              <pc:sldMasterMk cId="0" sldId="2147483732"/>
              <pc:sldLayoutMk cId="0" sldId="2147483736"/>
              <ac:spMk id="4" creationId="{00000000-0000-0000-0000-000000000000}"/>
            </ac:spMkLst>
          </pc:spChg>
        </pc:sldLayoutChg>
        <pc:sldLayoutChg chg="modSp">
          <pc:chgData name="Carlos Villacís" userId="b8437b144a195f86" providerId="LiveId" clId="{489D499E-AED0-44BD-87AC-E8D32B868D0D}" dt="2021-03-18T22:22:34.240" v="147"/>
          <pc:sldLayoutMkLst>
            <pc:docMk/>
            <pc:sldMasterMk cId="0" sldId="2147483732"/>
            <pc:sldLayoutMk cId="0" sldId="2147483737"/>
          </pc:sldLayoutMkLst>
          <pc:spChg chg="mod">
            <ac:chgData name="Carlos Villacís" userId="b8437b144a195f86" providerId="LiveId" clId="{489D499E-AED0-44BD-87AC-E8D32B868D0D}" dt="2021-03-18T22:22:34.240" v="147"/>
            <ac:spMkLst>
              <pc:docMk/>
              <pc:sldMasterMk cId="0" sldId="2147483732"/>
              <pc:sldLayoutMk cId="0" sldId="2147483737"/>
              <ac:spMk id="2" creationId="{00000000-0000-0000-0000-000000000000}"/>
            </ac:spMkLst>
          </pc:spChg>
          <pc:spChg chg="mod">
            <ac:chgData name="Carlos Villacís" userId="b8437b144a195f86" providerId="LiveId" clId="{489D499E-AED0-44BD-87AC-E8D32B868D0D}" dt="2021-03-18T22:22:34.240" v="147"/>
            <ac:spMkLst>
              <pc:docMk/>
              <pc:sldMasterMk cId="0" sldId="2147483732"/>
              <pc:sldLayoutMk cId="0" sldId="2147483737"/>
              <ac:spMk id="3" creationId="{00000000-0000-0000-0000-000000000000}"/>
            </ac:spMkLst>
          </pc:spChg>
          <pc:spChg chg="mod">
            <ac:chgData name="Carlos Villacís" userId="b8437b144a195f86" providerId="LiveId" clId="{489D499E-AED0-44BD-87AC-E8D32B868D0D}" dt="2021-03-18T22:22:34.240" v="147"/>
            <ac:spMkLst>
              <pc:docMk/>
              <pc:sldMasterMk cId="0" sldId="2147483732"/>
              <pc:sldLayoutMk cId="0" sldId="2147483737"/>
              <ac:spMk id="4" creationId="{00000000-0000-0000-0000-000000000000}"/>
            </ac:spMkLst>
          </pc:spChg>
          <pc:spChg chg="mod">
            <ac:chgData name="Carlos Villacís" userId="b8437b144a195f86" providerId="LiveId" clId="{489D499E-AED0-44BD-87AC-E8D32B868D0D}" dt="2021-03-18T22:22:34.240" v="147"/>
            <ac:spMkLst>
              <pc:docMk/>
              <pc:sldMasterMk cId="0" sldId="2147483732"/>
              <pc:sldLayoutMk cId="0" sldId="2147483737"/>
              <ac:spMk id="5" creationId="{00000000-0000-0000-0000-000000000000}"/>
            </ac:spMkLst>
          </pc:spChg>
          <pc:spChg chg="mod">
            <ac:chgData name="Carlos Villacís" userId="b8437b144a195f86" providerId="LiveId" clId="{489D499E-AED0-44BD-87AC-E8D32B868D0D}" dt="2021-03-18T22:22:34.240" v="147"/>
            <ac:spMkLst>
              <pc:docMk/>
              <pc:sldMasterMk cId="0" sldId="2147483732"/>
              <pc:sldLayoutMk cId="0" sldId="2147483737"/>
              <ac:spMk id="6" creationId="{00000000-0000-0000-0000-000000000000}"/>
            </ac:spMkLst>
          </pc:spChg>
        </pc:sldLayoutChg>
        <pc:sldLayoutChg chg="modSp">
          <pc:chgData name="Carlos Villacís" userId="b8437b144a195f86" providerId="LiveId" clId="{489D499E-AED0-44BD-87AC-E8D32B868D0D}" dt="2021-03-18T22:22:34.240" v="147"/>
          <pc:sldLayoutMkLst>
            <pc:docMk/>
            <pc:sldMasterMk cId="0" sldId="2147483732"/>
            <pc:sldLayoutMk cId="0" sldId="2147483738"/>
          </pc:sldLayoutMkLst>
          <pc:spChg chg="mod">
            <ac:chgData name="Carlos Villacís" userId="b8437b144a195f86" providerId="LiveId" clId="{489D499E-AED0-44BD-87AC-E8D32B868D0D}" dt="2021-03-18T22:22:34.240" v="147"/>
            <ac:spMkLst>
              <pc:docMk/>
              <pc:sldMasterMk cId="0" sldId="2147483732"/>
              <pc:sldLayoutMk cId="0" sldId="2147483738"/>
              <ac:spMk id="2" creationId="{00000000-0000-0000-0000-000000000000}"/>
            </ac:spMkLst>
          </pc:spChg>
        </pc:sldLayoutChg>
        <pc:sldLayoutChg chg="modSp">
          <pc:chgData name="Carlos Villacís" userId="b8437b144a195f86" providerId="LiveId" clId="{489D499E-AED0-44BD-87AC-E8D32B868D0D}" dt="2021-03-18T22:22:34.240" v="147"/>
          <pc:sldLayoutMkLst>
            <pc:docMk/>
            <pc:sldMasterMk cId="0" sldId="2147483732"/>
            <pc:sldLayoutMk cId="0" sldId="2147483740"/>
          </pc:sldLayoutMkLst>
          <pc:spChg chg="mod">
            <ac:chgData name="Carlos Villacís" userId="b8437b144a195f86" providerId="LiveId" clId="{489D499E-AED0-44BD-87AC-E8D32B868D0D}" dt="2021-03-18T22:22:34.240" v="147"/>
            <ac:spMkLst>
              <pc:docMk/>
              <pc:sldMasterMk cId="0" sldId="2147483732"/>
              <pc:sldLayoutMk cId="0" sldId="2147483740"/>
              <ac:spMk id="2" creationId="{00000000-0000-0000-0000-000000000000}"/>
            </ac:spMkLst>
          </pc:spChg>
          <pc:spChg chg="mod">
            <ac:chgData name="Carlos Villacís" userId="b8437b144a195f86" providerId="LiveId" clId="{489D499E-AED0-44BD-87AC-E8D32B868D0D}" dt="2021-03-18T22:22:34.240" v="147"/>
            <ac:spMkLst>
              <pc:docMk/>
              <pc:sldMasterMk cId="0" sldId="2147483732"/>
              <pc:sldLayoutMk cId="0" sldId="2147483740"/>
              <ac:spMk id="3" creationId="{00000000-0000-0000-0000-000000000000}"/>
            </ac:spMkLst>
          </pc:spChg>
          <pc:spChg chg="mod">
            <ac:chgData name="Carlos Villacís" userId="b8437b144a195f86" providerId="LiveId" clId="{489D499E-AED0-44BD-87AC-E8D32B868D0D}" dt="2021-03-18T22:22:34.240" v="147"/>
            <ac:spMkLst>
              <pc:docMk/>
              <pc:sldMasterMk cId="0" sldId="2147483732"/>
              <pc:sldLayoutMk cId="0" sldId="2147483740"/>
              <ac:spMk id="4" creationId="{00000000-0000-0000-0000-000000000000}"/>
            </ac:spMkLst>
          </pc:spChg>
        </pc:sldLayoutChg>
        <pc:sldLayoutChg chg="modSp">
          <pc:chgData name="Carlos Villacís" userId="b8437b144a195f86" providerId="LiveId" clId="{489D499E-AED0-44BD-87AC-E8D32B868D0D}" dt="2021-03-18T22:22:34.240" v="147"/>
          <pc:sldLayoutMkLst>
            <pc:docMk/>
            <pc:sldMasterMk cId="0" sldId="2147483732"/>
            <pc:sldLayoutMk cId="0" sldId="2147483741"/>
          </pc:sldLayoutMkLst>
          <pc:spChg chg="mod">
            <ac:chgData name="Carlos Villacís" userId="b8437b144a195f86" providerId="LiveId" clId="{489D499E-AED0-44BD-87AC-E8D32B868D0D}" dt="2021-03-18T22:22:34.240" v="147"/>
            <ac:spMkLst>
              <pc:docMk/>
              <pc:sldMasterMk cId="0" sldId="2147483732"/>
              <pc:sldLayoutMk cId="0" sldId="2147483741"/>
              <ac:spMk id="2" creationId="{00000000-0000-0000-0000-000000000000}"/>
            </ac:spMkLst>
          </pc:spChg>
          <pc:spChg chg="mod">
            <ac:chgData name="Carlos Villacís" userId="b8437b144a195f86" providerId="LiveId" clId="{489D499E-AED0-44BD-87AC-E8D32B868D0D}" dt="2021-03-18T22:22:34.240" v="147"/>
            <ac:spMkLst>
              <pc:docMk/>
              <pc:sldMasterMk cId="0" sldId="2147483732"/>
              <pc:sldLayoutMk cId="0" sldId="2147483741"/>
              <ac:spMk id="3" creationId="{00000000-0000-0000-0000-000000000000}"/>
            </ac:spMkLst>
          </pc:spChg>
          <pc:spChg chg="mod">
            <ac:chgData name="Carlos Villacís" userId="b8437b144a195f86" providerId="LiveId" clId="{489D499E-AED0-44BD-87AC-E8D32B868D0D}" dt="2021-03-18T22:22:34.240" v="147"/>
            <ac:spMkLst>
              <pc:docMk/>
              <pc:sldMasterMk cId="0" sldId="2147483732"/>
              <pc:sldLayoutMk cId="0" sldId="2147483741"/>
              <ac:spMk id="4" creationId="{00000000-0000-0000-0000-000000000000}"/>
            </ac:spMkLst>
          </pc:spChg>
        </pc:sldLayoutChg>
        <pc:sldLayoutChg chg="modSp">
          <pc:chgData name="Carlos Villacís" userId="b8437b144a195f86" providerId="LiveId" clId="{489D499E-AED0-44BD-87AC-E8D32B868D0D}" dt="2021-03-18T22:22:34.240" v="147"/>
          <pc:sldLayoutMkLst>
            <pc:docMk/>
            <pc:sldMasterMk cId="0" sldId="2147483732"/>
            <pc:sldLayoutMk cId="0" sldId="2147483742"/>
          </pc:sldLayoutMkLst>
          <pc:spChg chg="mod">
            <ac:chgData name="Carlos Villacís" userId="b8437b144a195f86" providerId="LiveId" clId="{489D499E-AED0-44BD-87AC-E8D32B868D0D}" dt="2021-03-18T22:22:34.240" v="147"/>
            <ac:spMkLst>
              <pc:docMk/>
              <pc:sldMasterMk cId="0" sldId="2147483732"/>
              <pc:sldLayoutMk cId="0" sldId="2147483742"/>
              <ac:spMk id="2" creationId="{00000000-0000-0000-0000-000000000000}"/>
            </ac:spMkLst>
          </pc:spChg>
          <pc:spChg chg="mod">
            <ac:chgData name="Carlos Villacís" userId="b8437b144a195f86" providerId="LiveId" clId="{489D499E-AED0-44BD-87AC-E8D32B868D0D}" dt="2021-03-18T22:22:34.240" v="147"/>
            <ac:spMkLst>
              <pc:docMk/>
              <pc:sldMasterMk cId="0" sldId="2147483732"/>
              <pc:sldLayoutMk cId="0" sldId="2147483742"/>
              <ac:spMk id="3" creationId="{00000000-0000-0000-0000-000000000000}"/>
            </ac:spMkLst>
          </pc:spChg>
        </pc:sldLayoutChg>
        <pc:sldLayoutChg chg="modSp">
          <pc:chgData name="Carlos Villacís" userId="b8437b144a195f86" providerId="LiveId" clId="{489D499E-AED0-44BD-87AC-E8D32B868D0D}" dt="2021-03-18T22:22:34.240" v="147"/>
          <pc:sldLayoutMkLst>
            <pc:docMk/>
            <pc:sldMasterMk cId="0" sldId="2147483732"/>
            <pc:sldLayoutMk cId="0" sldId="2147483743"/>
          </pc:sldLayoutMkLst>
          <pc:spChg chg="mod">
            <ac:chgData name="Carlos Villacís" userId="b8437b144a195f86" providerId="LiveId" clId="{489D499E-AED0-44BD-87AC-E8D32B868D0D}" dt="2021-03-18T22:22:34.240" v="147"/>
            <ac:spMkLst>
              <pc:docMk/>
              <pc:sldMasterMk cId="0" sldId="2147483732"/>
              <pc:sldLayoutMk cId="0" sldId="2147483743"/>
              <ac:spMk id="2" creationId="{00000000-0000-0000-0000-000000000000}"/>
            </ac:spMkLst>
          </pc:spChg>
          <pc:spChg chg="mod">
            <ac:chgData name="Carlos Villacís" userId="b8437b144a195f86" providerId="LiveId" clId="{489D499E-AED0-44BD-87AC-E8D32B868D0D}" dt="2021-03-18T22:22:34.240" v="147"/>
            <ac:spMkLst>
              <pc:docMk/>
              <pc:sldMasterMk cId="0" sldId="2147483732"/>
              <pc:sldLayoutMk cId="0" sldId="2147483743"/>
              <ac:spMk id="3" creationId="{00000000-0000-0000-0000-000000000000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b8437b144a195f86/Documentos/Crecimiento%20cultivo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SansSerifFLF" panose="02000603020000020003" pitchFamily="50" charset="0"/>
                <a:ea typeface="+mn-ea"/>
                <a:cs typeface="+mn-cs"/>
              </a:defRPr>
            </a:pPr>
            <a:r>
              <a:rPr lang="en-US" dirty="0" err="1"/>
              <a:t>Crecimiento</a:t>
            </a:r>
            <a:r>
              <a:rPr lang="en-US" dirty="0"/>
              <a:t> </a:t>
            </a:r>
            <a:r>
              <a:rPr lang="en-US" dirty="0" err="1"/>
              <a:t>cultivos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SansSerifFLF" panose="02000603020000020003" pitchFamily="50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'[Crecimiento cultivos.xlsx]Hoja1'!$A$3</c:f>
              <c:strCache>
                <c:ptCount val="1"/>
                <c:pt idx="0">
                  <c:v>Medio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'[Crecimiento cultivos.xlsx]Hoja1'!$B$2:$C$2</c:f>
              <c:numCache>
                <c:formatCode>General</c:formatCode>
                <c:ptCount val="2"/>
                <c:pt idx="0">
                  <c:v>90</c:v>
                </c:pt>
                <c:pt idx="1">
                  <c:v>160</c:v>
                </c:pt>
              </c:numCache>
            </c:numRef>
          </c:cat>
          <c:val>
            <c:numRef>
              <c:f>'[Crecimiento cultivos.xlsx]Hoja1'!$B$3:$C$3</c:f>
              <c:numCache>
                <c:formatCode>General</c:formatCode>
                <c:ptCount val="2"/>
                <c:pt idx="0">
                  <c:v>0.55400000000000005</c:v>
                </c:pt>
                <c:pt idx="1">
                  <c:v>0.872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7D8-49B0-A89D-05654701C70D}"/>
            </c:ext>
          </c:extLst>
        </c:ser>
        <c:ser>
          <c:idx val="1"/>
          <c:order val="1"/>
          <c:tx>
            <c:strRef>
              <c:f>'[Crecimiento cultivos.xlsx]Hoja1'!$A$4</c:f>
              <c:strCache>
                <c:ptCount val="1"/>
                <c:pt idx="0">
                  <c:v>Medio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'[Crecimiento cultivos.xlsx]Hoja1'!$B$2:$C$2</c:f>
              <c:numCache>
                <c:formatCode>General</c:formatCode>
                <c:ptCount val="2"/>
                <c:pt idx="0">
                  <c:v>90</c:v>
                </c:pt>
                <c:pt idx="1">
                  <c:v>160</c:v>
                </c:pt>
              </c:numCache>
            </c:numRef>
          </c:cat>
          <c:val>
            <c:numRef>
              <c:f>'[Crecimiento cultivos.xlsx]Hoja1'!$B$4:$C$4</c:f>
              <c:numCache>
                <c:formatCode>General</c:formatCode>
                <c:ptCount val="2"/>
                <c:pt idx="0">
                  <c:v>0.49099999999999999</c:v>
                </c:pt>
                <c:pt idx="1">
                  <c:v>0.80600000000000005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7D8-49B0-A89D-05654701C7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2293720"/>
        <c:axId val="267246176"/>
      </c:lineChart>
      <c:catAx>
        <c:axId val="5322937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SansSerifFLF" panose="02000603020000020003" pitchFamily="50" charset="0"/>
                    <a:ea typeface="+mn-ea"/>
                    <a:cs typeface="+mn-cs"/>
                  </a:defRPr>
                </a:pPr>
                <a:r>
                  <a:rPr lang="en-US"/>
                  <a:t>tiempo (min)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SansSerifFLF" panose="02000603020000020003" pitchFamily="50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SansSerifFLF" panose="02000603020000020003" pitchFamily="50" charset="0"/>
                <a:ea typeface="+mn-ea"/>
                <a:cs typeface="+mn-cs"/>
              </a:defRPr>
            </a:pPr>
            <a:endParaRPr lang="en-US"/>
          </a:p>
        </c:txPr>
        <c:crossAx val="267246176"/>
        <c:crosses val="autoZero"/>
        <c:auto val="1"/>
        <c:lblAlgn val="ctr"/>
        <c:lblOffset val="100"/>
        <c:noMultiLvlLbl val="0"/>
      </c:catAx>
      <c:valAx>
        <c:axId val="267246176"/>
        <c:scaling>
          <c:orientation val="minMax"/>
          <c:min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SansSerifFLF" panose="02000603020000020003" pitchFamily="50" charset="0"/>
                    <a:ea typeface="+mn-ea"/>
                    <a:cs typeface="+mn-cs"/>
                  </a:defRPr>
                </a:pPr>
                <a:r>
                  <a:rPr lang="en-US"/>
                  <a:t>Densidad óptica (uDO/ml)</a:t>
                </a:r>
              </a:p>
            </c:rich>
          </c:tx>
          <c:layout>
            <c:manualLayout>
              <c:xMode val="edge"/>
              <c:yMode val="edge"/>
              <c:x val="1.7621145374449341E-2"/>
              <c:y val="0.1923216773210670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SansSerifFLF" panose="02000603020000020003" pitchFamily="50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SansSerifFLF" panose="02000603020000020003" pitchFamily="50" charset="0"/>
                <a:ea typeface="+mn-ea"/>
                <a:cs typeface="+mn-cs"/>
              </a:defRPr>
            </a:pPr>
            <a:endParaRPr lang="en-US"/>
          </a:p>
        </c:txPr>
        <c:crossAx val="532293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SansSerifFLF" panose="02000603020000020003" pitchFamily="50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SansSerifFLF" panose="02000603020000020003" pitchFamily="50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EA9B78-85D5-4ABB-90CB-F5DA31DF33C5}" type="doc">
      <dgm:prSet loTypeId="urn:microsoft.com/office/officeart/2008/layout/VerticalCurvedList" loCatId="list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7E597F85-532F-43FB-8667-06F7190E60F8}">
      <dgm:prSet phldrT="[Texto]"/>
      <dgm:spPr/>
      <dgm:t>
        <a:bodyPr/>
        <a:lstStyle/>
        <a:p>
          <a:pPr>
            <a:buFontTx/>
            <a:buAutoNum type="arabicPeriod"/>
          </a:pPr>
          <a:r>
            <a:rPr lang="es-MX">
              <a:latin typeface="+mn-lt"/>
            </a:rPr>
            <a:t>Introducción</a:t>
          </a:r>
          <a:endParaRPr lang="en-US" dirty="0"/>
        </a:p>
      </dgm:t>
    </dgm:pt>
    <dgm:pt modelId="{3EE2066B-586D-4936-ADF4-5CCF047D604F}" type="parTrans" cxnId="{EB21DEB0-7432-429F-96C7-4EDCB7FD3887}">
      <dgm:prSet/>
      <dgm:spPr/>
      <dgm:t>
        <a:bodyPr/>
        <a:lstStyle/>
        <a:p>
          <a:endParaRPr lang="en-US"/>
        </a:p>
      </dgm:t>
    </dgm:pt>
    <dgm:pt modelId="{B57A74C0-4D71-495B-9C65-EBD58B64B191}" type="sibTrans" cxnId="{EB21DEB0-7432-429F-96C7-4EDCB7FD3887}">
      <dgm:prSet/>
      <dgm:spPr/>
      <dgm:t>
        <a:bodyPr/>
        <a:lstStyle/>
        <a:p>
          <a:endParaRPr lang="en-US"/>
        </a:p>
      </dgm:t>
    </dgm:pt>
    <dgm:pt modelId="{0A955341-05AC-4166-901C-8330D42383B8}">
      <dgm:prSet/>
      <dgm:spPr/>
      <dgm:t>
        <a:bodyPr/>
        <a:lstStyle/>
        <a:p>
          <a:r>
            <a:rPr lang="es-ES" dirty="0">
              <a:latin typeface="+mn-lt"/>
            </a:rPr>
            <a:t>Objetivos</a:t>
          </a:r>
        </a:p>
      </dgm:t>
    </dgm:pt>
    <dgm:pt modelId="{7C38929C-8CE9-4751-B4CA-B1FA3A53786C}" type="parTrans" cxnId="{D9D7BD0B-7788-420C-B36E-928BCFFEF7BD}">
      <dgm:prSet/>
      <dgm:spPr/>
      <dgm:t>
        <a:bodyPr/>
        <a:lstStyle/>
        <a:p>
          <a:endParaRPr lang="en-US"/>
        </a:p>
      </dgm:t>
    </dgm:pt>
    <dgm:pt modelId="{618ECF52-86BB-4C15-A773-EC76D77F7C81}" type="sibTrans" cxnId="{D9D7BD0B-7788-420C-B36E-928BCFFEF7BD}">
      <dgm:prSet/>
      <dgm:spPr/>
      <dgm:t>
        <a:bodyPr/>
        <a:lstStyle/>
        <a:p>
          <a:endParaRPr lang="en-US"/>
        </a:p>
      </dgm:t>
    </dgm:pt>
    <dgm:pt modelId="{09E35FE8-37D2-48BA-AD47-53D21992CD6C}">
      <dgm:prSet/>
      <dgm:spPr/>
      <dgm:t>
        <a:bodyPr/>
        <a:lstStyle/>
        <a:p>
          <a:r>
            <a:rPr lang="es-MX" dirty="0">
              <a:latin typeface="+mn-lt"/>
            </a:rPr>
            <a:t>Metodología</a:t>
          </a:r>
        </a:p>
      </dgm:t>
    </dgm:pt>
    <dgm:pt modelId="{26682E71-FB5F-46FE-93DC-2E85C323EF52}" type="parTrans" cxnId="{1D135E25-CA7A-4669-8A4D-04E9935D4B18}">
      <dgm:prSet/>
      <dgm:spPr/>
      <dgm:t>
        <a:bodyPr/>
        <a:lstStyle/>
        <a:p>
          <a:endParaRPr lang="en-US"/>
        </a:p>
      </dgm:t>
    </dgm:pt>
    <dgm:pt modelId="{CA8C1949-35BA-48FC-B403-17F422798F25}" type="sibTrans" cxnId="{1D135E25-CA7A-4669-8A4D-04E9935D4B18}">
      <dgm:prSet/>
      <dgm:spPr/>
      <dgm:t>
        <a:bodyPr/>
        <a:lstStyle/>
        <a:p>
          <a:endParaRPr lang="en-US"/>
        </a:p>
      </dgm:t>
    </dgm:pt>
    <dgm:pt modelId="{ED5D8CE4-53E3-47C5-80D2-68998558457A}">
      <dgm:prSet/>
      <dgm:spPr/>
      <dgm:t>
        <a:bodyPr/>
        <a:lstStyle/>
        <a:p>
          <a:r>
            <a:rPr lang="es-MX" dirty="0">
              <a:latin typeface="+mn-lt"/>
            </a:rPr>
            <a:t>Resultados y discusión</a:t>
          </a:r>
        </a:p>
      </dgm:t>
    </dgm:pt>
    <dgm:pt modelId="{9DC4DD78-122C-4FFE-A0BD-CA3D7FDC7F97}" type="parTrans" cxnId="{9C75ABB6-7505-46D8-9E33-44C79BB42037}">
      <dgm:prSet/>
      <dgm:spPr/>
      <dgm:t>
        <a:bodyPr/>
        <a:lstStyle/>
        <a:p>
          <a:endParaRPr lang="en-US"/>
        </a:p>
      </dgm:t>
    </dgm:pt>
    <dgm:pt modelId="{62A8ABE1-35FA-428E-AE9E-B80FC7D45E95}" type="sibTrans" cxnId="{9C75ABB6-7505-46D8-9E33-44C79BB42037}">
      <dgm:prSet/>
      <dgm:spPr/>
      <dgm:t>
        <a:bodyPr/>
        <a:lstStyle/>
        <a:p>
          <a:endParaRPr lang="en-US"/>
        </a:p>
      </dgm:t>
    </dgm:pt>
    <dgm:pt modelId="{559C7B5B-727B-4599-96AF-28A5F8F15CA2}">
      <dgm:prSet/>
      <dgm:spPr/>
      <dgm:t>
        <a:bodyPr/>
        <a:lstStyle/>
        <a:p>
          <a:r>
            <a:rPr lang="es-MX" dirty="0">
              <a:latin typeface="+mn-lt"/>
            </a:rPr>
            <a:t>Conclusiones</a:t>
          </a:r>
        </a:p>
      </dgm:t>
    </dgm:pt>
    <dgm:pt modelId="{0FBBC436-B873-4EDD-A628-050F0CC4CB46}" type="parTrans" cxnId="{65C3B964-9AF4-4D41-9F4B-5CDAA30242A0}">
      <dgm:prSet/>
      <dgm:spPr/>
      <dgm:t>
        <a:bodyPr/>
        <a:lstStyle/>
        <a:p>
          <a:endParaRPr lang="en-US"/>
        </a:p>
      </dgm:t>
    </dgm:pt>
    <dgm:pt modelId="{4C12655F-CEA3-4EBD-97E0-1AB221E1CBEC}" type="sibTrans" cxnId="{65C3B964-9AF4-4D41-9F4B-5CDAA30242A0}">
      <dgm:prSet/>
      <dgm:spPr/>
      <dgm:t>
        <a:bodyPr/>
        <a:lstStyle/>
        <a:p>
          <a:endParaRPr lang="en-US"/>
        </a:p>
      </dgm:t>
    </dgm:pt>
    <dgm:pt modelId="{1BDC6784-0D73-442E-B4F9-CC0DF5969EE0}">
      <dgm:prSet/>
      <dgm:spPr/>
      <dgm:t>
        <a:bodyPr/>
        <a:lstStyle/>
        <a:p>
          <a:r>
            <a:rPr lang="es-MX" dirty="0">
              <a:latin typeface="+mn-lt"/>
            </a:rPr>
            <a:t>Recomendaciones</a:t>
          </a:r>
          <a:endParaRPr lang="es-ES" dirty="0">
            <a:latin typeface="+mn-lt"/>
          </a:endParaRPr>
        </a:p>
      </dgm:t>
    </dgm:pt>
    <dgm:pt modelId="{E652F011-74D1-478E-8327-70F42E56CA63}" type="parTrans" cxnId="{1509F220-044E-455B-B2A7-A71E5F24F7C8}">
      <dgm:prSet/>
      <dgm:spPr/>
      <dgm:t>
        <a:bodyPr/>
        <a:lstStyle/>
        <a:p>
          <a:endParaRPr lang="en-US"/>
        </a:p>
      </dgm:t>
    </dgm:pt>
    <dgm:pt modelId="{3A69F6DA-F14E-430F-82EF-DD9859E44CBC}" type="sibTrans" cxnId="{1509F220-044E-455B-B2A7-A71E5F24F7C8}">
      <dgm:prSet/>
      <dgm:spPr/>
      <dgm:t>
        <a:bodyPr/>
        <a:lstStyle/>
        <a:p>
          <a:endParaRPr lang="en-US"/>
        </a:p>
      </dgm:t>
    </dgm:pt>
    <dgm:pt modelId="{8C3FFC09-128F-4EFE-A3AF-3A9AABC64C74}" type="pres">
      <dgm:prSet presAssocID="{7BEA9B78-85D5-4ABB-90CB-F5DA31DF33C5}" presName="Name0" presStyleCnt="0">
        <dgm:presLayoutVars>
          <dgm:chMax val="7"/>
          <dgm:chPref val="7"/>
          <dgm:dir/>
        </dgm:presLayoutVars>
      </dgm:prSet>
      <dgm:spPr/>
    </dgm:pt>
    <dgm:pt modelId="{63564896-7728-4686-AE80-8B5296B84A65}" type="pres">
      <dgm:prSet presAssocID="{7BEA9B78-85D5-4ABB-90CB-F5DA31DF33C5}" presName="Name1" presStyleCnt="0"/>
      <dgm:spPr/>
    </dgm:pt>
    <dgm:pt modelId="{18EBDE27-63F9-4372-A9A8-E8F370448073}" type="pres">
      <dgm:prSet presAssocID="{7BEA9B78-85D5-4ABB-90CB-F5DA31DF33C5}" presName="cycle" presStyleCnt="0"/>
      <dgm:spPr/>
    </dgm:pt>
    <dgm:pt modelId="{2602E53F-E3E8-4CAE-AF78-CFBCAF0DD3B7}" type="pres">
      <dgm:prSet presAssocID="{7BEA9B78-85D5-4ABB-90CB-F5DA31DF33C5}" presName="srcNode" presStyleLbl="node1" presStyleIdx="0" presStyleCnt="6"/>
      <dgm:spPr/>
    </dgm:pt>
    <dgm:pt modelId="{41957CCE-E3B8-4D47-89CB-D52E374A5BC6}" type="pres">
      <dgm:prSet presAssocID="{7BEA9B78-85D5-4ABB-90CB-F5DA31DF33C5}" presName="conn" presStyleLbl="parChTrans1D2" presStyleIdx="0" presStyleCnt="1"/>
      <dgm:spPr/>
    </dgm:pt>
    <dgm:pt modelId="{41DE2A16-D568-4749-90AF-8BAEB1A601A2}" type="pres">
      <dgm:prSet presAssocID="{7BEA9B78-85D5-4ABB-90CB-F5DA31DF33C5}" presName="extraNode" presStyleLbl="node1" presStyleIdx="0" presStyleCnt="6"/>
      <dgm:spPr/>
    </dgm:pt>
    <dgm:pt modelId="{D0A14DAD-BCD2-40C3-9075-D5A73C595A50}" type="pres">
      <dgm:prSet presAssocID="{7BEA9B78-85D5-4ABB-90CB-F5DA31DF33C5}" presName="dstNode" presStyleLbl="node1" presStyleIdx="0" presStyleCnt="6"/>
      <dgm:spPr/>
    </dgm:pt>
    <dgm:pt modelId="{D2BC7298-C50C-4B1D-8CE4-B6E4E7D58513}" type="pres">
      <dgm:prSet presAssocID="{7E597F85-532F-43FB-8667-06F7190E60F8}" presName="text_1" presStyleLbl="node1" presStyleIdx="0" presStyleCnt="6">
        <dgm:presLayoutVars>
          <dgm:bulletEnabled val="1"/>
        </dgm:presLayoutVars>
      </dgm:prSet>
      <dgm:spPr/>
    </dgm:pt>
    <dgm:pt modelId="{0BC2DFE3-2B5F-40CC-A42D-D10E7EADD79B}" type="pres">
      <dgm:prSet presAssocID="{7E597F85-532F-43FB-8667-06F7190E60F8}" presName="accent_1" presStyleCnt="0"/>
      <dgm:spPr/>
    </dgm:pt>
    <dgm:pt modelId="{AE1672C5-C273-4511-A264-829155BA1A92}" type="pres">
      <dgm:prSet presAssocID="{7E597F85-532F-43FB-8667-06F7190E60F8}" presName="accentRepeatNode" presStyleLbl="solidFgAcc1" presStyleIdx="0" presStyleCnt="6"/>
      <dgm:spPr/>
    </dgm:pt>
    <dgm:pt modelId="{E8284238-C47F-493E-9287-D362BC78C773}" type="pres">
      <dgm:prSet presAssocID="{0A955341-05AC-4166-901C-8330D42383B8}" presName="text_2" presStyleLbl="node1" presStyleIdx="1" presStyleCnt="6">
        <dgm:presLayoutVars>
          <dgm:bulletEnabled val="1"/>
        </dgm:presLayoutVars>
      </dgm:prSet>
      <dgm:spPr/>
    </dgm:pt>
    <dgm:pt modelId="{265066B3-B876-4A84-8BD4-4226292BA47D}" type="pres">
      <dgm:prSet presAssocID="{0A955341-05AC-4166-901C-8330D42383B8}" presName="accent_2" presStyleCnt="0"/>
      <dgm:spPr/>
    </dgm:pt>
    <dgm:pt modelId="{9FDAC630-1806-49DB-8887-5FE1988F1187}" type="pres">
      <dgm:prSet presAssocID="{0A955341-05AC-4166-901C-8330D42383B8}" presName="accentRepeatNode" presStyleLbl="solidFgAcc1" presStyleIdx="1" presStyleCnt="6"/>
      <dgm:spPr/>
    </dgm:pt>
    <dgm:pt modelId="{0DE48909-2B6B-4EED-8C45-A9E7E3E6B83F}" type="pres">
      <dgm:prSet presAssocID="{09E35FE8-37D2-48BA-AD47-53D21992CD6C}" presName="text_3" presStyleLbl="node1" presStyleIdx="2" presStyleCnt="6">
        <dgm:presLayoutVars>
          <dgm:bulletEnabled val="1"/>
        </dgm:presLayoutVars>
      </dgm:prSet>
      <dgm:spPr/>
    </dgm:pt>
    <dgm:pt modelId="{CC78E05C-BEA7-4D22-94CC-28DDF2A40C18}" type="pres">
      <dgm:prSet presAssocID="{09E35FE8-37D2-48BA-AD47-53D21992CD6C}" presName="accent_3" presStyleCnt="0"/>
      <dgm:spPr/>
    </dgm:pt>
    <dgm:pt modelId="{77BF7D0C-4054-438B-A8EF-FF07C61AD95E}" type="pres">
      <dgm:prSet presAssocID="{09E35FE8-37D2-48BA-AD47-53D21992CD6C}" presName="accentRepeatNode" presStyleLbl="solidFgAcc1" presStyleIdx="2" presStyleCnt="6"/>
      <dgm:spPr/>
    </dgm:pt>
    <dgm:pt modelId="{612B9677-5AE4-4867-A3C0-CEB84A45332B}" type="pres">
      <dgm:prSet presAssocID="{ED5D8CE4-53E3-47C5-80D2-68998558457A}" presName="text_4" presStyleLbl="node1" presStyleIdx="3" presStyleCnt="6">
        <dgm:presLayoutVars>
          <dgm:bulletEnabled val="1"/>
        </dgm:presLayoutVars>
      </dgm:prSet>
      <dgm:spPr/>
    </dgm:pt>
    <dgm:pt modelId="{4417C031-8A13-4E02-9BAB-515BB2408FE5}" type="pres">
      <dgm:prSet presAssocID="{ED5D8CE4-53E3-47C5-80D2-68998558457A}" presName="accent_4" presStyleCnt="0"/>
      <dgm:spPr/>
    </dgm:pt>
    <dgm:pt modelId="{E8BB255E-7514-417D-A1CE-1B485252EDFA}" type="pres">
      <dgm:prSet presAssocID="{ED5D8CE4-53E3-47C5-80D2-68998558457A}" presName="accentRepeatNode" presStyleLbl="solidFgAcc1" presStyleIdx="3" presStyleCnt="6"/>
      <dgm:spPr/>
    </dgm:pt>
    <dgm:pt modelId="{F22BFB0C-E7B4-41D0-AEF4-5BD45EE164BD}" type="pres">
      <dgm:prSet presAssocID="{559C7B5B-727B-4599-96AF-28A5F8F15CA2}" presName="text_5" presStyleLbl="node1" presStyleIdx="4" presStyleCnt="6">
        <dgm:presLayoutVars>
          <dgm:bulletEnabled val="1"/>
        </dgm:presLayoutVars>
      </dgm:prSet>
      <dgm:spPr/>
    </dgm:pt>
    <dgm:pt modelId="{CC2BDBA9-E99C-4C0E-833A-E4A38E38F841}" type="pres">
      <dgm:prSet presAssocID="{559C7B5B-727B-4599-96AF-28A5F8F15CA2}" presName="accent_5" presStyleCnt="0"/>
      <dgm:spPr/>
    </dgm:pt>
    <dgm:pt modelId="{A6ED54C8-CD33-4598-8504-8F88BA9B3FC0}" type="pres">
      <dgm:prSet presAssocID="{559C7B5B-727B-4599-96AF-28A5F8F15CA2}" presName="accentRepeatNode" presStyleLbl="solidFgAcc1" presStyleIdx="4" presStyleCnt="6"/>
      <dgm:spPr/>
    </dgm:pt>
    <dgm:pt modelId="{C2A44ED6-C957-4FFC-B9F9-4F330A2CF1BC}" type="pres">
      <dgm:prSet presAssocID="{1BDC6784-0D73-442E-B4F9-CC0DF5969EE0}" presName="text_6" presStyleLbl="node1" presStyleIdx="5" presStyleCnt="6">
        <dgm:presLayoutVars>
          <dgm:bulletEnabled val="1"/>
        </dgm:presLayoutVars>
      </dgm:prSet>
      <dgm:spPr/>
    </dgm:pt>
    <dgm:pt modelId="{40BC0371-CDEA-4399-A268-93B2AB440BA2}" type="pres">
      <dgm:prSet presAssocID="{1BDC6784-0D73-442E-B4F9-CC0DF5969EE0}" presName="accent_6" presStyleCnt="0"/>
      <dgm:spPr/>
    </dgm:pt>
    <dgm:pt modelId="{EB5B6B42-CD21-4F4E-90C0-8E9E49CC69F9}" type="pres">
      <dgm:prSet presAssocID="{1BDC6784-0D73-442E-B4F9-CC0DF5969EE0}" presName="accentRepeatNode" presStyleLbl="solidFgAcc1" presStyleIdx="5" presStyleCnt="6"/>
      <dgm:spPr/>
    </dgm:pt>
  </dgm:ptLst>
  <dgm:cxnLst>
    <dgm:cxn modelId="{D9D7BD0B-7788-420C-B36E-928BCFFEF7BD}" srcId="{7BEA9B78-85D5-4ABB-90CB-F5DA31DF33C5}" destId="{0A955341-05AC-4166-901C-8330D42383B8}" srcOrd="1" destOrd="0" parTransId="{7C38929C-8CE9-4751-B4CA-B1FA3A53786C}" sibTransId="{618ECF52-86BB-4C15-A773-EC76D77F7C81}"/>
    <dgm:cxn modelId="{1509F220-044E-455B-B2A7-A71E5F24F7C8}" srcId="{7BEA9B78-85D5-4ABB-90CB-F5DA31DF33C5}" destId="{1BDC6784-0D73-442E-B4F9-CC0DF5969EE0}" srcOrd="5" destOrd="0" parTransId="{E652F011-74D1-478E-8327-70F42E56CA63}" sibTransId="{3A69F6DA-F14E-430F-82EF-DD9859E44CBC}"/>
    <dgm:cxn modelId="{1D135E25-CA7A-4669-8A4D-04E9935D4B18}" srcId="{7BEA9B78-85D5-4ABB-90CB-F5DA31DF33C5}" destId="{09E35FE8-37D2-48BA-AD47-53D21992CD6C}" srcOrd="2" destOrd="0" parTransId="{26682E71-FB5F-46FE-93DC-2E85C323EF52}" sibTransId="{CA8C1949-35BA-48FC-B403-17F422798F25}"/>
    <dgm:cxn modelId="{43110232-B6E0-4386-BC9E-18CC0E686B38}" type="presOf" srcId="{0A955341-05AC-4166-901C-8330D42383B8}" destId="{E8284238-C47F-493E-9287-D362BC78C773}" srcOrd="0" destOrd="0" presId="urn:microsoft.com/office/officeart/2008/layout/VerticalCurvedList"/>
    <dgm:cxn modelId="{AC6F1F34-F6DF-419C-88B6-FC2A360ECCD9}" type="presOf" srcId="{09E35FE8-37D2-48BA-AD47-53D21992CD6C}" destId="{0DE48909-2B6B-4EED-8C45-A9E7E3E6B83F}" srcOrd="0" destOrd="0" presId="urn:microsoft.com/office/officeart/2008/layout/VerticalCurvedList"/>
    <dgm:cxn modelId="{46052035-2B15-4A1D-A8BA-738E39A5B5A3}" type="presOf" srcId="{ED5D8CE4-53E3-47C5-80D2-68998558457A}" destId="{612B9677-5AE4-4867-A3C0-CEB84A45332B}" srcOrd="0" destOrd="0" presId="urn:microsoft.com/office/officeart/2008/layout/VerticalCurvedList"/>
    <dgm:cxn modelId="{65C3B964-9AF4-4D41-9F4B-5CDAA30242A0}" srcId="{7BEA9B78-85D5-4ABB-90CB-F5DA31DF33C5}" destId="{559C7B5B-727B-4599-96AF-28A5F8F15CA2}" srcOrd="4" destOrd="0" parTransId="{0FBBC436-B873-4EDD-A628-050F0CC4CB46}" sibTransId="{4C12655F-CEA3-4EBD-97E0-1AB221E1CBEC}"/>
    <dgm:cxn modelId="{3A87CE80-24FD-4830-A676-52656BB25C6E}" type="presOf" srcId="{559C7B5B-727B-4599-96AF-28A5F8F15CA2}" destId="{F22BFB0C-E7B4-41D0-AEF4-5BD45EE164BD}" srcOrd="0" destOrd="0" presId="urn:microsoft.com/office/officeart/2008/layout/VerticalCurvedList"/>
    <dgm:cxn modelId="{EB21DEB0-7432-429F-96C7-4EDCB7FD3887}" srcId="{7BEA9B78-85D5-4ABB-90CB-F5DA31DF33C5}" destId="{7E597F85-532F-43FB-8667-06F7190E60F8}" srcOrd="0" destOrd="0" parTransId="{3EE2066B-586D-4936-ADF4-5CCF047D604F}" sibTransId="{B57A74C0-4D71-495B-9C65-EBD58B64B191}"/>
    <dgm:cxn modelId="{9C75ABB6-7505-46D8-9E33-44C79BB42037}" srcId="{7BEA9B78-85D5-4ABB-90CB-F5DA31DF33C5}" destId="{ED5D8CE4-53E3-47C5-80D2-68998558457A}" srcOrd="3" destOrd="0" parTransId="{9DC4DD78-122C-4FFE-A0BD-CA3D7FDC7F97}" sibTransId="{62A8ABE1-35FA-428E-AE9E-B80FC7D45E95}"/>
    <dgm:cxn modelId="{D16CF9D3-1B94-4CE6-A1EE-46E6D6124B0E}" type="presOf" srcId="{7BEA9B78-85D5-4ABB-90CB-F5DA31DF33C5}" destId="{8C3FFC09-128F-4EFE-A3AF-3A9AABC64C74}" srcOrd="0" destOrd="0" presId="urn:microsoft.com/office/officeart/2008/layout/VerticalCurvedList"/>
    <dgm:cxn modelId="{9028C5E6-5390-4F2F-9B73-E05C64E3D0B4}" type="presOf" srcId="{1BDC6784-0D73-442E-B4F9-CC0DF5969EE0}" destId="{C2A44ED6-C957-4FFC-B9F9-4F330A2CF1BC}" srcOrd="0" destOrd="0" presId="urn:microsoft.com/office/officeart/2008/layout/VerticalCurvedList"/>
    <dgm:cxn modelId="{1CDE13EE-38F7-4CCB-8539-A302D1382A69}" type="presOf" srcId="{7E597F85-532F-43FB-8667-06F7190E60F8}" destId="{D2BC7298-C50C-4B1D-8CE4-B6E4E7D58513}" srcOrd="0" destOrd="0" presId="urn:microsoft.com/office/officeart/2008/layout/VerticalCurvedList"/>
    <dgm:cxn modelId="{C1A2FBF4-8A36-4470-B32D-623B19FFA29A}" type="presOf" srcId="{B57A74C0-4D71-495B-9C65-EBD58B64B191}" destId="{41957CCE-E3B8-4D47-89CB-D52E374A5BC6}" srcOrd="0" destOrd="0" presId="urn:microsoft.com/office/officeart/2008/layout/VerticalCurvedList"/>
    <dgm:cxn modelId="{FE430012-C71B-49C5-8AC2-10AFF5B9636B}" type="presParOf" srcId="{8C3FFC09-128F-4EFE-A3AF-3A9AABC64C74}" destId="{63564896-7728-4686-AE80-8B5296B84A65}" srcOrd="0" destOrd="0" presId="urn:microsoft.com/office/officeart/2008/layout/VerticalCurvedList"/>
    <dgm:cxn modelId="{4E39875B-3D97-4E2C-AE1F-C2D6E9A8CF2C}" type="presParOf" srcId="{63564896-7728-4686-AE80-8B5296B84A65}" destId="{18EBDE27-63F9-4372-A9A8-E8F370448073}" srcOrd="0" destOrd="0" presId="urn:microsoft.com/office/officeart/2008/layout/VerticalCurvedList"/>
    <dgm:cxn modelId="{62A23CA8-20A3-4404-8B41-F539AD252EF2}" type="presParOf" srcId="{18EBDE27-63F9-4372-A9A8-E8F370448073}" destId="{2602E53F-E3E8-4CAE-AF78-CFBCAF0DD3B7}" srcOrd="0" destOrd="0" presId="urn:microsoft.com/office/officeart/2008/layout/VerticalCurvedList"/>
    <dgm:cxn modelId="{3247B466-6794-4B60-B1A2-EDB7AA79A771}" type="presParOf" srcId="{18EBDE27-63F9-4372-A9A8-E8F370448073}" destId="{41957CCE-E3B8-4D47-89CB-D52E374A5BC6}" srcOrd="1" destOrd="0" presId="urn:microsoft.com/office/officeart/2008/layout/VerticalCurvedList"/>
    <dgm:cxn modelId="{A3851379-DC21-4A1C-B7C1-691980545F15}" type="presParOf" srcId="{18EBDE27-63F9-4372-A9A8-E8F370448073}" destId="{41DE2A16-D568-4749-90AF-8BAEB1A601A2}" srcOrd="2" destOrd="0" presId="urn:microsoft.com/office/officeart/2008/layout/VerticalCurvedList"/>
    <dgm:cxn modelId="{1750357C-5E32-4685-B0F3-DC13D51B8C74}" type="presParOf" srcId="{18EBDE27-63F9-4372-A9A8-E8F370448073}" destId="{D0A14DAD-BCD2-40C3-9075-D5A73C595A50}" srcOrd="3" destOrd="0" presId="urn:microsoft.com/office/officeart/2008/layout/VerticalCurvedList"/>
    <dgm:cxn modelId="{5B35B890-AAF3-456E-9CF9-4EB79C5864A6}" type="presParOf" srcId="{63564896-7728-4686-AE80-8B5296B84A65}" destId="{D2BC7298-C50C-4B1D-8CE4-B6E4E7D58513}" srcOrd="1" destOrd="0" presId="urn:microsoft.com/office/officeart/2008/layout/VerticalCurvedList"/>
    <dgm:cxn modelId="{8AB5F2C2-BAE7-43B6-A5D2-42C334207308}" type="presParOf" srcId="{63564896-7728-4686-AE80-8B5296B84A65}" destId="{0BC2DFE3-2B5F-40CC-A42D-D10E7EADD79B}" srcOrd="2" destOrd="0" presId="urn:microsoft.com/office/officeart/2008/layout/VerticalCurvedList"/>
    <dgm:cxn modelId="{AAC0626B-38DD-44ED-A9CF-F1B808FDA9CD}" type="presParOf" srcId="{0BC2DFE3-2B5F-40CC-A42D-D10E7EADD79B}" destId="{AE1672C5-C273-4511-A264-829155BA1A92}" srcOrd="0" destOrd="0" presId="urn:microsoft.com/office/officeart/2008/layout/VerticalCurvedList"/>
    <dgm:cxn modelId="{345163A6-B596-4806-9E48-96FE79DABA67}" type="presParOf" srcId="{63564896-7728-4686-AE80-8B5296B84A65}" destId="{E8284238-C47F-493E-9287-D362BC78C773}" srcOrd="3" destOrd="0" presId="urn:microsoft.com/office/officeart/2008/layout/VerticalCurvedList"/>
    <dgm:cxn modelId="{C506E5BB-9F8B-4105-9237-359FEBA45CC2}" type="presParOf" srcId="{63564896-7728-4686-AE80-8B5296B84A65}" destId="{265066B3-B876-4A84-8BD4-4226292BA47D}" srcOrd="4" destOrd="0" presId="urn:microsoft.com/office/officeart/2008/layout/VerticalCurvedList"/>
    <dgm:cxn modelId="{4BA455B6-D73B-45FC-847F-BB9D5271DC72}" type="presParOf" srcId="{265066B3-B876-4A84-8BD4-4226292BA47D}" destId="{9FDAC630-1806-49DB-8887-5FE1988F1187}" srcOrd="0" destOrd="0" presId="urn:microsoft.com/office/officeart/2008/layout/VerticalCurvedList"/>
    <dgm:cxn modelId="{6AE3E800-53EA-496D-93F0-75357FD765DF}" type="presParOf" srcId="{63564896-7728-4686-AE80-8B5296B84A65}" destId="{0DE48909-2B6B-4EED-8C45-A9E7E3E6B83F}" srcOrd="5" destOrd="0" presId="urn:microsoft.com/office/officeart/2008/layout/VerticalCurvedList"/>
    <dgm:cxn modelId="{512E6525-4728-498B-8442-DE52BBC8AC3E}" type="presParOf" srcId="{63564896-7728-4686-AE80-8B5296B84A65}" destId="{CC78E05C-BEA7-4D22-94CC-28DDF2A40C18}" srcOrd="6" destOrd="0" presId="urn:microsoft.com/office/officeart/2008/layout/VerticalCurvedList"/>
    <dgm:cxn modelId="{E0E3A3BA-F948-480A-B658-2557CA51CB7D}" type="presParOf" srcId="{CC78E05C-BEA7-4D22-94CC-28DDF2A40C18}" destId="{77BF7D0C-4054-438B-A8EF-FF07C61AD95E}" srcOrd="0" destOrd="0" presId="urn:microsoft.com/office/officeart/2008/layout/VerticalCurvedList"/>
    <dgm:cxn modelId="{7F8DA79F-609A-4588-918F-6690A7570AB9}" type="presParOf" srcId="{63564896-7728-4686-AE80-8B5296B84A65}" destId="{612B9677-5AE4-4867-A3C0-CEB84A45332B}" srcOrd="7" destOrd="0" presId="urn:microsoft.com/office/officeart/2008/layout/VerticalCurvedList"/>
    <dgm:cxn modelId="{FE2845EC-9751-4629-A150-A39CD86D5B46}" type="presParOf" srcId="{63564896-7728-4686-AE80-8B5296B84A65}" destId="{4417C031-8A13-4E02-9BAB-515BB2408FE5}" srcOrd="8" destOrd="0" presId="urn:microsoft.com/office/officeart/2008/layout/VerticalCurvedList"/>
    <dgm:cxn modelId="{CD7185AD-6781-4708-BFF5-9CCA3ACB190B}" type="presParOf" srcId="{4417C031-8A13-4E02-9BAB-515BB2408FE5}" destId="{E8BB255E-7514-417D-A1CE-1B485252EDFA}" srcOrd="0" destOrd="0" presId="urn:microsoft.com/office/officeart/2008/layout/VerticalCurvedList"/>
    <dgm:cxn modelId="{A32BF545-CD8D-4F92-8E93-1B8FEF99826F}" type="presParOf" srcId="{63564896-7728-4686-AE80-8B5296B84A65}" destId="{F22BFB0C-E7B4-41D0-AEF4-5BD45EE164BD}" srcOrd="9" destOrd="0" presId="urn:microsoft.com/office/officeart/2008/layout/VerticalCurvedList"/>
    <dgm:cxn modelId="{99EF9C35-74B1-4728-BF33-7B2D7F6C7A70}" type="presParOf" srcId="{63564896-7728-4686-AE80-8B5296B84A65}" destId="{CC2BDBA9-E99C-4C0E-833A-E4A38E38F841}" srcOrd="10" destOrd="0" presId="urn:microsoft.com/office/officeart/2008/layout/VerticalCurvedList"/>
    <dgm:cxn modelId="{57E7F54F-6121-4385-AE3E-2C2A08236F02}" type="presParOf" srcId="{CC2BDBA9-E99C-4C0E-833A-E4A38E38F841}" destId="{A6ED54C8-CD33-4598-8504-8F88BA9B3FC0}" srcOrd="0" destOrd="0" presId="urn:microsoft.com/office/officeart/2008/layout/VerticalCurvedList"/>
    <dgm:cxn modelId="{1B8DA769-275A-4710-8FB1-81A2F33ACECE}" type="presParOf" srcId="{63564896-7728-4686-AE80-8B5296B84A65}" destId="{C2A44ED6-C957-4FFC-B9F9-4F330A2CF1BC}" srcOrd="11" destOrd="0" presId="urn:microsoft.com/office/officeart/2008/layout/VerticalCurvedList"/>
    <dgm:cxn modelId="{007D0D5B-C4F7-4719-BA1C-F1114340AFAD}" type="presParOf" srcId="{63564896-7728-4686-AE80-8B5296B84A65}" destId="{40BC0371-CDEA-4399-A268-93B2AB440BA2}" srcOrd="12" destOrd="0" presId="urn:microsoft.com/office/officeart/2008/layout/VerticalCurvedList"/>
    <dgm:cxn modelId="{38460B36-17CD-418D-9CA9-C0C4BC40F25E}" type="presParOf" srcId="{40BC0371-CDEA-4399-A268-93B2AB440BA2}" destId="{EB5B6B42-CD21-4F4E-90C0-8E9E49CC69F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BEA9B78-85D5-4ABB-90CB-F5DA31DF33C5}" type="doc">
      <dgm:prSet loTypeId="urn:microsoft.com/office/officeart/2008/layout/VerticalCurvedList" loCatId="list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7E597F85-532F-43FB-8667-06F7190E60F8}">
      <dgm:prSet phldrT="[Texto]"/>
      <dgm:spPr/>
      <dgm:t>
        <a:bodyPr/>
        <a:lstStyle/>
        <a:p>
          <a:pPr>
            <a:buFontTx/>
            <a:buAutoNum type="arabicPeriod"/>
          </a:pPr>
          <a:r>
            <a:rPr lang="es-MX">
              <a:latin typeface="+mn-lt"/>
            </a:rPr>
            <a:t>Introducción</a:t>
          </a:r>
          <a:endParaRPr lang="en-US" dirty="0"/>
        </a:p>
      </dgm:t>
    </dgm:pt>
    <dgm:pt modelId="{3EE2066B-586D-4936-ADF4-5CCF047D604F}" type="parTrans" cxnId="{EB21DEB0-7432-429F-96C7-4EDCB7FD3887}">
      <dgm:prSet/>
      <dgm:spPr/>
      <dgm:t>
        <a:bodyPr/>
        <a:lstStyle/>
        <a:p>
          <a:endParaRPr lang="en-US"/>
        </a:p>
      </dgm:t>
    </dgm:pt>
    <dgm:pt modelId="{B57A74C0-4D71-495B-9C65-EBD58B64B191}" type="sibTrans" cxnId="{EB21DEB0-7432-429F-96C7-4EDCB7FD3887}">
      <dgm:prSet/>
      <dgm:spPr/>
      <dgm:t>
        <a:bodyPr/>
        <a:lstStyle/>
        <a:p>
          <a:endParaRPr lang="en-US"/>
        </a:p>
      </dgm:t>
    </dgm:pt>
    <dgm:pt modelId="{0A955341-05AC-4166-901C-8330D42383B8}">
      <dgm:prSet/>
      <dgm:spPr/>
      <dgm:t>
        <a:bodyPr/>
        <a:lstStyle/>
        <a:p>
          <a:r>
            <a:rPr lang="es-ES" dirty="0">
              <a:latin typeface="+mn-lt"/>
            </a:rPr>
            <a:t>Objetivos</a:t>
          </a:r>
        </a:p>
      </dgm:t>
    </dgm:pt>
    <dgm:pt modelId="{7C38929C-8CE9-4751-B4CA-B1FA3A53786C}" type="parTrans" cxnId="{D9D7BD0B-7788-420C-B36E-928BCFFEF7BD}">
      <dgm:prSet/>
      <dgm:spPr/>
      <dgm:t>
        <a:bodyPr/>
        <a:lstStyle/>
        <a:p>
          <a:endParaRPr lang="en-US"/>
        </a:p>
      </dgm:t>
    </dgm:pt>
    <dgm:pt modelId="{618ECF52-86BB-4C15-A773-EC76D77F7C81}" type="sibTrans" cxnId="{D9D7BD0B-7788-420C-B36E-928BCFFEF7BD}">
      <dgm:prSet/>
      <dgm:spPr/>
      <dgm:t>
        <a:bodyPr/>
        <a:lstStyle/>
        <a:p>
          <a:endParaRPr lang="en-US"/>
        </a:p>
      </dgm:t>
    </dgm:pt>
    <dgm:pt modelId="{09E35FE8-37D2-48BA-AD47-53D21992CD6C}">
      <dgm:prSet/>
      <dgm:spPr/>
      <dgm:t>
        <a:bodyPr/>
        <a:lstStyle/>
        <a:p>
          <a:r>
            <a:rPr lang="es-MX" dirty="0">
              <a:latin typeface="+mn-lt"/>
            </a:rPr>
            <a:t>Metodología</a:t>
          </a:r>
        </a:p>
      </dgm:t>
    </dgm:pt>
    <dgm:pt modelId="{26682E71-FB5F-46FE-93DC-2E85C323EF52}" type="parTrans" cxnId="{1D135E25-CA7A-4669-8A4D-04E9935D4B18}">
      <dgm:prSet/>
      <dgm:spPr/>
      <dgm:t>
        <a:bodyPr/>
        <a:lstStyle/>
        <a:p>
          <a:endParaRPr lang="en-US"/>
        </a:p>
      </dgm:t>
    </dgm:pt>
    <dgm:pt modelId="{CA8C1949-35BA-48FC-B403-17F422798F25}" type="sibTrans" cxnId="{1D135E25-CA7A-4669-8A4D-04E9935D4B18}">
      <dgm:prSet/>
      <dgm:spPr/>
      <dgm:t>
        <a:bodyPr/>
        <a:lstStyle/>
        <a:p>
          <a:endParaRPr lang="en-US"/>
        </a:p>
      </dgm:t>
    </dgm:pt>
    <dgm:pt modelId="{ED5D8CE4-53E3-47C5-80D2-68998558457A}">
      <dgm:prSet/>
      <dgm:spPr/>
      <dgm:t>
        <a:bodyPr/>
        <a:lstStyle/>
        <a:p>
          <a:r>
            <a:rPr lang="es-MX" dirty="0">
              <a:latin typeface="+mn-lt"/>
            </a:rPr>
            <a:t>Resultados y discusión</a:t>
          </a:r>
        </a:p>
      </dgm:t>
    </dgm:pt>
    <dgm:pt modelId="{9DC4DD78-122C-4FFE-A0BD-CA3D7FDC7F97}" type="parTrans" cxnId="{9C75ABB6-7505-46D8-9E33-44C79BB42037}">
      <dgm:prSet/>
      <dgm:spPr/>
      <dgm:t>
        <a:bodyPr/>
        <a:lstStyle/>
        <a:p>
          <a:endParaRPr lang="en-US"/>
        </a:p>
      </dgm:t>
    </dgm:pt>
    <dgm:pt modelId="{62A8ABE1-35FA-428E-AE9E-B80FC7D45E95}" type="sibTrans" cxnId="{9C75ABB6-7505-46D8-9E33-44C79BB42037}">
      <dgm:prSet/>
      <dgm:spPr/>
      <dgm:t>
        <a:bodyPr/>
        <a:lstStyle/>
        <a:p>
          <a:endParaRPr lang="en-US"/>
        </a:p>
      </dgm:t>
    </dgm:pt>
    <dgm:pt modelId="{559C7B5B-727B-4599-96AF-28A5F8F15CA2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MX" dirty="0">
              <a:latin typeface="+mn-lt"/>
            </a:rPr>
            <a:t>Conclusiones</a:t>
          </a:r>
        </a:p>
      </dgm:t>
    </dgm:pt>
    <dgm:pt modelId="{0FBBC436-B873-4EDD-A628-050F0CC4CB46}" type="parTrans" cxnId="{65C3B964-9AF4-4D41-9F4B-5CDAA30242A0}">
      <dgm:prSet/>
      <dgm:spPr/>
      <dgm:t>
        <a:bodyPr/>
        <a:lstStyle/>
        <a:p>
          <a:endParaRPr lang="en-US"/>
        </a:p>
      </dgm:t>
    </dgm:pt>
    <dgm:pt modelId="{4C12655F-CEA3-4EBD-97E0-1AB221E1CBEC}" type="sibTrans" cxnId="{65C3B964-9AF4-4D41-9F4B-5CDAA30242A0}">
      <dgm:prSet/>
      <dgm:spPr/>
      <dgm:t>
        <a:bodyPr/>
        <a:lstStyle/>
        <a:p>
          <a:endParaRPr lang="en-US"/>
        </a:p>
      </dgm:t>
    </dgm:pt>
    <dgm:pt modelId="{1BDC6784-0D73-442E-B4F9-CC0DF5969EE0}">
      <dgm:prSet/>
      <dgm:spPr/>
      <dgm:t>
        <a:bodyPr/>
        <a:lstStyle/>
        <a:p>
          <a:r>
            <a:rPr lang="es-MX" dirty="0">
              <a:latin typeface="+mn-lt"/>
            </a:rPr>
            <a:t>Recomendaciones</a:t>
          </a:r>
          <a:endParaRPr lang="es-ES" dirty="0">
            <a:latin typeface="+mn-lt"/>
          </a:endParaRPr>
        </a:p>
      </dgm:t>
    </dgm:pt>
    <dgm:pt modelId="{E652F011-74D1-478E-8327-70F42E56CA63}" type="parTrans" cxnId="{1509F220-044E-455B-B2A7-A71E5F24F7C8}">
      <dgm:prSet/>
      <dgm:spPr/>
      <dgm:t>
        <a:bodyPr/>
        <a:lstStyle/>
        <a:p>
          <a:endParaRPr lang="en-US"/>
        </a:p>
      </dgm:t>
    </dgm:pt>
    <dgm:pt modelId="{3A69F6DA-F14E-430F-82EF-DD9859E44CBC}" type="sibTrans" cxnId="{1509F220-044E-455B-B2A7-A71E5F24F7C8}">
      <dgm:prSet/>
      <dgm:spPr/>
      <dgm:t>
        <a:bodyPr/>
        <a:lstStyle/>
        <a:p>
          <a:endParaRPr lang="en-US"/>
        </a:p>
      </dgm:t>
    </dgm:pt>
    <dgm:pt modelId="{8C3FFC09-128F-4EFE-A3AF-3A9AABC64C74}" type="pres">
      <dgm:prSet presAssocID="{7BEA9B78-85D5-4ABB-90CB-F5DA31DF33C5}" presName="Name0" presStyleCnt="0">
        <dgm:presLayoutVars>
          <dgm:chMax val="7"/>
          <dgm:chPref val="7"/>
          <dgm:dir/>
        </dgm:presLayoutVars>
      </dgm:prSet>
      <dgm:spPr/>
    </dgm:pt>
    <dgm:pt modelId="{63564896-7728-4686-AE80-8B5296B84A65}" type="pres">
      <dgm:prSet presAssocID="{7BEA9B78-85D5-4ABB-90CB-F5DA31DF33C5}" presName="Name1" presStyleCnt="0"/>
      <dgm:spPr/>
    </dgm:pt>
    <dgm:pt modelId="{18EBDE27-63F9-4372-A9A8-E8F370448073}" type="pres">
      <dgm:prSet presAssocID="{7BEA9B78-85D5-4ABB-90CB-F5DA31DF33C5}" presName="cycle" presStyleCnt="0"/>
      <dgm:spPr/>
    </dgm:pt>
    <dgm:pt modelId="{2602E53F-E3E8-4CAE-AF78-CFBCAF0DD3B7}" type="pres">
      <dgm:prSet presAssocID="{7BEA9B78-85D5-4ABB-90CB-F5DA31DF33C5}" presName="srcNode" presStyleLbl="node1" presStyleIdx="0" presStyleCnt="6"/>
      <dgm:spPr/>
    </dgm:pt>
    <dgm:pt modelId="{41957CCE-E3B8-4D47-89CB-D52E374A5BC6}" type="pres">
      <dgm:prSet presAssocID="{7BEA9B78-85D5-4ABB-90CB-F5DA31DF33C5}" presName="conn" presStyleLbl="parChTrans1D2" presStyleIdx="0" presStyleCnt="1"/>
      <dgm:spPr/>
    </dgm:pt>
    <dgm:pt modelId="{41DE2A16-D568-4749-90AF-8BAEB1A601A2}" type="pres">
      <dgm:prSet presAssocID="{7BEA9B78-85D5-4ABB-90CB-F5DA31DF33C5}" presName="extraNode" presStyleLbl="node1" presStyleIdx="0" presStyleCnt="6"/>
      <dgm:spPr/>
    </dgm:pt>
    <dgm:pt modelId="{D0A14DAD-BCD2-40C3-9075-D5A73C595A50}" type="pres">
      <dgm:prSet presAssocID="{7BEA9B78-85D5-4ABB-90CB-F5DA31DF33C5}" presName="dstNode" presStyleLbl="node1" presStyleIdx="0" presStyleCnt="6"/>
      <dgm:spPr/>
    </dgm:pt>
    <dgm:pt modelId="{D2BC7298-C50C-4B1D-8CE4-B6E4E7D58513}" type="pres">
      <dgm:prSet presAssocID="{7E597F85-532F-43FB-8667-06F7190E60F8}" presName="text_1" presStyleLbl="node1" presStyleIdx="0" presStyleCnt="6">
        <dgm:presLayoutVars>
          <dgm:bulletEnabled val="1"/>
        </dgm:presLayoutVars>
      </dgm:prSet>
      <dgm:spPr/>
    </dgm:pt>
    <dgm:pt modelId="{0BC2DFE3-2B5F-40CC-A42D-D10E7EADD79B}" type="pres">
      <dgm:prSet presAssocID="{7E597F85-532F-43FB-8667-06F7190E60F8}" presName="accent_1" presStyleCnt="0"/>
      <dgm:spPr/>
    </dgm:pt>
    <dgm:pt modelId="{AE1672C5-C273-4511-A264-829155BA1A92}" type="pres">
      <dgm:prSet presAssocID="{7E597F85-532F-43FB-8667-06F7190E60F8}" presName="accentRepeatNode" presStyleLbl="solidFgAcc1" presStyleIdx="0" presStyleCnt="6"/>
      <dgm:spPr/>
    </dgm:pt>
    <dgm:pt modelId="{E8284238-C47F-493E-9287-D362BC78C773}" type="pres">
      <dgm:prSet presAssocID="{0A955341-05AC-4166-901C-8330D42383B8}" presName="text_2" presStyleLbl="node1" presStyleIdx="1" presStyleCnt="6">
        <dgm:presLayoutVars>
          <dgm:bulletEnabled val="1"/>
        </dgm:presLayoutVars>
      </dgm:prSet>
      <dgm:spPr/>
    </dgm:pt>
    <dgm:pt modelId="{265066B3-B876-4A84-8BD4-4226292BA47D}" type="pres">
      <dgm:prSet presAssocID="{0A955341-05AC-4166-901C-8330D42383B8}" presName="accent_2" presStyleCnt="0"/>
      <dgm:spPr/>
    </dgm:pt>
    <dgm:pt modelId="{9FDAC630-1806-49DB-8887-5FE1988F1187}" type="pres">
      <dgm:prSet presAssocID="{0A955341-05AC-4166-901C-8330D42383B8}" presName="accentRepeatNode" presStyleLbl="solidFgAcc1" presStyleIdx="1" presStyleCnt="6"/>
      <dgm:spPr/>
    </dgm:pt>
    <dgm:pt modelId="{0DE48909-2B6B-4EED-8C45-A9E7E3E6B83F}" type="pres">
      <dgm:prSet presAssocID="{09E35FE8-37D2-48BA-AD47-53D21992CD6C}" presName="text_3" presStyleLbl="node1" presStyleIdx="2" presStyleCnt="6">
        <dgm:presLayoutVars>
          <dgm:bulletEnabled val="1"/>
        </dgm:presLayoutVars>
      </dgm:prSet>
      <dgm:spPr/>
    </dgm:pt>
    <dgm:pt modelId="{CC78E05C-BEA7-4D22-94CC-28DDF2A40C18}" type="pres">
      <dgm:prSet presAssocID="{09E35FE8-37D2-48BA-AD47-53D21992CD6C}" presName="accent_3" presStyleCnt="0"/>
      <dgm:spPr/>
    </dgm:pt>
    <dgm:pt modelId="{77BF7D0C-4054-438B-A8EF-FF07C61AD95E}" type="pres">
      <dgm:prSet presAssocID="{09E35FE8-37D2-48BA-AD47-53D21992CD6C}" presName="accentRepeatNode" presStyleLbl="solidFgAcc1" presStyleIdx="2" presStyleCnt="6"/>
      <dgm:spPr/>
    </dgm:pt>
    <dgm:pt modelId="{612B9677-5AE4-4867-A3C0-CEB84A45332B}" type="pres">
      <dgm:prSet presAssocID="{ED5D8CE4-53E3-47C5-80D2-68998558457A}" presName="text_4" presStyleLbl="node1" presStyleIdx="3" presStyleCnt="6">
        <dgm:presLayoutVars>
          <dgm:bulletEnabled val="1"/>
        </dgm:presLayoutVars>
      </dgm:prSet>
      <dgm:spPr/>
    </dgm:pt>
    <dgm:pt modelId="{4417C031-8A13-4E02-9BAB-515BB2408FE5}" type="pres">
      <dgm:prSet presAssocID="{ED5D8CE4-53E3-47C5-80D2-68998558457A}" presName="accent_4" presStyleCnt="0"/>
      <dgm:spPr/>
    </dgm:pt>
    <dgm:pt modelId="{E8BB255E-7514-417D-A1CE-1B485252EDFA}" type="pres">
      <dgm:prSet presAssocID="{ED5D8CE4-53E3-47C5-80D2-68998558457A}" presName="accentRepeatNode" presStyleLbl="solidFgAcc1" presStyleIdx="3" presStyleCnt="6"/>
      <dgm:spPr/>
    </dgm:pt>
    <dgm:pt modelId="{F22BFB0C-E7B4-41D0-AEF4-5BD45EE164BD}" type="pres">
      <dgm:prSet presAssocID="{559C7B5B-727B-4599-96AF-28A5F8F15CA2}" presName="text_5" presStyleLbl="node1" presStyleIdx="4" presStyleCnt="6">
        <dgm:presLayoutVars>
          <dgm:bulletEnabled val="1"/>
        </dgm:presLayoutVars>
      </dgm:prSet>
      <dgm:spPr/>
    </dgm:pt>
    <dgm:pt modelId="{CC2BDBA9-E99C-4C0E-833A-E4A38E38F841}" type="pres">
      <dgm:prSet presAssocID="{559C7B5B-727B-4599-96AF-28A5F8F15CA2}" presName="accent_5" presStyleCnt="0"/>
      <dgm:spPr/>
    </dgm:pt>
    <dgm:pt modelId="{A6ED54C8-CD33-4598-8504-8F88BA9B3FC0}" type="pres">
      <dgm:prSet presAssocID="{559C7B5B-727B-4599-96AF-28A5F8F15CA2}" presName="accentRepeatNode" presStyleLbl="solidFgAcc1" presStyleIdx="4" presStyleCnt="6"/>
      <dgm:spPr/>
    </dgm:pt>
    <dgm:pt modelId="{C2A44ED6-C957-4FFC-B9F9-4F330A2CF1BC}" type="pres">
      <dgm:prSet presAssocID="{1BDC6784-0D73-442E-B4F9-CC0DF5969EE0}" presName="text_6" presStyleLbl="node1" presStyleIdx="5" presStyleCnt="6">
        <dgm:presLayoutVars>
          <dgm:bulletEnabled val="1"/>
        </dgm:presLayoutVars>
      </dgm:prSet>
      <dgm:spPr/>
    </dgm:pt>
    <dgm:pt modelId="{40BC0371-CDEA-4399-A268-93B2AB440BA2}" type="pres">
      <dgm:prSet presAssocID="{1BDC6784-0D73-442E-B4F9-CC0DF5969EE0}" presName="accent_6" presStyleCnt="0"/>
      <dgm:spPr/>
    </dgm:pt>
    <dgm:pt modelId="{EB5B6B42-CD21-4F4E-90C0-8E9E49CC69F9}" type="pres">
      <dgm:prSet presAssocID="{1BDC6784-0D73-442E-B4F9-CC0DF5969EE0}" presName="accentRepeatNode" presStyleLbl="solidFgAcc1" presStyleIdx="5" presStyleCnt="6"/>
      <dgm:spPr/>
    </dgm:pt>
  </dgm:ptLst>
  <dgm:cxnLst>
    <dgm:cxn modelId="{D9D7BD0B-7788-420C-B36E-928BCFFEF7BD}" srcId="{7BEA9B78-85D5-4ABB-90CB-F5DA31DF33C5}" destId="{0A955341-05AC-4166-901C-8330D42383B8}" srcOrd="1" destOrd="0" parTransId="{7C38929C-8CE9-4751-B4CA-B1FA3A53786C}" sibTransId="{618ECF52-86BB-4C15-A773-EC76D77F7C81}"/>
    <dgm:cxn modelId="{1509F220-044E-455B-B2A7-A71E5F24F7C8}" srcId="{7BEA9B78-85D5-4ABB-90CB-F5DA31DF33C5}" destId="{1BDC6784-0D73-442E-B4F9-CC0DF5969EE0}" srcOrd="5" destOrd="0" parTransId="{E652F011-74D1-478E-8327-70F42E56CA63}" sibTransId="{3A69F6DA-F14E-430F-82EF-DD9859E44CBC}"/>
    <dgm:cxn modelId="{1D135E25-CA7A-4669-8A4D-04E9935D4B18}" srcId="{7BEA9B78-85D5-4ABB-90CB-F5DA31DF33C5}" destId="{09E35FE8-37D2-48BA-AD47-53D21992CD6C}" srcOrd="2" destOrd="0" parTransId="{26682E71-FB5F-46FE-93DC-2E85C323EF52}" sibTransId="{CA8C1949-35BA-48FC-B403-17F422798F25}"/>
    <dgm:cxn modelId="{43110232-B6E0-4386-BC9E-18CC0E686B38}" type="presOf" srcId="{0A955341-05AC-4166-901C-8330D42383B8}" destId="{E8284238-C47F-493E-9287-D362BC78C773}" srcOrd="0" destOrd="0" presId="urn:microsoft.com/office/officeart/2008/layout/VerticalCurvedList"/>
    <dgm:cxn modelId="{AC6F1F34-F6DF-419C-88B6-FC2A360ECCD9}" type="presOf" srcId="{09E35FE8-37D2-48BA-AD47-53D21992CD6C}" destId="{0DE48909-2B6B-4EED-8C45-A9E7E3E6B83F}" srcOrd="0" destOrd="0" presId="urn:microsoft.com/office/officeart/2008/layout/VerticalCurvedList"/>
    <dgm:cxn modelId="{46052035-2B15-4A1D-A8BA-738E39A5B5A3}" type="presOf" srcId="{ED5D8CE4-53E3-47C5-80D2-68998558457A}" destId="{612B9677-5AE4-4867-A3C0-CEB84A45332B}" srcOrd="0" destOrd="0" presId="urn:microsoft.com/office/officeart/2008/layout/VerticalCurvedList"/>
    <dgm:cxn modelId="{65C3B964-9AF4-4D41-9F4B-5CDAA30242A0}" srcId="{7BEA9B78-85D5-4ABB-90CB-F5DA31DF33C5}" destId="{559C7B5B-727B-4599-96AF-28A5F8F15CA2}" srcOrd="4" destOrd="0" parTransId="{0FBBC436-B873-4EDD-A628-050F0CC4CB46}" sibTransId="{4C12655F-CEA3-4EBD-97E0-1AB221E1CBEC}"/>
    <dgm:cxn modelId="{3A87CE80-24FD-4830-A676-52656BB25C6E}" type="presOf" srcId="{559C7B5B-727B-4599-96AF-28A5F8F15CA2}" destId="{F22BFB0C-E7B4-41D0-AEF4-5BD45EE164BD}" srcOrd="0" destOrd="0" presId="urn:microsoft.com/office/officeart/2008/layout/VerticalCurvedList"/>
    <dgm:cxn modelId="{EB21DEB0-7432-429F-96C7-4EDCB7FD3887}" srcId="{7BEA9B78-85D5-4ABB-90CB-F5DA31DF33C5}" destId="{7E597F85-532F-43FB-8667-06F7190E60F8}" srcOrd="0" destOrd="0" parTransId="{3EE2066B-586D-4936-ADF4-5CCF047D604F}" sibTransId="{B57A74C0-4D71-495B-9C65-EBD58B64B191}"/>
    <dgm:cxn modelId="{9C75ABB6-7505-46D8-9E33-44C79BB42037}" srcId="{7BEA9B78-85D5-4ABB-90CB-F5DA31DF33C5}" destId="{ED5D8CE4-53E3-47C5-80D2-68998558457A}" srcOrd="3" destOrd="0" parTransId="{9DC4DD78-122C-4FFE-A0BD-CA3D7FDC7F97}" sibTransId="{62A8ABE1-35FA-428E-AE9E-B80FC7D45E95}"/>
    <dgm:cxn modelId="{D16CF9D3-1B94-4CE6-A1EE-46E6D6124B0E}" type="presOf" srcId="{7BEA9B78-85D5-4ABB-90CB-F5DA31DF33C5}" destId="{8C3FFC09-128F-4EFE-A3AF-3A9AABC64C74}" srcOrd="0" destOrd="0" presId="urn:microsoft.com/office/officeart/2008/layout/VerticalCurvedList"/>
    <dgm:cxn modelId="{9028C5E6-5390-4F2F-9B73-E05C64E3D0B4}" type="presOf" srcId="{1BDC6784-0D73-442E-B4F9-CC0DF5969EE0}" destId="{C2A44ED6-C957-4FFC-B9F9-4F330A2CF1BC}" srcOrd="0" destOrd="0" presId="urn:microsoft.com/office/officeart/2008/layout/VerticalCurvedList"/>
    <dgm:cxn modelId="{1CDE13EE-38F7-4CCB-8539-A302D1382A69}" type="presOf" srcId="{7E597F85-532F-43FB-8667-06F7190E60F8}" destId="{D2BC7298-C50C-4B1D-8CE4-B6E4E7D58513}" srcOrd="0" destOrd="0" presId="urn:microsoft.com/office/officeart/2008/layout/VerticalCurvedList"/>
    <dgm:cxn modelId="{C1A2FBF4-8A36-4470-B32D-623B19FFA29A}" type="presOf" srcId="{B57A74C0-4D71-495B-9C65-EBD58B64B191}" destId="{41957CCE-E3B8-4D47-89CB-D52E374A5BC6}" srcOrd="0" destOrd="0" presId="urn:microsoft.com/office/officeart/2008/layout/VerticalCurvedList"/>
    <dgm:cxn modelId="{FE430012-C71B-49C5-8AC2-10AFF5B9636B}" type="presParOf" srcId="{8C3FFC09-128F-4EFE-A3AF-3A9AABC64C74}" destId="{63564896-7728-4686-AE80-8B5296B84A65}" srcOrd="0" destOrd="0" presId="urn:microsoft.com/office/officeart/2008/layout/VerticalCurvedList"/>
    <dgm:cxn modelId="{4E39875B-3D97-4E2C-AE1F-C2D6E9A8CF2C}" type="presParOf" srcId="{63564896-7728-4686-AE80-8B5296B84A65}" destId="{18EBDE27-63F9-4372-A9A8-E8F370448073}" srcOrd="0" destOrd="0" presId="urn:microsoft.com/office/officeart/2008/layout/VerticalCurvedList"/>
    <dgm:cxn modelId="{62A23CA8-20A3-4404-8B41-F539AD252EF2}" type="presParOf" srcId="{18EBDE27-63F9-4372-A9A8-E8F370448073}" destId="{2602E53F-E3E8-4CAE-AF78-CFBCAF0DD3B7}" srcOrd="0" destOrd="0" presId="urn:microsoft.com/office/officeart/2008/layout/VerticalCurvedList"/>
    <dgm:cxn modelId="{3247B466-6794-4B60-B1A2-EDB7AA79A771}" type="presParOf" srcId="{18EBDE27-63F9-4372-A9A8-E8F370448073}" destId="{41957CCE-E3B8-4D47-89CB-D52E374A5BC6}" srcOrd="1" destOrd="0" presId="urn:microsoft.com/office/officeart/2008/layout/VerticalCurvedList"/>
    <dgm:cxn modelId="{A3851379-DC21-4A1C-B7C1-691980545F15}" type="presParOf" srcId="{18EBDE27-63F9-4372-A9A8-E8F370448073}" destId="{41DE2A16-D568-4749-90AF-8BAEB1A601A2}" srcOrd="2" destOrd="0" presId="urn:microsoft.com/office/officeart/2008/layout/VerticalCurvedList"/>
    <dgm:cxn modelId="{1750357C-5E32-4685-B0F3-DC13D51B8C74}" type="presParOf" srcId="{18EBDE27-63F9-4372-A9A8-E8F370448073}" destId="{D0A14DAD-BCD2-40C3-9075-D5A73C595A50}" srcOrd="3" destOrd="0" presId="urn:microsoft.com/office/officeart/2008/layout/VerticalCurvedList"/>
    <dgm:cxn modelId="{5B35B890-AAF3-456E-9CF9-4EB79C5864A6}" type="presParOf" srcId="{63564896-7728-4686-AE80-8B5296B84A65}" destId="{D2BC7298-C50C-4B1D-8CE4-B6E4E7D58513}" srcOrd="1" destOrd="0" presId="urn:microsoft.com/office/officeart/2008/layout/VerticalCurvedList"/>
    <dgm:cxn modelId="{8AB5F2C2-BAE7-43B6-A5D2-42C334207308}" type="presParOf" srcId="{63564896-7728-4686-AE80-8B5296B84A65}" destId="{0BC2DFE3-2B5F-40CC-A42D-D10E7EADD79B}" srcOrd="2" destOrd="0" presId="urn:microsoft.com/office/officeart/2008/layout/VerticalCurvedList"/>
    <dgm:cxn modelId="{AAC0626B-38DD-44ED-A9CF-F1B808FDA9CD}" type="presParOf" srcId="{0BC2DFE3-2B5F-40CC-A42D-D10E7EADD79B}" destId="{AE1672C5-C273-4511-A264-829155BA1A92}" srcOrd="0" destOrd="0" presId="urn:microsoft.com/office/officeart/2008/layout/VerticalCurvedList"/>
    <dgm:cxn modelId="{345163A6-B596-4806-9E48-96FE79DABA67}" type="presParOf" srcId="{63564896-7728-4686-AE80-8B5296B84A65}" destId="{E8284238-C47F-493E-9287-D362BC78C773}" srcOrd="3" destOrd="0" presId="urn:microsoft.com/office/officeart/2008/layout/VerticalCurvedList"/>
    <dgm:cxn modelId="{C506E5BB-9F8B-4105-9237-359FEBA45CC2}" type="presParOf" srcId="{63564896-7728-4686-AE80-8B5296B84A65}" destId="{265066B3-B876-4A84-8BD4-4226292BA47D}" srcOrd="4" destOrd="0" presId="urn:microsoft.com/office/officeart/2008/layout/VerticalCurvedList"/>
    <dgm:cxn modelId="{4BA455B6-D73B-45FC-847F-BB9D5271DC72}" type="presParOf" srcId="{265066B3-B876-4A84-8BD4-4226292BA47D}" destId="{9FDAC630-1806-49DB-8887-5FE1988F1187}" srcOrd="0" destOrd="0" presId="urn:microsoft.com/office/officeart/2008/layout/VerticalCurvedList"/>
    <dgm:cxn modelId="{6AE3E800-53EA-496D-93F0-75357FD765DF}" type="presParOf" srcId="{63564896-7728-4686-AE80-8B5296B84A65}" destId="{0DE48909-2B6B-4EED-8C45-A9E7E3E6B83F}" srcOrd="5" destOrd="0" presId="urn:microsoft.com/office/officeart/2008/layout/VerticalCurvedList"/>
    <dgm:cxn modelId="{512E6525-4728-498B-8442-DE52BBC8AC3E}" type="presParOf" srcId="{63564896-7728-4686-AE80-8B5296B84A65}" destId="{CC78E05C-BEA7-4D22-94CC-28DDF2A40C18}" srcOrd="6" destOrd="0" presId="urn:microsoft.com/office/officeart/2008/layout/VerticalCurvedList"/>
    <dgm:cxn modelId="{E0E3A3BA-F948-480A-B658-2557CA51CB7D}" type="presParOf" srcId="{CC78E05C-BEA7-4D22-94CC-28DDF2A40C18}" destId="{77BF7D0C-4054-438B-A8EF-FF07C61AD95E}" srcOrd="0" destOrd="0" presId="urn:microsoft.com/office/officeart/2008/layout/VerticalCurvedList"/>
    <dgm:cxn modelId="{7F8DA79F-609A-4588-918F-6690A7570AB9}" type="presParOf" srcId="{63564896-7728-4686-AE80-8B5296B84A65}" destId="{612B9677-5AE4-4867-A3C0-CEB84A45332B}" srcOrd="7" destOrd="0" presId="urn:microsoft.com/office/officeart/2008/layout/VerticalCurvedList"/>
    <dgm:cxn modelId="{FE2845EC-9751-4629-A150-A39CD86D5B46}" type="presParOf" srcId="{63564896-7728-4686-AE80-8B5296B84A65}" destId="{4417C031-8A13-4E02-9BAB-515BB2408FE5}" srcOrd="8" destOrd="0" presId="urn:microsoft.com/office/officeart/2008/layout/VerticalCurvedList"/>
    <dgm:cxn modelId="{CD7185AD-6781-4708-BFF5-9CCA3ACB190B}" type="presParOf" srcId="{4417C031-8A13-4E02-9BAB-515BB2408FE5}" destId="{E8BB255E-7514-417D-A1CE-1B485252EDFA}" srcOrd="0" destOrd="0" presId="urn:microsoft.com/office/officeart/2008/layout/VerticalCurvedList"/>
    <dgm:cxn modelId="{A32BF545-CD8D-4F92-8E93-1B8FEF99826F}" type="presParOf" srcId="{63564896-7728-4686-AE80-8B5296B84A65}" destId="{F22BFB0C-E7B4-41D0-AEF4-5BD45EE164BD}" srcOrd="9" destOrd="0" presId="urn:microsoft.com/office/officeart/2008/layout/VerticalCurvedList"/>
    <dgm:cxn modelId="{99EF9C35-74B1-4728-BF33-7B2D7F6C7A70}" type="presParOf" srcId="{63564896-7728-4686-AE80-8B5296B84A65}" destId="{CC2BDBA9-E99C-4C0E-833A-E4A38E38F841}" srcOrd="10" destOrd="0" presId="urn:microsoft.com/office/officeart/2008/layout/VerticalCurvedList"/>
    <dgm:cxn modelId="{57E7F54F-6121-4385-AE3E-2C2A08236F02}" type="presParOf" srcId="{CC2BDBA9-E99C-4C0E-833A-E4A38E38F841}" destId="{A6ED54C8-CD33-4598-8504-8F88BA9B3FC0}" srcOrd="0" destOrd="0" presId="urn:microsoft.com/office/officeart/2008/layout/VerticalCurvedList"/>
    <dgm:cxn modelId="{1B8DA769-275A-4710-8FB1-81A2F33ACECE}" type="presParOf" srcId="{63564896-7728-4686-AE80-8B5296B84A65}" destId="{C2A44ED6-C957-4FFC-B9F9-4F330A2CF1BC}" srcOrd="11" destOrd="0" presId="urn:microsoft.com/office/officeart/2008/layout/VerticalCurvedList"/>
    <dgm:cxn modelId="{007D0D5B-C4F7-4719-BA1C-F1114340AFAD}" type="presParOf" srcId="{63564896-7728-4686-AE80-8B5296B84A65}" destId="{40BC0371-CDEA-4399-A268-93B2AB440BA2}" srcOrd="12" destOrd="0" presId="urn:microsoft.com/office/officeart/2008/layout/VerticalCurvedList"/>
    <dgm:cxn modelId="{38460B36-17CD-418D-9CA9-C0C4BC40F25E}" type="presParOf" srcId="{40BC0371-CDEA-4399-A268-93B2AB440BA2}" destId="{EB5B6B42-CD21-4F4E-90C0-8E9E49CC69F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BEA9B78-85D5-4ABB-90CB-F5DA31DF33C5}" type="doc">
      <dgm:prSet loTypeId="urn:microsoft.com/office/officeart/2008/layout/VerticalCurvedList" loCatId="list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7E597F85-532F-43FB-8667-06F7190E60F8}">
      <dgm:prSet phldrT="[Texto]"/>
      <dgm:spPr/>
      <dgm:t>
        <a:bodyPr/>
        <a:lstStyle/>
        <a:p>
          <a:pPr>
            <a:buFontTx/>
            <a:buAutoNum type="arabicPeriod"/>
          </a:pPr>
          <a:r>
            <a:rPr lang="es-MX">
              <a:latin typeface="+mn-lt"/>
            </a:rPr>
            <a:t>Introducción</a:t>
          </a:r>
          <a:endParaRPr lang="en-US" dirty="0"/>
        </a:p>
      </dgm:t>
    </dgm:pt>
    <dgm:pt modelId="{3EE2066B-586D-4936-ADF4-5CCF047D604F}" type="parTrans" cxnId="{EB21DEB0-7432-429F-96C7-4EDCB7FD3887}">
      <dgm:prSet/>
      <dgm:spPr/>
      <dgm:t>
        <a:bodyPr/>
        <a:lstStyle/>
        <a:p>
          <a:endParaRPr lang="en-US"/>
        </a:p>
      </dgm:t>
    </dgm:pt>
    <dgm:pt modelId="{B57A74C0-4D71-495B-9C65-EBD58B64B191}" type="sibTrans" cxnId="{EB21DEB0-7432-429F-96C7-4EDCB7FD3887}">
      <dgm:prSet/>
      <dgm:spPr/>
      <dgm:t>
        <a:bodyPr/>
        <a:lstStyle/>
        <a:p>
          <a:endParaRPr lang="en-US"/>
        </a:p>
      </dgm:t>
    </dgm:pt>
    <dgm:pt modelId="{0A955341-05AC-4166-901C-8330D42383B8}">
      <dgm:prSet/>
      <dgm:spPr/>
      <dgm:t>
        <a:bodyPr/>
        <a:lstStyle/>
        <a:p>
          <a:r>
            <a:rPr lang="es-ES" dirty="0">
              <a:latin typeface="+mn-lt"/>
            </a:rPr>
            <a:t>Objetivos</a:t>
          </a:r>
        </a:p>
      </dgm:t>
    </dgm:pt>
    <dgm:pt modelId="{7C38929C-8CE9-4751-B4CA-B1FA3A53786C}" type="parTrans" cxnId="{D9D7BD0B-7788-420C-B36E-928BCFFEF7BD}">
      <dgm:prSet/>
      <dgm:spPr/>
      <dgm:t>
        <a:bodyPr/>
        <a:lstStyle/>
        <a:p>
          <a:endParaRPr lang="en-US"/>
        </a:p>
      </dgm:t>
    </dgm:pt>
    <dgm:pt modelId="{618ECF52-86BB-4C15-A773-EC76D77F7C81}" type="sibTrans" cxnId="{D9D7BD0B-7788-420C-B36E-928BCFFEF7BD}">
      <dgm:prSet/>
      <dgm:spPr/>
      <dgm:t>
        <a:bodyPr/>
        <a:lstStyle/>
        <a:p>
          <a:endParaRPr lang="en-US"/>
        </a:p>
      </dgm:t>
    </dgm:pt>
    <dgm:pt modelId="{09E35FE8-37D2-48BA-AD47-53D21992CD6C}">
      <dgm:prSet/>
      <dgm:spPr/>
      <dgm:t>
        <a:bodyPr/>
        <a:lstStyle/>
        <a:p>
          <a:r>
            <a:rPr lang="es-MX" dirty="0">
              <a:latin typeface="+mn-lt"/>
            </a:rPr>
            <a:t>Metodología</a:t>
          </a:r>
        </a:p>
      </dgm:t>
    </dgm:pt>
    <dgm:pt modelId="{26682E71-FB5F-46FE-93DC-2E85C323EF52}" type="parTrans" cxnId="{1D135E25-CA7A-4669-8A4D-04E9935D4B18}">
      <dgm:prSet/>
      <dgm:spPr/>
      <dgm:t>
        <a:bodyPr/>
        <a:lstStyle/>
        <a:p>
          <a:endParaRPr lang="en-US"/>
        </a:p>
      </dgm:t>
    </dgm:pt>
    <dgm:pt modelId="{CA8C1949-35BA-48FC-B403-17F422798F25}" type="sibTrans" cxnId="{1D135E25-CA7A-4669-8A4D-04E9935D4B18}">
      <dgm:prSet/>
      <dgm:spPr/>
      <dgm:t>
        <a:bodyPr/>
        <a:lstStyle/>
        <a:p>
          <a:endParaRPr lang="en-US"/>
        </a:p>
      </dgm:t>
    </dgm:pt>
    <dgm:pt modelId="{ED5D8CE4-53E3-47C5-80D2-68998558457A}">
      <dgm:prSet/>
      <dgm:spPr/>
      <dgm:t>
        <a:bodyPr/>
        <a:lstStyle/>
        <a:p>
          <a:r>
            <a:rPr lang="es-MX" dirty="0">
              <a:latin typeface="+mn-lt"/>
            </a:rPr>
            <a:t>Resultados y discusión</a:t>
          </a:r>
        </a:p>
      </dgm:t>
    </dgm:pt>
    <dgm:pt modelId="{9DC4DD78-122C-4FFE-A0BD-CA3D7FDC7F97}" type="parTrans" cxnId="{9C75ABB6-7505-46D8-9E33-44C79BB42037}">
      <dgm:prSet/>
      <dgm:spPr/>
      <dgm:t>
        <a:bodyPr/>
        <a:lstStyle/>
        <a:p>
          <a:endParaRPr lang="en-US"/>
        </a:p>
      </dgm:t>
    </dgm:pt>
    <dgm:pt modelId="{62A8ABE1-35FA-428E-AE9E-B80FC7D45E95}" type="sibTrans" cxnId="{9C75ABB6-7505-46D8-9E33-44C79BB42037}">
      <dgm:prSet/>
      <dgm:spPr/>
      <dgm:t>
        <a:bodyPr/>
        <a:lstStyle/>
        <a:p>
          <a:endParaRPr lang="en-US"/>
        </a:p>
      </dgm:t>
    </dgm:pt>
    <dgm:pt modelId="{559C7B5B-727B-4599-96AF-28A5F8F15CA2}">
      <dgm:prSet/>
      <dgm:spPr/>
      <dgm:t>
        <a:bodyPr/>
        <a:lstStyle/>
        <a:p>
          <a:r>
            <a:rPr lang="es-MX" dirty="0">
              <a:latin typeface="+mn-lt"/>
            </a:rPr>
            <a:t>Conclusiones</a:t>
          </a:r>
        </a:p>
      </dgm:t>
    </dgm:pt>
    <dgm:pt modelId="{0FBBC436-B873-4EDD-A628-050F0CC4CB46}" type="parTrans" cxnId="{65C3B964-9AF4-4D41-9F4B-5CDAA30242A0}">
      <dgm:prSet/>
      <dgm:spPr/>
      <dgm:t>
        <a:bodyPr/>
        <a:lstStyle/>
        <a:p>
          <a:endParaRPr lang="en-US"/>
        </a:p>
      </dgm:t>
    </dgm:pt>
    <dgm:pt modelId="{4C12655F-CEA3-4EBD-97E0-1AB221E1CBEC}" type="sibTrans" cxnId="{65C3B964-9AF4-4D41-9F4B-5CDAA30242A0}">
      <dgm:prSet/>
      <dgm:spPr/>
      <dgm:t>
        <a:bodyPr/>
        <a:lstStyle/>
        <a:p>
          <a:endParaRPr lang="en-US"/>
        </a:p>
      </dgm:t>
    </dgm:pt>
    <dgm:pt modelId="{1BDC6784-0D73-442E-B4F9-CC0DF5969EE0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MX" dirty="0">
              <a:latin typeface="+mn-lt"/>
            </a:rPr>
            <a:t>Recomendaciones</a:t>
          </a:r>
          <a:endParaRPr lang="es-ES" dirty="0">
            <a:latin typeface="+mn-lt"/>
          </a:endParaRPr>
        </a:p>
      </dgm:t>
    </dgm:pt>
    <dgm:pt modelId="{E652F011-74D1-478E-8327-70F42E56CA63}" type="parTrans" cxnId="{1509F220-044E-455B-B2A7-A71E5F24F7C8}">
      <dgm:prSet/>
      <dgm:spPr/>
      <dgm:t>
        <a:bodyPr/>
        <a:lstStyle/>
        <a:p>
          <a:endParaRPr lang="en-US"/>
        </a:p>
      </dgm:t>
    </dgm:pt>
    <dgm:pt modelId="{3A69F6DA-F14E-430F-82EF-DD9859E44CBC}" type="sibTrans" cxnId="{1509F220-044E-455B-B2A7-A71E5F24F7C8}">
      <dgm:prSet/>
      <dgm:spPr/>
      <dgm:t>
        <a:bodyPr/>
        <a:lstStyle/>
        <a:p>
          <a:endParaRPr lang="en-US"/>
        </a:p>
      </dgm:t>
    </dgm:pt>
    <dgm:pt modelId="{8C3FFC09-128F-4EFE-A3AF-3A9AABC64C74}" type="pres">
      <dgm:prSet presAssocID="{7BEA9B78-85D5-4ABB-90CB-F5DA31DF33C5}" presName="Name0" presStyleCnt="0">
        <dgm:presLayoutVars>
          <dgm:chMax val="7"/>
          <dgm:chPref val="7"/>
          <dgm:dir/>
        </dgm:presLayoutVars>
      </dgm:prSet>
      <dgm:spPr/>
    </dgm:pt>
    <dgm:pt modelId="{63564896-7728-4686-AE80-8B5296B84A65}" type="pres">
      <dgm:prSet presAssocID="{7BEA9B78-85D5-4ABB-90CB-F5DA31DF33C5}" presName="Name1" presStyleCnt="0"/>
      <dgm:spPr/>
    </dgm:pt>
    <dgm:pt modelId="{18EBDE27-63F9-4372-A9A8-E8F370448073}" type="pres">
      <dgm:prSet presAssocID="{7BEA9B78-85D5-4ABB-90CB-F5DA31DF33C5}" presName="cycle" presStyleCnt="0"/>
      <dgm:spPr/>
    </dgm:pt>
    <dgm:pt modelId="{2602E53F-E3E8-4CAE-AF78-CFBCAF0DD3B7}" type="pres">
      <dgm:prSet presAssocID="{7BEA9B78-85D5-4ABB-90CB-F5DA31DF33C5}" presName="srcNode" presStyleLbl="node1" presStyleIdx="0" presStyleCnt="6"/>
      <dgm:spPr/>
    </dgm:pt>
    <dgm:pt modelId="{41957CCE-E3B8-4D47-89CB-D52E374A5BC6}" type="pres">
      <dgm:prSet presAssocID="{7BEA9B78-85D5-4ABB-90CB-F5DA31DF33C5}" presName="conn" presStyleLbl="parChTrans1D2" presStyleIdx="0" presStyleCnt="1"/>
      <dgm:spPr/>
    </dgm:pt>
    <dgm:pt modelId="{41DE2A16-D568-4749-90AF-8BAEB1A601A2}" type="pres">
      <dgm:prSet presAssocID="{7BEA9B78-85D5-4ABB-90CB-F5DA31DF33C5}" presName="extraNode" presStyleLbl="node1" presStyleIdx="0" presStyleCnt="6"/>
      <dgm:spPr/>
    </dgm:pt>
    <dgm:pt modelId="{D0A14DAD-BCD2-40C3-9075-D5A73C595A50}" type="pres">
      <dgm:prSet presAssocID="{7BEA9B78-85D5-4ABB-90CB-F5DA31DF33C5}" presName="dstNode" presStyleLbl="node1" presStyleIdx="0" presStyleCnt="6"/>
      <dgm:spPr/>
    </dgm:pt>
    <dgm:pt modelId="{D2BC7298-C50C-4B1D-8CE4-B6E4E7D58513}" type="pres">
      <dgm:prSet presAssocID="{7E597F85-532F-43FB-8667-06F7190E60F8}" presName="text_1" presStyleLbl="node1" presStyleIdx="0" presStyleCnt="6">
        <dgm:presLayoutVars>
          <dgm:bulletEnabled val="1"/>
        </dgm:presLayoutVars>
      </dgm:prSet>
      <dgm:spPr/>
    </dgm:pt>
    <dgm:pt modelId="{0BC2DFE3-2B5F-40CC-A42D-D10E7EADD79B}" type="pres">
      <dgm:prSet presAssocID="{7E597F85-532F-43FB-8667-06F7190E60F8}" presName="accent_1" presStyleCnt="0"/>
      <dgm:spPr/>
    </dgm:pt>
    <dgm:pt modelId="{AE1672C5-C273-4511-A264-829155BA1A92}" type="pres">
      <dgm:prSet presAssocID="{7E597F85-532F-43FB-8667-06F7190E60F8}" presName="accentRepeatNode" presStyleLbl="solidFgAcc1" presStyleIdx="0" presStyleCnt="6"/>
      <dgm:spPr/>
    </dgm:pt>
    <dgm:pt modelId="{E8284238-C47F-493E-9287-D362BC78C773}" type="pres">
      <dgm:prSet presAssocID="{0A955341-05AC-4166-901C-8330D42383B8}" presName="text_2" presStyleLbl="node1" presStyleIdx="1" presStyleCnt="6">
        <dgm:presLayoutVars>
          <dgm:bulletEnabled val="1"/>
        </dgm:presLayoutVars>
      </dgm:prSet>
      <dgm:spPr/>
    </dgm:pt>
    <dgm:pt modelId="{265066B3-B876-4A84-8BD4-4226292BA47D}" type="pres">
      <dgm:prSet presAssocID="{0A955341-05AC-4166-901C-8330D42383B8}" presName="accent_2" presStyleCnt="0"/>
      <dgm:spPr/>
    </dgm:pt>
    <dgm:pt modelId="{9FDAC630-1806-49DB-8887-5FE1988F1187}" type="pres">
      <dgm:prSet presAssocID="{0A955341-05AC-4166-901C-8330D42383B8}" presName="accentRepeatNode" presStyleLbl="solidFgAcc1" presStyleIdx="1" presStyleCnt="6"/>
      <dgm:spPr/>
    </dgm:pt>
    <dgm:pt modelId="{0DE48909-2B6B-4EED-8C45-A9E7E3E6B83F}" type="pres">
      <dgm:prSet presAssocID="{09E35FE8-37D2-48BA-AD47-53D21992CD6C}" presName="text_3" presStyleLbl="node1" presStyleIdx="2" presStyleCnt="6">
        <dgm:presLayoutVars>
          <dgm:bulletEnabled val="1"/>
        </dgm:presLayoutVars>
      </dgm:prSet>
      <dgm:spPr/>
    </dgm:pt>
    <dgm:pt modelId="{CC78E05C-BEA7-4D22-94CC-28DDF2A40C18}" type="pres">
      <dgm:prSet presAssocID="{09E35FE8-37D2-48BA-AD47-53D21992CD6C}" presName="accent_3" presStyleCnt="0"/>
      <dgm:spPr/>
    </dgm:pt>
    <dgm:pt modelId="{77BF7D0C-4054-438B-A8EF-FF07C61AD95E}" type="pres">
      <dgm:prSet presAssocID="{09E35FE8-37D2-48BA-AD47-53D21992CD6C}" presName="accentRepeatNode" presStyleLbl="solidFgAcc1" presStyleIdx="2" presStyleCnt="6"/>
      <dgm:spPr/>
    </dgm:pt>
    <dgm:pt modelId="{612B9677-5AE4-4867-A3C0-CEB84A45332B}" type="pres">
      <dgm:prSet presAssocID="{ED5D8CE4-53E3-47C5-80D2-68998558457A}" presName="text_4" presStyleLbl="node1" presStyleIdx="3" presStyleCnt="6">
        <dgm:presLayoutVars>
          <dgm:bulletEnabled val="1"/>
        </dgm:presLayoutVars>
      </dgm:prSet>
      <dgm:spPr/>
    </dgm:pt>
    <dgm:pt modelId="{4417C031-8A13-4E02-9BAB-515BB2408FE5}" type="pres">
      <dgm:prSet presAssocID="{ED5D8CE4-53E3-47C5-80D2-68998558457A}" presName="accent_4" presStyleCnt="0"/>
      <dgm:spPr/>
    </dgm:pt>
    <dgm:pt modelId="{E8BB255E-7514-417D-A1CE-1B485252EDFA}" type="pres">
      <dgm:prSet presAssocID="{ED5D8CE4-53E3-47C5-80D2-68998558457A}" presName="accentRepeatNode" presStyleLbl="solidFgAcc1" presStyleIdx="3" presStyleCnt="6"/>
      <dgm:spPr/>
    </dgm:pt>
    <dgm:pt modelId="{F22BFB0C-E7B4-41D0-AEF4-5BD45EE164BD}" type="pres">
      <dgm:prSet presAssocID="{559C7B5B-727B-4599-96AF-28A5F8F15CA2}" presName="text_5" presStyleLbl="node1" presStyleIdx="4" presStyleCnt="6">
        <dgm:presLayoutVars>
          <dgm:bulletEnabled val="1"/>
        </dgm:presLayoutVars>
      </dgm:prSet>
      <dgm:spPr/>
    </dgm:pt>
    <dgm:pt modelId="{CC2BDBA9-E99C-4C0E-833A-E4A38E38F841}" type="pres">
      <dgm:prSet presAssocID="{559C7B5B-727B-4599-96AF-28A5F8F15CA2}" presName="accent_5" presStyleCnt="0"/>
      <dgm:spPr/>
    </dgm:pt>
    <dgm:pt modelId="{A6ED54C8-CD33-4598-8504-8F88BA9B3FC0}" type="pres">
      <dgm:prSet presAssocID="{559C7B5B-727B-4599-96AF-28A5F8F15CA2}" presName="accentRepeatNode" presStyleLbl="solidFgAcc1" presStyleIdx="4" presStyleCnt="6"/>
      <dgm:spPr/>
    </dgm:pt>
    <dgm:pt modelId="{C2A44ED6-C957-4FFC-B9F9-4F330A2CF1BC}" type="pres">
      <dgm:prSet presAssocID="{1BDC6784-0D73-442E-B4F9-CC0DF5969EE0}" presName="text_6" presStyleLbl="node1" presStyleIdx="5" presStyleCnt="6">
        <dgm:presLayoutVars>
          <dgm:bulletEnabled val="1"/>
        </dgm:presLayoutVars>
      </dgm:prSet>
      <dgm:spPr/>
    </dgm:pt>
    <dgm:pt modelId="{40BC0371-CDEA-4399-A268-93B2AB440BA2}" type="pres">
      <dgm:prSet presAssocID="{1BDC6784-0D73-442E-B4F9-CC0DF5969EE0}" presName="accent_6" presStyleCnt="0"/>
      <dgm:spPr/>
    </dgm:pt>
    <dgm:pt modelId="{EB5B6B42-CD21-4F4E-90C0-8E9E49CC69F9}" type="pres">
      <dgm:prSet presAssocID="{1BDC6784-0D73-442E-B4F9-CC0DF5969EE0}" presName="accentRepeatNode" presStyleLbl="solidFgAcc1" presStyleIdx="5" presStyleCnt="6"/>
      <dgm:spPr/>
    </dgm:pt>
  </dgm:ptLst>
  <dgm:cxnLst>
    <dgm:cxn modelId="{D9D7BD0B-7788-420C-B36E-928BCFFEF7BD}" srcId="{7BEA9B78-85D5-4ABB-90CB-F5DA31DF33C5}" destId="{0A955341-05AC-4166-901C-8330D42383B8}" srcOrd="1" destOrd="0" parTransId="{7C38929C-8CE9-4751-B4CA-B1FA3A53786C}" sibTransId="{618ECF52-86BB-4C15-A773-EC76D77F7C81}"/>
    <dgm:cxn modelId="{1509F220-044E-455B-B2A7-A71E5F24F7C8}" srcId="{7BEA9B78-85D5-4ABB-90CB-F5DA31DF33C5}" destId="{1BDC6784-0D73-442E-B4F9-CC0DF5969EE0}" srcOrd="5" destOrd="0" parTransId="{E652F011-74D1-478E-8327-70F42E56CA63}" sibTransId="{3A69F6DA-F14E-430F-82EF-DD9859E44CBC}"/>
    <dgm:cxn modelId="{1D135E25-CA7A-4669-8A4D-04E9935D4B18}" srcId="{7BEA9B78-85D5-4ABB-90CB-F5DA31DF33C5}" destId="{09E35FE8-37D2-48BA-AD47-53D21992CD6C}" srcOrd="2" destOrd="0" parTransId="{26682E71-FB5F-46FE-93DC-2E85C323EF52}" sibTransId="{CA8C1949-35BA-48FC-B403-17F422798F25}"/>
    <dgm:cxn modelId="{43110232-B6E0-4386-BC9E-18CC0E686B38}" type="presOf" srcId="{0A955341-05AC-4166-901C-8330D42383B8}" destId="{E8284238-C47F-493E-9287-D362BC78C773}" srcOrd="0" destOrd="0" presId="urn:microsoft.com/office/officeart/2008/layout/VerticalCurvedList"/>
    <dgm:cxn modelId="{AC6F1F34-F6DF-419C-88B6-FC2A360ECCD9}" type="presOf" srcId="{09E35FE8-37D2-48BA-AD47-53D21992CD6C}" destId="{0DE48909-2B6B-4EED-8C45-A9E7E3E6B83F}" srcOrd="0" destOrd="0" presId="urn:microsoft.com/office/officeart/2008/layout/VerticalCurvedList"/>
    <dgm:cxn modelId="{46052035-2B15-4A1D-A8BA-738E39A5B5A3}" type="presOf" srcId="{ED5D8CE4-53E3-47C5-80D2-68998558457A}" destId="{612B9677-5AE4-4867-A3C0-CEB84A45332B}" srcOrd="0" destOrd="0" presId="urn:microsoft.com/office/officeart/2008/layout/VerticalCurvedList"/>
    <dgm:cxn modelId="{65C3B964-9AF4-4D41-9F4B-5CDAA30242A0}" srcId="{7BEA9B78-85D5-4ABB-90CB-F5DA31DF33C5}" destId="{559C7B5B-727B-4599-96AF-28A5F8F15CA2}" srcOrd="4" destOrd="0" parTransId="{0FBBC436-B873-4EDD-A628-050F0CC4CB46}" sibTransId="{4C12655F-CEA3-4EBD-97E0-1AB221E1CBEC}"/>
    <dgm:cxn modelId="{3A87CE80-24FD-4830-A676-52656BB25C6E}" type="presOf" srcId="{559C7B5B-727B-4599-96AF-28A5F8F15CA2}" destId="{F22BFB0C-E7B4-41D0-AEF4-5BD45EE164BD}" srcOrd="0" destOrd="0" presId="urn:microsoft.com/office/officeart/2008/layout/VerticalCurvedList"/>
    <dgm:cxn modelId="{EB21DEB0-7432-429F-96C7-4EDCB7FD3887}" srcId="{7BEA9B78-85D5-4ABB-90CB-F5DA31DF33C5}" destId="{7E597F85-532F-43FB-8667-06F7190E60F8}" srcOrd="0" destOrd="0" parTransId="{3EE2066B-586D-4936-ADF4-5CCF047D604F}" sibTransId="{B57A74C0-4D71-495B-9C65-EBD58B64B191}"/>
    <dgm:cxn modelId="{9C75ABB6-7505-46D8-9E33-44C79BB42037}" srcId="{7BEA9B78-85D5-4ABB-90CB-F5DA31DF33C5}" destId="{ED5D8CE4-53E3-47C5-80D2-68998558457A}" srcOrd="3" destOrd="0" parTransId="{9DC4DD78-122C-4FFE-A0BD-CA3D7FDC7F97}" sibTransId="{62A8ABE1-35FA-428E-AE9E-B80FC7D45E95}"/>
    <dgm:cxn modelId="{D16CF9D3-1B94-4CE6-A1EE-46E6D6124B0E}" type="presOf" srcId="{7BEA9B78-85D5-4ABB-90CB-F5DA31DF33C5}" destId="{8C3FFC09-128F-4EFE-A3AF-3A9AABC64C74}" srcOrd="0" destOrd="0" presId="urn:microsoft.com/office/officeart/2008/layout/VerticalCurvedList"/>
    <dgm:cxn modelId="{9028C5E6-5390-4F2F-9B73-E05C64E3D0B4}" type="presOf" srcId="{1BDC6784-0D73-442E-B4F9-CC0DF5969EE0}" destId="{C2A44ED6-C957-4FFC-B9F9-4F330A2CF1BC}" srcOrd="0" destOrd="0" presId="urn:microsoft.com/office/officeart/2008/layout/VerticalCurvedList"/>
    <dgm:cxn modelId="{1CDE13EE-38F7-4CCB-8539-A302D1382A69}" type="presOf" srcId="{7E597F85-532F-43FB-8667-06F7190E60F8}" destId="{D2BC7298-C50C-4B1D-8CE4-B6E4E7D58513}" srcOrd="0" destOrd="0" presId="urn:microsoft.com/office/officeart/2008/layout/VerticalCurvedList"/>
    <dgm:cxn modelId="{C1A2FBF4-8A36-4470-B32D-623B19FFA29A}" type="presOf" srcId="{B57A74C0-4D71-495B-9C65-EBD58B64B191}" destId="{41957CCE-E3B8-4D47-89CB-D52E374A5BC6}" srcOrd="0" destOrd="0" presId="urn:microsoft.com/office/officeart/2008/layout/VerticalCurvedList"/>
    <dgm:cxn modelId="{FE430012-C71B-49C5-8AC2-10AFF5B9636B}" type="presParOf" srcId="{8C3FFC09-128F-4EFE-A3AF-3A9AABC64C74}" destId="{63564896-7728-4686-AE80-8B5296B84A65}" srcOrd="0" destOrd="0" presId="urn:microsoft.com/office/officeart/2008/layout/VerticalCurvedList"/>
    <dgm:cxn modelId="{4E39875B-3D97-4E2C-AE1F-C2D6E9A8CF2C}" type="presParOf" srcId="{63564896-7728-4686-AE80-8B5296B84A65}" destId="{18EBDE27-63F9-4372-A9A8-E8F370448073}" srcOrd="0" destOrd="0" presId="urn:microsoft.com/office/officeart/2008/layout/VerticalCurvedList"/>
    <dgm:cxn modelId="{62A23CA8-20A3-4404-8B41-F539AD252EF2}" type="presParOf" srcId="{18EBDE27-63F9-4372-A9A8-E8F370448073}" destId="{2602E53F-E3E8-4CAE-AF78-CFBCAF0DD3B7}" srcOrd="0" destOrd="0" presId="urn:microsoft.com/office/officeart/2008/layout/VerticalCurvedList"/>
    <dgm:cxn modelId="{3247B466-6794-4B60-B1A2-EDB7AA79A771}" type="presParOf" srcId="{18EBDE27-63F9-4372-A9A8-E8F370448073}" destId="{41957CCE-E3B8-4D47-89CB-D52E374A5BC6}" srcOrd="1" destOrd="0" presId="urn:microsoft.com/office/officeart/2008/layout/VerticalCurvedList"/>
    <dgm:cxn modelId="{A3851379-DC21-4A1C-B7C1-691980545F15}" type="presParOf" srcId="{18EBDE27-63F9-4372-A9A8-E8F370448073}" destId="{41DE2A16-D568-4749-90AF-8BAEB1A601A2}" srcOrd="2" destOrd="0" presId="urn:microsoft.com/office/officeart/2008/layout/VerticalCurvedList"/>
    <dgm:cxn modelId="{1750357C-5E32-4685-B0F3-DC13D51B8C74}" type="presParOf" srcId="{18EBDE27-63F9-4372-A9A8-E8F370448073}" destId="{D0A14DAD-BCD2-40C3-9075-D5A73C595A50}" srcOrd="3" destOrd="0" presId="urn:microsoft.com/office/officeart/2008/layout/VerticalCurvedList"/>
    <dgm:cxn modelId="{5B35B890-AAF3-456E-9CF9-4EB79C5864A6}" type="presParOf" srcId="{63564896-7728-4686-AE80-8B5296B84A65}" destId="{D2BC7298-C50C-4B1D-8CE4-B6E4E7D58513}" srcOrd="1" destOrd="0" presId="urn:microsoft.com/office/officeart/2008/layout/VerticalCurvedList"/>
    <dgm:cxn modelId="{8AB5F2C2-BAE7-43B6-A5D2-42C334207308}" type="presParOf" srcId="{63564896-7728-4686-AE80-8B5296B84A65}" destId="{0BC2DFE3-2B5F-40CC-A42D-D10E7EADD79B}" srcOrd="2" destOrd="0" presId="urn:microsoft.com/office/officeart/2008/layout/VerticalCurvedList"/>
    <dgm:cxn modelId="{AAC0626B-38DD-44ED-A9CF-F1B808FDA9CD}" type="presParOf" srcId="{0BC2DFE3-2B5F-40CC-A42D-D10E7EADD79B}" destId="{AE1672C5-C273-4511-A264-829155BA1A92}" srcOrd="0" destOrd="0" presId="urn:microsoft.com/office/officeart/2008/layout/VerticalCurvedList"/>
    <dgm:cxn modelId="{345163A6-B596-4806-9E48-96FE79DABA67}" type="presParOf" srcId="{63564896-7728-4686-AE80-8B5296B84A65}" destId="{E8284238-C47F-493E-9287-D362BC78C773}" srcOrd="3" destOrd="0" presId="urn:microsoft.com/office/officeart/2008/layout/VerticalCurvedList"/>
    <dgm:cxn modelId="{C506E5BB-9F8B-4105-9237-359FEBA45CC2}" type="presParOf" srcId="{63564896-7728-4686-AE80-8B5296B84A65}" destId="{265066B3-B876-4A84-8BD4-4226292BA47D}" srcOrd="4" destOrd="0" presId="urn:microsoft.com/office/officeart/2008/layout/VerticalCurvedList"/>
    <dgm:cxn modelId="{4BA455B6-D73B-45FC-847F-BB9D5271DC72}" type="presParOf" srcId="{265066B3-B876-4A84-8BD4-4226292BA47D}" destId="{9FDAC630-1806-49DB-8887-5FE1988F1187}" srcOrd="0" destOrd="0" presId="urn:microsoft.com/office/officeart/2008/layout/VerticalCurvedList"/>
    <dgm:cxn modelId="{6AE3E800-53EA-496D-93F0-75357FD765DF}" type="presParOf" srcId="{63564896-7728-4686-AE80-8B5296B84A65}" destId="{0DE48909-2B6B-4EED-8C45-A9E7E3E6B83F}" srcOrd="5" destOrd="0" presId="urn:microsoft.com/office/officeart/2008/layout/VerticalCurvedList"/>
    <dgm:cxn modelId="{512E6525-4728-498B-8442-DE52BBC8AC3E}" type="presParOf" srcId="{63564896-7728-4686-AE80-8B5296B84A65}" destId="{CC78E05C-BEA7-4D22-94CC-28DDF2A40C18}" srcOrd="6" destOrd="0" presId="urn:microsoft.com/office/officeart/2008/layout/VerticalCurvedList"/>
    <dgm:cxn modelId="{E0E3A3BA-F948-480A-B658-2557CA51CB7D}" type="presParOf" srcId="{CC78E05C-BEA7-4D22-94CC-28DDF2A40C18}" destId="{77BF7D0C-4054-438B-A8EF-FF07C61AD95E}" srcOrd="0" destOrd="0" presId="urn:microsoft.com/office/officeart/2008/layout/VerticalCurvedList"/>
    <dgm:cxn modelId="{7F8DA79F-609A-4588-918F-6690A7570AB9}" type="presParOf" srcId="{63564896-7728-4686-AE80-8B5296B84A65}" destId="{612B9677-5AE4-4867-A3C0-CEB84A45332B}" srcOrd="7" destOrd="0" presId="urn:microsoft.com/office/officeart/2008/layout/VerticalCurvedList"/>
    <dgm:cxn modelId="{FE2845EC-9751-4629-A150-A39CD86D5B46}" type="presParOf" srcId="{63564896-7728-4686-AE80-8B5296B84A65}" destId="{4417C031-8A13-4E02-9BAB-515BB2408FE5}" srcOrd="8" destOrd="0" presId="urn:microsoft.com/office/officeart/2008/layout/VerticalCurvedList"/>
    <dgm:cxn modelId="{CD7185AD-6781-4708-BFF5-9CCA3ACB190B}" type="presParOf" srcId="{4417C031-8A13-4E02-9BAB-515BB2408FE5}" destId="{E8BB255E-7514-417D-A1CE-1B485252EDFA}" srcOrd="0" destOrd="0" presId="urn:microsoft.com/office/officeart/2008/layout/VerticalCurvedList"/>
    <dgm:cxn modelId="{A32BF545-CD8D-4F92-8E93-1B8FEF99826F}" type="presParOf" srcId="{63564896-7728-4686-AE80-8B5296B84A65}" destId="{F22BFB0C-E7B4-41D0-AEF4-5BD45EE164BD}" srcOrd="9" destOrd="0" presId="urn:microsoft.com/office/officeart/2008/layout/VerticalCurvedList"/>
    <dgm:cxn modelId="{99EF9C35-74B1-4728-BF33-7B2D7F6C7A70}" type="presParOf" srcId="{63564896-7728-4686-AE80-8B5296B84A65}" destId="{CC2BDBA9-E99C-4C0E-833A-E4A38E38F841}" srcOrd="10" destOrd="0" presId="urn:microsoft.com/office/officeart/2008/layout/VerticalCurvedList"/>
    <dgm:cxn modelId="{57E7F54F-6121-4385-AE3E-2C2A08236F02}" type="presParOf" srcId="{CC2BDBA9-E99C-4C0E-833A-E4A38E38F841}" destId="{A6ED54C8-CD33-4598-8504-8F88BA9B3FC0}" srcOrd="0" destOrd="0" presId="urn:microsoft.com/office/officeart/2008/layout/VerticalCurvedList"/>
    <dgm:cxn modelId="{1B8DA769-275A-4710-8FB1-81A2F33ACECE}" type="presParOf" srcId="{63564896-7728-4686-AE80-8B5296B84A65}" destId="{C2A44ED6-C957-4FFC-B9F9-4F330A2CF1BC}" srcOrd="11" destOrd="0" presId="urn:microsoft.com/office/officeart/2008/layout/VerticalCurvedList"/>
    <dgm:cxn modelId="{007D0D5B-C4F7-4719-BA1C-F1114340AFAD}" type="presParOf" srcId="{63564896-7728-4686-AE80-8B5296B84A65}" destId="{40BC0371-CDEA-4399-A268-93B2AB440BA2}" srcOrd="12" destOrd="0" presId="urn:microsoft.com/office/officeart/2008/layout/VerticalCurvedList"/>
    <dgm:cxn modelId="{38460B36-17CD-418D-9CA9-C0C4BC40F25E}" type="presParOf" srcId="{40BC0371-CDEA-4399-A268-93B2AB440BA2}" destId="{EB5B6B42-CD21-4F4E-90C0-8E9E49CC69F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EA9B78-85D5-4ABB-90CB-F5DA31DF33C5}" type="doc">
      <dgm:prSet loTypeId="urn:microsoft.com/office/officeart/2008/layout/VerticalCurvedList" loCatId="list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7E597F85-532F-43FB-8667-06F7190E60F8}">
      <dgm:prSet phldrT="[Texto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>
            <a:buFontTx/>
            <a:buAutoNum type="arabicPeriod"/>
          </a:pPr>
          <a:r>
            <a:rPr lang="es-MX">
              <a:latin typeface="+mn-lt"/>
            </a:rPr>
            <a:t>Introducción</a:t>
          </a:r>
          <a:endParaRPr lang="en-US" dirty="0"/>
        </a:p>
      </dgm:t>
    </dgm:pt>
    <dgm:pt modelId="{3EE2066B-586D-4936-ADF4-5CCF047D604F}" type="parTrans" cxnId="{EB21DEB0-7432-429F-96C7-4EDCB7FD3887}">
      <dgm:prSet/>
      <dgm:spPr/>
      <dgm:t>
        <a:bodyPr/>
        <a:lstStyle/>
        <a:p>
          <a:endParaRPr lang="en-US"/>
        </a:p>
      </dgm:t>
    </dgm:pt>
    <dgm:pt modelId="{B57A74C0-4D71-495B-9C65-EBD58B64B191}" type="sibTrans" cxnId="{EB21DEB0-7432-429F-96C7-4EDCB7FD3887}">
      <dgm:prSet/>
      <dgm:spPr/>
      <dgm:t>
        <a:bodyPr/>
        <a:lstStyle/>
        <a:p>
          <a:endParaRPr lang="en-US"/>
        </a:p>
      </dgm:t>
    </dgm:pt>
    <dgm:pt modelId="{0A955341-05AC-4166-901C-8330D42383B8}">
      <dgm:prSet/>
      <dgm:spPr/>
      <dgm:t>
        <a:bodyPr/>
        <a:lstStyle/>
        <a:p>
          <a:r>
            <a:rPr lang="es-ES" dirty="0">
              <a:latin typeface="+mn-lt"/>
            </a:rPr>
            <a:t>Objetivos</a:t>
          </a:r>
        </a:p>
      </dgm:t>
    </dgm:pt>
    <dgm:pt modelId="{7C38929C-8CE9-4751-B4CA-B1FA3A53786C}" type="parTrans" cxnId="{D9D7BD0B-7788-420C-B36E-928BCFFEF7BD}">
      <dgm:prSet/>
      <dgm:spPr/>
      <dgm:t>
        <a:bodyPr/>
        <a:lstStyle/>
        <a:p>
          <a:endParaRPr lang="en-US"/>
        </a:p>
      </dgm:t>
    </dgm:pt>
    <dgm:pt modelId="{618ECF52-86BB-4C15-A773-EC76D77F7C81}" type="sibTrans" cxnId="{D9D7BD0B-7788-420C-B36E-928BCFFEF7BD}">
      <dgm:prSet/>
      <dgm:spPr/>
      <dgm:t>
        <a:bodyPr/>
        <a:lstStyle/>
        <a:p>
          <a:endParaRPr lang="en-US"/>
        </a:p>
      </dgm:t>
    </dgm:pt>
    <dgm:pt modelId="{09E35FE8-37D2-48BA-AD47-53D21992CD6C}">
      <dgm:prSet/>
      <dgm:spPr/>
      <dgm:t>
        <a:bodyPr/>
        <a:lstStyle/>
        <a:p>
          <a:r>
            <a:rPr lang="es-MX" dirty="0">
              <a:latin typeface="+mn-lt"/>
            </a:rPr>
            <a:t>Metodología</a:t>
          </a:r>
        </a:p>
      </dgm:t>
    </dgm:pt>
    <dgm:pt modelId="{26682E71-FB5F-46FE-93DC-2E85C323EF52}" type="parTrans" cxnId="{1D135E25-CA7A-4669-8A4D-04E9935D4B18}">
      <dgm:prSet/>
      <dgm:spPr/>
      <dgm:t>
        <a:bodyPr/>
        <a:lstStyle/>
        <a:p>
          <a:endParaRPr lang="en-US"/>
        </a:p>
      </dgm:t>
    </dgm:pt>
    <dgm:pt modelId="{CA8C1949-35BA-48FC-B403-17F422798F25}" type="sibTrans" cxnId="{1D135E25-CA7A-4669-8A4D-04E9935D4B18}">
      <dgm:prSet/>
      <dgm:spPr/>
      <dgm:t>
        <a:bodyPr/>
        <a:lstStyle/>
        <a:p>
          <a:endParaRPr lang="en-US"/>
        </a:p>
      </dgm:t>
    </dgm:pt>
    <dgm:pt modelId="{ED5D8CE4-53E3-47C5-80D2-68998558457A}">
      <dgm:prSet/>
      <dgm:spPr/>
      <dgm:t>
        <a:bodyPr/>
        <a:lstStyle/>
        <a:p>
          <a:r>
            <a:rPr lang="es-MX" dirty="0">
              <a:latin typeface="+mn-lt"/>
            </a:rPr>
            <a:t>Resultados y discusión</a:t>
          </a:r>
        </a:p>
      </dgm:t>
    </dgm:pt>
    <dgm:pt modelId="{9DC4DD78-122C-4FFE-A0BD-CA3D7FDC7F97}" type="parTrans" cxnId="{9C75ABB6-7505-46D8-9E33-44C79BB42037}">
      <dgm:prSet/>
      <dgm:spPr/>
      <dgm:t>
        <a:bodyPr/>
        <a:lstStyle/>
        <a:p>
          <a:endParaRPr lang="en-US"/>
        </a:p>
      </dgm:t>
    </dgm:pt>
    <dgm:pt modelId="{62A8ABE1-35FA-428E-AE9E-B80FC7D45E95}" type="sibTrans" cxnId="{9C75ABB6-7505-46D8-9E33-44C79BB42037}">
      <dgm:prSet/>
      <dgm:spPr/>
      <dgm:t>
        <a:bodyPr/>
        <a:lstStyle/>
        <a:p>
          <a:endParaRPr lang="en-US"/>
        </a:p>
      </dgm:t>
    </dgm:pt>
    <dgm:pt modelId="{559C7B5B-727B-4599-96AF-28A5F8F15CA2}">
      <dgm:prSet/>
      <dgm:spPr/>
      <dgm:t>
        <a:bodyPr/>
        <a:lstStyle/>
        <a:p>
          <a:r>
            <a:rPr lang="es-MX" dirty="0">
              <a:latin typeface="+mn-lt"/>
            </a:rPr>
            <a:t>Conclusiones</a:t>
          </a:r>
        </a:p>
      </dgm:t>
    </dgm:pt>
    <dgm:pt modelId="{0FBBC436-B873-4EDD-A628-050F0CC4CB46}" type="parTrans" cxnId="{65C3B964-9AF4-4D41-9F4B-5CDAA30242A0}">
      <dgm:prSet/>
      <dgm:spPr/>
      <dgm:t>
        <a:bodyPr/>
        <a:lstStyle/>
        <a:p>
          <a:endParaRPr lang="en-US"/>
        </a:p>
      </dgm:t>
    </dgm:pt>
    <dgm:pt modelId="{4C12655F-CEA3-4EBD-97E0-1AB221E1CBEC}" type="sibTrans" cxnId="{65C3B964-9AF4-4D41-9F4B-5CDAA30242A0}">
      <dgm:prSet/>
      <dgm:spPr/>
      <dgm:t>
        <a:bodyPr/>
        <a:lstStyle/>
        <a:p>
          <a:endParaRPr lang="en-US"/>
        </a:p>
      </dgm:t>
    </dgm:pt>
    <dgm:pt modelId="{1BDC6784-0D73-442E-B4F9-CC0DF5969EE0}">
      <dgm:prSet/>
      <dgm:spPr/>
      <dgm:t>
        <a:bodyPr/>
        <a:lstStyle/>
        <a:p>
          <a:r>
            <a:rPr lang="es-MX" dirty="0">
              <a:latin typeface="+mn-lt"/>
            </a:rPr>
            <a:t>Recomendaciones</a:t>
          </a:r>
          <a:endParaRPr lang="es-ES" dirty="0">
            <a:latin typeface="+mn-lt"/>
          </a:endParaRPr>
        </a:p>
      </dgm:t>
    </dgm:pt>
    <dgm:pt modelId="{E652F011-74D1-478E-8327-70F42E56CA63}" type="parTrans" cxnId="{1509F220-044E-455B-B2A7-A71E5F24F7C8}">
      <dgm:prSet/>
      <dgm:spPr/>
      <dgm:t>
        <a:bodyPr/>
        <a:lstStyle/>
        <a:p>
          <a:endParaRPr lang="en-US"/>
        </a:p>
      </dgm:t>
    </dgm:pt>
    <dgm:pt modelId="{3A69F6DA-F14E-430F-82EF-DD9859E44CBC}" type="sibTrans" cxnId="{1509F220-044E-455B-B2A7-A71E5F24F7C8}">
      <dgm:prSet/>
      <dgm:spPr/>
      <dgm:t>
        <a:bodyPr/>
        <a:lstStyle/>
        <a:p>
          <a:endParaRPr lang="en-US"/>
        </a:p>
      </dgm:t>
    </dgm:pt>
    <dgm:pt modelId="{8C3FFC09-128F-4EFE-A3AF-3A9AABC64C74}" type="pres">
      <dgm:prSet presAssocID="{7BEA9B78-85D5-4ABB-90CB-F5DA31DF33C5}" presName="Name0" presStyleCnt="0">
        <dgm:presLayoutVars>
          <dgm:chMax val="7"/>
          <dgm:chPref val="7"/>
          <dgm:dir/>
        </dgm:presLayoutVars>
      </dgm:prSet>
      <dgm:spPr/>
    </dgm:pt>
    <dgm:pt modelId="{63564896-7728-4686-AE80-8B5296B84A65}" type="pres">
      <dgm:prSet presAssocID="{7BEA9B78-85D5-4ABB-90CB-F5DA31DF33C5}" presName="Name1" presStyleCnt="0"/>
      <dgm:spPr/>
    </dgm:pt>
    <dgm:pt modelId="{18EBDE27-63F9-4372-A9A8-E8F370448073}" type="pres">
      <dgm:prSet presAssocID="{7BEA9B78-85D5-4ABB-90CB-F5DA31DF33C5}" presName="cycle" presStyleCnt="0"/>
      <dgm:spPr/>
    </dgm:pt>
    <dgm:pt modelId="{2602E53F-E3E8-4CAE-AF78-CFBCAF0DD3B7}" type="pres">
      <dgm:prSet presAssocID="{7BEA9B78-85D5-4ABB-90CB-F5DA31DF33C5}" presName="srcNode" presStyleLbl="node1" presStyleIdx="0" presStyleCnt="6"/>
      <dgm:spPr/>
    </dgm:pt>
    <dgm:pt modelId="{41957CCE-E3B8-4D47-89CB-D52E374A5BC6}" type="pres">
      <dgm:prSet presAssocID="{7BEA9B78-85D5-4ABB-90CB-F5DA31DF33C5}" presName="conn" presStyleLbl="parChTrans1D2" presStyleIdx="0" presStyleCnt="1"/>
      <dgm:spPr/>
    </dgm:pt>
    <dgm:pt modelId="{41DE2A16-D568-4749-90AF-8BAEB1A601A2}" type="pres">
      <dgm:prSet presAssocID="{7BEA9B78-85D5-4ABB-90CB-F5DA31DF33C5}" presName="extraNode" presStyleLbl="node1" presStyleIdx="0" presStyleCnt="6"/>
      <dgm:spPr/>
    </dgm:pt>
    <dgm:pt modelId="{D0A14DAD-BCD2-40C3-9075-D5A73C595A50}" type="pres">
      <dgm:prSet presAssocID="{7BEA9B78-85D5-4ABB-90CB-F5DA31DF33C5}" presName="dstNode" presStyleLbl="node1" presStyleIdx="0" presStyleCnt="6"/>
      <dgm:spPr/>
    </dgm:pt>
    <dgm:pt modelId="{D2BC7298-C50C-4B1D-8CE4-B6E4E7D58513}" type="pres">
      <dgm:prSet presAssocID="{7E597F85-532F-43FB-8667-06F7190E60F8}" presName="text_1" presStyleLbl="node1" presStyleIdx="0" presStyleCnt="6">
        <dgm:presLayoutVars>
          <dgm:bulletEnabled val="1"/>
        </dgm:presLayoutVars>
      </dgm:prSet>
      <dgm:spPr/>
    </dgm:pt>
    <dgm:pt modelId="{0BC2DFE3-2B5F-40CC-A42D-D10E7EADD79B}" type="pres">
      <dgm:prSet presAssocID="{7E597F85-532F-43FB-8667-06F7190E60F8}" presName="accent_1" presStyleCnt="0"/>
      <dgm:spPr/>
    </dgm:pt>
    <dgm:pt modelId="{AE1672C5-C273-4511-A264-829155BA1A92}" type="pres">
      <dgm:prSet presAssocID="{7E597F85-532F-43FB-8667-06F7190E60F8}" presName="accentRepeatNode" presStyleLbl="solidFgAcc1" presStyleIdx="0" presStyleCnt="6"/>
      <dgm:spPr/>
    </dgm:pt>
    <dgm:pt modelId="{E8284238-C47F-493E-9287-D362BC78C773}" type="pres">
      <dgm:prSet presAssocID="{0A955341-05AC-4166-901C-8330D42383B8}" presName="text_2" presStyleLbl="node1" presStyleIdx="1" presStyleCnt="6">
        <dgm:presLayoutVars>
          <dgm:bulletEnabled val="1"/>
        </dgm:presLayoutVars>
      </dgm:prSet>
      <dgm:spPr/>
    </dgm:pt>
    <dgm:pt modelId="{265066B3-B876-4A84-8BD4-4226292BA47D}" type="pres">
      <dgm:prSet presAssocID="{0A955341-05AC-4166-901C-8330D42383B8}" presName="accent_2" presStyleCnt="0"/>
      <dgm:spPr/>
    </dgm:pt>
    <dgm:pt modelId="{9FDAC630-1806-49DB-8887-5FE1988F1187}" type="pres">
      <dgm:prSet presAssocID="{0A955341-05AC-4166-901C-8330D42383B8}" presName="accentRepeatNode" presStyleLbl="solidFgAcc1" presStyleIdx="1" presStyleCnt="6"/>
      <dgm:spPr/>
    </dgm:pt>
    <dgm:pt modelId="{0DE48909-2B6B-4EED-8C45-A9E7E3E6B83F}" type="pres">
      <dgm:prSet presAssocID="{09E35FE8-37D2-48BA-AD47-53D21992CD6C}" presName="text_3" presStyleLbl="node1" presStyleIdx="2" presStyleCnt="6">
        <dgm:presLayoutVars>
          <dgm:bulletEnabled val="1"/>
        </dgm:presLayoutVars>
      </dgm:prSet>
      <dgm:spPr/>
    </dgm:pt>
    <dgm:pt modelId="{CC78E05C-BEA7-4D22-94CC-28DDF2A40C18}" type="pres">
      <dgm:prSet presAssocID="{09E35FE8-37D2-48BA-AD47-53D21992CD6C}" presName="accent_3" presStyleCnt="0"/>
      <dgm:spPr/>
    </dgm:pt>
    <dgm:pt modelId="{77BF7D0C-4054-438B-A8EF-FF07C61AD95E}" type="pres">
      <dgm:prSet presAssocID="{09E35FE8-37D2-48BA-AD47-53D21992CD6C}" presName="accentRepeatNode" presStyleLbl="solidFgAcc1" presStyleIdx="2" presStyleCnt="6"/>
      <dgm:spPr/>
    </dgm:pt>
    <dgm:pt modelId="{612B9677-5AE4-4867-A3C0-CEB84A45332B}" type="pres">
      <dgm:prSet presAssocID="{ED5D8CE4-53E3-47C5-80D2-68998558457A}" presName="text_4" presStyleLbl="node1" presStyleIdx="3" presStyleCnt="6">
        <dgm:presLayoutVars>
          <dgm:bulletEnabled val="1"/>
        </dgm:presLayoutVars>
      </dgm:prSet>
      <dgm:spPr/>
    </dgm:pt>
    <dgm:pt modelId="{4417C031-8A13-4E02-9BAB-515BB2408FE5}" type="pres">
      <dgm:prSet presAssocID="{ED5D8CE4-53E3-47C5-80D2-68998558457A}" presName="accent_4" presStyleCnt="0"/>
      <dgm:spPr/>
    </dgm:pt>
    <dgm:pt modelId="{E8BB255E-7514-417D-A1CE-1B485252EDFA}" type="pres">
      <dgm:prSet presAssocID="{ED5D8CE4-53E3-47C5-80D2-68998558457A}" presName="accentRepeatNode" presStyleLbl="solidFgAcc1" presStyleIdx="3" presStyleCnt="6"/>
      <dgm:spPr/>
    </dgm:pt>
    <dgm:pt modelId="{F22BFB0C-E7B4-41D0-AEF4-5BD45EE164BD}" type="pres">
      <dgm:prSet presAssocID="{559C7B5B-727B-4599-96AF-28A5F8F15CA2}" presName="text_5" presStyleLbl="node1" presStyleIdx="4" presStyleCnt="6">
        <dgm:presLayoutVars>
          <dgm:bulletEnabled val="1"/>
        </dgm:presLayoutVars>
      </dgm:prSet>
      <dgm:spPr/>
    </dgm:pt>
    <dgm:pt modelId="{CC2BDBA9-E99C-4C0E-833A-E4A38E38F841}" type="pres">
      <dgm:prSet presAssocID="{559C7B5B-727B-4599-96AF-28A5F8F15CA2}" presName="accent_5" presStyleCnt="0"/>
      <dgm:spPr/>
    </dgm:pt>
    <dgm:pt modelId="{A6ED54C8-CD33-4598-8504-8F88BA9B3FC0}" type="pres">
      <dgm:prSet presAssocID="{559C7B5B-727B-4599-96AF-28A5F8F15CA2}" presName="accentRepeatNode" presStyleLbl="solidFgAcc1" presStyleIdx="4" presStyleCnt="6"/>
      <dgm:spPr/>
    </dgm:pt>
    <dgm:pt modelId="{C2A44ED6-C957-4FFC-B9F9-4F330A2CF1BC}" type="pres">
      <dgm:prSet presAssocID="{1BDC6784-0D73-442E-B4F9-CC0DF5969EE0}" presName="text_6" presStyleLbl="node1" presStyleIdx="5" presStyleCnt="6">
        <dgm:presLayoutVars>
          <dgm:bulletEnabled val="1"/>
        </dgm:presLayoutVars>
      </dgm:prSet>
      <dgm:spPr/>
    </dgm:pt>
    <dgm:pt modelId="{40BC0371-CDEA-4399-A268-93B2AB440BA2}" type="pres">
      <dgm:prSet presAssocID="{1BDC6784-0D73-442E-B4F9-CC0DF5969EE0}" presName="accent_6" presStyleCnt="0"/>
      <dgm:spPr/>
    </dgm:pt>
    <dgm:pt modelId="{EB5B6B42-CD21-4F4E-90C0-8E9E49CC69F9}" type="pres">
      <dgm:prSet presAssocID="{1BDC6784-0D73-442E-B4F9-CC0DF5969EE0}" presName="accentRepeatNode" presStyleLbl="solidFgAcc1" presStyleIdx="5" presStyleCnt="6"/>
      <dgm:spPr/>
    </dgm:pt>
  </dgm:ptLst>
  <dgm:cxnLst>
    <dgm:cxn modelId="{D9D7BD0B-7788-420C-B36E-928BCFFEF7BD}" srcId="{7BEA9B78-85D5-4ABB-90CB-F5DA31DF33C5}" destId="{0A955341-05AC-4166-901C-8330D42383B8}" srcOrd="1" destOrd="0" parTransId="{7C38929C-8CE9-4751-B4CA-B1FA3A53786C}" sibTransId="{618ECF52-86BB-4C15-A773-EC76D77F7C81}"/>
    <dgm:cxn modelId="{1509F220-044E-455B-B2A7-A71E5F24F7C8}" srcId="{7BEA9B78-85D5-4ABB-90CB-F5DA31DF33C5}" destId="{1BDC6784-0D73-442E-B4F9-CC0DF5969EE0}" srcOrd="5" destOrd="0" parTransId="{E652F011-74D1-478E-8327-70F42E56CA63}" sibTransId="{3A69F6DA-F14E-430F-82EF-DD9859E44CBC}"/>
    <dgm:cxn modelId="{1D135E25-CA7A-4669-8A4D-04E9935D4B18}" srcId="{7BEA9B78-85D5-4ABB-90CB-F5DA31DF33C5}" destId="{09E35FE8-37D2-48BA-AD47-53D21992CD6C}" srcOrd="2" destOrd="0" parTransId="{26682E71-FB5F-46FE-93DC-2E85C323EF52}" sibTransId="{CA8C1949-35BA-48FC-B403-17F422798F25}"/>
    <dgm:cxn modelId="{43110232-B6E0-4386-BC9E-18CC0E686B38}" type="presOf" srcId="{0A955341-05AC-4166-901C-8330D42383B8}" destId="{E8284238-C47F-493E-9287-D362BC78C773}" srcOrd="0" destOrd="0" presId="urn:microsoft.com/office/officeart/2008/layout/VerticalCurvedList"/>
    <dgm:cxn modelId="{AC6F1F34-F6DF-419C-88B6-FC2A360ECCD9}" type="presOf" srcId="{09E35FE8-37D2-48BA-AD47-53D21992CD6C}" destId="{0DE48909-2B6B-4EED-8C45-A9E7E3E6B83F}" srcOrd="0" destOrd="0" presId="urn:microsoft.com/office/officeart/2008/layout/VerticalCurvedList"/>
    <dgm:cxn modelId="{46052035-2B15-4A1D-A8BA-738E39A5B5A3}" type="presOf" srcId="{ED5D8CE4-53E3-47C5-80D2-68998558457A}" destId="{612B9677-5AE4-4867-A3C0-CEB84A45332B}" srcOrd="0" destOrd="0" presId="urn:microsoft.com/office/officeart/2008/layout/VerticalCurvedList"/>
    <dgm:cxn modelId="{65C3B964-9AF4-4D41-9F4B-5CDAA30242A0}" srcId="{7BEA9B78-85D5-4ABB-90CB-F5DA31DF33C5}" destId="{559C7B5B-727B-4599-96AF-28A5F8F15CA2}" srcOrd="4" destOrd="0" parTransId="{0FBBC436-B873-4EDD-A628-050F0CC4CB46}" sibTransId="{4C12655F-CEA3-4EBD-97E0-1AB221E1CBEC}"/>
    <dgm:cxn modelId="{3A87CE80-24FD-4830-A676-52656BB25C6E}" type="presOf" srcId="{559C7B5B-727B-4599-96AF-28A5F8F15CA2}" destId="{F22BFB0C-E7B4-41D0-AEF4-5BD45EE164BD}" srcOrd="0" destOrd="0" presId="urn:microsoft.com/office/officeart/2008/layout/VerticalCurvedList"/>
    <dgm:cxn modelId="{EB21DEB0-7432-429F-96C7-4EDCB7FD3887}" srcId="{7BEA9B78-85D5-4ABB-90CB-F5DA31DF33C5}" destId="{7E597F85-532F-43FB-8667-06F7190E60F8}" srcOrd="0" destOrd="0" parTransId="{3EE2066B-586D-4936-ADF4-5CCF047D604F}" sibTransId="{B57A74C0-4D71-495B-9C65-EBD58B64B191}"/>
    <dgm:cxn modelId="{9C75ABB6-7505-46D8-9E33-44C79BB42037}" srcId="{7BEA9B78-85D5-4ABB-90CB-F5DA31DF33C5}" destId="{ED5D8CE4-53E3-47C5-80D2-68998558457A}" srcOrd="3" destOrd="0" parTransId="{9DC4DD78-122C-4FFE-A0BD-CA3D7FDC7F97}" sibTransId="{62A8ABE1-35FA-428E-AE9E-B80FC7D45E95}"/>
    <dgm:cxn modelId="{D16CF9D3-1B94-4CE6-A1EE-46E6D6124B0E}" type="presOf" srcId="{7BEA9B78-85D5-4ABB-90CB-F5DA31DF33C5}" destId="{8C3FFC09-128F-4EFE-A3AF-3A9AABC64C74}" srcOrd="0" destOrd="0" presId="urn:microsoft.com/office/officeart/2008/layout/VerticalCurvedList"/>
    <dgm:cxn modelId="{9028C5E6-5390-4F2F-9B73-E05C64E3D0B4}" type="presOf" srcId="{1BDC6784-0D73-442E-B4F9-CC0DF5969EE0}" destId="{C2A44ED6-C957-4FFC-B9F9-4F330A2CF1BC}" srcOrd="0" destOrd="0" presId="urn:microsoft.com/office/officeart/2008/layout/VerticalCurvedList"/>
    <dgm:cxn modelId="{1CDE13EE-38F7-4CCB-8539-A302D1382A69}" type="presOf" srcId="{7E597F85-532F-43FB-8667-06F7190E60F8}" destId="{D2BC7298-C50C-4B1D-8CE4-B6E4E7D58513}" srcOrd="0" destOrd="0" presId="urn:microsoft.com/office/officeart/2008/layout/VerticalCurvedList"/>
    <dgm:cxn modelId="{C1A2FBF4-8A36-4470-B32D-623B19FFA29A}" type="presOf" srcId="{B57A74C0-4D71-495B-9C65-EBD58B64B191}" destId="{41957CCE-E3B8-4D47-89CB-D52E374A5BC6}" srcOrd="0" destOrd="0" presId="urn:microsoft.com/office/officeart/2008/layout/VerticalCurvedList"/>
    <dgm:cxn modelId="{FE430012-C71B-49C5-8AC2-10AFF5B9636B}" type="presParOf" srcId="{8C3FFC09-128F-4EFE-A3AF-3A9AABC64C74}" destId="{63564896-7728-4686-AE80-8B5296B84A65}" srcOrd="0" destOrd="0" presId="urn:microsoft.com/office/officeart/2008/layout/VerticalCurvedList"/>
    <dgm:cxn modelId="{4E39875B-3D97-4E2C-AE1F-C2D6E9A8CF2C}" type="presParOf" srcId="{63564896-7728-4686-AE80-8B5296B84A65}" destId="{18EBDE27-63F9-4372-A9A8-E8F370448073}" srcOrd="0" destOrd="0" presId="urn:microsoft.com/office/officeart/2008/layout/VerticalCurvedList"/>
    <dgm:cxn modelId="{62A23CA8-20A3-4404-8B41-F539AD252EF2}" type="presParOf" srcId="{18EBDE27-63F9-4372-A9A8-E8F370448073}" destId="{2602E53F-E3E8-4CAE-AF78-CFBCAF0DD3B7}" srcOrd="0" destOrd="0" presId="urn:microsoft.com/office/officeart/2008/layout/VerticalCurvedList"/>
    <dgm:cxn modelId="{3247B466-6794-4B60-B1A2-EDB7AA79A771}" type="presParOf" srcId="{18EBDE27-63F9-4372-A9A8-E8F370448073}" destId="{41957CCE-E3B8-4D47-89CB-D52E374A5BC6}" srcOrd="1" destOrd="0" presId="urn:microsoft.com/office/officeart/2008/layout/VerticalCurvedList"/>
    <dgm:cxn modelId="{A3851379-DC21-4A1C-B7C1-691980545F15}" type="presParOf" srcId="{18EBDE27-63F9-4372-A9A8-E8F370448073}" destId="{41DE2A16-D568-4749-90AF-8BAEB1A601A2}" srcOrd="2" destOrd="0" presId="urn:microsoft.com/office/officeart/2008/layout/VerticalCurvedList"/>
    <dgm:cxn modelId="{1750357C-5E32-4685-B0F3-DC13D51B8C74}" type="presParOf" srcId="{18EBDE27-63F9-4372-A9A8-E8F370448073}" destId="{D0A14DAD-BCD2-40C3-9075-D5A73C595A50}" srcOrd="3" destOrd="0" presId="urn:microsoft.com/office/officeart/2008/layout/VerticalCurvedList"/>
    <dgm:cxn modelId="{5B35B890-AAF3-456E-9CF9-4EB79C5864A6}" type="presParOf" srcId="{63564896-7728-4686-AE80-8B5296B84A65}" destId="{D2BC7298-C50C-4B1D-8CE4-B6E4E7D58513}" srcOrd="1" destOrd="0" presId="urn:microsoft.com/office/officeart/2008/layout/VerticalCurvedList"/>
    <dgm:cxn modelId="{8AB5F2C2-BAE7-43B6-A5D2-42C334207308}" type="presParOf" srcId="{63564896-7728-4686-AE80-8B5296B84A65}" destId="{0BC2DFE3-2B5F-40CC-A42D-D10E7EADD79B}" srcOrd="2" destOrd="0" presId="urn:microsoft.com/office/officeart/2008/layout/VerticalCurvedList"/>
    <dgm:cxn modelId="{AAC0626B-38DD-44ED-A9CF-F1B808FDA9CD}" type="presParOf" srcId="{0BC2DFE3-2B5F-40CC-A42D-D10E7EADD79B}" destId="{AE1672C5-C273-4511-A264-829155BA1A92}" srcOrd="0" destOrd="0" presId="urn:microsoft.com/office/officeart/2008/layout/VerticalCurvedList"/>
    <dgm:cxn modelId="{345163A6-B596-4806-9E48-96FE79DABA67}" type="presParOf" srcId="{63564896-7728-4686-AE80-8B5296B84A65}" destId="{E8284238-C47F-493E-9287-D362BC78C773}" srcOrd="3" destOrd="0" presId="urn:microsoft.com/office/officeart/2008/layout/VerticalCurvedList"/>
    <dgm:cxn modelId="{C506E5BB-9F8B-4105-9237-359FEBA45CC2}" type="presParOf" srcId="{63564896-7728-4686-AE80-8B5296B84A65}" destId="{265066B3-B876-4A84-8BD4-4226292BA47D}" srcOrd="4" destOrd="0" presId="urn:microsoft.com/office/officeart/2008/layout/VerticalCurvedList"/>
    <dgm:cxn modelId="{4BA455B6-D73B-45FC-847F-BB9D5271DC72}" type="presParOf" srcId="{265066B3-B876-4A84-8BD4-4226292BA47D}" destId="{9FDAC630-1806-49DB-8887-5FE1988F1187}" srcOrd="0" destOrd="0" presId="urn:microsoft.com/office/officeart/2008/layout/VerticalCurvedList"/>
    <dgm:cxn modelId="{6AE3E800-53EA-496D-93F0-75357FD765DF}" type="presParOf" srcId="{63564896-7728-4686-AE80-8B5296B84A65}" destId="{0DE48909-2B6B-4EED-8C45-A9E7E3E6B83F}" srcOrd="5" destOrd="0" presId="urn:microsoft.com/office/officeart/2008/layout/VerticalCurvedList"/>
    <dgm:cxn modelId="{512E6525-4728-498B-8442-DE52BBC8AC3E}" type="presParOf" srcId="{63564896-7728-4686-AE80-8B5296B84A65}" destId="{CC78E05C-BEA7-4D22-94CC-28DDF2A40C18}" srcOrd="6" destOrd="0" presId="urn:microsoft.com/office/officeart/2008/layout/VerticalCurvedList"/>
    <dgm:cxn modelId="{E0E3A3BA-F948-480A-B658-2557CA51CB7D}" type="presParOf" srcId="{CC78E05C-BEA7-4D22-94CC-28DDF2A40C18}" destId="{77BF7D0C-4054-438B-A8EF-FF07C61AD95E}" srcOrd="0" destOrd="0" presId="urn:microsoft.com/office/officeart/2008/layout/VerticalCurvedList"/>
    <dgm:cxn modelId="{7F8DA79F-609A-4588-918F-6690A7570AB9}" type="presParOf" srcId="{63564896-7728-4686-AE80-8B5296B84A65}" destId="{612B9677-5AE4-4867-A3C0-CEB84A45332B}" srcOrd="7" destOrd="0" presId="urn:microsoft.com/office/officeart/2008/layout/VerticalCurvedList"/>
    <dgm:cxn modelId="{FE2845EC-9751-4629-A150-A39CD86D5B46}" type="presParOf" srcId="{63564896-7728-4686-AE80-8B5296B84A65}" destId="{4417C031-8A13-4E02-9BAB-515BB2408FE5}" srcOrd="8" destOrd="0" presId="urn:microsoft.com/office/officeart/2008/layout/VerticalCurvedList"/>
    <dgm:cxn modelId="{CD7185AD-6781-4708-BFF5-9CCA3ACB190B}" type="presParOf" srcId="{4417C031-8A13-4E02-9BAB-515BB2408FE5}" destId="{E8BB255E-7514-417D-A1CE-1B485252EDFA}" srcOrd="0" destOrd="0" presId="urn:microsoft.com/office/officeart/2008/layout/VerticalCurvedList"/>
    <dgm:cxn modelId="{A32BF545-CD8D-4F92-8E93-1B8FEF99826F}" type="presParOf" srcId="{63564896-7728-4686-AE80-8B5296B84A65}" destId="{F22BFB0C-E7B4-41D0-AEF4-5BD45EE164BD}" srcOrd="9" destOrd="0" presId="urn:microsoft.com/office/officeart/2008/layout/VerticalCurvedList"/>
    <dgm:cxn modelId="{99EF9C35-74B1-4728-BF33-7B2D7F6C7A70}" type="presParOf" srcId="{63564896-7728-4686-AE80-8B5296B84A65}" destId="{CC2BDBA9-E99C-4C0E-833A-E4A38E38F841}" srcOrd="10" destOrd="0" presId="urn:microsoft.com/office/officeart/2008/layout/VerticalCurvedList"/>
    <dgm:cxn modelId="{57E7F54F-6121-4385-AE3E-2C2A08236F02}" type="presParOf" srcId="{CC2BDBA9-E99C-4C0E-833A-E4A38E38F841}" destId="{A6ED54C8-CD33-4598-8504-8F88BA9B3FC0}" srcOrd="0" destOrd="0" presId="urn:microsoft.com/office/officeart/2008/layout/VerticalCurvedList"/>
    <dgm:cxn modelId="{1B8DA769-275A-4710-8FB1-81A2F33ACECE}" type="presParOf" srcId="{63564896-7728-4686-AE80-8B5296B84A65}" destId="{C2A44ED6-C957-4FFC-B9F9-4F330A2CF1BC}" srcOrd="11" destOrd="0" presId="urn:microsoft.com/office/officeart/2008/layout/VerticalCurvedList"/>
    <dgm:cxn modelId="{007D0D5B-C4F7-4719-BA1C-F1114340AFAD}" type="presParOf" srcId="{63564896-7728-4686-AE80-8B5296B84A65}" destId="{40BC0371-CDEA-4399-A268-93B2AB440BA2}" srcOrd="12" destOrd="0" presId="urn:microsoft.com/office/officeart/2008/layout/VerticalCurvedList"/>
    <dgm:cxn modelId="{38460B36-17CD-418D-9CA9-C0C4BC40F25E}" type="presParOf" srcId="{40BC0371-CDEA-4399-A268-93B2AB440BA2}" destId="{EB5B6B42-CD21-4F4E-90C0-8E9E49CC69F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C610BB-81D4-47A8-BB9E-F0377107D52B}" type="doc">
      <dgm:prSet loTypeId="urn:microsoft.com/office/officeart/2005/8/layout/hierarchy2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E095317-EF02-4FC6-A44C-0D0084C20B42}">
      <dgm:prSet phldrT="[Texto]" custT="1"/>
      <dgm:spPr/>
      <dgm:t>
        <a:bodyPr/>
        <a:lstStyle/>
        <a:p>
          <a:r>
            <a:rPr lang="es-EC" sz="1800" b="1" dirty="0" err="1"/>
            <a:t>IFNs</a:t>
          </a:r>
          <a:endParaRPr lang="en-US" sz="1800" b="1" dirty="0"/>
        </a:p>
      </dgm:t>
    </dgm:pt>
    <dgm:pt modelId="{98EA875F-2D2F-4D86-B775-E6F96D0D9E5B}" type="parTrans" cxnId="{D510D1B2-F744-4568-8F28-39EE613203F1}">
      <dgm:prSet/>
      <dgm:spPr/>
      <dgm:t>
        <a:bodyPr/>
        <a:lstStyle/>
        <a:p>
          <a:endParaRPr lang="en-US" sz="1800"/>
        </a:p>
      </dgm:t>
    </dgm:pt>
    <dgm:pt modelId="{FF7BC166-6BAE-4931-B182-0F024E6C6B09}" type="sibTrans" cxnId="{D510D1B2-F744-4568-8F28-39EE613203F1}">
      <dgm:prSet/>
      <dgm:spPr/>
      <dgm:t>
        <a:bodyPr/>
        <a:lstStyle/>
        <a:p>
          <a:endParaRPr lang="en-US" sz="1800"/>
        </a:p>
      </dgm:t>
    </dgm:pt>
    <dgm:pt modelId="{422B7476-04C8-40D4-A672-370F2E0B2A43}">
      <dgm:prSet phldrT="[Texto]" custT="1"/>
      <dgm:spPr/>
      <dgm:t>
        <a:bodyPr/>
        <a:lstStyle/>
        <a:p>
          <a:r>
            <a:rPr lang="es-EC" sz="1800" b="1" dirty="0"/>
            <a:t>TIPO I</a:t>
          </a:r>
          <a:br>
            <a:rPr lang="es-EC" sz="1800" dirty="0"/>
          </a:br>
          <a:r>
            <a:rPr lang="es-EC" sz="1800" dirty="0"/>
            <a:t>α1, α2, α4, α5, α6, α7, α8, α10, α13, α14, α16, α17, α21, ß, ε, </a:t>
          </a:r>
          <a:r>
            <a:rPr lang="el-GR" sz="1800" dirty="0"/>
            <a:t>κ</a:t>
          </a:r>
          <a:r>
            <a:rPr lang="es-EC" sz="1800" dirty="0"/>
            <a:t>, </a:t>
          </a:r>
          <a:r>
            <a:rPr lang="el-GR" sz="1800" dirty="0"/>
            <a:t>ω</a:t>
          </a:r>
          <a:r>
            <a:rPr lang="es-EC" sz="1800" dirty="0"/>
            <a:t>  </a:t>
          </a:r>
          <a:endParaRPr lang="en-US" sz="1800" dirty="0"/>
        </a:p>
      </dgm:t>
    </dgm:pt>
    <dgm:pt modelId="{48C9DAC5-B193-4DB2-AA41-DFC67446FAD6}" type="parTrans" cxnId="{57CA018F-8D0B-46D1-A14E-E421606C5C0B}">
      <dgm:prSet custT="1"/>
      <dgm:spPr/>
      <dgm:t>
        <a:bodyPr/>
        <a:lstStyle/>
        <a:p>
          <a:endParaRPr lang="en-US" sz="1800"/>
        </a:p>
      </dgm:t>
    </dgm:pt>
    <dgm:pt modelId="{36677CBD-221B-49B1-9D9F-0E96F1358C0E}" type="sibTrans" cxnId="{57CA018F-8D0B-46D1-A14E-E421606C5C0B}">
      <dgm:prSet/>
      <dgm:spPr/>
      <dgm:t>
        <a:bodyPr/>
        <a:lstStyle/>
        <a:p>
          <a:endParaRPr lang="en-US" sz="1800"/>
        </a:p>
      </dgm:t>
    </dgm:pt>
    <dgm:pt modelId="{8921DB30-F118-4757-B290-FA59987F8965}">
      <dgm:prSet phldrT="[Texto]" custT="1"/>
      <dgm:spPr/>
      <dgm:t>
        <a:bodyPr/>
        <a:lstStyle/>
        <a:p>
          <a:r>
            <a:rPr lang="es-EC" sz="1800" b="1" dirty="0"/>
            <a:t>TIPO II</a:t>
          </a:r>
          <a:br>
            <a:rPr lang="es-EC" sz="1800" dirty="0"/>
          </a:br>
          <a:r>
            <a:rPr lang="el-GR" sz="1800" i="1" dirty="0"/>
            <a:t>γ</a:t>
          </a:r>
          <a:endParaRPr lang="en-US" sz="1800" dirty="0"/>
        </a:p>
      </dgm:t>
    </dgm:pt>
    <dgm:pt modelId="{F3F24B89-AC2F-4F88-B0C0-4567750D3221}" type="parTrans" cxnId="{F0121330-2B02-4AC9-B110-5348C6F4A1A5}">
      <dgm:prSet custT="1"/>
      <dgm:spPr/>
      <dgm:t>
        <a:bodyPr/>
        <a:lstStyle/>
        <a:p>
          <a:endParaRPr lang="en-US" sz="1800"/>
        </a:p>
      </dgm:t>
    </dgm:pt>
    <dgm:pt modelId="{D89FBC10-6B82-4A5F-BF65-9D6CE52C97D1}" type="sibTrans" cxnId="{F0121330-2B02-4AC9-B110-5348C6F4A1A5}">
      <dgm:prSet/>
      <dgm:spPr/>
      <dgm:t>
        <a:bodyPr/>
        <a:lstStyle/>
        <a:p>
          <a:endParaRPr lang="en-US" sz="1800"/>
        </a:p>
      </dgm:t>
    </dgm:pt>
    <dgm:pt modelId="{DA5F6E41-AADA-4B1E-8BBC-38F2E675AD00}">
      <dgm:prSet phldrT="[Texto]" custT="1"/>
      <dgm:spPr/>
      <dgm:t>
        <a:bodyPr/>
        <a:lstStyle/>
        <a:p>
          <a:r>
            <a:rPr lang="es-EC" sz="1800" b="1" dirty="0"/>
            <a:t>TIPO III</a:t>
          </a:r>
          <a:br>
            <a:rPr lang="es-EC" sz="1800" dirty="0"/>
          </a:br>
          <a:r>
            <a:rPr lang="el-GR" sz="1800" dirty="0"/>
            <a:t>λ</a:t>
          </a:r>
          <a:r>
            <a:rPr lang="es-EC" sz="1800" dirty="0"/>
            <a:t>1, </a:t>
          </a:r>
          <a:r>
            <a:rPr lang="el-GR" sz="1800" dirty="0"/>
            <a:t>λ</a:t>
          </a:r>
          <a:r>
            <a:rPr lang="es-EC" sz="1800" dirty="0"/>
            <a:t>2, </a:t>
          </a:r>
          <a:r>
            <a:rPr lang="el-GR" sz="1800" dirty="0"/>
            <a:t>λ</a:t>
          </a:r>
          <a:r>
            <a:rPr lang="es-EC" sz="1800" dirty="0"/>
            <a:t>3, </a:t>
          </a:r>
          <a:r>
            <a:rPr lang="el-GR" sz="1800" dirty="0"/>
            <a:t>λ</a:t>
          </a:r>
          <a:r>
            <a:rPr lang="es-EC" sz="1800" dirty="0"/>
            <a:t>4</a:t>
          </a:r>
          <a:endParaRPr lang="en-US" sz="1800" dirty="0"/>
        </a:p>
      </dgm:t>
    </dgm:pt>
    <dgm:pt modelId="{6153B8F3-7AD5-42DD-9DDC-32D0425D9DEA}" type="parTrans" cxnId="{ED1E76A3-2237-49D5-8678-BC4AEA816596}">
      <dgm:prSet custT="1"/>
      <dgm:spPr/>
      <dgm:t>
        <a:bodyPr/>
        <a:lstStyle/>
        <a:p>
          <a:endParaRPr lang="en-US" sz="1800"/>
        </a:p>
      </dgm:t>
    </dgm:pt>
    <dgm:pt modelId="{BD35ECC4-70E3-418D-A177-FB3D5B3C933C}" type="sibTrans" cxnId="{ED1E76A3-2237-49D5-8678-BC4AEA816596}">
      <dgm:prSet/>
      <dgm:spPr/>
      <dgm:t>
        <a:bodyPr/>
        <a:lstStyle/>
        <a:p>
          <a:endParaRPr lang="en-US" sz="1800"/>
        </a:p>
      </dgm:t>
    </dgm:pt>
    <dgm:pt modelId="{85ED1F41-37E6-4446-8CE7-41B93F6C8036}">
      <dgm:prSet phldrT="[Texto]" custT="1"/>
      <dgm:spPr/>
      <dgm:t>
        <a:bodyPr/>
        <a:lstStyle/>
        <a:p>
          <a:r>
            <a:rPr lang="es-EC" sz="1800" dirty="0"/>
            <a:t>Citoquinas efectoras en la respuesta inmune innata</a:t>
          </a:r>
          <a:endParaRPr lang="en-US" sz="1800" dirty="0"/>
        </a:p>
      </dgm:t>
    </dgm:pt>
    <dgm:pt modelId="{9F1AEC1F-E2C0-4852-BA37-9714E64D67B7}" type="parTrans" cxnId="{72B3851B-C038-4FA3-8421-C329309F3AF2}">
      <dgm:prSet custT="1"/>
      <dgm:spPr/>
      <dgm:t>
        <a:bodyPr/>
        <a:lstStyle/>
        <a:p>
          <a:endParaRPr lang="en-US" sz="1800"/>
        </a:p>
      </dgm:t>
    </dgm:pt>
    <dgm:pt modelId="{1E063B52-6CD5-4A3F-B875-77436D85112E}" type="sibTrans" cxnId="{72B3851B-C038-4FA3-8421-C329309F3AF2}">
      <dgm:prSet/>
      <dgm:spPr/>
      <dgm:t>
        <a:bodyPr/>
        <a:lstStyle/>
        <a:p>
          <a:endParaRPr lang="en-US" sz="1800"/>
        </a:p>
      </dgm:t>
    </dgm:pt>
    <dgm:pt modelId="{6EC55CE1-5AA8-4845-8D08-FA68A7F5AD29}" type="pres">
      <dgm:prSet presAssocID="{F3C610BB-81D4-47A8-BB9E-F0377107D52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5D461D5-D16F-401F-A004-18592E8FBB9E}" type="pres">
      <dgm:prSet presAssocID="{8E095317-EF02-4FC6-A44C-0D0084C20B42}" presName="root1" presStyleCnt="0"/>
      <dgm:spPr/>
    </dgm:pt>
    <dgm:pt modelId="{5AF42FE8-47CC-4238-802E-92F851B002FD}" type="pres">
      <dgm:prSet presAssocID="{8E095317-EF02-4FC6-A44C-0D0084C20B42}" presName="LevelOneTextNode" presStyleLbl="node0" presStyleIdx="0" presStyleCnt="1" custScaleX="116636" custScaleY="84779" custLinFactNeighborX="-10384" custLinFactNeighborY="6337">
        <dgm:presLayoutVars>
          <dgm:chPref val="3"/>
        </dgm:presLayoutVars>
      </dgm:prSet>
      <dgm:spPr/>
    </dgm:pt>
    <dgm:pt modelId="{FD5797EE-8D52-4057-BA48-D036F0CB7160}" type="pres">
      <dgm:prSet presAssocID="{8E095317-EF02-4FC6-A44C-0D0084C20B42}" presName="level2hierChild" presStyleCnt="0"/>
      <dgm:spPr/>
    </dgm:pt>
    <dgm:pt modelId="{96FF02F3-238B-4610-A62A-8A18579DCC1F}" type="pres">
      <dgm:prSet presAssocID="{9F1AEC1F-E2C0-4852-BA37-9714E64D67B7}" presName="conn2-1" presStyleLbl="parChTrans1D2" presStyleIdx="0" presStyleCnt="1"/>
      <dgm:spPr/>
    </dgm:pt>
    <dgm:pt modelId="{67BD61C2-AAA7-493D-8C00-92B9501FDADB}" type="pres">
      <dgm:prSet presAssocID="{9F1AEC1F-E2C0-4852-BA37-9714E64D67B7}" presName="connTx" presStyleLbl="parChTrans1D2" presStyleIdx="0" presStyleCnt="1"/>
      <dgm:spPr/>
    </dgm:pt>
    <dgm:pt modelId="{5824E87A-8F26-46AA-9E5B-28D42A57F76A}" type="pres">
      <dgm:prSet presAssocID="{85ED1F41-37E6-4446-8CE7-41B93F6C8036}" presName="root2" presStyleCnt="0"/>
      <dgm:spPr/>
    </dgm:pt>
    <dgm:pt modelId="{9B8CC403-2B77-4916-8A1E-2FAA599BC79F}" type="pres">
      <dgm:prSet presAssocID="{85ED1F41-37E6-4446-8CE7-41B93F6C8036}" presName="LevelTwoTextNode" presStyleLbl="node2" presStyleIdx="0" presStyleCnt="1" custScaleX="219578" custScaleY="495719" custLinFactNeighborX="-44889" custLinFactNeighborY="6595">
        <dgm:presLayoutVars>
          <dgm:chPref val="3"/>
        </dgm:presLayoutVars>
      </dgm:prSet>
      <dgm:spPr/>
    </dgm:pt>
    <dgm:pt modelId="{0474BAAF-70B0-4A3E-8465-6BD04C13A347}" type="pres">
      <dgm:prSet presAssocID="{85ED1F41-37E6-4446-8CE7-41B93F6C8036}" presName="level3hierChild" presStyleCnt="0"/>
      <dgm:spPr/>
    </dgm:pt>
    <dgm:pt modelId="{A9071458-5281-4EB3-8A7D-85F4A654EFA0}" type="pres">
      <dgm:prSet presAssocID="{48C9DAC5-B193-4DB2-AA41-DFC67446FAD6}" presName="conn2-1" presStyleLbl="parChTrans1D3" presStyleIdx="0" presStyleCnt="3"/>
      <dgm:spPr/>
    </dgm:pt>
    <dgm:pt modelId="{13C7D4FA-CEC2-4169-83F0-D534CD3EA9C2}" type="pres">
      <dgm:prSet presAssocID="{48C9DAC5-B193-4DB2-AA41-DFC67446FAD6}" presName="connTx" presStyleLbl="parChTrans1D3" presStyleIdx="0" presStyleCnt="3"/>
      <dgm:spPr/>
    </dgm:pt>
    <dgm:pt modelId="{CBD34B4C-FEEC-4110-A38E-2561DAC8F5DB}" type="pres">
      <dgm:prSet presAssocID="{422B7476-04C8-40D4-A672-370F2E0B2A43}" presName="root2" presStyleCnt="0"/>
      <dgm:spPr/>
    </dgm:pt>
    <dgm:pt modelId="{234115B8-579B-48C6-BA3C-17FE81DB99D6}" type="pres">
      <dgm:prSet presAssocID="{422B7476-04C8-40D4-A672-370F2E0B2A43}" presName="LevelTwoTextNode" presStyleLbl="node3" presStyleIdx="0" presStyleCnt="3" custScaleX="219578" custScaleY="333007" custLinFactNeighborX="3780" custLinFactNeighborY="-58822">
        <dgm:presLayoutVars>
          <dgm:chPref val="3"/>
        </dgm:presLayoutVars>
      </dgm:prSet>
      <dgm:spPr/>
    </dgm:pt>
    <dgm:pt modelId="{22A40042-B877-400D-BF00-FFBD94DF95CD}" type="pres">
      <dgm:prSet presAssocID="{422B7476-04C8-40D4-A672-370F2E0B2A43}" presName="level3hierChild" presStyleCnt="0"/>
      <dgm:spPr/>
    </dgm:pt>
    <dgm:pt modelId="{C061C5B9-A3AF-4F02-8877-0990E94F5130}" type="pres">
      <dgm:prSet presAssocID="{F3F24B89-AC2F-4F88-B0C0-4567750D3221}" presName="conn2-1" presStyleLbl="parChTrans1D3" presStyleIdx="1" presStyleCnt="3"/>
      <dgm:spPr/>
    </dgm:pt>
    <dgm:pt modelId="{89FEEEDB-904D-42DA-8831-A7CF7DD8A109}" type="pres">
      <dgm:prSet presAssocID="{F3F24B89-AC2F-4F88-B0C0-4567750D3221}" presName="connTx" presStyleLbl="parChTrans1D3" presStyleIdx="1" presStyleCnt="3"/>
      <dgm:spPr/>
    </dgm:pt>
    <dgm:pt modelId="{616E40BB-5267-4D0B-937E-CCD9133D0B85}" type="pres">
      <dgm:prSet presAssocID="{8921DB30-F118-4757-B290-FA59987F8965}" presName="root2" presStyleCnt="0"/>
      <dgm:spPr/>
    </dgm:pt>
    <dgm:pt modelId="{8C59F0E4-4221-4046-8925-7C7A7641130E}" type="pres">
      <dgm:prSet presAssocID="{8921DB30-F118-4757-B290-FA59987F8965}" presName="LevelTwoTextNode" presStyleLbl="node3" presStyleIdx="1" presStyleCnt="3" custScaleX="219578" custScaleY="180447" custLinFactNeighborX="556" custLinFactNeighborY="12262">
        <dgm:presLayoutVars>
          <dgm:chPref val="3"/>
        </dgm:presLayoutVars>
      </dgm:prSet>
      <dgm:spPr/>
    </dgm:pt>
    <dgm:pt modelId="{E5A1761C-8051-45E1-AD61-6B3AF237F003}" type="pres">
      <dgm:prSet presAssocID="{8921DB30-F118-4757-B290-FA59987F8965}" presName="level3hierChild" presStyleCnt="0"/>
      <dgm:spPr/>
    </dgm:pt>
    <dgm:pt modelId="{22E5687C-7027-4364-A79C-F9919AAD3623}" type="pres">
      <dgm:prSet presAssocID="{6153B8F3-7AD5-42DD-9DDC-32D0425D9DEA}" presName="conn2-1" presStyleLbl="parChTrans1D3" presStyleIdx="2" presStyleCnt="3"/>
      <dgm:spPr/>
    </dgm:pt>
    <dgm:pt modelId="{BFBDFDBA-DF78-430C-897D-79DBB733C514}" type="pres">
      <dgm:prSet presAssocID="{6153B8F3-7AD5-42DD-9DDC-32D0425D9DEA}" presName="connTx" presStyleLbl="parChTrans1D3" presStyleIdx="2" presStyleCnt="3"/>
      <dgm:spPr/>
    </dgm:pt>
    <dgm:pt modelId="{E152F81E-2D29-4CC6-BDA7-B5D86D612DE7}" type="pres">
      <dgm:prSet presAssocID="{DA5F6E41-AADA-4B1E-8BBC-38F2E675AD00}" presName="root2" presStyleCnt="0"/>
      <dgm:spPr/>
    </dgm:pt>
    <dgm:pt modelId="{089E093F-B154-4050-8C53-C0EC50098DB4}" type="pres">
      <dgm:prSet presAssocID="{DA5F6E41-AADA-4B1E-8BBC-38F2E675AD00}" presName="LevelTwoTextNode" presStyleLbl="node3" presStyleIdx="2" presStyleCnt="3" custScaleX="219578" custScaleY="197827" custLinFactNeighborX="4099" custLinFactNeighborY="72474">
        <dgm:presLayoutVars>
          <dgm:chPref val="3"/>
        </dgm:presLayoutVars>
      </dgm:prSet>
      <dgm:spPr/>
    </dgm:pt>
    <dgm:pt modelId="{ABEB331F-1077-4D16-9278-92DF36EFD08E}" type="pres">
      <dgm:prSet presAssocID="{DA5F6E41-AADA-4B1E-8BBC-38F2E675AD00}" presName="level3hierChild" presStyleCnt="0"/>
      <dgm:spPr/>
    </dgm:pt>
  </dgm:ptLst>
  <dgm:cxnLst>
    <dgm:cxn modelId="{18BE8402-7C2B-4923-A341-5F827BDD1F22}" type="presOf" srcId="{85ED1F41-37E6-4446-8CE7-41B93F6C8036}" destId="{9B8CC403-2B77-4916-8A1E-2FAA599BC79F}" srcOrd="0" destOrd="0" presId="urn:microsoft.com/office/officeart/2005/8/layout/hierarchy2"/>
    <dgm:cxn modelId="{34A56105-2190-4C44-96E3-A44EBFCAC5CB}" type="presOf" srcId="{9F1AEC1F-E2C0-4852-BA37-9714E64D67B7}" destId="{67BD61C2-AAA7-493D-8C00-92B9501FDADB}" srcOrd="1" destOrd="0" presId="urn:microsoft.com/office/officeart/2005/8/layout/hierarchy2"/>
    <dgm:cxn modelId="{27B91906-70CC-4258-9A26-E35388FDB6DD}" type="presOf" srcId="{F3C610BB-81D4-47A8-BB9E-F0377107D52B}" destId="{6EC55CE1-5AA8-4845-8D08-FA68A7F5AD29}" srcOrd="0" destOrd="0" presId="urn:microsoft.com/office/officeart/2005/8/layout/hierarchy2"/>
    <dgm:cxn modelId="{72B3851B-C038-4FA3-8421-C329309F3AF2}" srcId="{8E095317-EF02-4FC6-A44C-0D0084C20B42}" destId="{85ED1F41-37E6-4446-8CE7-41B93F6C8036}" srcOrd="0" destOrd="0" parTransId="{9F1AEC1F-E2C0-4852-BA37-9714E64D67B7}" sibTransId="{1E063B52-6CD5-4A3F-B875-77436D85112E}"/>
    <dgm:cxn modelId="{F0121330-2B02-4AC9-B110-5348C6F4A1A5}" srcId="{85ED1F41-37E6-4446-8CE7-41B93F6C8036}" destId="{8921DB30-F118-4757-B290-FA59987F8965}" srcOrd="1" destOrd="0" parTransId="{F3F24B89-AC2F-4F88-B0C0-4567750D3221}" sibTransId="{D89FBC10-6B82-4A5F-BF65-9D6CE52C97D1}"/>
    <dgm:cxn modelId="{9CB6635F-2094-4CA8-A462-4F5806D1338F}" type="presOf" srcId="{8E095317-EF02-4FC6-A44C-0D0084C20B42}" destId="{5AF42FE8-47CC-4238-802E-92F851B002FD}" srcOrd="0" destOrd="0" presId="urn:microsoft.com/office/officeart/2005/8/layout/hierarchy2"/>
    <dgm:cxn modelId="{D5074948-70A1-42E6-803E-76390A239D0D}" type="presOf" srcId="{F3F24B89-AC2F-4F88-B0C0-4567750D3221}" destId="{C061C5B9-A3AF-4F02-8877-0990E94F5130}" srcOrd="0" destOrd="0" presId="urn:microsoft.com/office/officeart/2005/8/layout/hierarchy2"/>
    <dgm:cxn modelId="{DC639E58-7315-47AD-A5AB-D5A6864B888E}" type="presOf" srcId="{DA5F6E41-AADA-4B1E-8BBC-38F2E675AD00}" destId="{089E093F-B154-4050-8C53-C0EC50098DB4}" srcOrd="0" destOrd="0" presId="urn:microsoft.com/office/officeart/2005/8/layout/hierarchy2"/>
    <dgm:cxn modelId="{4455FD84-79F2-46BB-8E3B-E4E8C61AF394}" type="presOf" srcId="{9F1AEC1F-E2C0-4852-BA37-9714E64D67B7}" destId="{96FF02F3-238B-4610-A62A-8A18579DCC1F}" srcOrd="0" destOrd="0" presId="urn:microsoft.com/office/officeart/2005/8/layout/hierarchy2"/>
    <dgm:cxn modelId="{0E60F889-4B68-452C-8E75-5DB6E9DCAE9F}" type="presOf" srcId="{F3F24B89-AC2F-4F88-B0C0-4567750D3221}" destId="{89FEEEDB-904D-42DA-8831-A7CF7DD8A109}" srcOrd="1" destOrd="0" presId="urn:microsoft.com/office/officeart/2005/8/layout/hierarchy2"/>
    <dgm:cxn modelId="{A3EF2C8D-B1AE-48B4-BA3E-4F006F57909F}" type="presOf" srcId="{8921DB30-F118-4757-B290-FA59987F8965}" destId="{8C59F0E4-4221-4046-8925-7C7A7641130E}" srcOrd="0" destOrd="0" presId="urn:microsoft.com/office/officeart/2005/8/layout/hierarchy2"/>
    <dgm:cxn modelId="{57CA018F-8D0B-46D1-A14E-E421606C5C0B}" srcId="{85ED1F41-37E6-4446-8CE7-41B93F6C8036}" destId="{422B7476-04C8-40D4-A672-370F2E0B2A43}" srcOrd="0" destOrd="0" parTransId="{48C9DAC5-B193-4DB2-AA41-DFC67446FAD6}" sibTransId="{36677CBD-221B-49B1-9D9F-0E96F1358C0E}"/>
    <dgm:cxn modelId="{D1D1209E-815C-417F-B240-C2E5B5AB87EB}" type="presOf" srcId="{48C9DAC5-B193-4DB2-AA41-DFC67446FAD6}" destId="{A9071458-5281-4EB3-8A7D-85F4A654EFA0}" srcOrd="0" destOrd="0" presId="urn:microsoft.com/office/officeart/2005/8/layout/hierarchy2"/>
    <dgm:cxn modelId="{ED1E76A3-2237-49D5-8678-BC4AEA816596}" srcId="{85ED1F41-37E6-4446-8CE7-41B93F6C8036}" destId="{DA5F6E41-AADA-4B1E-8BBC-38F2E675AD00}" srcOrd="2" destOrd="0" parTransId="{6153B8F3-7AD5-42DD-9DDC-32D0425D9DEA}" sibTransId="{BD35ECC4-70E3-418D-A177-FB3D5B3C933C}"/>
    <dgm:cxn modelId="{70B82BB2-84F3-47D0-ABCA-D92F194D50AA}" type="presOf" srcId="{422B7476-04C8-40D4-A672-370F2E0B2A43}" destId="{234115B8-579B-48C6-BA3C-17FE81DB99D6}" srcOrd="0" destOrd="0" presId="urn:microsoft.com/office/officeart/2005/8/layout/hierarchy2"/>
    <dgm:cxn modelId="{D510D1B2-F744-4568-8F28-39EE613203F1}" srcId="{F3C610BB-81D4-47A8-BB9E-F0377107D52B}" destId="{8E095317-EF02-4FC6-A44C-0D0084C20B42}" srcOrd="0" destOrd="0" parTransId="{98EA875F-2D2F-4D86-B775-E6F96D0D9E5B}" sibTransId="{FF7BC166-6BAE-4931-B182-0F024E6C6B09}"/>
    <dgm:cxn modelId="{D7E082CD-1ECC-4DDB-A81D-82181AC5A090}" type="presOf" srcId="{6153B8F3-7AD5-42DD-9DDC-32D0425D9DEA}" destId="{BFBDFDBA-DF78-430C-897D-79DBB733C514}" srcOrd="1" destOrd="0" presId="urn:microsoft.com/office/officeart/2005/8/layout/hierarchy2"/>
    <dgm:cxn modelId="{2C351BD4-7BE0-4442-9EF4-AF7583249E77}" type="presOf" srcId="{6153B8F3-7AD5-42DD-9DDC-32D0425D9DEA}" destId="{22E5687C-7027-4364-A79C-F9919AAD3623}" srcOrd="0" destOrd="0" presId="urn:microsoft.com/office/officeart/2005/8/layout/hierarchy2"/>
    <dgm:cxn modelId="{60EBACE7-2C22-429B-9553-D62B44D78341}" type="presOf" srcId="{48C9DAC5-B193-4DB2-AA41-DFC67446FAD6}" destId="{13C7D4FA-CEC2-4169-83F0-D534CD3EA9C2}" srcOrd="1" destOrd="0" presId="urn:microsoft.com/office/officeart/2005/8/layout/hierarchy2"/>
    <dgm:cxn modelId="{06C8EB2C-8E54-4ECB-865A-EF356B2354EF}" type="presParOf" srcId="{6EC55CE1-5AA8-4845-8D08-FA68A7F5AD29}" destId="{75D461D5-D16F-401F-A004-18592E8FBB9E}" srcOrd="0" destOrd="0" presId="urn:microsoft.com/office/officeart/2005/8/layout/hierarchy2"/>
    <dgm:cxn modelId="{A8E7AAD4-7207-4D31-AFE2-851483E37D49}" type="presParOf" srcId="{75D461D5-D16F-401F-A004-18592E8FBB9E}" destId="{5AF42FE8-47CC-4238-802E-92F851B002FD}" srcOrd="0" destOrd="0" presId="urn:microsoft.com/office/officeart/2005/8/layout/hierarchy2"/>
    <dgm:cxn modelId="{A9B3E723-57CD-4DF2-BAF3-23C09BB0E5FE}" type="presParOf" srcId="{75D461D5-D16F-401F-A004-18592E8FBB9E}" destId="{FD5797EE-8D52-4057-BA48-D036F0CB7160}" srcOrd="1" destOrd="0" presId="urn:microsoft.com/office/officeart/2005/8/layout/hierarchy2"/>
    <dgm:cxn modelId="{A9D1A11F-1873-4229-83AF-6A4C659B44C4}" type="presParOf" srcId="{FD5797EE-8D52-4057-BA48-D036F0CB7160}" destId="{96FF02F3-238B-4610-A62A-8A18579DCC1F}" srcOrd="0" destOrd="0" presId="urn:microsoft.com/office/officeart/2005/8/layout/hierarchy2"/>
    <dgm:cxn modelId="{821D49B7-CC7D-4787-91F3-37468D2A84E1}" type="presParOf" srcId="{96FF02F3-238B-4610-A62A-8A18579DCC1F}" destId="{67BD61C2-AAA7-493D-8C00-92B9501FDADB}" srcOrd="0" destOrd="0" presId="urn:microsoft.com/office/officeart/2005/8/layout/hierarchy2"/>
    <dgm:cxn modelId="{CA5014CD-BEE5-41BA-A2B0-2D448AE8CE8B}" type="presParOf" srcId="{FD5797EE-8D52-4057-BA48-D036F0CB7160}" destId="{5824E87A-8F26-46AA-9E5B-28D42A57F76A}" srcOrd="1" destOrd="0" presId="urn:microsoft.com/office/officeart/2005/8/layout/hierarchy2"/>
    <dgm:cxn modelId="{53D2E63F-4915-4CC3-983F-C1A012336365}" type="presParOf" srcId="{5824E87A-8F26-46AA-9E5B-28D42A57F76A}" destId="{9B8CC403-2B77-4916-8A1E-2FAA599BC79F}" srcOrd="0" destOrd="0" presId="urn:microsoft.com/office/officeart/2005/8/layout/hierarchy2"/>
    <dgm:cxn modelId="{841544B4-2E62-4189-B9AA-D3CBE5CF8B75}" type="presParOf" srcId="{5824E87A-8F26-46AA-9E5B-28D42A57F76A}" destId="{0474BAAF-70B0-4A3E-8465-6BD04C13A347}" srcOrd="1" destOrd="0" presId="urn:microsoft.com/office/officeart/2005/8/layout/hierarchy2"/>
    <dgm:cxn modelId="{1F800FE9-DDCA-4A19-9FB3-BFAA600C791B}" type="presParOf" srcId="{0474BAAF-70B0-4A3E-8465-6BD04C13A347}" destId="{A9071458-5281-4EB3-8A7D-85F4A654EFA0}" srcOrd="0" destOrd="0" presId="urn:microsoft.com/office/officeart/2005/8/layout/hierarchy2"/>
    <dgm:cxn modelId="{57A46595-8ABC-4AAA-B593-FC2C6DAB69AA}" type="presParOf" srcId="{A9071458-5281-4EB3-8A7D-85F4A654EFA0}" destId="{13C7D4FA-CEC2-4169-83F0-D534CD3EA9C2}" srcOrd="0" destOrd="0" presId="urn:microsoft.com/office/officeart/2005/8/layout/hierarchy2"/>
    <dgm:cxn modelId="{52057F0E-EB5E-4337-9AC4-093CA65184A3}" type="presParOf" srcId="{0474BAAF-70B0-4A3E-8465-6BD04C13A347}" destId="{CBD34B4C-FEEC-4110-A38E-2561DAC8F5DB}" srcOrd="1" destOrd="0" presId="urn:microsoft.com/office/officeart/2005/8/layout/hierarchy2"/>
    <dgm:cxn modelId="{325CA42A-7829-4954-82EC-19C3BBC84D09}" type="presParOf" srcId="{CBD34B4C-FEEC-4110-A38E-2561DAC8F5DB}" destId="{234115B8-579B-48C6-BA3C-17FE81DB99D6}" srcOrd="0" destOrd="0" presId="urn:microsoft.com/office/officeart/2005/8/layout/hierarchy2"/>
    <dgm:cxn modelId="{F12746B5-4930-4A8A-B4F0-F7895FAA836D}" type="presParOf" srcId="{CBD34B4C-FEEC-4110-A38E-2561DAC8F5DB}" destId="{22A40042-B877-400D-BF00-FFBD94DF95CD}" srcOrd="1" destOrd="0" presId="urn:microsoft.com/office/officeart/2005/8/layout/hierarchy2"/>
    <dgm:cxn modelId="{0E76E683-98D3-4722-9C66-1F75078E0CD7}" type="presParOf" srcId="{0474BAAF-70B0-4A3E-8465-6BD04C13A347}" destId="{C061C5B9-A3AF-4F02-8877-0990E94F5130}" srcOrd="2" destOrd="0" presId="urn:microsoft.com/office/officeart/2005/8/layout/hierarchy2"/>
    <dgm:cxn modelId="{1101198D-C6A2-4640-AE29-5E2D63305CF0}" type="presParOf" srcId="{C061C5B9-A3AF-4F02-8877-0990E94F5130}" destId="{89FEEEDB-904D-42DA-8831-A7CF7DD8A109}" srcOrd="0" destOrd="0" presId="urn:microsoft.com/office/officeart/2005/8/layout/hierarchy2"/>
    <dgm:cxn modelId="{03EB8E92-FE97-43D0-9276-6E6FE78E5EE1}" type="presParOf" srcId="{0474BAAF-70B0-4A3E-8465-6BD04C13A347}" destId="{616E40BB-5267-4D0B-937E-CCD9133D0B85}" srcOrd="3" destOrd="0" presId="urn:microsoft.com/office/officeart/2005/8/layout/hierarchy2"/>
    <dgm:cxn modelId="{4AE865BF-698B-4E33-8CEC-61C455A40795}" type="presParOf" srcId="{616E40BB-5267-4D0B-937E-CCD9133D0B85}" destId="{8C59F0E4-4221-4046-8925-7C7A7641130E}" srcOrd="0" destOrd="0" presId="urn:microsoft.com/office/officeart/2005/8/layout/hierarchy2"/>
    <dgm:cxn modelId="{D5D96CF0-117C-4AAB-B231-4C876365BDCB}" type="presParOf" srcId="{616E40BB-5267-4D0B-937E-CCD9133D0B85}" destId="{E5A1761C-8051-45E1-AD61-6B3AF237F003}" srcOrd="1" destOrd="0" presId="urn:microsoft.com/office/officeart/2005/8/layout/hierarchy2"/>
    <dgm:cxn modelId="{2F6E9821-C110-4AB2-B385-57808AAD386E}" type="presParOf" srcId="{0474BAAF-70B0-4A3E-8465-6BD04C13A347}" destId="{22E5687C-7027-4364-A79C-F9919AAD3623}" srcOrd="4" destOrd="0" presId="urn:microsoft.com/office/officeart/2005/8/layout/hierarchy2"/>
    <dgm:cxn modelId="{5E0B0C03-F093-43FE-A6C4-AD22B10BA441}" type="presParOf" srcId="{22E5687C-7027-4364-A79C-F9919AAD3623}" destId="{BFBDFDBA-DF78-430C-897D-79DBB733C514}" srcOrd="0" destOrd="0" presId="urn:microsoft.com/office/officeart/2005/8/layout/hierarchy2"/>
    <dgm:cxn modelId="{7CACAFF6-52D1-4C8F-9C2B-1B2ED0396504}" type="presParOf" srcId="{0474BAAF-70B0-4A3E-8465-6BD04C13A347}" destId="{E152F81E-2D29-4CC6-BDA7-B5D86D612DE7}" srcOrd="5" destOrd="0" presId="urn:microsoft.com/office/officeart/2005/8/layout/hierarchy2"/>
    <dgm:cxn modelId="{7B085F57-1859-4D6B-8152-831693701D40}" type="presParOf" srcId="{E152F81E-2D29-4CC6-BDA7-B5D86D612DE7}" destId="{089E093F-B154-4050-8C53-C0EC50098DB4}" srcOrd="0" destOrd="0" presId="urn:microsoft.com/office/officeart/2005/8/layout/hierarchy2"/>
    <dgm:cxn modelId="{1DA63911-D23C-40E3-AED0-585F9E5E09F5}" type="presParOf" srcId="{E152F81E-2D29-4CC6-BDA7-B5D86D612DE7}" destId="{ABEB331F-1077-4D16-9278-92DF36EFD08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21AF4B-1899-4B3F-89DE-D9324E3A5EF5}" type="doc">
      <dgm:prSet loTypeId="urn:microsoft.com/office/officeart/2005/8/layout/radial1" loCatId="relationship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7B7AF8A-F620-4E03-9C45-967BB67FC6C6}">
      <dgm:prSet phldrT="[Texto]" custT="1"/>
      <dgm:spPr/>
      <dgm:t>
        <a:bodyPr/>
        <a:lstStyle/>
        <a:p>
          <a:r>
            <a:rPr lang="es-EC" sz="1800" dirty="0" err="1"/>
            <a:t>hIFN</a:t>
          </a:r>
          <a:r>
            <a:rPr lang="es-EC" sz="1800" dirty="0"/>
            <a:t>α-2b</a:t>
          </a:r>
          <a:endParaRPr lang="en-US" sz="1800" dirty="0"/>
        </a:p>
      </dgm:t>
    </dgm:pt>
    <dgm:pt modelId="{84410AF6-C3D8-46AD-A953-8F414DD31E8B}" type="parTrans" cxnId="{94675138-BFA1-41D2-ADB5-57F01593BCBD}">
      <dgm:prSet/>
      <dgm:spPr/>
      <dgm:t>
        <a:bodyPr/>
        <a:lstStyle/>
        <a:p>
          <a:endParaRPr lang="en-US" sz="2000"/>
        </a:p>
      </dgm:t>
    </dgm:pt>
    <dgm:pt modelId="{560C1F6E-61CE-483B-B07F-4DBA1895F2D0}" type="sibTrans" cxnId="{94675138-BFA1-41D2-ADB5-57F01593BCBD}">
      <dgm:prSet/>
      <dgm:spPr/>
      <dgm:t>
        <a:bodyPr/>
        <a:lstStyle/>
        <a:p>
          <a:endParaRPr lang="en-US" sz="2000"/>
        </a:p>
      </dgm:t>
    </dgm:pt>
    <dgm:pt modelId="{B23A0664-F8A4-4AC8-B6FC-A7322C0FD7FE}">
      <dgm:prSet phldrT="[Texto]" custT="1"/>
      <dgm:spPr/>
      <dgm:t>
        <a:bodyPr/>
        <a:lstStyle/>
        <a:p>
          <a:r>
            <a:rPr lang="es-EC" sz="1400" dirty="0" err="1"/>
            <a:t>Arg</a:t>
          </a:r>
          <a:r>
            <a:rPr lang="es-EC" sz="1400" dirty="0"/>
            <a:t> en posición 23</a:t>
          </a:r>
          <a:endParaRPr lang="en-US" sz="1400" dirty="0"/>
        </a:p>
      </dgm:t>
    </dgm:pt>
    <dgm:pt modelId="{BC200BB3-7A9C-4A90-92E9-C92666BA44A0}" type="parTrans" cxnId="{A970A395-1D74-4258-8A57-71BDE376F7A5}">
      <dgm:prSet custT="1"/>
      <dgm:spPr/>
      <dgm:t>
        <a:bodyPr/>
        <a:lstStyle/>
        <a:p>
          <a:endParaRPr lang="en-US" sz="600"/>
        </a:p>
      </dgm:t>
    </dgm:pt>
    <dgm:pt modelId="{E3983B7B-487C-45E8-9935-53106EBC10A7}" type="sibTrans" cxnId="{A970A395-1D74-4258-8A57-71BDE376F7A5}">
      <dgm:prSet/>
      <dgm:spPr/>
      <dgm:t>
        <a:bodyPr/>
        <a:lstStyle/>
        <a:p>
          <a:endParaRPr lang="en-US" sz="2000"/>
        </a:p>
      </dgm:t>
    </dgm:pt>
    <dgm:pt modelId="{F6EE236C-77A6-4BEC-B492-8613C908495D}">
      <dgm:prSet phldrT="[Texto]" custT="1"/>
      <dgm:spPr/>
      <dgm:t>
        <a:bodyPr/>
        <a:lstStyle/>
        <a:p>
          <a:r>
            <a:rPr lang="es-EC" sz="1400" dirty="0"/>
            <a:t>↑Actividad antiviral contra influenza A</a:t>
          </a:r>
          <a:endParaRPr lang="en-US" sz="1400" dirty="0"/>
        </a:p>
      </dgm:t>
    </dgm:pt>
    <dgm:pt modelId="{101F239F-E6CC-486B-834E-9CFFDFE984E0}" type="parTrans" cxnId="{3D8065E8-3611-4AA6-A615-76EADBE35387}">
      <dgm:prSet custT="1"/>
      <dgm:spPr/>
      <dgm:t>
        <a:bodyPr/>
        <a:lstStyle/>
        <a:p>
          <a:endParaRPr lang="en-US" sz="600"/>
        </a:p>
      </dgm:t>
    </dgm:pt>
    <dgm:pt modelId="{C646A21A-1465-4EEA-84FE-FDC1E886CC5C}" type="sibTrans" cxnId="{3D8065E8-3611-4AA6-A615-76EADBE35387}">
      <dgm:prSet/>
      <dgm:spPr/>
      <dgm:t>
        <a:bodyPr/>
        <a:lstStyle/>
        <a:p>
          <a:endParaRPr lang="en-US" sz="2000"/>
        </a:p>
      </dgm:t>
    </dgm:pt>
    <dgm:pt modelId="{4BC2F039-B793-4A6D-A06E-196F6A6E514F}">
      <dgm:prSet phldrT="[Texto]" custT="1"/>
      <dgm:spPr/>
      <dgm:t>
        <a:bodyPr/>
        <a:lstStyle/>
        <a:p>
          <a:r>
            <a:rPr lang="es-EC" sz="1400" dirty="0"/>
            <a:t>↑Inducción genes antivirales</a:t>
          </a:r>
          <a:endParaRPr lang="en-US" sz="1400" dirty="0"/>
        </a:p>
      </dgm:t>
    </dgm:pt>
    <dgm:pt modelId="{B027DFC4-8924-4075-B66D-E15BC499358D}" type="parTrans" cxnId="{59BA04A6-EE80-4D19-9E52-53F1830298D5}">
      <dgm:prSet custT="1"/>
      <dgm:spPr/>
      <dgm:t>
        <a:bodyPr/>
        <a:lstStyle/>
        <a:p>
          <a:endParaRPr lang="en-US" sz="600"/>
        </a:p>
      </dgm:t>
    </dgm:pt>
    <dgm:pt modelId="{57347155-62E2-4F2B-A597-003A4011A2A4}" type="sibTrans" cxnId="{59BA04A6-EE80-4D19-9E52-53F1830298D5}">
      <dgm:prSet/>
      <dgm:spPr/>
      <dgm:t>
        <a:bodyPr/>
        <a:lstStyle/>
        <a:p>
          <a:endParaRPr lang="en-US" sz="2000"/>
        </a:p>
      </dgm:t>
    </dgm:pt>
    <dgm:pt modelId="{27C5AF43-24A1-49EE-B7DB-2231BBC2FB65}">
      <dgm:prSet phldrT="[Texto]" custT="1"/>
      <dgm:spPr/>
      <dgm:t>
        <a:bodyPr/>
        <a:lstStyle/>
        <a:p>
          <a:r>
            <a:rPr lang="es-EC" sz="1400" dirty="0"/>
            <a:t>165 </a:t>
          </a:r>
          <a:r>
            <a:rPr lang="es-EC" sz="1400" dirty="0" err="1"/>
            <a:t>aa</a:t>
          </a:r>
          <a:endParaRPr lang="en-US" sz="1400" dirty="0"/>
        </a:p>
      </dgm:t>
    </dgm:pt>
    <dgm:pt modelId="{A422F74E-1748-436C-A673-93178348FD86}" type="parTrans" cxnId="{3AAFBFEC-6DF5-4584-8729-A68084C0FCAA}">
      <dgm:prSet custT="1"/>
      <dgm:spPr/>
      <dgm:t>
        <a:bodyPr/>
        <a:lstStyle/>
        <a:p>
          <a:endParaRPr lang="en-US" sz="600"/>
        </a:p>
      </dgm:t>
    </dgm:pt>
    <dgm:pt modelId="{2E675FEE-6701-49BE-8000-90CCEF96C968}" type="sibTrans" cxnId="{3AAFBFEC-6DF5-4584-8729-A68084C0FCAA}">
      <dgm:prSet/>
      <dgm:spPr/>
      <dgm:t>
        <a:bodyPr/>
        <a:lstStyle/>
        <a:p>
          <a:endParaRPr lang="en-US" sz="2000"/>
        </a:p>
      </dgm:t>
    </dgm:pt>
    <dgm:pt modelId="{605AB670-8218-4BA9-8A13-AB5AD3CFEC0B}" type="pres">
      <dgm:prSet presAssocID="{8A21AF4B-1899-4B3F-89DE-D9324E3A5EF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D407A64-2BE0-47B7-9AE6-5A395E10FDA2}" type="pres">
      <dgm:prSet presAssocID="{E7B7AF8A-F620-4E03-9C45-967BB67FC6C6}" presName="centerShape" presStyleLbl="node0" presStyleIdx="0" presStyleCnt="1"/>
      <dgm:spPr/>
    </dgm:pt>
    <dgm:pt modelId="{4050593A-2F72-4E44-BF2C-A201345F9DBA}" type="pres">
      <dgm:prSet presAssocID="{BC200BB3-7A9C-4A90-92E9-C92666BA44A0}" presName="Name9" presStyleLbl="parChTrans1D2" presStyleIdx="0" presStyleCnt="4"/>
      <dgm:spPr/>
    </dgm:pt>
    <dgm:pt modelId="{B084579C-E757-4A80-8919-EC6826E18B02}" type="pres">
      <dgm:prSet presAssocID="{BC200BB3-7A9C-4A90-92E9-C92666BA44A0}" presName="connTx" presStyleLbl="parChTrans1D2" presStyleIdx="0" presStyleCnt="4"/>
      <dgm:spPr/>
    </dgm:pt>
    <dgm:pt modelId="{DC56DC73-DF84-4C2B-9B1A-C164BA9AADD8}" type="pres">
      <dgm:prSet presAssocID="{B23A0664-F8A4-4AC8-B6FC-A7322C0FD7FE}" presName="node" presStyleLbl="node1" presStyleIdx="0" presStyleCnt="4">
        <dgm:presLayoutVars>
          <dgm:bulletEnabled val="1"/>
        </dgm:presLayoutVars>
      </dgm:prSet>
      <dgm:spPr/>
    </dgm:pt>
    <dgm:pt modelId="{F7B74724-4BC5-46CC-AECC-3DD0D7148D22}" type="pres">
      <dgm:prSet presAssocID="{101F239F-E6CC-486B-834E-9CFFDFE984E0}" presName="Name9" presStyleLbl="parChTrans1D2" presStyleIdx="1" presStyleCnt="4"/>
      <dgm:spPr/>
    </dgm:pt>
    <dgm:pt modelId="{6721BC9F-3102-4097-9477-AC4F873BF688}" type="pres">
      <dgm:prSet presAssocID="{101F239F-E6CC-486B-834E-9CFFDFE984E0}" presName="connTx" presStyleLbl="parChTrans1D2" presStyleIdx="1" presStyleCnt="4"/>
      <dgm:spPr/>
    </dgm:pt>
    <dgm:pt modelId="{E1068C02-90EC-44FC-B515-D9C50601F118}" type="pres">
      <dgm:prSet presAssocID="{F6EE236C-77A6-4BEC-B492-8613C908495D}" presName="node" presStyleLbl="node1" presStyleIdx="1" presStyleCnt="4">
        <dgm:presLayoutVars>
          <dgm:bulletEnabled val="1"/>
        </dgm:presLayoutVars>
      </dgm:prSet>
      <dgm:spPr/>
    </dgm:pt>
    <dgm:pt modelId="{51FF5F3A-1F7D-4CB4-BAD7-BD2462231270}" type="pres">
      <dgm:prSet presAssocID="{B027DFC4-8924-4075-B66D-E15BC499358D}" presName="Name9" presStyleLbl="parChTrans1D2" presStyleIdx="2" presStyleCnt="4"/>
      <dgm:spPr/>
    </dgm:pt>
    <dgm:pt modelId="{FAB9CEB2-DA1D-4567-AD22-526CDA9E3CD2}" type="pres">
      <dgm:prSet presAssocID="{B027DFC4-8924-4075-B66D-E15BC499358D}" presName="connTx" presStyleLbl="parChTrans1D2" presStyleIdx="2" presStyleCnt="4"/>
      <dgm:spPr/>
    </dgm:pt>
    <dgm:pt modelId="{E7D1C68B-79A3-4EA3-9FCC-DC0751615193}" type="pres">
      <dgm:prSet presAssocID="{4BC2F039-B793-4A6D-A06E-196F6A6E514F}" presName="node" presStyleLbl="node1" presStyleIdx="2" presStyleCnt="4" custScaleX="119636">
        <dgm:presLayoutVars>
          <dgm:bulletEnabled val="1"/>
        </dgm:presLayoutVars>
      </dgm:prSet>
      <dgm:spPr/>
    </dgm:pt>
    <dgm:pt modelId="{4BBA8081-0F7D-49BC-A61A-8996C7B61EAF}" type="pres">
      <dgm:prSet presAssocID="{A422F74E-1748-436C-A673-93178348FD86}" presName="Name9" presStyleLbl="parChTrans1D2" presStyleIdx="3" presStyleCnt="4"/>
      <dgm:spPr/>
    </dgm:pt>
    <dgm:pt modelId="{459E483D-DB57-4755-8358-BE1C09DF117A}" type="pres">
      <dgm:prSet presAssocID="{A422F74E-1748-436C-A673-93178348FD86}" presName="connTx" presStyleLbl="parChTrans1D2" presStyleIdx="3" presStyleCnt="4"/>
      <dgm:spPr/>
    </dgm:pt>
    <dgm:pt modelId="{A78A7C3B-F926-4CEC-AB0E-AE8E295D9FF5}" type="pres">
      <dgm:prSet presAssocID="{27C5AF43-24A1-49EE-B7DB-2231BBC2FB65}" presName="node" presStyleLbl="node1" presStyleIdx="3" presStyleCnt="4">
        <dgm:presLayoutVars>
          <dgm:bulletEnabled val="1"/>
        </dgm:presLayoutVars>
      </dgm:prSet>
      <dgm:spPr/>
    </dgm:pt>
  </dgm:ptLst>
  <dgm:cxnLst>
    <dgm:cxn modelId="{20E3DD06-B002-4900-8291-E2A9D866FB8F}" type="presOf" srcId="{F6EE236C-77A6-4BEC-B492-8613C908495D}" destId="{E1068C02-90EC-44FC-B515-D9C50601F118}" srcOrd="0" destOrd="0" presId="urn:microsoft.com/office/officeart/2005/8/layout/radial1"/>
    <dgm:cxn modelId="{86A2FA14-872E-4F62-839C-90B4810C15C8}" type="presOf" srcId="{BC200BB3-7A9C-4A90-92E9-C92666BA44A0}" destId="{4050593A-2F72-4E44-BF2C-A201345F9DBA}" srcOrd="0" destOrd="0" presId="urn:microsoft.com/office/officeart/2005/8/layout/radial1"/>
    <dgm:cxn modelId="{94675138-BFA1-41D2-ADB5-57F01593BCBD}" srcId="{8A21AF4B-1899-4B3F-89DE-D9324E3A5EF5}" destId="{E7B7AF8A-F620-4E03-9C45-967BB67FC6C6}" srcOrd="0" destOrd="0" parTransId="{84410AF6-C3D8-46AD-A953-8F414DD31E8B}" sibTransId="{560C1F6E-61CE-483B-B07F-4DBA1895F2D0}"/>
    <dgm:cxn modelId="{A9087763-A8F7-4514-BD07-4441D121C001}" type="presOf" srcId="{B23A0664-F8A4-4AC8-B6FC-A7322C0FD7FE}" destId="{DC56DC73-DF84-4C2B-9B1A-C164BA9AADD8}" srcOrd="0" destOrd="0" presId="urn:microsoft.com/office/officeart/2005/8/layout/radial1"/>
    <dgm:cxn modelId="{D7A2A178-0B77-4BDC-B5CB-0A589AF5392A}" type="presOf" srcId="{101F239F-E6CC-486B-834E-9CFFDFE984E0}" destId="{6721BC9F-3102-4097-9477-AC4F873BF688}" srcOrd="1" destOrd="0" presId="urn:microsoft.com/office/officeart/2005/8/layout/radial1"/>
    <dgm:cxn modelId="{2256BA59-DA35-4239-A9E5-2D8AB38CD4AB}" type="presOf" srcId="{A422F74E-1748-436C-A673-93178348FD86}" destId="{4BBA8081-0F7D-49BC-A61A-8996C7B61EAF}" srcOrd="0" destOrd="0" presId="urn:microsoft.com/office/officeart/2005/8/layout/radial1"/>
    <dgm:cxn modelId="{A970A395-1D74-4258-8A57-71BDE376F7A5}" srcId="{E7B7AF8A-F620-4E03-9C45-967BB67FC6C6}" destId="{B23A0664-F8A4-4AC8-B6FC-A7322C0FD7FE}" srcOrd="0" destOrd="0" parTransId="{BC200BB3-7A9C-4A90-92E9-C92666BA44A0}" sibTransId="{E3983B7B-487C-45E8-9935-53106EBC10A7}"/>
    <dgm:cxn modelId="{729EB8A0-4993-4BCE-A3CC-8963255E4241}" type="presOf" srcId="{B027DFC4-8924-4075-B66D-E15BC499358D}" destId="{51FF5F3A-1F7D-4CB4-BAD7-BD2462231270}" srcOrd="0" destOrd="0" presId="urn:microsoft.com/office/officeart/2005/8/layout/radial1"/>
    <dgm:cxn modelId="{4DC3CDA1-2FDE-44B6-BD60-31EEFE19A9C8}" type="presOf" srcId="{BC200BB3-7A9C-4A90-92E9-C92666BA44A0}" destId="{B084579C-E757-4A80-8919-EC6826E18B02}" srcOrd="1" destOrd="0" presId="urn:microsoft.com/office/officeart/2005/8/layout/radial1"/>
    <dgm:cxn modelId="{59BA04A6-EE80-4D19-9E52-53F1830298D5}" srcId="{E7B7AF8A-F620-4E03-9C45-967BB67FC6C6}" destId="{4BC2F039-B793-4A6D-A06E-196F6A6E514F}" srcOrd="2" destOrd="0" parTransId="{B027DFC4-8924-4075-B66D-E15BC499358D}" sibTransId="{57347155-62E2-4F2B-A597-003A4011A2A4}"/>
    <dgm:cxn modelId="{CF4434A7-E44E-4E3D-8D8B-D94A7C090F2D}" type="presOf" srcId="{B027DFC4-8924-4075-B66D-E15BC499358D}" destId="{FAB9CEB2-DA1D-4567-AD22-526CDA9E3CD2}" srcOrd="1" destOrd="0" presId="urn:microsoft.com/office/officeart/2005/8/layout/radial1"/>
    <dgm:cxn modelId="{FD18ADCD-0ACF-4EA8-BC72-88346477B937}" type="presOf" srcId="{101F239F-E6CC-486B-834E-9CFFDFE984E0}" destId="{F7B74724-4BC5-46CC-AECC-3DD0D7148D22}" srcOrd="0" destOrd="0" presId="urn:microsoft.com/office/officeart/2005/8/layout/radial1"/>
    <dgm:cxn modelId="{97CCB1DA-CA76-49C4-AEF9-B4B902D01E73}" type="presOf" srcId="{8A21AF4B-1899-4B3F-89DE-D9324E3A5EF5}" destId="{605AB670-8218-4BA9-8A13-AB5AD3CFEC0B}" srcOrd="0" destOrd="0" presId="urn:microsoft.com/office/officeart/2005/8/layout/radial1"/>
    <dgm:cxn modelId="{40F909DF-0699-443E-BFB6-128AD1252CD1}" type="presOf" srcId="{4BC2F039-B793-4A6D-A06E-196F6A6E514F}" destId="{E7D1C68B-79A3-4EA3-9FCC-DC0751615193}" srcOrd="0" destOrd="0" presId="urn:microsoft.com/office/officeart/2005/8/layout/radial1"/>
    <dgm:cxn modelId="{2DDE65E0-9CCD-4356-BF2E-C496F5ACF7EF}" type="presOf" srcId="{E7B7AF8A-F620-4E03-9C45-967BB67FC6C6}" destId="{ED407A64-2BE0-47B7-9AE6-5A395E10FDA2}" srcOrd="0" destOrd="0" presId="urn:microsoft.com/office/officeart/2005/8/layout/radial1"/>
    <dgm:cxn modelId="{18C79DE5-36D4-4871-9F1C-0983BDA9A428}" type="presOf" srcId="{A422F74E-1748-436C-A673-93178348FD86}" destId="{459E483D-DB57-4755-8358-BE1C09DF117A}" srcOrd="1" destOrd="0" presId="urn:microsoft.com/office/officeart/2005/8/layout/radial1"/>
    <dgm:cxn modelId="{3D8065E8-3611-4AA6-A615-76EADBE35387}" srcId="{E7B7AF8A-F620-4E03-9C45-967BB67FC6C6}" destId="{F6EE236C-77A6-4BEC-B492-8613C908495D}" srcOrd="1" destOrd="0" parTransId="{101F239F-E6CC-486B-834E-9CFFDFE984E0}" sibTransId="{C646A21A-1465-4EEA-84FE-FDC1E886CC5C}"/>
    <dgm:cxn modelId="{3AAFBFEC-6DF5-4584-8729-A68084C0FCAA}" srcId="{E7B7AF8A-F620-4E03-9C45-967BB67FC6C6}" destId="{27C5AF43-24A1-49EE-B7DB-2231BBC2FB65}" srcOrd="3" destOrd="0" parTransId="{A422F74E-1748-436C-A673-93178348FD86}" sibTransId="{2E675FEE-6701-49BE-8000-90CCEF96C968}"/>
    <dgm:cxn modelId="{C59EF4F9-D780-4286-AB47-03415D455BDB}" type="presOf" srcId="{27C5AF43-24A1-49EE-B7DB-2231BBC2FB65}" destId="{A78A7C3B-F926-4CEC-AB0E-AE8E295D9FF5}" srcOrd="0" destOrd="0" presId="urn:microsoft.com/office/officeart/2005/8/layout/radial1"/>
    <dgm:cxn modelId="{2E1E301E-B8C4-475D-885F-1E6BDEEEF115}" type="presParOf" srcId="{605AB670-8218-4BA9-8A13-AB5AD3CFEC0B}" destId="{ED407A64-2BE0-47B7-9AE6-5A395E10FDA2}" srcOrd="0" destOrd="0" presId="urn:microsoft.com/office/officeart/2005/8/layout/radial1"/>
    <dgm:cxn modelId="{1F0F6EC1-E858-4A37-B2B0-60997DBCBD94}" type="presParOf" srcId="{605AB670-8218-4BA9-8A13-AB5AD3CFEC0B}" destId="{4050593A-2F72-4E44-BF2C-A201345F9DBA}" srcOrd="1" destOrd="0" presId="urn:microsoft.com/office/officeart/2005/8/layout/radial1"/>
    <dgm:cxn modelId="{39F2C70A-4531-4795-80DE-BA7CF1ED0C87}" type="presParOf" srcId="{4050593A-2F72-4E44-BF2C-A201345F9DBA}" destId="{B084579C-E757-4A80-8919-EC6826E18B02}" srcOrd="0" destOrd="0" presId="urn:microsoft.com/office/officeart/2005/8/layout/radial1"/>
    <dgm:cxn modelId="{D7B0B622-5C63-4E93-900B-B8B78DC8DC50}" type="presParOf" srcId="{605AB670-8218-4BA9-8A13-AB5AD3CFEC0B}" destId="{DC56DC73-DF84-4C2B-9B1A-C164BA9AADD8}" srcOrd="2" destOrd="0" presId="urn:microsoft.com/office/officeart/2005/8/layout/radial1"/>
    <dgm:cxn modelId="{67B37A49-1D40-4855-B13E-A94773813909}" type="presParOf" srcId="{605AB670-8218-4BA9-8A13-AB5AD3CFEC0B}" destId="{F7B74724-4BC5-46CC-AECC-3DD0D7148D22}" srcOrd="3" destOrd="0" presId="urn:microsoft.com/office/officeart/2005/8/layout/radial1"/>
    <dgm:cxn modelId="{FFAC816F-48F1-4498-9199-A3BDBADD9F1A}" type="presParOf" srcId="{F7B74724-4BC5-46CC-AECC-3DD0D7148D22}" destId="{6721BC9F-3102-4097-9477-AC4F873BF688}" srcOrd="0" destOrd="0" presId="urn:microsoft.com/office/officeart/2005/8/layout/radial1"/>
    <dgm:cxn modelId="{8E808E3A-6E3C-421F-8AF8-502E99998005}" type="presParOf" srcId="{605AB670-8218-4BA9-8A13-AB5AD3CFEC0B}" destId="{E1068C02-90EC-44FC-B515-D9C50601F118}" srcOrd="4" destOrd="0" presId="urn:microsoft.com/office/officeart/2005/8/layout/radial1"/>
    <dgm:cxn modelId="{9F0BFDD5-E25F-4B71-A9B0-B88A86518891}" type="presParOf" srcId="{605AB670-8218-4BA9-8A13-AB5AD3CFEC0B}" destId="{51FF5F3A-1F7D-4CB4-BAD7-BD2462231270}" srcOrd="5" destOrd="0" presId="urn:microsoft.com/office/officeart/2005/8/layout/radial1"/>
    <dgm:cxn modelId="{FEA8D923-4427-43F5-8DBB-68F6E382F0AD}" type="presParOf" srcId="{51FF5F3A-1F7D-4CB4-BAD7-BD2462231270}" destId="{FAB9CEB2-DA1D-4567-AD22-526CDA9E3CD2}" srcOrd="0" destOrd="0" presId="urn:microsoft.com/office/officeart/2005/8/layout/radial1"/>
    <dgm:cxn modelId="{EE62F684-BEB5-45BF-886C-AFD7C78E49CF}" type="presParOf" srcId="{605AB670-8218-4BA9-8A13-AB5AD3CFEC0B}" destId="{E7D1C68B-79A3-4EA3-9FCC-DC0751615193}" srcOrd="6" destOrd="0" presId="urn:microsoft.com/office/officeart/2005/8/layout/radial1"/>
    <dgm:cxn modelId="{E36B74F3-E3ED-4341-AD9F-79647BAE3D0A}" type="presParOf" srcId="{605AB670-8218-4BA9-8A13-AB5AD3CFEC0B}" destId="{4BBA8081-0F7D-49BC-A61A-8996C7B61EAF}" srcOrd="7" destOrd="0" presId="urn:microsoft.com/office/officeart/2005/8/layout/radial1"/>
    <dgm:cxn modelId="{4019A0BD-9F87-4CA3-B426-F8C1E2F08FB4}" type="presParOf" srcId="{4BBA8081-0F7D-49BC-A61A-8996C7B61EAF}" destId="{459E483D-DB57-4755-8358-BE1C09DF117A}" srcOrd="0" destOrd="0" presId="urn:microsoft.com/office/officeart/2005/8/layout/radial1"/>
    <dgm:cxn modelId="{D78D9109-420A-4D29-9241-EEDEBCA0E70C}" type="presParOf" srcId="{605AB670-8218-4BA9-8A13-AB5AD3CFEC0B}" destId="{A78A7C3B-F926-4CEC-AB0E-AE8E295D9FF5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BEA9B78-85D5-4ABB-90CB-F5DA31DF33C5}" type="doc">
      <dgm:prSet loTypeId="urn:microsoft.com/office/officeart/2008/layout/VerticalCurvedList" loCatId="list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7E597F85-532F-43FB-8667-06F7190E60F8}">
      <dgm:prSet phldrT="[Texto]"/>
      <dgm:spPr/>
      <dgm:t>
        <a:bodyPr/>
        <a:lstStyle/>
        <a:p>
          <a:pPr>
            <a:buFontTx/>
            <a:buAutoNum type="arabicPeriod"/>
          </a:pPr>
          <a:r>
            <a:rPr lang="es-MX">
              <a:latin typeface="+mn-lt"/>
            </a:rPr>
            <a:t>Introducción</a:t>
          </a:r>
          <a:endParaRPr lang="en-US" dirty="0"/>
        </a:p>
      </dgm:t>
    </dgm:pt>
    <dgm:pt modelId="{3EE2066B-586D-4936-ADF4-5CCF047D604F}" type="parTrans" cxnId="{EB21DEB0-7432-429F-96C7-4EDCB7FD3887}">
      <dgm:prSet/>
      <dgm:spPr/>
      <dgm:t>
        <a:bodyPr/>
        <a:lstStyle/>
        <a:p>
          <a:endParaRPr lang="en-US"/>
        </a:p>
      </dgm:t>
    </dgm:pt>
    <dgm:pt modelId="{B57A74C0-4D71-495B-9C65-EBD58B64B191}" type="sibTrans" cxnId="{EB21DEB0-7432-429F-96C7-4EDCB7FD3887}">
      <dgm:prSet/>
      <dgm:spPr/>
      <dgm:t>
        <a:bodyPr/>
        <a:lstStyle/>
        <a:p>
          <a:endParaRPr lang="en-US"/>
        </a:p>
      </dgm:t>
    </dgm:pt>
    <dgm:pt modelId="{0A955341-05AC-4166-901C-8330D42383B8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S" dirty="0">
              <a:latin typeface="+mn-lt"/>
            </a:rPr>
            <a:t>Objetivos</a:t>
          </a:r>
        </a:p>
      </dgm:t>
    </dgm:pt>
    <dgm:pt modelId="{7C38929C-8CE9-4751-B4CA-B1FA3A53786C}" type="parTrans" cxnId="{D9D7BD0B-7788-420C-B36E-928BCFFEF7BD}">
      <dgm:prSet/>
      <dgm:spPr/>
      <dgm:t>
        <a:bodyPr/>
        <a:lstStyle/>
        <a:p>
          <a:endParaRPr lang="en-US"/>
        </a:p>
      </dgm:t>
    </dgm:pt>
    <dgm:pt modelId="{618ECF52-86BB-4C15-A773-EC76D77F7C81}" type="sibTrans" cxnId="{D9D7BD0B-7788-420C-B36E-928BCFFEF7BD}">
      <dgm:prSet/>
      <dgm:spPr/>
      <dgm:t>
        <a:bodyPr/>
        <a:lstStyle/>
        <a:p>
          <a:endParaRPr lang="en-US"/>
        </a:p>
      </dgm:t>
    </dgm:pt>
    <dgm:pt modelId="{09E35FE8-37D2-48BA-AD47-53D21992CD6C}">
      <dgm:prSet/>
      <dgm:spPr/>
      <dgm:t>
        <a:bodyPr/>
        <a:lstStyle/>
        <a:p>
          <a:r>
            <a:rPr lang="es-MX" dirty="0">
              <a:latin typeface="+mn-lt"/>
            </a:rPr>
            <a:t>Metodología</a:t>
          </a:r>
        </a:p>
      </dgm:t>
    </dgm:pt>
    <dgm:pt modelId="{26682E71-FB5F-46FE-93DC-2E85C323EF52}" type="parTrans" cxnId="{1D135E25-CA7A-4669-8A4D-04E9935D4B18}">
      <dgm:prSet/>
      <dgm:spPr/>
      <dgm:t>
        <a:bodyPr/>
        <a:lstStyle/>
        <a:p>
          <a:endParaRPr lang="en-US"/>
        </a:p>
      </dgm:t>
    </dgm:pt>
    <dgm:pt modelId="{CA8C1949-35BA-48FC-B403-17F422798F25}" type="sibTrans" cxnId="{1D135E25-CA7A-4669-8A4D-04E9935D4B18}">
      <dgm:prSet/>
      <dgm:spPr/>
      <dgm:t>
        <a:bodyPr/>
        <a:lstStyle/>
        <a:p>
          <a:endParaRPr lang="en-US"/>
        </a:p>
      </dgm:t>
    </dgm:pt>
    <dgm:pt modelId="{ED5D8CE4-53E3-47C5-80D2-68998558457A}">
      <dgm:prSet/>
      <dgm:spPr/>
      <dgm:t>
        <a:bodyPr/>
        <a:lstStyle/>
        <a:p>
          <a:r>
            <a:rPr lang="es-MX" dirty="0">
              <a:latin typeface="+mn-lt"/>
            </a:rPr>
            <a:t>Resultados y discusión</a:t>
          </a:r>
        </a:p>
      </dgm:t>
    </dgm:pt>
    <dgm:pt modelId="{9DC4DD78-122C-4FFE-A0BD-CA3D7FDC7F97}" type="parTrans" cxnId="{9C75ABB6-7505-46D8-9E33-44C79BB42037}">
      <dgm:prSet/>
      <dgm:spPr/>
      <dgm:t>
        <a:bodyPr/>
        <a:lstStyle/>
        <a:p>
          <a:endParaRPr lang="en-US"/>
        </a:p>
      </dgm:t>
    </dgm:pt>
    <dgm:pt modelId="{62A8ABE1-35FA-428E-AE9E-B80FC7D45E95}" type="sibTrans" cxnId="{9C75ABB6-7505-46D8-9E33-44C79BB42037}">
      <dgm:prSet/>
      <dgm:spPr/>
      <dgm:t>
        <a:bodyPr/>
        <a:lstStyle/>
        <a:p>
          <a:endParaRPr lang="en-US"/>
        </a:p>
      </dgm:t>
    </dgm:pt>
    <dgm:pt modelId="{559C7B5B-727B-4599-96AF-28A5F8F15CA2}">
      <dgm:prSet/>
      <dgm:spPr/>
      <dgm:t>
        <a:bodyPr/>
        <a:lstStyle/>
        <a:p>
          <a:r>
            <a:rPr lang="es-MX" dirty="0">
              <a:latin typeface="+mn-lt"/>
            </a:rPr>
            <a:t>Conclusiones</a:t>
          </a:r>
        </a:p>
      </dgm:t>
    </dgm:pt>
    <dgm:pt modelId="{0FBBC436-B873-4EDD-A628-050F0CC4CB46}" type="parTrans" cxnId="{65C3B964-9AF4-4D41-9F4B-5CDAA30242A0}">
      <dgm:prSet/>
      <dgm:spPr/>
      <dgm:t>
        <a:bodyPr/>
        <a:lstStyle/>
        <a:p>
          <a:endParaRPr lang="en-US"/>
        </a:p>
      </dgm:t>
    </dgm:pt>
    <dgm:pt modelId="{4C12655F-CEA3-4EBD-97E0-1AB221E1CBEC}" type="sibTrans" cxnId="{65C3B964-9AF4-4D41-9F4B-5CDAA30242A0}">
      <dgm:prSet/>
      <dgm:spPr/>
      <dgm:t>
        <a:bodyPr/>
        <a:lstStyle/>
        <a:p>
          <a:endParaRPr lang="en-US"/>
        </a:p>
      </dgm:t>
    </dgm:pt>
    <dgm:pt modelId="{1BDC6784-0D73-442E-B4F9-CC0DF5969EE0}">
      <dgm:prSet/>
      <dgm:spPr/>
      <dgm:t>
        <a:bodyPr/>
        <a:lstStyle/>
        <a:p>
          <a:r>
            <a:rPr lang="es-MX" dirty="0">
              <a:latin typeface="+mn-lt"/>
            </a:rPr>
            <a:t>Recomendaciones</a:t>
          </a:r>
          <a:endParaRPr lang="es-ES" dirty="0">
            <a:latin typeface="+mn-lt"/>
          </a:endParaRPr>
        </a:p>
      </dgm:t>
    </dgm:pt>
    <dgm:pt modelId="{E652F011-74D1-478E-8327-70F42E56CA63}" type="parTrans" cxnId="{1509F220-044E-455B-B2A7-A71E5F24F7C8}">
      <dgm:prSet/>
      <dgm:spPr/>
      <dgm:t>
        <a:bodyPr/>
        <a:lstStyle/>
        <a:p>
          <a:endParaRPr lang="en-US"/>
        </a:p>
      </dgm:t>
    </dgm:pt>
    <dgm:pt modelId="{3A69F6DA-F14E-430F-82EF-DD9859E44CBC}" type="sibTrans" cxnId="{1509F220-044E-455B-B2A7-A71E5F24F7C8}">
      <dgm:prSet/>
      <dgm:spPr/>
      <dgm:t>
        <a:bodyPr/>
        <a:lstStyle/>
        <a:p>
          <a:endParaRPr lang="en-US"/>
        </a:p>
      </dgm:t>
    </dgm:pt>
    <dgm:pt modelId="{8C3FFC09-128F-4EFE-A3AF-3A9AABC64C74}" type="pres">
      <dgm:prSet presAssocID="{7BEA9B78-85D5-4ABB-90CB-F5DA31DF33C5}" presName="Name0" presStyleCnt="0">
        <dgm:presLayoutVars>
          <dgm:chMax val="7"/>
          <dgm:chPref val="7"/>
          <dgm:dir/>
        </dgm:presLayoutVars>
      </dgm:prSet>
      <dgm:spPr/>
    </dgm:pt>
    <dgm:pt modelId="{63564896-7728-4686-AE80-8B5296B84A65}" type="pres">
      <dgm:prSet presAssocID="{7BEA9B78-85D5-4ABB-90CB-F5DA31DF33C5}" presName="Name1" presStyleCnt="0"/>
      <dgm:spPr/>
    </dgm:pt>
    <dgm:pt modelId="{18EBDE27-63F9-4372-A9A8-E8F370448073}" type="pres">
      <dgm:prSet presAssocID="{7BEA9B78-85D5-4ABB-90CB-F5DA31DF33C5}" presName="cycle" presStyleCnt="0"/>
      <dgm:spPr/>
    </dgm:pt>
    <dgm:pt modelId="{2602E53F-E3E8-4CAE-AF78-CFBCAF0DD3B7}" type="pres">
      <dgm:prSet presAssocID="{7BEA9B78-85D5-4ABB-90CB-F5DA31DF33C5}" presName="srcNode" presStyleLbl="node1" presStyleIdx="0" presStyleCnt="6"/>
      <dgm:spPr/>
    </dgm:pt>
    <dgm:pt modelId="{41957CCE-E3B8-4D47-89CB-D52E374A5BC6}" type="pres">
      <dgm:prSet presAssocID="{7BEA9B78-85D5-4ABB-90CB-F5DA31DF33C5}" presName="conn" presStyleLbl="parChTrans1D2" presStyleIdx="0" presStyleCnt="1"/>
      <dgm:spPr/>
    </dgm:pt>
    <dgm:pt modelId="{41DE2A16-D568-4749-90AF-8BAEB1A601A2}" type="pres">
      <dgm:prSet presAssocID="{7BEA9B78-85D5-4ABB-90CB-F5DA31DF33C5}" presName="extraNode" presStyleLbl="node1" presStyleIdx="0" presStyleCnt="6"/>
      <dgm:spPr/>
    </dgm:pt>
    <dgm:pt modelId="{D0A14DAD-BCD2-40C3-9075-D5A73C595A50}" type="pres">
      <dgm:prSet presAssocID="{7BEA9B78-85D5-4ABB-90CB-F5DA31DF33C5}" presName="dstNode" presStyleLbl="node1" presStyleIdx="0" presStyleCnt="6"/>
      <dgm:spPr/>
    </dgm:pt>
    <dgm:pt modelId="{D2BC7298-C50C-4B1D-8CE4-B6E4E7D58513}" type="pres">
      <dgm:prSet presAssocID="{7E597F85-532F-43FB-8667-06F7190E60F8}" presName="text_1" presStyleLbl="node1" presStyleIdx="0" presStyleCnt="6">
        <dgm:presLayoutVars>
          <dgm:bulletEnabled val="1"/>
        </dgm:presLayoutVars>
      </dgm:prSet>
      <dgm:spPr/>
    </dgm:pt>
    <dgm:pt modelId="{0BC2DFE3-2B5F-40CC-A42D-D10E7EADD79B}" type="pres">
      <dgm:prSet presAssocID="{7E597F85-532F-43FB-8667-06F7190E60F8}" presName="accent_1" presStyleCnt="0"/>
      <dgm:spPr/>
    </dgm:pt>
    <dgm:pt modelId="{AE1672C5-C273-4511-A264-829155BA1A92}" type="pres">
      <dgm:prSet presAssocID="{7E597F85-532F-43FB-8667-06F7190E60F8}" presName="accentRepeatNode" presStyleLbl="solidFgAcc1" presStyleIdx="0" presStyleCnt="6"/>
      <dgm:spPr/>
    </dgm:pt>
    <dgm:pt modelId="{E8284238-C47F-493E-9287-D362BC78C773}" type="pres">
      <dgm:prSet presAssocID="{0A955341-05AC-4166-901C-8330D42383B8}" presName="text_2" presStyleLbl="node1" presStyleIdx="1" presStyleCnt="6">
        <dgm:presLayoutVars>
          <dgm:bulletEnabled val="1"/>
        </dgm:presLayoutVars>
      </dgm:prSet>
      <dgm:spPr/>
    </dgm:pt>
    <dgm:pt modelId="{265066B3-B876-4A84-8BD4-4226292BA47D}" type="pres">
      <dgm:prSet presAssocID="{0A955341-05AC-4166-901C-8330D42383B8}" presName="accent_2" presStyleCnt="0"/>
      <dgm:spPr/>
    </dgm:pt>
    <dgm:pt modelId="{9FDAC630-1806-49DB-8887-5FE1988F1187}" type="pres">
      <dgm:prSet presAssocID="{0A955341-05AC-4166-901C-8330D42383B8}" presName="accentRepeatNode" presStyleLbl="solidFgAcc1" presStyleIdx="1" presStyleCnt="6"/>
      <dgm:spPr/>
    </dgm:pt>
    <dgm:pt modelId="{0DE48909-2B6B-4EED-8C45-A9E7E3E6B83F}" type="pres">
      <dgm:prSet presAssocID="{09E35FE8-37D2-48BA-AD47-53D21992CD6C}" presName="text_3" presStyleLbl="node1" presStyleIdx="2" presStyleCnt="6">
        <dgm:presLayoutVars>
          <dgm:bulletEnabled val="1"/>
        </dgm:presLayoutVars>
      </dgm:prSet>
      <dgm:spPr/>
    </dgm:pt>
    <dgm:pt modelId="{CC78E05C-BEA7-4D22-94CC-28DDF2A40C18}" type="pres">
      <dgm:prSet presAssocID="{09E35FE8-37D2-48BA-AD47-53D21992CD6C}" presName="accent_3" presStyleCnt="0"/>
      <dgm:spPr/>
    </dgm:pt>
    <dgm:pt modelId="{77BF7D0C-4054-438B-A8EF-FF07C61AD95E}" type="pres">
      <dgm:prSet presAssocID="{09E35FE8-37D2-48BA-AD47-53D21992CD6C}" presName="accentRepeatNode" presStyleLbl="solidFgAcc1" presStyleIdx="2" presStyleCnt="6"/>
      <dgm:spPr/>
    </dgm:pt>
    <dgm:pt modelId="{612B9677-5AE4-4867-A3C0-CEB84A45332B}" type="pres">
      <dgm:prSet presAssocID="{ED5D8CE4-53E3-47C5-80D2-68998558457A}" presName="text_4" presStyleLbl="node1" presStyleIdx="3" presStyleCnt="6">
        <dgm:presLayoutVars>
          <dgm:bulletEnabled val="1"/>
        </dgm:presLayoutVars>
      </dgm:prSet>
      <dgm:spPr/>
    </dgm:pt>
    <dgm:pt modelId="{4417C031-8A13-4E02-9BAB-515BB2408FE5}" type="pres">
      <dgm:prSet presAssocID="{ED5D8CE4-53E3-47C5-80D2-68998558457A}" presName="accent_4" presStyleCnt="0"/>
      <dgm:spPr/>
    </dgm:pt>
    <dgm:pt modelId="{E8BB255E-7514-417D-A1CE-1B485252EDFA}" type="pres">
      <dgm:prSet presAssocID="{ED5D8CE4-53E3-47C5-80D2-68998558457A}" presName="accentRepeatNode" presStyleLbl="solidFgAcc1" presStyleIdx="3" presStyleCnt="6"/>
      <dgm:spPr/>
    </dgm:pt>
    <dgm:pt modelId="{F22BFB0C-E7B4-41D0-AEF4-5BD45EE164BD}" type="pres">
      <dgm:prSet presAssocID="{559C7B5B-727B-4599-96AF-28A5F8F15CA2}" presName="text_5" presStyleLbl="node1" presStyleIdx="4" presStyleCnt="6">
        <dgm:presLayoutVars>
          <dgm:bulletEnabled val="1"/>
        </dgm:presLayoutVars>
      </dgm:prSet>
      <dgm:spPr/>
    </dgm:pt>
    <dgm:pt modelId="{CC2BDBA9-E99C-4C0E-833A-E4A38E38F841}" type="pres">
      <dgm:prSet presAssocID="{559C7B5B-727B-4599-96AF-28A5F8F15CA2}" presName="accent_5" presStyleCnt="0"/>
      <dgm:spPr/>
    </dgm:pt>
    <dgm:pt modelId="{A6ED54C8-CD33-4598-8504-8F88BA9B3FC0}" type="pres">
      <dgm:prSet presAssocID="{559C7B5B-727B-4599-96AF-28A5F8F15CA2}" presName="accentRepeatNode" presStyleLbl="solidFgAcc1" presStyleIdx="4" presStyleCnt="6"/>
      <dgm:spPr/>
    </dgm:pt>
    <dgm:pt modelId="{C2A44ED6-C957-4FFC-B9F9-4F330A2CF1BC}" type="pres">
      <dgm:prSet presAssocID="{1BDC6784-0D73-442E-B4F9-CC0DF5969EE0}" presName="text_6" presStyleLbl="node1" presStyleIdx="5" presStyleCnt="6">
        <dgm:presLayoutVars>
          <dgm:bulletEnabled val="1"/>
        </dgm:presLayoutVars>
      </dgm:prSet>
      <dgm:spPr/>
    </dgm:pt>
    <dgm:pt modelId="{40BC0371-CDEA-4399-A268-93B2AB440BA2}" type="pres">
      <dgm:prSet presAssocID="{1BDC6784-0D73-442E-B4F9-CC0DF5969EE0}" presName="accent_6" presStyleCnt="0"/>
      <dgm:spPr/>
    </dgm:pt>
    <dgm:pt modelId="{EB5B6B42-CD21-4F4E-90C0-8E9E49CC69F9}" type="pres">
      <dgm:prSet presAssocID="{1BDC6784-0D73-442E-B4F9-CC0DF5969EE0}" presName="accentRepeatNode" presStyleLbl="solidFgAcc1" presStyleIdx="5" presStyleCnt="6"/>
      <dgm:spPr/>
    </dgm:pt>
  </dgm:ptLst>
  <dgm:cxnLst>
    <dgm:cxn modelId="{D9D7BD0B-7788-420C-B36E-928BCFFEF7BD}" srcId="{7BEA9B78-85D5-4ABB-90CB-F5DA31DF33C5}" destId="{0A955341-05AC-4166-901C-8330D42383B8}" srcOrd="1" destOrd="0" parTransId="{7C38929C-8CE9-4751-B4CA-B1FA3A53786C}" sibTransId="{618ECF52-86BB-4C15-A773-EC76D77F7C81}"/>
    <dgm:cxn modelId="{1509F220-044E-455B-B2A7-A71E5F24F7C8}" srcId="{7BEA9B78-85D5-4ABB-90CB-F5DA31DF33C5}" destId="{1BDC6784-0D73-442E-B4F9-CC0DF5969EE0}" srcOrd="5" destOrd="0" parTransId="{E652F011-74D1-478E-8327-70F42E56CA63}" sibTransId="{3A69F6DA-F14E-430F-82EF-DD9859E44CBC}"/>
    <dgm:cxn modelId="{1D135E25-CA7A-4669-8A4D-04E9935D4B18}" srcId="{7BEA9B78-85D5-4ABB-90CB-F5DA31DF33C5}" destId="{09E35FE8-37D2-48BA-AD47-53D21992CD6C}" srcOrd="2" destOrd="0" parTransId="{26682E71-FB5F-46FE-93DC-2E85C323EF52}" sibTransId="{CA8C1949-35BA-48FC-B403-17F422798F25}"/>
    <dgm:cxn modelId="{43110232-B6E0-4386-BC9E-18CC0E686B38}" type="presOf" srcId="{0A955341-05AC-4166-901C-8330D42383B8}" destId="{E8284238-C47F-493E-9287-D362BC78C773}" srcOrd="0" destOrd="0" presId="urn:microsoft.com/office/officeart/2008/layout/VerticalCurvedList"/>
    <dgm:cxn modelId="{AC6F1F34-F6DF-419C-88B6-FC2A360ECCD9}" type="presOf" srcId="{09E35FE8-37D2-48BA-AD47-53D21992CD6C}" destId="{0DE48909-2B6B-4EED-8C45-A9E7E3E6B83F}" srcOrd="0" destOrd="0" presId="urn:microsoft.com/office/officeart/2008/layout/VerticalCurvedList"/>
    <dgm:cxn modelId="{46052035-2B15-4A1D-A8BA-738E39A5B5A3}" type="presOf" srcId="{ED5D8CE4-53E3-47C5-80D2-68998558457A}" destId="{612B9677-5AE4-4867-A3C0-CEB84A45332B}" srcOrd="0" destOrd="0" presId="urn:microsoft.com/office/officeart/2008/layout/VerticalCurvedList"/>
    <dgm:cxn modelId="{65C3B964-9AF4-4D41-9F4B-5CDAA30242A0}" srcId="{7BEA9B78-85D5-4ABB-90CB-F5DA31DF33C5}" destId="{559C7B5B-727B-4599-96AF-28A5F8F15CA2}" srcOrd="4" destOrd="0" parTransId="{0FBBC436-B873-4EDD-A628-050F0CC4CB46}" sibTransId="{4C12655F-CEA3-4EBD-97E0-1AB221E1CBEC}"/>
    <dgm:cxn modelId="{3A87CE80-24FD-4830-A676-52656BB25C6E}" type="presOf" srcId="{559C7B5B-727B-4599-96AF-28A5F8F15CA2}" destId="{F22BFB0C-E7B4-41D0-AEF4-5BD45EE164BD}" srcOrd="0" destOrd="0" presId="urn:microsoft.com/office/officeart/2008/layout/VerticalCurvedList"/>
    <dgm:cxn modelId="{EB21DEB0-7432-429F-96C7-4EDCB7FD3887}" srcId="{7BEA9B78-85D5-4ABB-90CB-F5DA31DF33C5}" destId="{7E597F85-532F-43FB-8667-06F7190E60F8}" srcOrd="0" destOrd="0" parTransId="{3EE2066B-586D-4936-ADF4-5CCF047D604F}" sibTransId="{B57A74C0-4D71-495B-9C65-EBD58B64B191}"/>
    <dgm:cxn modelId="{9C75ABB6-7505-46D8-9E33-44C79BB42037}" srcId="{7BEA9B78-85D5-4ABB-90CB-F5DA31DF33C5}" destId="{ED5D8CE4-53E3-47C5-80D2-68998558457A}" srcOrd="3" destOrd="0" parTransId="{9DC4DD78-122C-4FFE-A0BD-CA3D7FDC7F97}" sibTransId="{62A8ABE1-35FA-428E-AE9E-B80FC7D45E95}"/>
    <dgm:cxn modelId="{D16CF9D3-1B94-4CE6-A1EE-46E6D6124B0E}" type="presOf" srcId="{7BEA9B78-85D5-4ABB-90CB-F5DA31DF33C5}" destId="{8C3FFC09-128F-4EFE-A3AF-3A9AABC64C74}" srcOrd="0" destOrd="0" presId="urn:microsoft.com/office/officeart/2008/layout/VerticalCurvedList"/>
    <dgm:cxn modelId="{9028C5E6-5390-4F2F-9B73-E05C64E3D0B4}" type="presOf" srcId="{1BDC6784-0D73-442E-B4F9-CC0DF5969EE0}" destId="{C2A44ED6-C957-4FFC-B9F9-4F330A2CF1BC}" srcOrd="0" destOrd="0" presId="urn:microsoft.com/office/officeart/2008/layout/VerticalCurvedList"/>
    <dgm:cxn modelId="{1CDE13EE-38F7-4CCB-8539-A302D1382A69}" type="presOf" srcId="{7E597F85-532F-43FB-8667-06F7190E60F8}" destId="{D2BC7298-C50C-4B1D-8CE4-B6E4E7D58513}" srcOrd="0" destOrd="0" presId="urn:microsoft.com/office/officeart/2008/layout/VerticalCurvedList"/>
    <dgm:cxn modelId="{C1A2FBF4-8A36-4470-B32D-623B19FFA29A}" type="presOf" srcId="{B57A74C0-4D71-495B-9C65-EBD58B64B191}" destId="{41957CCE-E3B8-4D47-89CB-D52E374A5BC6}" srcOrd="0" destOrd="0" presId="urn:microsoft.com/office/officeart/2008/layout/VerticalCurvedList"/>
    <dgm:cxn modelId="{FE430012-C71B-49C5-8AC2-10AFF5B9636B}" type="presParOf" srcId="{8C3FFC09-128F-4EFE-A3AF-3A9AABC64C74}" destId="{63564896-7728-4686-AE80-8B5296B84A65}" srcOrd="0" destOrd="0" presId="urn:microsoft.com/office/officeart/2008/layout/VerticalCurvedList"/>
    <dgm:cxn modelId="{4E39875B-3D97-4E2C-AE1F-C2D6E9A8CF2C}" type="presParOf" srcId="{63564896-7728-4686-AE80-8B5296B84A65}" destId="{18EBDE27-63F9-4372-A9A8-E8F370448073}" srcOrd="0" destOrd="0" presId="urn:microsoft.com/office/officeart/2008/layout/VerticalCurvedList"/>
    <dgm:cxn modelId="{62A23CA8-20A3-4404-8B41-F539AD252EF2}" type="presParOf" srcId="{18EBDE27-63F9-4372-A9A8-E8F370448073}" destId="{2602E53F-E3E8-4CAE-AF78-CFBCAF0DD3B7}" srcOrd="0" destOrd="0" presId="urn:microsoft.com/office/officeart/2008/layout/VerticalCurvedList"/>
    <dgm:cxn modelId="{3247B466-6794-4B60-B1A2-EDB7AA79A771}" type="presParOf" srcId="{18EBDE27-63F9-4372-A9A8-E8F370448073}" destId="{41957CCE-E3B8-4D47-89CB-D52E374A5BC6}" srcOrd="1" destOrd="0" presId="urn:microsoft.com/office/officeart/2008/layout/VerticalCurvedList"/>
    <dgm:cxn modelId="{A3851379-DC21-4A1C-B7C1-691980545F15}" type="presParOf" srcId="{18EBDE27-63F9-4372-A9A8-E8F370448073}" destId="{41DE2A16-D568-4749-90AF-8BAEB1A601A2}" srcOrd="2" destOrd="0" presId="urn:microsoft.com/office/officeart/2008/layout/VerticalCurvedList"/>
    <dgm:cxn modelId="{1750357C-5E32-4685-B0F3-DC13D51B8C74}" type="presParOf" srcId="{18EBDE27-63F9-4372-A9A8-E8F370448073}" destId="{D0A14DAD-BCD2-40C3-9075-D5A73C595A50}" srcOrd="3" destOrd="0" presId="urn:microsoft.com/office/officeart/2008/layout/VerticalCurvedList"/>
    <dgm:cxn modelId="{5B35B890-AAF3-456E-9CF9-4EB79C5864A6}" type="presParOf" srcId="{63564896-7728-4686-AE80-8B5296B84A65}" destId="{D2BC7298-C50C-4B1D-8CE4-B6E4E7D58513}" srcOrd="1" destOrd="0" presId="urn:microsoft.com/office/officeart/2008/layout/VerticalCurvedList"/>
    <dgm:cxn modelId="{8AB5F2C2-BAE7-43B6-A5D2-42C334207308}" type="presParOf" srcId="{63564896-7728-4686-AE80-8B5296B84A65}" destId="{0BC2DFE3-2B5F-40CC-A42D-D10E7EADD79B}" srcOrd="2" destOrd="0" presId="urn:microsoft.com/office/officeart/2008/layout/VerticalCurvedList"/>
    <dgm:cxn modelId="{AAC0626B-38DD-44ED-A9CF-F1B808FDA9CD}" type="presParOf" srcId="{0BC2DFE3-2B5F-40CC-A42D-D10E7EADD79B}" destId="{AE1672C5-C273-4511-A264-829155BA1A92}" srcOrd="0" destOrd="0" presId="urn:microsoft.com/office/officeart/2008/layout/VerticalCurvedList"/>
    <dgm:cxn modelId="{345163A6-B596-4806-9E48-96FE79DABA67}" type="presParOf" srcId="{63564896-7728-4686-AE80-8B5296B84A65}" destId="{E8284238-C47F-493E-9287-D362BC78C773}" srcOrd="3" destOrd="0" presId="urn:microsoft.com/office/officeart/2008/layout/VerticalCurvedList"/>
    <dgm:cxn modelId="{C506E5BB-9F8B-4105-9237-359FEBA45CC2}" type="presParOf" srcId="{63564896-7728-4686-AE80-8B5296B84A65}" destId="{265066B3-B876-4A84-8BD4-4226292BA47D}" srcOrd="4" destOrd="0" presId="urn:microsoft.com/office/officeart/2008/layout/VerticalCurvedList"/>
    <dgm:cxn modelId="{4BA455B6-D73B-45FC-847F-BB9D5271DC72}" type="presParOf" srcId="{265066B3-B876-4A84-8BD4-4226292BA47D}" destId="{9FDAC630-1806-49DB-8887-5FE1988F1187}" srcOrd="0" destOrd="0" presId="urn:microsoft.com/office/officeart/2008/layout/VerticalCurvedList"/>
    <dgm:cxn modelId="{6AE3E800-53EA-496D-93F0-75357FD765DF}" type="presParOf" srcId="{63564896-7728-4686-AE80-8B5296B84A65}" destId="{0DE48909-2B6B-4EED-8C45-A9E7E3E6B83F}" srcOrd="5" destOrd="0" presId="urn:microsoft.com/office/officeart/2008/layout/VerticalCurvedList"/>
    <dgm:cxn modelId="{512E6525-4728-498B-8442-DE52BBC8AC3E}" type="presParOf" srcId="{63564896-7728-4686-AE80-8B5296B84A65}" destId="{CC78E05C-BEA7-4D22-94CC-28DDF2A40C18}" srcOrd="6" destOrd="0" presId="urn:microsoft.com/office/officeart/2008/layout/VerticalCurvedList"/>
    <dgm:cxn modelId="{E0E3A3BA-F948-480A-B658-2557CA51CB7D}" type="presParOf" srcId="{CC78E05C-BEA7-4D22-94CC-28DDF2A40C18}" destId="{77BF7D0C-4054-438B-A8EF-FF07C61AD95E}" srcOrd="0" destOrd="0" presId="urn:microsoft.com/office/officeart/2008/layout/VerticalCurvedList"/>
    <dgm:cxn modelId="{7F8DA79F-609A-4588-918F-6690A7570AB9}" type="presParOf" srcId="{63564896-7728-4686-AE80-8B5296B84A65}" destId="{612B9677-5AE4-4867-A3C0-CEB84A45332B}" srcOrd="7" destOrd="0" presId="urn:microsoft.com/office/officeart/2008/layout/VerticalCurvedList"/>
    <dgm:cxn modelId="{FE2845EC-9751-4629-A150-A39CD86D5B46}" type="presParOf" srcId="{63564896-7728-4686-AE80-8B5296B84A65}" destId="{4417C031-8A13-4E02-9BAB-515BB2408FE5}" srcOrd="8" destOrd="0" presId="urn:microsoft.com/office/officeart/2008/layout/VerticalCurvedList"/>
    <dgm:cxn modelId="{CD7185AD-6781-4708-BFF5-9CCA3ACB190B}" type="presParOf" srcId="{4417C031-8A13-4E02-9BAB-515BB2408FE5}" destId="{E8BB255E-7514-417D-A1CE-1B485252EDFA}" srcOrd="0" destOrd="0" presId="urn:microsoft.com/office/officeart/2008/layout/VerticalCurvedList"/>
    <dgm:cxn modelId="{A32BF545-CD8D-4F92-8E93-1B8FEF99826F}" type="presParOf" srcId="{63564896-7728-4686-AE80-8B5296B84A65}" destId="{F22BFB0C-E7B4-41D0-AEF4-5BD45EE164BD}" srcOrd="9" destOrd="0" presId="urn:microsoft.com/office/officeart/2008/layout/VerticalCurvedList"/>
    <dgm:cxn modelId="{99EF9C35-74B1-4728-BF33-7B2D7F6C7A70}" type="presParOf" srcId="{63564896-7728-4686-AE80-8B5296B84A65}" destId="{CC2BDBA9-E99C-4C0E-833A-E4A38E38F841}" srcOrd="10" destOrd="0" presId="urn:microsoft.com/office/officeart/2008/layout/VerticalCurvedList"/>
    <dgm:cxn modelId="{57E7F54F-6121-4385-AE3E-2C2A08236F02}" type="presParOf" srcId="{CC2BDBA9-E99C-4C0E-833A-E4A38E38F841}" destId="{A6ED54C8-CD33-4598-8504-8F88BA9B3FC0}" srcOrd="0" destOrd="0" presId="urn:microsoft.com/office/officeart/2008/layout/VerticalCurvedList"/>
    <dgm:cxn modelId="{1B8DA769-275A-4710-8FB1-81A2F33ACECE}" type="presParOf" srcId="{63564896-7728-4686-AE80-8B5296B84A65}" destId="{C2A44ED6-C957-4FFC-B9F9-4F330A2CF1BC}" srcOrd="11" destOrd="0" presId="urn:microsoft.com/office/officeart/2008/layout/VerticalCurvedList"/>
    <dgm:cxn modelId="{007D0D5B-C4F7-4719-BA1C-F1114340AFAD}" type="presParOf" srcId="{63564896-7728-4686-AE80-8B5296B84A65}" destId="{40BC0371-CDEA-4399-A268-93B2AB440BA2}" srcOrd="12" destOrd="0" presId="urn:microsoft.com/office/officeart/2008/layout/VerticalCurvedList"/>
    <dgm:cxn modelId="{38460B36-17CD-418D-9CA9-C0C4BC40F25E}" type="presParOf" srcId="{40BC0371-CDEA-4399-A268-93B2AB440BA2}" destId="{EB5B6B42-CD21-4F4E-90C0-8E9E49CC69F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BEA9B78-85D5-4ABB-90CB-F5DA31DF33C5}" type="doc">
      <dgm:prSet loTypeId="urn:microsoft.com/office/officeart/2008/layout/VerticalCurvedList" loCatId="list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7E597F85-532F-43FB-8667-06F7190E60F8}">
      <dgm:prSet phldrT="[Texto]"/>
      <dgm:spPr/>
      <dgm:t>
        <a:bodyPr/>
        <a:lstStyle/>
        <a:p>
          <a:pPr>
            <a:buFontTx/>
            <a:buAutoNum type="arabicPeriod"/>
          </a:pPr>
          <a:r>
            <a:rPr lang="es-MX">
              <a:latin typeface="+mn-lt"/>
            </a:rPr>
            <a:t>Introducción</a:t>
          </a:r>
          <a:endParaRPr lang="en-US" dirty="0"/>
        </a:p>
      </dgm:t>
    </dgm:pt>
    <dgm:pt modelId="{3EE2066B-586D-4936-ADF4-5CCF047D604F}" type="parTrans" cxnId="{EB21DEB0-7432-429F-96C7-4EDCB7FD3887}">
      <dgm:prSet/>
      <dgm:spPr/>
      <dgm:t>
        <a:bodyPr/>
        <a:lstStyle/>
        <a:p>
          <a:endParaRPr lang="en-US"/>
        </a:p>
      </dgm:t>
    </dgm:pt>
    <dgm:pt modelId="{B57A74C0-4D71-495B-9C65-EBD58B64B191}" type="sibTrans" cxnId="{EB21DEB0-7432-429F-96C7-4EDCB7FD3887}">
      <dgm:prSet/>
      <dgm:spPr/>
      <dgm:t>
        <a:bodyPr/>
        <a:lstStyle/>
        <a:p>
          <a:endParaRPr lang="en-US"/>
        </a:p>
      </dgm:t>
    </dgm:pt>
    <dgm:pt modelId="{0A955341-05AC-4166-901C-8330D42383B8}">
      <dgm:prSet/>
      <dgm:spPr/>
      <dgm:t>
        <a:bodyPr/>
        <a:lstStyle/>
        <a:p>
          <a:r>
            <a:rPr lang="es-ES" dirty="0">
              <a:latin typeface="+mn-lt"/>
            </a:rPr>
            <a:t>Objetivos</a:t>
          </a:r>
        </a:p>
      </dgm:t>
    </dgm:pt>
    <dgm:pt modelId="{7C38929C-8CE9-4751-B4CA-B1FA3A53786C}" type="parTrans" cxnId="{D9D7BD0B-7788-420C-B36E-928BCFFEF7BD}">
      <dgm:prSet/>
      <dgm:spPr/>
      <dgm:t>
        <a:bodyPr/>
        <a:lstStyle/>
        <a:p>
          <a:endParaRPr lang="en-US"/>
        </a:p>
      </dgm:t>
    </dgm:pt>
    <dgm:pt modelId="{618ECF52-86BB-4C15-A773-EC76D77F7C81}" type="sibTrans" cxnId="{D9D7BD0B-7788-420C-B36E-928BCFFEF7BD}">
      <dgm:prSet/>
      <dgm:spPr/>
      <dgm:t>
        <a:bodyPr/>
        <a:lstStyle/>
        <a:p>
          <a:endParaRPr lang="en-US"/>
        </a:p>
      </dgm:t>
    </dgm:pt>
    <dgm:pt modelId="{09E35FE8-37D2-48BA-AD47-53D21992CD6C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MX" dirty="0">
              <a:latin typeface="+mn-lt"/>
            </a:rPr>
            <a:t>Metodología</a:t>
          </a:r>
        </a:p>
      </dgm:t>
    </dgm:pt>
    <dgm:pt modelId="{26682E71-FB5F-46FE-93DC-2E85C323EF52}" type="parTrans" cxnId="{1D135E25-CA7A-4669-8A4D-04E9935D4B18}">
      <dgm:prSet/>
      <dgm:spPr/>
      <dgm:t>
        <a:bodyPr/>
        <a:lstStyle/>
        <a:p>
          <a:endParaRPr lang="en-US"/>
        </a:p>
      </dgm:t>
    </dgm:pt>
    <dgm:pt modelId="{CA8C1949-35BA-48FC-B403-17F422798F25}" type="sibTrans" cxnId="{1D135E25-CA7A-4669-8A4D-04E9935D4B18}">
      <dgm:prSet/>
      <dgm:spPr/>
      <dgm:t>
        <a:bodyPr/>
        <a:lstStyle/>
        <a:p>
          <a:endParaRPr lang="en-US"/>
        </a:p>
      </dgm:t>
    </dgm:pt>
    <dgm:pt modelId="{ED5D8CE4-53E3-47C5-80D2-68998558457A}">
      <dgm:prSet/>
      <dgm:spPr/>
      <dgm:t>
        <a:bodyPr/>
        <a:lstStyle/>
        <a:p>
          <a:r>
            <a:rPr lang="es-MX" dirty="0">
              <a:latin typeface="+mn-lt"/>
            </a:rPr>
            <a:t>Resultados y discusión</a:t>
          </a:r>
        </a:p>
      </dgm:t>
    </dgm:pt>
    <dgm:pt modelId="{9DC4DD78-122C-4FFE-A0BD-CA3D7FDC7F97}" type="parTrans" cxnId="{9C75ABB6-7505-46D8-9E33-44C79BB42037}">
      <dgm:prSet/>
      <dgm:spPr/>
      <dgm:t>
        <a:bodyPr/>
        <a:lstStyle/>
        <a:p>
          <a:endParaRPr lang="en-US"/>
        </a:p>
      </dgm:t>
    </dgm:pt>
    <dgm:pt modelId="{62A8ABE1-35FA-428E-AE9E-B80FC7D45E95}" type="sibTrans" cxnId="{9C75ABB6-7505-46D8-9E33-44C79BB42037}">
      <dgm:prSet/>
      <dgm:spPr/>
      <dgm:t>
        <a:bodyPr/>
        <a:lstStyle/>
        <a:p>
          <a:endParaRPr lang="en-US"/>
        </a:p>
      </dgm:t>
    </dgm:pt>
    <dgm:pt modelId="{559C7B5B-727B-4599-96AF-28A5F8F15CA2}">
      <dgm:prSet/>
      <dgm:spPr/>
      <dgm:t>
        <a:bodyPr/>
        <a:lstStyle/>
        <a:p>
          <a:r>
            <a:rPr lang="es-MX" dirty="0">
              <a:latin typeface="+mn-lt"/>
            </a:rPr>
            <a:t>Conclusiones</a:t>
          </a:r>
        </a:p>
      </dgm:t>
    </dgm:pt>
    <dgm:pt modelId="{0FBBC436-B873-4EDD-A628-050F0CC4CB46}" type="parTrans" cxnId="{65C3B964-9AF4-4D41-9F4B-5CDAA30242A0}">
      <dgm:prSet/>
      <dgm:spPr/>
      <dgm:t>
        <a:bodyPr/>
        <a:lstStyle/>
        <a:p>
          <a:endParaRPr lang="en-US"/>
        </a:p>
      </dgm:t>
    </dgm:pt>
    <dgm:pt modelId="{4C12655F-CEA3-4EBD-97E0-1AB221E1CBEC}" type="sibTrans" cxnId="{65C3B964-9AF4-4D41-9F4B-5CDAA30242A0}">
      <dgm:prSet/>
      <dgm:spPr/>
      <dgm:t>
        <a:bodyPr/>
        <a:lstStyle/>
        <a:p>
          <a:endParaRPr lang="en-US"/>
        </a:p>
      </dgm:t>
    </dgm:pt>
    <dgm:pt modelId="{1BDC6784-0D73-442E-B4F9-CC0DF5969EE0}">
      <dgm:prSet/>
      <dgm:spPr/>
      <dgm:t>
        <a:bodyPr/>
        <a:lstStyle/>
        <a:p>
          <a:r>
            <a:rPr lang="es-MX" dirty="0">
              <a:latin typeface="+mn-lt"/>
            </a:rPr>
            <a:t>Recomendaciones</a:t>
          </a:r>
          <a:endParaRPr lang="es-ES" dirty="0">
            <a:latin typeface="+mn-lt"/>
          </a:endParaRPr>
        </a:p>
      </dgm:t>
    </dgm:pt>
    <dgm:pt modelId="{E652F011-74D1-478E-8327-70F42E56CA63}" type="parTrans" cxnId="{1509F220-044E-455B-B2A7-A71E5F24F7C8}">
      <dgm:prSet/>
      <dgm:spPr/>
      <dgm:t>
        <a:bodyPr/>
        <a:lstStyle/>
        <a:p>
          <a:endParaRPr lang="en-US"/>
        </a:p>
      </dgm:t>
    </dgm:pt>
    <dgm:pt modelId="{3A69F6DA-F14E-430F-82EF-DD9859E44CBC}" type="sibTrans" cxnId="{1509F220-044E-455B-B2A7-A71E5F24F7C8}">
      <dgm:prSet/>
      <dgm:spPr/>
      <dgm:t>
        <a:bodyPr/>
        <a:lstStyle/>
        <a:p>
          <a:endParaRPr lang="en-US"/>
        </a:p>
      </dgm:t>
    </dgm:pt>
    <dgm:pt modelId="{8C3FFC09-128F-4EFE-A3AF-3A9AABC64C74}" type="pres">
      <dgm:prSet presAssocID="{7BEA9B78-85D5-4ABB-90CB-F5DA31DF33C5}" presName="Name0" presStyleCnt="0">
        <dgm:presLayoutVars>
          <dgm:chMax val="7"/>
          <dgm:chPref val="7"/>
          <dgm:dir/>
        </dgm:presLayoutVars>
      </dgm:prSet>
      <dgm:spPr/>
    </dgm:pt>
    <dgm:pt modelId="{63564896-7728-4686-AE80-8B5296B84A65}" type="pres">
      <dgm:prSet presAssocID="{7BEA9B78-85D5-4ABB-90CB-F5DA31DF33C5}" presName="Name1" presStyleCnt="0"/>
      <dgm:spPr/>
    </dgm:pt>
    <dgm:pt modelId="{18EBDE27-63F9-4372-A9A8-E8F370448073}" type="pres">
      <dgm:prSet presAssocID="{7BEA9B78-85D5-4ABB-90CB-F5DA31DF33C5}" presName="cycle" presStyleCnt="0"/>
      <dgm:spPr/>
    </dgm:pt>
    <dgm:pt modelId="{2602E53F-E3E8-4CAE-AF78-CFBCAF0DD3B7}" type="pres">
      <dgm:prSet presAssocID="{7BEA9B78-85D5-4ABB-90CB-F5DA31DF33C5}" presName="srcNode" presStyleLbl="node1" presStyleIdx="0" presStyleCnt="6"/>
      <dgm:spPr/>
    </dgm:pt>
    <dgm:pt modelId="{41957CCE-E3B8-4D47-89CB-D52E374A5BC6}" type="pres">
      <dgm:prSet presAssocID="{7BEA9B78-85D5-4ABB-90CB-F5DA31DF33C5}" presName="conn" presStyleLbl="parChTrans1D2" presStyleIdx="0" presStyleCnt="1"/>
      <dgm:spPr/>
    </dgm:pt>
    <dgm:pt modelId="{41DE2A16-D568-4749-90AF-8BAEB1A601A2}" type="pres">
      <dgm:prSet presAssocID="{7BEA9B78-85D5-4ABB-90CB-F5DA31DF33C5}" presName="extraNode" presStyleLbl="node1" presStyleIdx="0" presStyleCnt="6"/>
      <dgm:spPr/>
    </dgm:pt>
    <dgm:pt modelId="{D0A14DAD-BCD2-40C3-9075-D5A73C595A50}" type="pres">
      <dgm:prSet presAssocID="{7BEA9B78-85D5-4ABB-90CB-F5DA31DF33C5}" presName="dstNode" presStyleLbl="node1" presStyleIdx="0" presStyleCnt="6"/>
      <dgm:spPr/>
    </dgm:pt>
    <dgm:pt modelId="{D2BC7298-C50C-4B1D-8CE4-B6E4E7D58513}" type="pres">
      <dgm:prSet presAssocID="{7E597F85-532F-43FB-8667-06F7190E60F8}" presName="text_1" presStyleLbl="node1" presStyleIdx="0" presStyleCnt="6">
        <dgm:presLayoutVars>
          <dgm:bulletEnabled val="1"/>
        </dgm:presLayoutVars>
      </dgm:prSet>
      <dgm:spPr/>
    </dgm:pt>
    <dgm:pt modelId="{0BC2DFE3-2B5F-40CC-A42D-D10E7EADD79B}" type="pres">
      <dgm:prSet presAssocID="{7E597F85-532F-43FB-8667-06F7190E60F8}" presName="accent_1" presStyleCnt="0"/>
      <dgm:spPr/>
    </dgm:pt>
    <dgm:pt modelId="{AE1672C5-C273-4511-A264-829155BA1A92}" type="pres">
      <dgm:prSet presAssocID="{7E597F85-532F-43FB-8667-06F7190E60F8}" presName="accentRepeatNode" presStyleLbl="solidFgAcc1" presStyleIdx="0" presStyleCnt="6"/>
      <dgm:spPr/>
    </dgm:pt>
    <dgm:pt modelId="{E8284238-C47F-493E-9287-D362BC78C773}" type="pres">
      <dgm:prSet presAssocID="{0A955341-05AC-4166-901C-8330D42383B8}" presName="text_2" presStyleLbl="node1" presStyleIdx="1" presStyleCnt="6">
        <dgm:presLayoutVars>
          <dgm:bulletEnabled val="1"/>
        </dgm:presLayoutVars>
      </dgm:prSet>
      <dgm:spPr/>
    </dgm:pt>
    <dgm:pt modelId="{265066B3-B876-4A84-8BD4-4226292BA47D}" type="pres">
      <dgm:prSet presAssocID="{0A955341-05AC-4166-901C-8330D42383B8}" presName="accent_2" presStyleCnt="0"/>
      <dgm:spPr/>
    </dgm:pt>
    <dgm:pt modelId="{9FDAC630-1806-49DB-8887-5FE1988F1187}" type="pres">
      <dgm:prSet presAssocID="{0A955341-05AC-4166-901C-8330D42383B8}" presName="accentRepeatNode" presStyleLbl="solidFgAcc1" presStyleIdx="1" presStyleCnt="6"/>
      <dgm:spPr/>
    </dgm:pt>
    <dgm:pt modelId="{0DE48909-2B6B-4EED-8C45-A9E7E3E6B83F}" type="pres">
      <dgm:prSet presAssocID="{09E35FE8-37D2-48BA-AD47-53D21992CD6C}" presName="text_3" presStyleLbl="node1" presStyleIdx="2" presStyleCnt="6">
        <dgm:presLayoutVars>
          <dgm:bulletEnabled val="1"/>
        </dgm:presLayoutVars>
      </dgm:prSet>
      <dgm:spPr/>
    </dgm:pt>
    <dgm:pt modelId="{CC78E05C-BEA7-4D22-94CC-28DDF2A40C18}" type="pres">
      <dgm:prSet presAssocID="{09E35FE8-37D2-48BA-AD47-53D21992CD6C}" presName="accent_3" presStyleCnt="0"/>
      <dgm:spPr/>
    </dgm:pt>
    <dgm:pt modelId="{77BF7D0C-4054-438B-A8EF-FF07C61AD95E}" type="pres">
      <dgm:prSet presAssocID="{09E35FE8-37D2-48BA-AD47-53D21992CD6C}" presName="accentRepeatNode" presStyleLbl="solidFgAcc1" presStyleIdx="2" presStyleCnt="6"/>
      <dgm:spPr/>
    </dgm:pt>
    <dgm:pt modelId="{612B9677-5AE4-4867-A3C0-CEB84A45332B}" type="pres">
      <dgm:prSet presAssocID="{ED5D8CE4-53E3-47C5-80D2-68998558457A}" presName="text_4" presStyleLbl="node1" presStyleIdx="3" presStyleCnt="6">
        <dgm:presLayoutVars>
          <dgm:bulletEnabled val="1"/>
        </dgm:presLayoutVars>
      </dgm:prSet>
      <dgm:spPr/>
    </dgm:pt>
    <dgm:pt modelId="{4417C031-8A13-4E02-9BAB-515BB2408FE5}" type="pres">
      <dgm:prSet presAssocID="{ED5D8CE4-53E3-47C5-80D2-68998558457A}" presName="accent_4" presStyleCnt="0"/>
      <dgm:spPr/>
    </dgm:pt>
    <dgm:pt modelId="{E8BB255E-7514-417D-A1CE-1B485252EDFA}" type="pres">
      <dgm:prSet presAssocID="{ED5D8CE4-53E3-47C5-80D2-68998558457A}" presName="accentRepeatNode" presStyleLbl="solidFgAcc1" presStyleIdx="3" presStyleCnt="6"/>
      <dgm:spPr/>
    </dgm:pt>
    <dgm:pt modelId="{F22BFB0C-E7B4-41D0-AEF4-5BD45EE164BD}" type="pres">
      <dgm:prSet presAssocID="{559C7B5B-727B-4599-96AF-28A5F8F15CA2}" presName="text_5" presStyleLbl="node1" presStyleIdx="4" presStyleCnt="6">
        <dgm:presLayoutVars>
          <dgm:bulletEnabled val="1"/>
        </dgm:presLayoutVars>
      </dgm:prSet>
      <dgm:spPr/>
    </dgm:pt>
    <dgm:pt modelId="{CC2BDBA9-E99C-4C0E-833A-E4A38E38F841}" type="pres">
      <dgm:prSet presAssocID="{559C7B5B-727B-4599-96AF-28A5F8F15CA2}" presName="accent_5" presStyleCnt="0"/>
      <dgm:spPr/>
    </dgm:pt>
    <dgm:pt modelId="{A6ED54C8-CD33-4598-8504-8F88BA9B3FC0}" type="pres">
      <dgm:prSet presAssocID="{559C7B5B-727B-4599-96AF-28A5F8F15CA2}" presName="accentRepeatNode" presStyleLbl="solidFgAcc1" presStyleIdx="4" presStyleCnt="6"/>
      <dgm:spPr/>
    </dgm:pt>
    <dgm:pt modelId="{C2A44ED6-C957-4FFC-B9F9-4F330A2CF1BC}" type="pres">
      <dgm:prSet presAssocID="{1BDC6784-0D73-442E-B4F9-CC0DF5969EE0}" presName="text_6" presStyleLbl="node1" presStyleIdx="5" presStyleCnt="6">
        <dgm:presLayoutVars>
          <dgm:bulletEnabled val="1"/>
        </dgm:presLayoutVars>
      </dgm:prSet>
      <dgm:spPr/>
    </dgm:pt>
    <dgm:pt modelId="{40BC0371-CDEA-4399-A268-93B2AB440BA2}" type="pres">
      <dgm:prSet presAssocID="{1BDC6784-0D73-442E-B4F9-CC0DF5969EE0}" presName="accent_6" presStyleCnt="0"/>
      <dgm:spPr/>
    </dgm:pt>
    <dgm:pt modelId="{EB5B6B42-CD21-4F4E-90C0-8E9E49CC69F9}" type="pres">
      <dgm:prSet presAssocID="{1BDC6784-0D73-442E-B4F9-CC0DF5969EE0}" presName="accentRepeatNode" presStyleLbl="solidFgAcc1" presStyleIdx="5" presStyleCnt="6"/>
      <dgm:spPr/>
    </dgm:pt>
  </dgm:ptLst>
  <dgm:cxnLst>
    <dgm:cxn modelId="{D9D7BD0B-7788-420C-B36E-928BCFFEF7BD}" srcId="{7BEA9B78-85D5-4ABB-90CB-F5DA31DF33C5}" destId="{0A955341-05AC-4166-901C-8330D42383B8}" srcOrd="1" destOrd="0" parTransId="{7C38929C-8CE9-4751-B4CA-B1FA3A53786C}" sibTransId="{618ECF52-86BB-4C15-A773-EC76D77F7C81}"/>
    <dgm:cxn modelId="{1509F220-044E-455B-B2A7-A71E5F24F7C8}" srcId="{7BEA9B78-85D5-4ABB-90CB-F5DA31DF33C5}" destId="{1BDC6784-0D73-442E-B4F9-CC0DF5969EE0}" srcOrd="5" destOrd="0" parTransId="{E652F011-74D1-478E-8327-70F42E56CA63}" sibTransId="{3A69F6DA-F14E-430F-82EF-DD9859E44CBC}"/>
    <dgm:cxn modelId="{1D135E25-CA7A-4669-8A4D-04E9935D4B18}" srcId="{7BEA9B78-85D5-4ABB-90CB-F5DA31DF33C5}" destId="{09E35FE8-37D2-48BA-AD47-53D21992CD6C}" srcOrd="2" destOrd="0" parTransId="{26682E71-FB5F-46FE-93DC-2E85C323EF52}" sibTransId="{CA8C1949-35BA-48FC-B403-17F422798F25}"/>
    <dgm:cxn modelId="{43110232-B6E0-4386-BC9E-18CC0E686B38}" type="presOf" srcId="{0A955341-05AC-4166-901C-8330D42383B8}" destId="{E8284238-C47F-493E-9287-D362BC78C773}" srcOrd="0" destOrd="0" presId="urn:microsoft.com/office/officeart/2008/layout/VerticalCurvedList"/>
    <dgm:cxn modelId="{AC6F1F34-F6DF-419C-88B6-FC2A360ECCD9}" type="presOf" srcId="{09E35FE8-37D2-48BA-AD47-53D21992CD6C}" destId="{0DE48909-2B6B-4EED-8C45-A9E7E3E6B83F}" srcOrd="0" destOrd="0" presId="urn:microsoft.com/office/officeart/2008/layout/VerticalCurvedList"/>
    <dgm:cxn modelId="{46052035-2B15-4A1D-A8BA-738E39A5B5A3}" type="presOf" srcId="{ED5D8CE4-53E3-47C5-80D2-68998558457A}" destId="{612B9677-5AE4-4867-A3C0-CEB84A45332B}" srcOrd="0" destOrd="0" presId="urn:microsoft.com/office/officeart/2008/layout/VerticalCurvedList"/>
    <dgm:cxn modelId="{65C3B964-9AF4-4D41-9F4B-5CDAA30242A0}" srcId="{7BEA9B78-85D5-4ABB-90CB-F5DA31DF33C5}" destId="{559C7B5B-727B-4599-96AF-28A5F8F15CA2}" srcOrd="4" destOrd="0" parTransId="{0FBBC436-B873-4EDD-A628-050F0CC4CB46}" sibTransId="{4C12655F-CEA3-4EBD-97E0-1AB221E1CBEC}"/>
    <dgm:cxn modelId="{3A87CE80-24FD-4830-A676-52656BB25C6E}" type="presOf" srcId="{559C7B5B-727B-4599-96AF-28A5F8F15CA2}" destId="{F22BFB0C-E7B4-41D0-AEF4-5BD45EE164BD}" srcOrd="0" destOrd="0" presId="urn:microsoft.com/office/officeart/2008/layout/VerticalCurvedList"/>
    <dgm:cxn modelId="{EB21DEB0-7432-429F-96C7-4EDCB7FD3887}" srcId="{7BEA9B78-85D5-4ABB-90CB-F5DA31DF33C5}" destId="{7E597F85-532F-43FB-8667-06F7190E60F8}" srcOrd="0" destOrd="0" parTransId="{3EE2066B-586D-4936-ADF4-5CCF047D604F}" sibTransId="{B57A74C0-4D71-495B-9C65-EBD58B64B191}"/>
    <dgm:cxn modelId="{9C75ABB6-7505-46D8-9E33-44C79BB42037}" srcId="{7BEA9B78-85D5-4ABB-90CB-F5DA31DF33C5}" destId="{ED5D8CE4-53E3-47C5-80D2-68998558457A}" srcOrd="3" destOrd="0" parTransId="{9DC4DD78-122C-4FFE-A0BD-CA3D7FDC7F97}" sibTransId="{62A8ABE1-35FA-428E-AE9E-B80FC7D45E95}"/>
    <dgm:cxn modelId="{D16CF9D3-1B94-4CE6-A1EE-46E6D6124B0E}" type="presOf" srcId="{7BEA9B78-85D5-4ABB-90CB-F5DA31DF33C5}" destId="{8C3FFC09-128F-4EFE-A3AF-3A9AABC64C74}" srcOrd="0" destOrd="0" presId="urn:microsoft.com/office/officeart/2008/layout/VerticalCurvedList"/>
    <dgm:cxn modelId="{9028C5E6-5390-4F2F-9B73-E05C64E3D0B4}" type="presOf" srcId="{1BDC6784-0D73-442E-B4F9-CC0DF5969EE0}" destId="{C2A44ED6-C957-4FFC-B9F9-4F330A2CF1BC}" srcOrd="0" destOrd="0" presId="urn:microsoft.com/office/officeart/2008/layout/VerticalCurvedList"/>
    <dgm:cxn modelId="{1CDE13EE-38F7-4CCB-8539-A302D1382A69}" type="presOf" srcId="{7E597F85-532F-43FB-8667-06F7190E60F8}" destId="{D2BC7298-C50C-4B1D-8CE4-B6E4E7D58513}" srcOrd="0" destOrd="0" presId="urn:microsoft.com/office/officeart/2008/layout/VerticalCurvedList"/>
    <dgm:cxn modelId="{C1A2FBF4-8A36-4470-B32D-623B19FFA29A}" type="presOf" srcId="{B57A74C0-4D71-495B-9C65-EBD58B64B191}" destId="{41957CCE-E3B8-4D47-89CB-D52E374A5BC6}" srcOrd="0" destOrd="0" presId="urn:microsoft.com/office/officeart/2008/layout/VerticalCurvedList"/>
    <dgm:cxn modelId="{FE430012-C71B-49C5-8AC2-10AFF5B9636B}" type="presParOf" srcId="{8C3FFC09-128F-4EFE-A3AF-3A9AABC64C74}" destId="{63564896-7728-4686-AE80-8B5296B84A65}" srcOrd="0" destOrd="0" presId="urn:microsoft.com/office/officeart/2008/layout/VerticalCurvedList"/>
    <dgm:cxn modelId="{4E39875B-3D97-4E2C-AE1F-C2D6E9A8CF2C}" type="presParOf" srcId="{63564896-7728-4686-AE80-8B5296B84A65}" destId="{18EBDE27-63F9-4372-A9A8-E8F370448073}" srcOrd="0" destOrd="0" presId="urn:microsoft.com/office/officeart/2008/layout/VerticalCurvedList"/>
    <dgm:cxn modelId="{62A23CA8-20A3-4404-8B41-F539AD252EF2}" type="presParOf" srcId="{18EBDE27-63F9-4372-A9A8-E8F370448073}" destId="{2602E53F-E3E8-4CAE-AF78-CFBCAF0DD3B7}" srcOrd="0" destOrd="0" presId="urn:microsoft.com/office/officeart/2008/layout/VerticalCurvedList"/>
    <dgm:cxn modelId="{3247B466-6794-4B60-B1A2-EDB7AA79A771}" type="presParOf" srcId="{18EBDE27-63F9-4372-A9A8-E8F370448073}" destId="{41957CCE-E3B8-4D47-89CB-D52E374A5BC6}" srcOrd="1" destOrd="0" presId="urn:microsoft.com/office/officeart/2008/layout/VerticalCurvedList"/>
    <dgm:cxn modelId="{A3851379-DC21-4A1C-B7C1-691980545F15}" type="presParOf" srcId="{18EBDE27-63F9-4372-A9A8-E8F370448073}" destId="{41DE2A16-D568-4749-90AF-8BAEB1A601A2}" srcOrd="2" destOrd="0" presId="urn:microsoft.com/office/officeart/2008/layout/VerticalCurvedList"/>
    <dgm:cxn modelId="{1750357C-5E32-4685-B0F3-DC13D51B8C74}" type="presParOf" srcId="{18EBDE27-63F9-4372-A9A8-E8F370448073}" destId="{D0A14DAD-BCD2-40C3-9075-D5A73C595A50}" srcOrd="3" destOrd="0" presId="urn:microsoft.com/office/officeart/2008/layout/VerticalCurvedList"/>
    <dgm:cxn modelId="{5B35B890-AAF3-456E-9CF9-4EB79C5864A6}" type="presParOf" srcId="{63564896-7728-4686-AE80-8B5296B84A65}" destId="{D2BC7298-C50C-4B1D-8CE4-B6E4E7D58513}" srcOrd="1" destOrd="0" presId="urn:microsoft.com/office/officeart/2008/layout/VerticalCurvedList"/>
    <dgm:cxn modelId="{8AB5F2C2-BAE7-43B6-A5D2-42C334207308}" type="presParOf" srcId="{63564896-7728-4686-AE80-8B5296B84A65}" destId="{0BC2DFE3-2B5F-40CC-A42D-D10E7EADD79B}" srcOrd="2" destOrd="0" presId="urn:microsoft.com/office/officeart/2008/layout/VerticalCurvedList"/>
    <dgm:cxn modelId="{AAC0626B-38DD-44ED-A9CF-F1B808FDA9CD}" type="presParOf" srcId="{0BC2DFE3-2B5F-40CC-A42D-D10E7EADD79B}" destId="{AE1672C5-C273-4511-A264-829155BA1A92}" srcOrd="0" destOrd="0" presId="urn:microsoft.com/office/officeart/2008/layout/VerticalCurvedList"/>
    <dgm:cxn modelId="{345163A6-B596-4806-9E48-96FE79DABA67}" type="presParOf" srcId="{63564896-7728-4686-AE80-8B5296B84A65}" destId="{E8284238-C47F-493E-9287-D362BC78C773}" srcOrd="3" destOrd="0" presId="urn:microsoft.com/office/officeart/2008/layout/VerticalCurvedList"/>
    <dgm:cxn modelId="{C506E5BB-9F8B-4105-9237-359FEBA45CC2}" type="presParOf" srcId="{63564896-7728-4686-AE80-8B5296B84A65}" destId="{265066B3-B876-4A84-8BD4-4226292BA47D}" srcOrd="4" destOrd="0" presId="urn:microsoft.com/office/officeart/2008/layout/VerticalCurvedList"/>
    <dgm:cxn modelId="{4BA455B6-D73B-45FC-847F-BB9D5271DC72}" type="presParOf" srcId="{265066B3-B876-4A84-8BD4-4226292BA47D}" destId="{9FDAC630-1806-49DB-8887-5FE1988F1187}" srcOrd="0" destOrd="0" presId="urn:microsoft.com/office/officeart/2008/layout/VerticalCurvedList"/>
    <dgm:cxn modelId="{6AE3E800-53EA-496D-93F0-75357FD765DF}" type="presParOf" srcId="{63564896-7728-4686-AE80-8B5296B84A65}" destId="{0DE48909-2B6B-4EED-8C45-A9E7E3E6B83F}" srcOrd="5" destOrd="0" presId="urn:microsoft.com/office/officeart/2008/layout/VerticalCurvedList"/>
    <dgm:cxn modelId="{512E6525-4728-498B-8442-DE52BBC8AC3E}" type="presParOf" srcId="{63564896-7728-4686-AE80-8B5296B84A65}" destId="{CC78E05C-BEA7-4D22-94CC-28DDF2A40C18}" srcOrd="6" destOrd="0" presId="urn:microsoft.com/office/officeart/2008/layout/VerticalCurvedList"/>
    <dgm:cxn modelId="{E0E3A3BA-F948-480A-B658-2557CA51CB7D}" type="presParOf" srcId="{CC78E05C-BEA7-4D22-94CC-28DDF2A40C18}" destId="{77BF7D0C-4054-438B-A8EF-FF07C61AD95E}" srcOrd="0" destOrd="0" presId="urn:microsoft.com/office/officeart/2008/layout/VerticalCurvedList"/>
    <dgm:cxn modelId="{7F8DA79F-609A-4588-918F-6690A7570AB9}" type="presParOf" srcId="{63564896-7728-4686-AE80-8B5296B84A65}" destId="{612B9677-5AE4-4867-A3C0-CEB84A45332B}" srcOrd="7" destOrd="0" presId="urn:microsoft.com/office/officeart/2008/layout/VerticalCurvedList"/>
    <dgm:cxn modelId="{FE2845EC-9751-4629-A150-A39CD86D5B46}" type="presParOf" srcId="{63564896-7728-4686-AE80-8B5296B84A65}" destId="{4417C031-8A13-4E02-9BAB-515BB2408FE5}" srcOrd="8" destOrd="0" presId="urn:microsoft.com/office/officeart/2008/layout/VerticalCurvedList"/>
    <dgm:cxn modelId="{CD7185AD-6781-4708-BFF5-9CCA3ACB190B}" type="presParOf" srcId="{4417C031-8A13-4E02-9BAB-515BB2408FE5}" destId="{E8BB255E-7514-417D-A1CE-1B485252EDFA}" srcOrd="0" destOrd="0" presId="urn:microsoft.com/office/officeart/2008/layout/VerticalCurvedList"/>
    <dgm:cxn modelId="{A32BF545-CD8D-4F92-8E93-1B8FEF99826F}" type="presParOf" srcId="{63564896-7728-4686-AE80-8B5296B84A65}" destId="{F22BFB0C-E7B4-41D0-AEF4-5BD45EE164BD}" srcOrd="9" destOrd="0" presId="urn:microsoft.com/office/officeart/2008/layout/VerticalCurvedList"/>
    <dgm:cxn modelId="{99EF9C35-74B1-4728-BF33-7B2D7F6C7A70}" type="presParOf" srcId="{63564896-7728-4686-AE80-8B5296B84A65}" destId="{CC2BDBA9-E99C-4C0E-833A-E4A38E38F841}" srcOrd="10" destOrd="0" presId="urn:microsoft.com/office/officeart/2008/layout/VerticalCurvedList"/>
    <dgm:cxn modelId="{57E7F54F-6121-4385-AE3E-2C2A08236F02}" type="presParOf" srcId="{CC2BDBA9-E99C-4C0E-833A-E4A38E38F841}" destId="{A6ED54C8-CD33-4598-8504-8F88BA9B3FC0}" srcOrd="0" destOrd="0" presId="urn:microsoft.com/office/officeart/2008/layout/VerticalCurvedList"/>
    <dgm:cxn modelId="{1B8DA769-275A-4710-8FB1-81A2F33ACECE}" type="presParOf" srcId="{63564896-7728-4686-AE80-8B5296B84A65}" destId="{C2A44ED6-C957-4FFC-B9F9-4F330A2CF1BC}" srcOrd="11" destOrd="0" presId="urn:microsoft.com/office/officeart/2008/layout/VerticalCurvedList"/>
    <dgm:cxn modelId="{007D0D5B-C4F7-4719-BA1C-F1114340AFAD}" type="presParOf" srcId="{63564896-7728-4686-AE80-8B5296B84A65}" destId="{40BC0371-CDEA-4399-A268-93B2AB440BA2}" srcOrd="12" destOrd="0" presId="urn:microsoft.com/office/officeart/2008/layout/VerticalCurvedList"/>
    <dgm:cxn modelId="{38460B36-17CD-418D-9CA9-C0C4BC40F25E}" type="presParOf" srcId="{40BC0371-CDEA-4399-A268-93B2AB440BA2}" destId="{EB5B6B42-CD21-4F4E-90C0-8E9E49CC69F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BEA9B78-85D5-4ABB-90CB-F5DA31DF33C5}" type="doc">
      <dgm:prSet loTypeId="urn:microsoft.com/office/officeart/2008/layout/VerticalCurvedList" loCatId="list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7E597F85-532F-43FB-8667-06F7190E60F8}">
      <dgm:prSet phldrT="[Texto]"/>
      <dgm:spPr/>
      <dgm:t>
        <a:bodyPr/>
        <a:lstStyle/>
        <a:p>
          <a:pPr>
            <a:buFontTx/>
            <a:buAutoNum type="arabicPeriod"/>
          </a:pPr>
          <a:r>
            <a:rPr lang="es-MX">
              <a:latin typeface="+mn-lt"/>
            </a:rPr>
            <a:t>Introducción</a:t>
          </a:r>
          <a:endParaRPr lang="en-US" dirty="0"/>
        </a:p>
      </dgm:t>
    </dgm:pt>
    <dgm:pt modelId="{3EE2066B-586D-4936-ADF4-5CCF047D604F}" type="parTrans" cxnId="{EB21DEB0-7432-429F-96C7-4EDCB7FD3887}">
      <dgm:prSet/>
      <dgm:spPr/>
      <dgm:t>
        <a:bodyPr/>
        <a:lstStyle/>
        <a:p>
          <a:endParaRPr lang="en-US"/>
        </a:p>
      </dgm:t>
    </dgm:pt>
    <dgm:pt modelId="{B57A74C0-4D71-495B-9C65-EBD58B64B191}" type="sibTrans" cxnId="{EB21DEB0-7432-429F-96C7-4EDCB7FD3887}">
      <dgm:prSet/>
      <dgm:spPr/>
      <dgm:t>
        <a:bodyPr/>
        <a:lstStyle/>
        <a:p>
          <a:endParaRPr lang="en-US"/>
        </a:p>
      </dgm:t>
    </dgm:pt>
    <dgm:pt modelId="{0A955341-05AC-4166-901C-8330D42383B8}">
      <dgm:prSet/>
      <dgm:spPr/>
      <dgm:t>
        <a:bodyPr/>
        <a:lstStyle/>
        <a:p>
          <a:r>
            <a:rPr lang="es-ES" dirty="0">
              <a:latin typeface="+mn-lt"/>
            </a:rPr>
            <a:t>Objetivos</a:t>
          </a:r>
        </a:p>
      </dgm:t>
    </dgm:pt>
    <dgm:pt modelId="{7C38929C-8CE9-4751-B4CA-B1FA3A53786C}" type="parTrans" cxnId="{D9D7BD0B-7788-420C-B36E-928BCFFEF7BD}">
      <dgm:prSet/>
      <dgm:spPr/>
      <dgm:t>
        <a:bodyPr/>
        <a:lstStyle/>
        <a:p>
          <a:endParaRPr lang="en-US"/>
        </a:p>
      </dgm:t>
    </dgm:pt>
    <dgm:pt modelId="{618ECF52-86BB-4C15-A773-EC76D77F7C81}" type="sibTrans" cxnId="{D9D7BD0B-7788-420C-B36E-928BCFFEF7BD}">
      <dgm:prSet/>
      <dgm:spPr/>
      <dgm:t>
        <a:bodyPr/>
        <a:lstStyle/>
        <a:p>
          <a:endParaRPr lang="en-US"/>
        </a:p>
      </dgm:t>
    </dgm:pt>
    <dgm:pt modelId="{09E35FE8-37D2-48BA-AD47-53D21992CD6C}">
      <dgm:prSet/>
      <dgm:spPr/>
      <dgm:t>
        <a:bodyPr/>
        <a:lstStyle/>
        <a:p>
          <a:r>
            <a:rPr lang="es-MX" dirty="0">
              <a:latin typeface="+mn-lt"/>
            </a:rPr>
            <a:t>Metodología</a:t>
          </a:r>
        </a:p>
      </dgm:t>
    </dgm:pt>
    <dgm:pt modelId="{26682E71-FB5F-46FE-93DC-2E85C323EF52}" type="parTrans" cxnId="{1D135E25-CA7A-4669-8A4D-04E9935D4B18}">
      <dgm:prSet/>
      <dgm:spPr/>
      <dgm:t>
        <a:bodyPr/>
        <a:lstStyle/>
        <a:p>
          <a:endParaRPr lang="en-US"/>
        </a:p>
      </dgm:t>
    </dgm:pt>
    <dgm:pt modelId="{CA8C1949-35BA-48FC-B403-17F422798F25}" type="sibTrans" cxnId="{1D135E25-CA7A-4669-8A4D-04E9935D4B18}">
      <dgm:prSet/>
      <dgm:spPr/>
      <dgm:t>
        <a:bodyPr/>
        <a:lstStyle/>
        <a:p>
          <a:endParaRPr lang="en-US"/>
        </a:p>
      </dgm:t>
    </dgm:pt>
    <dgm:pt modelId="{ED5D8CE4-53E3-47C5-80D2-68998558457A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MX" dirty="0">
              <a:latin typeface="+mn-lt"/>
            </a:rPr>
            <a:t>Resultados y discusión</a:t>
          </a:r>
        </a:p>
      </dgm:t>
    </dgm:pt>
    <dgm:pt modelId="{9DC4DD78-122C-4FFE-A0BD-CA3D7FDC7F97}" type="parTrans" cxnId="{9C75ABB6-7505-46D8-9E33-44C79BB42037}">
      <dgm:prSet/>
      <dgm:spPr/>
      <dgm:t>
        <a:bodyPr/>
        <a:lstStyle/>
        <a:p>
          <a:endParaRPr lang="en-US"/>
        </a:p>
      </dgm:t>
    </dgm:pt>
    <dgm:pt modelId="{62A8ABE1-35FA-428E-AE9E-B80FC7D45E95}" type="sibTrans" cxnId="{9C75ABB6-7505-46D8-9E33-44C79BB42037}">
      <dgm:prSet/>
      <dgm:spPr/>
      <dgm:t>
        <a:bodyPr/>
        <a:lstStyle/>
        <a:p>
          <a:endParaRPr lang="en-US"/>
        </a:p>
      </dgm:t>
    </dgm:pt>
    <dgm:pt modelId="{559C7B5B-727B-4599-96AF-28A5F8F15CA2}">
      <dgm:prSet/>
      <dgm:spPr/>
      <dgm:t>
        <a:bodyPr/>
        <a:lstStyle/>
        <a:p>
          <a:r>
            <a:rPr lang="es-MX" dirty="0">
              <a:latin typeface="+mn-lt"/>
            </a:rPr>
            <a:t>Conclusiones</a:t>
          </a:r>
        </a:p>
      </dgm:t>
    </dgm:pt>
    <dgm:pt modelId="{0FBBC436-B873-4EDD-A628-050F0CC4CB46}" type="parTrans" cxnId="{65C3B964-9AF4-4D41-9F4B-5CDAA30242A0}">
      <dgm:prSet/>
      <dgm:spPr/>
      <dgm:t>
        <a:bodyPr/>
        <a:lstStyle/>
        <a:p>
          <a:endParaRPr lang="en-US"/>
        </a:p>
      </dgm:t>
    </dgm:pt>
    <dgm:pt modelId="{4C12655F-CEA3-4EBD-97E0-1AB221E1CBEC}" type="sibTrans" cxnId="{65C3B964-9AF4-4D41-9F4B-5CDAA30242A0}">
      <dgm:prSet/>
      <dgm:spPr/>
      <dgm:t>
        <a:bodyPr/>
        <a:lstStyle/>
        <a:p>
          <a:endParaRPr lang="en-US"/>
        </a:p>
      </dgm:t>
    </dgm:pt>
    <dgm:pt modelId="{1BDC6784-0D73-442E-B4F9-CC0DF5969EE0}">
      <dgm:prSet/>
      <dgm:spPr/>
      <dgm:t>
        <a:bodyPr/>
        <a:lstStyle/>
        <a:p>
          <a:r>
            <a:rPr lang="es-MX" dirty="0">
              <a:latin typeface="+mn-lt"/>
            </a:rPr>
            <a:t>Recomendaciones</a:t>
          </a:r>
          <a:endParaRPr lang="es-ES" dirty="0">
            <a:latin typeface="+mn-lt"/>
          </a:endParaRPr>
        </a:p>
      </dgm:t>
    </dgm:pt>
    <dgm:pt modelId="{E652F011-74D1-478E-8327-70F42E56CA63}" type="parTrans" cxnId="{1509F220-044E-455B-B2A7-A71E5F24F7C8}">
      <dgm:prSet/>
      <dgm:spPr/>
      <dgm:t>
        <a:bodyPr/>
        <a:lstStyle/>
        <a:p>
          <a:endParaRPr lang="en-US"/>
        </a:p>
      </dgm:t>
    </dgm:pt>
    <dgm:pt modelId="{3A69F6DA-F14E-430F-82EF-DD9859E44CBC}" type="sibTrans" cxnId="{1509F220-044E-455B-B2A7-A71E5F24F7C8}">
      <dgm:prSet/>
      <dgm:spPr/>
      <dgm:t>
        <a:bodyPr/>
        <a:lstStyle/>
        <a:p>
          <a:endParaRPr lang="en-US"/>
        </a:p>
      </dgm:t>
    </dgm:pt>
    <dgm:pt modelId="{8C3FFC09-128F-4EFE-A3AF-3A9AABC64C74}" type="pres">
      <dgm:prSet presAssocID="{7BEA9B78-85D5-4ABB-90CB-F5DA31DF33C5}" presName="Name0" presStyleCnt="0">
        <dgm:presLayoutVars>
          <dgm:chMax val="7"/>
          <dgm:chPref val="7"/>
          <dgm:dir/>
        </dgm:presLayoutVars>
      </dgm:prSet>
      <dgm:spPr/>
    </dgm:pt>
    <dgm:pt modelId="{63564896-7728-4686-AE80-8B5296B84A65}" type="pres">
      <dgm:prSet presAssocID="{7BEA9B78-85D5-4ABB-90CB-F5DA31DF33C5}" presName="Name1" presStyleCnt="0"/>
      <dgm:spPr/>
    </dgm:pt>
    <dgm:pt modelId="{18EBDE27-63F9-4372-A9A8-E8F370448073}" type="pres">
      <dgm:prSet presAssocID="{7BEA9B78-85D5-4ABB-90CB-F5DA31DF33C5}" presName="cycle" presStyleCnt="0"/>
      <dgm:spPr/>
    </dgm:pt>
    <dgm:pt modelId="{2602E53F-E3E8-4CAE-AF78-CFBCAF0DD3B7}" type="pres">
      <dgm:prSet presAssocID="{7BEA9B78-85D5-4ABB-90CB-F5DA31DF33C5}" presName="srcNode" presStyleLbl="node1" presStyleIdx="0" presStyleCnt="6"/>
      <dgm:spPr/>
    </dgm:pt>
    <dgm:pt modelId="{41957CCE-E3B8-4D47-89CB-D52E374A5BC6}" type="pres">
      <dgm:prSet presAssocID="{7BEA9B78-85D5-4ABB-90CB-F5DA31DF33C5}" presName="conn" presStyleLbl="parChTrans1D2" presStyleIdx="0" presStyleCnt="1"/>
      <dgm:spPr/>
    </dgm:pt>
    <dgm:pt modelId="{41DE2A16-D568-4749-90AF-8BAEB1A601A2}" type="pres">
      <dgm:prSet presAssocID="{7BEA9B78-85D5-4ABB-90CB-F5DA31DF33C5}" presName="extraNode" presStyleLbl="node1" presStyleIdx="0" presStyleCnt="6"/>
      <dgm:spPr/>
    </dgm:pt>
    <dgm:pt modelId="{D0A14DAD-BCD2-40C3-9075-D5A73C595A50}" type="pres">
      <dgm:prSet presAssocID="{7BEA9B78-85D5-4ABB-90CB-F5DA31DF33C5}" presName="dstNode" presStyleLbl="node1" presStyleIdx="0" presStyleCnt="6"/>
      <dgm:spPr/>
    </dgm:pt>
    <dgm:pt modelId="{D2BC7298-C50C-4B1D-8CE4-B6E4E7D58513}" type="pres">
      <dgm:prSet presAssocID="{7E597F85-532F-43FB-8667-06F7190E60F8}" presName="text_1" presStyleLbl="node1" presStyleIdx="0" presStyleCnt="6">
        <dgm:presLayoutVars>
          <dgm:bulletEnabled val="1"/>
        </dgm:presLayoutVars>
      </dgm:prSet>
      <dgm:spPr/>
    </dgm:pt>
    <dgm:pt modelId="{0BC2DFE3-2B5F-40CC-A42D-D10E7EADD79B}" type="pres">
      <dgm:prSet presAssocID="{7E597F85-532F-43FB-8667-06F7190E60F8}" presName="accent_1" presStyleCnt="0"/>
      <dgm:spPr/>
    </dgm:pt>
    <dgm:pt modelId="{AE1672C5-C273-4511-A264-829155BA1A92}" type="pres">
      <dgm:prSet presAssocID="{7E597F85-532F-43FB-8667-06F7190E60F8}" presName="accentRepeatNode" presStyleLbl="solidFgAcc1" presStyleIdx="0" presStyleCnt="6"/>
      <dgm:spPr/>
    </dgm:pt>
    <dgm:pt modelId="{E8284238-C47F-493E-9287-D362BC78C773}" type="pres">
      <dgm:prSet presAssocID="{0A955341-05AC-4166-901C-8330D42383B8}" presName="text_2" presStyleLbl="node1" presStyleIdx="1" presStyleCnt="6">
        <dgm:presLayoutVars>
          <dgm:bulletEnabled val="1"/>
        </dgm:presLayoutVars>
      </dgm:prSet>
      <dgm:spPr/>
    </dgm:pt>
    <dgm:pt modelId="{265066B3-B876-4A84-8BD4-4226292BA47D}" type="pres">
      <dgm:prSet presAssocID="{0A955341-05AC-4166-901C-8330D42383B8}" presName="accent_2" presStyleCnt="0"/>
      <dgm:spPr/>
    </dgm:pt>
    <dgm:pt modelId="{9FDAC630-1806-49DB-8887-5FE1988F1187}" type="pres">
      <dgm:prSet presAssocID="{0A955341-05AC-4166-901C-8330D42383B8}" presName="accentRepeatNode" presStyleLbl="solidFgAcc1" presStyleIdx="1" presStyleCnt="6"/>
      <dgm:spPr/>
    </dgm:pt>
    <dgm:pt modelId="{0DE48909-2B6B-4EED-8C45-A9E7E3E6B83F}" type="pres">
      <dgm:prSet presAssocID="{09E35FE8-37D2-48BA-AD47-53D21992CD6C}" presName="text_3" presStyleLbl="node1" presStyleIdx="2" presStyleCnt="6">
        <dgm:presLayoutVars>
          <dgm:bulletEnabled val="1"/>
        </dgm:presLayoutVars>
      </dgm:prSet>
      <dgm:spPr/>
    </dgm:pt>
    <dgm:pt modelId="{CC78E05C-BEA7-4D22-94CC-28DDF2A40C18}" type="pres">
      <dgm:prSet presAssocID="{09E35FE8-37D2-48BA-AD47-53D21992CD6C}" presName="accent_3" presStyleCnt="0"/>
      <dgm:spPr/>
    </dgm:pt>
    <dgm:pt modelId="{77BF7D0C-4054-438B-A8EF-FF07C61AD95E}" type="pres">
      <dgm:prSet presAssocID="{09E35FE8-37D2-48BA-AD47-53D21992CD6C}" presName="accentRepeatNode" presStyleLbl="solidFgAcc1" presStyleIdx="2" presStyleCnt="6"/>
      <dgm:spPr/>
    </dgm:pt>
    <dgm:pt modelId="{612B9677-5AE4-4867-A3C0-CEB84A45332B}" type="pres">
      <dgm:prSet presAssocID="{ED5D8CE4-53E3-47C5-80D2-68998558457A}" presName="text_4" presStyleLbl="node1" presStyleIdx="3" presStyleCnt="6">
        <dgm:presLayoutVars>
          <dgm:bulletEnabled val="1"/>
        </dgm:presLayoutVars>
      </dgm:prSet>
      <dgm:spPr/>
    </dgm:pt>
    <dgm:pt modelId="{4417C031-8A13-4E02-9BAB-515BB2408FE5}" type="pres">
      <dgm:prSet presAssocID="{ED5D8CE4-53E3-47C5-80D2-68998558457A}" presName="accent_4" presStyleCnt="0"/>
      <dgm:spPr/>
    </dgm:pt>
    <dgm:pt modelId="{E8BB255E-7514-417D-A1CE-1B485252EDFA}" type="pres">
      <dgm:prSet presAssocID="{ED5D8CE4-53E3-47C5-80D2-68998558457A}" presName="accentRepeatNode" presStyleLbl="solidFgAcc1" presStyleIdx="3" presStyleCnt="6"/>
      <dgm:spPr/>
    </dgm:pt>
    <dgm:pt modelId="{F22BFB0C-E7B4-41D0-AEF4-5BD45EE164BD}" type="pres">
      <dgm:prSet presAssocID="{559C7B5B-727B-4599-96AF-28A5F8F15CA2}" presName="text_5" presStyleLbl="node1" presStyleIdx="4" presStyleCnt="6">
        <dgm:presLayoutVars>
          <dgm:bulletEnabled val="1"/>
        </dgm:presLayoutVars>
      </dgm:prSet>
      <dgm:spPr/>
    </dgm:pt>
    <dgm:pt modelId="{CC2BDBA9-E99C-4C0E-833A-E4A38E38F841}" type="pres">
      <dgm:prSet presAssocID="{559C7B5B-727B-4599-96AF-28A5F8F15CA2}" presName="accent_5" presStyleCnt="0"/>
      <dgm:spPr/>
    </dgm:pt>
    <dgm:pt modelId="{A6ED54C8-CD33-4598-8504-8F88BA9B3FC0}" type="pres">
      <dgm:prSet presAssocID="{559C7B5B-727B-4599-96AF-28A5F8F15CA2}" presName="accentRepeatNode" presStyleLbl="solidFgAcc1" presStyleIdx="4" presStyleCnt="6"/>
      <dgm:spPr/>
    </dgm:pt>
    <dgm:pt modelId="{C2A44ED6-C957-4FFC-B9F9-4F330A2CF1BC}" type="pres">
      <dgm:prSet presAssocID="{1BDC6784-0D73-442E-B4F9-CC0DF5969EE0}" presName="text_6" presStyleLbl="node1" presStyleIdx="5" presStyleCnt="6">
        <dgm:presLayoutVars>
          <dgm:bulletEnabled val="1"/>
        </dgm:presLayoutVars>
      </dgm:prSet>
      <dgm:spPr/>
    </dgm:pt>
    <dgm:pt modelId="{40BC0371-CDEA-4399-A268-93B2AB440BA2}" type="pres">
      <dgm:prSet presAssocID="{1BDC6784-0D73-442E-B4F9-CC0DF5969EE0}" presName="accent_6" presStyleCnt="0"/>
      <dgm:spPr/>
    </dgm:pt>
    <dgm:pt modelId="{EB5B6B42-CD21-4F4E-90C0-8E9E49CC69F9}" type="pres">
      <dgm:prSet presAssocID="{1BDC6784-0D73-442E-B4F9-CC0DF5969EE0}" presName="accentRepeatNode" presStyleLbl="solidFgAcc1" presStyleIdx="5" presStyleCnt="6"/>
      <dgm:spPr/>
    </dgm:pt>
  </dgm:ptLst>
  <dgm:cxnLst>
    <dgm:cxn modelId="{D9D7BD0B-7788-420C-B36E-928BCFFEF7BD}" srcId="{7BEA9B78-85D5-4ABB-90CB-F5DA31DF33C5}" destId="{0A955341-05AC-4166-901C-8330D42383B8}" srcOrd="1" destOrd="0" parTransId="{7C38929C-8CE9-4751-B4CA-B1FA3A53786C}" sibTransId="{618ECF52-86BB-4C15-A773-EC76D77F7C81}"/>
    <dgm:cxn modelId="{1509F220-044E-455B-B2A7-A71E5F24F7C8}" srcId="{7BEA9B78-85D5-4ABB-90CB-F5DA31DF33C5}" destId="{1BDC6784-0D73-442E-B4F9-CC0DF5969EE0}" srcOrd="5" destOrd="0" parTransId="{E652F011-74D1-478E-8327-70F42E56CA63}" sibTransId="{3A69F6DA-F14E-430F-82EF-DD9859E44CBC}"/>
    <dgm:cxn modelId="{1D135E25-CA7A-4669-8A4D-04E9935D4B18}" srcId="{7BEA9B78-85D5-4ABB-90CB-F5DA31DF33C5}" destId="{09E35FE8-37D2-48BA-AD47-53D21992CD6C}" srcOrd="2" destOrd="0" parTransId="{26682E71-FB5F-46FE-93DC-2E85C323EF52}" sibTransId="{CA8C1949-35BA-48FC-B403-17F422798F25}"/>
    <dgm:cxn modelId="{43110232-B6E0-4386-BC9E-18CC0E686B38}" type="presOf" srcId="{0A955341-05AC-4166-901C-8330D42383B8}" destId="{E8284238-C47F-493E-9287-D362BC78C773}" srcOrd="0" destOrd="0" presId="urn:microsoft.com/office/officeart/2008/layout/VerticalCurvedList"/>
    <dgm:cxn modelId="{AC6F1F34-F6DF-419C-88B6-FC2A360ECCD9}" type="presOf" srcId="{09E35FE8-37D2-48BA-AD47-53D21992CD6C}" destId="{0DE48909-2B6B-4EED-8C45-A9E7E3E6B83F}" srcOrd="0" destOrd="0" presId="urn:microsoft.com/office/officeart/2008/layout/VerticalCurvedList"/>
    <dgm:cxn modelId="{46052035-2B15-4A1D-A8BA-738E39A5B5A3}" type="presOf" srcId="{ED5D8CE4-53E3-47C5-80D2-68998558457A}" destId="{612B9677-5AE4-4867-A3C0-CEB84A45332B}" srcOrd="0" destOrd="0" presId="urn:microsoft.com/office/officeart/2008/layout/VerticalCurvedList"/>
    <dgm:cxn modelId="{65C3B964-9AF4-4D41-9F4B-5CDAA30242A0}" srcId="{7BEA9B78-85D5-4ABB-90CB-F5DA31DF33C5}" destId="{559C7B5B-727B-4599-96AF-28A5F8F15CA2}" srcOrd="4" destOrd="0" parTransId="{0FBBC436-B873-4EDD-A628-050F0CC4CB46}" sibTransId="{4C12655F-CEA3-4EBD-97E0-1AB221E1CBEC}"/>
    <dgm:cxn modelId="{3A87CE80-24FD-4830-A676-52656BB25C6E}" type="presOf" srcId="{559C7B5B-727B-4599-96AF-28A5F8F15CA2}" destId="{F22BFB0C-E7B4-41D0-AEF4-5BD45EE164BD}" srcOrd="0" destOrd="0" presId="urn:microsoft.com/office/officeart/2008/layout/VerticalCurvedList"/>
    <dgm:cxn modelId="{EB21DEB0-7432-429F-96C7-4EDCB7FD3887}" srcId="{7BEA9B78-85D5-4ABB-90CB-F5DA31DF33C5}" destId="{7E597F85-532F-43FB-8667-06F7190E60F8}" srcOrd="0" destOrd="0" parTransId="{3EE2066B-586D-4936-ADF4-5CCF047D604F}" sibTransId="{B57A74C0-4D71-495B-9C65-EBD58B64B191}"/>
    <dgm:cxn modelId="{9C75ABB6-7505-46D8-9E33-44C79BB42037}" srcId="{7BEA9B78-85D5-4ABB-90CB-F5DA31DF33C5}" destId="{ED5D8CE4-53E3-47C5-80D2-68998558457A}" srcOrd="3" destOrd="0" parTransId="{9DC4DD78-122C-4FFE-A0BD-CA3D7FDC7F97}" sibTransId="{62A8ABE1-35FA-428E-AE9E-B80FC7D45E95}"/>
    <dgm:cxn modelId="{D16CF9D3-1B94-4CE6-A1EE-46E6D6124B0E}" type="presOf" srcId="{7BEA9B78-85D5-4ABB-90CB-F5DA31DF33C5}" destId="{8C3FFC09-128F-4EFE-A3AF-3A9AABC64C74}" srcOrd="0" destOrd="0" presId="urn:microsoft.com/office/officeart/2008/layout/VerticalCurvedList"/>
    <dgm:cxn modelId="{9028C5E6-5390-4F2F-9B73-E05C64E3D0B4}" type="presOf" srcId="{1BDC6784-0D73-442E-B4F9-CC0DF5969EE0}" destId="{C2A44ED6-C957-4FFC-B9F9-4F330A2CF1BC}" srcOrd="0" destOrd="0" presId="urn:microsoft.com/office/officeart/2008/layout/VerticalCurvedList"/>
    <dgm:cxn modelId="{1CDE13EE-38F7-4CCB-8539-A302D1382A69}" type="presOf" srcId="{7E597F85-532F-43FB-8667-06F7190E60F8}" destId="{D2BC7298-C50C-4B1D-8CE4-B6E4E7D58513}" srcOrd="0" destOrd="0" presId="urn:microsoft.com/office/officeart/2008/layout/VerticalCurvedList"/>
    <dgm:cxn modelId="{C1A2FBF4-8A36-4470-B32D-623B19FFA29A}" type="presOf" srcId="{B57A74C0-4D71-495B-9C65-EBD58B64B191}" destId="{41957CCE-E3B8-4D47-89CB-D52E374A5BC6}" srcOrd="0" destOrd="0" presId="urn:microsoft.com/office/officeart/2008/layout/VerticalCurvedList"/>
    <dgm:cxn modelId="{FE430012-C71B-49C5-8AC2-10AFF5B9636B}" type="presParOf" srcId="{8C3FFC09-128F-4EFE-A3AF-3A9AABC64C74}" destId="{63564896-7728-4686-AE80-8B5296B84A65}" srcOrd="0" destOrd="0" presId="urn:microsoft.com/office/officeart/2008/layout/VerticalCurvedList"/>
    <dgm:cxn modelId="{4E39875B-3D97-4E2C-AE1F-C2D6E9A8CF2C}" type="presParOf" srcId="{63564896-7728-4686-AE80-8B5296B84A65}" destId="{18EBDE27-63F9-4372-A9A8-E8F370448073}" srcOrd="0" destOrd="0" presId="urn:microsoft.com/office/officeart/2008/layout/VerticalCurvedList"/>
    <dgm:cxn modelId="{62A23CA8-20A3-4404-8B41-F539AD252EF2}" type="presParOf" srcId="{18EBDE27-63F9-4372-A9A8-E8F370448073}" destId="{2602E53F-E3E8-4CAE-AF78-CFBCAF0DD3B7}" srcOrd="0" destOrd="0" presId="urn:microsoft.com/office/officeart/2008/layout/VerticalCurvedList"/>
    <dgm:cxn modelId="{3247B466-6794-4B60-B1A2-EDB7AA79A771}" type="presParOf" srcId="{18EBDE27-63F9-4372-A9A8-E8F370448073}" destId="{41957CCE-E3B8-4D47-89CB-D52E374A5BC6}" srcOrd="1" destOrd="0" presId="urn:microsoft.com/office/officeart/2008/layout/VerticalCurvedList"/>
    <dgm:cxn modelId="{A3851379-DC21-4A1C-B7C1-691980545F15}" type="presParOf" srcId="{18EBDE27-63F9-4372-A9A8-E8F370448073}" destId="{41DE2A16-D568-4749-90AF-8BAEB1A601A2}" srcOrd="2" destOrd="0" presId="urn:microsoft.com/office/officeart/2008/layout/VerticalCurvedList"/>
    <dgm:cxn modelId="{1750357C-5E32-4685-B0F3-DC13D51B8C74}" type="presParOf" srcId="{18EBDE27-63F9-4372-A9A8-E8F370448073}" destId="{D0A14DAD-BCD2-40C3-9075-D5A73C595A50}" srcOrd="3" destOrd="0" presId="urn:microsoft.com/office/officeart/2008/layout/VerticalCurvedList"/>
    <dgm:cxn modelId="{5B35B890-AAF3-456E-9CF9-4EB79C5864A6}" type="presParOf" srcId="{63564896-7728-4686-AE80-8B5296B84A65}" destId="{D2BC7298-C50C-4B1D-8CE4-B6E4E7D58513}" srcOrd="1" destOrd="0" presId="urn:microsoft.com/office/officeart/2008/layout/VerticalCurvedList"/>
    <dgm:cxn modelId="{8AB5F2C2-BAE7-43B6-A5D2-42C334207308}" type="presParOf" srcId="{63564896-7728-4686-AE80-8B5296B84A65}" destId="{0BC2DFE3-2B5F-40CC-A42D-D10E7EADD79B}" srcOrd="2" destOrd="0" presId="urn:microsoft.com/office/officeart/2008/layout/VerticalCurvedList"/>
    <dgm:cxn modelId="{AAC0626B-38DD-44ED-A9CF-F1B808FDA9CD}" type="presParOf" srcId="{0BC2DFE3-2B5F-40CC-A42D-D10E7EADD79B}" destId="{AE1672C5-C273-4511-A264-829155BA1A92}" srcOrd="0" destOrd="0" presId="urn:microsoft.com/office/officeart/2008/layout/VerticalCurvedList"/>
    <dgm:cxn modelId="{345163A6-B596-4806-9E48-96FE79DABA67}" type="presParOf" srcId="{63564896-7728-4686-AE80-8B5296B84A65}" destId="{E8284238-C47F-493E-9287-D362BC78C773}" srcOrd="3" destOrd="0" presId="urn:microsoft.com/office/officeart/2008/layout/VerticalCurvedList"/>
    <dgm:cxn modelId="{C506E5BB-9F8B-4105-9237-359FEBA45CC2}" type="presParOf" srcId="{63564896-7728-4686-AE80-8B5296B84A65}" destId="{265066B3-B876-4A84-8BD4-4226292BA47D}" srcOrd="4" destOrd="0" presId="urn:microsoft.com/office/officeart/2008/layout/VerticalCurvedList"/>
    <dgm:cxn modelId="{4BA455B6-D73B-45FC-847F-BB9D5271DC72}" type="presParOf" srcId="{265066B3-B876-4A84-8BD4-4226292BA47D}" destId="{9FDAC630-1806-49DB-8887-5FE1988F1187}" srcOrd="0" destOrd="0" presId="urn:microsoft.com/office/officeart/2008/layout/VerticalCurvedList"/>
    <dgm:cxn modelId="{6AE3E800-53EA-496D-93F0-75357FD765DF}" type="presParOf" srcId="{63564896-7728-4686-AE80-8B5296B84A65}" destId="{0DE48909-2B6B-4EED-8C45-A9E7E3E6B83F}" srcOrd="5" destOrd="0" presId="urn:microsoft.com/office/officeart/2008/layout/VerticalCurvedList"/>
    <dgm:cxn modelId="{512E6525-4728-498B-8442-DE52BBC8AC3E}" type="presParOf" srcId="{63564896-7728-4686-AE80-8B5296B84A65}" destId="{CC78E05C-BEA7-4D22-94CC-28DDF2A40C18}" srcOrd="6" destOrd="0" presId="urn:microsoft.com/office/officeart/2008/layout/VerticalCurvedList"/>
    <dgm:cxn modelId="{E0E3A3BA-F948-480A-B658-2557CA51CB7D}" type="presParOf" srcId="{CC78E05C-BEA7-4D22-94CC-28DDF2A40C18}" destId="{77BF7D0C-4054-438B-A8EF-FF07C61AD95E}" srcOrd="0" destOrd="0" presId="urn:microsoft.com/office/officeart/2008/layout/VerticalCurvedList"/>
    <dgm:cxn modelId="{7F8DA79F-609A-4588-918F-6690A7570AB9}" type="presParOf" srcId="{63564896-7728-4686-AE80-8B5296B84A65}" destId="{612B9677-5AE4-4867-A3C0-CEB84A45332B}" srcOrd="7" destOrd="0" presId="urn:microsoft.com/office/officeart/2008/layout/VerticalCurvedList"/>
    <dgm:cxn modelId="{FE2845EC-9751-4629-A150-A39CD86D5B46}" type="presParOf" srcId="{63564896-7728-4686-AE80-8B5296B84A65}" destId="{4417C031-8A13-4E02-9BAB-515BB2408FE5}" srcOrd="8" destOrd="0" presId="urn:microsoft.com/office/officeart/2008/layout/VerticalCurvedList"/>
    <dgm:cxn modelId="{CD7185AD-6781-4708-BFF5-9CCA3ACB190B}" type="presParOf" srcId="{4417C031-8A13-4E02-9BAB-515BB2408FE5}" destId="{E8BB255E-7514-417D-A1CE-1B485252EDFA}" srcOrd="0" destOrd="0" presId="urn:microsoft.com/office/officeart/2008/layout/VerticalCurvedList"/>
    <dgm:cxn modelId="{A32BF545-CD8D-4F92-8E93-1B8FEF99826F}" type="presParOf" srcId="{63564896-7728-4686-AE80-8B5296B84A65}" destId="{F22BFB0C-E7B4-41D0-AEF4-5BD45EE164BD}" srcOrd="9" destOrd="0" presId="urn:microsoft.com/office/officeart/2008/layout/VerticalCurvedList"/>
    <dgm:cxn modelId="{99EF9C35-74B1-4728-BF33-7B2D7F6C7A70}" type="presParOf" srcId="{63564896-7728-4686-AE80-8B5296B84A65}" destId="{CC2BDBA9-E99C-4C0E-833A-E4A38E38F841}" srcOrd="10" destOrd="0" presId="urn:microsoft.com/office/officeart/2008/layout/VerticalCurvedList"/>
    <dgm:cxn modelId="{57E7F54F-6121-4385-AE3E-2C2A08236F02}" type="presParOf" srcId="{CC2BDBA9-E99C-4C0E-833A-E4A38E38F841}" destId="{A6ED54C8-CD33-4598-8504-8F88BA9B3FC0}" srcOrd="0" destOrd="0" presId="urn:microsoft.com/office/officeart/2008/layout/VerticalCurvedList"/>
    <dgm:cxn modelId="{1B8DA769-275A-4710-8FB1-81A2F33ACECE}" type="presParOf" srcId="{63564896-7728-4686-AE80-8B5296B84A65}" destId="{C2A44ED6-C957-4FFC-B9F9-4F330A2CF1BC}" srcOrd="11" destOrd="0" presId="urn:microsoft.com/office/officeart/2008/layout/VerticalCurvedList"/>
    <dgm:cxn modelId="{007D0D5B-C4F7-4719-BA1C-F1114340AFAD}" type="presParOf" srcId="{63564896-7728-4686-AE80-8B5296B84A65}" destId="{40BC0371-CDEA-4399-A268-93B2AB440BA2}" srcOrd="12" destOrd="0" presId="urn:microsoft.com/office/officeart/2008/layout/VerticalCurvedList"/>
    <dgm:cxn modelId="{38460B36-17CD-418D-9CA9-C0C4BC40F25E}" type="presParOf" srcId="{40BC0371-CDEA-4399-A268-93B2AB440BA2}" destId="{EB5B6B42-CD21-4F4E-90C0-8E9E49CC69F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1CDF152-0A88-47D9-8A12-674E20397DF3}" type="doc">
      <dgm:prSet loTypeId="urn:microsoft.com/office/officeart/2005/8/layout/vList2" loCatId="list" qsTypeId="urn:microsoft.com/office/officeart/2005/8/quickstyle/simple3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692E275F-7FB5-46A6-9F87-6880902969FC}">
      <dgm:prSet custT="1"/>
      <dgm:spPr/>
      <dgm:t>
        <a:bodyPr/>
        <a:lstStyle/>
        <a:p>
          <a:pPr algn="ctr"/>
          <a:r>
            <a:rPr lang="es-EC" sz="1400"/>
            <a:t>rhIFNα-2b en PBS 0.5X</a:t>
          </a:r>
          <a:endParaRPr lang="en-US" sz="1400"/>
        </a:p>
      </dgm:t>
    </dgm:pt>
    <dgm:pt modelId="{22FAF37E-641F-4C9D-A282-BE73D0BDA898}" type="parTrans" cxnId="{47255AE0-4CCE-4141-BD9E-0418FA10A748}">
      <dgm:prSet/>
      <dgm:spPr/>
      <dgm:t>
        <a:bodyPr/>
        <a:lstStyle/>
        <a:p>
          <a:pPr algn="ctr"/>
          <a:endParaRPr lang="en-US" sz="2000"/>
        </a:p>
      </dgm:t>
    </dgm:pt>
    <dgm:pt modelId="{CAC71216-E562-4EDA-8251-F9EE50821F1B}" type="sibTrans" cxnId="{47255AE0-4CCE-4141-BD9E-0418FA10A748}">
      <dgm:prSet/>
      <dgm:spPr/>
      <dgm:t>
        <a:bodyPr/>
        <a:lstStyle/>
        <a:p>
          <a:pPr algn="ctr"/>
          <a:endParaRPr lang="en-US" sz="2000"/>
        </a:p>
      </dgm:t>
    </dgm:pt>
    <dgm:pt modelId="{4828D8F2-36DE-442F-A2C6-1CF8B4B277EB}">
      <dgm:prSet custT="1"/>
      <dgm:spPr/>
      <dgm:t>
        <a:bodyPr/>
        <a:lstStyle/>
        <a:p>
          <a:pPr algn="ctr"/>
          <a:r>
            <a:rPr lang="es-EC" sz="1400" u="sng"/>
            <a:t>Concentración:</a:t>
          </a:r>
          <a:r>
            <a:rPr lang="es-EC" sz="1400"/>
            <a:t> 702.3 µg/ml</a:t>
          </a:r>
          <a:endParaRPr lang="en-US" sz="1400"/>
        </a:p>
      </dgm:t>
    </dgm:pt>
    <dgm:pt modelId="{C8943B4E-1F49-47BB-8F14-DFB66CE7132E}" type="parTrans" cxnId="{AC0893EC-CAE3-4444-8551-DC9808DCE0A2}">
      <dgm:prSet/>
      <dgm:spPr/>
      <dgm:t>
        <a:bodyPr/>
        <a:lstStyle/>
        <a:p>
          <a:pPr algn="ctr"/>
          <a:endParaRPr lang="en-US" sz="2000"/>
        </a:p>
      </dgm:t>
    </dgm:pt>
    <dgm:pt modelId="{EAC1029C-FC74-44A6-A5C7-11453990D72C}" type="sibTrans" cxnId="{AC0893EC-CAE3-4444-8551-DC9808DCE0A2}">
      <dgm:prSet/>
      <dgm:spPr/>
      <dgm:t>
        <a:bodyPr/>
        <a:lstStyle/>
        <a:p>
          <a:pPr algn="ctr"/>
          <a:endParaRPr lang="en-US" sz="2000"/>
        </a:p>
      </dgm:t>
    </dgm:pt>
    <dgm:pt modelId="{60ECCCCF-5312-4D0C-9B16-DF824F4925D1}">
      <dgm:prSet custT="1"/>
      <dgm:spPr/>
      <dgm:t>
        <a:bodyPr/>
        <a:lstStyle/>
        <a:p>
          <a:pPr algn="ctr"/>
          <a:r>
            <a:rPr lang="es-EC" sz="1400" u="sng"/>
            <a:t>Pureza:</a:t>
          </a:r>
          <a:r>
            <a:rPr lang="es-EC" sz="1400"/>
            <a:t> 89.14 %</a:t>
          </a:r>
          <a:endParaRPr lang="en-US" sz="1400"/>
        </a:p>
      </dgm:t>
    </dgm:pt>
    <dgm:pt modelId="{0067D2D0-5B74-4E2D-8CB5-961C797F11FE}" type="parTrans" cxnId="{1B2E469A-90EC-4B20-B5B4-C29EA5B482C1}">
      <dgm:prSet/>
      <dgm:spPr/>
      <dgm:t>
        <a:bodyPr/>
        <a:lstStyle/>
        <a:p>
          <a:pPr algn="ctr"/>
          <a:endParaRPr lang="en-US" sz="2000"/>
        </a:p>
      </dgm:t>
    </dgm:pt>
    <dgm:pt modelId="{136DA9C8-6B6D-4F68-A19C-F1F8358554E3}" type="sibTrans" cxnId="{1B2E469A-90EC-4B20-B5B4-C29EA5B482C1}">
      <dgm:prSet/>
      <dgm:spPr/>
      <dgm:t>
        <a:bodyPr/>
        <a:lstStyle/>
        <a:p>
          <a:pPr algn="ctr"/>
          <a:endParaRPr lang="en-US" sz="2000"/>
        </a:p>
      </dgm:t>
    </dgm:pt>
    <dgm:pt modelId="{3080A2B1-4A09-4825-8DE7-3B8E02C1E859}" type="pres">
      <dgm:prSet presAssocID="{D1CDF152-0A88-47D9-8A12-674E20397DF3}" presName="linear" presStyleCnt="0">
        <dgm:presLayoutVars>
          <dgm:animLvl val="lvl"/>
          <dgm:resizeHandles val="exact"/>
        </dgm:presLayoutVars>
      </dgm:prSet>
      <dgm:spPr/>
    </dgm:pt>
    <dgm:pt modelId="{A617DB8F-A4EC-44E5-A057-57CD595F08AD}" type="pres">
      <dgm:prSet presAssocID="{692E275F-7FB5-46A6-9F87-6880902969F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8A03CBD-16E4-4BDC-80F3-A7DC8ABE643B}" type="pres">
      <dgm:prSet presAssocID="{CAC71216-E562-4EDA-8251-F9EE50821F1B}" presName="spacer" presStyleCnt="0"/>
      <dgm:spPr/>
    </dgm:pt>
    <dgm:pt modelId="{47360671-8422-4B31-905C-052659A93B32}" type="pres">
      <dgm:prSet presAssocID="{4828D8F2-36DE-442F-A2C6-1CF8B4B277E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8F0BD92-B608-4BC9-8712-935CC30D8663}" type="pres">
      <dgm:prSet presAssocID="{EAC1029C-FC74-44A6-A5C7-11453990D72C}" presName="spacer" presStyleCnt="0"/>
      <dgm:spPr/>
    </dgm:pt>
    <dgm:pt modelId="{28B7F328-09F1-454F-A7F4-FE73EFEDB9F1}" type="pres">
      <dgm:prSet presAssocID="{60ECCCCF-5312-4D0C-9B16-DF824F4925D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D1ADE36-91C2-494B-AEE0-A5A2CD25BE2A}" type="presOf" srcId="{D1CDF152-0A88-47D9-8A12-674E20397DF3}" destId="{3080A2B1-4A09-4825-8DE7-3B8E02C1E859}" srcOrd="0" destOrd="0" presId="urn:microsoft.com/office/officeart/2005/8/layout/vList2"/>
    <dgm:cxn modelId="{1B2E469A-90EC-4B20-B5B4-C29EA5B482C1}" srcId="{D1CDF152-0A88-47D9-8A12-674E20397DF3}" destId="{60ECCCCF-5312-4D0C-9B16-DF824F4925D1}" srcOrd="2" destOrd="0" parTransId="{0067D2D0-5B74-4E2D-8CB5-961C797F11FE}" sibTransId="{136DA9C8-6B6D-4F68-A19C-F1F8358554E3}"/>
    <dgm:cxn modelId="{F1350ABE-BEC2-4E53-B1A6-0EB6145FABF3}" type="presOf" srcId="{692E275F-7FB5-46A6-9F87-6880902969FC}" destId="{A617DB8F-A4EC-44E5-A057-57CD595F08AD}" srcOrd="0" destOrd="0" presId="urn:microsoft.com/office/officeart/2005/8/layout/vList2"/>
    <dgm:cxn modelId="{E69437C3-EA8E-4626-9A61-A9C0A659FB98}" type="presOf" srcId="{60ECCCCF-5312-4D0C-9B16-DF824F4925D1}" destId="{28B7F328-09F1-454F-A7F4-FE73EFEDB9F1}" srcOrd="0" destOrd="0" presId="urn:microsoft.com/office/officeart/2005/8/layout/vList2"/>
    <dgm:cxn modelId="{FBE43ED9-53C3-47FE-9929-EBABA850141A}" type="presOf" srcId="{4828D8F2-36DE-442F-A2C6-1CF8B4B277EB}" destId="{47360671-8422-4B31-905C-052659A93B32}" srcOrd="0" destOrd="0" presId="urn:microsoft.com/office/officeart/2005/8/layout/vList2"/>
    <dgm:cxn modelId="{47255AE0-4CCE-4141-BD9E-0418FA10A748}" srcId="{D1CDF152-0A88-47D9-8A12-674E20397DF3}" destId="{692E275F-7FB5-46A6-9F87-6880902969FC}" srcOrd="0" destOrd="0" parTransId="{22FAF37E-641F-4C9D-A282-BE73D0BDA898}" sibTransId="{CAC71216-E562-4EDA-8251-F9EE50821F1B}"/>
    <dgm:cxn modelId="{AC0893EC-CAE3-4444-8551-DC9808DCE0A2}" srcId="{D1CDF152-0A88-47D9-8A12-674E20397DF3}" destId="{4828D8F2-36DE-442F-A2C6-1CF8B4B277EB}" srcOrd="1" destOrd="0" parTransId="{C8943B4E-1F49-47BB-8F14-DFB66CE7132E}" sibTransId="{EAC1029C-FC74-44A6-A5C7-11453990D72C}"/>
    <dgm:cxn modelId="{817B4D76-A659-4A1D-86DF-7635148B675F}" type="presParOf" srcId="{3080A2B1-4A09-4825-8DE7-3B8E02C1E859}" destId="{A617DB8F-A4EC-44E5-A057-57CD595F08AD}" srcOrd="0" destOrd="0" presId="urn:microsoft.com/office/officeart/2005/8/layout/vList2"/>
    <dgm:cxn modelId="{CD1C2BDA-51C2-42F6-910E-8229444FAB42}" type="presParOf" srcId="{3080A2B1-4A09-4825-8DE7-3B8E02C1E859}" destId="{D8A03CBD-16E4-4BDC-80F3-A7DC8ABE643B}" srcOrd="1" destOrd="0" presId="urn:microsoft.com/office/officeart/2005/8/layout/vList2"/>
    <dgm:cxn modelId="{AF91373C-6870-4039-A31B-748B54EE8514}" type="presParOf" srcId="{3080A2B1-4A09-4825-8DE7-3B8E02C1E859}" destId="{47360671-8422-4B31-905C-052659A93B32}" srcOrd="2" destOrd="0" presId="urn:microsoft.com/office/officeart/2005/8/layout/vList2"/>
    <dgm:cxn modelId="{D8AC0A18-6CCC-48E6-B82B-95AA2774B078}" type="presParOf" srcId="{3080A2B1-4A09-4825-8DE7-3B8E02C1E859}" destId="{A8F0BD92-B608-4BC9-8712-935CC30D8663}" srcOrd="3" destOrd="0" presId="urn:microsoft.com/office/officeart/2005/8/layout/vList2"/>
    <dgm:cxn modelId="{37E01AD8-0AF4-44ED-86E4-A6C0A4E7E041}" type="presParOf" srcId="{3080A2B1-4A09-4825-8DE7-3B8E02C1E859}" destId="{28B7F328-09F1-454F-A7F4-FE73EFEDB9F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4220DF9-BBEC-4B0E-8283-68D59B223BDC}" type="doc">
      <dgm:prSet loTypeId="urn:microsoft.com/office/officeart/2005/8/layout/chevron2" loCatId="list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5BD74089-63DE-4ACE-87A2-9751A3487D31}">
      <dgm:prSet phldrT="[Texto]"/>
      <dgm:spPr/>
      <dgm:t>
        <a:bodyPr/>
        <a:lstStyle/>
        <a:p>
          <a:r>
            <a:rPr lang="es-EC" i="1" dirty="0"/>
            <a:t>In vitro</a:t>
          </a:r>
          <a:endParaRPr lang="en-US" i="1" dirty="0"/>
        </a:p>
      </dgm:t>
    </dgm:pt>
    <dgm:pt modelId="{F8B62B24-F724-4816-BBCD-0373F96AB2EE}" type="parTrans" cxnId="{E7F0E613-0300-4A0F-9A9A-47CD712821DF}">
      <dgm:prSet/>
      <dgm:spPr/>
      <dgm:t>
        <a:bodyPr/>
        <a:lstStyle/>
        <a:p>
          <a:endParaRPr lang="en-US"/>
        </a:p>
      </dgm:t>
    </dgm:pt>
    <dgm:pt modelId="{66E387CD-81B1-451A-9D1E-7F2BFE2A69E4}" type="sibTrans" cxnId="{E7F0E613-0300-4A0F-9A9A-47CD712821DF}">
      <dgm:prSet/>
      <dgm:spPr/>
      <dgm:t>
        <a:bodyPr/>
        <a:lstStyle/>
        <a:p>
          <a:endParaRPr lang="en-US"/>
        </a:p>
      </dgm:t>
    </dgm:pt>
    <dgm:pt modelId="{96A07959-87AF-4D3C-834F-484F37D27DAA}">
      <dgm:prSet phldrT="[Texto]"/>
      <dgm:spPr/>
      <dgm:t>
        <a:bodyPr/>
        <a:lstStyle/>
        <a:p>
          <a:r>
            <a:rPr lang="es-EC" dirty="0"/>
            <a:t>Encapsulación no afecta la capacidad de reducción del CPE</a:t>
          </a:r>
          <a:endParaRPr lang="en-US" dirty="0"/>
        </a:p>
      </dgm:t>
    </dgm:pt>
    <dgm:pt modelId="{4D41DE05-4821-42E2-B50C-9D5BCDEA0E5E}" type="parTrans" cxnId="{187277AC-C876-4BCA-8FCB-CD9BC66FAEF5}">
      <dgm:prSet/>
      <dgm:spPr/>
      <dgm:t>
        <a:bodyPr/>
        <a:lstStyle/>
        <a:p>
          <a:endParaRPr lang="en-US"/>
        </a:p>
      </dgm:t>
    </dgm:pt>
    <dgm:pt modelId="{EC81F777-1178-4979-B6E9-C7C645330139}" type="sibTrans" cxnId="{187277AC-C876-4BCA-8FCB-CD9BC66FAEF5}">
      <dgm:prSet/>
      <dgm:spPr/>
      <dgm:t>
        <a:bodyPr/>
        <a:lstStyle/>
        <a:p>
          <a:endParaRPr lang="en-US"/>
        </a:p>
      </dgm:t>
    </dgm:pt>
    <dgm:pt modelId="{0D846AFC-FCA2-4031-A18E-F27A0BCB4604}">
      <dgm:prSet phldrT="[Texto]"/>
      <dgm:spPr/>
      <dgm:t>
        <a:bodyPr/>
        <a:lstStyle/>
        <a:p>
          <a:r>
            <a:rPr lang="es-EC" dirty="0"/>
            <a:t>IFNα liberado activa estado antiviral celular</a:t>
          </a:r>
          <a:endParaRPr lang="en-US" dirty="0"/>
        </a:p>
      </dgm:t>
    </dgm:pt>
    <dgm:pt modelId="{84BD77AD-521A-430B-8A6D-8307966F04A0}" type="parTrans" cxnId="{7B255639-6E21-4E5B-AAD1-F16FC655EB6C}">
      <dgm:prSet/>
      <dgm:spPr/>
      <dgm:t>
        <a:bodyPr/>
        <a:lstStyle/>
        <a:p>
          <a:endParaRPr lang="en-US"/>
        </a:p>
      </dgm:t>
    </dgm:pt>
    <dgm:pt modelId="{122ED3FE-C7D5-4643-8DD9-7A1D822C886F}" type="sibTrans" cxnId="{7B255639-6E21-4E5B-AAD1-F16FC655EB6C}">
      <dgm:prSet/>
      <dgm:spPr/>
      <dgm:t>
        <a:bodyPr/>
        <a:lstStyle/>
        <a:p>
          <a:endParaRPr lang="en-US"/>
        </a:p>
      </dgm:t>
    </dgm:pt>
    <dgm:pt modelId="{3F0319CA-1088-4FC6-8FD6-943A24523035}">
      <dgm:prSet phldrT="[Texto]"/>
      <dgm:spPr/>
      <dgm:t>
        <a:bodyPr/>
        <a:lstStyle/>
        <a:p>
          <a:r>
            <a:rPr lang="es-EC" i="1" dirty="0"/>
            <a:t>In vivo</a:t>
          </a:r>
          <a:endParaRPr lang="en-US" i="1" dirty="0"/>
        </a:p>
      </dgm:t>
    </dgm:pt>
    <dgm:pt modelId="{BA8568F5-35B8-4A7F-99AA-F928C2D26E18}" type="parTrans" cxnId="{FDB5F339-A952-4284-B6EE-537AFC6194CC}">
      <dgm:prSet/>
      <dgm:spPr/>
      <dgm:t>
        <a:bodyPr/>
        <a:lstStyle/>
        <a:p>
          <a:endParaRPr lang="en-US"/>
        </a:p>
      </dgm:t>
    </dgm:pt>
    <dgm:pt modelId="{73388E17-FC83-4F80-AF56-8106040DA7A3}" type="sibTrans" cxnId="{FDB5F339-A952-4284-B6EE-537AFC6194CC}">
      <dgm:prSet/>
      <dgm:spPr/>
      <dgm:t>
        <a:bodyPr/>
        <a:lstStyle/>
        <a:p>
          <a:endParaRPr lang="en-US"/>
        </a:p>
      </dgm:t>
    </dgm:pt>
    <dgm:pt modelId="{DF601A23-8432-4D93-B7A2-634D4CCB44CD}">
      <dgm:prSet phldrT="[Texto]"/>
      <dgm:spPr/>
      <dgm:t>
        <a:bodyPr/>
        <a:lstStyle/>
        <a:p>
          <a:r>
            <a:rPr lang="es-EC" dirty="0"/>
            <a:t>Biodisponibilidad comparable al </a:t>
          </a:r>
          <a:r>
            <a:rPr lang="es-EC" dirty="0" err="1"/>
            <a:t>Intron</a:t>
          </a:r>
          <a:r>
            <a:rPr lang="es-EC" dirty="0"/>
            <a:t>-A (IV)</a:t>
          </a:r>
          <a:endParaRPr lang="en-US" dirty="0"/>
        </a:p>
      </dgm:t>
    </dgm:pt>
    <dgm:pt modelId="{F562C11A-759A-407C-85F1-83153558C812}" type="parTrans" cxnId="{6F726D8F-A2CE-4524-BF38-98AE91C8A40A}">
      <dgm:prSet/>
      <dgm:spPr/>
      <dgm:t>
        <a:bodyPr/>
        <a:lstStyle/>
        <a:p>
          <a:endParaRPr lang="en-US"/>
        </a:p>
      </dgm:t>
    </dgm:pt>
    <dgm:pt modelId="{8CC5A44D-DD71-42FA-A101-A2BA80B59223}" type="sibTrans" cxnId="{6F726D8F-A2CE-4524-BF38-98AE91C8A40A}">
      <dgm:prSet/>
      <dgm:spPr/>
      <dgm:t>
        <a:bodyPr/>
        <a:lstStyle/>
        <a:p>
          <a:endParaRPr lang="en-US"/>
        </a:p>
      </dgm:t>
    </dgm:pt>
    <dgm:pt modelId="{FFB1C71E-931B-43E8-8944-3F8BD558B004}">
      <dgm:prSet phldrT="[Texto]"/>
      <dgm:spPr/>
      <dgm:t>
        <a:bodyPr/>
        <a:lstStyle/>
        <a:p>
          <a:r>
            <a:rPr lang="es-EC" dirty="0"/>
            <a:t>Niveles en plasma similares vs. administración SC </a:t>
          </a:r>
          <a:endParaRPr lang="en-US" dirty="0"/>
        </a:p>
      </dgm:t>
    </dgm:pt>
    <dgm:pt modelId="{C40A7084-9B2E-4395-BDE6-A6E5DC867849}" type="parTrans" cxnId="{E7ECA14C-8900-4C83-85BF-92ABEAD2952A}">
      <dgm:prSet/>
      <dgm:spPr/>
      <dgm:t>
        <a:bodyPr/>
        <a:lstStyle/>
        <a:p>
          <a:endParaRPr lang="en-US"/>
        </a:p>
      </dgm:t>
    </dgm:pt>
    <dgm:pt modelId="{1433A66A-B70D-4EE6-A14A-A81376754AF2}" type="sibTrans" cxnId="{E7ECA14C-8900-4C83-85BF-92ABEAD2952A}">
      <dgm:prSet/>
      <dgm:spPr/>
      <dgm:t>
        <a:bodyPr/>
        <a:lstStyle/>
        <a:p>
          <a:endParaRPr lang="en-US"/>
        </a:p>
      </dgm:t>
    </dgm:pt>
    <dgm:pt modelId="{0B95809A-4847-4249-A5EE-DED0B4E08AC0}" type="pres">
      <dgm:prSet presAssocID="{D4220DF9-BBEC-4B0E-8283-68D59B223BDC}" presName="linearFlow" presStyleCnt="0">
        <dgm:presLayoutVars>
          <dgm:dir/>
          <dgm:animLvl val="lvl"/>
          <dgm:resizeHandles val="exact"/>
        </dgm:presLayoutVars>
      </dgm:prSet>
      <dgm:spPr/>
    </dgm:pt>
    <dgm:pt modelId="{EF0971CC-258A-49B7-B506-C001FE8B99DB}" type="pres">
      <dgm:prSet presAssocID="{5BD74089-63DE-4ACE-87A2-9751A3487D31}" presName="composite" presStyleCnt="0"/>
      <dgm:spPr/>
    </dgm:pt>
    <dgm:pt modelId="{2E1A841F-E409-4DB7-B527-6C22624BBE45}" type="pres">
      <dgm:prSet presAssocID="{5BD74089-63DE-4ACE-87A2-9751A3487D31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5F061564-4D23-4E19-8B9D-486CE480BC0B}" type="pres">
      <dgm:prSet presAssocID="{5BD74089-63DE-4ACE-87A2-9751A3487D31}" presName="descendantText" presStyleLbl="alignAcc1" presStyleIdx="0" presStyleCnt="2">
        <dgm:presLayoutVars>
          <dgm:bulletEnabled val="1"/>
        </dgm:presLayoutVars>
      </dgm:prSet>
      <dgm:spPr/>
    </dgm:pt>
    <dgm:pt modelId="{698B3B34-F7A2-4A68-A0AC-A4ED9580F9C3}" type="pres">
      <dgm:prSet presAssocID="{66E387CD-81B1-451A-9D1E-7F2BFE2A69E4}" presName="sp" presStyleCnt="0"/>
      <dgm:spPr/>
    </dgm:pt>
    <dgm:pt modelId="{816AADF4-E05F-43C2-BFCE-B1082B6FFB5D}" type="pres">
      <dgm:prSet presAssocID="{3F0319CA-1088-4FC6-8FD6-943A24523035}" presName="composite" presStyleCnt="0"/>
      <dgm:spPr/>
    </dgm:pt>
    <dgm:pt modelId="{68C17F17-BB04-436D-9D9D-8535E9F2697F}" type="pres">
      <dgm:prSet presAssocID="{3F0319CA-1088-4FC6-8FD6-943A24523035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D7E2B3B5-4CC6-48BD-80B1-30350C2B7B18}" type="pres">
      <dgm:prSet presAssocID="{3F0319CA-1088-4FC6-8FD6-943A24523035}" presName="descendantText" presStyleLbl="alignAcc1" presStyleIdx="1" presStyleCnt="2">
        <dgm:presLayoutVars>
          <dgm:bulletEnabled val="1"/>
        </dgm:presLayoutVars>
      </dgm:prSet>
      <dgm:spPr/>
    </dgm:pt>
  </dgm:ptLst>
  <dgm:cxnLst>
    <dgm:cxn modelId="{E7F0E613-0300-4A0F-9A9A-47CD712821DF}" srcId="{D4220DF9-BBEC-4B0E-8283-68D59B223BDC}" destId="{5BD74089-63DE-4ACE-87A2-9751A3487D31}" srcOrd="0" destOrd="0" parTransId="{F8B62B24-F724-4816-BBCD-0373F96AB2EE}" sibTransId="{66E387CD-81B1-451A-9D1E-7F2BFE2A69E4}"/>
    <dgm:cxn modelId="{7F772926-74D1-4E8F-BF41-684D5C49CD56}" type="presOf" srcId="{D4220DF9-BBEC-4B0E-8283-68D59B223BDC}" destId="{0B95809A-4847-4249-A5EE-DED0B4E08AC0}" srcOrd="0" destOrd="0" presId="urn:microsoft.com/office/officeart/2005/8/layout/chevron2"/>
    <dgm:cxn modelId="{9AA80738-9F36-4C12-97E6-817D96ADA4BE}" type="presOf" srcId="{0D846AFC-FCA2-4031-A18E-F27A0BCB4604}" destId="{5F061564-4D23-4E19-8B9D-486CE480BC0B}" srcOrd="0" destOrd="1" presId="urn:microsoft.com/office/officeart/2005/8/layout/chevron2"/>
    <dgm:cxn modelId="{7B255639-6E21-4E5B-AAD1-F16FC655EB6C}" srcId="{5BD74089-63DE-4ACE-87A2-9751A3487D31}" destId="{0D846AFC-FCA2-4031-A18E-F27A0BCB4604}" srcOrd="1" destOrd="0" parTransId="{84BD77AD-521A-430B-8A6D-8307966F04A0}" sibTransId="{122ED3FE-C7D5-4643-8DD9-7A1D822C886F}"/>
    <dgm:cxn modelId="{FDB5F339-A952-4284-B6EE-537AFC6194CC}" srcId="{D4220DF9-BBEC-4B0E-8283-68D59B223BDC}" destId="{3F0319CA-1088-4FC6-8FD6-943A24523035}" srcOrd="1" destOrd="0" parTransId="{BA8568F5-35B8-4A7F-99AA-F928C2D26E18}" sibTransId="{73388E17-FC83-4F80-AF56-8106040DA7A3}"/>
    <dgm:cxn modelId="{E7ECA14C-8900-4C83-85BF-92ABEAD2952A}" srcId="{3F0319CA-1088-4FC6-8FD6-943A24523035}" destId="{FFB1C71E-931B-43E8-8944-3F8BD558B004}" srcOrd="1" destOrd="0" parTransId="{C40A7084-9B2E-4395-BDE6-A6E5DC867849}" sibTransId="{1433A66A-B70D-4EE6-A14A-A81376754AF2}"/>
    <dgm:cxn modelId="{16C30884-E80F-4F08-8779-80ED9CFFA287}" type="presOf" srcId="{FFB1C71E-931B-43E8-8944-3F8BD558B004}" destId="{D7E2B3B5-4CC6-48BD-80B1-30350C2B7B18}" srcOrd="0" destOrd="1" presId="urn:microsoft.com/office/officeart/2005/8/layout/chevron2"/>
    <dgm:cxn modelId="{6F726D8F-A2CE-4524-BF38-98AE91C8A40A}" srcId="{3F0319CA-1088-4FC6-8FD6-943A24523035}" destId="{DF601A23-8432-4D93-B7A2-634D4CCB44CD}" srcOrd="0" destOrd="0" parTransId="{F562C11A-759A-407C-85F1-83153558C812}" sibTransId="{8CC5A44D-DD71-42FA-A101-A2BA80B59223}"/>
    <dgm:cxn modelId="{03227991-41F7-478E-8246-68CA589C7BB8}" type="presOf" srcId="{3F0319CA-1088-4FC6-8FD6-943A24523035}" destId="{68C17F17-BB04-436D-9D9D-8535E9F2697F}" srcOrd="0" destOrd="0" presId="urn:microsoft.com/office/officeart/2005/8/layout/chevron2"/>
    <dgm:cxn modelId="{9998709E-BEE0-4957-994D-C91847421C25}" type="presOf" srcId="{5BD74089-63DE-4ACE-87A2-9751A3487D31}" destId="{2E1A841F-E409-4DB7-B527-6C22624BBE45}" srcOrd="0" destOrd="0" presId="urn:microsoft.com/office/officeart/2005/8/layout/chevron2"/>
    <dgm:cxn modelId="{187277AC-C876-4BCA-8FCB-CD9BC66FAEF5}" srcId="{5BD74089-63DE-4ACE-87A2-9751A3487D31}" destId="{96A07959-87AF-4D3C-834F-484F37D27DAA}" srcOrd="0" destOrd="0" parTransId="{4D41DE05-4821-42E2-B50C-9D5BCDEA0E5E}" sibTransId="{EC81F777-1178-4979-B6E9-C7C645330139}"/>
    <dgm:cxn modelId="{7F278CB4-49F4-4CD5-8169-426588B212D3}" type="presOf" srcId="{DF601A23-8432-4D93-B7A2-634D4CCB44CD}" destId="{D7E2B3B5-4CC6-48BD-80B1-30350C2B7B18}" srcOrd="0" destOrd="0" presId="urn:microsoft.com/office/officeart/2005/8/layout/chevron2"/>
    <dgm:cxn modelId="{524BD9E4-A85F-4901-AA9C-14561281A37D}" type="presOf" srcId="{96A07959-87AF-4D3C-834F-484F37D27DAA}" destId="{5F061564-4D23-4E19-8B9D-486CE480BC0B}" srcOrd="0" destOrd="0" presId="urn:microsoft.com/office/officeart/2005/8/layout/chevron2"/>
    <dgm:cxn modelId="{7E6FB4A6-0F85-4DFA-BD49-2FBEE19B837A}" type="presParOf" srcId="{0B95809A-4847-4249-A5EE-DED0B4E08AC0}" destId="{EF0971CC-258A-49B7-B506-C001FE8B99DB}" srcOrd="0" destOrd="0" presId="urn:microsoft.com/office/officeart/2005/8/layout/chevron2"/>
    <dgm:cxn modelId="{826E131D-5970-4EC8-A5B1-D15FD4E373DE}" type="presParOf" srcId="{EF0971CC-258A-49B7-B506-C001FE8B99DB}" destId="{2E1A841F-E409-4DB7-B527-6C22624BBE45}" srcOrd="0" destOrd="0" presId="urn:microsoft.com/office/officeart/2005/8/layout/chevron2"/>
    <dgm:cxn modelId="{9C1079BB-4053-4D60-A452-F59F6A1707D4}" type="presParOf" srcId="{EF0971CC-258A-49B7-B506-C001FE8B99DB}" destId="{5F061564-4D23-4E19-8B9D-486CE480BC0B}" srcOrd="1" destOrd="0" presId="urn:microsoft.com/office/officeart/2005/8/layout/chevron2"/>
    <dgm:cxn modelId="{6C2C96AE-FD3E-4F8A-9283-E87EB5691A3A}" type="presParOf" srcId="{0B95809A-4847-4249-A5EE-DED0B4E08AC0}" destId="{698B3B34-F7A2-4A68-A0AC-A4ED9580F9C3}" srcOrd="1" destOrd="0" presId="urn:microsoft.com/office/officeart/2005/8/layout/chevron2"/>
    <dgm:cxn modelId="{8B0F6793-4BBF-4107-8F63-4D28DEF1FB97}" type="presParOf" srcId="{0B95809A-4847-4249-A5EE-DED0B4E08AC0}" destId="{816AADF4-E05F-43C2-BFCE-B1082B6FFB5D}" srcOrd="2" destOrd="0" presId="urn:microsoft.com/office/officeart/2005/8/layout/chevron2"/>
    <dgm:cxn modelId="{241BD586-A9FD-4CCF-974D-36350CCBB9D4}" type="presParOf" srcId="{816AADF4-E05F-43C2-BFCE-B1082B6FFB5D}" destId="{68C17F17-BB04-436D-9D9D-8535E9F2697F}" srcOrd="0" destOrd="0" presId="urn:microsoft.com/office/officeart/2005/8/layout/chevron2"/>
    <dgm:cxn modelId="{39CBC1D7-EA7C-4C92-9050-1213504D2158}" type="presParOf" srcId="{816AADF4-E05F-43C2-BFCE-B1082B6FFB5D}" destId="{D7E2B3B5-4CC6-48BD-80B1-30350C2B7B1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957CCE-E3B8-4D47-89CB-D52E374A5BC6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BC7298-C50C-4B1D-8CE4-B6E4E7D58513}">
      <dsp:nvSpPr>
        <dsp:cNvPr id="0" name=""/>
        <dsp:cNvSpPr/>
      </dsp:nvSpPr>
      <dsp:spPr>
        <a:xfrm>
          <a:off x="434398" y="285347"/>
          <a:ext cx="7617019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s-MX" sz="3100" kern="1200">
              <a:latin typeface="+mn-lt"/>
            </a:rPr>
            <a:t>Introducción</a:t>
          </a:r>
          <a:endParaRPr lang="en-US" sz="3100" kern="1200" dirty="0"/>
        </a:p>
      </dsp:txBody>
      <dsp:txXfrm>
        <a:off x="434398" y="285347"/>
        <a:ext cx="7617019" cy="570477"/>
      </dsp:txXfrm>
    </dsp:sp>
    <dsp:sp modelId="{AE1672C5-C273-4511-A264-829155BA1A92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8284238-C47F-493E-9287-D362BC78C773}">
      <dsp:nvSpPr>
        <dsp:cNvPr id="0" name=""/>
        <dsp:cNvSpPr/>
      </dsp:nvSpPr>
      <dsp:spPr>
        <a:xfrm>
          <a:off x="903654" y="1140954"/>
          <a:ext cx="7147763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 dirty="0">
              <a:latin typeface="+mn-lt"/>
            </a:rPr>
            <a:t>Objetivos</a:t>
          </a:r>
        </a:p>
      </dsp:txBody>
      <dsp:txXfrm>
        <a:off x="903654" y="1140954"/>
        <a:ext cx="7147763" cy="570477"/>
      </dsp:txXfrm>
    </dsp:sp>
    <dsp:sp modelId="{9FDAC630-1806-49DB-8887-5FE1988F1187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DE48909-2B6B-4EED-8C45-A9E7E3E6B83F}">
      <dsp:nvSpPr>
        <dsp:cNvPr id="0" name=""/>
        <dsp:cNvSpPr/>
      </dsp:nvSpPr>
      <dsp:spPr>
        <a:xfrm>
          <a:off x="1118233" y="1996562"/>
          <a:ext cx="6933183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100" kern="1200" dirty="0">
              <a:latin typeface="+mn-lt"/>
            </a:rPr>
            <a:t>Metodología</a:t>
          </a:r>
        </a:p>
      </dsp:txBody>
      <dsp:txXfrm>
        <a:off x="1118233" y="1996562"/>
        <a:ext cx="6933183" cy="570477"/>
      </dsp:txXfrm>
    </dsp:sp>
    <dsp:sp modelId="{77BF7D0C-4054-438B-A8EF-FF07C61AD95E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12B9677-5AE4-4867-A3C0-CEB84A45332B}">
      <dsp:nvSpPr>
        <dsp:cNvPr id="0" name=""/>
        <dsp:cNvSpPr/>
      </dsp:nvSpPr>
      <dsp:spPr>
        <a:xfrm>
          <a:off x="1118233" y="2851627"/>
          <a:ext cx="6933183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100" kern="1200" dirty="0">
              <a:latin typeface="+mn-lt"/>
            </a:rPr>
            <a:t>Resultados y discusión</a:t>
          </a:r>
        </a:p>
      </dsp:txBody>
      <dsp:txXfrm>
        <a:off x="1118233" y="2851627"/>
        <a:ext cx="6933183" cy="570477"/>
      </dsp:txXfrm>
    </dsp:sp>
    <dsp:sp modelId="{E8BB255E-7514-417D-A1CE-1B485252EDFA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22BFB0C-E7B4-41D0-AEF4-5BD45EE164BD}">
      <dsp:nvSpPr>
        <dsp:cNvPr id="0" name=""/>
        <dsp:cNvSpPr/>
      </dsp:nvSpPr>
      <dsp:spPr>
        <a:xfrm>
          <a:off x="903654" y="3707235"/>
          <a:ext cx="7147763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100" kern="1200" dirty="0">
              <a:latin typeface="+mn-lt"/>
            </a:rPr>
            <a:t>Conclusiones</a:t>
          </a:r>
        </a:p>
      </dsp:txBody>
      <dsp:txXfrm>
        <a:off x="903654" y="3707235"/>
        <a:ext cx="7147763" cy="570477"/>
      </dsp:txXfrm>
    </dsp:sp>
    <dsp:sp modelId="{A6ED54C8-CD33-4598-8504-8F88BA9B3FC0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2A44ED6-C957-4FFC-B9F9-4F330A2CF1BC}">
      <dsp:nvSpPr>
        <dsp:cNvPr id="0" name=""/>
        <dsp:cNvSpPr/>
      </dsp:nvSpPr>
      <dsp:spPr>
        <a:xfrm>
          <a:off x="434398" y="4562842"/>
          <a:ext cx="7617019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100" kern="1200" dirty="0">
              <a:latin typeface="+mn-lt"/>
            </a:rPr>
            <a:t>Recomendaciones</a:t>
          </a:r>
          <a:endParaRPr lang="es-ES" sz="3100" kern="1200" dirty="0">
            <a:latin typeface="+mn-lt"/>
          </a:endParaRPr>
        </a:p>
      </dsp:txBody>
      <dsp:txXfrm>
        <a:off x="434398" y="4562842"/>
        <a:ext cx="7617019" cy="570477"/>
      </dsp:txXfrm>
    </dsp:sp>
    <dsp:sp modelId="{EB5B6B42-CD21-4F4E-90C0-8E9E49CC69F9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957CCE-E3B8-4D47-89CB-D52E374A5BC6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BC7298-C50C-4B1D-8CE4-B6E4E7D58513}">
      <dsp:nvSpPr>
        <dsp:cNvPr id="0" name=""/>
        <dsp:cNvSpPr/>
      </dsp:nvSpPr>
      <dsp:spPr>
        <a:xfrm>
          <a:off x="434398" y="285347"/>
          <a:ext cx="7617019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s-MX" sz="3100" kern="1200">
              <a:latin typeface="+mn-lt"/>
            </a:rPr>
            <a:t>Introducción</a:t>
          </a:r>
          <a:endParaRPr lang="en-US" sz="3100" kern="1200" dirty="0"/>
        </a:p>
      </dsp:txBody>
      <dsp:txXfrm>
        <a:off x="434398" y="285347"/>
        <a:ext cx="7617019" cy="570477"/>
      </dsp:txXfrm>
    </dsp:sp>
    <dsp:sp modelId="{AE1672C5-C273-4511-A264-829155BA1A92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8284238-C47F-493E-9287-D362BC78C773}">
      <dsp:nvSpPr>
        <dsp:cNvPr id="0" name=""/>
        <dsp:cNvSpPr/>
      </dsp:nvSpPr>
      <dsp:spPr>
        <a:xfrm>
          <a:off x="903654" y="1140954"/>
          <a:ext cx="7147763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 dirty="0">
              <a:latin typeface="+mn-lt"/>
            </a:rPr>
            <a:t>Objetivos</a:t>
          </a:r>
        </a:p>
      </dsp:txBody>
      <dsp:txXfrm>
        <a:off x="903654" y="1140954"/>
        <a:ext cx="7147763" cy="570477"/>
      </dsp:txXfrm>
    </dsp:sp>
    <dsp:sp modelId="{9FDAC630-1806-49DB-8887-5FE1988F1187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DE48909-2B6B-4EED-8C45-A9E7E3E6B83F}">
      <dsp:nvSpPr>
        <dsp:cNvPr id="0" name=""/>
        <dsp:cNvSpPr/>
      </dsp:nvSpPr>
      <dsp:spPr>
        <a:xfrm>
          <a:off x="1118233" y="1996562"/>
          <a:ext cx="6933183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100" kern="1200" dirty="0">
              <a:latin typeface="+mn-lt"/>
            </a:rPr>
            <a:t>Metodología</a:t>
          </a:r>
        </a:p>
      </dsp:txBody>
      <dsp:txXfrm>
        <a:off x="1118233" y="1996562"/>
        <a:ext cx="6933183" cy="570477"/>
      </dsp:txXfrm>
    </dsp:sp>
    <dsp:sp modelId="{77BF7D0C-4054-438B-A8EF-FF07C61AD95E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12B9677-5AE4-4867-A3C0-CEB84A45332B}">
      <dsp:nvSpPr>
        <dsp:cNvPr id="0" name=""/>
        <dsp:cNvSpPr/>
      </dsp:nvSpPr>
      <dsp:spPr>
        <a:xfrm>
          <a:off x="1118233" y="2851627"/>
          <a:ext cx="6933183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100" kern="1200" dirty="0">
              <a:latin typeface="+mn-lt"/>
            </a:rPr>
            <a:t>Resultados y discusión</a:t>
          </a:r>
        </a:p>
      </dsp:txBody>
      <dsp:txXfrm>
        <a:off x="1118233" y="2851627"/>
        <a:ext cx="6933183" cy="570477"/>
      </dsp:txXfrm>
    </dsp:sp>
    <dsp:sp modelId="{E8BB255E-7514-417D-A1CE-1B485252EDFA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22BFB0C-E7B4-41D0-AEF4-5BD45EE164BD}">
      <dsp:nvSpPr>
        <dsp:cNvPr id="0" name=""/>
        <dsp:cNvSpPr/>
      </dsp:nvSpPr>
      <dsp:spPr>
        <a:xfrm>
          <a:off x="903654" y="3707235"/>
          <a:ext cx="7147763" cy="570477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100" kern="1200" dirty="0">
              <a:latin typeface="+mn-lt"/>
            </a:rPr>
            <a:t>Conclusiones</a:t>
          </a:r>
        </a:p>
      </dsp:txBody>
      <dsp:txXfrm>
        <a:off x="903654" y="3707235"/>
        <a:ext cx="7147763" cy="570477"/>
      </dsp:txXfrm>
    </dsp:sp>
    <dsp:sp modelId="{A6ED54C8-CD33-4598-8504-8F88BA9B3FC0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2A44ED6-C957-4FFC-B9F9-4F330A2CF1BC}">
      <dsp:nvSpPr>
        <dsp:cNvPr id="0" name=""/>
        <dsp:cNvSpPr/>
      </dsp:nvSpPr>
      <dsp:spPr>
        <a:xfrm>
          <a:off x="434398" y="4562842"/>
          <a:ext cx="7617019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100" kern="1200" dirty="0">
              <a:latin typeface="+mn-lt"/>
            </a:rPr>
            <a:t>Recomendaciones</a:t>
          </a:r>
          <a:endParaRPr lang="es-ES" sz="3100" kern="1200" dirty="0">
            <a:latin typeface="+mn-lt"/>
          </a:endParaRPr>
        </a:p>
      </dsp:txBody>
      <dsp:txXfrm>
        <a:off x="434398" y="4562842"/>
        <a:ext cx="7617019" cy="570477"/>
      </dsp:txXfrm>
    </dsp:sp>
    <dsp:sp modelId="{EB5B6B42-CD21-4F4E-90C0-8E9E49CC69F9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957CCE-E3B8-4D47-89CB-D52E374A5BC6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BC7298-C50C-4B1D-8CE4-B6E4E7D58513}">
      <dsp:nvSpPr>
        <dsp:cNvPr id="0" name=""/>
        <dsp:cNvSpPr/>
      </dsp:nvSpPr>
      <dsp:spPr>
        <a:xfrm>
          <a:off x="434398" y="285347"/>
          <a:ext cx="7617019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s-MX" sz="3100" kern="1200">
              <a:latin typeface="+mn-lt"/>
            </a:rPr>
            <a:t>Introducción</a:t>
          </a:r>
          <a:endParaRPr lang="en-US" sz="3100" kern="1200" dirty="0"/>
        </a:p>
      </dsp:txBody>
      <dsp:txXfrm>
        <a:off x="434398" y="285347"/>
        <a:ext cx="7617019" cy="570477"/>
      </dsp:txXfrm>
    </dsp:sp>
    <dsp:sp modelId="{AE1672C5-C273-4511-A264-829155BA1A92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8284238-C47F-493E-9287-D362BC78C773}">
      <dsp:nvSpPr>
        <dsp:cNvPr id="0" name=""/>
        <dsp:cNvSpPr/>
      </dsp:nvSpPr>
      <dsp:spPr>
        <a:xfrm>
          <a:off x="903654" y="1140954"/>
          <a:ext cx="7147763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 dirty="0">
              <a:latin typeface="+mn-lt"/>
            </a:rPr>
            <a:t>Objetivos</a:t>
          </a:r>
        </a:p>
      </dsp:txBody>
      <dsp:txXfrm>
        <a:off x="903654" y="1140954"/>
        <a:ext cx="7147763" cy="570477"/>
      </dsp:txXfrm>
    </dsp:sp>
    <dsp:sp modelId="{9FDAC630-1806-49DB-8887-5FE1988F1187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DE48909-2B6B-4EED-8C45-A9E7E3E6B83F}">
      <dsp:nvSpPr>
        <dsp:cNvPr id="0" name=""/>
        <dsp:cNvSpPr/>
      </dsp:nvSpPr>
      <dsp:spPr>
        <a:xfrm>
          <a:off x="1118233" y="1996562"/>
          <a:ext cx="6933183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100" kern="1200" dirty="0">
              <a:latin typeface="+mn-lt"/>
            </a:rPr>
            <a:t>Metodología</a:t>
          </a:r>
        </a:p>
      </dsp:txBody>
      <dsp:txXfrm>
        <a:off x="1118233" y="1996562"/>
        <a:ext cx="6933183" cy="570477"/>
      </dsp:txXfrm>
    </dsp:sp>
    <dsp:sp modelId="{77BF7D0C-4054-438B-A8EF-FF07C61AD95E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12B9677-5AE4-4867-A3C0-CEB84A45332B}">
      <dsp:nvSpPr>
        <dsp:cNvPr id="0" name=""/>
        <dsp:cNvSpPr/>
      </dsp:nvSpPr>
      <dsp:spPr>
        <a:xfrm>
          <a:off x="1118233" y="2851627"/>
          <a:ext cx="6933183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100" kern="1200" dirty="0">
              <a:latin typeface="+mn-lt"/>
            </a:rPr>
            <a:t>Resultados y discusión</a:t>
          </a:r>
        </a:p>
      </dsp:txBody>
      <dsp:txXfrm>
        <a:off x="1118233" y="2851627"/>
        <a:ext cx="6933183" cy="570477"/>
      </dsp:txXfrm>
    </dsp:sp>
    <dsp:sp modelId="{E8BB255E-7514-417D-A1CE-1B485252EDFA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22BFB0C-E7B4-41D0-AEF4-5BD45EE164BD}">
      <dsp:nvSpPr>
        <dsp:cNvPr id="0" name=""/>
        <dsp:cNvSpPr/>
      </dsp:nvSpPr>
      <dsp:spPr>
        <a:xfrm>
          <a:off x="903654" y="3707235"/>
          <a:ext cx="7147763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100" kern="1200" dirty="0">
              <a:latin typeface="+mn-lt"/>
            </a:rPr>
            <a:t>Conclusiones</a:t>
          </a:r>
        </a:p>
      </dsp:txBody>
      <dsp:txXfrm>
        <a:off x="903654" y="3707235"/>
        <a:ext cx="7147763" cy="570477"/>
      </dsp:txXfrm>
    </dsp:sp>
    <dsp:sp modelId="{A6ED54C8-CD33-4598-8504-8F88BA9B3FC0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2A44ED6-C957-4FFC-B9F9-4F330A2CF1BC}">
      <dsp:nvSpPr>
        <dsp:cNvPr id="0" name=""/>
        <dsp:cNvSpPr/>
      </dsp:nvSpPr>
      <dsp:spPr>
        <a:xfrm>
          <a:off x="434398" y="4562842"/>
          <a:ext cx="7617019" cy="570477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100" kern="1200" dirty="0">
              <a:latin typeface="+mn-lt"/>
            </a:rPr>
            <a:t>Recomendaciones</a:t>
          </a:r>
          <a:endParaRPr lang="es-ES" sz="3100" kern="1200" dirty="0">
            <a:latin typeface="+mn-lt"/>
          </a:endParaRPr>
        </a:p>
      </dsp:txBody>
      <dsp:txXfrm>
        <a:off x="434398" y="4562842"/>
        <a:ext cx="7617019" cy="570477"/>
      </dsp:txXfrm>
    </dsp:sp>
    <dsp:sp modelId="{EB5B6B42-CD21-4F4E-90C0-8E9E49CC69F9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957CCE-E3B8-4D47-89CB-D52E374A5BC6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BC7298-C50C-4B1D-8CE4-B6E4E7D58513}">
      <dsp:nvSpPr>
        <dsp:cNvPr id="0" name=""/>
        <dsp:cNvSpPr/>
      </dsp:nvSpPr>
      <dsp:spPr>
        <a:xfrm>
          <a:off x="434398" y="285347"/>
          <a:ext cx="7617019" cy="570477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s-MX" sz="3100" kern="1200">
              <a:latin typeface="+mn-lt"/>
            </a:rPr>
            <a:t>Introducción</a:t>
          </a:r>
          <a:endParaRPr lang="en-US" sz="3100" kern="1200" dirty="0"/>
        </a:p>
      </dsp:txBody>
      <dsp:txXfrm>
        <a:off x="434398" y="285347"/>
        <a:ext cx="7617019" cy="570477"/>
      </dsp:txXfrm>
    </dsp:sp>
    <dsp:sp modelId="{AE1672C5-C273-4511-A264-829155BA1A92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8284238-C47F-493E-9287-D362BC78C773}">
      <dsp:nvSpPr>
        <dsp:cNvPr id="0" name=""/>
        <dsp:cNvSpPr/>
      </dsp:nvSpPr>
      <dsp:spPr>
        <a:xfrm>
          <a:off x="903654" y="1140954"/>
          <a:ext cx="7147763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 dirty="0">
              <a:latin typeface="+mn-lt"/>
            </a:rPr>
            <a:t>Objetivos</a:t>
          </a:r>
        </a:p>
      </dsp:txBody>
      <dsp:txXfrm>
        <a:off x="903654" y="1140954"/>
        <a:ext cx="7147763" cy="570477"/>
      </dsp:txXfrm>
    </dsp:sp>
    <dsp:sp modelId="{9FDAC630-1806-49DB-8887-5FE1988F1187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DE48909-2B6B-4EED-8C45-A9E7E3E6B83F}">
      <dsp:nvSpPr>
        <dsp:cNvPr id="0" name=""/>
        <dsp:cNvSpPr/>
      </dsp:nvSpPr>
      <dsp:spPr>
        <a:xfrm>
          <a:off x="1118233" y="1996562"/>
          <a:ext cx="6933183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100" kern="1200" dirty="0">
              <a:latin typeface="+mn-lt"/>
            </a:rPr>
            <a:t>Metodología</a:t>
          </a:r>
        </a:p>
      </dsp:txBody>
      <dsp:txXfrm>
        <a:off x="1118233" y="1996562"/>
        <a:ext cx="6933183" cy="570477"/>
      </dsp:txXfrm>
    </dsp:sp>
    <dsp:sp modelId="{77BF7D0C-4054-438B-A8EF-FF07C61AD95E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12B9677-5AE4-4867-A3C0-CEB84A45332B}">
      <dsp:nvSpPr>
        <dsp:cNvPr id="0" name=""/>
        <dsp:cNvSpPr/>
      </dsp:nvSpPr>
      <dsp:spPr>
        <a:xfrm>
          <a:off x="1118233" y="2851627"/>
          <a:ext cx="6933183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100" kern="1200" dirty="0">
              <a:latin typeface="+mn-lt"/>
            </a:rPr>
            <a:t>Resultados y discusión</a:t>
          </a:r>
        </a:p>
      </dsp:txBody>
      <dsp:txXfrm>
        <a:off x="1118233" y="2851627"/>
        <a:ext cx="6933183" cy="570477"/>
      </dsp:txXfrm>
    </dsp:sp>
    <dsp:sp modelId="{E8BB255E-7514-417D-A1CE-1B485252EDFA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22BFB0C-E7B4-41D0-AEF4-5BD45EE164BD}">
      <dsp:nvSpPr>
        <dsp:cNvPr id="0" name=""/>
        <dsp:cNvSpPr/>
      </dsp:nvSpPr>
      <dsp:spPr>
        <a:xfrm>
          <a:off x="903654" y="3707235"/>
          <a:ext cx="7147763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100" kern="1200" dirty="0">
              <a:latin typeface="+mn-lt"/>
            </a:rPr>
            <a:t>Conclusiones</a:t>
          </a:r>
        </a:p>
      </dsp:txBody>
      <dsp:txXfrm>
        <a:off x="903654" y="3707235"/>
        <a:ext cx="7147763" cy="570477"/>
      </dsp:txXfrm>
    </dsp:sp>
    <dsp:sp modelId="{A6ED54C8-CD33-4598-8504-8F88BA9B3FC0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2A44ED6-C957-4FFC-B9F9-4F330A2CF1BC}">
      <dsp:nvSpPr>
        <dsp:cNvPr id="0" name=""/>
        <dsp:cNvSpPr/>
      </dsp:nvSpPr>
      <dsp:spPr>
        <a:xfrm>
          <a:off x="434398" y="4562842"/>
          <a:ext cx="7617019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100" kern="1200" dirty="0">
              <a:latin typeface="+mn-lt"/>
            </a:rPr>
            <a:t>Recomendaciones</a:t>
          </a:r>
          <a:endParaRPr lang="es-ES" sz="3100" kern="1200" dirty="0">
            <a:latin typeface="+mn-lt"/>
          </a:endParaRPr>
        </a:p>
      </dsp:txBody>
      <dsp:txXfrm>
        <a:off x="434398" y="4562842"/>
        <a:ext cx="7617019" cy="570477"/>
      </dsp:txXfrm>
    </dsp:sp>
    <dsp:sp modelId="{EB5B6B42-CD21-4F4E-90C0-8E9E49CC69F9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F42FE8-47CC-4238-802E-92F851B002FD}">
      <dsp:nvSpPr>
        <dsp:cNvPr id="0" name=""/>
        <dsp:cNvSpPr/>
      </dsp:nvSpPr>
      <dsp:spPr>
        <a:xfrm>
          <a:off x="0" y="2276052"/>
          <a:ext cx="935119" cy="3398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kern="1200" dirty="0" err="1"/>
            <a:t>IFNs</a:t>
          </a:r>
          <a:endParaRPr lang="en-US" sz="1800" b="1" kern="1200" dirty="0"/>
        </a:p>
      </dsp:txBody>
      <dsp:txXfrm>
        <a:off x="9954" y="2286006"/>
        <a:ext cx="915211" cy="319946"/>
      </dsp:txXfrm>
    </dsp:sp>
    <dsp:sp modelId="{96FF02F3-238B-4610-A62A-8A18579DCC1F}">
      <dsp:nvSpPr>
        <dsp:cNvPr id="0" name=""/>
        <dsp:cNvSpPr/>
      </dsp:nvSpPr>
      <dsp:spPr>
        <a:xfrm rot="10699256">
          <a:off x="899829" y="2439044"/>
          <a:ext cx="35297" cy="14904"/>
        </a:xfrm>
        <a:custGeom>
          <a:avLst/>
          <a:gdLst/>
          <a:ahLst/>
          <a:cxnLst/>
          <a:rect l="0" t="0" r="0" b="0"/>
          <a:pathLst>
            <a:path>
              <a:moveTo>
                <a:pt x="0" y="7452"/>
              </a:moveTo>
              <a:lnTo>
                <a:pt x="35297" y="745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 rot="10800000">
        <a:off x="916595" y="2445614"/>
        <a:ext cx="1764" cy="1764"/>
      </dsp:txXfrm>
    </dsp:sp>
    <dsp:sp modelId="{9B8CC403-2B77-4916-8A1E-2FAA599BC79F}">
      <dsp:nvSpPr>
        <dsp:cNvPr id="0" name=""/>
        <dsp:cNvSpPr/>
      </dsp:nvSpPr>
      <dsp:spPr>
        <a:xfrm>
          <a:off x="899837" y="1453417"/>
          <a:ext cx="1760447" cy="19871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Citoquinas efectoras en la respuesta inmune innata</a:t>
          </a:r>
          <a:endParaRPr lang="en-US" sz="1800" kern="1200" dirty="0"/>
        </a:p>
      </dsp:txBody>
      <dsp:txXfrm>
        <a:off x="951399" y="1504979"/>
        <a:ext cx="1657323" cy="1884068"/>
      </dsp:txXfrm>
    </dsp:sp>
    <dsp:sp modelId="{A9071458-5281-4EB3-8A7D-85F4A654EFA0}">
      <dsp:nvSpPr>
        <dsp:cNvPr id="0" name=""/>
        <dsp:cNvSpPr/>
      </dsp:nvSpPr>
      <dsp:spPr>
        <a:xfrm rot="18141185">
          <a:off x="2362974" y="1899279"/>
          <a:ext cx="1279126" cy="14904"/>
        </a:xfrm>
        <a:custGeom>
          <a:avLst/>
          <a:gdLst/>
          <a:ahLst/>
          <a:cxnLst/>
          <a:rect l="0" t="0" r="0" b="0"/>
          <a:pathLst>
            <a:path>
              <a:moveTo>
                <a:pt x="0" y="7452"/>
              </a:moveTo>
              <a:lnTo>
                <a:pt x="1279126" y="745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2970559" y="1874754"/>
        <a:ext cx="63956" cy="63956"/>
      </dsp:txXfrm>
    </dsp:sp>
    <dsp:sp modelId="{234115B8-579B-48C6-BA3C-17FE81DB99D6}">
      <dsp:nvSpPr>
        <dsp:cNvPr id="0" name=""/>
        <dsp:cNvSpPr/>
      </dsp:nvSpPr>
      <dsp:spPr>
        <a:xfrm>
          <a:off x="3344790" y="698987"/>
          <a:ext cx="1760447" cy="13349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kern="1200" dirty="0"/>
            <a:t>TIPO I</a:t>
          </a:r>
          <a:br>
            <a:rPr lang="es-EC" sz="1800" kern="1200" dirty="0"/>
          </a:br>
          <a:r>
            <a:rPr lang="es-EC" sz="1800" kern="1200" dirty="0"/>
            <a:t>α1, α2, α4, α5, α6, α7, α8, α10, α13, α14, α16, α17, α21, ß, ε, </a:t>
          </a:r>
          <a:r>
            <a:rPr lang="el-GR" sz="1800" kern="1200" dirty="0"/>
            <a:t>κ</a:t>
          </a:r>
          <a:r>
            <a:rPr lang="es-EC" sz="1800" kern="1200" dirty="0"/>
            <a:t>, </a:t>
          </a:r>
          <a:r>
            <a:rPr lang="el-GR" sz="1800" kern="1200" dirty="0"/>
            <a:t>ω</a:t>
          </a:r>
          <a:r>
            <a:rPr lang="es-EC" sz="1800" kern="1200" dirty="0"/>
            <a:t>  </a:t>
          </a:r>
          <a:endParaRPr lang="en-US" sz="1800" kern="1200" dirty="0"/>
        </a:p>
      </dsp:txBody>
      <dsp:txXfrm>
        <a:off x="3383889" y="738086"/>
        <a:ext cx="1682249" cy="1256729"/>
      </dsp:txXfrm>
    </dsp:sp>
    <dsp:sp modelId="{C061C5B9-A3AF-4F02-8877-0990E94F5130}">
      <dsp:nvSpPr>
        <dsp:cNvPr id="0" name=""/>
        <dsp:cNvSpPr/>
      </dsp:nvSpPr>
      <dsp:spPr>
        <a:xfrm rot="1393215">
          <a:off x="2630117" y="2586394"/>
          <a:ext cx="744840" cy="14904"/>
        </a:xfrm>
        <a:custGeom>
          <a:avLst/>
          <a:gdLst/>
          <a:ahLst/>
          <a:cxnLst/>
          <a:rect l="0" t="0" r="0" b="0"/>
          <a:pathLst>
            <a:path>
              <a:moveTo>
                <a:pt x="0" y="7452"/>
              </a:moveTo>
              <a:lnTo>
                <a:pt x="744840" y="745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2983916" y="2575225"/>
        <a:ext cx="37242" cy="37242"/>
      </dsp:txXfrm>
    </dsp:sp>
    <dsp:sp modelId="{8C59F0E4-4221-4046-8925-7C7A7641130E}">
      <dsp:nvSpPr>
        <dsp:cNvPr id="0" name=""/>
        <dsp:cNvSpPr/>
      </dsp:nvSpPr>
      <dsp:spPr>
        <a:xfrm>
          <a:off x="3344790" y="2379000"/>
          <a:ext cx="1760447" cy="7233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kern="1200" dirty="0"/>
            <a:t>TIPO II</a:t>
          </a:r>
          <a:br>
            <a:rPr lang="es-EC" sz="1800" kern="1200" dirty="0"/>
          </a:br>
          <a:r>
            <a:rPr lang="el-GR" sz="1800" i="1" kern="1200" dirty="0"/>
            <a:t>γ</a:t>
          </a:r>
          <a:endParaRPr lang="en-US" sz="1800" kern="1200" dirty="0"/>
        </a:p>
      </dsp:txBody>
      <dsp:txXfrm>
        <a:off x="3365976" y="2400186"/>
        <a:ext cx="1718075" cy="680987"/>
      </dsp:txXfrm>
    </dsp:sp>
    <dsp:sp modelId="{22E5687C-7027-4364-A79C-F9919AAD3623}">
      <dsp:nvSpPr>
        <dsp:cNvPr id="0" name=""/>
        <dsp:cNvSpPr/>
      </dsp:nvSpPr>
      <dsp:spPr>
        <a:xfrm rot="3790235">
          <a:off x="2244226" y="3116243"/>
          <a:ext cx="1516621" cy="14904"/>
        </a:xfrm>
        <a:custGeom>
          <a:avLst/>
          <a:gdLst/>
          <a:ahLst/>
          <a:cxnLst/>
          <a:rect l="0" t="0" r="0" b="0"/>
          <a:pathLst>
            <a:path>
              <a:moveTo>
                <a:pt x="0" y="7452"/>
              </a:moveTo>
              <a:lnTo>
                <a:pt x="1516621" y="745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2964622" y="3085780"/>
        <a:ext cx="75831" cy="75831"/>
      </dsp:txXfrm>
    </dsp:sp>
    <dsp:sp modelId="{089E093F-B154-4050-8C53-C0EC50098DB4}">
      <dsp:nvSpPr>
        <dsp:cNvPr id="0" name=""/>
        <dsp:cNvSpPr/>
      </dsp:nvSpPr>
      <dsp:spPr>
        <a:xfrm>
          <a:off x="3344790" y="3403862"/>
          <a:ext cx="1760447" cy="7930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kern="1200" dirty="0"/>
            <a:t>TIPO III</a:t>
          </a:r>
          <a:br>
            <a:rPr lang="es-EC" sz="1800" kern="1200" dirty="0"/>
          </a:br>
          <a:r>
            <a:rPr lang="el-GR" sz="1800" kern="1200" dirty="0"/>
            <a:t>λ</a:t>
          </a:r>
          <a:r>
            <a:rPr lang="es-EC" sz="1800" kern="1200" dirty="0"/>
            <a:t>1, </a:t>
          </a:r>
          <a:r>
            <a:rPr lang="el-GR" sz="1800" kern="1200" dirty="0"/>
            <a:t>λ</a:t>
          </a:r>
          <a:r>
            <a:rPr lang="es-EC" sz="1800" kern="1200" dirty="0"/>
            <a:t>2, </a:t>
          </a:r>
          <a:r>
            <a:rPr lang="el-GR" sz="1800" kern="1200" dirty="0"/>
            <a:t>λ</a:t>
          </a:r>
          <a:r>
            <a:rPr lang="es-EC" sz="1800" kern="1200" dirty="0"/>
            <a:t>3, </a:t>
          </a:r>
          <a:r>
            <a:rPr lang="el-GR" sz="1800" kern="1200" dirty="0"/>
            <a:t>λ</a:t>
          </a:r>
          <a:r>
            <a:rPr lang="es-EC" sz="1800" kern="1200" dirty="0"/>
            <a:t>4</a:t>
          </a:r>
          <a:endParaRPr lang="en-US" sz="1800" kern="1200" dirty="0"/>
        </a:p>
      </dsp:txBody>
      <dsp:txXfrm>
        <a:off x="3368017" y="3427089"/>
        <a:ext cx="1713993" cy="7465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407A64-2BE0-47B7-9AE6-5A395E10FDA2}">
      <dsp:nvSpPr>
        <dsp:cNvPr id="0" name=""/>
        <dsp:cNvSpPr/>
      </dsp:nvSpPr>
      <dsp:spPr>
        <a:xfrm>
          <a:off x="2579381" y="1617667"/>
          <a:ext cx="1240477" cy="1240477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 err="1"/>
            <a:t>hIFN</a:t>
          </a:r>
          <a:r>
            <a:rPr lang="es-EC" sz="1800" kern="1200" dirty="0"/>
            <a:t>α-2b</a:t>
          </a:r>
          <a:endParaRPr lang="en-US" sz="1800" kern="1200" dirty="0"/>
        </a:p>
      </dsp:txBody>
      <dsp:txXfrm>
        <a:off x="2761045" y="1799331"/>
        <a:ext cx="877149" cy="877149"/>
      </dsp:txXfrm>
    </dsp:sp>
    <dsp:sp modelId="{4050593A-2F72-4E44-BF2C-A201345F9DBA}">
      <dsp:nvSpPr>
        <dsp:cNvPr id="0" name=""/>
        <dsp:cNvSpPr/>
      </dsp:nvSpPr>
      <dsp:spPr>
        <a:xfrm rot="16200000">
          <a:off x="3013399" y="1413999"/>
          <a:ext cx="372442" cy="34892"/>
        </a:xfrm>
        <a:custGeom>
          <a:avLst/>
          <a:gdLst/>
          <a:ahLst/>
          <a:cxnLst/>
          <a:rect l="0" t="0" r="0" b="0"/>
          <a:pathLst>
            <a:path>
              <a:moveTo>
                <a:pt x="0" y="17446"/>
              </a:moveTo>
              <a:lnTo>
                <a:pt x="372442" y="1744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3190309" y="1422134"/>
        <a:ext cx="18622" cy="18622"/>
      </dsp:txXfrm>
    </dsp:sp>
    <dsp:sp modelId="{DC56DC73-DF84-4C2B-9B1A-C164BA9AADD8}">
      <dsp:nvSpPr>
        <dsp:cNvPr id="0" name=""/>
        <dsp:cNvSpPr/>
      </dsp:nvSpPr>
      <dsp:spPr>
        <a:xfrm>
          <a:off x="2579381" y="4746"/>
          <a:ext cx="1240477" cy="124047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 err="1"/>
            <a:t>Arg</a:t>
          </a:r>
          <a:r>
            <a:rPr lang="es-EC" sz="1400" kern="1200" dirty="0"/>
            <a:t> en posición 23</a:t>
          </a:r>
          <a:endParaRPr lang="en-US" sz="1400" kern="1200" dirty="0"/>
        </a:p>
      </dsp:txBody>
      <dsp:txXfrm>
        <a:off x="2761045" y="186410"/>
        <a:ext cx="877149" cy="877149"/>
      </dsp:txXfrm>
    </dsp:sp>
    <dsp:sp modelId="{F7B74724-4BC5-46CC-AECC-3DD0D7148D22}">
      <dsp:nvSpPr>
        <dsp:cNvPr id="0" name=""/>
        <dsp:cNvSpPr/>
      </dsp:nvSpPr>
      <dsp:spPr>
        <a:xfrm>
          <a:off x="3819859" y="2220459"/>
          <a:ext cx="372442" cy="34892"/>
        </a:xfrm>
        <a:custGeom>
          <a:avLst/>
          <a:gdLst/>
          <a:ahLst/>
          <a:cxnLst/>
          <a:rect l="0" t="0" r="0" b="0"/>
          <a:pathLst>
            <a:path>
              <a:moveTo>
                <a:pt x="0" y="17446"/>
              </a:moveTo>
              <a:lnTo>
                <a:pt x="372442" y="1744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3996769" y="2228594"/>
        <a:ext cx="18622" cy="18622"/>
      </dsp:txXfrm>
    </dsp:sp>
    <dsp:sp modelId="{E1068C02-90EC-44FC-B515-D9C50601F118}">
      <dsp:nvSpPr>
        <dsp:cNvPr id="0" name=""/>
        <dsp:cNvSpPr/>
      </dsp:nvSpPr>
      <dsp:spPr>
        <a:xfrm>
          <a:off x="4192302" y="1617667"/>
          <a:ext cx="1240477" cy="1240477"/>
        </a:xfrm>
        <a:prstGeom prst="ellipse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tint val="50000"/>
                <a:satMod val="300000"/>
              </a:schemeClr>
            </a:gs>
            <a:gs pos="35000">
              <a:schemeClr val="accent5">
                <a:hueOff val="-3311292"/>
                <a:satOff val="13270"/>
                <a:lumOff val="2876"/>
                <a:alphaOff val="0"/>
                <a:tint val="37000"/>
                <a:satMod val="30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↑Actividad antiviral contra influenza A</a:t>
          </a:r>
          <a:endParaRPr lang="en-US" sz="1400" kern="1200" dirty="0"/>
        </a:p>
      </dsp:txBody>
      <dsp:txXfrm>
        <a:off x="4373966" y="1799331"/>
        <a:ext cx="877149" cy="877149"/>
      </dsp:txXfrm>
    </dsp:sp>
    <dsp:sp modelId="{51FF5F3A-1F7D-4CB4-BAD7-BD2462231270}">
      <dsp:nvSpPr>
        <dsp:cNvPr id="0" name=""/>
        <dsp:cNvSpPr/>
      </dsp:nvSpPr>
      <dsp:spPr>
        <a:xfrm rot="5400000">
          <a:off x="3013399" y="3026920"/>
          <a:ext cx="372442" cy="34892"/>
        </a:xfrm>
        <a:custGeom>
          <a:avLst/>
          <a:gdLst/>
          <a:ahLst/>
          <a:cxnLst/>
          <a:rect l="0" t="0" r="0" b="0"/>
          <a:pathLst>
            <a:path>
              <a:moveTo>
                <a:pt x="0" y="17446"/>
              </a:moveTo>
              <a:lnTo>
                <a:pt x="372442" y="1744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3190309" y="3035055"/>
        <a:ext cx="18622" cy="18622"/>
      </dsp:txXfrm>
    </dsp:sp>
    <dsp:sp modelId="{E7D1C68B-79A3-4EA3-9FCC-DC0751615193}">
      <dsp:nvSpPr>
        <dsp:cNvPr id="0" name=""/>
        <dsp:cNvSpPr/>
      </dsp:nvSpPr>
      <dsp:spPr>
        <a:xfrm>
          <a:off x="2457591" y="3230587"/>
          <a:ext cx="1484058" cy="1240477"/>
        </a:xfrm>
        <a:prstGeom prst="ellipse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tint val="50000"/>
                <a:satMod val="300000"/>
              </a:schemeClr>
            </a:gs>
            <a:gs pos="35000">
              <a:schemeClr val="accent5">
                <a:hueOff val="-6622584"/>
                <a:satOff val="26541"/>
                <a:lumOff val="5752"/>
                <a:alphaOff val="0"/>
                <a:tint val="37000"/>
                <a:satMod val="30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↑Inducción genes antivirales</a:t>
          </a:r>
          <a:endParaRPr lang="en-US" sz="1400" kern="1200" dirty="0"/>
        </a:p>
      </dsp:txBody>
      <dsp:txXfrm>
        <a:off x="2674926" y="3412251"/>
        <a:ext cx="1049388" cy="877149"/>
      </dsp:txXfrm>
    </dsp:sp>
    <dsp:sp modelId="{4BBA8081-0F7D-49BC-A61A-8996C7B61EAF}">
      <dsp:nvSpPr>
        <dsp:cNvPr id="0" name=""/>
        <dsp:cNvSpPr/>
      </dsp:nvSpPr>
      <dsp:spPr>
        <a:xfrm rot="10800000">
          <a:off x="2206938" y="2220459"/>
          <a:ext cx="372442" cy="34892"/>
        </a:xfrm>
        <a:custGeom>
          <a:avLst/>
          <a:gdLst/>
          <a:ahLst/>
          <a:cxnLst/>
          <a:rect l="0" t="0" r="0" b="0"/>
          <a:pathLst>
            <a:path>
              <a:moveTo>
                <a:pt x="0" y="17446"/>
              </a:moveTo>
              <a:lnTo>
                <a:pt x="372442" y="1744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 rot="10800000">
        <a:off x="2383849" y="2228594"/>
        <a:ext cx="18622" cy="18622"/>
      </dsp:txXfrm>
    </dsp:sp>
    <dsp:sp modelId="{A78A7C3B-F926-4CEC-AB0E-AE8E295D9FF5}">
      <dsp:nvSpPr>
        <dsp:cNvPr id="0" name=""/>
        <dsp:cNvSpPr/>
      </dsp:nvSpPr>
      <dsp:spPr>
        <a:xfrm>
          <a:off x="966460" y="1617667"/>
          <a:ext cx="1240477" cy="1240477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165 </a:t>
          </a:r>
          <a:r>
            <a:rPr lang="es-EC" sz="1400" kern="1200" dirty="0" err="1"/>
            <a:t>aa</a:t>
          </a:r>
          <a:endParaRPr lang="en-US" sz="1400" kern="1200" dirty="0"/>
        </a:p>
      </dsp:txBody>
      <dsp:txXfrm>
        <a:off x="1148124" y="1799331"/>
        <a:ext cx="877149" cy="87714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957CCE-E3B8-4D47-89CB-D52E374A5BC6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BC7298-C50C-4B1D-8CE4-B6E4E7D58513}">
      <dsp:nvSpPr>
        <dsp:cNvPr id="0" name=""/>
        <dsp:cNvSpPr/>
      </dsp:nvSpPr>
      <dsp:spPr>
        <a:xfrm>
          <a:off x="434398" y="285347"/>
          <a:ext cx="7617019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s-MX" sz="3100" kern="1200">
              <a:latin typeface="+mn-lt"/>
            </a:rPr>
            <a:t>Introducción</a:t>
          </a:r>
          <a:endParaRPr lang="en-US" sz="3100" kern="1200" dirty="0"/>
        </a:p>
      </dsp:txBody>
      <dsp:txXfrm>
        <a:off x="434398" y="285347"/>
        <a:ext cx="7617019" cy="570477"/>
      </dsp:txXfrm>
    </dsp:sp>
    <dsp:sp modelId="{AE1672C5-C273-4511-A264-829155BA1A92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8284238-C47F-493E-9287-D362BC78C773}">
      <dsp:nvSpPr>
        <dsp:cNvPr id="0" name=""/>
        <dsp:cNvSpPr/>
      </dsp:nvSpPr>
      <dsp:spPr>
        <a:xfrm>
          <a:off x="903654" y="1140954"/>
          <a:ext cx="7147763" cy="570477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 dirty="0">
              <a:latin typeface="+mn-lt"/>
            </a:rPr>
            <a:t>Objetivos</a:t>
          </a:r>
        </a:p>
      </dsp:txBody>
      <dsp:txXfrm>
        <a:off x="903654" y="1140954"/>
        <a:ext cx="7147763" cy="570477"/>
      </dsp:txXfrm>
    </dsp:sp>
    <dsp:sp modelId="{9FDAC630-1806-49DB-8887-5FE1988F1187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DE48909-2B6B-4EED-8C45-A9E7E3E6B83F}">
      <dsp:nvSpPr>
        <dsp:cNvPr id="0" name=""/>
        <dsp:cNvSpPr/>
      </dsp:nvSpPr>
      <dsp:spPr>
        <a:xfrm>
          <a:off x="1118233" y="1996562"/>
          <a:ext cx="6933183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100" kern="1200" dirty="0">
              <a:latin typeface="+mn-lt"/>
            </a:rPr>
            <a:t>Metodología</a:t>
          </a:r>
        </a:p>
      </dsp:txBody>
      <dsp:txXfrm>
        <a:off x="1118233" y="1996562"/>
        <a:ext cx="6933183" cy="570477"/>
      </dsp:txXfrm>
    </dsp:sp>
    <dsp:sp modelId="{77BF7D0C-4054-438B-A8EF-FF07C61AD95E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12B9677-5AE4-4867-A3C0-CEB84A45332B}">
      <dsp:nvSpPr>
        <dsp:cNvPr id="0" name=""/>
        <dsp:cNvSpPr/>
      </dsp:nvSpPr>
      <dsp:spPr>
        <a:xfrm>
          <a:off x="1118233" y="2851627"/>
          <a:ext cx="6933183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100" kern="1200" dirty="0">
              <a:latin typeface="+mn-lt"/>
            </a:rPr>
            <a:t>Resultados y discusión</a:t>
          </a:r>
        </a:p>
      </dsp:txBody>
      <dsp:txXfrm>
        <a:off x="1118233" y="2851627"/>
        <a:ext cx="6933183" cy="570477"/>
      </dsp:txXfrm>
    </dsp:sp>
    <dsp:sp modelId="{E8BB255E-7514-417D-A1CE-1B485252EDFA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22BFB0C-E7B4-41D0-AEF4-5BD45EE164BD}">
      <dsp:nvSpPr>
        <dsp:cNvPr id="0" name=""/>
        <dsp:cNvSpPr/>
      </dsp:nvSpPr>
      <dsp:spPr>
        <a:xfrm>
          <a:off x="903654" y="3707235"/>
          <a:ext cx="7147763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100" kern="1200" dirty="0">
              <a:latin typeface="+mn-lt"/>
            </a:rPr>
            <a:t>Conclusiones</a:t>
          </a:r>
        </a:p>
      </dsp:txBody>
      <dsp:txXfrm>
        <a:off x="903654" y="3707235"/>
        <a:ext cx="7147763" cy="570477"/>
      </dsp:txXfrm>
    </dsp:sp>
    <dsp:sp modelId="{A6ED54C8-CD33-4598-8504-8F88BA9B3FC0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2A44ED6-C957-4FFC-B9F9-4F330A2CF1BC}">
      <dsp:nvSpPr>
        <dsp:cNvPr id="0" name=""/>
        <dsp:cNvSpPr/>
      </dsp:nvSpPr>
      <dsp:spPr>
        <a:xfrm>
          <a:off x="434398" y="4562842"/>
          <a:ext cx="7617019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100" kern="1200" dirty="0">
              <a:latin typeface="+mn-lt"/>
            </a:rPr>
            <a:t>Recomendaciones</a:t>
          </a:r>
          <a:endParaRPr lang="es-ES" sz="3100" kern="1200" dirty="0">
            <a:latin typeface="+mn-lt"/>
          </a:endParaRPr>
        </a:p>
      </dsp:txBody>
      <dsp:txXfrm>
        <a:off x="434398" y="4562842"/>
        <a:ext cx="7617019" cy="570477"/>
      </dsp:txXfrm>
    </dsp:sp>
    <dsp:sp modelId="{EB5B6B42-CD21-4F4E-90C0-8E9E49CC69F9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957CCE-E3B8-4D47-89CB-D52E374A5BC6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BC7298-C50C-4B1D-8CE4-B6E4E7D58513}">
      <dsp:nvSpPr>
        <dsp:cNvPr id="0" name=""/>
        <dsp:cNvSpPr/>
      </dsp:nvSpPr>
      <dsp:spPr>
        <a:xfrm>
          <a:off x="434398" y="285347"/>
          <a:ext cx="7617019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s-MX" sz="3100" kern="1200">
              <a:latin typeface="+mn-lt"/>
            </a:rPr>
            <a:t>Introducción</a:t>
          </a:r>
          <a:endParaRPr lang="en-US" sz="3100" kern="1200" dirty="0"/>
        </a:p>
      </dsp:txBody>
      <dsp:txXfrm>
        <a:off x="434398" y="285347"/>
        <a:ext cx="7617019" cy="570477"/>
      </dsp:txXfrm>
    </dsp:sp>
    <dsp:sp modelId="{AE1672C5-C273-4511-A264-829155BA1A92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8284238-C47F-493E-9287-D362BC78C773}">
      <dsp:nvSpPr>
        <dsp:cNvPr id="0" name=""/>
        <dsp:cNvSpPr/>
      </dsp:nvSpPr>
      <dsp:spPr>
        <a:xfrm>
          <a:off x="903654" y="1140954"/>
          <a:ext cx="7147763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 dirty="0">
              <a:latin typeface="+mn-lt"/>
            </a:rPr>
            <a:t>Objetivos</a:t>
          </a:r>
        </a:p>
      </dsp:txBody>
      <dsp:txXfrm>
        <a:off x="903654" y="1140954"/>
        <a:ext cx="7147763" cy="570477"/>
      </dsp:txXfrm>
    </dsp:sp>
    <dsp:sp modelId="{9FDAC630-1806-49DB-8887-5FE1988F1187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DE48909-2B6B-4EED-8C45-A9E7E3E6B83F}">
      <dsp:nvSpPr>
        <dsp:cNvPr id="0" name=""/>
        <dsp:cNvSpPr/>
      </dsp:nvSpPr>
      <dsp:spPr>
        <a:xfrm>
          <a:off x="1118233" y="1996562"/>
          <a:ext cx="6933183" cy="570477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100" kern="1200" dirty="0">
              <a:latin typeface="+mn-lt"/>
            </a:rPr>
            <a:t>Metodología</a:t>
          </a:r>
        </a:p>
      </dsp:txBody>
      <dsp:txXfrm>
        <a:off x="1118233" y="1996562"/>
        <a:ext cx="6933183" cy="570477"/>
      </dsp:txXfrm>
    </dsp:sp>
    <dsp:sp modelId="{77BF7D0C-4054-438B-A8EF-FF07C61AD95E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12B9677-5AE4-4867-A3C0-CEB84A45332B}">
      <dsp:nvSpPr>
        <dsp:cNvPr id="0" name=""/>
        <dsp:cNvSpPr/>
      </dsp:nvSpPr>
      <dsp:spPr>
        <a:xfrm>
          <a:off x="1118233" y="2851627"/>
          <a:ext cx="6933183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100" kern="1200" dirty="0">
              <a:latin typeface="+mn-lt"/>
            </a:rPr>
            <a:t>Resultados y discusión</a:t>
          </a:r>
        </a:p>
      </dsp:txBody>
      <dsp:txXfrm>
        <a:off x="1118233" y="2851627"/>
        <a:ext cx="6933183" cy="570477"/>
      </dsp:txXfrm>
    </dsp:sp>
    <dsp:sp modelId="{E8BB255E-7514-417D-A1CE-1B485252EDFA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22BFB0C-E7B4-41D0-AEF4-5BD45EE164BD}">
      <dsp:nvSpPr>
        <dsp:cNvPr id="0" name=""/>
        <dsp:cNvSpPr/>
      </dsp:nvSpPr>
      <dsp:spPr>
        <a:xfrm>
          <a:off x="903654" y="3707235"/>
          <a:ext cx="7147763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100" kern="1200" dirty="0">
              <a:latin typeface="+mn-lt"/>
            </a:rPr>
            <a:t>Conclusiones</a:t>
          </a:r>
        </a:p>
      </dsp:txBody>
      <dsp:txXfrm>
        <a:off x="903654" y="3707235"/>
        <a:ext cx="7147763" cy="570477"/>
      </dsp:txXfrm>
    </dsp:sp>
    <dsp:sp modelId="{A6ED54C8-CD33-4598-8504-8F88BA9B3FC0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2A44ED6-C957-4FFC-B9F9-4F330A2CF1BC}">
      <dsp:nvSpPr>
        <dsp:cNvPr id="0" name=""/>
        <dsp:cNvSpPr/>
      </dsp:nvSpPr>
      <dsp:spPr>
        <a:xfrm>
          <a:off x="434398" y="4562842"/>
          <a:ext cx="7617019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100" kern="1200" dirty="0">
              <a:latin typeface="+mn-lt"/>
            </a:rPr>
            <a:t>Recomendaciones</a:t>
          </a:r>
          <a:endParaRPr lang="es-ES" sz="3100" kern="1200" dirty="0">
            <a:latin typeface="+mn-lt"/>
          </a:endParaRPr>
        </a:p>
      </dsp:txBody>
      <dsp:txXfrm>
        <a:off x="434398" y="4562842"/>
        <a:ext cx="7617019" cy="570477"/>
      </dsp:txXfrm>
    </dsp:sp>
    <dsp:sp modelId="{EB5B6B42-CD21-4F4E-90C0-8E9E49CC69F9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957CCE-E3B8-4D47-89CB-D52E374A5BC6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BC7298-C50C-4B1D-8CE4-B6E4E7D58513}">
      <dsp:nvSpPr>
        <dsp:cNvPr id="0" name=""/>
        <dsp:cNvSpPr/>
      </dsp:nvSpPr>
      <dsp:spPr>
        <a:xfrm>
          <a:off x="434398" y="285347"/>
          <a:ext cx="7617019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s-MX" sz="3100" kern="1200">
              <a:latin typeface="+mn-lt"/>
            </a:rPr>
            <a:t>Introducción</a:t>
          </a:r>
          <a:endParaRPr lang="en-US" sz="3100" kern="1200" dirty="0"/>
        </a:p>
      </dsp:txBody>
      <dsp:txXfrm>
        <a:off x="434398" y="285347"/>
        <a:ext cx="7617019" cy="570477"/>
      </dsp:txXfrm>
    </dsp:sp>
    <dsp:sp modelId="{AE1672C5-C273-4511-A264-829155BA1A92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8284238-C47F-493E-9287-D362BC78C773}">
      <dsp:nvSpPr>
        <dsp:cNvPr id="0" name=""/>
        <dsp:cNvSpPr/>
      </dsp:nvSpPr>
      <dsp:spPr>
        <a:xfrm>
          <a:off x="903654" y="1140954"/>
          <a:ext cx="7147763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 dirty="0">
              <a:latin typeface="+mn-lt"/>
            </a:rPr>
            <a:t>Objetivos</a:t>
          </a:r>
        </a:p>
      </dsp:txBody>
      <dsp:txXfrm>
        <a:off x="903654" y="1140954"/>
        <a:ext cx="7147763" cy="570477"/>
      </dsp:txXfrm>
    </dsp:sp>
    <dsp:sp modelId="{9FDAC630-1806-49DB-8887-5FE1988F1187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DE48909-2B6B-4EED-8C45-A9E7E3E6B83F}">
      <dsp:nvSpPr>
        <dsp:cNvPr id="0" name=""/>
        <dsp:cNvSpPr/>
      </dsp:nvSpPr>
      <dsp:spPr>
        <a:xfrm>
          <a:off x="1118233" y="1996562"/>
          <a:ext cx="6933183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100" kern="1200" dirty="0">
              <a:latin typeface="+mn-lt"/>
            </a:rPr>
            <a:t>Metodología</a:t>
          </a:r>
        </a:p>
      </dsp:txBody>
      <dsp:txXfrm>
        <a:off x="1118233" y="1996562"/>
        <a:ext cx="6933183" cy="570477"/>
      </dsp:txXfrm>
    </dsp:sp>
    <dsp:sp modelId="{77BF7D0C-4054-438B-A8EF-FF07C61AD95E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12B9677-5AE4-4867-A3C0-CEB84A45332B}">
      <dsp:nvSpPr>
        <dsp:cNvPr id="0" name=""/>
        <dsp:cNvSpPr/>
      </dsp:nvSpPr>
      <dsp:spPr>
        <a:xfrm>
          <a:off x="1118233" y="2851627"/>
          <a:ext cx="6933183" cy="570477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100" kern="1200" dirty="0">
              <a:latin typeface="+mn-lt"/>
            </a:rPr>
            <a:t>Resultados y discusión</a:t>
          </a:r>
        </a:p>
      </dsp:txBody>
      <dsp:txXfrm>
        <a:off x="1118233" y="2851627"/>
        <a:ext cx="6933183" cy="570477"/>
      </dsp:txXfrm>
    </dsp:sp>
    <dsp:sp modelId="{E8BB255E-7514-417D-A1CE-1B485252EDFA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22BFB0C-E7B4-41D0-AEF4-5BD45EE164BD}">
      <dsp:nvSpPr>
        <dsp:cNvPr id="0" name=""/>
        <dsp:cNvSpPr/>
      </dsp:nvSpPr>
      <dsp:spPr>
        <a:xfrm>
          <a:off x="903654" y="3707235"/>
          <a:ext cx="7147763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100" kern="1200" dirty="0">
              <a:latin typeface="+mn-lt"/>
            </a:rPr>
            <a:t>Conclusiones</a:t>
          </a:r>
        </a:p>
      </dsp:txBody>
      <dsp:txXfrm>
        <a:off x="903654" y="3707235"/>
        <a:ext cx="7147763" cy="570477"/>
      </dsp:txXfrm>
    </dsp:sp>
    <dsp:sp modelId="{A6ED54C8-CD33-4598-8504-8F88BA9B3FC0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2A44ED6-C957-4FFC-B9F9-4F330A2CF1BC}">
      <dsp:nvSpPr>
        <dsp:cNvPr id="0" name=""/>
        <dsp:cNvSpPr/>
      </dsp:nvSpPr>
      <dsp:spPr>
        <a:xfrm>
          <a:off x="434398" y="4562842"/>
          <a:ext cx="7617019" cy="5704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100" kern="1200" dirty="0">
              <a:latin typeface="+mn-lt"/>
            </a:rPr>
            <a:t>Recomendaciones</a:t>
          </a:r>
          <a:endParaRPr lang="es-ES" sz="3100" kern="1200" dirty="0">
            <a:latin typeface="+mn-lt"/>
          </a:endParaRPr>
        </a:p>
      </dsp:txBody>
      <dsp:txXfrm>
        <a:off x="434398" y="4562842"/>
        <a:ext cx="7617019" cy="570477"/>
      </dsp:txXfrm>
    </dsp:sp>
    <dsp:sp modelId="{EB5B6B42-CD21-4F4E-90C0-8E9E49CC69F9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17DB8F-A4EC-44E5-A057-57CD595F08AD}">
      <dsp:nvSpPr>
        <dsp:cNvPr id="0" name=""/>
        <dsp:cNvSpPr/>
      </dsp:nvSpPr>
      <dsp:spPr>
        <a:xfrm>
          <a:off x="0" y="231"/>
          <a:ext cx="2332919" cy="3276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/>
            <a:t>rhIFNα-2b en PBS 0.5X</a:t>
          </a:r>
          <a:endParaRPr lang="en-US" sz="1400" kern="1200"/>
        </a:p>
      </dsp:txBody>
      <dsp:txXfrm>
        <a:off x="15992" y="16223"/>
        <a:ext cx="2300935" cy="295616"/>
      </dsp:txXfrm>
    </dsp:sp>
    <dsp:sp modelId="{47360671-8422-4B31-905C-052659A93B32}">
      <dsp:nvSpPr>
        <dsp:cNvPr id="0" name=""/>
        <dsp:cNvSpPr/>
      </dsp:nvSpPr>
      <dsp:spPr>
        <a:xfrm>
          <a:off x="0" y="347991"/>
          <a:ext cx="2332919" cy="3276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u="sng" kern="1200"/>
            <a:t>Concentración:</a:t>
          </a:r>
          <a:r>
            <a:rPr lang="es-EC" sz="1400" kern="1200"/>
            <a:t> 702.3 µg/ml</a:t>
          </a:r>
          <a:endParaRPr lang="en-US" sz="1400" kern="1200"/>
        </a:p>
      </dsp:txBody>
      <dsp:txXfrm>
        <a:off x="15992" y="363983"/>
        <a:ext cx="2300935" cy="295616"/>
      </dsp:txXfrm>
    </dsp:sp>
    <dsp:sp modelId="{28B7F328-09F1-454F-A7F4-FE73EFEDB9F1}">
      <dsp:nvSpPr>
        <dsp:cNvPr id="0" name=""/>
        <dsp:cNvSpPr/>
      </dsp:nvSpPr>
      <dsp:spPr>
        <a:xfrm>
          <a:off x="0" y="695751"/>
          <a:ext cx="2332919" cy="3276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u="sng" kern="1200"/>
            <a:t>Pureza:</a:t>
          </a:r>
          <a:r>
            <a:rPr lang="es-EC" sz="1400" kern="1200"/>
            <a:t> 89.14 %</a:t>
          </a:r>
          <a:endParaRPr lang="en-US" sz="1400" kern="1200"/>
        </a:p>
      </dsp:txBody>
      <dsp:txXfrm>
        <a:off x="15992" y="711743"/>
        <a:ext cx="2300935" cy="29561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1A841F-E409-4DB7-B527-6C22624BBE45}">
      <dsp:nvSpPr>
        <dsp:cNvPr id="0" name=""/>
        <dsp:cNvSpPr/>
      </dsp:nvSpPr>
      <dsp:spPr>
        <a:xfrm rot="5400000">
          <a:off x="-289468" y="291036"/>
          <a:ext cx="1929791" cy="1350853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400" i="1" kern="1200" dirty="0"/>
            <a:t>In vitro</a:t>
          </a:r>
          <a:endParaRPr lang="en-US" sz="3400" i="1" kern="1200" dirty="0"/>
        </a:p>
      </dsp:txBody>
      <dsp:txXfrm rot="-5400000">
        <a:off x="2" y="676994"/>
        <a:ext cx="1350853" cy="578938"/>
      </dsp:txXfrm>
    </dsp:sp>
    <dsp:sp modelId="{5F061564-4D23-4E19-8B9D-486CE480BC0B}">
      <dsp:nvSpPr>
        <dsp:cNvPr id="0" name=""/>
        <dsp:cNvSpPr/>
      </dsp:nvSpPr>
      <dsp:spPr>
        <a:xfrm rot="5400000">
          <a:off x="2820552" y="-1468131"/>
          <a:ext cx="1254364" cy="4193762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2000" kern="1200" dirty="0"/>
            <a:t>Encapsulación no afecta la capacidad de reducción del CPE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2000" kern="1200" dirty="0"/>
            <a:t>IFNα liberado activa estado antiviral celular</a:t>
          </a:r>
          <a:endParaRPr lang="en-US" sz="2000" kern="1200" dirty="0"/>
        </a:p>
      </dsp:txBody>
      <dsp:txXfrm rot="-5400000">
        <a:off x="1350854" y="62800"/>
        <a:ext cx="4132529" cy="1131898"/>
      </dsp:txXfrm>
    </dsp:sp>
    <dsp:sp modelId="{68C17F17-BB04-436D-9D9D-8535E9F2697F}">
      <dsp:nvSpPr>
        <dsp:cNvPr id="0" name=""/>
        <dsp:cNvSpPr/>
      </dsp:nvSpPr>
      <dsp:spPr>
        <a:xfrm rot="5400000">
          <a:off x="-289468" y="1931539"/>
          <a:ext cx="1929791" cy="1350853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400" i="1" kern="1200" dirty="0"/>
            <a:t>In vivo</a:t>
          </a:r>
          <a:endParaRPr lang="en-US" sz="3400" i="1" kern="1200" dirty="0"/>
        </a:p>
      </dsp:txBody>
      <dsp:txXfrm rot="-5400000">
        <a:off x="2" y="2317497"/>
        <a:ext cx="1350853" cy="578938"/>
      </dsp:txXfrm>
    </dsp:sp>
    <dsp:sp modelId="{D7E2B3B5-4CC6-48BD-80B1-30350C2B7B18}">
      <dsp:nvSpPr>
        <dsp:cNvPr id="0" name=""/>
        <dsp:cNvSpPr/>
      </dsp:nvSpPr>
      <dsp:spPr>
        <a:xfrm rot="5400000">
          <a:off x="2820552" y="172371"/>
          <a:ext cx="1254364" cy="4193762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2000" kern="1200" dirty="0"/>
            <a:t>Biodisponibilidad comparable al </a:t>
          </a:r>
          <a:r>
            <a:rPr lang="es-EC" sz="2000" kern="1200" dirty="0" err="1"/>
            <a:t>Intron</a:t>
          </a:r>
          <a:r>
            <a:rPr lang="es-EC" sz="2000" kern="1200" dirty="0"/>
            <a:t>-A (IV)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2000" kern="1200" dirty="0"/>
            <a:t>Niveles en plasma similares vs. administración SC </a:t>
          </a:r>
          <a:endParaRPr lang="en-US" sz="2000" kern="1200" dirty="0"/>
        </a:p>
      </dsp:txBody>
      <dsp:txXfrm rot="-5400000">
        <a:off x="1350854" y="1703303"/>
        <a:ext cx="4132529" cy="11318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912451" cy="353470"/>
          </a:xfrm>
          <a:prstGeom prst="rect">
            <a:avLst/>
          </a:prstGeom>
        </p:spPr>
        <p:txBody>
          <a:bodyPr vert="horz" lIns="82525" tIns="41262" rIns="82525" bIns="41262" rtlCol="0"/>
          <a:lstStyle>
            <a:lvl1pPr algn="l">
              <a:defRPr sz="11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5113645" y="0"/>
            <a:ext cx="3912451" cy="353470"/>
          </a:xfrm>
          <a:prstGeom prst="rect">
            <a:avLst/>
          </a:prstGeom>
        </p:spPr>
        <p:txBody>
          <a:bodyPr vert="horz" lIns="82525" tIns="41262" rIns="82525" bIns="41262" rtlCol="0"/>
          <a:lstStyle>
            <a:lvl1pPr algn="r">
              <a:defRPr sz="1100"/>
            </a:lvl1pPr>
          </a:lstStyle>
          <a:p>
            <a:fld id="{5688F513-517E-4CF4-875C-566F382BDF2E}" type="datetimeFigureOut">
              <a:rPr lang="es-ES" smtClean="0"/>
              <a:pPr/>
              <a:t>25/03/2021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1" y="6722507"/>
            <a:ext cx="3912451" cy="353470"/>
          </a:xfrm>
          <a:prstGeom prst="rect">
            <a:avLst/>
          </a:prstGeom>
        </p:spPr>
        <p:txBody>
          <a:bodyPr vert="horz" lIns="82525" tIns="41262" rIns="82525" bIns="41262" rtlCol="0" anchor="b"/>
          <a:lstStyle>
            <a:lvl1pPr algn="l">
              <a:defRPr sz="1100"/>
            </a:lvl1pPr>
          </a:lstStyle>
          <a:p>
            <a:r>
              <a:rPr lang="es-ES"/>
              <a:t>CÓDIGO: SGC.DI.269       VERSIÓN: 1.0        DICIEMBRE 13 2011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5113645" y="6722507"/>
            <a:ext cx="3912451" cy="353470"/>
          </a:xfrm>
          <a:prstGeom prst="rect">
            <a:avLst/>
          </a:prstGeom>
        </p:spPr>
        <p:txBody>
          <a:bodyPr vert="horz" lIns="82525" tIns="41262" rIns="82525" bIns="41262" rtlCol="0" anchor="b"/>
          <a:lstStyle>
            <a:lvl1pPr algn="r">
              <a:defRPr sz="1100"/>
            </a:lvl1pPr>
          </a:lstStyle>
          <a:p>
            <a:fld id="{82D75A72-D475-4644-863B-4274F2D12A4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288414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912181" cy="353854"/>
          </a:xfrm>
          <a:prstGeom prst="rect">
            <a:avLst/>
          </a:prstGeom>
        </p:spPr>
        <p:txBody>
          <a:bodyPr vert="horz" lIns="90137" tIns="45068" rIns="90137" bIns="45068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5113841" y="0"/>
            <a:ext cx="3912181" cy="353854"/>
          </a:xfrm>
          <a:prstGeom prst="rect">
            <a:avLst/>
          </a:prstGeom>
        </p:spPr>
        <p:txBody>
          <a:bodyPr vert="horz" lIns="90137" tIns="45068" rIns="90137" bIns="45068" rtlCol="0"/>
          <a:lstStyle>
            <a:lvl1pPr algn="r">
              <a:defRPr sz="1300"/>
            </a:lvl1pPr>
          </a:lstStyle>
          <a:p>
            <a:fld id="{467A6AF2-C3A6-4EA1-BB42-D573A88196E2}" type="datetimeFigureOut">
              <a:rPr lang="es-ES" smtClean="0"/>
              <a:pPr/>
              <a:t>25/03/2021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2157413" y="531813"/>
            <a:ext cx="4713287" cy="2652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137" tIns="45068" rIns="90137" bIns="45068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902812" y="3361612"/>
            <a:ext cx="7222490" cy="3184684"/>
          </a:xfrm>
          <a:prstGeom prst="rect">
            <a:avLst/>
          </a:prstGeom>
        </p:spPr>
        <p:txBody>
          <a:bodyPr vert="horz" lIns="90137" tIns="45068" rIns="90137" bIns="45068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1" y="6721994"/>
            <a:ext cx="3912181" cy="353854"/>
          </a:xfrm>
          <a:prstGeom prst="rect">
            <a:avLst/>
          </a:prstGeom>
        </p:spPr>
        <p:txBody>
          <a:bodyPr vert="horz" lIns="90137" tIns="45068" rIns="90137" bIns="45068" rtlCol="0" anchor="b"/>
          <a:lstStyle>
            <a:lvl1pPr algn="l">
              <a:defRPr sz="1300"/>
            </a:lvl1pPr>
          </a:lstStyle>
          <a:p>
            <a:r>
              <a:rPr lang="es-ES"/>
              <a:t>CÓDIGO: SGC.DI.269       VERSIÓN: 1.0        DICIEMBRE 13 2011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5113841" y="6721994"/>
            <a:ext cx="3912181" cy="353854"/>
          </a:xfrm>
          <a:prstGeom prst="rect">
            <a:avLst/>
          </a:prstGeom>
        </p:spPr>
        <p:txBody>
          <a:bodyPr vert="horz" lIns="90137" tIns="45068" rIns="90137" bIns="45068" rtlCol="0" anchor="b"/>
          <a:lstStyle>
            <a:lvl1pPr algn="r">
              <a:defRPr sz="1300"/>
            </a:lvl1pPr>
          </a:lstStyle>
          <a:p>
            <a:fld id="{6A7441D7-C633-4324-86FF-E00342CAD51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462409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2157413" y="531813"/>
            <a:ext cx="4713287" cy="2652712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109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57413" y="531813"/>
            <a:ext cx="4713287" cy="2652712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15449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2743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572227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57413" y="531813"/>
            <a:ext cx="4713287" cy="2652712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325246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57413" y="531813"/>
            <a:ext cx="4713287" cy="2652712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08165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57413" y="531813"/>
            <a:ext cx="4713287" cy="2652712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823106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57413" y="531813"/>
            <a:ext cx="4713287" cy="2652712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8971400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57413" y="531813"/>
            <a:ext cx="4713287" cy="2652712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496024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57413" y="531813"/>
            <a:ext cx="4713287" cy="2652712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676373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57413" y="531813"/>
            <a:ext cx="4713287" cy="2652712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88131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57413" y="531813"/>
            <a:ext cx="4713287" cy="2652712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1669060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57413" y="531813"/>
            <a:ext cx="4713287" cy="2652712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713667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57413" y="531813"/>
            <a:ext cx="4713287" cy="2652712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7805136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57413" y="531813"/>
            <a:ext cx="4713287" cy="2652712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868567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57413" y="531813"/>
            <a:ext cx="4713287" cy="2652712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495672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57413" y="531813"/>
            <a:ext cx="4713287" cy="2652712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962796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57413" y="531813"/>
            <a:ext cx="4713287" cy="2652712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206683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57413" y="531813"/>
            <a:ext cx="4713287" cy="2652712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495430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57413" y="531813"/>
            <a:ext cx="4713287" cy="2652712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113771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57413" y="531813"/>
            <a:ext cx="4713287" cy="2652712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270122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57413" y="531813"/>
            <a:ext cx="4713287" cy="2652712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78140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597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701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363061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819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753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57413" y="531813"/>
            <a:ext cx="4713287" cy="2652712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28167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3"/>
          <p:cNvGraphicFramePr>
            <a:graphicFrameLocks noChangeAspect="1"/>
          </p:cNvGraphicFramePr>
          <p:nvPr/>
        </p:nvGraphicFramePr>
        <p:xfrm>
          <a:off x="-25400" y="749300"/>
          <a:ext cx="12217400" cy="536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9168480" imgH="5375520" progId="">
                  <p:embed/>
                </p:oleObj>
              </mc:Choice>
              <mc:Fallback>
                <p:oleObj name="CorelDRAW" r:id="rId2" imgW="9168480" imgH="5375520" progId="">
                  <p:embed/>
                  <p:pic>
                    <p:nvPicPr>
                      <p:cNvPr id="2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681"/>
                      <a:stretch>
                        <a:fillRect/>
                      </a:stretch>
                    </p:blipFill>
                    <p:spPr bwMode="auto">
                      <a:xfrm>
                        <a:off x="-25400" y="749300"/>
                        <a:ext cx="12217400" cy="536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4095751" y="22860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/>
          </a:p>
        </p:txBody>
      </p:sp>
      <p:pic>
        <p:nvPicPr>
          <p:cNvPr id="8" name="12 Imagen" descr="pie de pagina espe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64226"/>
            <a:ext cx="12192000" cy="1065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7 Marcador de fecha"/>
          <p:cNvSpPr>
            <a:spLocks noGrp="1"/>
          </p:cNvSpPr>
          <p:nvPr>
            <p:ph type="dt" sz="half" idx="2"/>
          </p:nvPr>
        </p:nvSpPr>
        <p:spPr>
          <a:xfrm>
            <a:off x="513589" y="5661248"/>
            <a:ext cx="2702091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/>
              <a:t>FECHA ÚLTIMA REVISIÓN: 13/12/11</a:t>
            </a:r>
            <a:endParaRPr lang="es-EC" dirty="0"/>
          </a:p>
        </p:txBody>
      </p:sp>
      <p:sp>
        <p:nvSpPr>
          <p:cNvPr id="11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850880" y="5662451"/>
            <a:ext cx="19304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/>
              <a:t>CÓDIGO: </a:t>
            </a:r>
            <a:r>
              <a:rPr lang="es-EC"/>
              <a:t>SGC.DI.260</a:t>
            </a:r>
            <a:endParaRPr lang="es-EC" dirty="0"/>
          </a:p>
        </p:txBody>
      </p:sp>
      <p:sp>
        <p:nvSpPr>
          <p:cNvPr id="12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416480" y="5662451"/>
            <a:ext cx="116592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VERSIÓN: </a:t>
            </a:r>
            <a:r>
              <a:rPr lang="es-EC" dirty="0"/>
              <a:t>1.1</a:t>
            </a:r>
          </a:p>
        </p:txBody>
      </p:sp>
      <p:pic>
        <p:nvPicPr>
          <p:cNvPr id="9" name="8 Imagen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69" y="222164"/>
            <a:ext cx="2976000" cy="5764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/>
              <a:t>FECHA ÚLTIMA REVISIÓN: 13/12/11</a:t>
            </a:r>
            <a:endParaRPr lang="es-EC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/>
              <a:t>VERSIÓN: </a:t>
            </a:r>
            <a:r>
              <a:rPr lang="es-EC"/>
              <a:t>1.0</a:t>
            </a:r>
            <a:endParaRPr lang="es-EC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/>
              <a:t>CÓDIGO: </a:t>
            </a:r>
            <a:r>
              <a:rPr lang="es-EC"/>
              <a:t>SGC.DI.260</a:t>
            </a:r>
            <a:endParaRPr lang="es-EC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19D555-165C-994E-94F8-F3ECBF5C1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B4CF56-9386-1641-869F-00E6E2B7C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3EEA9E92-5AAE-C241-B0B6-BD702B428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D6BA-9569-4393-85B1-DEF2E92C1D5C}" type="datetime1">
              <a:rPr lang="es-CL" smtClean="0"/>
              <a:t>25-03-2021</a:t>
            </a:fld>
            <a:endParaRPr lang="es-CL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20B11F1C-DBD4-834B-A5BF-1912DD861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20AA1C56-9926-DA44-8CF4-78CA9E261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0532E-CC41-3144-A800-37B35F439EF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98608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 userDrawn="1"/>
        </p:nvSpPr>
        <p:spPr bwMode="auto">
          <a:xfrm>
            <a:off x="0" y="1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1800"/>
          </a:p>
        </p:txBody>
      </p:sp>
      <p:sp>
        <p:nvSpPr>
          <p:cNvPr id="1045" name="Rectangle 21"/>
          <p:cNvSpPr>
            <a:spLocks noChangeArrowheads="1"/>
          </p:cNvSpPr>
          <p:nvPr userDrawn="1"/>
        </p:nvSpPr>
        <p:spPr bwMode="auto">
          <a:xfrm rot="10800000">
            <a:off x="1" y="6308726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800">
              <a:solidFill>
                <a:schemeClr val="tx1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 userDrawn="1"/>
        </p:nvSpPr>
        <p:spPr bwMode="auto">
          <a:xfrm rot="10800000" flipH="1">
            <a:off x="33868" y="6235700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800">
              <a:solidFill>
                <a:schemeClr val="tx1"/>
              </a:solidFill>
            </a:endParaRPr>
          </a:p>
        </p:txBody>
      </p:sp>
      <p:sp>
        <p:nvSpPr>
          <p:cNvPr id="1048" name="Line 24"/>
          <p:cNvSpPr>
            <a:spLocks noChangeShapeType="1"/>
          </p:cNvSpPr>
          <p:nvPr userDrawn="1"/>
        </p:nvSpPr>
        <p:spPr bwMode="auto">
          <a:xfrm rot="10800000" flipH="1">
            <a:off x="33868" y="62833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800">
              <a:solidFill>
                <a:schemeClr val="tx1"/>
              </a:solidFill>
            </a:endParaRP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2"/>
          </p:nvPr>
        </p:nvSpPr>
        <p:spPr>
          <a:xfrm>
            <a:off x="513589" y="6656871"/>
            <a:ext cx="2702091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/>
              <a:t>FECHA ÚLTIMA REVISIÓN: 13/12/11</a:t>
            </a:r>
            <a:endParaRPr lang="es-EC" dirty="0"/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850880" y="6658074"/>
            <a:ext cx="19304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/>
              <a:t>CÓDIGO: </a:t>
            </a:r>
            <a:r>
              <a:rPr lang="es-EC"/>
              <a:t>SGC.DI.260</a:t>
            </a:r>
            <a:endParaRPr lang="es-EC" dirty="0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416480" y="6658074"/>
            <a:ext cx="116592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VERSIÓN: </a:t>
            </a:r>
            <a:r>
              <a:rPr lang="es-EC" dirty="0"/>
              <a:t>1.1</a:t>
            </a:r>
          </a:p>
        </p:txBody>
      </p:sp>
      <p:pic>
        <p:nvPicPr>
          <p:cNvPr id="11" name="10 Imagen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619" y="5981170"/>
            <a:ext cx="2976000" cy="5764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hf hdr="0" ft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13" Type="http://schemas.openxmlformats.org/officeDocument/2006/relationships/image" Target="../media/image40.tiff"/><Relationship Id="rId3" Type="http://schemas.openxmlformats.org/officeDocument/2006/relationships/image" Target="../media/image30.tiff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tiff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tiff"/><Relationship Id="rId4" Type="http://schemas.openxmlformats.org/officeDocument/2006/relationships/image" Target="../media/image31.jpeg"/><Relationship Id="rId9" Type="http://schemas.openxmlformats.org/officeDocument/2006/relationships/image" Target="../media/image36.png"/><Relationship Id="rId14" Type="http://schemas.openxmlformats.org/officeDocument/2006/relationships/image" Target="../media/image41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pn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tiff"/><Relationship Id="rId13" Type="http://schemas.microsoft.com/office/2007/relationships/diagramDrawing" Target="../diagrams/drawing8.xml"/><Relationship Id="rId3" Type="http://schemas.openxmlformats.org/officeDocument/2006/relationships/chart" Target="../charts/chart1.xml"/><Relationship Id="rId7" Type="http://schemas.openxmlformats.org/officeDocument/2006/relationships/image" Target="../media/image63.tiff"/><Relationship Id="rId12" Type="http://schemas.openxmlformats.org/officeDocument/2006/relationships/diagramColors" Target="../diagrams/colors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tiff"/><Relationship Id="rId11" Type="http://schemas.openxmlformats.org/officeDocument/2006/relationships/diagramQuickStyle" Target="../diagrams/quickStyle8.xml"/><Relationship Id="rId5" Type="http://schemas.openxmlformats.org/officeDocument/2006/relationships/image" Target="../media/image61.tiff"/><Relationship Id="rId10" Type="http://schemas.openxmlformats.org/officeDocument/2006/relationships/diagramLayout" Target="../diagrams/layout8.xml"/><Relationship Id="rId4" Type="http://schemas.openxmlformats.org/officeDocument/2006/relationships/image" Target="../media/image60.tiff"/><Relationship Id="rId9" Type="http://schemas.openxmlformats.org/officeDocument/2006/relationships/diagramData" Target="../diagrams/data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2.png"/><Relationship Id="rId4" Type="http://schemas.openxmlformats.org/officeDocument/2006/relationships/image" Target="../media/image71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80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tiff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7.png"/><Relationship Id="rId4" Type="http://schemas.openxmlformats.org/officeDocument/2006/relationships/image" Target="../media/image86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microsoft.com/office/2007/relationships/hdphoto" Target="../media/hdphoto1.wdp"/><Relationship Id="rId9" Type="http://schemas.microsoft.com/office/2007/relationships/diagramDrawing" Target="../diagrams/drawing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7.jp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8.jpg"/><Relationship Id="rId9" Type="http://schemas.microsoft.com/office/2007/relationships/diagramDrawing" Target="../diagrams/drawing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702" y="0"/>
            <a:ext cx="978938" cy="10126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808400" y="1012694"/>
            <a:ext cx="787134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/>
              <a:t>DEPARTAMENTO DE CIENCIAS DE LA VIDA Y DE LA AGRICULTURA</a:t>
            </a:r>
          </a:p>
          <a:p>
            <a:pPr algn="ctr"/>
            <a:r>
              <a:rPr lang="es-EC" sz="1600" b="1" dirty="0"/>
              <a:t>CARRERA DE INGENIERÍA EN BIOTECNOLOGÍA</a:t>
            </a:r>
          </a:p>
          <a:p>
            <a:pPr algn="ctr"/>
            <a:endParaRPr lang="es-EC" b="1" dirty="0"/>
          </a:p>
          <a:p>
            <a:pPr algn="ctr"/>
            <a:endParaRPr lang="es-EC" b="1" dirty="0"/>
          </a:p>
          <a:p>
            <a:pPr algn="ctr"/>
            <a:r>
              <a:rPr lang="es-EC" sz="1600" b="1" dirty="0"/>
              <a:t>TRABAJO DE TITULACIÓN, PREVIO A LA OBTENCIÓN DEL TÍTULO DE INGENIERO EN BIOTECNOLOGÍA</a:t>
            </a:r>
          </a:p>
          <a:p>
            <a:pPr algn="ctr"/>
            <a:endParaRPr lang="es-EC" sz="2000" b="1" dirty="0"/>
          </a:p>
          <a:p>
            <a:pPr algn="ctr"/>
            <a:r>
              <a:rPr lang="es-EC" sz="1600" b="1" dirty="0"/>
              <a:t>“</a:t>
            </a:r>
            <a:r>
              <a:rPr lang="es-ES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Obtención de una novedosa formulación que permita la </a:t>
            </a:r>
            <a:r>
              <a:rPr lang="es-ES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nanoencapsulación</a:t>
            </a:r>
            <a:r>
              <a:rPr lang="es-ES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 de interferón alfa 2b recombinante humano (</a:t>
            </a:r>
            <a:r>
              <a:rPr lang="es-ES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rhIFN</a:t>
            </a:r>
            <a:r>
              <a:rPr lang="es-ES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α-2b)</a:t>
            </a:r>
            <a:r>
              <a:rPr lang="es-EC" sz="1600" b="1" dirty="0"/>
              <a:t>”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639616" y="4005064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b="1" dirty="0"/>
              <a:t>Elaborado por</a:t>
            </a:r>
          </a:p>
          <a:p>
            <a:pPr algn="ctr"/>
            <a:r>
              <a:rPr lang="es-EC" sz="1600" dirty="0"/>
              <a:t>Carlos Alexis Villacís Aguirre</a:t>
            </a:r>
          </a:p>
        </p:txBody>
      </p:sp>
      <p:sp>
        <p:nvSpPr>
          <p:cNvPr id="9" name="Rectángulo 8"/>
          <p:cNvSpPr/>
          <p:nvPr/>
        </p:nvSpPr>
        <p:spPr>
          <a:xfrm>
            <a:off x="5315411" y="4869160"/>
            <a:ext cx="28573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1200" b="1" dirty="0"/>
              <a:t>Directores</a:t>
            </a:r>
          </a:p>
          <a:p>
            <a:pPr algn="ctr"/>
            <a:r>
              <a:rPr lang="es-EC" sz="1200" dirty="0"/>
              <a:t>Dra. Thelvia Ramos Gómez, </a:t>
            </a:r>
            <a:r>
              <a:rPr lang="es-EC" sz="1200" dirty="0" err="1"/>
              <a:t>Ph</a:t>
            </a:r>
            <a:r>
              <a:rPr lang="es-EC" sz="1200" dirty="0"/>
              <a:t>. D. (c).</a:t>
            </a:r>
          </a:p>
          <a:p>
            <a:pPr algn="ctr"/>
            <a:r>
              <a:rPr lang="es-EC" sz="1200" dirty="0"/>
              <a:t>Jorge Roberto Toledo, </a:t>
            </a:r>
            <a:r>
              <a:rPr lang="es-EC" sz="1200" dirty="0" err="1"/>
              <a:t>Ph</a:t>
            </a:r>
            <a:r>
              <a:rPr lang="es-EC" sz="1200" dirty="0"/>
              <a:t>. D.</a:t>
            </a:r>
          </a:p>
          <a:p>
            <a:pPr algn="ctr"/>
            <a:endParaRPr lang="es-EC" sz="1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BA8E87C4-BBBE-4C9D-BE7D-E4F5973DF0FF}"/>
              </a:ext>
            </a:extLst>
          </p:cNvPr>
          <p:cNvSpPr/>
          <p:nvPr/>
        </p:nvSpPr>
        <p:spPr>
          <a:xfrm>
            <a:off x="0" y="6400412"/>
            <a:ext cx="84636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 err="1"/>
              <a:t>Asmana</a:t>
            </a:r>
            <a:r>
              <a:rPr lang="en-US" sz="1200" b="1" i="1" dirty="0"/>
              <a:t> </a:t>
            </a:r>
            <a:r>
              <a:rPr lang="en-US" sz="1200" b="1" i="1" dirty="0" err="1"/>
              <a:t>Ningrum</a:t>
            </a:r>
            <a:r>
              <a:rPr lang="en-US" sz="1200" b="1" i="1" dirty="0"/>
              <a:t> R. (2014). </a:t>
            </a:r>
            <a:r>
              <a:rPr lang="en-US" sz="1200" b="1" i="1" dirty="0" err="1"/>
              <a:t>Scientifica</a:t>
            </a:r>
            <a:r>
              <a:rPr lang="en-US" sz="1200" b="1" i="1" dirty="0"/>
              <a:t>, 2014, 970315. https://doi.org/10.1155/2014/970315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9BBCC6C-44E5-49F4-97FA-0D079F50D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1279748"/>
            <a:ext cx="5860504" cy="442217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7FCC70E-0BC0-49FE-8317-0460EE2CCDD2}"/>
              </a:ext>
            </a:extLst>
          </p:cNvPr>
          <p:cNvSpPr txBox="1"/>
          <p:nvPr/>
        </p:nvSpPr>
        <p:spPr>
          <a:xfrm>
            <a:off x="684381" y="5602301"/>
            <a:ext cx="6602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Vías de señalización </a:t>
            </a:r>
            <a:r>
              <a:rPr lang="es-EC" dirty="0" err="1"/>
              <a:t>antiproliferativa</a:t>
            </a:r>
            <a:r>
              <a:rPr lang="es-EC" dirty="0"/>
              <a:t> y de apoptosis de IFN</a:t>
            </a:r>
            <a:r>
              <a:rPr lang="el-GR" dirty="0"/>
              <a:t>α</a:t>
            </a:r>
            <a:r>
              <a:rPr lang="es-EC" dirty="0"/>
              <a:t>2b</a:t>
            </a:r>
            <a:endParaRPr lang="en-US" dirty="0"/>
          </a:p>
        </p:txBody>
      </p:sp>
      <p:pic>
        <p:nvPicPr>
          <p:cNvPr id="9" name="Imagen 8" descr="Imagen que contiene foto, gato, blanco&#10;&#10;Descripción generada automáticamente">
            <a:extLst>
              <a:ext uri="{FF2B5EF4-FFF2-40B4-BE49-F238E27FC236}">
                <a16:creationId xmlns:a16="http://schemas.microsoft.com/office/drawing/2014/main" id="{C6C95FBF-3C80-4C51-B303-3356623E57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1" t="15106"/>
          <a:stretch/>
        </p:blipFill>
        <p:spPr>
          <a:xfrm>
            <a:off x="7968208" y="1641793"/>
            <a:ext cx="2047730" cy="1787207"/>
          </a:xfrm>
          <a:prstGeom prst="rect">
            <a:avLst/>
          </a:prstGeom>
        </p:spPr>
      </p:pic>
      <p:pic>
        <p:nvPicPr>
          <p:cNvPr id="17" name="Imagen 16" descr="Imagen que contiene foto, diferente, lluvia&#10;&#10;Descripción generada automáticamente">
            <a:extLst>
              <a:ext uri="{FF2B5EF4-FFF2-40B4-BE49-F238E27FC236}">
                <a16:creationId xmlns:a16="http://schemas.microsoft.com/office/drawing/2014/main" id="{EBF8589A-5F35-4FD4-97F9-7053418A46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2" t="2473" r="36194" b="51984"/>
          <a:stretch/>
        </p:blipFill>
        <p:spPr>
          <a:xfrm>
            <a:off x="7891746" y="3836413"/>
            <a:ext cx="2200654" cy="1706875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936597A9-20A4-43FF-8EE2-3BD07E5206EB}"/>
              </a:ext>
            </a:extLst>
          </p:cNvPr>
          <p:cNvSpPr txBox="1"/>
          <p:nvPr/>
        </p:nvSpPr>
        <p:spPr>
          <a:xfrm>
            <a:off x="0" y="1673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INTRODUCCIÓN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914562E-CD89-4C08-9804-B4120C7E0E3C}"/>
              </a:ext>
            </a:extLst>
          </p:cNvPr>
          <p:cNvSpPr txBox="1"/>
          <p:nvPr/>
        </p:nvSpPr>
        <p:spPr>
          <a:xfrm>
            <a:off x="407368" y="671488"/>
            <a:ext cx="5851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rgbClr val="00713C"/>
                </a:solidFill>
                <a:ea typeface="ＭＳ Ｐゴシック" charset="0"/>
              </a:rPr>
              <a:t>Actividad </a:t>
            </a:r>
            <a:r>
              <a:rPr lang="es-ES" sz="2800" dirty="0" err="1">
                <a:solidFill>
                  <a:srgbClr val="00713C"/>
                </a:solidFill>
                <a:ea typeface="ＭＳ Ｐゴシック" charset="0"/>
              </a:rPr>
              <a:t>antiproliferativa</a:t>
            </a:r>
            <a:r>
              <a:rPr lang="es-ES" sz="2800" dirty="0">
                <a:solidFill>
                  <a:srgbClr val="00713C"/>
                </a:solidFill>
                <a:ea typeface="ＭＳ Ｐゴシック" charset="0"/>
              </a:rPr>
              <a:t> del </a:t>
            </a:r>
            <a:r>
              <a:rPr lang="es-ES" sz="2800" dirty="0" err="1">
                <a:solidFill>
                  <a:srgbClr val="00713C"/>
                </a:solidFill>
                <a:ea typeface="ＭＳ Ｐゴシック" charset="0"/>
              </a:rPr>
              <a:t>hIFN</a:t>
            </a:r>
            <a:r>
              <a:rPr lang="el-GR" sz="2800" dirty="0">
                <a:solidFill>
                  <a:srgbClr val="00713C"/>
                </a:solidFill>
                <a:ea typeface="ＭＳ Ｐゴシック" charset="0"/>
              </a:rPr>
              <a:t>α</a:t>
            </a:r>
            <a:endParaRPr lang="es-ES" sz="2800" dirty="0">
              <a:solidFill>
                <a:srgbClr val="00713C"/>
              </a:solidFill>
              <a:ea typeface="ＭＳ Ｐゴシック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8605ACC-6348-4C86-8629-BE65138B1236}"/>
              </a:ext>
            </a:extLst>
          </p:cNvPr>
          <p:cNvSpPr txBox="1"/>
          <p:nvPr/>
        </p:nvSpPr>
        <p:spPr>
          <a:xfrm>
            <a:off x="10410813" y="2350730"/>
            <a:ext cx="1314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Apoptosis</a:t>
            </a:r>
            <a:endParaRPr lang="en-US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9A30F36-DCF0-4C72-ACE4-BFA5426996E8}"/>
              </a:ext>
            </a:extLst>
          </p:cNvPr>
          <p:cNvSpPr txBox="1"/>
          <p:nvPr/>
        </p:nvSpPr>
        <p:spPr>
          <a:xfrm>
            <a:off x="10209119" y="4505184"/>
            <a:ext cx="1854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err="1"/>
              <a:t>Antiproliferativa</a:t>
            </a:r>
            <a:endParaRPr lang="en-U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2E0B4C2-1654-475E-840C-1A61C0CDA10C}"/>
              </a:ext>
            </a:extLst>
          </p:cNvPr>
          <p:cNvSpPr txBox="1"/>
          <p:nvPr/>
        </p:nvSpPr>
        <p:spPr>
          <a:xfrm>
            <a:off x="11640616" y="123109"/>
            <a:ext cx="442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77383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BA8E87C4-BBBE-4C9D-BE7D-E4F5973DF0FF}"/>
              </a:ext>
            </a:extLst>
          </p:cNvPr>
          <p:cNvSpPr/>
          <p:nvPr/>
        </p:nvSpPr>
        <p:spPr>
          <a:xfrm>
            <a:off x="-2710" y="6296619"/>
            <a:ext cx="84636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/>
              <a:t>Borden, E. y </a:t>
            </a:r>
            <a:r>
              <a:rPr lang="en-US" sz="1200" b="1" i="1" dirty="0" err="1"/>
              <a:t>otros</a:t>
            </a:r>
            <a:r>
              <a:rPr lang="en-US" sz="1200" b="1" i="1" dirty="0"/>
              <a:t> (2007). Nature Reviews Drug Discovery. 975-990</a:t>
            </a:r>
          </a:p>
        </p:txBody>
      </p:sp>
      <p:pic>
        <p:nvPicPr>
          <p:cNvPr id="27" name="Imagen 26" descr="Imagen que contiene alimentos&#10;&#10;Descripción generada automáticamente">
            <a:extLst>
              <a:ext uri="{FF2B5EF4-FFF2-40B4-BE49-F238E27FC236}">
                <a16:creationId xmlns:a16="http://schemas.microsoft.com/office/drawing/2014/main" id="{8E7CCE2A-53BF-4FA7-9975-9CBE76118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2379516"/>
            <a:ext cx="2277546" cy="1138773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18FF3949-A4A5-46C1-BB20-D6010182A7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3789040"/>
            <a:ext cx="1982006" cy="1320046"/>
          </a:xfrm>
          <a:prstGeom prst="rect">
            <a:avLst/>
          </a:prstGeom>
        </p:spPr>
      </p:pic>
      <p:pic>
        <p:nvPicPr>
          <p:cNvPr id="33" name="Imagen 32" descr="Imagen que contiene collar, luz, alimentos, brazalete&#10;&#10;Descripción generada automáticamente">
            <a:extLst>
              <a:ext uri="{FF2B5EF4-FFF2-40B4-BE49-F238E27FC236}">
                <a16:creationId xmlns:a16="http://schemas.microsoft.com/office/drawing/2014/main" id="{55B51C30-7719-456C-8B49-60F4B1D1BF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4" t="38358" r="12732" b="18340"/>
          <a:stretch/>
        </p:blipFill>
        <p:spPr>
          <a:xfrm>
            <a:off x="7141796" y="4268839"/>
            <a:ext cx="1618500" cy="1320027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7AD83576-32FD-455A-A201-12A8E316F0E3}"/>
              </a:ext>
            </a:extLst>
          </p:cNvPr>
          <p:cNvSpPr txBox="1"/>
          <p:nvPr/>
        </p:nvSpPr>
        <p:spPr>
          <a:xfrm>
            <a:off x="3716622" y="1830349"/>
            <a:ext cx="33500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dirty="0"/>
              <a:t>ROFERON-A (</a:t>
            </a:r>
            <a:r>
              <a:rPr lang="es-EC" sz="2000" dirty="0" err="1"/>
              <a:t>hIFN</a:t>
            </a:r>
            <a:r>
              <a:rPr lang="es-EC" sz="2000" dirty="0"/>
              <a:t>α-2a)</a:t>
            </a:r>
          </a:p>
          <a:p>
            <a:pPr algn="ctr"/>
            <a:r>
              <a:rPr lang="es-EC" sz="2000" dirty="0"/>
              <a:t>INTRON-A (</a:t>
            </a:r>
            <a:r>
              <a:rPr lang="es-EC" sz="2000" dirty="0" err="1"/>
              <a:t>hIFN</a:t>
            </a:r>
            <a:r>
              <a:rPr lang="es-EC" sz="2000" dirty="0"/>
              <a:t>α-2b)</a:t>
            </a:r>
          </a:p>
          <a:p>
            <a:pPr algn="ctr"/>
            <a:r>
              <a:rPr lang="es-EC" sz="1600" dirty="0"/>
              <a:t>10 MIU/vial</a:t>
            </a:r>
          </a:p>
          <a:p>
            <a:pPr algn="ctr"/>
            <a:r>
              <a:rPr lang="es-EC" sz="1600" dirty="0"/>
              <a:t>18 MIU/vial</a:t>
            </a:r>
          </a:p>
          <a:p>
            <a:pPr algn="ctr"/>
            <a:r>
              <a:rPr lang="es-EC" sz="1600" dirty="0"/>
              <a:t>25 MIU/vial</a:t>
            </a:r>
            <a:endParaRPr lang="en-US" sz="1600" dirty="0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EFB70E25-CC20-4DFE-9F97-063EBA65DBDD}"/>
              </a:ext>
            </a:extLst>
          </p:cNvPr>
          <p:cNvSpPr txBox="1"/>
          <p:nvPr/>
        </p:nvSpPr>
        <p:spPr>
          <a:xfrm>
            <a:off x="3521779" y="4105913"/>
            <a:ext cx="358233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dirty="0"/>
              <a:t>PEGASYS (PEG-IFN</a:t>
            </a:r>
            <a:r>
              <a:rPr lang="el-GR" sz="2000" dirty="0"/>
              <a:t>α</a:t>
            </a:r>
            <a:r>
              <a:rPr lang="es-EC" sz="2000" dirty="0"/>
              <a:t>-2a)</a:t>
            </a:r>
          </a:p>
          <a:p>
            <a:pPr algn="ctr"/>
            <a:r>
              <a:rPr lang="es-EC" sz="2000" dirty="0"/>
              <a:t>PEGINTRON (PEG-IFN</a:t>
            </a:r>
            <a:r>
              <a:rPr lang="el-GR" sz="2000" dirty="0"/>
              <a:t>α</a:t>
            </a:r>
            <a:r>
              <a:rPr lang="es-EC" sz="2000" dirty="0"/>
              <a:t>-2b)</a:t>
            </a:r>
          </a:p>
          <a:p>
            <a:pPr algn="ctr"/>
            <a:r>
              <a:rPr lang="es-EC" sz="1600" dirty="0"/>
              <a:t>74, 118.4, 177.6 o 222 µg/ml</a:t>
            </a:r>
          </a:p>
          <a:p>
            <a:pPr algn="ctr"/>
            <a:r>
              <a:rPr lang="es-EC" sz="1600" dirty="0"/>
              <a:t>Absorción sostenida</a:t>
            </a:r>
          </a:p>
          <a:p>
            <a:pPr algn="ctr"/>
            <a:r>
              <a:rPr lang="es-EC" sz="1600" dirty="0"/>
              <a:t>Aclaramiento retardado</a:t>
            </a:r>
          </a:p>
          <a:p>
            <a:pPr algn="ctr"/>
            <a:r>
              <a:rPr lang="es-EC" sz="1600" dirty="0"/>
              <a:t>Vida media prolongada</a:t>
            </a:r>
            <a:endParaRPr lang="en-US" sz="1600" dirty="0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4D69149A-107F-4578-9CBE-B97D66F872C2}"/>
              </a:ext>
            </a:extLst>
          </p:cNvPr>
          <p:cNvSpPr txBox="1"/>
          <p:nvPr/>
        </p:nvSpPr>
        <p:spPr>
          <a:xfrm>
            <a:off x="9376614" y="4474973"/>
            <a:ext cx="1991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dirty="0"/>
              <a:t>Hepatitis B/C</a:t>
            </a:r>
          </a:p>
          <a:p>
            <a:pPr algn="ctr"/>
            <a:r>
              <a:rPr lang="es-EC" sz="2000" dirty="0"/>
              <a:t>Melanoma</a:t>
            </a:r>
            <a:endParaRPr lang="en-US" sz="2000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6B9F8B99-41FE-443D-BA50-DB93829F2F32}"/>
              </a:ext>
            </a:extLst>
          </p:cNvPr>
          <p:cNvSpPr txBox="1"/>
          <p:nvPr/>
        </p:nvSpPr>
        <p:spPr>
          <a:xfrm>
            <a:off x="7896200" y="1850671"/>
            <a:ext cx="36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dirty="0"/>
              <a:t>Hepatitis B/C</a:t>
            </a:r>
          </a:p>
          <a:p>
            <a:pPr algn="ctr"/>
            <a:r>
              <a:rPr lang="es-EC" sz="2000" dirty="0"/>
              <a:t>Virus Papiloma Humano</a:t>
            </a:r>
          </a:p>
          <a:p>
            <a:pPr algn="ctr"/>
            <a:r>
              <a:rPr lang="es-EC" sz="2000" dirty="0"/>
              <a:t>Leucemia de células pilosas</a:t>
            </a:r>
          </a:p>
          <a:p>
            <a:pPr algn="ctr"/>
            <a:r>
              <a:rPr lang="es-EC" sz="2000" dirty="0"/>
              <a:t>Sarcoma Kaposi (SIDA)</a:t>
            </a:r>
            <a:endParaRPr lang="en-US" sz="2000" dirty="0"/>
          </a:p>
        </p:txBody>
      </p:sp>
      <p:sp>
        <p:nvSpPr>
          <p:cNvPr id="38" name="Flecha: a la derecha 37">
            <a:extLst>
              <a:ext uri="{FF2B5EF4-FFF2-40B4-BE49-F238E27FC236}">
                <a16:creationId xmlns:a16="http://schemas.microsoft.com/office/drawing/2014/main" id="{357B3FCE-0331-4530-B317-31012D0A600B}"/>
              </a:ext>
            </a:extLst>
          </p:cNvPr>
          <p:cNvSpPr/>
          <p:nvPr/>
        </p:nvSpPr>
        <p:spPr>
          <a:xfrm>
            <a:off x="7130747" y="2348878"/>
            <a:ext cx="477421" cy="2392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echa: a la derecha 39">
            <a:extLst>
              <a:ext uri="{FF2B5EF4-FFF2-40B4-BE49-F238E27FC236}">
                <a16:creationId xmlns:a16="http://schemas.microsoft.com/office/drawing/2014/main" id="{093BC5BA-0CF7-4D75-B2A6-F78DCB990025}"/>
              </a:ext>
            </a:extLst>
          </p:cNvPr>
          <p:cNvSpPr/>
          <p:nvPr/>
        </p:nvSpPr>
        <p:spPr>
          <a:xfrm>
            <a:off x="8939388" y="4690417"/>
            <a:ext cx="468980" cy="276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1FA8F9BB-AF9B-4CC6-8594-268936BB416F}"/>
              </a:ext>
            </a:extLst>
          </p:cNvPr>
          <p:cNvSpPr/>
          <p:nvPr/>
        </p:nvSpPr>
        <p:spPr>
          <a:xfrm>
            <a:off x="-2709" y="6576624"/>
            <a:ext cx="84636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 err="1"/>
              <a:t>Jøraholmen</a:t>
            </a:r>
            <a:r>
              <a:rPr lang="en-US" sz="1200" b="1" i="1" dirty="0"/>
              <a:t> MW, Basnet P, Acharya G, </a:t>
            </a:r>
            <a:r>
              <a:rPr lang="en-US" sz="1200" b="1" i="1" dirty="0" err="1"/>
              <a:t>Škalko</a:t>
            </a:r>
            <a:r>
              <a:rPr lang="en-US" sz="1200" b="1" i="1" dirty="0"/>
              <a:t>-Basnet N. (2017). Eur J Pharm </a:t>
            </a:r>
            <a:r>
              <a:rPr lang="en-US" sz="1200" b="1" i="1" dirty="0" err="1"/>
              <a:t>Biopharm</a:t>
            </a:r>
            <a:r>
              <a:rPr lang="en-US" sz="1200" b="1" i="1" dirty="0"/>
              <a:t> . 113:132–9. 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7F15205F-C872-47F3-93A5-188E93B5853B}"/>
              </a:ext>
            </a:extLst>
          </p:cNvPr>
          <p:cNvSpPr txBox="1"/>
          <p:nvPr/>
        </p:nvSpPr>
        <p:spPr>
          <a:xfrm>
            <a:off x="0" y="1673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INTRODUCCIÓN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60C3CC7F-EB1C-4464-AA70-C1D26E7363FD}"/>
              </a:ext>
            </a:extLst>
          </p:cNvPr>
          <p:cNvSpPr txBox="1"/>
          <p:nvPr/>
        </p:nvSpPr>
        <p:spPr>
          <a:xfrm>
            <a:off x="407368" y="671488"/>
            <a:ext cx="5232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err="1">
                <a:solidFill>
                  <a:srgbClr val="00713C"/>
                </a:solidFill>
                <a:ea typeface="ＭＳ Ｐゴシック" charset="0"/>
              </a:rPr>
              <a:t>hIFN</a:t>
            </a:r>
            <a:r>
              <a:rPr lang="el-GR" sz="2800" dirty="0">
                <a:solidFill>
                  <a:srgbClr val="00713C"/>
                </a:solidFill>
                <a:ea typeface="ＭＳ Ｐゴシック" charset="0"/>
              </a:rPr>
              <a:t>α</a:t>
            </a:r>
            <a:r>
              <a:rPr lang="es-EC" sz="2800" dirty="0">
                <a:solidFill>
                  <a:srgbClr val="00713C"/>
                </a:solidFill>
                <a:ea typeface="ＭＳ Ｐゴシック" charset="0"/>
              </a:rPr>
              <a:t> como agente terapéutico</a:t>
            </a:r>
            <a:endParaRPr lang="es-ES" sz="2800" dirty="0">
              <a:solidFill>
                <a:srgbClr val="00713C"/>
              </a:solidFill>
              <a:ea typeface="ＭＳ Ｐゴシック" charset="0"/>
            </a:endParaRPr>
          </a:p>
        </p:txBody>
      </p:sp>
      <p:pic>
        <p:nvPicPr>
          <p:cNvPr id="2050" name="Picture 2" descr="Precio y prospecto de PEGINTRON 50 mcg 1 vial - ampolla. Incluimos consejos.">
            <a:extLst>
              <a:ext uri="{FF2B5EF4-FFF2-40B4-BE49-F238E27FC236}">
                <a16:creationId xmlns:a16="http://schemas.microsoft.com/office/drawing/2014/main" id="{4D9DB516-8C11-4368-BCA0-E4D256226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027" y="5149515"/>
            <a:ext cx="1868912" cy="84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oferon-A 4.5ml #1 - Aversi">
            <a:extLst>
              <a:ext uri="{FF2B5EF4-FFF2-40B4-BE49-F238E27FC236}">
                <a16:creationId xmlns:a16="http://schemas.microsoft.com/office/drawing/2014/main" id="{66FC8F19-9A3B-4E22-8BC5-B578E3788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966" y="1124744"/>
            <a:ext cx="1582562" cy="158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8">
            <a:extLst>
              <a:ext uri="{FF2B5EF4-FFF2-40B4-BE49-F238E27FC236}">
                <a16:creationId xmlns:a16="http://schemas.microsoft.com/office/drawing/2014/main" id="{97ACFC4E-E0C8-4474-AF13-B212BC04E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349C1764-B3D8-40D8-B3E8-FDD54D9C519D}"/>
              </a:ext>
            </a:extLst>
          </p:cNvPr>
          <p:cNvSpPr txBox="1"/>
          <p:nvPr/>
        </p:nvSpPr>
        <p:spPr>
          <a:xfrm>
            <a:off x="11640616" y="123109"/>
            <a:ext cx="442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dirty="0"/>
              <a:t>11</a:t>
            </a:r>
            <a:endParaRPr lang="es-EC" sz="2000" b="1" dirty="0"/>
          </a:p>
        </p:txBody>
      </p:sp>
    </p:spTree>
    <p:extLst>
      <p:ext uri="{BB962C8B-B14F-4D97-AF65-F5344CB8AC3E}">
        <p14:creationId xmlns:p14="http://schemas.microsoft.com/office/powerpoint/2010/main" val="376355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BA8E87C4-BBBE-4C9D-BE7D-E4F5973DF0FF}"/>
              </a:ext>
            </a:extLst>
          </p:cNvPr>
          <p:cNvSpPr/>
          <p:nvPr/>
        </p:nvSpPr>
        <p:spPr>
          <a:xfrm>
            <a:off x="0" y="6424018"/>
            <a:ext cx="54856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/>
              <a:t>Jiang, W., y </a:t>
            </a:r>
            <a:r>
              <a:rPr lang="en-US" sz="1200" b="1" i="1" dirty="0" err="1"/>
              <a:t>otros</a:t>
            </a:r>
            <a:r>
              <a:rPr lang="en-US" sz="1200" b="1" i="1" dirty="0"/>
              <a:t> (2007). Expert Opinion on Drug Delivery, 4(6), 621–633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71D1D40-469D-4E39-AB3A-6D9D4053A55D}"/>
              </a:ext>
            </a:extLst>
          </p:cNvPr>
          <p:cNvSpPr/>
          <p:nvPr/>
        </p:nvSpPr>
        <p:spPr>
          <a:xfrm>
            <a:off x="0" y="6252427"/>
            <a:ext cx="84636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/>
              <a:t>Durán, P. (2016). Nanotechnology in ocular Pharmacology 4, 1-10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CD8B97F-6289-4121-B2CA-3EFF97A94F09}"/>
              </a:ext>
            </a:extLst>
          </p:cNvPr>
          <p:cNvSpPr txBox="1"/>
          <p:nvPr/>
        </p:nvSpPr>
        <p:spPr>
          <a:xfrm>
            <a:off x="0" y="1673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INTRODUCCIÓN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98F53AC-9284-41F1-85A5-1F2770684655}"/>
              </a:ext>
            </a:extLst>
          </p:cNvPr>
          <p:cNvSpPr txBox="1"/>
          <p:nvPr/>
        </p:nvSpPr>
        <p:spPr>
          <a:xfrm>
            <a:off x="2154778" y="2895764"/>
            <a:ext cx="23952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err="1">
                <a:solidFill>
                  <a:srgbClr val="00713C"/>
                </a:solidFill>
                <a:ea typeface="ＭＳ Ｐゴシック" charset="0"/>
              </a:rPr>
              <a:t>Nanoformulaciones</a:t>
            </a:r>
            <a:endParaRPr lang="es-ES" sz="2000" dirty="0">
              <a:solidFill>
                <a:srgbClr val="00713C"/>
              </a:solidFill>
              <a:ea typeface="ＭＳ Ｐゴシック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99651471-4EC3-416F-9A48-B9EC4ABBA20F}"/>
              </a:ext>
            </a:extLst>
          </p:cNvPr>
          <p:cNvGrpSpPr/>
          <p:nvPr/>
        </p:nvGrpSpPr>
        <p:grpSpPr>
          <a:xfrm>
            <a:off x="1169677" y="3506037"/>
            <a:ext cx="4573414" cy="2490720"/>
            <a:chOff x="407368" y="1075739"/>
            <a:chExt cx="5094967" cy="2644974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0D26F434-3154-4B13-A0EF-3DCE5C49F7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935" r="50000"/>
            <a:stretch/>
          </p:blipFill>
          <p:spPr>
            <a:xfrm>
              <a:off x="407368" y="1196768"/>
              <a:ext cx="3809458" cy="2523945"/>
            </a:xfrm>
            <a:prstGeom prst="rect">
              <a:avLst/>
            </a:prstGeom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052418A5-A80D-4A26-9E75-4E95E5E24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000" r="35588"/>
            <a:stretch/>
          </p:blipFill>
          <p:spPr>
            <a:xfrm>
              <a:off x="4404260" y="1075739"/>
              <a:ext cx="1098075" cy="2600273"/>
            </a:xfrm>
            <a:prstGeom prst="rect">
              <a:avLst/>
            </a:prstGeom>
          </p:spPr>
        </p:pic>
      </p:grp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0C8BE80-DD43-494F-8FBC-2AE7CBD8C597}"/>
              </a:ext>
            </a:extLst>
          </p:cNvPr>
          <p:cNvSpPr txBox="1"/>
          <p:nvPr/>
        </p:nvSpPr>
        <p:spPr>
          <a:xfrm>
            <a:off x="6841971" y="671488"/>
            <a:ext cx="2039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err="1">
                <a:solidFill>
                  <a:srgbClr val="00713C"/>
                </a:solidFill>
                <a:ea typeface="ＭＳ Ｐゴシック" charset="0"/>
              </a:rPr>
              <a:t>NPs</a:t>
            </a:r>
            <a:r>
              <a:rPr lang="es-ES" sz="2000" dirty="0">
                <a:solidFill>
                  <a:srgbClr val="00713C"/>
                </a:solidFill>
                <a:ea typeface="ＭＳ Ｐゴシック" charset="0"/>
              </a:rPr>
              <a:t> poliméricas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1E35D810-7BBC-4787-8992-BF7805810481}"/>
              </a:ext>
            </a:extLst>
          </p:cNvPr>
          <p:cNvSpPr/>
          <p:nvPr/>
        </p:nvSpPr>
        <p:spPr>
          <a:xfrm>
            <a:off x="0" y="6612709"/>
            <a:ext cx="84636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b="1" i="1" dirty="0"/>
              <a:t>E</a:t>
            </a:r>
            <a:r>
              <a:rPr lang="en-US" sz="1200" b="1" i="1" dirty="0"/>
              <a:t>l-Say y El-</a:t>
            </a:r>
            <a:r>
              <a:rPr lang="en-US" sz="1200" b="1" i="1" dirty="0" err="1"/>
              <a:t>Sawy</a:t>
            </a:r>
            <a:r>
              <a:rPr lang="en-US" sz="1200" b="1" i="1" dirty="0"/>
              <a:t> (2017). International Journal of Pharmaceutics 528 (1–2). 675-691</a:t>
            </a:r>
          </a:p>
        </p:txBody>
      </p:sp>
      <p:pic>
        <p:nvPicPr>
          <p:cNvPr id="6146" name="Picture 2" descr="Animals | Free Full-Text | The Role of Chitosan as a Possible Agent for  Enteric Methane Mitigation in Ruminants">
            <a:extLst>
              <a:ext uri="{FF2B5EF4-FFF2-40B4-BE49-F238E27FC236}">
                <a16:creationId xmlns:a16="http://schemas.microsoft.com/office/drawing/2014/main" id="{A9D929FE-ABDB-444A-8274-B9B249CD35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6" b="9242"/>
          <a:stretch/>
        </p:blipFill>
        <p:spPr bwMode="auto">
          <a:xfrm>
            <a:off x="8328248" y="4357345"/>
            <a:ext cx="3600400" cy="150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60963298-1068-4B32-A7FD-7A6C4997BCA2}"/>
              </a:ext>
            </a:extLst>
          </p:cNvPr>
          <p:cNvSpPr txBox="1"/>
          <p:nvPr/>
        </p:nvSpPr>
        <p:spPr>
          <a:xfrm>
            <a:off x="6888088" y="4817680"/>
            <a:ext cx="151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dirty="0">
                <a:solidFill>
                  <a:srgbClr val="00713C"/>
                </a:solidFill>
                <a:ea typeface="ＭＳ Ｐゴシック" charset="0"/>
              </a:rPr>
              <a:t>Quitosano (CS)</a:t>
            </a:r>
            <a:endParaRPr lang="en-US" sz="2000" dirty="0">
              <a:solidFill>
                <a:srgbClr val="00713C"/>
              </a:solidFill>
              <a:ea typeface="ＭＳ Ｐゴシック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9D925CD-1277-40B3-A584-1671EBE0ACA1}"/>
              </a:ext>
            </a:extLst>
          </p:cNvPr>
          <p:cNvSpPr txBox="1"/>
          <p:nvPr/>
        </p:nvSpPr>
        <p:spPr>
          <a:xfrm>
            <a:off x="11640616" y="123109"/>
            <a:ext cx="442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dirty="0"/>
              <a:t>12</a:t>
            </a:r>
            <a:endParaRPr lang="es-EC" sz="2000" b="1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606A706-5D4E-4F49-A0A5-D00B0F07EF07}"/>
              </a:ext>
            </a:extLst>
          </p:cNvPr>
          <p:cNvSpPr txBox="1"/>
          <p:nvPr/>
        </p:nvSpPr>
        <p:spPr>
          <a:xfrm>
            <a:off x="2635682" y="1758866"/>
            <a:ext cx="2067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dirty="0">
                <a:solidFill>
                  <a:srgbClr val="00713C"/>
                </a:solidFill>
                <a:ea typeface="ＭＳ Ｐゴシック" charset="0"/>
              </a:rPr>
              <a:t>Micropartículas</a:t>
            </a:r>
            <a:endParaRPr lang="en-US" sz="2000" dirty="0">
              <a:solidFill>
                <a:srgbClr val="00713C"/>
              </a:solidFill>
              <a:ea typeface="ＭＳ Ｐゴシック" charset="0"/>
            </a:endParaRPr>
          </a:p>
        </p:txBody>
      </p:sp>
      <p:pic>
        <p:nvPicPr>
          <p:cNvPr id="23" name="Picture 6">
            <a:extLst>
              <a:ext uri="{FF2B5EF4-FFF2-40B4-BE49-F238E27FC236}">
                <a16:creationId xmlns:a16="http://schemas.microsoft.com/office/drawing/2014/main" id="{EED7AB72-8770-43D2-B6F8-03D8091A7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55" y="1378241"/>
            <a:ext cx="1262349" cy="116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B4476452-DE0E-44FC-88E0-A77AE06105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7488" y="1403543"/>
            <a:ext cx="1148457" cy="1161361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FAA2D0C5-F5BE-40FC-A640-A56C7F0C8BE3}"/>
              </a:ext>
            </a:extLst>
          </p:cNvPr>
          <p:cNvSpPr txBox="1"/>
          <p:nvPr/>
        </p:nvSpPr>
        <p:spPr>
          <a:xfrm>
            <a:off x="115373" y="1820000"/>
            <a:ext cx="1537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000">
                <a:solidFill>
                  <a:srgbClr val="00713C"/>
                </a:solidFill>
                <a:ea typeface="ＭＳ Ｐゴシック" charset="0"/>
              </a:defRPr>
            </a:lvl1pPr>
          </a:lstStyle>
          <a:p>
            <a:r>
              <a:rPr lang="es-EC" dirty="0"/>
              <a:t>Liposomas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24ED8117-6952-4828-A5DB-14FBCD50D3F4}"/>
              </a:ext>
            </a:extLst>
          </p:cNvPr>
          <p:cNvSpPr txBox="1"/>
          <p:nvPr/>
        </p:nvSpPr>
        <p:spPr>
          <a:xfrm>
            <a:off x="-115067" y="607802"/>
            <a:ext cx="5788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>
                <a:solidFill>
                  <a:srgbClr val="00713C"/>
                </a:solidFill>
                <a:ea typeface="ＭＳ Ｐゴシック" charset="0"/>
              </a:rPr>
              <a:t>Sistemas de liberación controlada</a:t>
            </a:r>
            <a:endParaRPr lang="en-US" sz="2800" dirty="0">
              <a:solidFill>
                <a:srgbClr val="00713C"/>
              </a:solidFill>
              <a:ea typeface="ＭＳ Ｐゴシック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C2101F1-9E52-463F-843F-0C15B0139E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7790" y="1071598"/>
            <a:ext cx="4342568" cy="316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28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BA8E87C4-BBBE-4C9D-BE7D-E4F5973DF0FF}"/>
              </a:ext>
            </a:extLst>
          </p:cNvPr>
          <p:cNvSpPr/>
          <p:nvPr/>
        </p:nvSpPr>
        <p:spPr>
          <a:xfrm>
            <a:off x="-8206" y="6627165"/>
            <a:ext cx="42052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/>
              <a:t>Zhang, G. y </a:t>
            </a:r>
            <a:r>
              <a:rPr lang="en-US" sz="1200" b="1" i="1" dirty="0" err="1"/>
              <a:t>otros</a:t>
            </a:r>
            <a:r>
              <a:rPr lang="en-US" sz="1200" b="1" i="1" dirty="0"/>
              <a:t> (2019). Polymer Physics. 421-430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16BD465-4C41-41BF-A69C-0DFA10ED8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8408" y="0"/>
            <a:ext cx="1933575" cy="151447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9DB85A4-2A7A-416C-B92E-6D636A3416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842"/>
          <a:stretch/>
        </p:blipFill>
        <p:spPr>
          <a:xfrm>
            <a:off x="9576132" y="1634808"/>
            <a:ext cx="1829480" cy="3423648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9121CC63-F906-4285-B587-074702CDA485}"/>
              </a:ext>
            </a:extLst>
          </p:cNvPr>
          <p:cNvSpPr/>
          <p:nvPr/>
        </p:nvSpPr>
        <p:spPr>
          <a:xfrm>
            <a:off x="0" y="6253666"/>
            <a:ext cx="84636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 err="1"/>
              <a:t>Shatil</a:t>
            </a:r>
            <a:r>
              <a:rPr lang="en-US" sz="1200" b="1" i="1" dirty="0"/>
              <a:t> Shahriar, y </a:t>
            </a:r>
            <a:r>
              <a:rPr lang="en-US" sz="1200" b="1" i="1" dirty="0" err="1"/>
              <a:t>otros</a:t>
            </a:r>
            <a:r>
              <a:rPr lang="en-US" sz="1200" b="1" i="1" dirty="0"/>
              <a:t> (2019). Nanomaterials, doi:10.3390/nano9040532.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55BEEF2F-D316-4F0C-806E-BE47F15EEAE1}"/>
              </a:ext>
            </a:extLst>
          </p:cNvPr>
          <p:cNvSpPr/>
          <p:nvPr/>
        </p:nvSpPr>
        <p:spPr>
          <a:xfrm>
            <a:off x="0" y="6443593"/>
            <a:ext cx="37498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 err="1"/>
              <a:t>Alghoraibi</a:t>
            </a:r>
            <a:r>
              <a:rPr lang="en-US" sz="1200" b="1" i="1" dirty="0"/>
              <a:t>, I. (2018). Springer, 3-44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2B2AE57-5F44-4DFF-AC9E-3EC6BDD121CD}"/>
              </a:ext>
            </a:extLst>
          </p:cNvPr>
          <p:cNvSpPr txBox="1"/>
          <p:nvPr/>
        </p:nvSpPr>
        <p:spPr>
          <a:xfrm>
            <a:off x="580380" y="1600261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/>
              <a:t>Configuración del equipo</a:t>
            </a:r>
            <a:endParaRPr lang="en-US" sz="1600" b="1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39ADBAE-D8DD-4623-A57E-8A6254C698DA}"/>
              </a:ext>
            </a:extLst>
          </p:cNvPr>
          <p:cNvSpPr txBox="1"/>
          <p:nvPr/>
        </p:nvSpPr>
        <p:spPr>
          <a:xfrm>
            <a:off x="4001520" y="1987486"/>
            <a:ext cx="5593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/>
              <a:t>Formación del cono de Taylor</a:t>
            </a:r>
            <a:endParaRPr lang="en-US" sz="1600" b="1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73506FF-76C9-4A85-991E-D2030EBA84A2}"/>
              </a:ext>
            </a:extLst>
          </p:cNvPr>
          <p:cNvSpPr txBox="1"/>
          <p:nvPr/>
        </p:nvSpPr>
        <p:spPr>
          <a:xfrm>
            <a:off x="9053096" y="5241146"/>
            <a:ext cx="2875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/>
              <a:t>Ruptura de la gota por el campo eléctrico aplicado</a:t>
            </a:r>
            <a:endParaRPr lang="en-US" sz="16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25C02B7-D24F-4C4F-BC58-7F4DE2B1DF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3832" y="2555483"/>
            <a:ext cx="4428400" cy="2394358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49E1BA3B-4C2B-4F82-972E-997B0980000E}"/>
              </a:ext>
            </a:extLst>
          </p:cNvPr>
          <p:cNvSpPr txBox="1"/>
          <p:nvPr/>
        </p:nvSpPr>
        <p:spPr>
          <a:xfrm>
            <a:off x="0" y="1673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INTRODUCCIÓN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D7DC962-005F-40CB-9A6A-E0A5A16A84FF}"/>
              </a:ext>
            </a:extLst>
          </p:cNvPr>
          <p:cNvSpPr txBox="1"/>
          <p:nvPr/>
        </p:nvSpPr>
        <p:spPr>
          <a:xfrm>
            <a:off x="407368" y="671488"/>
            <a:ext cx="2183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i="1" dirty="0" err="1">
                <a:solidFill>
                  <a:srgbClr val="00713C"/>
                </a:solidFill>
                <a:ea typeface="ＭＳ Ｐゴシック" charset="0"/>
              </a:rPr>
              <a:t>Electrospray</a:t>
            </a:r>
            <a:endParaRPr lang="es-ES" sz="2800" i="1" dirty="0">
              <a:solidFill>
                <a:srgbClr val="00713C"/>
              </a:solidFill>
              <a:ea typeface="ＭＳ Ｐゴシック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614F8DF-2E0E-47CE-B58E-E8B2EB138D81}"/>
              </a:ext>
            </a:extLst>
          </p:cNvPr>
          <p:cNvSpPr txBox="1"/>
          <p:nvPr/>
        </p:nvSpPr>
        <p:spPr>
          <a:xfrm>
            <a:off x="11568608" y="123109"/>
            <a:ext cx="5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600" b="1" dirty="0"/>
              <a:t>13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71DE10D-CCFD-4C01-8CBB-694F9A44B7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373" y="1938815"/>
            <a:ext cx="3876398" cy="388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01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3841"/>
            <a:ext cx="2891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CONTENIDO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8B5B7418-84E9-4143-84D4-C0F606EA33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2361354"/>
              </p:ext>
            </p:extLst>
          </p:nvPr>
        </p:nvGraphicFramePr>
        <p:xfrm>
          <a:off x="2032000" y="58861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25D2038D-F14D-4DB3-9FFD-4401D46706BD}"/>
              </a:ext>
            </a:extLst>
          </p:cNvPr>
          <p:cNvSpPr txBox="1"/>
          <p:nvPr/>
        </p:nvSpPr>
        <p:spPr>
          <a:xfrm>
            <a:off x="11640616" y="123109"/>
            <a:ext cx="442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600" b="1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763221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7E284E99-7E3E-47CA-96DD-5790700A5DAA}"/>
              </a:ext>
            </a:extLst>
          </p:cNvPr>
          <p:cNvSpPr txBox="1"/>
          <p:nvPr/>
        </p:nvSpPr>
        <p:spPr>
          <a:xfrm>
            <a:off x="0" y="0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OBJETIVOS</a:t>
            </a:r>
          </a:p>
        </p:txBody>
      </p:sp>
      <p:sp>
        <p:nvSpPr>
          <p:cNvPr id="8" name="CuadroTexto 5">
            <a:extLst>
              <a:ext uri="{FF2B5EF4-FFF2-40B4-BE49-F238E27FC236}">
                <a16:creationId xmlns:a16="http://schemas.microsoft.com/office/drawing/2014/main" id="{5AA2B350-FB26-4400-A5BA-41356E4E3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408" y="1196752"/>
            <a:ext cx="1065718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just" eaLnBrk="1" hangingPunct="1"/>
            <a:r>
              <a:rPr lang="es-MX" sz="2000" b="1" dirty="0">
                <a:solidFill>
                  <a:srgbClr val="00713C"/>
                </a:solidFill>
                <a:latin typeface="+mn-lt"/>
              </a:rPr>
              <a:t>Objetivo general</a:t>
            </a:r>
          </a:p>
          <a:p>
            <a:pPr marL="0" indent="0" algn="just" eaLnBrk="1" hangingPunct="1"/>
            <a:endParaRPr lang="es-MX" sz="2000" b="1" dirty="0">
              <a:solidFill>
                <a:srgbClr val="00713C"/>
              </a:solidFill>
              <a:latin typeface="+mn-lt"/>
            </a:endParaRP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s-ES" sz="2000" dirty="0">
                <a:latin typeface="+mn-lt"/>
              </a:rPr>
              <a:t>Obtener una novedosa formulación que permita la </a:t>
            </a:r>
            <a:r>
              <a:rPr lang="es-ES" sz="2000" dirty="0" err="1">
                <a:latin typeface="+mn-lt"/>
              </a:rPr>
              <a:t>nanoencapsulación</a:t>
            </a:r>
            <a:r>
              <a:rPr lang="es-ES" sz="2000" dirty="0">
                <a:latin typeface="+mn-lt"/>
              </a:rPr>
              <a:t> de interferón alfa 2b recombinante humano (</a:t>
            </a:r>
            <a:r>
              <a:rPr lang="es-ES" sz="2000" dirty="0" err="1">
                <a:latin typeface="+mn-lt"/>
              </a:rPr>
              <a:t>rh</a:t>
            </a:r>
            <a:r>
              <a:rPr lang="es-ES" sz="2000" dirty="0">
                <a:latin typeface="+mn-lt"/>
              </a:rPr>
              <a:t>αIFNα-2b).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endParaRPr lang="es-MX" sz="2000" dirty="0">
              <a:latin typeface="+mn-lt"/>
            </a:endParaRPr>
          </a:p>
          <a:p>
            <a:pPr algn="just" eaLnBrk="1" hangingPunct="1">
              <a:buFont typeface="Arial" panose="020B0604020202020204" pitchFamily="34" charset="0"/>
              <a:buChar char="•"/>
            </a:pPr>
            <a:endParaRPr lang="es-MX" sz="2000" dirty="0">
              <a:latin typeface="+mn-lt"/>
            </a:endParaRPr>
          </a:p>
          <a:p>
            <a:pPr marL="0" indent="0" algn="just" eaLnBrk="1" hangingPunct="1"/>
            <a:r>
              <a:rPr lang="es-MX" sz="2000" b="1" dirty="0">
                <a:solidFill>
                  <a:srgbClr val="00713C"/>
                </a:solidFill>
                <a:latin typeface="+mn-lt"/>
              </a:rPr>
              <a:t>Objetivos específicos </a:t>
            </a:r>
          </a:p>
          <a:p>
            <a:pPr marL="0" indent="0" algn="just" eaLnBrk="1" hangingPunct="1"/>
            <a:endParaRPr lang="es-MX" sz="2000" b="1" dirty="0">
              <a:solidFill>
                <a:srgbClr val="00713C"/>
              </a:solidFill>
              <a:latin typeface="+mn-lt"/>
            </a:endParaRP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+mn-lt"/>
              </a:rPr>
              <a:t>Evaluar una formulación que permita </a:t>
            </a:r>
            <a:r>
              <a:rPr lang="es-ES" sz="2000" dirty="0" err="1">
                <a:latin typeface="+mn-lt"/>
              </a:rPr>
              <a:t>nanoencapsular</a:t>
            </a:r>
            <a:r>
              <a:rPr lang="es-ES" sz="2000" dirty="0">
                <a:latin typeface="+mn-lt"/>
              </a:rPr>
              <a:t> el </a:t>
            </a:r>
            <a:r>
              <a:rPr lang="es-ES" sz="2000" dirty="0" err="1">
                <a:latin typeface="+mn-lt"/>
              </a:rPr>
              <a:t>rhIFN</a:t>
            </a:r>
            <a:r>
              <a:rPr lang="es-ES" sz="2000" dirty="0">
                <a:latin typeface="+mn-lt"/>
              </a:rPr>
              <a:t>α-2b.</a:t>
            </a:r>
          </a:p>
          <a:p>
            <a:pPr lvl="0" algn="just">
              <a:buFont typeface="Arial" panose="020B0604020202020204" pitchFamily="34" charset="0"/>
              <a:buChar char="•"/>
            </a:pPr>
            <a:endParaRPr lang="es-ES" sz="2000" dirty="0">
              <a:latin typeface="+mn-lt"/>
            </a:endParaRP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+mn-lt"/>
              </a:rPr>
              <a:t>Analizar los sistemas de liberación del </a:t>
            </a:r>
            <a:r>
              <a:rPr lang="es-ES" sz="2000" dirty="0" err="1">
                <a:latin typeface="+mn-lt"/>
              </a:rPr>
              <a:t>rhIFN</a:t>
            </a:r>
            <a:r>
              <a:rPr lang="es-ES" sz="2000" dirty="0">
                <a:latin typeface="+mn-lt"/>
              </a:rPr>
              <a:t>α-2b reportados en la literatura, y su relación con la actividad biológica.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5A366BE-BFA2-4966-ADFC-EE61043D47A4}"/>
              </a:ext>
            </a:extLst>
          </p:cNvPr>
          <p:cNvSpPr txBox="1"/>
          <p:nvPr/>
        </p:nvSpPr>
        <p:spPr>
          <a:xfrm>
            <a:off x="11640616" y="123109"/>
            <a:ext cx="442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600" b="1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820615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2891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CONTENIDO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8B5B7418-84E9-4143-84D4-C0F606EA33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3609733"/>
              </p:ext>
            </p:extLst>
          </p:nvPr>
        </p:nvGraphicFramePr>
        <p:xfrm>
          <a:off x="2032000" y="58861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B6483E78-C55F-4A24-AA2C-CAAD4C7AA40E}"/>
              </a:ext>
            </a:extLst>
          </p:cNvPr>
          <p:cNvSpPr txBox="1"/>
          <p:nvPr/>
        </p:nvSpPr>
        <p:spPr>
          <a:xfrm>
            <a:off x="11640616" y="123109"/>
            <a:ext cx="442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600" b="1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316075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2" name="Conector recto de flecha 151">
            <a:extLst>
              <a:ext uri="{FF2B5EF4-FFF2-40B4-BE49-F238E27FC236}">
                <a16:creationId xmlns:a16="http://schemas.microsoft.com/office/drawing/2014/main" id="{3ABBE3F7-72A0-4F40-B372-F11C8F6429E4}"/>
              </a:ext>
            </a:extLst>
          </p:cNvPr>
          <p:cNvCxnSpPr>
            <a:cxnSpLocks/>
          </p:cNvCxnSpPr>
          <p:nvPr/>
        </p:nvCxnSpPr>
        <p:spPr>
          <a:xfrm>
            <a:off x="9084316" y="2580467"/>
            <a:ext cx="41444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5" name="Grupo 4">
            <a:extLst>
              <a:ext uri="{FF2B5EF4-FFF2-40B4-BE49-F238E27FC236}">
                <a16:creationId xmlns:a16="http://schemas.microsoft.com/office/drawing/2014/main" id="{43096D2D-D034-4A1C-BE0F-A36F0B266997}"/>
              </a:ext>
            </a:extLst>
          </p:cNvPr>
          <p:cNvGrpSpPr/>
          <p:nvPr/>
        </p:nvGrpSpPr>
        <p:grpSpPr>
          <a:xfrm>
            <a:off x="373630" y="1412776"/>
            <a:ext cx="11444109" cy="4464496"/>
            <a:chOff x="573716" y="1377508"/>
            <a:chExt cx="11444109" cy="4464496"/>
          </a:xfrm>
        </p:grpSpPr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A524916D-F737-4A49-AD34-F13342F5829F}"/>
                </a:ext>
              </a:extLst>
            </p:cNvPr>
            <p:cNvSpPr txBox="1"/>
            <p:nvPr/>
          </p:nvSpPr>
          <p:spPr>
            <a:xfrm>
              <a:off x="1528000" y="1408370"/>
              <a:ext cx="1527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Transformación</a:t>
              </a:r>
            </a:p>
          </p:txBody>
        </p:sp>
        <p:sp>
          <p:nvSpPr>
            <p:cNvPr id="81" name="CuadroTexto 80">
              <a:extLst>
                <a:ext uri="{FF2B5EF4-FFF2-40B4-BE49-F238E27FC236}">
                  <a16:creationId xmlns:a16="http://schemas.microsoft.com/office/drawing/2014/main" id="{3E710B6F-0CE9-490D-8B1F-339969619EF3}"/>
                </a:ext>
              </a:extLst>
            </p:cNvPr>
            <p:cNvSpPr txBox="1"/>
            <p:nvPr/>
          </p:nvSpPr>
          <p:spPr>
            <a:xfrm>
              <a:off x="6895626" y="1377508"/>
              <a:ext cx="14975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Ruptura celular</a:t>
              </a:r>
            </a:p>
          </p:txBody>
        </p:sp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A054B809-F40C-4BB4-9E78-B6285EEEFCCA}"/>
                </a:ext>
              </a:extLst>
            </p:cNvPr>
            <p:cNvGrpSpPr/>
            <p:nvPr/>
          </p:nvGrpSpPr>
          <p:grpSpPr>
            <a:xfrm>
              <a:off x="6574102" y="1913373"/>
              <a:ext cx="1170007" cy="1021690"/>
              <a:chOff x="10473781" y="2435108"/>
              <a:chExt cx="1268750" cy="1129089"/>
            </a:xfrm>
          </p:grpSpPr>
          <p:pic>
            <p:nvPicPr>
              <p:cNvPr id="85" name="Imagen 84">
                <a:extLst>
                  <a:ext uri="{FF2B5EF4-FFF2-40B4-BE49-F238E27FC236}">
                    <a16:creationId xmlns:a16="http://schemas.microsoft.com/office/drawing/2014/main" id="{E719922E-0B83-493C-A5E0-F169CD863815}"/>
                  </a:ext>
                </a:extLst>
              </p:cNvPr>
              <p:cNvPicPr/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96" t="16667"/>
              <a:stretch/>
            </p:blipFill>
            <p:spPr bwMode="auto">
              <a:xfrm>
                <a:off x="10520049" y="2659878"/>
                <a:ext cx="1088244" cy="904319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86" name="CuadroTexto 85">
                <a:extLst>
                  <a:ext uri="{FF2B5EF4-FFF2-40B4-BE49-F238E27FC236}">
                    <a16:creationId xmlns:a16="http://schemas.microsoft.com/office/drawing/2014/main" id="{0AD9D354-1DFB-4C36-A143-E8C062EEBF31}"/>
                  </a:ext>
                </a:extLst>
              </p:cNvPr>
              <p:cNvSpPr txBox="1"/>
              <p:nvPr/>
            </p:nvSpPr>
            <p:spPr>
              <a:xfrm>
                <a:off x="10473781" y="2443014"/>
                <a:ext cx="900437" cy="238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800" dirty="0"/>
                  <a:t>SDS-PAGE</a:t>
                </a:r>
                <a:endParaRPr lang="en-US" sz="800" dirty="0"/>
              </a:p>
            </p:txBody>
          </p:sp>
          <p:sp>
            <p:nvSpPr>
              <p:cNvPr id="87" name="CuadroTexto 86">
                <a:extLst>
                  <a:ext uri="{FF2B5EF4-FFF2-40B4-BE49-F238E27FC236}">
                    <a16:creationId xmlns:a16="http://schemas.microsoft.com/office/drawing/2014/main" id="{9F1920A5-D005-49BF-B90B-54B016358F44}"/>
                  </a:ext>
                </a:extLst>
              </p:cNvPr>
              <p:cNvSpPr txBox="1"/>
              <p:nvPr/>
            </p:nvSpPr>
            <p:spPr>
              <a:xfrm>
                <a:off x="11193931" y="2435108"/>
                <a:ext cx="548600" cy="238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800" dirty="0"/>
                  <a:t>WB</a:t>
                </a:r>
                <a:endParaRPr lang="en-US" sz="800" dirty="0"/>
              </a:p>
            </p:txBody>
          </p:sp>
        </p:grpSp>
        <p:sp>
          <p:nvSpPr>
            <p:cNvPr id="104" name="CuadroTexto 103">
              <a:extLst>
                <a:ext uri="{FF2B5EF4-FFF2-40B4-BE49-F238E27FC236}">
                  <a16:creationId xmlns:a16="http://schemas.microsoft.com/office/drawing/2014/main" id="{A1EBEFD4-6651-4A9D-86E9-47B522B36CBE}"/>
                </a:ext>
              </a:extLst>
            </p:cNvPr>
            <p:cNvSpPr txBox="1"/>
            <p:nvPr/>
          </p:nvSpPr>
          <p:spPr>
            <a:xfrm>
              <a:off x="4523576" y="1377508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Expresión</a:t>
              </a:r>
            </a:p>
          </p:txBody>
        </p:sp>
        <p:pic>
          <p:nvPicPr>
            <p:cNvPr id="105" name="Imagen 104">
              <a:extLst>
                <a:ext uri="{FF2B5EF4-FFF2-40B4-BE49-F238E27FC236}">
                  <a16:creationId xmlns:a16="http://schemas.microsoft.com/office/drawing/2014/main" id="{36DCED52-54A6-4F83-A0D4-30A65A5AF5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41" t="1991" r="11795" b="3818"/>
            <a:stretch/>
          </p:blipFill>
          <p:spPr>
            <a:xfrm>
              <a:off x="2590820" y="2110165"/>
              <a:ext cx="651517" cy="546897"/>
            </a:xfrm>
            <a:prstGeom prst="rect">
              <a:avLst/>
            </a:prstGeom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ED5DC2C6-F892-47D9-AB23-E110427C6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3716" y="1837952"/>
              <a:ext cx="1456717" cy="1414494"/>
            </a:xfrm>
            <a:prstGeom prst="rect">
              <a:avLst/>
            </a:prstGeom>
          </p:spPr>
        </p:pic>
        <p:sp>
          <p:nvSpPr>
            <p:cNvPr id="110" name="CuadroTexto 109">
              <a:extLst>
                <a:ext uri="{FF2B5EF4-FFF2-40B4-BE49-F238E27FC236}">
                  <a16:creationId xmlns:a16="http://schemas.microsoft.com/office/drawing/2014/main" id="{335DD737-D3D1-4087-943E-E3D24B518F9B}"/>
                </a:ext>
              </a:extLst>
            </p:cNvPr>
            <p:cNvSpPr txBox="1"/>
            <p:nvPr/>
          </p:nvSpPr>
          <p:spPr>
            <a:xfrm>
              <a:off x="9729122" y="1408370"/>
              <a:ext cx="13484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Ultrafiltración</a:t>
              </a:r>
            </a:p>
          </p:txBody>
        </p:sp>
        <p:grpSp>
          <p:nvGrpSpPr>
            <p:cNvPr id="111" name="Grupo 110">
              <a:extLst>
                <a:ext uri="{FF2B5EF4-FFF2-40B4-BE49-F238E27FC236}">
                  <a16:creationId xmlns:a16="http://schemas.microsoft.com/office/drawing/2014/main" id="{78248C7F-EA0D-4ECF-830C-D198B9F4F6CA}"/>
                </a:ext>
              </a:extLst>
            </p:cNvPr>
            <p:cNvGrpSpPr/>
            <p:nvPr/>
          </p:nvGrpSpPr>
          <p:grpSpPr>
            <a:xfrm>
              <a:off x="11175995" y="1907818"/>
              <a:ext cx="841830" cy="976755"/>
              <a:chOff x="5985488" y="1498673"/>
              <a:chExt cx="911551" cy="1060696"/>
            </a:xfrm>
          </p:grpSpPr>
          <p:pic>
            <p:nvPicPr>
              <p:cNvPr id="112" name="Imagen 111">
                <a:extLst>
                  <a:ext uri="{FF2B5EF4-FFF2-40B4-BE49-F238E27FC236}">
                    <a16:creationId xmlns:a16="http://schemas.microsoft.com/office/drawing/2014/main" id="{56A60EC4-DC35-4C93-A86B-DCB2ACAEDB65}"/>
                  </a:ext>
                </a:extLst>
              </p:cNvPr>
              <p:cNvPicPr/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84"/>
              <a:stretch/>
            </p:blipFill>
            <p:spPr bwMode="auto">
              <a:xfrm>
                <a:off x="6065966" y="1655050"/>
                <a:ext cx="588556" cy="904319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14" name="CuadroTexto 113">
                <a:extLst>
                  <a:ext uri="{FF2B5EF4-FFF2-40B4-BE49-F238E27FC236}">
                    <a16:creationId xmlns:a16="http://schemas.microsoft.com/office/drawing/2014/main" id="{7BB66DC3-E092-4EF8-A49D-68E02078C1AA}"/>
                  </a:ext>
                </a:extLst>
              </p:cNvPr>
              <p:cNvSpPr txBox="1"/>
              <p:nvPr/>
            </p:nvSpPr>
            <p:spPr>
              <a:xfrm>
                <a:off x="5985488" y="1498673"/>
                <a:ext cx="911551" cy="233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800" dirty="0"/>
                  <a:t>SDS-PAGE</a:t>
                </a:r>
                <a:endParaRPr lang="en-US" sz="800" dirty="0"/>
              </a:p>
            </p:txBody>
          </p:sp>
        </p:grpSp>
        <p:sp>
          <p:nvSpPr>
            <p:cNvPr id="115" name="CuadroTexto 114">
              <a:extLst>
                <a:ext uri="{FF2B5EF4-FFF2-40B4-BE49-F238E27FC236}">
                  <a16:creationId xmlns:a16="http://schemas.microsoft.com/office/drawing/2014/main" id="{EF872C73-0628-42CC-935D-EC120ACDBCF9}"/>
                </a:ext>
              </a:extLst>
            </p:cNvPr>
            <p:cNvSpPr txBox="1"/>
            <p:nvPr/>
          </p:nvSpPr>
          <p:spPr>
            <a:xfrm>
              <a:off x="10604753" y="3402066"/>
              <a:ext cx="12089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Purificación</a:t>
              </a:r>
            </a:p>
          </p:txBody>
        </p:sp>
        <p:cxnSp>
          <p:nvCxnSpPr>
            <p:cNvPr id="28" name="Conector recto de flecha 27">
              <a:extLst>
                <a:ext uri="{FF2B5EF4-FFF2-40B4-BE49-F238E27FC236}">
                  <a16:creationId xmlns:a16="http://schemas.microsoft.com/office/drawing/2014/main" id="{4A4B4ED0-A8F4-4121-8CF7-62BBE3CCF661}"/>
                </a:ext>
              </a:extLst>
            </p:cNvPr>
            <p:cNvCxnSpPr>
              <a:cxnSpLocks/>
            </p:cNvCxnSpPr>
            <p:nvPr/>
          </p:nvCxnSpPr>
          <p:spPr>
            <a:xfrm>
              <a:off x="2054824" y="2383614"/>
              <a:ext cx="504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0" name="Conector recto de flecha 149">
              <a:extLst>
                <a:ext uri="{FF2B5EF4-FFF2-40B4-BE49-F238E27FC236}">
                  <a16:creationId xmlns:a16="http://schemas.microsoft.com/office/drawing/2014/main" id="{9961BB0D-2E49-4527-BF69-55276655E0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90724" y="2433786"/>
              <a:ext cx="605076" cy="477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1" name="Conector recto de flecha 150">
              <a:extLst>
                <a:ext uri="{FF2B5EF4-FFF2-40B4-BE49-F238E27FC236}">
                  <a16:creationId xmlns:a16="http://schemas.microsoft.com/office/drawing/2014/main" id="{04BDE544-AF6C-4C20-9FD2-E2D6F6DB1F2F}"/>
                </a:ext>
              </a:extLst>
            </p:cNvPr>
            <p:cNvCxnSpPr>
              <a:cxnSpLocks/>
            </p:cNvCxnSpPr>
            <p:nvPr/>
          </p:nvCxnSpPr>
          <p:spPr>
            <a:xfrm>
              <a:off x="5879976" y="2459796"/>
              <a:ext cx="504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3" name="Conector recto de flecha 152">
              <a:extLst>
                <a:ext uri="{FF2B5EF4-FFF2-40B4-BE49-F238E27FC236}">
                  <a16:creationId xmlns:a16="http://schemas.microsoft.com/office/drawing/2014/main" id="{5A36E7DC-2D5A-4DE8-A3D9-9C1E881C6725}"/>
                </a:ext>
              </a:extLst>
            </p:cNvPr>
            <p:cNvCxnSpPr>
              <a:cxnSpLocks/>
            </p:cNvCxnSpPr>
            <p:nvPr/>
          </p:nvCxnSpPr>
          <p:spPr>
            <a:xfrm>
              <a:off x="10544558" y="3213955"/>
              <a:ext cx="0" cy="68400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0" name="Conector recto de flecha 159">
              <a:extLst>
                <a:ext uri="{FF2B5EF4-FFF2-40B4-BE49-F238E27FC236}">
                  <a16:creationId xmlns:a16="http://schemas.microsoft.com/office/drawing/2014/main" id="{F50956D2-9924-4AE5-A29B-AB3C37BB2C1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60382" y="4998347"/>
              <a:ext cx="45362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2" name="Conector recto de flecha 161">
              <a:extLst>
                <a:ext uri="{FF2B5EF4-FFF2-40B4-BE49-F238E27FC236}">
                  <a16:creationId xmlns:a16="http://schemas.microsoft.com/office/drawing/2014/main" id="{DDE23C0E-0F31-49BB-B39D-EFFDE7FFEA6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46820" y="4982793"/>
              <a:ext cx="42533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70" name="CuadroTexto 169">
              <a:extLst>
                <a:ext uri="{FF2B5EF4-FFF2-40B4-BE49-F238E27FC236}">
                  <a16:creationId xmlns:a16="http://schemas.microsoft.com/office/drawing/2014/main" id="{879B034D-32AA-4D36-B373-DE3208BB7453}"/>
                </a:ext>
              </a:extLst>
            </p:cNvPr>
            <p:cNvSpPr txBox="1"/>
            <p:nvPr/>
          </p:nvSpPr>
          <p:spPr>
            <a:xfrm>
              <a:off x="778434" y="3274106"/>
              <a:ext cx="121311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dirty="0"/>
                <a:t>pET22-hIFNα2b</a:t>
              </a:r>
              <a:endParaRPr lang="en-US" sz="1100" dirty="0"/>
            </a:p>
          </p:txBody>
        </p:sp>
        <p:sp>
          <p:nvSpPr>
            <p:cNvPr id="173" name="CuadroTexto 172">
              <a:extLst>
                <a:ext uri="{FF2B5EF4-FFF2-40B4-BE49-F238E27FC236}">
                  <a16:creationId xmlns:a16="http://schemas.microsoft.com/office/drawing/2014/main" id="{E10F33CB-FBCF-4F6D-8319-FB93873FA738}"/>
                </a:ext>
              </a:extLst>
            </p:cNvPr>
            <p:cNvSpPr txBox="1"/>
            <p:nvPr/>
          </p:nvSpPr>
          <p:spPr>
            <a:xfrm>
              <a:off x="2255408" y="2689759"/>
              <a:ext cx="13842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err="1"/>
                <a:t>SHuffle</a:t>
              </a:r>
              <a:r>
                <a:rPr lang="en-US" sz="1100" dirty="0"/>
                <a:t>® T7 Express Competent </a:t>
              </a:r>
              <a:r>
                <a:rPr lang="en-US" sz="1100" i="1" dirty="0"/>
                <a:t>E. coli</a:t>
              </a:r>
            </a:p>
          </p:txBody>
        </p:sp>
        <p:sp>
          <p:nvSpPr>
            <p:cNvPr id="176" name="CuadroTexto 175">
              <a:extLst>
                <a:ext uri="{FF2B5EF4-FFF2-40B4-BE49-F238E27FC236}">
                  <a16:creationId xmlns:a16="http://schemas.microsoft.com/office/drawing/2014/main" id="{E181ADFF-94A6-438F-83BA-BEABCA1E511C}"/>
                </a:ext>
              </a:extLst>
            </p:cNvPr>
            <p:cNvSpPr txBox="1"/>
            <p:nvPr/>
          </p:nvSpPr>
          <p:spPr>
            <a:xfrm>
              <a:off x="3981434" y="2897876"/>
              <a:ext cx="2134573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dirty="0"/>
                <a:t>Medio TB + ampicilina</a:t>
              </a:r>
            </a:p>
            <a:p>
              <a:pPr algn="ctr"/>
              <a:r>
                <a:rPr lang="es-EC" sz="1100" dirty="0"/>
                <a:t>200 rpm, 30°C, pH 7.0</a:t>
              </a:r>
            </a:p>
            <a:p>
              <a:pPr algn="ctr"/>
              <a:r>
                <a:rPr lang="es-EC" sz="1100" dirty="0"/>
                <a:t>Inducción IPTG 0.4 </a:t>
              </a:r>
              <a:r>
                <a:rPr lang="es-EC" sz="1100" dirty="0" err="1"/>
                <a:t>mM</a:t>
              </a:r>
              <a:endParaRPr lang="en-US" sz="1100" dirty="0"/>
            </a:p>
          </p:txBody>
        </p:sp>
        <p:sp>
          <p:nvSpPr>
            <p:cNvPr id="177" name="CuadroTexto 176">
              <a:extLst>
                <a:ext uri="{FF2B5EF4-FFF2-40B4-BE49-F238E27FC236}">
                  <a16:creationId xmlns:a16="http://schemas.microsoft.com/office/drawing/2014/main" id="{A57DED0D-B0B0-4D54-999D-2365B246C690}"/>
                </a:ext>
              </a:extLst>
            </p:cNvPr>
            <p:cNvSpPr txBox="1"/>
            <p:nvPr/>
          </p:nvSpPr>
          <p:spPr>
            <a:xfrm>
              <a:off x="4799856" y="1583136"/>
              <a:ext cx="5059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100" dirty="0"/>
                <a:t>2.5 l</a:t>
              </a:r>
              <a:endParaRPr lang="en-US" sz="1100" dirty="0"/>
            </a:p>
          </p:txBody>
        </p:sp>
        <p:grpSp>
          <p:nvGrpSpPr>
            <p:cNvPr id="207" name="Grupo 206">
              <a:extLst>
                <a:ext uri="{FF2B5EF4-FFF2-40B4-BE49-F238E27FC236}">
                  <a16:creationId xmlns:a16="http://schemas.microsoft.com/office/drawing/2014/main" id="{7F7BB262-C7FA-4ABC-8FC2-4B26B947C469}"/>
                </a:ext>
              </a:extLst>
            </p:cNvPr>
            <p:cNvGrpSpPr/>
            <p:nvPr/>
          </p:nvGrpSpPr>
          <p:grpSpPr>
            <a:xfrm>
              <a:off x="4207854" y="3906738"/>
              <a:ext cx="4464496" cy="1935266"/>
              <a:chOff x="4809518" y="3744678"/>
              <a:chExt cx="4464496" cy="1935266"/>
            </a:xfrm>
          </p:grpSpPr>
          <p:pic>
            <p:nvPicPr>
              <p:cNvPr id="180" name="Imagen 179">
                <a:extLst>
                  <a:ext uri="{FF2B5EF4-FFF2-40B4-BE49-F238E27FC236}">
                    <a16:creationId xmlns:a16="http://schemas.microsoft.com/office/drawing/2014/main" id="{1E34B270-3C04-4680-9DE2-279938D85F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40461" t="5738" r="31747" b="45930"/>
              <a:stretch/>
            </p:blipFill>
            <p:spPr>
              <a:xfrm>
                <a:off x="5729638" y="4095768"/>
                <a:ext cx="775816" cy="1351206"/>
              </a:xfrm>
              <a:prstGeom prst="rect">
                <a:avLst/>
              </a:prstGeom>
            </p:spPr>
          </p:pic>
          <p:sp>
            <p:nvSpPr>
              <p:cNvPr id="187" name="CuadroTexto 186">
                <a:extLst>
                  <a:ext uri="{FF2B5EF4-FFF2-40B4-BE49-F238E27FC236}">
                    <a16:creationId xmlns:a16="http://schemas.microsoft.com/office/drawing/2014/main" id="{330563A9-E59D-47B9-86B9-739CF27B52CA}"/>
                  </a:ext>
                </a:extLst>
              </p:cNvPr>
              <p:cNvSpPr txBox="1"/>
              <p:nvPr/>
            </p:nvSpPr>
            <p:spPr>
              <a:xfrm>
                <a:off x="5481137" y="3744678"/>
                <a:ext cx="5549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SEC</a:t>
                </a:r>
              </a:p>
            </p:txBody>
          </p:sp>
          <p:grpSp>
            <p:nvGrpSpPr>
              <p:cNvPr id="206" name="Grupo 205">
                <a:extLst>
                  <a:ext uri="{FF2B5EF4-FFF2-40B4-BE49-F238E27FC236}">
                    <a16:creationId xmlns:a16="http://schemas.microsoft.com/office/drawing/2014/main" id="{E58F66F6-803F-4FB7-BC82-5EC75279FCA5}"/>
                  </a:ext>
                </a:extLst>
              </p:cNvPr>
              <p:cNvGrpSpPr/>
              <p:nvPr/>
            </p:nvGrpSpPr>
            <p:grpSpPr>
              <a:xfrm>
                <a:off x="7781000" y="3751730"/>
                <a:ext cx="1493014" cy="1700451"/>
                <a:chOff x="7781000" y="3751730"/>
                <a:chExt cx="1493014" cy="1700451"/>
              </a:xfrm>
            </p:grpSpPr>
            <p:grpSp>
              <p:nvGrpSpPr>
                <p:cNvPr id="122" name="Grupo 121">
                  <a:extLst>
                    <a:ext uri="{FF2B5EF4-FFF2-40B4-BE49-F238E27FC236}">
                      <a16:creationId xmlns:a16="http://schemas.microsoft.com/office/drawing/2014/main" id="{64F680E8-32D0-4E27-B336-359F085C0E6E}"/>
                    </a:ext>
                  </a:extLst>
                </p:cNvPr>
                <p:cNvGrpSpPr/>
                <p:nvPr/>
              </p:nvGrpSpPr>
              <p:grpSpPr>
                <a:xfrm>
                  <a:off x="7781000" y="4320237"/>
                  <a:ext cx="771280" cy="674895"/>
                  <a:chOff x="14087194" y="3458383"/>
                  <a:chExt cx="1419800" cy="1042136"/>
                </a:xfrm>
              </p:grpSpPr>
              <p:pic>
                <p:nvPicPr>
                  <p:cNvPr id="125" name="Imagen 124">
                    <a:extLst>
                      <a:ext uri="{FF2B5EF4-FFF2-40B4-BE49-F238E27FC236}">
                        <a16:creationId xmlns:a16="http://schemas.microsoft.com/office/drawing/2014/main" id="{812ECE7C-3B51-43C3-BB6D-7C06C415D574}"/>
                      </a:ext>
                    </a:extLst>
                  </p:cNvPr>
                  <p:cNvPicPr/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994" t="6034"/>
                  <a:stretch/>
                </p:blipFill>
                <p:spPr bwMode="auto">
                  <a:xfrm>
                    <a:off x="14235678" y="3753014"/>
                    <a:ext cx="1122834" cy="74750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sp>
                <p:nvSpPr>
                  <p:cNvPr id="126" name="CuadroTexto 125">
                    <a:extLst>
                      <a:ext uri="{FF2B5EF4-FFF2-40B4-BE49-F238E27FC236}">
                        <a16:creationId xmlns:a16="http://schemas.microsoft.com/office/drawing/2014/main" id="{4BA35E49-FEEE-4B13-9A1B-5A7C4915D8FF}"/>
                      </a:ext>
                    </a:extLst>
                  </p:cNvPr>
                  <p:cNvSpPr txBox="1"/>
                  <p:nvPr/>
                </p:nvSpPr>
                <p:spPr>
                  <a:xfrm>
                    <a:off x="14087194" y="3458383"/>
                    <a:ext cx="1419800" cy="3326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C" sz="800" dirty="0"/>
                      <a:t>SDS-PAGE</a:t>
                    </a:r>
                    <a:endParaRPr lang="en-US" sz="800" dirty="0"/>
                  </a:p>
                </p:txBody>
              </p:sp>
            </p:grpSp>
            <p:pic>
              <p:nvPicPr>
                <p:cNvPr id="169" name="Imagen 168">
                  <a:extLst>
                    <a:ext uri="{FF2B5EF4-FFF2-40B4-BE49-F238E27FC236}">
                      <a16:creationId xmlns:a16="http://schemas.microsoft.com/office/drawing/2014/main" id="{4E6423A6-8A32-43AA-AAE0-B2E818A50C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flipH="1">
                  <a:off x="8701178" y="4016384"/>
                  <a:ext cx="493196" cy="1216940"/>
                </a:xfrm>
                <a:prstGeom prst="rect">
                  <a:avLst/>
                </a:prstGeom>
              </p:spPr>
            </p:pic>
            <p:sp>
              <p:nvSpPr>
                <p:cNvPr id="185" name="CuadroTexto 184">
                  <a:extLst>
                    <a:ext uri="{FF2B5EF4-FFF2-40B4-BE49-F238E27FC236}">
                      <a16:creationId xmlns:a16="http://schemas.microsoft.com/office/drawing/2014/main" id="{C69DFAEE-0F85-4E15-B9A4-FADBFC60895A}"/>
                    </a:ext>
                  </a:extLst>
                </p:cNvPr>
                <p:cNvSpPr txBox="1"/>
                <p:nvPr/>
              </p:nvSpPr>
              <p:spPr>
                <a:xfrm>
                  <a:off x="8284963" y="3751730"/>
                  <a:ext cx="47481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IEX</a:t>
                  </a:r>
                </a:p>
              </p:txBody>
            </p:sp>
            <p:sp>
              <p:nvSpPr>
                <p:cNvPr id="193" name="CuadroTexto 192">
                  <a:extLst>
                    <a:ext uri="{FF2B5EF4-FFF2-40B4-BE49-F238E27FC236}">
                      <a16:creationId xmlns:a16="http://schemas.microsoft.com/office/drawing/2014/main" id="{75BD4AB5-4D49-4FCF-AD3F-33B1C4284187}"/>
                    </a:ext>
                  </a:extLst>
                </p:cNvPr>
                <p:cNvSpPr txBox="1"/>
                <p:nvPr/>
              </p:nvSpPr>
              <p:spPr>
                <a:xfrm>
                  <a:off x="7844408" y="5190571"/>
                  <a:ext cx="1429606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C" sz="1100" dirty="0" err="1"/>
                    <a:t>GigaCap</a:t>
                  </a:r>
                  <a:r>
                    <a:rPr lang="es-EC" sz="1100" dirty="0"/>
                    <a:t> S-650S</a:t>
                  </a:r>
                  <a:endParaRPr lang="en-US" sz="1100" dirty="0"/>
                </a:p>
              </p:txBody>
            </p:sp>
          </p:grpSp>
          <p:sp>
            <p:nvSpPr>
              <p:cNvPr id="194" name="CuadroTexto 193">
                <a:extLst>
                  <a:ext uri="{FF2B5EF4-FFF2-40B4-BE49-F238E27FC236}">
                    <a16:creationId xmlns:a16="http://schemas.microsoft.com/office/drawing/2014/main" id="{0ABB25B0-E5EF-4E33-AC00-C0EB809FF1EC}"/>
                  </a:ext>
                </a:extLst>
              </p:cNvPr>
              <p:cNvSpPr txBox="1"/>
              <p:nvPr/>
            </p:nvSpPr>
            <p:spPr>
              <a:xfrm>
                <a:off x="5023380" y="5418334"/>
                <a:ext cx="142960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C" sz="1100" dirty="0"/>
                  <a:t>TSK gel G2000SW</a:t>
                </a:r>
                <a:endParaRPr lang="en-US" sz="1100" dirty="0"/>
              </a:p>
            </p:txBody>
          </p:sp>
          <p:pic>
            <p:nvPicPr>
              <p:cNvPr id="196" name="Imagen 195">
                <a:extLst>
                  <a:ext uri="{FF2B5EF4-FFF2-40B4-BE49-F238E27FC236}">
                    <a16:creationId xmlns:a16="http://schemas.microsoft.com/office/drawing/2014/main" id="{94BA83C7-B08B-4FD8-836E-5D6ADC82690D}"/>
                  </a:ext>
                </a:extLst>
              </p:cNvPr>
              <p:cNvPicPr/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29" t="13208"/>
              <a:stretch/>
            </p:blipFill>
            <p:spPr bwMode="auto">
              <a:xfrm>
                <a:off x="4929042" y="4675338"/>
                <a:ext cx="744997" cy="486139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97" name="CuadroTexto 196">
                <a:extLst>
                  <a:ext uri="{FF2B5EF4-FFF2-40B4-BE49-F238E27FC236}">
                    <a16:creationId xmlns:a16="http://schemas.microsoft.com/office/drawing/2014/main" id="{B477E324-41F2-4527-B7F1-0A979DB9AC3D}"/>
                  </a:ext>
                </a:extLst>
              </p:cNvPr>
              <p:cNvSpPr txBox="1"/>
              <p:nvPr/>
            </p:nvSpPr>
            <p:spPr>
              <a:xfrm>
                <a:off x="4809518" y="4489411"/>
                <a:ext cx="8043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800" dirty="0"/>
                  <a:t>SDS-PAGE</a:t>
                </a:r>
                <a:endParaRPr lang="en-US" sz="800" dirty="0"/>
              </a:p>
            </p:txBody>
          </p:sp>
          <p:sp>
            <p:nvSpPr>
              <p:cNvPr id="198" name="CuadroTexto 197">
                <a:extLst>
                  <a:ext uri="{FF2B5EF4-FFF2-40B4-BE49-F238E27FC236}">
                    <a16:creationId xmlns:a16="http://schemas.microsoft.com/office/drawing/2014/main" id="{FAC7D240-270C-4977-A495-F46A977DE56C}"/>
                  </a:ext>
                </a:extLst>
              </p:cNvPr>
              <p:cNvSpPr txBox="1"/>
              <p:nvPr/>
            </p:nvSpPr>
            <p:spPr>
              <a:xfrm>
                <a:off x="5397802" y="4498608"/>
                <a:ext cx="39184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800" dirty="0"/>
                  <a:t>WB</a:t>
                </a:r>
                <a:endParaRPr lang="en-US" sz="800" dirty="0"/>
              </a:p>
            </p:txBody>
          </p:sp>
        </p:grpSp>
        <p:pic>
          <p:nvPicPr>
            <p:cNvPr id="202" name="Imagen 201">
              <a:extLst>
                <a:ext uri="{FF2B5EF4-FFF2-40B4-BE49-F238E27FC236}">
                  <a16:creationId xmlns:a16="http://schemas.microsoft.com/office/drawing/2014/main" id="{5F4471F1-2D9A-49D1-B75B-B04AB6F56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698848" y="1764468"/>
              <a:ext cx="1509777" cy="1422850"/>
            </a:xfrm>
            <a:prstGeom prst="rect">
              <a:avLst/>
            </a:prstGeom>
          </p:spPr>
        </p:pic>
        <p:pic>
          <p:nvPicPr>
            <p:cNvPr id="203" name="Imagen 202">
              <a:extLst>
                <a:ext uri="{FF2B5EF4-FFF2-40B4-BE49-F238E27FC236}">
                  <a16:creationId xmlns:a16="http://schemas.microsoft.com/office/drawing/2014/main" id="{07EEEAB8-E2FE-45E6-8771-4743C4805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574876" y="1799545"/>
              <a:ext cx="1564149" cy="1434220"/>
            </a:xfrm>
            <a:prstGeom prst="rect">
              <a:avLst/>
            </a:prstGeom>
          </p:spPr>
        </p:pic>
        <p:grpSp>
          <p:nvGrpSpPr>
            <p:cNvPr id="208" name="Grupo 207">
              <a:extLst>
                <a:ext uri="{FF2B5EF4-FFF2-40B4-BE49-F238E27FC236}">
                  <a16:creationId xmlns:a16="http://schemas.microsoft.com/office/drawing/2014/main" id="{42A4CDB9-F71D-4331-817E-31A8ED8D9B3F}"/>
                </a:ext>
              </a:extLst>
            </p:cNvPr>
            <p:cNvGrpSpPr/>
            <p:nvPr/>
          </p:nvGrpSpPr>
          <p:grpSpPr>
            <a:xfrm>
              <a:off x="9752470" y="3911941"/>
              <a:ext cx="1585214" cy="1746395"/>
              <a:chOff x="9663021" y="3625141"/>
              <a:chExt cx="1585214" cy="1746395"/>
            </a:xfrm>
          </p:grpSpPr>
          <p:grpSp>
            <p:nvGrpSpPr>
              <p:cNvPr id="205" name="Grupo 204">
                <a:extLst>
                  <a:ext uri="{FF2B5EF4-FFF2-40B4-BE49-F238E27FC236}">
                    <a16:creationId xmlns:a16="http://schemas.microsoft.com/office/drawing/2014/main" id="{4C6EA592-0446-4A94-AD85-5C6258E12128}"/>
                  </a:ext>
                </a:extLst>
              </p:cNvPr>
              <p:cNvGrpSpPr/>
              <p:nvPr/>
            </p:nvGrpSpPr>
            <p:grpSpPr>
              <a:xfrm>
                <a:off x="9663021" y="3625141"/>
                <a:ext cx="1585214" cy="1746395"/>
                <a:chOff x="9996848" y="3625141"/>
                <a:chExt cx="1585214" cy="1746395"/>
              </a:xfrm>
            </p:grpSpPr>
            <p:grpSp>
              <p:nvGrpSpPr>
                <p:cNvPr id="116" name="Grupo 115">
                  <a:extLst>
                    <a:ext uri="{FF2B5EF4-FFF2-40B4-BE49-F238E27FC236}">
                      <a16:creationId xmlns:a16="http://schemas.microsoft.com/office/drawing/2014/main" id="{2A3511E3-E234-4DC4-9676-9BAB71DF2E85}"/>
                    </a:ext>
                  </a:extLst>
                </p:cNvPr>
                <p:cNvGrpSpPr/>
                <p:nvPr/>
              </p:nvGrpSpPr>
              <p:grpSpPr>
                <a:xfrm>
                  <a:off x="10075678" y="4258734"/>
                  <a:ext cx="753578" cy="648398"/>
                  <a:chOff x="10751785" y="2074785"/>
                  <a:chExt cx="1187690" cy="953172"/>
                </a:xfrm>
              </p:grpSpPr>
              <p:pic>
                <p:nvPicPr>
                  <p:cNvPr id="119" name="Imagen 118">
                    <a:extLst>
                      <a:ext uri="{FF2B5EF4-FFF2-40B4-BE49-F238E27FC236}">
                        <a16:creationId xmlns:a16="http://schemas.microsoft.com/office/drawing/2014/main" id="{91801C22-FED3-47AC-A958-4B589BF4F5E1}"/>
                      </a:ext>
                    </a:extLst>
                  </p:cNvPr>
                  <p:cNvPicPr/>
                  <p:nvPr/>
                </p:nvPicPr>
                <p:blipFill rotWithShape="1"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231"/>
                  <a:stretch/>
                </p:blipFill>
                <p:spPr bwMode="auto">
                  <a:xfrm>
                    <a:off x="10772531" y="2337207"/>
                    <a:ext cx="1033300" cy="6907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sp>
                <p:nvSpPr>
                  <p:cNvPr id="120" name="CuadroTexto 119">
                    <a:extLst>
                      <a:ext uri="{FF2B5EF4-FFF2-40B4-BE49-F238E27FC236}">
                        <a16:creationId xmlns:a16="http://schemas.microsoft.com/office/drawing/2014/main" id="{4720F121-1064-42F9-952A-BC4FE6885C4B}"/>
                      </a:ext>
                    </a:extLst>
                  </p:cNvPr>
                  <p:cNvSpPr txBox="1"/>
                  <p:nvPr/>
                </p:nvSpPr>
                <p:spPr>
                  <a:xfrm>
                    <a:off x="10751785" y="2074785"/>
                    <a:ext cx="1187690" cy="31671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C" sz="800" dirty="0"/>
                      <a:t>SDS-PAGE</a:t>
                    </a:r>
                    <a:endParaRPr lang="en-US" sz="800" dirty="0"/>
                  </a:p>
                </p:txBody>
              </p:sp>
            </p:grpSp>
            <p:sp>
              <p:nvSpPr>
                <p:cNvPr id="184" name="CuadroTexto 183">
                  <a:extLst>
                    <a:ext uri="{FF2B5EF4-FFF2-40B4-BE49-F238E27FC236}">
                      <a16:creationId xmlns:a16="http://schemas.microsoft.com/office/drawing/2014/main" id="{A27D03E4-88A6-40CB-80A3-B41577ABC1C8}"/>
                    </a:ext>
                  </a:extLst>
                </p:cNvPr>
                <p:cNvSpPr txBox="1"/>
                <p:nvPr/>
              </p:nvSpPr>
              <p:spPr>
                <a:xfrm>
                  <a:off x="10428197" y="3625141"/>
                  <a:ext cx="61266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MMC</a:t>
                  </a:r>
                </a:p>
              </p:txBody>
            </p:sp>
            <p:sp>
              <p:nvSpPr>
                <p:cNvPr id="192" name="CuadroTexto 191">
                  <a:extLst>
                    <a:ext uri="{FF2B5EF4-FFF2-40B4-BE49-F238E27FC236}">
                      <a16:creationId xmlns:a16="http://schemas.microsoft.com/office/drawing/2014/main" id="{4B5A89D2-F49E-4937-BB5E-C2EDEF661C24}"/>
                    </a:ext>
                  </a:extLst>
                </p:cNvPr>
                <p:cNvSpPr txBox="1"/>
                <p:nvPr/>
              </p:nvSpPr>
              <p:spPr>
                <a:xfrm>
                  <a:off x="9996848" y="5109926"/>
                  <a:ext cx="1585214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C" sz="1100" dirty="0"/>
                    <a:t>Capto </a:t>
                  </a:r>
                  <a:r>
                    <a:rPr lang="es-EC" sz="1100" dirty="0" err="1"/>
                    <a:t>adhere</a:t>
                  </a:r>
                  <a:r>
                    <a:rPr lang="es-EC" sz="1100" dirty="0"/>
                    <a:t> </a:t>
                  </a:r>
                  <a:r>
                    <a:rPr lang="es-EC" sz="1100" dirty="0" err="1"/>
                    <a:t>ImpRes</a:t>
                  </a:r>
                  <a:endParaRPr lang="en-US" sz="1100" dirty="0"/>
                </a:p>
              </p:txBody>
            </p:sp>
          </p:grpSp>
          <p:pic>
            <p:nvPicPr>
              <p:cNvPr id="204" name="Imagen 203">
                <a:extLst>
                  <a:ext uri="{FF2B5EF4-FFF2-40B4-BE49-F238E27FC236}">
                    <a16:creationId xmlns:a16="http://schemas.microsoft.com/office/drawing/2014/main" id="{68A61C88-9A96-4B9B-A5C8-34DC809B04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/>
              <a:srcRect l="62387" t="17020" r="21669" b="33274"/>
              <a:stretch/>
            </p:blipFill>
            <p:spPr>
              <a:xfrm>
                <a:off x="10609149" y="4059151"/>
                <a:ext cx="443362" cy="1040442"/>
              </a:xfrm>
              <a:prstGeom prst="rect">
                <a:avLst/>
              </a:prstGeom>
            </p:spPr>
          </p:pic>
        </p:grpSp>
        <p:pic>
          <p:nvPicPr>
            <p:cNvPr id="83" name="Imagen 82" descr="Imagen que contiene botella, blanco, computadora&#10;&#10;Descripción generada automáticamente">
              <a:extLst>
                <a:ext uri="{FF2B5EF4-FFF2-40B4-BE49-F238E27FC236}">
                  <a16:creationId xmlns:a16="http://schemas.microsoft.com/office/drawing/2014/main" id="{FA6D28BC-428C-4E55-8DEF-1E8F462EB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3258" y="1911144"/>
              <a:ext cx="690924" cy="950030"/>
            </a:xfrm>
            <a:prstGeom prst="rect">
              <a:avLst/>
            </a:prstGeom>
          </p:spPr>
        </p:pic>
      </p:grpSp>
      <p:sp>
        <p:nvSpPr>
          <p:cNvPr id="88" name="CuadroTexto 87">
            <a:extLst>
              <a:ext uri="{FF2B5EF4-FFF2-40B4-BE49-F238E27FC236}">
                <a16:creationId xmlns:a16="http://schemas.microsoft.com/office/drawing/2014/main" id="{8114102C-AAFF-4076-BBF4-11BB158F2BF9}"/>
              </a:ext>
            </a:extLst>
          </p:cNvPr>
          <p:cNvSpPr txBox="1"/>
          <p:nvPr/>
        </p:nvSpPr>
        <p:spPr>
          <a:xfrm>
            <a:off x="0" y="1673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METODOLOGÍA</a:t>
            </a:r>
          </a:p>
        </p:txBody>
      </p:sp>
      <p:sp>
        <p:nvSpPr>
          <p:cNvPr id="89" name="CuadroTexto 88">
            <a:extLst>
              <a:ext uri="{FF2B5EF4-FFF2-40B4-BE49-F238E27FC236}">
                <a16:creationId xmlns:a16="http://schemas.microsoft.com/office/drawing/2014/main" id="{09EF6375-4954-4812-AEE6-EF77814AB445}"/>
              </a:ext>
            </a:extLst>
          </p:cNvPr>
          <p:cNvSpPr txBox="1"/>
          <p:nvPr/>
        </p:nvSpPr>
        <p:spPr>
          <a:xfrm>
            <a:off x="407368" y="671488"/>
            <a:ext cx="6492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rgbClr val="00713C"/>
                </a:solidFill>
                <a:ea typeface="ＭＳ Ｐゴシック" charset="0"/>
              </a:rPr>
              <a:t>Producción y purificación del </a:t>
            </a:r>
            <a:r>
              <a:rPr lang="es-ES" sz="2800" dirty="0" err="1">
                <a:solidFill>
                  <a:srgbClr val="00713C"/>
                </a:solidFill>
                <a:ea typeface="ＭＳ Ｐゴシック" charset="0"/>
              </a:rPr>
              <a:t>rhIFN</a:t>
            </a:r>
            <a:r>
              <a:rPr lang="es-ES" sz="2800" dirty="0">
                <a:solidFill>
                  <a:srgbClr val="00713C"/>
                </a:solidFill>
                <a:ea typeface="ＭＳ Ｐゴシック" charset="0"/>
              </a:rPr>
              <a:t>α-2b</a:t>
            </a:r>
          </a:p>
        </p:txBody>
      </p:sp>
      <p:sp>
        <p:nvSpPr>
          <p:cNvPr id="100" name="CuadroTexto 99">
            <a:extLst>
              <a:ext uri="{FF2B5EF4-FFF2-40B4-BE49-F238E27FC236}">
                <a16:creationId xmlns:a16="http://schemas.microsoft.com/office/drawing/2014/main" id="{80CF41F1-5205-48BA-A345-6CB48D88F08B}"/>
              </a:ext>
            </a:extLst>
          </p:cNvPr>
          <p:cNvSpPr txBox="1"/>
          <p:nvPr/>
        </p:nvSpPr>
        <p:spPr>
          <a:xfrm>
            <a:off x="839416" y="4777988"/>
            <a:ext cx="2413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/>
              <a:t>Filtración 0.22 µm</a:t>
            </a:r>
          </a:p>
          <a:p>
            <a:pPr algn="ctr"/>
            <a:r>
              <a:rPr lang="es-EC" sz="1400" dirty="0"/>
              <a:t>Almacenamiento -20°C</a:t>
            </a:r>
            <a:endParaRPr lang="en-US" sz="1400" dirty="0"/>
          </a:p>
        </p:txBody>
      </p:sp>
      <p:cxnSp>
        <p:nvCxnSpPr>
          <p:cNvPr id="106" name="Conector recto de flecha 105">
            <a:extLst>
              <a:ext uri="{FF2B5EF4-FFF2-40B4-BE49-F238E27FC236}">
                <a16:creationId xmlns:a16="http://schemas.microsoft.com/office/drawing/2014/main" id="{7B469AEF-9A79-43B0-8D08-4EA95EB459DC}"/>
              </a:ext>
            </a:extLst>
          </p:cNvPr>
          <p:cNvCxnSpPr>
            <a:cxnSpLocks/>
          </p:cNvCxnSpPr>
          <p:nvPr/>
        </p:nvCxnSpPr>
        <p:spPr>
          <a:xfrm flipH="1" flipV="1">
            <a:off x="3078382" y="5013176"/>
            <a:ext cx="42533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3" name="CuadroTexto 112">
            <a:extLst>
              <a:ext uri="{FF2B5EF4-FFF2-40B4-BE49-F238E27FC236}">
                <a16:creationId xmlns:a16="http://schemas.microsoft.com/office/drawing/2014/main" id="{64377485-0C5C-41CD-9599-4B28950B4234}"/>
              </a:ext>
            </a:extLst>
          </p:cNvPr>
          <p:cNvSpPr txBox="1"/>
          <p:nvPr/>
        </p:nvSpPr>
        <p:spPr>
          <a:xfrm>
            <a:off x="3109927" y="5013176"/>
            <a:ext cx="6295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/>
              <a:t>BCA</a:t>
            </a:r>
            <a:endParaRPr lang="en-US" sz="1100" dirty="0"/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2C7E62DA-7594-42ED-82C2-1808FC126B51}"/>
              </a:ext>
            </a:extLst>
          </p:cNvPr>
          <p:cNvSpPr txBox="1"/>
          <p:nvPr/>
        </p:nvSpPr>
        <p:spPr>
          <a:xfrm>
            <a:off x="11640616" y="123109"/>
            <a:ext cx="442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dirty="0"/>
              <a:t>17</a:t>
            </a:r>
            <a:endParaRPr lang="es-EC" sz="2000" b="1" dirty="0"/>
          </a:p>
        </p:txBody>
      </p:sp>
    </p:spTree>
    <p:extLst>
      <p:ext uri="{BB962C8B-B14F-4D97-AF65-F5344CB8AC3E}">
        <p14:creationId xmlns:p14="http://schemas.microsoft.com/office/powerpoint/2010/main" val="1827031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EE0504A7-D4DF-4187-AE76-6FCDB9F64D62}"/>
              </a:ext>
            </a:extLst>
          </p:cNvPr>
          <p:cNvCxnSpPr>
            <a:cxnSpLocks/>
          </p:cNvCxnSpPr>
          <p:nvPr/>
        </p:nvCxnSpPr>
        <p:spPr>
          <a:xfrm>
            <a:off x="4943944" y="2494418"/>
            <a:ext cx="6480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7" name="Conector recto de flecha 46">
            <a:extLst>
              <a:ext uri="{FF2B5EF4-FFF2-40B4-BE49-F238E27FC236}">
                <a16:creationId xmlns:a16="http://schemas.microsoft.com/office/drawing/2014/main" id="{FA2C5506-067E-45C3-9AFF-1605AA93CAAA}"/>
              </a:ext>
            </a:extLst>
          </p:cNvPr>
          <p:cNvCxnSpPr>
            <a:cxnSpLocks/>
          </p:cNvCxnSpPr>
          <p:nvPr/>
        </p:nvCxnSpPr>
        <p:spPr>
          <a:xfrm>
            <a:off x="7680248" y="2494418"/>
            <a:ext cx="6480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5DB1A112-BF22-4567-8636-1B67B8F72510}"/>
              </a:ext>
            </a:extLst>
          </p:cNvPr>
          <p:cNvCxnSpPr>
            <a:cxnSpLocks/>
          </p:cNvCxnSpPr>
          <p:nvPr/>
        </p:nvCxnSpPr>
        <p:spPr>
          <a:xfrm>
            <a:off x="2135632" y="4827540"/>
            <a:ext cx="6480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0" name="Conector recto de flecha 49">
            <a:extLst>
              <a:ext uri="{FF2B5EF4-FFF2-40B4-BE49-F238E27FC236}">
                <a16:creationId xmlns:a16="http://schemas.microsoft.com/office/drawing/2014/main" id="{143F956B-DBD8-4C40-AF79-697400282505}"/>
              </a:ext>
            </a:extLst>
          </p:cNvPr>
          <p:cNvCxnSpPr>
            <a:cxnSpLocks/>
          </p:cNvCxnSpPr>
          <p:nvPr/>
        </p:nvCxnSpPr>
        <p:spPr>
          <a:xfrm>
            <a:off x="4583832" y="4832961"/>
            <a:ext cx="6480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3" name="Conector recto de flecha 52">
            <a:extLst>
              <a:ext uri="{FF2B5EF4-FFF2-40B4-BE49-F238E27FC236}">
                <a16:creationId xmlns:a16="http://schemas.microsoft.com/office/drawing/2014/main" id="{06EF3A86-3501-479B-A971-0262EF5F4AD4}"/>
              </a:ext>
            </a:extLst>
          </p:cNvPr>
          <p:cNvCxnSpPr>
            <a:cxnSpLocks/>
          </p:cNvCxnSpPr>
          <p:nvPr/>
        </p:nvCxnSpPr>
        <p:spPr>
          <a:xfrm>
            <a:off x="7248128" y="4823867"/>
            <a:ext cx="6480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4" name="CuadroTexto 53">
            <a:extLst>
              <a:ext uri="{FF2B5EF4-FFF2-40B4-BE49-F238E27FC236}">
                <a16:creationId xmlns:a16="http://schemas.microsoft.com/office/drawing/2014/main" id="{CDF47C02-EA4E-465C-ACEC-EFC9ECF2EAC5}"/>
              </a:ext>
            </a:extLst>
          </p:cNvPr>
          <p:cNvSpPr txBox="1"/>
          <p:nvPr/>
        </p:nvSpPr>
        <p:spPr>
          <a:xfrm>
            <a:off x="647344" y="1196752"/>
            <a:ext cx="1954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Actividad antiviral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B63AFC09-F27E-411B-BFA2-0CD70752266D}"/>
              </a:ext>
            </a:extLst>
          </p:cNvPr>
          <p:cNvSpPr txBox="1"/>
          <p:nvPr/>
        </p:nvSpPr>
        <p:spPr>
          <a:xfrm>
            <a:off x="647344" y="3841303"/>
            <a:ext cx="27077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Actividad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antiproliferativa</a:t>
            </a: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upo 38">
            <a:extLst>
              <a:ext uri="{FF2B5EF4-FFF2-40B4-BE49-F238E27FC236}">
                <a16:creationId xmlns:a16="http://schemas.microsoft.com/office/drawing/2014/main" id="{1D97553B-1F14-4B6C-8E6D-2D77EED6BCB0}"/>
              </a:ext>
            </a:extLst>
          </p:cNvPr>
          <p:cNvGrpSpPr/>
          <p:nvPr/>
        </p:nvGrpSpPr>
        <p:grpSpPr>
          <a:xfrm>
            <a:off x="3136351" y="1443503"/>
            <a:ext cx="1951537" cy="2057506"/>
            <a:chOff x="3215680" y="1443503"/>
            <a:chExt cx="1951537" cy="2057506"/>
          </a:xfrm>
        </p:grpSpPr>
        <p:pic>
          <p:nvPicPr>
            <p:cNvPr id="49" name="Imagen 48" descr="Imagen que contiene brócoli, tabla, corte, árbol&#10;&#10;Descripción generada automáticamente">
              <a:extLst>
                <a:ext uri="{FF2B5EF4-FFF2-40B4-BE49-F238E27FC236}">
                  <a16:creationId xmlns:a16="http://schemas.microsoft.com/office/drawing/2014/main" id="{308C32F2-BB4B-491A-A5C8-B5B6BA35A0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37" t="7753" r="12722" b="12982"/>
            <a:stretch/>
          </p:blipFill>
          <p:spPr>
            <a:xfrm>
              <a:off x="4491594" y="1697872"/>
              <a:ext cx="214200" cy="221535"/>
            </a:xfrm>
            <a:prstGeom prst="rect">
              <a:avLst/>
            </a:prstGeom>
          </p:spPr>
        </p:pic>
        <p:sp>
          <p:nvSpPr>
            <p:cNvPr id="63" name="Flecha: curvada hacia abajo 62">
              <a:extLst>
                <a:ext uri="{FF2B5EF4-FFF2-40B4-BE49-F238E27FC236}">
                  <a16:creationId xmlns:a16="http://schemas.microsoft.com/office/drawing/2014/main" id="{4E42D2F7-D798-4853-A3D1-63E95F5C32D5}"/>
                </a:ext>
              </a:extLst>
            </p:cNvPr>
            <p:cNvSpPr/>
            <p:nvPr/>
          </p:nvSpPr>
          <p:spPr>
            <a:xfrm rot="19070809" flipH="1">
              <a:off x="3833741" y="1797481"/>
              <a:ext cx="533195" cy="225587"/>
            </a:xfrm>
            <a:prstGeom prst="curvedDownArrow">
              <a:avLst>
                <a:gd name="adj1" fmla="val 25000"/>
                <a:gd name="adj2" fmla="val 50000"/>
                <a:gd name="adj3" fmla="val 2553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CAE26F90-5233-469D-A56C-1D882338E862}"/>
                </a:ext>
              </a:extLst>
            </p:cNvPr>
            <p:cNvGrpSpPr/>
            <p:nvPr/>
          </p:nvGrpSpPr>
          <p:grpSpPr>
            <a:xfrm>
              <a:off x="3215680" y="2184880"/>
              <a:ext cx="1663505" cy="1316129"/>
              <a:chOff x="2973579" y="2298169"/>
              <a:chExt cx="1342079" cy="1062209"/>
            </a:xfrm>
          </p:grpSpPr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407FE2E7-7B67-42D3-B09C-A4130FA959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1" t="25231" r="632" b="23692"/>
              <a:stretch/>
            </p:blipFill>
            <p:spPr>
              <a:xfrm>
                <a:off x="3005645" y="2298169"/>
                <a:ext cx="1269218" cy="659781"/>
              </a:xfrm>
              <a:prstGeom prst="rect">
                <a:avLst/>
              </a:prstGeom>
            </p:spPr>
          </p:pic>
          <p:sp>
            <p:nvSpPr>
              <p:cNvPr id="64" name="CuadroTexto 63">
                <a:extLst>
                  <a:ext uri="{FF2B5EF4-FFF2-40B4-BE49-F238E27FC236}">
                    <a16:creationId xmlns:a16="http://schemas.microsoft.com/office/drawing/2014/main" id="{6957D2D9-6137-4E7C-B9D7-2F52E078E2E3}"/>
                  </a:ext>
                </a:extLst>
              </p:cNvPr>
              <p:cNvSpPr txBox="1"/>
              <p:nvPr/>
            </p:nvSpPr>
            <p:spPr>
              <a:xfrm>
                <a:off x="2973579" y="2929491"/>
                <a:ext cx="134207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100" dirty="0" err="1"/>
                  <a:t>Virus</a:t>
                </a:r>
                <a:r>
                  <a:rPr lang="pt-BR" sz="1100" dirty="0"/>
                  <a:t> 24 h </a:t>
                </a:r>
                <a:r>
                  <a:rPr lang="pt-BR" sz="1100" dirty="0" err="1"/>
                  <a:t>después</a:t>
                </a:r>
                <a:endParaRPr lang="en-US" sz="1100" dirty="0"/>
              </a:p>
            </p:txBody>
          </p:sp>
        </p:grpSp>
        <p:sp>
          <p:nvSpPr>
            <p:cNvPr id="66" name="CuadroTexto 65">
              <a:extLst>
                <a:ext uri="{FF2B5EF4-FFF2-40B4-BE49-F238E27FC236}">
                  <a16:creationId xmlns:a16="http://schemas.microsoft.com/office/drawing/2014/main" id="{2214FA60-DCC4-4993-B63E-2521A1753125}"/>
                </a:ext>
              </a:extLst>
            </p:cNvPr>
            <p:cNvSpPr txBox="1"/>
            <p:nvPr/>
          </p:nvSpPr>
          <p:spPr>
            <a:xfrm>
              <a:off x="4067748" y="1443503"/>
              <a:ext cx="109946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100" dirty="0"/>
                <a:t>Virus </a:t>
              </a:r>
              <a:r>
                <a:rPr lang="es-EC" sz="1100" dirty="0" err="1"/>
                <a:t>Mengo</a:t>
              </a:r>
              <a:endParaRPr lang="en-US" sz="1100" dirty="0"/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89A203BF-FE5D-480D-A025-83585316FEE3}"/>
              </a:ext>
            </a:extLst>
          </p:cNvPr>
          <p:cNvGrpSpPr/>
          <p:nvPr/>
        </p:nvGrpSpPr>
        <p:grpSpPr>
          <a:xfrm>
            <a:off x="5872655" y="1911750"/>
            <a:ext cx="1663505" cy="1691993"/>
            <a:chOff x="4914910" y="2257465"/>
            <a:chExt cx="1438657" cy="1425056"/>
          </a:xfrm>
        </p:grpSpPr>
        <p:pic>
          <p:nvPicPr>
            <p:cNvPr id="12" name="Picture 2" descr="Developing a Crystal Violet Assay to Quantify Biofilm Production ...">
              <a:extLst>
                <a:ext uri="{FF2B5EF4-FFF2-40B4-BE49-F238E27FC236}">
                  <a16:creationId xmlns:a16="http://schemas.microsoft.com/office/drawing/2014/main" id="{C22D5418-99BA-4D28-B3C1-A2C1E5F8C7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5337" y="2257465"/>
              <a:ext cx="1043114" cy="700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CuadroTexto 66">
              <a:extLst>
                <a:ext uri="{FF2B5EF4-FFF2-40B4-BE49-F238E27FC236}">
                  <a16:creationId xmlns:a16="http://schemas.microsoft.com/office/drawing/2014/main" id="{C8B0F8F2-1415-42F2-A1AE-E0B38C1C2C5E}"/>
                </a:ext>
              </a:extLst>
            </p:cNvPr>
            <p:cNvSpPr txBox="1"/>
            <p:nvPr/>
          </p:nvSpPr>
          <p:spPr>
            <a:xfrm>
              <a:off x="4914910" y="3082357"/>
              <a:ext cx="143865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dirty="0"/>
                <a:t>Tinción cristal violeta</a:t>
              </a:r>
            </a:p>
            <a:p>
              <a:pPr algn="ctr"/>
              <a:r>
                <a:rPr lang="es-EC" sz="1100" dirty="0"/>
                <a:t>18-20h después incubación virus</a:t>
              </a:r>
              <a:endParaRPr lang="en-US" sz="1100" dirty="0"/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14364B9B-E901-49DB-A4C5-105D57EB58B3}"/>
              </a:ext>
            </a:extLst>
          </p:cNvPr>
          <p:cNvGrpSpPr/>
          <p:nvPr/>
        </p:nvGrpSpPr>
        <p:grpSpPr>
          <a:xfrm>
            <a:off x="44212" y="4439354"/>
            <a:ext cx="2019340" cy="2085990"/>
            <a:chOff x="402670" y="4605480"/>
            <a:chExt cx="1342079" cy="1375759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847C9F3A-CF50-4F97-88A4-B2ED0A9B47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" t="25231" r="632" b="23692"/>
            <a:stretch/>
          </p:blipFill>
          <p:spPr>
            <a:xfrm>
              <a:off x="589984" y="4605480"/>
              <a:ext cx="967452" cy="502913"/>
            </a:xfrm>
            <a:prstGeom prst="rect">
              <a:avLst/>
            </a:prstGeom>
          </p:spPr>
        </p:pic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7AF0EBF9-3B33-43A8-877D-F431D443B1CB}"/>
                </a:ext>
              </a:extLst>
            </p:cNvPr>
            <p:cNvSpPr txBox="1"/>
            <p:nvPr/>
          </p:nvSpPr>
          <p:spPr>
            <a:xfrm>
              <a:off x="402670" y="5211798"/>
              <a:ext cx="13420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dirty="0" err="1"/>
                <a:t>HeLa</a:t>
              </a:r>
              <a:endParaRPr lang="es-EC" sz="1100" dirty="0"/>
            </a:p>
            <a:p>
              <a:pPr algn="ctr"/>
              <a:r>
                <a:rPr lang="pt-BR" sz="1100" dirty="0"/>
                <a:t>5 x 10</a:t>
              </a:r>
              <a:r>
                <a:rPr lang="pt-BR" sz="1100" baseline="30000" dirty="0"/>
                <a:t>4</a:t>
              </a:r>
              <a:r>
                <a:rPr lang="pt-BR" sz="1100" dirty="0"/>
                <a:t> células/</a:t>
              </a:r>
              <a:r>
                <a:rPr lang="pt-BR" sz="1100" dirty="0" err="1"/>
                <a:t>mL</a:t>
              </a:r>
              <a:endParaRPr lang="pt-BR" sz="1100" dirty="0"/>
            </a:p>
            <a:p>
              <a:pPr algn="ctr"/>
              <a:r>
                <a:rPr lang="pt-BR" sz="1100" dirty="0"/>
                <a:t>IFN </a:t>
              </a:r>
              <a:r>
                <a:rPr lang="pt-BR" sz="1100" dirty="0" err="1"/>
                <a:t>luego</a:t>
              </a:r>
              <a:r>
                <a:rPr lang="pt-BR" sz="1100" dirty="0"/>
                <a:t> de 24 h</a:t>
              </a:r>
            </a:p>
            <a:p>
              <a:pPr algn="ctr"/>
              <a:r>
                <a:rPr lang="pt-BR" sz="1100" dirty="0" err="1"/>
                <a:t>Incubación</a:t>
              </a:r>
              <a:r>
                <a:rPr lang="pt-BR" sz="1100" dirty="0"/>
                <a:t> por 72 h</a:t>
              </a:r>
              <a:endParaRPr lang="en-US" sz="1100" dirty="0"/>
            </a:p>
          </p:txBody>
        </p:sp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BD1E4448-9A6A-4C21-9EBB-C228264543B3}"/>
              </a:ext>
            </a:extLst>
          </p:cNvPr>
          <p:cNvGrpSpPr/>
          <p:nvPr/>
        </p:nvGrpSpPr>
        <p:grpSpPr>
          <a:xfrm>
            <a:off x="2711624" y="4524957"/>
            <a:ext cx="2019340" cy="1352317"/>
            <a:chOff x="1829551" y="4524963"/>
            <a:chExt cx="1342079" cy="906630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5CA737F3-86E7-48FE-BF2B-8CE95B9860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0" t="24302" r="63011" b="57991"/>
            <a:stretch/>
          </p:blipFill>
          <p:spPr>
            <a:xfrm>
              <a:off x="2117318" y="4524963"/>
              <a:ext cx="759430" cy="520873"/>
            </a:xfrm>
            <a:prstGeom prst="rect">
              <a:avLst/>
            </a:prstGeom>
          </p:spPr>
        </p:pic>
        <p:sp>
          <p:nvSpPr>
            <p:cNvPr id="71" name="CuadroTexto 70">
              <a:extLst>
                <a:ext uri="{FF2B5EF4-FFF2-40B4-BE49-F238E27FC236}">
                  <a16:creationId xmlns:a16="http://schemas.microsoft.com/office/drawing/2014/main" id="{5952D53A-1710-477B-9031-8C949665B717}"/>
                </a:ext>
              </a:extLst>
            </p:cNvPr>
            <p:cNvSpPr txBox="1"/>
            <p:nvPr/>
          </p:nvSpPr>
          <p:spPr>
            <a:xfrm>
              <a:off x="1829551" y="5169983"/>
              <a:ext cx="134207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dirty="0"/>
                <a:t>MTT 0.5 mg/ml</a:t>
              </a:r>
              <a:endParaRPr lang="en-US" sz="1100" dirty="0"/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31AD3A9E-28C5-4156-A0EE-4E5F04ED1806}"/>
              </a:ext>
            </a:extLst>
          </p:cNvPr>
          <p:cNvGrpSpPr/>
          <p:nvPr/>
        </p:nvGrpSpPr>
        <p:grpSpPr>
          <a:xfrm>
            <a:off x="5287880" y="4524962"/>
            <a:ext cx="1888240" cy="1608738"/>
            <a:chOff x="3154378" y="4524963"/>
            <a:chExt cx="1342079" cy="1124445"/>
          </a:xfrm>
        </p:grpSpPr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4304BE63-7B2C-4E6F-93C3-7C6CD5251F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0" t="49685" r="62000" b="32571"/>
            <a:stretch/>
          </p:blipFill>
          <p:spPr>
            <a:xfrm>
              <a:off x="3406292" y="4524963"/>
              <a:ext cx="860875" cy="576127"/>
            </a:xfrm>
            <a:prstGeom prst="rect">
              <a:avLst/>
            </a:prstGeom>
          </p:spPr>
        </p:pic>
        <p:sp>
          <p:nvSpPr>
            <p:cNvPr id="74" name="CuadroTexto 73">
              <a:extLst>
                <a:ext uri="{FF2B5EF4-FFF2-40B4-BE49-F238E27FC236}">
                  <a16:creationId xmlns:a16="http://schemas.microsoft.com/office/drawing/2014/main" id="{A0977497-F11F-4393-B3CC-4839C1FFAB28}"/>
                </a:ext>
              </a:extLst>
            </p:cNvPr>
            <p:cNvSpPr txBox="1"/>
            <p:nvPr/>
          </p:nvSpPr>
          <p:spPr>
            <a:xfrm>
              <a:off x="3154378" y="5218521"/>
              <a:ext cx="134207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dirty="0"/>
                <a:t>Solubilización cristales </a:t>
              </a:r>
              <a:r>
                <a:rPr lang="es-EC" sz="1100" dirty="0" err="1"/>
                <a:t>formazan</a:t>
              </a:r>
              <a:endParaRPr lang="en-US" sz="1100" dirty="0"/>
            </a:p>
          </p:txBody>
        </p:sp>
      </p:grpSp>
      <p:sp>
        <p:nvSpPr>
          <p:cNvPr id="73" name="CuadroTexto 72">
            <a:extLst>
              <a:ext uri="{FF2B5EF4-FFF2-40B4-BE49-F238E27FC236}">
                <a16:creationId xmlns:a16="http://schemas.microsoft.com/office/drawing/2014/main" id="{1E8D280E-535F-4097-9EE1-63E253AC8CE1}"/>
              </a:ext>
            </a:extLst>
          </p:cNvPr>
          <p:cNvSpPr txBox="1"/>
          <p:nvPr/>
        </p:nvSpPr>
        <p:spPr>
          <a:xfrm>
            <a:off x="0" y="1673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METODOLOGÍA</a:t>
            </a:r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480B68A5-FB42-450E-9271-F1F5C5A6CBEA}"/>
              </a:ext>
            </a:extLst>
          </p:cNvPr>
          <p:cNvSpPr txBox="1"/>
          <p:nvPr/>
        </p:nvSpPr>
        <p:spPr>
          <a:xfrm>
            <a:off x="407368" y="671488"/>
            <a:ext cx="8174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rgbClr val="00713C"/>
                </a:solidFill>
                <a:ea typeface="ＭＳ Ｐゴシック" charset="0"/>
              </a:rPr>
              <a:t>Evaluación de la actividad biológica del </a:t>
            </a:r>
            <a:r>
              <a:rPr lang="es-ES" sz="2800" dirty="0" err="1">
                <a:solidFill>
                  <a:srgbClr val="00713C"/>
                </a:solidFill>
                <a:ea typeface="ＭＳ Ｐゴシック" charset="0"/>
              </a:rPr>
              <a:t>rhIFN</a:t>
            </a:r>
            <a:r>
              <a:rPr lang="es-ES" sz="2800" dirty="0">
                <a:solidFill>
                  <a:srgbClr val="00713C"/>
                </a:solidFill>
                <a:ea typeface="ＭＳ Ｐゴシック" charset="0"/>
              </a:rPr>
              <a:t>α-2b</a:t>
            </a:r>
          </a:p>
        </p:txBody>
      </p:sp>
      <p:cxnSp>
        <p:nvCxnSpPr>
          <p:cNvPr id="78" name="Conector recto de flecha 77">
            <a:extLst>
              <a:ext uri="{FF2B5EF4-FFF2-40B4-BE49-F238E27FC236}">
                <a16:creationId xmlns:a16="http://schemas.microsoft.com/office/drawing/2014/main" id="{A8FF915A-8EAB-46E9-90B8-1B69444A884D}"/>
              </a:ext>
            </a:extLst>
          </p:cNvPr>
          <p:cNvCxnSpPr>
            <a:cxnSpLocks/>
          </p:cNvCxnSpPr>
          <p:nvPr/>
        </p:nvCxnSpPr>
        <p:spPr>
          <a:xfrm>
            <a:off x="2207640" y="2473121"/>
            <a:ext cx="6480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28" name="Grupo 27">
            <a:extLst>
              <a:ext uri="{FF2B5EF4-FFF2-40B4-BE49-F238E27FC236}">
                <a16:creationId xmlns:a16="http://schemas.microsoft.com/office/drawing/2014/main" id="{DAF4FA12-EB9F-4CF5-B3C1-B71BCF44205B}"/>
              </a:ext>
            </a:extLst>
          </p:cNvPr>
          <p:cNvGrpSpPr/>
          <p:nvPr/>
        </p:nvGrpSpPr>
        <p:grpSpPr>
          <a:xfrm>
            <a:off x="263352" y="2172813"/>
            <a:ext cx="1725151" cy="1425803"/>
            <a:chOff x="847113" y="2276872"/>
            <a:chExt cx="1360454" cy="1089863"/>
          </a:xfrm>
        </p:grpSpPr>
        <p:pic>
          <p:nvPicPr>
            <p:cNvPr id="77" name="Imagen 76">
              <a:extLst>
                <a:ext uri="{FF2B5EF4-FFF2-40B4-BE49-F238E27FC236}">
                  <a16:creationId xmlns:a16="http://schemas.microsoft.com/office/drawing/2014/main" id="{EA8D65AB-5FD7-42E1-9842-2DD296642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" t="25231" r="632" b="23692"/>
            <a:stretch/>
          </p:blipFill>
          <p:spPr>
            <a:xfrm>
              <a:off x="847113" y="2276872"/>
              <a:ext cx="1269218" cy="659781"/>
            </a:xfrm>
            <a:prstGeom prst="rect">
              <a:avLst/>
            </a:prstGeom>
          </p:spPr>
        </p:pic>
        <p:sp>
          <p:nvSpPr>
            <p:cNvPr id="79" name="CuadroTexto 78">
              <a:extLst>
                <a:ext uri="{FF2B5EF4-FFF2-40B4-BE49-F238E27FC236}">
                  <a16:creationId xmlns:a16="http://schemas.microsoft.com/office/drawing/2014/main" id="{DCB50674-1D5B-4A58-8306-E7312E879BF7}"/>
                </a:ext>
              </a:extLst>
            </p:cNvPr>
            <p:cNvSpPr txBox="1"/>
            <p:nvPr/>
          </p:nvSpPr>
          <p:spPr>
            <a:xfrm>
              <a:off x="865488" y="2907978"/>
              <a:ext cx="1342079" cy="458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dirty="0"/>
                <a:t>HEp-2</a:t>
              </a:r>
            </a:p>
            <a:p>
              <a:pPr algn="ctr"/>
              <a:r>
                <a:rPr lang="pt-BR" sz="1100" dirty="0"/>
                <a:t>12 x 10</a:t>
              </a:r>
              <a:r>
                <a:rPr lang="pt-BR" sz="1100" baseline="30000" dirty="0"/>
                <a:t>4</a:t>
              </a:r>
              <a:r>
                <a:rPr lang="pt-BR" sz="1100" dirty="0"/>
                <a:t> células/</a:t>
              </a:r>
              <a:r>
                <a:rPr lang="pt-BR" sz="1100" dirty="0" err="1"/>
                <a:t>mL</a:t>
              </a:r>
              <a:endParaRPr lang="pt-BR" sz="1100" dirty="0"/>
            </a:p>
            <a:p>
              <a:pPr algn="ctr"/>
              <a:r>
                <a:rPr lang="pt-BR" sz="1100" dirty="0"/>
                <a:t>IFN </a:t>
              </a:r>
              <a:r>
                <a:rPr lang="pt-BR" sz="1100" dirty="0" err="1"/>
                <a:t>luego</a:t>
              </a:r>
              <a:r>
                <a:rPr lang="pt-BR" sz="1100" dirty="0"/>
                <a:t> de 24 h</a:t>
              </a: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EB7484CB-B740-4918-8A37-C9FBF6A67C77}"/>
              </a:ext>
            </a:extLst>
          </p:cNvPr>
          <p:cNvGrpSpPr/>
          <p:nvPr/>
        </p:nvGrpSpPr>
        <p:grpSpPr>
          <a:xfrm>
            <a:off x="8674118" y="1800694"/>
            <a:ext cx="1666882" cy="1753736"/>
            <a:chOff x="6813785" y="2029441"/>
            <a:chExt cx="1342079" cy="1526837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5743010C-7AC0-4623-B5EB-95A5E4A54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3785" y="2029441"/>
              <a:ext cx="1342079" cy="1004322"/>
            </a:xfrm>
            <a:prstGeom prst="rect">
              <a:avLst/>
            </a:prstGeom>
          </p:spPr>
        </p:pic>
        <p:sp>
          <p:nvSpPr>
            <p:cNvPr id="68" name="CuadroTexto 67">
              <a:extLst>
                <a:ext uri="{FF2B5EF4-FFF2-40B4-BE49-F238E27FC236}">
                  <a16:creationId xmlns:a16="http://schemas.microsoft.com/office/drawing/2014/main" id="{8FDE43FD-972C-4579-AA5A-37A1A69D1467}"/>
                </a:ext>
              </a:extLst>
            </p:cNvPr>
            <p:cNvSpPr txBox="1"/>
            <p:nvPr/>
          </p:nvSpPr>
          <p:spPr>
            <a:xfrm>
              <a:off x="6854497" y="3033763"/>
              <a:ext cx="1301367" cy="522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dirty="0"/>
                <a:t>Cálculo reducción de ECP a partir de curva de calibración</a:t>
              </a:r>
              <a:endParaRPr lang="en-US" sz="1100" dirty="0"/>
            </a:p>
          </p:txBody>
        </p:sp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id="{80215C78-0DA7-4F66-95B4-62A32BE59699}"/>
              </a:ext>
            </a:extLst>
          </p:cNvPr>
          <p:cNvGrpSpPr/>
          <p:nvPr/>
        </p:nvGrpSpPr>
        <p:grpSpPr>
          <a:xfrm>
            <a:off x="7896128" y="4367343"/>
            <a:ext cx="3003950" cy="1400514"/>
            <a:chOff x="8737237" y="4367343"/>
            <a:chExt cx="3003950" cy="1400514"/>
          </a:xfrm>
        </p:grpSpPr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41C0BA7E-86C3-438D-9D48-546335D6D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144000" y="4367343"/>
              <a:ext cx="1888240" cy="1102476"/>
            </a:xfrm>
            <a:prstGeom prst="rect">
              <a:avLst/>
            </a:prstGeom>
          </p:spPr>
        </p:pic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2C94EB29-07FB-4EFD-AF53-EE32DC49F728}"/>
                </a:ext>
              </a:extLst>
            </p:cNvPr>
            <p:cNvSpPr txBox="1"/>
            <p:nvPr/>
          </p:nvSpPr>
          <p:spPr>
            <a:xfrm>
              <a:off x="8737237" y="5506247"/>
              <a:ext cx="30039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dirty="0"/>
                <a:t>Determinación viabilidad celular</a:t>
              </a:r>
              <a:endParaRPr lang="en-US" sz="1100" dirty="0"/>
            </a:p>
          </p:txBody>
        </p:sp>
      </p:grpSp>
      <p:sp>
        <p:nvSpPr>
          <p:cNvPr id="2" name="Cerrar llave 1">
            <a:extLst>
              <a:ext uri="{FF2B5EF4-FFF2-40B4-BE49-F238E27FC236}">
                <a16:creationId xmlns:a16="http://schemas.microsoft.com/office/drawing/2014/main" id="{1330A211-C95D-4575-9C55-6C66756DCBB9}"/>
              </a:ext>
            </a:extLst>
          </p:cNvPr>
          <p:cNvSpPr/>
          <p:nvPr/>
        </p:nvSpPr>
        <p:spPr>
          <a:xfrm>
            <a:off x="10469697" y="2604389"/>
            <a:ext cx="256394" cy="2350746"/>
          </a:xfrm>
          <a:prstGeom prst="righ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D870D03D-E594-4BFC-B939-AD1254D03454}"/>
              </a:ext>
            </a:extLst>
          </p:cNvPr>
          <p:cNvSpPr txBox="1"/>
          <p:nvPr/>
        </p:nvSpPr>
        <p:spPr>
          <a:xfrm>
            <a:off x="10755432" y="3564318"/>
            <a:ext cx="1389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100" dirty="0"/>
              <a:t>Análisis estadístico</a:t>
            </a:r>
          </a:p>
          <a:p>
            <a:pPr algn="ctr"/>
            <a:r>
              <a:rPr lang="es-EC" sz="1100" dirty="0"/>
              <a:t>PRISM 9</a:t>
            </a:r>
            <a:endParaRPr lang="en-US" sz="1100" dirty="0"/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B7B0BD21-15D3-41B5-B21A-8766351FE35C}"/>
              </a:ext>
            </a:extLst>
          </p:cNvPr>
          <p:cNvSpPr txBox="1"/>
          <p:nvPr/>
        </p:nvSpPr>
        <p:spPr>
          <a:xfrm>
            <a:off x="11640616" y="123109"/>
            <a:ext cx="442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dirty="0"/>
              <a:t>18</a:t>
            </a:r>
            <a:endParaRPr lang="es-EC" sz="2000" b="1" dirty="0"/>
          </a:p>
        </p:txBody>
      </p:sp>
    </p:spTree>
    <p:extLst>
      <p:ext uri="{BB962C8B-B14F-4D97-AF65-F5344CB8AC3E}">
        <p14:creationId xmlns:p14="http://schemas.microsoft.com/office/powerpoint/2010/main" val="1857028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uadroTexto 28">
            <a:extLst>
              <a:ext uri="{FF2B5EF4-FFF2-40B4-BE49-F238E27FC236}">
                <a16:creationId xmlns:a16="http://schemas.microsoft.com/office/drawing/2014/main" id="{AD736982-1723-4A5B-AD31-DC6FFD5C3037}"/>
              </a:ext>
            </a:extLst>
          </p:cNvPr>
          <p:cNvSpPr txBox="1"/>
          <p:nvPr/>
        </p:nvSpPr>
        <p:spPr>
          <a:xfrm>
            <a:off x="0" y="0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METODOLOGÍA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BA3540A-0E9C-48F1-B1F5-ADBEBED1D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375" y="1268760"/>
            <a:ext cx="3861394" cy="4934314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B39F99E-40C1-4D96-BFE6-D55F8806C21A}"/>
              </a:ext>
            </a:extLst>
          </p:cNvPr>
          <p:cNvSpPr txBox="1"/>
          <p:nvPr/>
        </p:nvSpPr>
        <p:spPr>
          <a:xfrm>
            <a:off x="407368" y="671488"/>
            <a:ext cx="3457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rgbClr val="00713C"/>
                </a:solidFill>
                <a:ea typeface="ＭＳ Ｐゴシック" charset="0"/>
              </a:rPr>
              <a:t>Síntesis de CS-</a:t>
            </a:r>
            <a:r>
              <a:rPr lang="es-ES" sz="2800" dirty="0" err="1">
                <a:solidFill>
                  <a:srgbClr val="00713C"/>
                </a:solidFill>
                <a:ea typeface="ＭＳ Ｐゴシック" charset="0"/>
              </a:rPr>
              <a:t>NPs</a:t>
            </a:r>
            <a:endParaRPr lang="es-ES" sz="2800" dirty="0">
              <a:solidFill>
                <a:srgbClr val="00713C"/>
              </a:solidFill>
              <a:ea typeface="ＭＳ Ｐゴシック" charset="0"/>
            </a:endParaRPr>
          </a:p>
        </p:txBody>
      </p:sp>
      <p:grpSp>
        <p:nvGrpSpPr>
          <p:cNvPr id="8204" name="Grupo 8203">
            <a:extLst>
              <a:ext uri="{FF2B5EF4-FFF2-40B4-BE49-F238E27FC236}">
                <a16:creationId xmlns:a16="http://schemas.microsoft.com/office/drawing/2014/main" id="{87838674-D40C-4951-B79A-D9FBDD65C58C}"/>
              </a:ext>
            </a:extLst>
          </p:cNvPr>
          <p:cNvGrpSpPr/>
          <p:nvPr/>
        </p:nvGrpSpPr>
        <p:grpSpPr>
          <a:xfrm>
            <a:off x="7037483" y="2740743"/>
            <a:ext cx="4243093" cy="1573509"/>
            <a:chOff x="6389411" y="2740743"/>
            <a:chExt cx="4243093" cy="1573509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99D6EE5F-C0B3-4793-A37A-80C9C523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92344" y="2740743"/>
              <a:ext cx="1440160" cy="157350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64713B74-C852-4E9F-A50C-E5BB6A8FF0AE}"/>
                </a:ext>
              </a:extLst>
            </p:cNvPr>
            <p:cNvSpPr/>
            <p:nvPr/>
          </p:nvSpPr>
          <p:spPr>
            <a:xfrm>
              <a:off x="6389411" y="2949388"/>
              <a:ext cx="193563" cy="191581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0D204808-99AA-427A-8021-6C73D50B7834}"/>
                </a:ext>
              </a:extLst>
            </p:cNvPr>
            <p:cNvCxnSpPr>
              <a:cxnSpLocks/>
              <a:endCxn id="3" idx="0"/>
            </p:cNvCxnSpPr>
            <p:nvPr/>
          </p:nvCxnSpPr>
          <p:spPr>
            <a:xfrm flipV="1">
              <a:off x="6486192" y="2740743"/>
              <a:ext cx="3426232" cy="2086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D525BA97-2F22-4F5E-8A78-040A208BAF02}"/>
                </a:ext>
              </a:extLst>
            </p:cNvPr>
            <p:cNvCxnSpPr>
              <a:cxnSpLocks/>
              <a:stCxn id="6" idx="4"/>
            </p:cNvCxnSpPr>
            <p:nvPr/>
          </p:nvCxnSpPr>
          <p:spPr>
            <a:xfrm>
              <a:off x="6486193" y="3140969"/>
              <a:ext cx="3282215" cy="117328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715195B-8319-4590-A59F-78C54DBFAC02}"/>
              </a:ext>
            </a:extLst>
          </p:cNvPr>
          <p:cNvSpPr txBox="1"/>
          <p:nvPr/>
        </p:nvSpPr>
        <p:spPr>
          <a:xfrm>
            <a:off x="3935760" y="2708920"/>
            <a:ext cx="2413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/>
              <a:t>ΔV inyector</a:t>
            </a:r>
            <a:endParaRPr lang="en-US" sz="1400" b="1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9446B516-192F-4234-981C-91A5E67B578B}"/>
              </a:ext>
            </a:extLst>
          </p:cNvPr>
          <p:cNvSpPr txBox="1"/>
          <p:nvPr/>
        </p:nvSpPr>
        <p:spPr>
          <a:xfrm>
            <a:off x="3935760" y="5569495"/>
            <a:ext cx="2413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/>
              <a:t>ΔV colector</a:t>
            </a:r>
            <a:endParaRPr lang="en-US" sz="1400" b="1" dirty="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1AE59BE8-3107-40C4-941E-EBE03749A667}"/>
              </a:ext>
            </a:extLst>
          </p:cNvPr>
          <p:cNvSpPr txBox="1"/>
          <p:nvPr/>
        </p:nvSpPr>
        <p:spPr>
          <a:xfrm>
            <a:off x="6778902" y="1330895"/>
            <a:ext cx="2413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/>
              <a:t>Flujo de salida</a:t>
            </a:r>
            <a:endParaRPr lang="en-US" sz="1400" b="1" dirty="0"/>
          </a:p>
        </p:txBody>
      </p: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7EEC6EEB-6A94-4BB9-92CB-815FD8290447}"/>
              </a:ext>
            </a:extLst>
          </p:cNvPr>
          <p:cNvCxnSpPr>
            <a:cxnSpLocks/>
            <a:stCxn id="35" idx="3"/>
          </p:cNvCxnSpPr>
          <p:nvPr/>
        </p:nvCxnSpPr>
        <p:spPr>
          <a:xfrm>
            <a:off x="2518908" y="1993223"/>
            <a:ext cx="4386048" cy="728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8197" name="Imagen 8196">
            <a:extLst>
              <a:ext uri="{FF2B5EF4-FFF2-40B4-BE49-F238E27FC236}">
                <a16:creationId xmlns:a16="http://schemas.microsoft.com/office/drawing/2014/main" id="{FA9F16CA-7C79-4325-8D25-8585261986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466694">
            <a:off x="82668" y="2523503"/>
            <a:ext cx="2387616" cy="2348368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B4837FC1-CE6E-440F-8DAE-BF7F3526BA52}"/>
              </a:ext>
            </a:extLst>
          </p:cNvPr>
          <p:cNvSpPr txBox="1"/>
          <p:nvPr/>
        </p:nvSpPr>
        <p:spPr>
          <a:xfrm>
            <a:off x="34044" y="1747001"/>
            <a:ext cx="24848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/>
              <a:t>Polímero</a:t>
            </a:r>
          </a:p>
          <a:p>
            <a:pPr algn="ctr"/>
            <a:r>
              <a:rPr lang="es-EC" sz="1200" dirty="0"/>
              <a:t>LMWC 1% en ácido acético 0.5%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FB8D87F4-9AD9-41C1-B8A3-73ED517F69FD}"/>
              </a:ext>
            </a:extLst>
          </p:cNvPr>
          <p:cNvSpPr txBox="1"/>
          <p:nvPr/>
        </p:nvSpPr>
        <p:spPr>
          <a:xfrm>
            <a:off x="1882945" y="3861048"/>
            <a:ext cx="334895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/>
              <a:t>CS-</a:t>
            </a:r>
            <a:r>
              <a:rPr lang="es-EC" sz="1200" b="1" dirty="0" err="1"/>
              <a:t>NPs</a:t>
            </a:r>
            <a:r>
              <a:rPr lang="es-EC" sz="1200" b="1" dirty="0"/>
              <a:t> blanco</a:t>
            </a:r>
          </a:p>
          <a:p>
            <a:r>
              <a:rPr lang="es-EC" sz="1100" dirty="0"/>
              <a:t>4 ml polímero</a:t>
            </a:r>
          </a:p>
          <a:p>
            <a:r>
              <a:rPr lang="es-EC" sz="1100" dirty="0"/>
              <a:t>4 ml </a:t>
            </a:r>
            <a:r>
              <a:rPr lang="es-EC" sz="1100" dirty="0" err="1"/>
              <a:t>EtOH</a:t>
            </a:r>
            <a:r>
              <a:rPr lang="es-EC" sz="1100" dirty="0"/>
              <a:t> absoluto</a:t>
            </a:r>
            <a:endParaRPr lang="en-US" sz="1100" dirty="0"/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113365E9-4F60-4738-87CE-15CB39BA0754}"/>
              </a:ext>
            </a:extLst>
          </p:cNvPr>
          <p:cNvSpPr txBox="1"/>
          <p:nvPr/>
        </p:nvSpPr>
        <p:spPr>
          <a:xfrm>
            <a:off x="9371190" y="4489956"/>
            <a:ext cx="24134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/>
              <a:t>Verificar formación del cono de Taylor y del chorro</a:t>
            </a:r>
            <a:endParaRPr lang="en-US" sz="1400" b="1" dirty="0"/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15299062-3224-4022-A35C-BAFA8E9C0A68}"/>
              </a:ext>
            </a:extLst>
          </p:cNvPr>
          <p:cNvSpPr/>
          <p:nvPr/>
        </p:nvSpPr>
        <p:spPr>
          <a:xfrm>
            <a:off x="0" y="6400412"/>
            <a:ext cx="84636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 err="1"/>
              <a:t>Morad</a:t>
            </a:r>
            <a:r>
              <a:rPr lang="en-US" sz="1200" b="1" i="1" dirty="0"/>
              <a:t>, M., </a:t>
            </a:r>
            <a:r>
              <a:rPr lang="en-US" sz="1200" b="1" i="1" dirty="0" err="1"/>
              <a:t>Rajabi</a:t>
            </a:r>
            <a:r>
              <a:rPr lang="en-US" sz="1200" b="1" i="1" dirty="0"/>
              <a:t>, A., </a:t>
            </a:r>
            <a:r>
              <a:rPr lang="en-US" sz="1200" b="1" i="1" dirty="0" err="1"/>
              <a:t>Razavi</a:t>
            </a:r>
            <a:r>
              <a:rPr lang="en-US" sz="1200" b="1" i="1" dirty="0"/>
              <a:t>, M. et al. (2016). Sci Rep 6, 38509. https://doi.org/10.1038/srep38509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F3BF04C-BC7A-4531-917F-625FF41D1769}"/>
              </a:ext>
            </a:extLst>
          </p:cNvPr>
          <p:cNvSpPr txBox="1"/>
          <p:nvPr/>
        </p:nvSpPr>
        <p:spPr>
          <a:xfrm>
            <a:off x="1871996" y="4719756"/>
            <a:ext cx="334895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/>
              <a:t>CS-</a:t>
            </a:r>
            <a:r>
              <a:rPr lang="es-EC" sz="1200" b="1" dirty="0" err="1"/>
              <a:t>NPs</a:t>
            </a:r>
            <a:r>
              <a:rPr lang="es-EC" sz="1200" b="1" dirty="0"/>
              <a:t> con </a:t>
            </a:r>
            <a:r>
              <a:rPr lang="es-EC" sz="1200" b="1" dirty="0" err="1"/>
              <a:t>rhIFN</a:t>
            </a:r>
            <a:r>
              <a:rPr lang="es-EC" sz="1200" b="1" dirty="0"/>
              <a:t>α-2b</a:t>
            </a:r>
            <a:endParaRPr lang="es-EC" sz="1200" dirty="0"/>
          </a:p>
          <a:p>
            <a:r>
              <a:rPr lang="es-EC" sz="1100" dirty="0"/>
              <a:t>14 ml polímero</a:t>
            </a:r>
          </a:p>
          <a:p>
            <a:r>
              <a:rPr lang="es-EC" sz="1100" dirty="0"/>
              <a:t>2 ml </a:t>
            </a:r>
            <a:r>
              <a:rPr lang="es-EC" sz="1100" dirty="0" err="1"/>
              <a:t>rhIFN</a:t>
            </a:r>
            <a:r>
              <a:rPr lang="es-EC" sz="1100" dirty="0"/>
              <a:t>α-2b en PBS 0.5X</a:t>
            </a:r>
          </a:p>
          <a:p>
            <a:r>
              <a:rPr lang="es-EC" sz="1100" dirty="0"/>
              <a:t>9.5 ml </a:t>
            </a:r>
            <a:r>
              <a:rPr lang="es-EC" sz="1100" dirty="0" err="1"/>
              <a:t>EtOH</a:t>
            </a:r>
            <a:r>
              <a:rPr lang="es-EC" sz="1100" dirty="0"/>
              <a:t> absoluto</a:t>
            </a:r>
            <a:endParaRPr lang="en-US" sz="1100" dirty="0"/>
          </a:p>
        </p:txBody>
      </p:sp>
      <p:sp>
        <p:nvSpPr>
          <p:cNvPr id="4" name="Abrir llave 3">
            <a:extLst>
              <a:ext uri="{FF2B5EF4-FFF2-40B4-BE49-F238E27FC236}">
                <a16:creationId xmlns:a16="http://schemas.microsoft.com/office/drawing/2014/main" id="{39CCDFA6-59A9-490C-B7C4-8F7EC582F1E0}"/>
              </a:ext>
            </a:extLst>
          </p:cNvPr>
          <p:cNvSpPr/>
          <p:nvPr/>
        </p:nvSpPr>
        <p:spPr>
          <a:xfrm>
            <a:off x="1630915" y="3933056"/>
            <a:ext cx="241081" cy="1504513"/>
          </a:xfrm>
          <a:prstGeom prst="lef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FDADD52-8126-484F-966C-15D944C8D09A}"/>
              </a:ext>
            </a:extLst>
          </p:cNvPr>
          <p:cNvSpPr txBox="1"/>
          <p:nvPr/>
        </p:nvSpPr>
        <p:spPr>
          <a:xfrm>
            <a:off x="11640616" y="123109"/>
            <a:ext cx="442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600" b="1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261686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03512" y="1"/>
            <a:ext cx="2891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CONTENIDO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8B5B7418-84E9-4143-84D4-C0F606EA33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5963908"/>
              </p:ext>
            </p:extLst>
          </p:nvPr>
        </p:nvGraphicFramePr>
        <p:xfrm>
          <a:off x="2032000" y="58861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FCA7EEA8-5341-4C8E-BBE7-C54DDEB06854}"/>
              </a:ext>
            </a:extLst>
          </p:cNvPr>
          <p:cNvSpPr txBox="1"/>
          <p:nvPr/>
        </p:nvSpPr>
        <p:spPr>
          <a:xfrm>
            <a:off x="11640616" y="123109"/>
            <a:ext cx="442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6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71327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uadroTexto 28">
            <a:extLst>
              <a:ext uri="{FF2B5EF4-FFF2-40B4-BE49-F238E27FC236}">
                <a16:creationId xmlns:a16="http://schemas.microsoft.com/office/drawing/2014/main" id="{AD736982-1723-4A5B-AD31-DC6FFD5C3037}"/>
              </a:ext>
            </a:extLst>
          </p:cNvPr>
          <p:cNvSpPr txBox="1"/>
          <p:nvPr/>
        </p:nvSpPr>
        <p:spPr>
          <a:xfrm>
            <a:off x="0" y="0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METODOLOGÍA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8F850F2-4492-4B44-80C1-78AC4656123F}"/>
              </a:ext>
            </a:extLst>
          </p:cNvPr>
          <p:cNvSpPr txBox="1"/>
          <p:nvPr/>
        </p:nvSpPr>
        <p:spPr>
          <a:xfrm>
            <a:off x="407368" y="671488"/>
            <a:ext cx="5460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rgbClr val="00713C"/>
                </a:solidFill>
                <a:ea typeface="ＭＳ Ｐゴシック" charset="0"/>
              </a:rPr>
              <a:t>Caracterización física de las </a:t>
            </a:r>
            <a:r>
              <a:rPr lang="es-ES" sz="2800" dirty="0" err="1">
                <a:solidFill>
                  <a:srgbClr val="00713C"/>
                </a:solidFill>
                <a:ea typeface="ＭＳ Ｐゴシック" charset="0"/>
              </a:rPr>
              <a:t>NPs</a:t>
            </a:r>
            <a:endParaRPr lang="es-ES" sz="2800" dirty="0">
              <a:solidFill>
                <a:srgbClr val="00713C"/>
              </a:solidFill>
              <a:ea typeface="ＭＳ Ｐゴシック" charset="0"/>
            </a:endParaRPr>
          </a:p>
        </p:txBody>
      </p:sp>
      <p:pic>
        <p:nvPicPr>
          <p:cNvPr id="9218" name="Picture 2" descr="Tubo Pellet Vacío - Gráficos vectoriales gratis en Pixabay">
            <a:extLst>
              <a:ext uri="{FF2B5EF4-FFF2-40B4-BE49-F238E27FC236}">
                <a16:creationId xmlns:a16="http://schemas.microsoft.com/office/drawing/2014/main" id="{4D552F88-EB2A-409E-B32D-17BD37F6E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555" y="1556792"/>
            <a:ext cx="1048013" cy="175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ubo Pellet Vacío - Gráficos vectoriales gratis en Pixabay">
            <a:extLst>
              <a:ext uri="{FF2B5EF4-FFF2-40B4-BE49-F238E27FC236}">
                <a16:creationId xmlns:a16="http://schemas.microsoft.com/office/drawing/2014/main" id="{0675AF29-5025-4085-856D-F89D11CA7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555" y="3761398"/>
            <a:ext cx="1048013" cy="175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FEI Tecnai G2 Spirit Twin TEM – Nanoscience Initiative">
            <a:extLst>
              <a:ext uri="{FF2B5EF4-FFF2-40B4-BE49-F238E27FC236}">
                <a16:creationId xmlns:a16="http://schemas.microsoft.com/office/drawing/2014/main" id="{9790603C-F122-44D4-8C2B-033C40129F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6" t="4851" r="25588" b="8000"/>
          <a:stretch/>
        </p:blipFill>
        <p:spPr bwMode="auto">
          <a:xfrm>
            <a:off x="4561275" y="1412776"/>
            <a:ext cx="3046893" cy="414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3F6D576-CD44-456B-85B7-92718BBE4550}"/>
              </a:ext>
            </a:extLst>
          </p:cNvPr>
          <p:cNvSpPr txBox="1"/>
          <p:nvPr/>
        </p:nvSpPr>
        <p:spPr>
          <a:xfrm>
            <a:off x="-188057" y="2564904"/>
            <a:ext cx="2413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/>
              <a:t>CS-</a:t>
            </a:r>
            <a:r>
              <a:rPr lang="es-EC" sz="1400" dirty="0" err="1"/>
              <a:t>NPs</a:t>
            </a:r>
            <a:r>
              <a:rPr lang="es-EC" sz="1400" dirty="0"/>
              <a:t> blanco</a:t>
            </a:r>
            <a:endParaRPr lang="en-US" sz="140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8DF1FBF-D9E6-45E6-BF15-5D5B69F88273}"/>
              </a:ext>
            </a:extLst>
          </p:cNvPr>
          <p:cNvSpPr txBox="1"/>
          <p:nvPr/>
        </p:nvSpPr>
        <p:spPr>
          <a:xfrm>
            <a:off x="340965" y="4591200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/>
              <a:t>CS-</a:t>
            </a:r>
            <a:r>
              <a:rPr lang="es-EC" sz="1400" dirty="0" err="1"/>
              <a:t>NPs</a:t>
            </a:r>
            <a:r>
              <a:rPr lang="es-EC" sz="1400" dirty="0"/>
              <a:t> con </a:t>
            </a:r>
            <a:r>
              <a:rPr lang="es-EC" sz="1400" dirty="0" err="1"/>
              <a:t>rhIFN</a:t>
            </a:r>
            <a:r>
              <a:rPr lang="es-EC" sz="1400" dirty="0"/>
              <a:t>α-2b</a:t>
            </a:r>
            <a:endParaRPr lang="en-US" sz="14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83E0D39-7AE9-49F9-91E7-DAC1C18231B9}"/>
              </a:ext>
            </a:extLst>
          </p:cNvPr>
          <p:cNvSpPr txBox="1"/>
          <p:nvPr/>
        </p:nvSpPr>
        <p:spPr>
          <a:xfrm>
            <a:off x="9604617" y="3125579"/>
            <a:ext cx="2512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/>
              <a:t>Distribución de tamaño</a:t>
            </a:r>
          </a:p>
          <a:p>
            <a:pPr algn="ctr"/>
            <a:r>
              <a:rPr lang="es-EC" sz="1600" b="1" dirty="0"/>
              <a:t>Morfología</a:t>
            </a:r>
            <a:endParaRPr lang="en-US" sz="1600" b="1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C381067-9FAE-456B-AAA4-D7A94ED9903E}"/>
              </a:ext>
            </a:extLst>
          </p:cNvPr>
          <p:cNvSpPr txBox="1"/>
          <p:nvPr/>
        </p:nvSpPr>
        <p:spPr>
          <a:xfrm>
            <a:off x="4834686" y="5713511"/>
            <a:ext cx="2413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/>
              <a:t>Microscopía TEM/STEM</a:t>
            </a:r>
            <a:endParaRPr lang="en-US" sz="1400" dirty="0"/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A79E0689-F04D-4762-B1D3-A85C461CF230}"/>
              </a:ext>
            </a:extLst>
          </p:cNvPr>
          <p:cNvCxnSpPr>
            <a:cxnSpLocks/>
          </p:cNvCxnSpPr>
          <p:nvPr/>
        </p:nvCxnSpPr>
        <p:spPr>
          <a:xfrm>
            <a:off x="2518157" y="2708920"/>
            <a:ext cx="235370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DAFE989A-88C3-4880-91F6-2959D420F3FB}"/>
              </a:ext>
            </a:extLst>
          </p:cNvPr>
          <p:cNvCxnSpPr>
            <a:cxnSpLocks/>
          </p:cNvCxnSpPr>
          <p:nvPr/>
        </p:nvCxnSpPr>
        <p:spPr>
          <a:xfrm flipV="1">
            <a:off x="2480979" y="4365104"/>
            <a:ext cx="2080296" cy="3600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ADD65E19-9913-48A5-A683-6352216D520D}"/>
              </a:ext>
            </a:extLst>
          </p:cNvPr>
          <p:cNvCxnSpPr>
            <a:cxnSpLocks/>
          </p:cNvCxnSpPr>
          <p:nvPr/>
        </p:nvCxnSpPr>
        <p:spPr>
          <a:xfrm>
            <a:off x="2480979" y="4725144"/>
            <a:ext cx="2080296" cy="5040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8EC791C3-E522-42B7-9E3E-9C7E8B219917}"/>
              </a:ext>
            </a:extLst>
          </p:cNvPr>
          <p:cNvCxnSpPr>
            <a:cxnSpLocks/>
          </p:cNvCxnSpPr>
          <p:nvPr/>
        </p:nvCxnSpPr>
        <p:spPr>
          <a:xfrm>
            <a:off x="7680176" y="3429000"/>
            <a:ext cx="194421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1CAB0D2D-B96E-4624-9473-F4E58A33F141}"/>
              </a:ext>
            </a:extLst>
          </p:cNvPr>
          <p:cNvSpPr txBox="1"/>
          <p:nvPr/>
        </p:nvSpPr>
        <p:spPr>
          <a:xfrm>
            <a:off x="2495600" y="2420888"/>
            <a:ext cx="2413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/>
              <a:t>Agua destilada tipo 1</a:t>
            </a:r>
            <a:endParaRPr lang="en-US" sz="1200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B585EEFD-3BD5-4DB6-8DE5-98731DFA091B}"/>
              </a:ext>
            </a:extLst>
          </p:cNvPr>
          <p:cNvSpPr txBox="1"/>
          <p:nvPr/>
        </p:nvSpPr>
        <p:spPr>
          <a:xfrm rot="20992242">
            <a:off x="2285126" y="4238077"/>
            <a:ext cx="2413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/>
              <a:t>Agua destilada tipo 1</a:t>
            </a:r>
            <a:endParaRPr lang="en-US" sz="1200" dirty="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E77E982E-909D-4A03-9B1B-1C6490E3BC2C}"/>
              </a:ext>
            </a:extLst>
          </p:cNvPr>
          <p:cNvSpPr txBox="1"/>
          <p:nvPr/>
        </p:nvSpPr>
        <p:spPr>
          <a:xfrm rot="794802">
            <a:off x="2351213" y="4997973"/>
            <a:ext cx="2413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/>
              <a:t>PTA 1 % por 5 s</a:t>
            </a:r>
            <a:endParaRPr lang="en-US" sz="1200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DBE1F7B4-98BE-46FE-91DF-D2A8A9281659}"/>
              </a:ext>
            </a:extLst>
          </p:cNvPr>
          <p:cNvSpPr txBox="1"/>
          <p:nvPr/>
        </p:nvSpPr>
        <p:spPr>
          <a:xfrm>
            <a:off x="7426974" y="3140968"/>
            <a:ext cx="2413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/>
              <a:t>Micrografías</a:t>
            </a:r>
            <a:endParaRPr lang="en-US" sz="120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840BD67-2A69-4E5E-8A8B-306EE48CA288}"/>
              </a:ext>
            </a:extLst>
          </p:cNvPr>
          <p:cNvSpPr txBox="1"/>
          <p:nvPr/>
        </p:nvSpPr>
        <p:spPr>
          <a:xfrm>
            <a:off x="11640616" y="123109"/>
            <a:ext cx="442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600" b="1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855197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uadroTexto 28">
            <a:extLst>
              <a:ext uri="{FF2B5EF4-FFF2-40B4-BE49-F238E27FC236}">
                <a16:creationId xmlns:a16="http://schemas.microsoft.com/office/drawing/2014/main" id="{AD736982-1723-4A5B-AD31-DC6FFD5C3037}"/>
              </a:ext>
            </a:extLst>
          </p:cNvPr>
          <p:cNvSpPr txBox="1"/>
          <p:nvPr/>
        </p:nvSpPr>
        <p:spPr>
          <a:xfrm>
            <a:off x="0" y="0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METODOLOGÍA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8F850F2-4492-4B44-80C1-78AC4656123F}"/>
              </a:ext>
            </a:extLst>
          </p:cNvPr>
          <p:cNvSpPr txBox="1"/>
          <p:nvPr/>
        </p:nvSpPr>
        <p:spPr>
          <a:xfrm>
            <a:off x="407369" y="671488"/>
            <a:ext cx="11377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>
                <a:solidFill>
                  <a:srgbClr val="00713C"/>
                </a:solidFill>
                <a:ea typeface="ＭＳ Ｐゴシック" charset="0"/>
              </a:rPr>
              <a:t>Evaluación de los sistemas de liberación de IFNα y su relación con la actividad biológica</a:t>
            </a:r>
          </a:p>
        </p:txBody>
      </p:sp>
      <p:pic>
        <p:nvPicPr>
          <p:cNvPr id="11266" name="Picture 2" descr="PubMed">
            <a:extLst>
              <a:ext uri="{FF2B5EF4-FFF2-40B4-BE49-F238E27FC236}">
                <a16:creationId xmlns:a16="http://schemas.microsoft.com/office/drawing/2014/main" id="{65E40B8F-A7A2-4C8E-B09B-CBF73CB76F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52" b="39344"/>
          <a:stretch/>
        </p:blipFill>
        <p:spPr bwMode="auto">
          <a:xfrm>
            <a:off x="6115519" y="1625595"/>
            <a:ext cx="4294371" cy="115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ScienceDirect - YouTube">
            <a:extLst>
              <a:ext uri="{FF2B5EF4-FFF2-40B4-BE49-F238E27FC236}">
                <a16:creationId xmlns:a16="http://schemas.microsoft.com/office/drawing/2014/main" id="{64940A16-4B31-4EEC-9DCD-1145C99BB5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 r="1007" b="20601"/>
          <a:stretch/>
        </p:blipFill>
        <p:spPr bwMode="auto">
          <a:xfrm>
            <a:off x="6077988" y="3074225"/>
            <a:ext cx="4338492" cy="142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Inicio - SpringerLink - Biblioguías at Universidad Autónoma de Madrid">
            <a:extLst>
              <a:ext uri="{FF2B5EF4-FFF2-40B4-BE49-F238E27FC236}">
                <a16:creationId xmlns:a16="http://schemas.microsoft.com/office/drawing/2014/main" id="{B6A92F42-51C3-4A9E-9F05-E48A35979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1"/>
          <a:stretch/>
        </p:blipFill>
        <p:spPr bwMode="auto">
          <a:xfrm>
            <a:off x="6115520" y="4791175"/>
            <a:ext cx="4293096" cy="101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brir llave 1">
            <a:extLst>
              <a:ext uri="{FF2B5EF4-FFF2-40B4-BE49-F238E27FC236}">
                <a16:creationId xmlns:a16="http://schemas.microsoft.com/office/drawing/2014/main" id="{C65E7A8C-9A9E-4375-9C8D-C006A758ADC4}"/>
              </a:ext>
            </a:extLst>
          </p:cNvPr>
          <p:cNvSpPr/>
          <p:nvPr/>
        </p:nvSpPr>
        <p:spPr>
          <a:xfrm>
            <a:off x="4885802" y="1556792"/>
            <a:ext cx="698277" cy="4248472"/>
          </a:xfrm>
          <a:prstGeom prst="lef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5B4BFDB5-C906-4061-983C-B9AB8BF12C28}"/>
              </a:ext>
            </a:extLst>
          </p:cNvPr>
          <p:cNvGrpSpPr/>
          <p:nvPr/>
        </p:nvGrpSpPr>
        <p:grpSpPr>
          <a:xfrm>
            <a:off x="1589165" y="2852936"/>
            <a:ext cx="2964152" cy="1546875"/>
            <a:chOff x="1164982" y="2987105"/>
            <a:chExt cx="2964152" cy="1546875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1FE78257-C83B-44A7-AEC3-F76C7C0BF57C}"/>
                </a:ext>
              </a:extLst>
            </p:cNvPr>
            <p:cNvGrpSpPr/>
            <p:nvPr/>
          </p:nvGrpSpPr>
          <p:grpSpPr>
            <a:xfrm>
              <a:off x="1164982" y="2987105"/>
              <a:ext cx="2964152" cy="1546875"/>
              <a:chOff x="1164982" y="2987105"/>
              <a:chExt cx="2964152" cy="1546875"/>
            </a:xfrm>
          </p:grpSpPr>
          <p:pic>
            <p:nvPicPr>
              <p:cNvPr id="11272" name="Picture 8" descr="Nanoparticle decoration with surfactants: Molecular interactions, assembly,  and applications - ScienceDirect">
                <a:extLst>
                  <a:ext uri="{FF2B5EF4-FFF2-40B4-BE49-F238E27FC236}">
                    <a16:creationId xmlns:a16="http://schemas.microsoft.com/office/drawing/2014/main" id="{141D27C2-8BAB-4F64-96C4-FED52A92DF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69" t="38788" r="78099" b="37743"/>
              <a:stretch/>
            </p:blipFill>
            <p:spPr bwMode="auto">
              <a:xfrm>
                <a:off x="1962478" y="2987105"/>
                <a:ext cx="1400430" cy="14657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" name="Conector recto 3">
                <a:extLst>
                  <a:ext uri="{FF2B5EF4-FFF2-40B4-BE49-F238E27FC236}">
                    <a16:creationId xmlns:a16="http://schemas.microsoft.com/office/drawing/2014/main" id="{DFEB315C-7C93-4BF3-B25B-42A6FE6AF4D5}"/>
                  </a:ext>
                </a:extLst>
              </p:cNvPr>
              <p:cNvCxnSpPr/>
              <p:nvPr/>
            </p:nvCxnSpPr>
            <p:spPr>
              <a:xfrm flipV="1">
                <a:off x="3143672" y="3301492"/>
                <a:ext cx="312712" cy="19951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450EA7BD-DB31-4A67-A175-2A03C8BA39EE}"/>
                  </a:ext>
                </a:extLst>
              </p:cNvPr>
              <p:cNvSpPr txBox="1"/>
              <p:nvPr/>
            </p:nvSpPr>
            <p:spPr>
              <a:xfrm>
                <a:off x="3430857" y="3137721"/>
                <a:ext cx="69827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1400" dirty="0" err="1"/>
                  <a:t>hIFN</a:t>
                </a:r>
                <a:r>
                  <a:rPr lang="es-EC" sz="1400" dirty="0"/>
                  <a:t>α</a:t>
                </a:r>
                <a:endParaRPr lang="en-US" sz="1400" dirty="0"/>
              </a:p>
            </p:txBody>
          </p:sp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82D9024F-8207-4992-A75A-2301A3F38D5D}"/>
                  </a:ext>
                </a:extLst>
              </p:cNvPr>
              <p:cNvSpPr txBox="1"/>
              <p:nvPr/>
            </p:nvSpPr>
            <p:spPr>
              <a:xfrm>
                <a:off x="1164982" y="4010760"/>
                <a:ext cx="11014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1400" dirty="0"/>
                  <a:t>Matriz polimérica</a:t>
                </a:r>
                <a:endParaRPr lang="en-US" sz="1400" dirty="0"/>
              </a:p>
            </p:txBody>
          </p:sp>
        </p:grp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0D78DE04-689A-44C5-B374-91ED6280BC27}"/>
                </a:ext>
              </a:extLst>
            </p:cNvPr>
            <p:cNvCxnSpPr/>
            <p:nvPr/>
          </p:nvCxnSpPr>
          <p:spPr>
            <a:xfrm flipV="1">
              <a:off x="1806122" y="3941310"/>
              <a:ext cx="312712" cy="19951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D8A3E1F-B3D1-425A-92C3-B3F9ED160374}"/>
              </a:ext>
            </a:extLst>
          </p:cNvPr>
          <p:cNvSpPr txBox="1"/>
          <p:nvPr/>
        </p:nvSpPr>
        <p:spPr>
          <a:xfrm>
            <a:off x="1682898" y="4581128"/>
            <a:ext cx="2807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/>
              <a:t>Revisión de las formulaciones reportadas en la literatura</a:t>
            </a:r>
            <a:endParaRPr lang="en-US" sz="1600" b="1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B764AB0-8D86-4CFE-AFD5-84BC63F2336E}"/>
              </a:ext>
            </a:extLst>
          </p:cNvPr>
          <p:cNvSpPr txBox="1"/>
          <p:nvPr/>
        </p:nvSpPr>
        <p:spPr>
          <a:xfrm>
            <a:off x="11640616" y="123109"/>
            <a:ext cx="442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600" b="1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633389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2891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CONTENIDO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8B5B7418-84E9-4143-84D4-C0F606EA33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2853851"/>
              </p:ext>
            </p:extLst>
          </p:nvPr>
        </p:nvGraphicFramePr>
        <p:xfrm>
          <a:off x="2032000" y="58861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E4F39436-359B-4282-B21E-65C79217F7CD}"/>
              </a:ext>
            </a:extLst>
          </p:cNvPr>
          <p:cNvSpPr txBox="1"/>
          <p:nvPr/>
        </p:nvSpPr>
        <p:spPr>
          <a:xfrm>
            <a:off x="11640616" y="123109"/>
            <a:ext cx="442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600" b="1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4240888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uadroTexto 28">
            <a:extLst>
              <a:ext uri="{FF2B5EF4-FFF2-40B4-BE49-F238E27FC236}">
                <a16:creationId xmlns:a16="http://schemas.microsoft.com/office/drawing/2014/main" id="{AD736982-1723-4A5B-AD31-DC6FFD5C3037}"/>
              </a:ext>
            </a:extLst>
          </p:cNvPr>
          <p:cNvSpPr txBox="1"/>
          <p:nvPr/>
        </p:nvSpPr>
        <p:spPr>
          <a:xfrm>
            <a:off x="0" y="0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RESULTADOS Y DISCUSIÓN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31EF29E-E18A-4A62-8A20-FA5E5A53BA59}"/>
              </a:ext>
            </a:extLst>
          </p:cNvPr>
          <p:cNvSpPr txBox="1"/>
          <p:nvPr/>
        </p:nvSpPr>
        <p:spPr>
          <a:xfrm>
            <a:off x="407369" y="671488"/>
            <a:ext cx="11377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>
                <a:solidFill>
                  <a:srgbClr val="00713C"/>
                </a:solidFill>
                <a:ea typeface="ＭＳ Ｐゴシック" charset="0"/>
              </a:rPr>
              <a:t>Producción y purificación del </a:t>
            </a:r>
            <a:r>
              <a:rPr lang="es-ES" sz="2800" dirty="0" err="1">
                <a:solidFill>
                  <a:srgbClr val="00713C"/>
                </a:solidFill>
                <a:ea typeface="ＭＳ Ｐゴシック" charset="0"/>
              </a:rPr>
              <a:t>rhIFN</a:t>
            </a:r>
            <a:r>
              <a:rPr lang="es-ES" sz="2800" dirty="0">
                <a:solidFill>
                  <a:srgbClr val="00713C"/>
                </a:solidFill>
                <a:ea typeface="ＭＳ Ｐゴシック" charset="0"/>
              </a:rPr>
              <a:t>α-2b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A796411-2F5E-4DF0-B0E3-A40A96967BDF}"/>
              </a:ext>
            </a:extLst>
          </p:cNvPr>
          <p:cNvSpPr txBox="1"/>
          <p:nvPr/>
        </p:nvSpPr>
        <p:spPr>
          <a:xfrm>
            <a:off x="8241444" y="378904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Purificación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441EE243-7BBC-4538-BB98-9A8FB1663CC6}"/>
              </a:ext>
            </a:extLst>
          </p:cNvPr>
          <p:cNvGrpSpPr/>
          <p:nvPr/>
        </p:nvGrpSpPr>
        <p:grpSpPr>
          <a:xfrm>
            <a:off x="377322" y="1245393"/>
            <a:ext cx="3889442" cy="2742445"/>
            <a:chOff x="373658" y="1520190"/>
            <a:chExt cx="2833008" cy="1839434"/>
          </a:xfrm>
        </p:grpSpPr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AE4CCA20-7880-44CF-9B83-09249678D148}"/>
                </a:ext>
              </a:extLst>
            </p:cNvPr>
            <p:cNvSpPr txBox="1"/>
            <p:nvPr/>
          </p:nvSpPr>
          <p:spPr>
            <a:xfrm>
              <a:off x="1316583" y="1520190"/>
              <a:ext cx="947159" cy="247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>
                  <a:latin typeface="Arial" panose="020B0604020202020204" pitchFamily="34" charset="0"/>
                  <a:cs typeface="Arial" panose="020B0604020202020204" pitchFamily="34" charset="0"/>
                </a:rPr>
                <a:t>Expresión</a:t>
              </a:r>
            </a:p>
          </p:txBody>
        </p:sp>
        <p:graphicFrame>
          <p:nvGraphicFramePr>
            <p:cNvPr id="16" name="Gráfico 15">
              <a:extLst>
                <a:ext uri="{FF2B5EF4-FFF2-40B4-BE49-F238E27FC236}">
                  <a16:creationId xmlns:a16="http://schemas.microsoft.com/office/drawing/2014/main" id="{6EC19E00-1705-448F-940D-270A986B170C}"/>
                </a:ext>
              </a:extLst>
            </p:cNvPr>
            <p:cNvGraphicFramePr/>
            <p:nvPr/>
          </p:nvGraphicFramePr>
          <p:xfrm>
            <a:off x="373658" y="1754239"/>
            <a:ext cx="2833008" cy="160538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85848AB4-64ED-4C5D-9441-7FA662C3919E}"/>
              </a:ext>
            </a:extLst>
          </p:cNvPr>
          <p:cNvGrpSpPr/>
          <p:nvPr/>
        </p:nvGrpSpPr>
        <p:grpSpPr>
          <a:xfrm>
            <a:off x="4963765" y="1342979"/>
            <a:ext cx="2365987" cy="2151711"/>
            <a:chOff x="3286099" y="1450870"/>
            <a:chExt cx="2212355" cy="1783213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4DDFC54B-7140-4C8A-AE7E-982F4876C0A0}"/>
                </a:ext>
              </a:extLst>
            </p:cNvPr>
            <p:cNvGrpSpPr/>
            <p:nvPr/>
          </p:nvGrpSpPr>
          <p:grpSpPr>
            <a:xfrm>
              <a:off x="3286099" y="1450870"/>
              <a:ext cx="2212355" cy="1783213"/>
              <a:chOff x="3286099" y="1450870"/>
              <a:chExt cx="2212355" cy="1783213"/>
            </a:xfrm>
          </p:grpSpPr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3CEC6A02-61E8-45B8-8687-F39DE0B6ADCC}"/>
                  </a:ext>
                </a:extLst>
              </p:cNvPr>
              <p:cNvSpPr txBox="1"/>
              <p:nvPr/>
            </p:nvSpPr>
            <p:spPr>
              <a:xfrm>
                <a:off x="3544424" y="1450870"/>
                <a:ext cx="1755528" cy="3060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Ruptura celular</a:t>
                </a:r>
              </a:p>
            </p:txBody>
          </p:sp>
          <p:pic>
            <p:nvPicPr>
              <p:cNvPr id="17" name="Imagen 16">
                <a:extLst>
                  <a:ext uri="{FF2B5EF4-FFF2-40B4-BE49-F238E27FC236}">
                    <a16:creationId xmlns:a16="http://schemas.microsoft.com/office/drawing/2014/main" id="{1D626FAE-C8C4-4645-99F7-1616B4A4261F}"/>
                  </a:ext>
                </a:extLst>
              </p:cNvPr>
              <p:cNvPicPr/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96" t="16667"/>
              <a:stretch/>
            </p:blipFill>
            <p:spPr bwMode="auto">
              <a:xfrm>
                <a:off x="3286099" y="1787676"/>
                <a:ext cx="2212355" cy="144640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5C92AB82-C112-48CE-AFE0-B9E27BB46F7F}"/>
                </a:ext>
              </a:extLst>
            </p:cNvPr>
            <p:cNvSpPr/>
            <p:nvPr/>
          </p:nvSpPr>
          <p:spPr>
            <a:xfrm>
              <a:off x="3503712" y="2708920"/>
              <a:ext cx="1994742" cy="383843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40404CA7-FB74-4C73-85AA-C869FFE0E3D1}"/>
              </a:ext>
            </a:extLst>
          </p:cNvPr>
          <p:cNvGrpSpPr/>
          <p:nvPr/>
        </p:nvGrpSpPr>
        <p:grpSpPr>
          <a:xfrm>
            <a:off x="8459779" y="661912"/>
            <a:ext cx="1816896" cy="2463904"/>
            <a:chOff x="6564363" y="1533149"/>
            <a:chExt cx="1206660" cy="1700934"/>
          </a:xfrm>
        </p:grpSpPr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94DD8001-A6F1-4342-A8AA-AB51ADF0BC2F}"/>
                </a:ext>
              </a:extLst>
            </p:cNvPr>
            <p:cNvGrpSpPr/>
            <p:nvPr/>
          </p:nvGrpSpPr>
          <p:grpSpPr>
            <a:xfrm>
              <a:off x="6564363" y="1533149"/>
              <a:ext cx="1206660" cy="1700934"/>
              <a:chOff x="6564363" y="1533149"/>
              <a:chExt cx="1206660" cy="1700934"/>
            </a:xfrm>
          </p:grpSpPr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5596DD4B-9AFC-4FEA-81F6-A1263BF62018}"/>
                  </a:ext>
                </a:extLst>
              </p:cNvPr>
              <p:cNvSpPr txBox="1"/>
              <p:nvPr/>
            </p:nvSpPr>
            <p:spPr>
              <a:xfrm>
                <a:off x="6651908" y="1533149"/>
                <a:ext cx="1119115" cy="2549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Ultrafiltración</a:t>
                </a:r>
              </a:p>
            </p:txBody>
          </p:sp>
          <p:pic>
            <p:nvPicPr>
              <p:cNvPr id="18" name="Imagen 17">
                <a:extLst>
                  <a:ext uri="{FF2B5EF4-FFF2-40B4-BE49-F238E27FC236}">
                    <a16:creationId xmlns:a16="http://schemas.microsoft.com/office/drawing/2014/main" id="{E776668A-C576-4958-B885-BE2465F689D3}"/>
                  </a:ext>
                </a:extLst>
              </p:cNvPr>
              <p:cNvPicPr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84"/>
              <a:stretch/>
            </p:blipFill>
            <p:spPr bwMode="auto">
              <a:xfrm>
                <a:off x="6564363" y="1787676"/>
                <a:ext cx="1173739" cy="144640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84788E84-000F-46FD-8F0D-856BF73F8F69}"/>
                </a:ext>
              </a:extLst>
            </p:cNvPr>
            <p:cNvSpPr/>
            <p:nvPr/>
          </p:nvSpPr>
          <p:spPr>
            <a:xfrm>
              <a:off x="6744072" y="2900841"/>
              <a:ext cx="994030" cy="223819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FB92A8CD-8510-46E0-96BF-16DF9281FF22}"/>
              </a:ext>
            </a:extLst>
          </p:cNvPr>
          <p:cNvGrpSpPr/>
          <p:nvPr/>
        </p:nvGrpSpPr>
        <p:grpSpPr>
          <a:xfrm>
            <a:off x="5196490" y="4149080"/>
            <a:ext cx="6660150" cy="1639820"/>
            <a:chOff x="2462640" y="3983470"/>
            <a:chExt cx="6297656" cy="1394631"/>
          </a:xfrm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0B737F11-4EC1-47F7-9291-3D575D7BB875}"/>
                </a:ext>
              </a:extLst>
            </p:cNvPr>
            <p:cNvGrpSpPr/>
            <p:nvPr/>
          </p:nvGrpSpPr>
          <p:grpSpPr>
            <a:xfrm>
              <a:off x="2462640" y="3983470"/>
              <a:ext cx="2332920" cy="1394631"/>
              <a:chOff x="2462640" y="3983470"/>
              <a:chExt cx="2332920" cy="1394631"/>
            </a:xfrm>
          </p:grpSpPr>
          <p:grpSp>
            <p:nvGrpSpPr>
              <p:cNvPr id="25" name="Grupo 24">
                <a:extLst>
                  <a:ext uri="{FF2B5EF4-FFF2-40B4-BE49-F238E27FC236}">
                    <a16:creationId xmlns:a16="http://schemas.microsoft.com/office/drawing/2014/main" id="{07B5175B-BDF6-425A-BE01-CB9608BA5890}"/>
                  </a:ext>
                </a:extLst>
              </p:cNvPr>
              <p:cNvGrpSpPr/>
              <p:nvPr/>
            </p:nvGrpSpPr>
            <p:grpSpPr>
              <a:xfrm>
                <a:off x="2462640" y="3983470"/>
                <a:ext cx="2332920" cy="1394631"/>
                <a:chOff x="2462640" y="3983470"/>
                <a:chExt cx="2332920" cy="1394631"/>
              </a:xfrm>
            </p:grpSpPr>
            <p:sp>
              <p:nvSpPr>
                <p:cNvPr id="13" name="CuadroTexto 12">
                  <a:extLst>
                    <a:ext uri="{FF2B5EF4-FFF2-40B4-BE49-F238E27FC236}">
                      <a16:creationId xmlns:a16="http://schemas.microsoft.com/office/drawing/2014/main" id="{236BB930-A4D4-4D50-A564-AC40D0C5E471}"/>
                    </a:ext>
                  </a:extLst>
                </p:cNvPr>
                <p:cNvSpPr txBox="1"/>
                <p:nvPr/>
              </p:nvSpPr>
              <p:spPr>
                <a:xfrm>
                  <a:off x="3380800" y="3983470"/>
                  <a:ext cx="55496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SEC</a:t>
                  </a:r>
                </a:p>
              </p:txBody>
            </p:sp>
            <p:pic>
              <p:nvPicPr>
                <p:cNvPr id="21" name="Imagen 20">
                  <a:extLst>
                    <a:ext uri="{FF2B5EF4-FFF2-40B4-BE49-F238E27FC236}">
                      <a16:creationId xmlns:a16="http://schemas.microsoft.com/office/drawing/2014/main" id="{7DDD4B57-199C-4B7A-A44E-3328CBB58B90}"/>
                    </a:ext>
                  </a:extLst>
                </p:cNvPr>
                <p:cNvPicPr/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234" t="11316"/>
                <a:stretch/>
              </p:blipFill>
              <p:spPr bwMode="auto">
                <a:xfrm>
                  <a:off x="2462640" y="4354518"/>
                  <a:ext cx="2332920" cy="1023583"/>
                </a:xfrm>
                <a:prstGeom prst="rect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sp>
            <p:nvSpPr>
              <p:cNvPr id="30" name="Rectángulo 29">
                <a:extLst>
                  <a:ext uri="{FF2B5EF4-FFF2-40B4-BE49-F238E27FC236}">
                    <a16:creationId xmlns:a16="http://schemas.microsoft.com/office/drawing/2014/main" id="{29FE7B5C-5821-40C8-932F-C908C6692E73}"/>
                  </a:ext>
                </a:extLst>
              </p:cNvPr>
              <p:cNvSpPr/>
              <p:nvPr/>
            </p:nvSpPr>
            <p:spPr>
              <a:xfrm>
                <a:off x="2733106" y="5040634"/>
                <a:ext cx="2062454" cy="245507"/>
              </a:xfrm>
              <a:prstGeom prst="rect">
                <a:avLst/>
              </a:prstGeom>
              <a:noFill/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CF4131BB-CEF7-44F6-BD5F-8D0380D3CF7F}"/>
                </a:ext>
              </a:extLst>
            </p:cNvPr>
            <p:cNvGrpSpPr/>
            <p:nvPr/>
          </p:nvGrpSpPr>
          <p:grpSpPr>
            <a:xfrm>
              <a:off x="4987216" y="3985319"/>
              <a:ext cx="1828864" cy="1383744"/>
              <a:chOff x="4915208" y="3985319"/>
              <a:chExt cx="1828864" cy="1383744"/>
            </a:xfrm>
          </p:grpSpPr>
          <p:grpSp>
            <p:nvGrpSpPr>
              <p:cNvPr id="24" name="Grupo 23">
                <a:extLst>
                  <a:ext uri="{FF2B5EF4-FFF2-40B4-BE49-F238E27FC236}">
                    <a16:creationId xmlns:a16="http://schemas.microsoft.com/office/drawing/2014/main" id="{0F6261A0-02C9-47BD-8933-327D7E7B5B1D}"/>
                  </a:ext>
                </a:extLst>
              </p:cNvPr>
              <p:cNvGrpSpPr/>
              <p:nvPr/>
            </p:nvGrpSpPr>
            <p:grpSpPr>
              <a:xfrm>
                <a:off x="4915208" y="3985319"/>
                <a:ext cx="1811024" cy="1383744"/>
                <a:chOff x="4915208" y="3985319"/>
                <a:chExt cx="1811024" cy="1383744"/>
              </a:xfrm>
            </p:grpSpPr>
            <p:sp>
              <p:nvSpPr>
                <p:cNvPr id="14" name="CuadroTexto 13">
                  <a:extLst>
                    <a:ext uri="{FF2B5EF4-FFF2-40B4-BE49-F238E27FC236}">
                      <a16:creationId xmlns:a16="http://schemas.microsoft.com/office/drawing/2014/main" id="{5B441712-5937-42FF-B9BE-0D7DB34E3E8F}"/>
                    </a:ext>
                  </a:extLst>
                </p:cNvPr>
                <p:cNvSpPr txBox="1"/>
                <p:nvPr/>
              </p:nvSpPr>
              <p:spPr>
                <a:xfrm>
                  <a:off x="5583315" y="3985319"/>
                  <a:ext cx="47481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IEX</a:t>
                  </a:r>
                </a:p>
              </p:txBody>
            </p:sp>
            <p:pic>
              <p:nvPicPr>
                <p:cNvPr id="20" name="Imagen 19">
                  <a:extLst>
                    <a:ext uri="{FF2B5EF4-FFF2-40B4-BE49-F238E27FC236}">
                      <a16:creationId xmlns:a16="http://schemas.microsoft.com/office/drawing/2014/main" id="{2A92A9C5-14A5-41AB-92CE-E103E4DD3A3A}"/>
                    </a:ext>
                  </a:extLst>
                </p:cNvPr>
                <p:cNvPicPr/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994" t="6034"/>
                <a:stretch/>
              </p:blipFill>
              <p:spPr bwMode="auto">
                <a:xfrm>
                  <a:off x="4915208" y="4354518"/>
                  <a:ext cx="1811024" cy="101454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sp>
            <p:nvSpPr>
              <p:cNvPr id="31" name="Rectángulo 30">
                <a:extLst>
                  <a:ext uri="{FF2B5EF4-FFF2-40B4-BE49-F238E27FC236}">
                    <a16:creationId xmlns:a16="http://schemas.microsoft.com/office/drawing/2014/main" id="{DA718D4B-693A-4AC0-8059-4FB09B6A623C}"/>
                  </a:ext>
                </a:extLst>
              </p:cNvPr>
              <p:cNvSpPr/>
              <p:nvPr/>
            </p:nvSpPr>
            <p:spPr>
              <a:xfrm>
                <a:off x="5087888" y="5013175"/>
                <a:ext cx="1656184" cy="272965"/>
              </a:xfrm>
              <a:prstGeom prst="rect">
                <a:avLst/>
              </a:prstGeom>
              <a:noFill/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ABBC3244-6187-4A5B-8EC8-AFE7FAC63DFE}"/>
                </a:ext>
              </a:extLst>
            </p:cNvPr>
            <p:cNvGrpSpPr/>
            <p:nvPr/>
          </p:nvGrpSpPr>
          <p:grpSpPr>
            <a:xfrm>
              <a:off x="6949272" y="3983470"/>
              <a:ext cx="1811024" cy="1394631"/>
              <a:chOff x="6949272" y="3983470"/>
              <a:chExt cx="1811024" cy="1394631"/>
            </a:xfrm>
          </p:grpSpPr>
          <p:grpSp>
            <p:nvGrpSpPr>
              <p:cNvPr id="23" name="Grupo 22">
                <a:extLst>
                  <a:ext uri="{FF2B5EF4-FFF2-40B4-BE49-F238E27FC236}">
                    <a16:creationId xmlns:a16="http://schemas.microsoft.com/office/drawing/2014/main" id="{EF742139-E980-4940-A628-2CD3611DF260}"/>
                  </a:ext>
                </a:extLst>
              </p:cNvPr>
              <p:cNvGrpSpPr/>
              <p:nvPr/>
            </p:nvGrpSpPr>
            <p:grpSpPr>
              <a:xfrm>
                <a:off x="6949272" y="3983470"/>
                <a:ext cx="1811024" cy="1394631"/>
                <a:chOff x="6949272" y="3983470"/>
                <a:chExt cx="1811024" cy="1394631"/>
              </a:xfrm>
            </p:grpSpPr>
            <p:sp>
              <p:nvSpPr>
                <p:cNvPr id="15" name="CuadroTexto 14">
                  <a:extLst>
                    <a:ext uri="{FF2B5EF4-FFF2-40B4-BE49-F238E27FC236}">
                      <a16:creationId xmlns:a16="http://schemas.microsoft.com/office/drawing/2014/main" id="{61367C1C-AE01-4859-8BE5-98B26048A936}"/>
                    </a:ext>
                  </a:extLst>
                </p:cNvPr>
                <p:cNvSpPr txBox="1"/>
                <p:nvPr/>
              </p:nvSpPr>
              <p:spPr>
                <a:xfrm>
                  <a:off x="7650749" y="3983470"/>
                  <a:ext cx="61266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MMC</a:t>
                  </a:r>
                </a:p>
              </p:txBody>
            </p:sp>
            <p:pic>
              <p:nvPicPr>
                <p:cNvPr id="19" name="Imagen 18">
                  <a:extLst>
                    <a:ext uri="{FF2B5EF4-FFF2-40B4-BE49-F238E27FC236}">
                      <a16:creationId xmlns:a16="http://schemas.microsoft.com/office/drawing/2014/main" id="{6F6DAB85-E63A-4586-A91B-05CC1353E751}"/>
                    </a:ext>
                  </a:extLst>
                </p:cNvPr>
                <p:cNvPicPr/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2041" t="3989" b="-1"/>
                <a:stretch/>
              </p:blipFill>
              <p:spPr bwMode="auto">
                <a:xfrm>
                  <a:off x="6949272" y="4363556"/>
                  <a:ext cx="1811024" cy="1014545"/>
                </a:xfrm>
                <a:prstGeom prst="rect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sp>
            <p:nvSpPr>
              <p:cNvPr id="32" name="Rectángulo 31">
                <a:extLst>
                  <a:ext uri="{FF2B5EF4-FFF2-40B4-BE49-F238E27FC236}">
                    <a16:creationId xmlns:a16="http://schemas.microsoft.com/office/drawing/2014/main" id="{0C572D18-B4B5-43D4-93C1-4FFD8200E32D}"/>
                  </a:ext>
                </a:extLst>
              </p:cNvPr>
              <p:cNvSpPr/>
              <p:nvPr/>
            </p:nvSpPr>
            <p:spPr>
              <a:xfrm>
                <a:off x="7104112" y="4941168"/>
                <a:ext cx="1656184" cy="272965"/>
              </a:xfrm>
              <a:prstGeom prst="rect">
                <a:avLst/>
              </a:prstGeom>
              <a:noFill/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id="{9733EBBB-CCDB-4ECF-AA44-21761A51EAC2}"/>
              </a:ext>
            </a:extLst>
          </p:cNvPr>
          <p:cNvCxnSpPr>
            <a:cxnSpLocks/>
          </p:cNvCxnSpPr>
          <p:nvPr/>
        </p:nvCxnSpPr>
        <p:spPr>
          <a:xfrm flipV="1">
            <a:off x="4039212" y="2254510"/>
            <a:ext cx="605076" cy="47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D43E34C9-A3A6-41AE-A42A-5F9360A62144}"/>
              </a:ext>
            </a:extLst>
          </p:cNvPr>
          <p:cNvCxnSpPr>
            <a:cxnSpLocks/>
          </p:cNvCxnSpPr>
          <p:nvPr/>
        </p:nvCxnSpPr>
        <p:spPr>
          <a:xfrm flipV="1">
            <a:off x="7464152" y="2272100"/>
            <a:ext cx="605076" cy="47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C76C3241-A04B-4A31-AE28-C922D70FB015}"/>
              </a:ext>
            </a:extLst>
          </p:cNvPr>
          <p:cNvCxnSpPr>
            <a:cxnSpLocks/>
          </p:cNvCxnSpPr>
          <p:nvPr/>
        </p:nvCxnSpPr>
        <p:spPr>
          <a:xfrm>
            <a:off x="9323609" y="3347067"/>
            <a:ext cx="12751" cy="4419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2" name="Conector recto de flecha 41">
            <a:extLst>
              <a:ext uri="{FF2B5EF4-FFF2-40B4-BE49-F238E27FC236}">
                <a16:creationId xmlns:a16="http://schemas.microsoft.com/office/drawing/2014/main" id="{AB160C1E-482F-47F7-8CB1-FE8E378BD453}"/>
              </a:ext>
            </a:extLst>
          </p:cNvPr>
          <p:cNvCxnSpPr>
            <a:cxnSpLocks/>
          </p:cNvCxnSpPr>
          <p:nvPr/>
        </p:nvCxnSpPr>
        <p:spPr>
          <a:xfrm flipH="1">
            <a:off x="3935760" y="4941168"/>
            <a:ext cx="702620" cy="63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aphicFrame>
        <p:nvGraphicFramePr>
          <p:cNvPr id="45" name="Diagrama 44">
            <a:extLst>
              <a:ext uri="{FF2B5EF4-FFF2-40B4-BE49-F238E27FC236}">
                <a16:creationId xmlns:a16="http://schemas.microsoft.com/office/drawing/2014/main" id="{5A84F9D1-6460-4C66-829A-F6A7F98085A7}"/>
              </a:ext>
            </a:extLst>
          </p:cNvPr>
          <p:cNvGraphicFramePr/>
          <p:nvPr/>
        </p:nvGraphicFramePr>
        <p:xfrm>
          <a:off x="1343472" y="4437112"/>
          <a:ext cx="2332920" cy="1023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CuadroTexto 40">
            <a:extLst>
              <a:ext uri="{FF2B5EF4-FFF2-40B4-BE49-F238E27FC236}">
                <a16:creationId xmlns:a16="http://schemas.microsoft.com/office/drawing/2014/main" id="{AC6E592C-3911-4A1F-BC06-EC5614B81631}"/>
              </a:ext>
            </a:extLst>
          </p:cNvPr>
          <p:cNvSpPr txBox="1"/>
          <p:nvPr/>
        </p:nvSpPr>
        <p:spPr>
          <a:xfrm>
            <a:off x="1298399" y="3844343"/>
            <a:ext cx="2064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Inducción a los 160 min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B7F9AD97-AA0E-41C5-93EE-3B135B435B5A}"/>
              </a:ext>
            </a:extLst>
          </p:cNvPr>
          <p:cNvSpPr txBox="1"/>
          <p:nvPr/>
        </p:nvSpPr>
        <p:spPr>
          <a:xfrm>
            <a:off x="5101166" y="3501008"/>
            <a:ext cx="9156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SDS-PAGE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47CA6DCF-BDC4-4377-9BC1-2346609A5546}"/>
              </a:ext>
            </a:extLst>
          </p:cNvPr>
          <p:cNvSpPr txBox="1"/>
          <p:nvPr/>
        </p:nvSpPr>
        <p:spPr>
          <a:xfrm>
            <a:off x="8924758" y="3109557"/>
            <a:ext cx="9156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SDS-PAGE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7F3F23D9-680D-45FB-9B09-FC4CD8EC3C4F}"/>
              </a:ext>
            </a:extLst>
          </p:cNvPr>
          <p:cNvSpPr txBox="1"/>
          <p:nvPr/>
        </p:nvSpPr>
        <p:spPr>
          <a:xfrm>
            <a:off x="10570730" y="5750640"/>
            <a:ext cx="9156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SDS-PAGE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0091F7D2-5A09-4B5A-ACF3-A7FC422B5423}"/>
              </a:ext>
            </a:extLst>
          </p:cNvPr>
          <p:cNvSpPr txBox="1"/>
          <p:nvPr/>
        </p:nvSpPr>
        <p:spPr>
          <a:xfrm>
            <a:off x="8518502" y="5759678"/>
            <a:ext cx="9156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SDS-PAGE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CE7ACA15-8CCB-4154-A5B6-DF7741AFFB08}"/>
              </a:ext>
            </a:extLst>
          </p:cNvPr>
          <p:cNvSpPr txBox="1"/>
          <p:nvPr/>
        </p:nvSpPr>
        <p:spPr>
          <a:xfrm>
            <a:off x="5519936" y="5750640"/>
            <a:ext cx="9156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SDS-PAGE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90571CF2-99F1-4A13-8DAE-2E928CFE9880}"/>
              </a:ext>
            </a:extLst>
          </p:cNvPr>
          <p:cNvSpPr txBox="1"/>
          <p:nvPr/>
        </p:nvSpPr>
        <p:spPr>
          <a:xfrm>
            <a:off x="6430419" y="3506153"/>
            <a:ext cx="4122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WB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BF1F0358-655A-42E2-AB07-88D5D10A434F}"/>
              </a:ext>
            </a:extLst>
          </p:cNvPr>
          <p:cNvSpPr txBox="1"/>
          <p:nvPr/>
        </p:nvSpPr>
        <p:spPr>
          <a:xfrm>
            <a:off x="7057010" y="5750640"/>
            <a:ext cx="4122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WB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E5A94838-E47E-486C-B5D7-2ADE1D7D157E}"/>
              </a:ext>
            </a:extLst>
          </p:cNvPr>
          <p:cNvSpPr txBox="1"/>
          <p:nvPr/>
        </p:nvSpPr>
        <p:spPr>
          <a:xfrm>
            <a:off x="11640616" y="123109"/>
            <a:ext cx="442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dirty="0"/>
              <a:t>23</a:t>
            </a:r>
            <a:endParaRPr lang="es-EC" sz="2000" b="1" dirty="0"/>
          </a:p>
        </p:txBody>
      </p:sp>
    </p:spTree>
    <p:extLst>
      <p:ext uri="{BB962C8B-B14F-4D97-AF65-F5344CB8AC3E}">
        <p14:creationId xmlns:p14="http://schemas.microsoft.com/office/powerpoint/2010/main" val="1055916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uadroTexto 28">
            <a:extLst>
              <a:ext uri="{FF2B5EF4-FFF2-40B4-BE49-F238E27FC236}">
                <a16:creationId xmlns:a16="http://schemas.microsoft.com/office/drawing/2014/main" id="{AD736982-1723-4A5B-AD31-DC6FFD5C3037}"/>
              </a:ext>
            </a:extLst>
          </p:cNvPr>
          <p:cNvSpPr txBox="1"/>
          <p:nvPr/>
        </p:nvSpPr>
        <p:spPr>
          <a:xfrm>
            <a:off x="0" y="0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RESULTADOS Y DISCUSIÓN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31EF29E-E18A-4A62-8A20-FA5E5A53BA59}"/>
              </a:ext>
            </a:extLst>
          </p:cNvPr>
          <p:cNvSpPr txBox="1"/>
          <p:nvPr/>
        </p:nvSpPr>
        <p:spPr>
          <a:xfrm>
            <a:off x="407369" y="671488"/>
            <a:ext cx="11377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>
                <a:solidFill>
                  <a:srgbClr val="00713C"/>
                </a:solidFill>
                <a:ea typeface="ＭＳ Ｐゴシック" charset="0"/>
              </a:rPr>
              <a:t>Evaluación de la actividad biológica del </a:t>
            </a:r>
            <a:r>
              <a:rPr lang="es-ES" sz="2800" dirty="0" err="1">
                <a:solidFill>
                  <a:srgbClr val="00713C"/>
                </a:solidFill>
                <a:ea typeface="ＭＳ Ｐゴシック" charset="0"/>
              </a:rPr>
              <a:t>rhIFN</a:t>
            </a:r>
            <a:r>
              <a:rPr lang="es-ES" sz="2800" dirty="0">
                <a:solidFill>
                  <a:srgbClr val="00713C"/>
                </a:solidFill>
                <a:ea typeface="ＭＳ Ｐゴシック" charset="0"/>
              </a:rPr>
              <a:t>α-2b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5B9BC4B-185D-4A9C-A497-1018ECB56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1" y="1628799"/>
            <a:ext cx="1308926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B8D1C4A8-5C6E-4440-ADFD-40C0169D34A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3391" y="1103582"/>
          <a:ext cx="5976664" cy="34775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3" imgW="5142378" imgH="2991439" progId="Prism9.Document">
                  <p:embed/>
                </p:oleObj>
              </mc:Choice>
              <mc:Fallback>
                <p:oleObj name="Prism 9" r:id="rId3" imgW="5142378" imgH="2991439" progId="Prism9.Document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B8D1C4A8-5C6E-4440-ADFD-40C0169D34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391" y="1103582"/>
                        <a:ext cx="5976664" cy="34775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Imagen 9">
            <a:extLst>
              <a:ext uri="{FF2B5EF4-FFF2-40B4-BE49-F238E27FC236}">
                <a16:creationId xmlns:a16="http://schemas.microsoft.com/office/drawing/2014/main" id="{45A96552-FCBF-4E39-8D8A-3290D74C6A0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1079699"/>
            <a:ext cx="3726996" cy="342942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16F3F132-EA80-4359-B2BD-F1DF2F4BBC50}"/>
              </a:ext>
            </a:extLst>
          </p:cNvPr>
          <p:cNvSpPr txBox="1"/>
          <p:nvPr/>
        </p:nvSpPr>
        <p:spPr>
          <a:xfrm>
            <a:off x="1538421" y="4585389"/>
            <a:ext cx="36199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Actividad antiviral</a:t>
            </a:r>
          </a:p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Curvas paralelas (valor p = 0.4456)</a:t>
            </a:r>
          </a:p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Actividad antiviral = 1.94*10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UI/ml</a:t>
            </a:r>
          </a:p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Actividad específica = 2.77*10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UI/mg</a:t>
            </a:r>
          </a:p>
          <a:p>
            <a:pPr algn="ctr"/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Intron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-A = 2.6*10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UI/mg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A781785-E4A4-4230-B277-F26BF0CC7534}"/>
              </a:ext>
            </a:extLst>
          </p:cNvPr>
          <p:cNvSpPr txBox="1"/>
          <p:nvPr/>
        </p:nvSpPr>
        <p:spPr>
          <a:xfrm>
            <a:off x="8140734" y="4845640"/>
            <a:ext cx="2707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Actividad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antiproliferativa</a:t>
            </a: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43.89 µg/ml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58F6044-A063-4B18-A109-00EC9189E6C7}"/>
              </a:ext>
            </a:extLst>
          </p:cNvPr>
          <p:cNvSpPr/>
          <p:nvPr/>
        </p:nvSpPr>
        <p:spPr>
          <a:xfrm>
            <a:off x="0" y="6351711"/>
            <a:ext cx="8765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/>
              <a:t>European Medicines Agency (2020). Intron-A Product Information. https://www.ema.europa.eu/en/documents/product-information/introna-epar-product-information_en.pdf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74C215A-74A4-4C80-AC6E-1F7DC5C7247F}"/>
              </a:ext>
            </a:extLst>
          </p:cNvPr>
          <p:cNvSpPr txBox="1"/>
          <p:nvPr/>
        </p:nvSpPr>
        <p:spPr>
          <a:xfrm>
            <a:off x="11640616" y="123109"/>
            <a:ext cx="442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dirty="0"/>
              <a:t>24</a:t>
            </a:r>
            <a:endParaRPr lang="es-EC" sz="2000" b="1" dirty="0"/>
          </a:p>
        </p:txBody>
      </p:sp>
    </p:spTree>
    <p:extLst>
      <p:ext uri="{BB962C8B-B14F-4D97-AF65-F5344CB8AC3E}">
        <p14:creationId xmlns:p14="http://schemas.microsoft.com/office/powerpoint/2010/main" val="21233093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uadroTexto 28">
            <a:extLst>
              <a:ext uri="{FF2B5EF4-FFF2-40B4-BE49-F238E27FC236}">
                <a16:creationId xmlns:a16="http://schemas.microsoft.com/office/drawing/2014/main" id="{AD736982-1723-4A5B-AD31-DC6FFD5C3037}"/>
              </a:ext>
            </a:extLst>
          </p:cNvPr>
          <p:cNvSpPr txBox="1"/>
          <p:nvPr/>
        </p:nvSpPr>
        <p:spPr>
          <a:xfrm>
            <a:off x="0" y="0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RESULTADOS Y DISCUSIÓN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31EF29E-E18A-4A62-8A20-FA5E5A53BA59}"/>
              </a:ext>
            </a:extLst>
          </p:cNvPr>
          <p:cNvSpPr txBox="1"/>
          <p:nvPr/>
        </p:nvSpPr>
        <p:spPr>
          <a:xfrm>
            <a:off x="407369" y="671488"/>
            <a:ext cx="11377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>
                <a:solidFill>
                  <a:srgbClr val="00713C"/>
                </a:solidFill>
                <a:ea typeface="ＭＳ Ｐゴシック" charset="0"/>
              </a:rPr>
              <a:t>Parámetros para la síntesis de CS-</a:t>
            </a:r>
            <a:r>
              <a:rPr lang="es-ES" sz="2800" dirty="0" err="1">
                <a:solidFill>
                  <a:srgbClr val="00713C"/>
                </a:solidFill>
                <a:ea typeface="ＭＳ Ｐゴシック" charset="0"/>
              </a:rPr>
              <a:t>NPs</a:t>
            </a:r>
            <a:endParaRPr lang="es-ES" sz="2800" dirty="0">
              <a:solidFill>
                <a:srgbClr val="00713C"/>
              </a:solidFill>
              <a:ea typeface="ＭＳ Ｐゴシック" charset="0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81FF3C4F-BC33-485E-A9FF-E8CF4E752D6E}"/>
              </a:ext>
            </a:extLst>
          </p:cNvPr>
          <p:cNvGrpSpPr/>
          <p:nvPr/>
        </p:nvGrpSpPr>
        <p:grpSpPr>
          <a:xfrm>
            <a:off x="1919536" y="1196752"/>
            <a:ext cx="9311509" cy="4934314"/>
            <a:chOff x="3719736" y="1196752"/>
            <a:chExt cx="9311509" cy="4934314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A53318F4-AF76-440F-9CBE-194A3C7CA1FE}"/>
                </a:ext>
              </a:extLst>
            </p:cNvPr>
            <p:cNvGrpSpPr/>
            <p:nvPr/>
          </p:nvGrpSpPr>
          <p:grpSpPr>
            <a:xfrm>
              <a:off x="8035782" y="1604445"/>
              <a:ext cx="2231180" cy="2328611"/>
              <a:chOff x="362339" y="1679197"/>
              <a:chExt cx="2967646" cy="2912610"/>
            </a:xfrm>
          </p:grpSpPr>
          <p:pic>
            <p:nvPicPr>
              <p:cNvPr id="25" name="Imagen 24">
                <a:extLst>
                  <a:ext uri="{FF2B5EF4-FFF2-40B4-BE49-F238E27FC236}">
                    <a16:creationId xmlns:a16="http://schemas.microsoft.com/office/drawing/2014/main" id="{7535AB3B-5CF9-47D2-96D7-64F33ADC65C7}"/>
                  </a:ext>
                </a:extLst>
              </p:cNvPr>
              <p:cNvPicPr/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071" b="22178"/>
              <a:stretch/>
            </p:blipFill>
            <p:spPr bwMode="auto">
              <a:xfrm>
                <a:off x="362339" y="1679197"/>
                <a:ext cx="2733669" cy="2912610"/>
              </a:xfrm>
              <a:prstGeom prst="ellipse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grpSp>
            <p:nvGrpSpPr>
              <p:cNvPr id="26" name="Grupo 25">
                <a:extLst>
                  <a:ext uri="{FF2B5EF4-FFF2-40B4-BE49-F238E27FC236}">
                    <a16:creationId xmlns:a16="http://schemas.microsoft.com/office/drawing/2014/main" id="{1A5B573C-6AD2-4073-B74A-E35BDC959E1D}"/>
                  </a:ext>
                </a:extLst>
              </p:cNvPr>
              <p:cNvGrpSpPr/>
              <p:nvPr/>
            </p:nvGrpSpPr>
            <p:grpSpPr>
              <a:xfrm>
                <a:off x="474851" y="2805628"/>
                <a:ext cx="2855134" cy="1238250"/>
                <a:chOff x="-946934" y="-735767"/>
                <a:chExt cx="2855134" cy="1238250"/>
              </a:xfrm>
            </p:grpSpPr>
            <p:sp>
              <p:nvSpPr>
                <p:cNvPr id="27" name="Cuadro de texto 2">
                  <a:extLst>
                    <a:ext uri="{FF2B5EF4-FFF2-40B4-BE49-F238E27FC236}">
                      <a16:creationId xmlns:a16="http://schemas.microsoft.com/office/drawing/2014/main" id="{346A0D09-8E1F-4726-9747-3F0B53BE4F5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74700" y="-735767"/>
                  <a:ext cx="1076325" cy="2762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s-EC" sz="1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Cono de Taylor</a:t>
                  </a:r>
                  <a:endParaRPr lang="en-US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" name="Cuadro de texto 2">
                  <a:extLst>
                    <a:ext uri="{FF2B5EF4-FFF2-40B4-BE49-F238E27FC236}">
                      <a16:creationId xmlns:a16="http://schemas.microsoft.com/office/drawing/2014/main" id="{3F69727F-0CEC-4ED4-B50D-74C359E162A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31875" y="226258"/>
                  <a:ext cx="1076325" cy="2762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s-EC" sz="10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Spray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0" name="Cuadro de texto 2">
                  <a:extLst>
                    <a:ext uri="{FF2B5EF4-FFF2-40B4-BE49-F238E27FC236}">
                      <a16:creationId xmlns:a16="http://schemas.microsoft.com/office/drawing/2014/main" id="{93DB87AA-4A57-4417-8917-E7B01CDE27A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946934" y="-353313"/>
                  <a:ext cx="1076326" cy="2762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s-EC" sz="1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Chorro</a:t>
                  </a:r>
                  <a:endParaRPr lang="en-US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31" name="Conector recto de flecha 30">
                  <a:extLst>
                    <a:ext uri="{FF2B5EF4-FFF2-40B4-BE49-F238E27FC236}">
                      <a16:creationId xmlns:a16="http://schemas.microsoft.com/office/drawing/2014/main" id="{1AF22DA5-AC02-4B6A-B574-470C0083A624}"/>
                    </a:ext>
                  </a:extLst>
                </p:cNvPr>
                <p:cNvCxnSpPr/>
                <p:nvPr/>
              </p:nvCxnSpPr>
              <p:spPr>
                <a:xfrm flipH="1" flipV="1">
                  <a:off x="250850" y="-669092"/>
                  <a:ext cx="371475" cy="7620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ector recto de flecha 31">
                  <a:extLst>
                    <a:ext uri="{FF2B5EF4-FFF2-40B4-BE49-F238E27FC236}">
                      <a16:creationId xmlns:a16="http://schemas.microsoft.com/office/drawing/2014/main" id="{914ED3E9-05E4-40BF-97A0-47DC972849BD}"/>
                    </a:ext>
                  </a:extLst>
                </p:cNvPr>
                <p:cNvCxnSpPr/>
                <p:nvPr/>
              </p:nvCxnSpPr>
              <p:spPr>
                <a:xfrm flipV="1">
                  <a:off x="-311124" y="-259517"/>
                  <a:ext cx="342900" cy="4571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ector recto de flecha 32">
                  <a:extLst>
                    <a:ext uri="{FF2B5EF4-FFF2-40B4-BE49-F238E27FC236}">
                      <a16:creationId xmlns:a16="http://schemas.microsoft.com/office/drawing/2014/main" id="{C2878825-5B98-47E8-BB94-5EC3E04B8BCA}"/>
                    </a:ext>
                  </a:extLst>
                </p:cNvPr>
                <p:cNvCxnSpPr/>
                <p:nvPr/>
              </p:nvCxnSpPr>
              <p:spPr>
                <a:xfrm flipH="1" flipV="1">
                  <a:off x="422300" y="302458"/>
                  <a:ext cx="466725" cy="4571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27C7FA1A-7390-4900-9C80-2C65D7715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9736" y="1196752"/>
              <a:ext cx="3861394" cy="4934314"/>
            </a:xfrm>
            <a:prstGeom prst="rect">
              <a:avLst/>
            </a:prstGeom>
          </p:spPr>
        </p:pic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B49F9EF0-8F1E-46F2-861A-42F9DE8D2679}"/>
                </a:ext>
              </a:extLst>
            </p:cNvPr>
            <p:cNvGrpSpPr/>
            <p:nvPr/>
          </p:nvGrpSpPr>
          <p:grpSpPr>
            <a:xfrm>
              <a:off x="5937839" y="1742168"/>
              <a:ext cx="2918361" cy="2159804"/>
              <a:chOff x="6389411" y="1814176"/>
              <a:chExt cx="2918361" cy="2159804"/>
            </a:xfrm>
          </p:grpSpPr>
          <p:sp>
            <p:nvSpPr>
              <p:cNvPr id="37" name="Elipse 36">
                <a:extLst>
                  <a:ext uri="{FF2B5EF4-FFF2-40B4-BE49-F238E27FC236}">
                    <a16:creationId xmlns:a16="http://schemas.microsoft.com/office/drawing/2014/main" id="{4EDEE9B4-8FCC-4297-8CA4-2DA8D017F2BC}"/>
                  </a:ext>
                </a:extLst>
              </p:cNvPr>
              <p:cNvSpPr/>
              <p:nvPr/>
            </p:nvSpPr>
            <p:spPr>
              <a:xfrm>
                <a:off x="6389411" y="2949388"/>
                <a:ext cx="193563" cy="191581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Conector recto 37">
                <a:extLst>
                  <a:ext uri="{FF2B5EF4-FFF2-40B4-BE49-F238E27FC236}">
                    <a16:creationId xmlns:a16="http://schemas.microsoft.com/office/drawing/2014/main" id="{AD171410-F52E-493B-B884-E8D44BE9EA9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86192" y="1814176"/>
                <a:ext cx="2531636" cy="113419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Conector recto 38">
                <a:extLst>
                  <a:ext uri="{FF2B5EF4-FFF2-40B4-BE49-F238E27FC236}">
                    <a16:creationId xmlns:a16="http://schemas.microsoft.com/office/drawing/2014/main" id="{442992F4-F14F-4245-BC68-D6FB0A07B3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69173" y="3140526"/>
                <a:ext cx="2838599" cy="83345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id="{3EFFFA8C-456A-40B1-B2D6-D97F9706E2DD}"/>
                </a:ext>
              </a:extLst>
            </p:cNvPr>
            <p:cNvSpPr txBox="1"/>
            <p:nvPr/>
          </p:nvSpPr>
          <p:spPr>
            <a:xfrm>
              <a:off x="10692379" y="2642443"/>
              <a:ext cx="23388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Estabilidad del cono de Taylor y del chorro</a:t>
              </a:r>
            </a:p>
          </p:txBody>
        </p:sp>
      </p:grpSp>
      <p:sp>
        <p:nvSpPr>
          <p:cNvPr id="36" name="Rectángulo 35">
            <a:extLst>
              <a:ext uri="{FF2B5EF4-FFF2-40B4-BE49-F238E27FC236}">
                <a16:creationId xmlns:a16="http://schemas.microsoft.com/office/drawing/2014/main" id="{E7E67536-44A0-4F8F-AD4F-CC8BBD49C46E}"/>
              </a:ext>
            </a:extLst>
          </p:cNvPr>
          <p:cNvSpPr/>
          <p:nvPr/>
        </p:nvSpPr>
        <p:spPr>
          <a:xfrm>
            <a:off x="0" y="6304002"/>
            <a:ext cx="84636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 err="1"/>
              <a:t>Abyadeh</a:t>
            </a:r>
            <a:r>
              <a:rPr lang="en-US" sz="1200" b="1" i="1" dirty="0"/>
              <a:t>, M., y </a:t>
            </a:r>
            <a:r>
              <a:rPr lang="en-US" sz="1200" b="1" i="1" dirty="0" err="1"/>
              <a:t>otros</a:t>
            </a:r>
            <a:r>
              <a:rPr lang="en-US" sz="1200" b="1" i="1" dirty="0"/>
              <a:t> (2017). Avicenna Journal of Medical Biotechnology, 9(3).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773FE28-0525-4DEB-A395-BF28947F88BA}"/>
              </a:ext>
            </a:extLst>
          </p:cNvPr>
          <p:cNvSpPr/>
          <p:nvPr/>
        </p:nvSpPr>
        <p:spPr>
          <a:xfrm>
            <a:off x="0" y="6581001"/>
            <a:ext cx="84636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/>
              <a:t>Kim, J., y </a:t>
            </a:r>
            <a:r>
              <a:rPr lang="en-US" sz="1200" b="1" i="1" dirty="0" err="1"/>
              <a:t>otros</a:t>
            </a:r>
            <a:r>
              <a:rPr lang="en-US" sz="1200" b="1" i="1" dirty="0"/>
              <a:t> (2020). Journal of Visualization, 23(3), 449–457. https://doi.org/10.1007/s12650-020-00631-4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8F9951F3-965F-47CD-BD87-ACD2C627AEC7}"/>
              </a:ext>
            </a:extLst>
          </p:cNvPr>
          <p:cNvGraphicFramePr>
            <a:graphicFrameLocks noGrp="1"/>
          </p:cNvGraphicFramePr>
          <p:nvPr/>
        </p:nvGraphicFramePr>
        <p:xfrm>
          <a:off x="8285639" y="3901972"/>
          <a:ext cx="3626631" cy="1687268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094602">
                  <a:extLst>
                    <a:ext uri="{9D8B030D-6E8A-4147-A177-3AD203B41FA5}">
                      <a16:colId xmlns:a16="http://schemas.microsoft.com/office/drawing/2014/main" val="1567401561"/>
                    </a:ext>
                  </a:extLst>
                </a:gridCol>
                <a:gridCol w="786742">
                  <a:extLst>
                    <a:ext uri="{9D8B030D-6E8A-4147-A177-3AD203B41FA5}">
                      <a16:colId xmlns:a16="http://schemas.microsoft.com/office/drawing/2014/main" val="3340114711"/>
                    </a:ext>
                  </a:extLst>
                </a:gridCol>
                <a:gridCol w="745287">
                  <a:extLst>
                    <a:ext uri="{9D8B030D-6E8A-4147-A177-3AD203B41FA5}">
                      <a16:colId xmlns:a16="http://schemas.microsoft.com/office/drawing/2014/main" val="3336750077"/>
                    </a:ext>
                  </a:extLst>
                </a:gridCol>
              </a:tblGrid>
              <a:tr h="5167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</a:rPr>
                        <a:t>Parámetro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4391019"/>
                  </a:ext>
                </a:extLst>
              </a:tr>
              <a:tr h="3901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</a:rPr>
                        <a:t>Flujo salida (ml/h)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</a:rPr>
                        <a:t>0.5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</a:rPr>
                        <a:t>0.5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4280605"/>
                  </a:ext>
                </a:extLst>
              </a:tr>
              <a:tr h="3901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800" b="1" dirty="0">
                          <a:solidFill>
                            <a:schemeClr val="tx1"/>
                          </a:solidFill>
                        </a:rPr>
                        <a:t>ΔV inyector</a:t>
                      </a: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</a:rPr>
                        <a:t> (kV)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</a:rPr>
                        <a:t>15.72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</a:rPr>
                        <a:t>19.24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33916435"/>
                  </a:ext>
                </a:extLst>
              </a:tr>
              <a:tr h="3901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800" b="1" dirty="0">
                          <a:solidFill>
                            <a:schemeClr val="tx1"/>
                          </a:solidFill>
                        </a:rPr>
                        <a:t>ΔV </a:t>
                      </a: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</a:rPr>
                        <a:t>colector (kV)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</a:rPr>
                        <a:t>10.18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</a:rPr>
                        <a:t>23.84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9876482"/>
                  </a:ext>
                </a:extLst>
              </a:tr>
            </a:tbl>
          </a:graphicData>
        </a:graphic>
      </p:graphicFrame>
      <p:graphicFrame>
        <p:nvGraphicFramePr>
          <p:cNvPr id="8" name="Tabla 9">
            <a:extLst>
              <a:ext uri="{FF2B5EF4-FFF2-40B4-BE49-F238E27FC236}">
                <a16:creationId xmlns:a16="http://schemas.microsoft.com/office/drawing/2014/main" id="{299EA336-9302-4988-8A2C-BAC5D6DC2F47}"/>
              </a:ext>
            </a:extLst>
          </p:cNvPr>
          <p:cNvGraphicFramePr>
            <a:graphicFrameLocks noGrp="1"/>
          </p:cNvGraphicFramePr>
          <p:nvPr/>
        </p:nvGraphicFramePr>
        <p:xfrm>
          <a:off x="263352" y="1613556"/>
          <a:ext cx="2952328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0144">
                  <a:extLst>
                    <a:ext uri="{9D8B030D-6E8A-4147-A177-3AD203B41FA5}">
                      <a16:colId xmlns:a16="http://schemas.microsoft.com/office/drawing/2014/main" val="775471693"/>
                    </a:ext>
                  </a:extLst>
                </a:gridCol>
                <a:gridCol w="2552184">
                  <a:extLst>
                    <a:ext uri="{9D8B030D-6E8A-4147-A177-3AD203B41FA5}">
                      <a16:colId xmlns:a16="http://schemas.microsoft.com/office/drawing/2014/main" val="12387188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800" b="1" dirty="0"/>
                        <a:t>1</a:t>
                      </a:r>
                      <a:endParaRPr lang="en-US" sz="18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sz="1800" dirty="0"/>
                        <a:t>CS-</a:t>
                      </a:r>
                      <a:r>
                        <a:rPr lang="es-EC" sz="1800" dirty="0" err="1"/>
                        <a:t>NPs</a:t>
                      </a:r>
                      <a:r>
                        <a:rPr lang="es-EC" sz="1800" dirty="0"/>
                        <a:t> blanco</a:t>
                      </a:r>
                      <a:endParaRPr lang="en-US" sz="18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051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800" b="1" dirty="0"/>
                        <a:t>2</a:t>
                      </a:r>
                      <a:endParaRPr lang="en-US" sz="18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sz="1800" dirty="0"/>
                        <a:t>CS-</a:t>
                      </a:r>
                      <a:r>
                        <a:rPr lang="es-EC" sz="1800" dirty="0" err="1"/>
                        <a:t>NPs</a:t>
                      </a:r>
                      <a:r>
                        <a:rPr lang="es-EC" sz="1800" dirty="0"/>
                        <a:t> con </a:t>
                      </a:r>
                      <a:r>
                        <a:rPr lang="es-EC" sz="1800" dirty="0" err="1"/>
                        <a:t>rhIFN</a:t>
                      </a:r>
                      <a:r>
                        <a:rPr lang="es-EC" sz="1800" dirty="0"/>
                        <a:t>α-2b</a:t>
                      </a:r>
                      <a:endParaRPr lang="en-US" sz="18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078136"/>
                  </a:ext>
                </a:extLst>
              </a:tr>
            </a:tbl>
          </a:graphicData>
        </a:graphic>
      </p:graphicFrame>
      <p:sp>
        <p:nvSpPr>
          <p:cNvPr id="48" name="CuadroTexto 47">
            <a:extLst>
              <a:ext uri="{FF2B5EF4-FFF2-40B4-BE49-F238E27FC236}">
                <a16:creationId xmlns:a16="http://schemas.microsoft.com/office/drawing/2014/main" id="{EEE9B456-999E-4F3F-AF43-2E01DD246407}"/>
              </a:ext>
            </a:extLst>
          </p:cNvPr>
          <p:cNvSpPr txBox="1"/>
          <p:nvPr/>
        </p:nvSpPr>
        <p:spPr>
          <a:xfrm>
            <a:off x="11640616" y="123109"/>
            <a:ext cx="442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dirty="0"/>
              <a:t>25</a:t>
            </a:r>
            <a:endParaRPr lang="es-EC" sz="2000" b="1" dirty="0"/>
          </a:p>
        </p:txBody>
      </p:sp>
    </p:spTree>
    <p:extLst>
      <p:ext uri="{BB962C8B-B14F-4D97-AF65-F5344CB8AC3E}">
        <p14:creationId xmlns:p14="http://schemas.microsoft.com/office/powerpoint/2010/main" val="19085087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uadroTexto 28">
            <a:extLst>
              <a:ext uri="{FF2B5EF4-FFF2-40B4-BE49-F238E27FC236}">
                <a16:creationId xmlns:a16="http://schemas.microsoft.com/office/drawing/2014/main" id="{AD736982-1723-4A5B-AD31-DC6FFD5C3037}"/>
              </a:ext>
            </a:extLst>
          </p:cNvPr>
          <p:cNvSpPr txBox="1"/>
          <p:nvPr/>
        </p:nvSpPr>
        <p:spPr>
          <a:xfrm>
            <a:off x="0" y="0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RESULTADOS Y DISCUSIÓN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31EF29E-E18A-4A62-8A20-FA5E5A53BA59}"/>
              </a:ext>
            </a:extLst>
          </p:cNvPr>
          <p:cNvSpPr txBox="1"/>
          <p:nvPr/>
        </p:nvSpPr>
        <p:spPr>
          <a:xfrm>
            <a:off x="407369" y="671488"/>
            <a:ext cx="11377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>
                <a:solidFill>
                  <a:srgbClr val="00713C"/>
                </a:solidFill>
                <a:ea typeface="ＭＳ Ｐゴシック" charset="0"/>
              </a:rPr>
              <a:t>Caracterización física de las CS-</a:t>
            </a:r>
            <a:r>
              <a:rPr lang="es-ES" sz="2800" dirty="0" err="1">
                <a:solidFill>
                  <a:srgbClr val="00713C"/>
                </a:solidFill>
                <a:ea typeface="ＭＳ Ｐゴシック" charset="0"/>
              </a:rPr>
              <a:t>NPs</a:t>
            </a:r>
            <a:r>
              <a:rPr lang="es-ES" sz="2800" dirty="0">
                <a:solidFill>
                  <a:srgbClr val="00713C"/>
                </a:solidFill>
                <a:ea typeface="ＭＳ Ｐゴシック" charset="0"/>
              </a:rPr>
              <a:t> blanco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50C6E5F-88BA-4DA6-A978-8B36BEA2AA5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939" y="1281421"/>
            <a:ext cx="4350405" cy="4356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64D1E58-76A1-4D4E-A9B8-77A6B39E7642}"/>
              </a:ext>
            </a:extLst>
          </p:cNvPr>
          <p:cNvPicPr/>
          <p:nvPr/>
        </p:nvPicPr>
        <p:blipFill rotWithShape="1">
          <a:blip r:embed="rId4"/>
          <a:srcRect l="19118" t="6857" r="26471" b="22640"/>
          <a:stretch/>
        </p:blipFill>
        <p:spPr bwMode="auto">
          <a:xfrm>
            <a:off x="983432" y="1897087"/>
            <a:ext cx="1943784" cy="2088232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3F66AE70-23CE-4287-BC18-3543DF06C9C9}"/>
              </a:ext>
            </a:extLst>
          </p:cNvPr>
          <p:cNvSpPr txBox="1"/>
          <p:nvPr/>
        </p:nvSpPr>
        <p:spPr>
          <a:xfrm>
            <a:off x="983432" y="4644425"/>
            <a:ext cx="1943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Concentración final LMWC = 0.5 %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F2A53C0-C0E6-40AF-9BEE-17CA1E78E0CC}"/>
              </a:ext>
            </a:extLst>
          </p:cNvPr>
          <p:cNvSpPr txBox="1"/>
          <p:nvPr/>
        </p:nvSpPr>
        <p:spPr>
          <a:xfrm>
            <a:off x="9624392" y="3044375"/>
            <a:ext cx="1943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Diámetros inferiores a 500 nm</a:t>
            </a:r>
          </a:p>
          <a:p>
            <a:pPr algn="ctr"/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Morfología esférica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4814923-1666-4B16-9D33-3528E5F47038}"/>
              </a:ext>
            </a:extLst>
          </p:cNvPr>
          <p:cNvSpPr txBox="1"/>
          <p:nvPr/>
        </p:nvSpPr>
        <p:spPr>
          <a:xfrm>
            <a:off x="5322786" y="5725039"/>
            <a:ext cx="3388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Micrografía SEM de CS-</a:t>
            </a:r>
            <a:r>
              <a:rPr lang="es-E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NPs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 blanco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D730CFF-298F-4840-913F-2D221121D70A}"/>
              </a:ext>
            </a:extLst>
          </p:cNvPr>
          <p:cNvSpPr txBox="1"/>
          <p:nvPr/>
        </p:nvSpPr>
        <p:spPr>
          <a:xfrm>
            <a:off x="260969" y="4057327"/>
            <a:ext cx="3388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Producto de la síntesis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184B3D8-7741-4158-BB34-643A563AA8F1}"/>
              </a:ext>
            </a:extLst>
          </p:cNvPr>
          <p:cNvSpPr txBox="1"/>
          <p:nvPr/>
        </p:nvSpPr>
        <p:spPr>
          <a:xfrm>
            <a:off x="11640616" y="123109"/>
            <a:ext cx="442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dirty="0"/>
              <a:t>26</a:t>
            </a:r>
            <a:endParaRPr lang="es-EC" sz="2000" b="1" dirty="0"/>
          </a:p>
        </p:txBody>
      </p:sp>
    </p:spTree>
    <p:extLst>
      <p:ext uri="{BB962C8B-B14F-4D97-AF65-F5344CB8AC3E}">
        <p14:creationId xmlns:p14="http://schemas.microsoft.com/office/powerpoint/2010/main" val="1029398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uadroTexto 28">
            <a:extLst>
              <a:ext uri="{FF2B5EF4-FFF2-40B4-BE49-F238E27FC236}">
                <a16:creationId xmlns:a16="http://schemas.microsoft.com/office/drawing/2014/main" id="{AD736982-1723-4A5B-AD31-DC6FFD5C3037}"/>
              </a:ext>
            </a:extLst>
          </p:cNvPr>
          <p:cNvSpPr txBox="1"/>
          <p:nvPr/>
        </p:nvSpPr>
        <p:spPr>
          <a:xfrm>
            <a:off x="0" y="0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RESULTADOS Y DISCUSIÓN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31EF29E-E18A-4A62-8A20-FA5E5A53BA59}"/>
              </a:ext>
            </a:extLst>
          </p:cNvPr>
          <p:cNvSpPr txBox="1"/>
          <p:nvPr/>
        </p:nvSpPr>
        <p:spPr>
          <a:xfrm>
            <a:off x="407369" y="671488"/>
            <a:ext cx="11377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>
                <a:solidFill>
                  <a:srgbClr val="00713C"/>
                </a:solidFill>
                <a:ea typeface="ＭＳ Ｐゴシック" charset="0"/>
              </a:rPr>
              <a:t>Caracterización física de las CS-</a:t>
            </a:r>
            <a:r>
              <a:rPr lang="es-ES" sz="2800" dirty="0" err="1">
                <a:solidFill>
                  <a:srgbClr val="00713C"/>
                </a:solidFill>
                <a:ea typeface="ＭＳ Ｐゴシック" charset="0"/>
              </a:rPr>
              <a:t>NPs</a:t>
            </a:r>
            <a:r>
              <a:rPr lang="es-ES" sz="2800" dirty="0">
                <a:solidFill>
                  <a:srgbClr val="00713C"/>
                </a:solidFill>
                <a:ea typeface="ＭＳ Ｐゴシック" charset="0"/>
              </a:rPr>
              <a:t> con </a:t>
            </a:r>
            <a:r>
              <a:rPr lang="es-ES" sz="2800" dirty="0" err="1">
                <a:solidFill>
                  <a:srgbClr val="00713C"/>
                </a:solidFill>
                <a:ea typeface="ＭＳ Ｐゴシック" charset="0"/>
              </a:rPr>
              <a:t>rhIFN</a:t>
            </a:r>
            <a:r>
              <a:rPr lang="es-ES" sz="2800" dirty="0">
                <a:solidFill>
                  <a:srgbClr val="00713C"/>
                </a:solidFill>
                <a:ea typeface="ＭＳ Ｐゴシック" charset="0"/>
              </a:rPr>
              <a:t>α-2b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76E83D8-8FD2-4919-A1B6-DA6CB0DD1A82}"/>
              </a:ext>
            </a:extLst>
          </p:cNvPr>
          <p:cNvPicPr/>
          <p:nvPr/>
        </p:nvPicPr>
        <p:blipFill rotWithShape="1">
          <a:blip r:embed="rId3"/>
          <a:srcRect l="31263" t="27398" r="11951" b="33225"/>
          <a:stretch/>
        </p:blipFill>
        <p:spPr bwMode="auto">
          <a:xfrm>
            <a:off x="631495" y="1988840"/>
            <a:ext cx="1917179" cy="1843202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A0331C4-CFC0-4D82-AE63-806EDEBCF3A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8" y="1268760"/>
            <a:ext cx="3445544" cy="3676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695CB74-43CB-4D53-AC7B-C1981B9935F7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6" t="36882" r="34921" b="19142"/>
          <a:stretch/>
        </p:blipFill>
        <p:spPr bwMode="auto">
          <a:xfrm>
            <a:off x="7824192" y="1268760"/>
            <a:ext cx="3638978" cy="27328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A906BD1-1E21-4818-A8B6-A9CAF9CFC837}"/>
              </a:ext>
            </a:extLst>
          </p:cNvPr>
          <p:cNvSpPr txBox="1"/>
          <p:nvPr/>
        </p:nvSpPr>
        <p:spPr>
          <a:xfrm>
            <a:off x="618192" y="4465653"/>
            <a:ext cx="1943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Concentración final LMWC = 0.55 %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4353BB9-C81E-4A4E-B135-234C726DEDD7}"/>
              </a:ext>
            </a:extLst>
          </p:cNvPr>
          <p:cNvSpPr txBox="1"/>
          <p:nvPr/>
        </p:nvSpPr>
        <p:spPr>
          <a:xfrm>
            <a:off x="468544" y="3841303"/>
            <a:ext cx="2243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Producto de la síntesis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3C2DC49-6234-4371-A5AB-31889E52DFDF}"/>
              </a:ext>
            </a:extLst>
          </p:cNvPr>
          <p:cNvSpPr/>
          <p:nvPr/>
        </p:nvSpPr>
        <p:spPr>
          <a:xfrm>
            <a:off x="0" y="6239718"/>
            <a:ext cx="84636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 err="1"/>
              <a:t>Bruinsmann</a:t>
            </a:r>
            <a:r>
              <a:rPr lang="en-US" sz="1200" b="1" i="1" dirty="0"/>
              <a:t>, F. A., y </a:t>
            </a:r>
            <a:r>
              <a:rPr lang="en-US" sz="1200" b="1" i="1" dirty="0" err="1"/>
              <a:t>otros</a:t>
            </a:r>
            <a:r>
              <a:rPr lang="en-US" sz="1200" b="1" i="1" dirty="0"/>
              <a:t> (2019). Pharmaceutics, 11(2), 86. https://doi.org/10.3390/pharmaceutics11020086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19864CC-178D-439F-8033-E3C11A9B43FB}"/>
              </a:ext>
            </a:extLst>
          </p:cNvPr>
          <p:cNvSpPr/>
          <p:nvPr/>
        </p:nvSpPr>
        <p:spPr>
          <a:xfrm>
            <a:off x="-1" y="6424386"/>
            <a:ext cx="89763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 err="1"/>
              <a:t>Albarki</a:t>
            </a:r>
            <a:r>
              <a:rPr lang="en-US" sz="1200" b="1" i="1" dirty="0"/>
              <a:t>, M. A., y Donovan, M. D. (2020). AAPS </a:t>
            </a:r>
            <a:r>
              <a:rPr lang="en-US" sz="1200" b="1" i="1" dirty="0" err="1"/>
              <a:t>PharmSciTech</a:t>
            </a:r>
            <a:r>
              <a:rPr lang="en-US" sz="1200" b="1" i="1" dirty="0"/>
              <a:t>, 21(8), 1–8. https://doi.org/10.1208/s12249-020-01837-3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6256A109-F498-4D9C-BF9D-8C61A126A455}"/>
              </a:ext>
            </a:extLst>
          </p:cNvPr>
          <p:cNvSpPr/>
          <p:nvPr/>
        </p:nvSpPr>
        <p:spPr>
          <a:xfrm>
            <a:off x="-15640" y="6609054"/>
            <a:ext cx="94960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 err="1"/>
              <a:t>Songsurang</a:t>
            </a:r>
            <a:r>
              <a:rPr lang="en-US" sz="1200" b="1" i="1" dirty="0"/>
              <a:t>, K., y </a:t>
            </a:r>
            <a:r>
              <a:rPr lang="en-US" sz="1200" b="1" i="1" dirty="0" err="1"/>
              <a:t>otros</a:t>
            </a:r>
            <a:r>
              <a:rPr lang="en-US" sz="1200" b="1" i="1" dirty="0"/>
              <a:t> (2011). Archives of Pharmacal Research, 34(4), 583–592. https://doi.org/10.1007/s12272-011-0408-5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526AB6A-D7FD-43A3-A5D3-96739418AAD9}"/>
              </a:ext>
            </a:extLst>
          </p:cNvPr>
          <p:cNvSpPr txBox="1"/>
          <p:nvPr/>
        </p:nvSpPr>
        <p:spPr>
          <a:xfrm>
            <a:off x="3888920" y="4943776"/>
            <a:ext cx="2243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Micrografía STEM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71BFB95-8C54-4ED0-8C52-6D70D52CABB0}"/>
              </a:ext>
            </a:extLst>
          </p:cNvPr>
          <p:cNvSpPr txBox="1"/>
          <p:nvPr/>
        </p:nvSpPr>
        <p:spPr>
          <a:xfrm>
            <a:off x="3760088" y="5373216"/>
            <a:ext cx="2500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Distribución de tamaño: 230 – 475 nm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CAB5D7A-C4AF-4A1F-BC92-ABE150872208}"/>
              </a:ext>
            </a:extLst>
          </p:cNvPr>
          <p:cNvSpPr txBox="1"/>
          <p:nvPr/>
        </p:nvSpPr>
        <p:spPr>
          <a:xfrm>
            <a:off x="7334464" y="4379620"/>
            <a:ext cx="48575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Partículas pequeñas sin material encapsulado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Partículas irregulares por desestabilización del cono y chorro.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Aglomerados formados por efecto corona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189EBC7-A70F-457C-9446-E3AB84299F80}"/>
              </a:ext>
            </a:extLst>
          </p:cNvPr>
          <p:cNvSpPr txBox="1"/>
          <p:nvPr/>
        </p:nvSpPr>
        <p:spPr>
          <a:xfrm>
            <a:off x="8522140" y="3986525"/>
            <a:ext cx="2243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Micrografía SEM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824E4D8-08CD-486F-ACA7-DB85F9A1CCED}"/>
              </a:ext>
            </a:extLst>
          </p:cNvPr>
          <p:cNvSpPr txBox="1"/>
          <p:nvPr/>
        </p:nvSpPr>
        <p:spPr>
          <a:xfrm>
            <a:off x="11640616" y="123109"/>
            <a:ext cx="442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dirty="0"/>
              <a:t>27</a:t>
            </a:r>
            <a:endParaRPr lang="es-EC" sz="2000" b="1" dirty="0"/>
          </a:p>
        </p:txBody>
      </p:sp>
    </p:spTree>
    <p:extLst>
      <p:ext uri="{BB962C8B-B14F-4D97-AF65-F5344CB8AC3E}">
        <p14:creationId xmlns:p14="http://schemas.microsoft.com/office/powerpoint/2010/main" val="30479973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uadroTexto 28">
            <a:extLst>
              <a:ext uri="{FF2B5EF4-FFF2-40B4-BE49-F238E27FC236}">
                <a16:creationId xmlns:a16="http://schemas.microsoft.com/office/drawing/2014/main" id="{AD736982-1723-4A5B-AD31-DC6FFD5C3037}"/>
              </a:ext>
            </a:extLst>
          </p:cNvPr>
          <p:cNvSpPr txBox="1"/>
          <p:nvPr/>
        </p:nvSpPr>
        <p:spPr>
          <a:xfrm>
            <a:off x="0" y="0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RESULTADOS Y DISCUSIÓN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40E6307-7C37-4DAC-8C92-C444AFEC1465}"/>
              </a:ext>
            </a:extLst>
          </p:cNvPr>
          <p:cNvSpPr txBox="1"/>
          <p:nvPr/>
        </p:nvSpPr>
        <p:spPr>
          <a:xfrm>
            <a:off x="407369" y="671488"/>
            <a:ext cx="11377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>
                <a:solidFill>
                  <a:srgbClr val="00713C"/>
                </a:solidFill>
                <a:ea typeface="ＭＳ Ｐゴシック" charset="0"/>
              </a:rPr>
              <a:t>Caracterización física de las CS-</a:t>
            </a:r>
            <a:r>
              <a:rPr lang="es-ES" sz="2800" dirty="0" err="1">
                <a:solidFill>
                  <a:srgbClr val="00713C"/>
                </a:solidFill>
                <a:ea typeface="ＭＳ Ｐゴシック" charset="0"/>
              </a:rPr>
              <a:t>NPs</a:t>
            </a:r>
            <a:r>
              <a:rPr lang="es-ES" sz="2800" dirty="0">
                <a:solidFill>
                  <a:srgbClr val="00713C"/>
                </a:solidFill>
                <a:ea typeface="ＭＳ Ｐゴシック" charset="0"/>
              </a:rPr>
              <a:t> con </a:t>
            </a:r>
            <a:r>
              <a:rPr lang="es-ES" sz="2800" dirty="0" err="1">
                <a:solidFill>
                  <a:srgbClr val="00713C"/>
                </a:solidFill>
                <a:ea typeface="ＭＳ Ｐゴシック" charset="0"/>
              </a:rPr>
              <a:t>rhIFN</a:t>
            </a:r>
            <a:r>
              <a:rPr lang="es-ES" sz="2800" dirty="0">
                <a:solidFill>
                  <a:srgbClr val="00713C"/>
                </a:solidFill>
                <a:ea typeface="ＭＳ Ｐゴシック" charset="0"/>
              </a:rPr>
              <a:t>α-2b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67CB1EE-DEC8-43D5-AB89-DF46DF05D0F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0"/>
          <a:stretch/>
        </p:blipFill>
        <p:spPr bwMode="auto">
          <a:xfrm>
            <a:off x="695400" y="1624677"/>
            <a:ext cx="3850938" cy="36086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9929E96-E7C2-4B96-8FAB-8D957842C19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664" y="2221801"/>
            <a:ext cx="3817615" cy="241439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6B43887-F302-4562-B956-D772494C3BCA}"/>
              </a:ext>
            </a:extLst>
          </p:cNvPr>
          <p:cNvSpPr txBox="1"/>
          <p:nvPr/>
        </p:nvSpPr>
        <p:spPr>
          <a:xfrm>
            <a:off x="4845629" y="2644168"/>
            <a:ext cx="2500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Morfología esférica</a:t>
            </a:r>
          </a:p>
          <a:p>
            <a:pPr algn="ctr"/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Esferas ingresan a células más rápido y en mayor proporción que partículas elongadas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AC5E665-DFA5-4E08-824A-663F38CD95F0}"/>
              </a:ext>
            </a:extLst>
          </p:cNvPr>
          <p:cNvSpPr txBox="1"/>
          <p:nvPr/>
        </p:nvSpPr>
        <p:spPr>
          <a:xfrm>
            <a:off x="1499329" y="5233320"/>
            <a:ext cx="2243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Micrografía STEM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7682CC7-0D70-40B6-BC63-A8118AFFB576}"/>
              </a:ext>
            </a:extLst>
          </p:cNvPr>
          <p:cNvSpPr txBox="1"/>
          <p:nvPr/>
        </p:nvSpPr>
        <p:spPr>
          <a:xfrm>
            <a:off x="8432931" y="4636195"/>
            <a:ext cx="2243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Micrografía TEM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DFCC611-5C69-48F3-937F-581B7DD51504}"/>
              </a:ext>
            </a:extLst>
          </p:cNvPr>
          <p:cNvSpPr/>
          <p:nvPr/>
        </p:nvSpPr>
        <p:spPr>
          <a:xfrm>
            <a:off x="0" y="6400412"/>
            <a:ext cx="84636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 err="1"/>
              <a:t>Elsabahy</a:t>
            </a:r>
            <a:r>
              <a:rPr lang="en-US" sz="1200" b="1" i="1" dirty="0"/>
              <a:t>, M., &amp; Wooley, K. L. (2012). Chemical Society Reviews 41(7), 2545–0. doi:10.1039/c2cs15327k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2D2F4C2-E5A5-4D3D-A090-BCE8EA654CEB}"/>
              </a:ext>
            </a:extLst>
          </p:cNvPr>
          <p:cNvSpPr txBox="1"/>
          <p:nvPr/>
        </p:nvSpPr>
        <p:spPr>
          <a:xfrm>
            <a:off x="11640616" y="123109"/>
            <a:ext cx="442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dirty="0"/>
              <a:t>28</a:t>
            </a:r>
            <a:endParaRPr lang="es-EC" sz="2000" b="1" dirty="0"/>
          </a:p>
        </p:txBody>
      </p:sp>
    </p:spTree>
    <p:extLst>
      <p:ext uri="{BB962C8B-B14F-4D97-AF65-F5344CB8AC3E}">
        <p14:creationId xmlns:p14="http://schemas.microsoft.com/office/powerpoint/2010/main" val="16865290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uadroTexto 28">
            <a:extLst>
              <a:ext uri="{FF2B5EF4-FFF2-40B4-BE49-F238E27FC236}">
                <a16:creationId xmlns:a16="http://schemas.microsoft.com/office/drawing/2014/main" id="{AD736982-1723-4A5B-AD31-DC6FFD5C3037}"/>
              </a:ext>
            </a:extLst>
          </p:cNvPr>
          <p:cNvSpPr txBox="1"/>
          <p:nvPr/>
        </p:nvSpPr>
        <p:spPr>
          <a:xfrm>
            <a:off x="0" y="0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RESULTADOS Y DISCUSIÓN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EBF4CB-FD26-4F79-84BC-D8FB59539091}"/>
              </a:ext>
            </a:extLst>
          </p:cNvPr>
          <p:cNvSpPr txBox="1"/>
          <p:nvPr/>
        </p:nvSpPr>
        <p:spPr>
          <a:xfrm>
            <a:off x="7224146" y="1810901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/>
              <a:t>Mecanismos para la liberación controlada de fármacos</a:t>
            </a:r>
            <a:endParaRPr lang="en-US" sz="1600" b="1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A2254DE-2D8A-4F3C-8B49-EA312ED01D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774"/>
          <a:stretch/>
        </p:blipFill>
        <p:spPr>
          <a:xfrm>
            <a:off x="7077331" y="2672675"/>
            <a:ext cx="4326078" cy="2131797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ED989D31-C2D7-44B0-B8E8-6B0648F62D3F}"/>
              </a:ext>
            </a:extLst>
          </p:cNvPr>
          <p:cNvSpPr/>
          <p:nvPr/>
        </p:nvSpPr>
        <p:spPr>
          <a:xfrm>
            <a:off x="-20728" y="6582719"/>
            <a:ext cx="87653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/>
              <a:t>Kumar Patra, J., Das, G. y Shin, H. (2018). J Nanobiotechnology, https://doi.org/10.1186/s12951-018-0392-8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8C931A0-834A-4AE7-814F-CFA5FE5C9DC2}"/>
              </a:ext>
            </a:extLst>
          </p:cNvPr>
          <p:cNvSpPr txBox="1"/>
          <p:nvPr/>
        </p:nvSpPr>
        <p:spPr>
          <a:xfrm>
            <a:off x="407369" y="671488"/>
            <a:ext cx="11377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>
                <a:solidFill>
                  <a:srgbClr val="00713C"/>
                </a:solidFill>
                <a:ea typeface="ＭＳ Ｐゴシック" charset="0"/>
              </a:rPr>
              <a:t>Evaluación de los sistemas de liberación de IFNα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CDC01C4-F759-4F30-99F1-934AC067B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200" y="1430365"/>
            <a:ext cx="4151784" cy="2833894"/>
          </a:xfrm>
          <a:prstGeom prst="rect">
            <a:avLst/>
          </a:prstGeom>
        </p:spPr>
      </p:pic>
      <p:sp>
        <p:nvSpPr>
          <p:cNvPr id="14" name="Flecha: curvada hacia la izquierda 13">
            <a:extLst>
              <a:ext uri="{FF2B5EF4-FFF2-40B4-BE49-F238E27FC236}">
                <a16:creationId xmlns:a16="http://schemas.microsoft.com/office/drawing/2014/main" id="{483B99E4-6026-4AE8-8C49-98656EF63A9C}"/>
              </a:ext>
            </a:extLst>
          </p:cNvPr>
          <p:cNvSpPr/>
          <p:nvPr/>
        </p:nvSpPr>
        <p:spPr>
          <a:xfrm rot="1473945">
            <a:off x="4757568" y="4189359"/>
            <a:ext cx="420717" cy="1042368"/>
          </a:xfrm>
          <a:prstGeom prst="curvedLef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4628F6C5-1BE4-4933-9515-BCFEF652173F}"/>
              </a:ext>
            </a:extLst>
          </p:cNvPr>
          <p:cNvGrpSpPr/>
          <p:nvPr/>
        </p:nvGrpSpPr>
        <p:grpSpPr>
          <a:xfrm>
            <a:off x="2567608" y="4503121"/>
            <a:ext cx="1704293" cy="1643866"/>
            <a:chOff x="2351584" y="4503121"/>
            <a:chExt cx="1704293" cy="1643866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5F48265B-D412-4A53-8589-5008E12FA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95600" y="4575129"/>
              <a:ext cx="1440160" cy="1482518"/>
            </a:xfrm>
            <a:prstGeom prst="rect">
              <a:avLst/>
            </a:prstGeom>
          </p:spPr>
        </p:pic>
        <p:sp>
          <p:nvSpPr>
            <p:cNvPr id="15" name="Flecha: a la derecha 14">
              <a:extLst>
                <a:ext uri="{FF2B5EF4-FFF2-40B4-BE49-F238E27FC236}">
                  <a16:creationId xmlns:a16="http://schemas.microsoft.com/office/drawing/2014/main" id="{489AA7A9-8165-41A1-90C9-3E863E410BB8}"/>
                </a:ext>
              </a:extLst>
            </p:cNvPr>
            <p:cNvSpPr/>
            <p:nvPr/>
          </p:nvSpPr>
          <p:spPr>
            <a:xfrm>
              <a:off x="3911861" y="5298296"/>
              <a:ext cx="144016" cy="4571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echa: a la derecha 16">
              <a:extLst>
                <a:ext uri="{FF2B5EF4-FFF2-40B4-BE49-F238E27FC236}">
                  <a16:creationId xmlns:a16="http://schemas.microsoft.com/office/drawing/2014/main" id="{F45E3D3E-17DE-4A1C-B257-D06A9A95386A}"/>
                </a:ext>
              </a:extLst>
            </p:cNvPr>
            <p:cNvSpPr/>
            <p:nvPr/>
          </p:nvSpPr>
          <p:spPr>
            <a:xfrm rot="5400000">
              <a:off x="3166531" y="6052119"/>
              <a:ext cx="144016" cy="4571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lecha: a la derecha 17">
              <a:extLst>
                <a:ext uri="{FF2B5EF4-FFF2-40B4-BE49-F238E27FC236}">
                  <a16:creationId xmlns:a16="http://schemas.microsoft.com/office/drawing/2014/main" id="{45CB9576-3CC0-4A0C-81D9-D864B98B40D8}"/>
                </a:ext>
              </a:extLst>
            </p:cNvPr>
            <p:cNvSpPr/>
            <p:nvPr/>
          </p:nvSpPr>
          <p:spPr>
            <a:xfrm rot="16200000">
              <a:off x="3151986" y="4552269"/>
              <a:ext cx="144016" cy="4571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lecha: a la derecha 18">
              <a:extLst>
                <a:ext uri="{FF2B5EF4-FFF2-40B4-BE49-F238E27FC236}">
                  <a16:creationId xmlns:a16="http://schemas.microsoft.com/office/drawing/2014/main" id="{3E2B8B14-0745-424A-9BA7-DDEFC6BE3E2A}"/>
                </a:ext>
              </a:extLst>
            </p:cNvPr>
            <p:cNvSpPr/>
            <p:nvPr/>
          </p:nvSpPr>
          <p:spPr>
            <a:xfrm rot="10800000">
              <a:off x="2351584" y="5298296"/>
              <a:ext cx="144016" cy="4571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lecha: a la derecha 19">
              <a:extLst>
                <a:ext uri="{FF2B5EF4-FFF2-40B4-BE49-F238E27FC236}">
                  <a16:creationId xmlns:a16="http://schemas.microsoft.com/office/drawing/2014/main" id="{9EBD7ACA-3C0A-424B-824E-B0A980773207}"/>
                </a:ext>
              </a:extLst>
            </p:cNvPr>
            <p:cNvSpPr/>
            <p:nvPr/>
          </p:nvSpPr>
          <p:spPr>
            <a:xfrm rot="13170419">
              <a:off x="2583696" y="4771277"/>
              <a:ext cx="144016" cy="4571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lecha: a la derecha 20">
              <a:extLst>
                <a:ext uri="{FF2B5EF4-FFF2-40B4-BE49-F238E27FC236}">
                  <a16:creationId xmlns:a16="http://schemas.microsoft.com/office/drawing/2014/main" id="{7255E12D-4D8A-4529-9723-B72AAF0D1CE9}"/>
                </a:ext>
              </a:extLst>
            </p:cNvPr>
            <p:cNvSpPr/>
            <p:nvPr/>
          </p:nvSpPr>
          <p:spPr>
            <a:xfrm rot="9035087">
              <a:off x="2497544" y="5802008"/>
              <a:ext cx="144016" cy="4571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lecha: a la derecha 21">
              <a:extLst>
                <a:ext uri="{FF2B5EF4-FFF2-40B4-BE49-F238E27FC236}">
                  <a16:creationId xmlns:a16="http://schemas.microsoft.com/office/drawing/2014/main" id="{5C792E1B-4F1C-47CA-A75B-340B1AEF9AEC}"/>
                </a:ext>
              </a:extLst>
            </p:cNvPr>
            <p:cNvSpPr/>
            <p:nvPr/>
          </p:nvSpPr>
          <p:spPr>
            <a:xfrm rot="2277066">
              <a:off x="3769015" y="5803116"/>
              <a:ext cx="144016" cy="4571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lecha: a la derecha 22">
              <a:extLst>
                <a:ext uri="{FF2B5EF4-FFF2-40B4-BE49-F238E27FC236}">
                  <a16:creationId xmlns:a16="http://schemas.microsoft.com/office/drawing/2014/main" id="{95C0376F-ECA0-44E3-A551-150C890FD74F}"/>
                </a:ext>
              </a:extLst>
            </p:cNvPr>
            <p:cNvSpPr/>
            <p:nvPr/>
          </p:nvSpPr>
          <p:spPr>
            <a:xfrm rot="19416828">
              <a:off x="3732537" y="4773604"/>
              <a:ext cx="144016" cy="4571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2DEAA4B-7393-4BD4-8325-89E6C63BD897}"/>
              </a:ext>
            </a:extLst>
          </p:cNvPr>
          <p:cNvSpPr txBox="1"/>
          <p:nvPr/>
        </p:nvSpPr>
        <p:spPr>
          <a:xfrm>
            <a:off x="4459038" y="5185843"/>
            <a:ext cx="18529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/>
              <a:t>Efecto hidrogel</a:t>
            </a:r>
            <a:endParaRPr lang="en-US" sz="1600" b="1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037B551B-EF9D-4D36-ACD3-F4FF600BDBB4}"/>
              </a:ext>
            </a:extLst>
          </p:cNvPr>
          <p:cNvSpPr txBox="1"/>
          <p:nvPr/>
        </p:nvSpPr>
        <p:spPr>
          <a:xfrm>
            <a:off x="-20728" y="2395676"/>
            <a:ext cx="1868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/>
              <a:t>Efecto esponja de protones</a:t>
            </a:r>
            <a:endParaRPr lang="en-US" sz="1600" b="1" dirty="0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B0E6C35B-2841-4C51-A6B7-43F55D57FC43}"/>
              </a:ext>
            </a:extLst>
          </p:cNvPr>
          <p:cNvSpPr/>
          <p:nvPr/>
        </p:nvSpPr>
        <p:spPr>
          <a:xfrm>
            <a:off x="0" y="6305720"/>
            <a:ext cx="87653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/>
              <a:t>El-Sayed, A., </a:t>
            </a:r>
            <a:r>
              <a:rPr lang="en-US" sz="1200" b="1" i="1" dirty="0" err="1"/>
              <a:t>Futaki</a:t>
            </a:r>
            <a:r>
              <a:rPr lang="en-US" sz="1200" b="1" i="1" dirty="0"/>
              <a:t>, H. y </a:t>
            </a:r>
            <a:r>
              <a:rPr lang="en-US" sz="1200" b="1" i="1" dirty="0" err="1"/>
              <a:t>Harashima</a:t>
            </a:r>
            <a:r>
              <a:rPr lang="en-US" sz="1200" b="1" i="1" dirty="0"/>
              <a:t>, H. (2009). The AAPS Journal 11(1):13-22, DOI: 10.1208/s12248-008-9071-2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286C395B-A2A9-4A74-B2FF-E66906B55C8A}"/>
              </a:ext>
            </a:extLst>
          </p:cNvPr>
          <p:cNvSpPr txBox="1"/>
          <p:nvPr/>
        </p:nvSpPr>
        <p:spPr>
          <a:xfrm>
            <a:off x="11640616" y="123109"/>
            <a:ext cx="442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dirty="0"/>
              <a:t>29</a:t>
            </a:r>
            <a:endParaRPr lang="es-EC" sz="2000" b="1" dirty="0"/>
          </a:p>
        </p:txBody>
      </p:sp>
    </p:spTree>
    <p:extLst>
      <p:ext uri="{BB962C8B-B14F-4D97-AF65-F5344CB8AC3E}">
        <p14:creationId xmlns:p14="http://schemas.microsoft.com/office/powerpoint/2010/main" val="2332234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03512" y="1"/>
            <a:ext cx="2891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CONTENIDO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8B5B7418-84E9-4143-84D4-C0F606EA33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895007"/>
              </p:ext>
            </p:extLst>
          </p:nvPr>
        </p:nvGraphicFramePr>
        <p:xfrm>
          <a:off x="2032000" y="58861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42208456-F760-4A3B-BBA1-10CE9D0A3B92}"/>
              </a:ext>
            </a:extLst>
          </p:cNvPr>
          <p:cNvSpPr txBox="1"/>
          <p:nvPr/>
        </p:nvSpPr>
        <p:spPr>
          <a:xfrm>
            <a:off x="11640616" y="123109"/>
            <a:ext cx="442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6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52845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uadroTexto 28">
            <a:extLst>
              <a:ext uri="{FF2B5EF4-FFF2-40B4-BE49-F238E27FC236}">
                <a16:creationId xmlns:a16="http://schemas.microsoft.com/office/drawing/2014/main" id="{AD736982-1723-4A5B-AD31-DC6FFD5C3037}"/>
              </a:ext>
            </a:extLst>
          </p:cNvPr>
          <p:cNvSpPr txBox="1"/>
          <p:nvPr/>
        </p:nvSpPr>
        <p:spPr>
          <a:xfrm>
            <a:off x="0" y="0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RESULTADOS Y DISCUSIÓN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D989D31-C2D7-44B0-B8E8-6B0648F62D3F}"/>
              </a:ext>
            </a:extLst>
          </p:cNvPr>
          <p:cNvSpPr/>
          <p:nvPr/>
        </p:nvSpPr>
        <p:spPr>
          <a:xfrm>
            <a:off x="0" y="6264376"/>
            <a:ext cx="87653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 err="1"/>
              <a:t>Cánepa</a:t>
            </a:r>
            <a:r>
              <a:rPr lang="en-US" sz="1200" b="1" i="1" dirty="0"/>
              <a:t>, C., y </a:t>
            </a:r>
            <a:r>
              <a:rPr lang="en-US" sz="1200" b="1" i="1" dirty="0" err="1"/>
              <a:t>otros</a:t>
            </a:r>
            <a:r>
              <a:rPr lang="en-US" sz="1200" b="1" i="1" dirty="0"/>
              <a:t>. (2017). Biomacromolecules. https://doi.org/10.1021/acs.biomac.7b00959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8C931A0-834A-4AE7-814F-CFA5FE5C9DC2}"/>
              </a:ext>
            </a:extLst>
          </p:cNvPr>
          <p:cNvSpPr txBox="1"/>
          <p:nvPr/>
        </p:nvSpPr>
        <p:spPr>
          <a:xfrm>
            <a:off x="407369" y="671488"/>
            <a:ext cx="11377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>
                <a:solidFill>
                  <a:srgbClr val="00713C"/>
                </a:solidFill>
                <a:ea typeface="ＭＳ Ｐゴシック" charset="0"/>
              </a:rPr>
              <a:t>Evaluación de los sistemas de liberación de IFNα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978B2F3-6802-4F9C-885C-BC16C508DDEF}"/>
              </a:ext>
            </a:extLst>
          </p:cNvPr>
          <p:cNvSpPr txBox="1"/>
          <p:nvPr/>
        </p:nvSpPr>
        <p:spPr>
          <a:xfrm>
            <a:off x="3095646" y="1419127"/>
            <a:ext cx="6000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Patrones de liberación del IFNα</a:t>
            </a:r>
            <a:endParaRPr lang="en-US" b="1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CD3B32B-3989-4C3F-8C4E-887C29CF0A4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692"/>
          <a:stretch/>
        </p:blipFill>
        <p:spPr bwMode="auto">
          <a:xfrm>
            <a:off x="2296606" y="1982100"/>
            <a:ext cx="3806408" cy="30014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031ECCF-7CF0-453F-8100-1F00486977B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721" y="1982100"/>
            <a:ext cx="3141734" cy="300142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3A25279E-47EB-4824-A762-55C091394D49}"/>
              </a:ext>
            </a:extLst>
          </p:cNvPr>
          <p:cNvSpPr txBox="1"/>
          <p:nvPr/>
        </p:nvSpPr>
        <p:spPr>
          <a:xfrm>
            <a:off x="1199456" y="5178678"/>
            <a:ext cx="60007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dirty="0"/>
              <a:t>Cinética en dos fases</a:t>
            </a:r>
            <a:endParaRPr lang="en-US" sz="16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F9CBA8E-F681-409F-8AB7-32E7A38622B2}"/>
              </a:ext>
            </a:extLst>
          </p:cNvPr>
          <p:cNvSpPr txBox="1"/>
          <p:nvPr/>
        </p:nvSpPr>
        <p:spPr>
          <a:xfrm>
            <a:off x="5669234" y="5178678"/>
            <a:ext cx="60007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dirty="0"/>
              <a:t>Cinética en una fase</a:t>
            </a:r>
            <a:endParaRPr lang="en-US" sz="1600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A98BA8B8-5603-42F9-9919-5A962FF1C021}"/>
              </a:ext>
            </a:extLst>
          </p:cNvPr>
          <p:cNvSpPr/>
          <p:nvPr/>
        </p:nvSpPr>
        <p:spPr>
          <a:xfrm>
            <a:off x="0" y="6618837"/>
            <a:ext cx="97684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/>
              <a:t>Pedroso-Santana, S., y </a:t>
            </a:r>
            <a:r>
              <a:rPr lang="en-US" sz="1200" b="1" i="1" dirty="0" err="1"/>
              <a:t>otros</a:t>
            </a:r>
            <a:r>
              <a:rPr lang="en-US" sz="1200" b="1" i="1" dirty="0"/>
              <a:t>. (2020). Materials Science and Engineering C. https://doi.org/10.1016/j.msec.2020.111260</a:t>
            </a:r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6524FD85-43A8-4444-A6AF-9417F4EFB966}"/>
              </a:ext>
            </a:extLst>
          </p:cNvPr>
          <p:cNvCxnSpPr>
            <a:cxnSpLocks/>
          </p:cNvCxnSpPr>
          <p:nvPr/>
        </p:nvCxnSpPr>
        <p:spPr>
          <a:xfrm>
            <a:off x="1928274" y="4077072"/>
            <a:ext cx="64807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0449F9D-F5CC-4564-A8BB-58A362B048CC}"/>
              </a:ext>
            </a:extLst>
          </p:cNvPr>
          <p:cNvSpPr txBox="1"/>
          <p:nvPr/>
        </p:nvSpPr>
        <p:spPr>
          <a:xfrm>
            <a:off x="127720" y="3846239"/>
            <a:ext cx="1800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/>
              <a:t>Disociación del IFNα en superficie de </a:t>
            </a:r>
            <a:r>
              <a:rPr lang="es-EC" sz="1200" dirty="0" err="1"/>
              <a:t>NPs</a:t>
            </a:r>
            <a:endParaRPr lang="en-US" sz="1200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FB6720B4-F664-49C7-AFF6-C55DA9F9722B}"/>
              </a:ext>
            </a:extLst>
          </p:cNvPr>
          <p:cNvSpPr/>
          <p:nvPr/>
        </p:nvSpPr>
        <p:spPr>
          <a:xfrm>
            <a:off x="0" y="6439257"/>
            <a:ext cx="97684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/>
              <a:t>Prego, C., y </a:t>
            </a:r>
            <a:r>
              <a:rPr lang="en-US" sz="1200" b="1" i="1" dirty="0" err="1"/>
              <a:t>otros</a:t>
            </a:r>
            <a:r>
              <a:rPr lang="en-US" sz="1200" b="1" i="1" dirty="0"/>
              <a:t>. (2010). Vaccine, 28(14), 2607–2614. https://doi.org/10.1016/j.vaccine.2010.01.011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6EC3A3D-571B-4BC4-8383-966685A5E785}"/>
              </a:ext>
            </a:extLst>
          </p:cNvPr>
          <p:cNvSpPr txBox="1"/>
          <p:nvPr/>
        </p:nvSpPr>
        <p:spPr>
          <a:xfrm>
            <a:off x="11640616" y="123109"/>
            <a:ext cx="442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dirty="0"/>
              <a:t>30</a:t>
            </a:r>
            <a:endParaRPr lang="es-EC" sz="2000" b="1" dirty="0"/>
          </a:p>
        </p:txBody>
      </p:sp>
    </p:spTree>
    <p:extLst>
      <p:ext uri="{BB962C8B-B14F-4D97-AF65-F5344CB8AC3E}">
        <p14:creationId xmlns:p14="http://schemas.microsoft.com/office/powerpoint/2010/main" val="37666324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uadroTexto 28">
            <a:extLst>
              <a:ext uri="{FF2B5EF4-FFF2-40B4-BE49-F238E27FC236}">
                <a16:creationId xmlns:a16="http://schemas.microsoft.com/office/drawing/2014/main" id="{AD736982-1723-4A5B-AD31-DC6FFD5C3037}"/>
              </a:ext>
            </a:extLst>
          </p:cNvPr>
          <p:cNvSpPr txBox="1"/>
          <p:nvPr/>
        </p:nvSpPr>
        <p:spPr>
          <a:xfrm>
            <a:off x="0" y="0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RESULTADOS Y DISCUSIÓN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8C931A0-834A-4AE7-814F-CFA5FE5C9DC2}"/>
              </a:ext>
            </a:extLst>
          </p:cNvPr>
          <p:cNvSpPr txBox="1"/>
          <p:nvPr/>
        </p:nvSpPr>
        <p:spPr>
          <a:xfrm>
            <a:off x="407368" y="671488"/>
            <a:ext cx="11521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>
                <a:solidFill>
                  <a:srgbClr val="00713C"/>
                </a:solidFill>
                <a:ea typeface="ＭＳ Ｐゴシック" charset="0"/>
              </a:rPr>
              <a:t> Relación de la cinética de liberación con la actividad biológica del IFNα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11A48F1-3911-405D-A06D-60D477792FF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1" r="40909" b="22396"/>
          <a:stretch/>
        </p:blipFill>
        <p:spPr bwMode="auto">
          <a:xfrm>
            <a:off x="6960096" y="1700808"/>
            <a:ext cx="4503721" cy="291632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7C68EF80-CD14-4809-BEB0-9A125727DAC3}"/>
              </a:ext>
            </a:extLst>
          </p:cNvPr>
          <p:cNvSpPr txBox="1"/>
          <p:nvPr/>
        </p:nvSpPr>
        <p:spPr>
          <a:xfrm>
            <a:off x="6824509" y="4830844"/>
            <a:ext cx="4774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Concentración plasmática media en función del tiempo del IFNα liberado de CS-</a:t>
            </a:r>
            <a:r>
              <a:rPr lang="es-ES" sz="1600" dirty="0" err="1"/>
              <a:t>NPs</a:t>
            </a:r>
            <a:endParaRPr lang="en-US" sz="1600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6DCF02C6-4F7B-4DEF-8405-A0995F84DF6C}"/>
              </a:ext>
            </a:extLst>
          </p:cNvPr>
          <p:cNvGraphicFramePr/>
          <p:nvPr/>
        </p:nvGraphicFramePr>
        <p:xfrm>
          <a:off x="551384" y="1988840"/>
          <a:ext cx="5544616" cy="35734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Rectángulo 15">
            <a:extLst>
              <a:ext uri="{FF2B5EF4-FFF2-40B4-BE49-F238E27FC236}">
                <a16:creationId xmlns:a16="http://schemas.microsoft.com/office/drawing/2014/main" id="{F9AABB82-05AC-4B44-9C97-A9A38B58AECA}"/>
              </a:ext>
            </a:extLst>
          </p:cNvPr>
          <p:cNvSpPr/>
          <p:nvPr/>
        </p:nvSpPr>
        <p:spPr>
          <a:xfrm>
            <a:off x="0" y="6248345"/>
            <a:ext cx="87653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 err="1"/>
              <a:t>Cánepa</a:t>
            </a:r>
            <a:r>
              <a:rPr lang="en-US" sz="1200" b="1" i="1" dirty="0"/>
              <a:t>, C., y </a:t>
            </a:r>
            <a:r>
              <a:rPr lang="en-US" sz="1200" b="1" i="1" dirty="0" err="1"/>
              <a:t>otros</a:t>
            </a:r>
            <a:r>
              <a:rPr lang="en-US" sz="1200" b="1" i="1" dirty="0"/>
              <a:t>. (2017). Biomacromolecules. https://doi.org/10.1021/acs.biomac.7b00959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3D9FC2CD-C2C8-4367-AC9C-AB4BFCD76676}"/>
              </a:ext>
            </a:extLst>
          </p:cNvPr>
          <p:cNvSpPr/>
          <p:nvPr/>
        </p:nvSpPr>
        <p:spPr>
          <a:xfrm>
            <a:off x="0" y="6627343"/>
            <a:ext cx="97684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/>
              <a:t>Pedroso-Santana, S., y </a:t>
            </a:r>
            <a:r>
              <a:rPr lang="en-US" sz="1200" b="1" i="1" dirty="0" err="1"/>
              <a:t>otros</a:t>
            </a:r>
            <a:r>
              <a:rPr lang="en-US" sz="1200" b="1" i="1" dirty="0"/>
              <a:t>. (2020). Materials Science and Engineering C. https://doi.org/10.1016/j.msec.2020.111260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3FF9A3ED-B1D7-4827-9DF3-FBF2C208F69D}"/>
              </a:ext>
            </a:extLst>
          </p:cNvPr>
          <p:cNvSpPr/>
          <p:nvPr/>
        </p:nvSpPr>
        <p:spPr>
          <a:xfrm>
            <a:off x="-1" y="6437844"/>
            <a:ext cx="87653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 err="1"/>
              <a:t>Imperiale</a:t>
            </a:r>
            <a:r>
              <a:rPr lang="en-US" sz="1200" b="1" i="1" dirty="0"/>
              <a:t>, J. C., y </a:t>
            </a:r>
            <a:r>
              <a:rPr lang="en-US" sz="1200" b="1" i="1" dirty="0" err="1"/>
              <a:t>otros</a:t>
            </a:r>
            <a:r>
              <a:rPr lang="en-US" sz="1200" b="1" i="1" dirty="0"/>
              <a:t>. (2019). Polymers, 11(11), 1862. https://doi.org/10.3390/polym11111862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0A507CB-8616-48F1-B9B2-69C4C6C01E8C}"/>
              </a:ext>
            </a:extLst>
          </p:cNvPr>
          <p:cNvSpPr txBox="1"/>
          <p:nvPr/>
        </p:nvSpPr>
        <p:spPr>
          <a:xfrm>
            <a:off x="11640616" y="123109"/>
            <a:ext cx="442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dirty="0"/>
              <a:t>31</a:t>
            </a:r>
            <a:endParaRPr lang="es-EC" sz="2000" b="1" dirty="0"/>
          </a:p>
        </p:txBody>
      </p:sp>
    </p:spTree>
    <p:extLst>
      <p:ext uri="{BB962C8B-B14F-4D97-AF65-F5344CB8AC3E}">
        <p14:creationId xmlns:p14="http://schemas.microsoft.com/office/powerpoint/2010/main" val="13725717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uadroTexto 28">
            <a:extLst>
              <a:ext uri="{FF2B5EF4-FFF2-40B4-BE49-F238E27FC236}">
                <a16:creationId xmlns:a16="http://schemas.microsoft.com/office/drawing/2014/main" id="{AD736982-1723-4A5B-AD31-DC6FFD5C3037}"/>
              </a:ext>
            </a:extLst>
          </p:cNvPr>
          <p:cNvSpPr txBox="1"/>
          <p:nvPr/>
        </p:nvSpPr>
        <p:spPr>
          <a:xfrm>
            <a:off x="0" y="0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RESULTADOS Y DISCUSIÓN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8C931A0-834A-4AE7-814F-CFA5FE5C9DC2}"/>
              </a:ext>
            </a:extLst>
          </p:cNvPr>
          <p:cNvSpPr txBox="1"/>
          <p:nvPr/>
        </p:nvSpPr>
        <p:spPr>
          <a:xfrm>
            <a:off x="407368" y="671488"/>
            <a:ext cx="11521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>
                <a:solidFill>
                  <a:srgbClr val="00713C"/>
                </a:solidFill>
                <a:ea typeface="ＭＳ Ｐゴシック" charset="0"/>
              </a:rPr>
              <a:t>Evaluación de la actividad biológica en CS-</a:t>
            </a:r>
            <a:r>
              <a:rPr lang="es-ES" sz="2800" dirty="0" err="1">
                <a:solidFill>
                  <a:srgbClr val="00713C"/>
                </a:solidFill>
                <a:ea typeface="ＭＳ Ｐゴシック" charset="0"/>
              </a:rPr>
              <a:t>NPs</a:t>
            </a:r>
            <a:r>
              <a:rPr lang="es-ES" sz="2800" dirty="0">
                <a:solidFill>
                  <a:srgbClr val="00713C"/>
                </a:solidFill>
                <a:ea typeface="ＭＳ Ｐゴシック" charset="0"/>
              </a:rPr>
              <a:t> con IFNα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0E73D24-BA49-432E-91FF-9DDE70E755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16" t="28990" r="45072" b="39495"/>
          <a:stretch/>
        </p:blipFill>
        <p:spPr>
          <a:xfrm>
            <a:off x="723380" y="1396777"/>
            <a:ext cx="2009198" cy="192312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056AD17-156A-4566-961A-6BA75755E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9464" y="3778030"/>
            <a:ext cx="3585593" cy="1406115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086CDDC8-26C7-4D98-A57C-9F8B037A75C5}"/>
              </a:ext>
            </a:extLst>
          </p:cNvPr>
          <p:cNvSpPr/>
          <p:nvPr/>
        </p:nvSpPr>
        <p:spPr>
          <a:xfrm>
            <a:off x="0" y="6248345"/>
            <a:ext cx="87653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 err="1"/>
              <a:t>Cánepa</a:t>
            </a:r>
            <a:r>
              <a:rPr lang="en-US" sz="1200" b="1" i="1" dirty="0"/>
              <a:t>, C., y </a:t>
            </a:r>
            <a:r>
              <a:rPr lang="en-US" sz="1200" b="1" i="1" dirty="0" err="1"/>
              <a:t>otros</a:t>
            </a:r>
            <a:r>
              <a:rPr lang="en-US" sz="1200" b="1" i="1" dirty="0"/>
              <a:t>. (2017). Biomacromolecules. https://doi.org/10.1021/acs.biomac.7b00959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F641618E-6D83-406F-9F96-7CEC87B7B8AB}"/>
              </a:ext>
            </a:extLst>
          </p:cNvPr>
          <p:cNvSpPr/>
          <p:nvPr/>
        </p:nvSpPr>
        <p:spPr>
          <a:xfrm>
            <a:off x="0" y="6627343"/>
            <a:ext cx="97684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/>
              <a:t>Pedroso-Santana, S., y </a:t>
            </a:r>
            <a:r>
              <a:rPr lang="en-US" sz="1200" b="1" i="1" dirty="0" err="1"/>
              <a:t>otros</a:t>
            </a:r>
            <a:r>
              <a:rPr lang="en-US" sz="1200" b="1" i="1" dirty="0"/>
              <a:t>. (2020). Materials Science and Engineering C. https://doi.org/10.1016/j.msec.2020.111260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E8272AE6-400D-4D9C-B8BA-72C257977020}"/>
              </a:ext>
            </a:extLst>
          </p:cNvPr>
          <p:cNvSpPr/>
          <p:nvPr/>
        </p:nvSpPr>
        <p:spPr>
          <a:xfrm>
            <a:off x="-1" y="6437844"/>
            <a:ext cx="87653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 err="1"/>
              <a:t>Imperiale</a:t>
            </a:r>
            <a:r>
              <a:rPr lang="en-US" sz="1200" b="1" i="1" dirty="0"/>
              <a:t>, J. C., y </a:t>
            </a:r>
            <a:r>
              <a:rPr lang="en-US" sz="1200" b="1" i="1" dirty="0" err="1"/>
              <a:t>otros</a:t>
            </a:r>
            <a:r>
              <a:rPr lang="en-US" sz="1200" b="1" i="1" dirty="0"/>
              <a:t>. (2019). Polymers, 11(11), 1862. https://doi.org/10.3390/polym11111862</a:t>
            </a:r>
          </a:p>
        </p:txBody>
      </p:sp>
      <p:pic>
        <p:nvPicPr>
          <p:cNvPr id="2052" name="Picture 4" descr="Fig. 2">
            <a:extLst>
              <a:ext uri="{FF2B5EF4-FFF2-40B4-BE49-F238E27FC236}">
                <a16:creationId xmlns:a16="http://schemas.microsoft.com/office/drawing/2014/main" id="{707F3707-D8B9-4574-A81D-0F21821B96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1" t="66530" r="46824" b="2843"/>
          <a:stretch/>
        </p:blipFill>
        <p:spPr bwMode="auto">
          <a:xfrm>
            <a:off x="723380" y="3924520"/>
            <a:ext cx="1943199" cy="192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07CC64A3-B3A5-4442-8354-90D743799EB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724" y="1349176"/>
            <a:ext cx="3585593" cy="3753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E24B618-475F-44FB-934A-A4B97A767F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9464" y="1268760"/>
            <a:ext cx="3598583" cy="1745097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DD645E2A-53D6-45DE-B546-1F0B38A8D870}"/>
              </a:ext>
            </a:extLst>
          </p:cNvPr>
          <p:cNvSpPr txBox="1"/>
          <p:nvPr/>
        </p:nvSpPr>
        <p:spPr>
          <a:xfrm>
            <a:off x="8151435" y="5174663"/>
            <a:ext cx="2758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CS-</a:t>
            </a:r>
            <a:r>
              <a:rPr lang="es-ES" b="1" dirty="0" err="1"/>
              <a:t>NPs</a:t>
            </a:r>
            <a:r>
              <a:rPr lang="es-ES" b="1" dirty="0"/>
              <a:t> con </a:t>
            </a:r>
            <a:r>
              <a:rPr lang="es-ES" b="1" dirty="0" err="1"/>
              <a:t>rhIFN</a:t>
            </a:r>
            <a:r>
              <a:rPr lang="es-ES" b="1" dirty="0"/>
              <a:t>α-2b</a:t>
            </a:r>
            <a:endParaRPr lang="en-US" b="1" dirty="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9D0EAF46-11D7-46B5-BF51-E42AA979FB97}"/>
              </a:ext>
            </a:extLst>
          </p:cNvPr>
          <p:cNvSpPr txBox="1"/>
          <p:nvPr/>
        </p:nvSpPr>
        <p:spPr>
          <a:xfrm>
            <a:off x="3173159" y="2924944"/>
            <a:ext cx="31111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CS-</a:t>
            </a:r>
            <a:r>
              <a:rPr lang="es-ES" sz="1600" dirty="0" err="1"/>
              <a:t>NPs</a:t>
            </a:r>
            <a:r>
              <a:rPr lang="es-ES" sz="1600" dirty="0"/>
              <a:t> con </a:t>
            </a:r>
            <a:r>
              <a:rPr lang="es-ES" sz="1600" dirty="0" err="1"/>
              <a:t>hIFN</a:t>
            </a:r>
            <a:r>
              <a:rPr lang="es-ES" sz="1600" dirty="0"/>
              <a:t>α-2b</a:t>
            </a:r>
          </a:p>
          <a:p>
            <a:pPr algn="ctr"/>
            <a:r>
              <a:rPr lang="es-ES" sz="1100" dirty="0"/>
              <a:t>(Cánepa y otros, 2017; </a:t>
            </a:r>
            <a:r>
              <a:rPr lang="es-ES" sz="1100" dirty="0" err="1"/>
              <a:t>Imperiale</a:t>
            </a:r>
            <a:r>
              <a:rPr lang="es-ES" sz="1100" dirty="0"/>
              <a:t> y otros, 2019)</a:t>
            </a:r>
            <a:endParaRPr lang="en-US" sz="1400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157828FA-BE46-4B97-991F-BE797E3BC354}"/>
              </a:ext>
            </a:extLst>
          </p:cNvPr>
          <p:cNvSpPr txBox="1"/>
          <p:nvPr/>
        </p:nvSpPr>
        <p:spPr>
          <a:xfrm>
            <a:off x="3166664" y="5195039"/>
            <a:ext cx="31111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CS-</a:t>
            </a:r>
            <a:r>
              <a:rPr lang="es-ES" sz="1600" dirty="0" err="1"/>
              <a:t>NPs</a:t>
            </a:r>
            <a:r>
              <a:rPr lang="es-ES" sz="1600" dirty="0"/>
              <a:t> con </a:t>
            </a:r>
            <a:r>
              <a:rPr lang="es-ES" sz="1600" dirty="0" err="1"/>
              <a:t>pIFN</a:t>
            </a:r>
            <a:r>
              <a:rPr lang="es-ES" sz="1600" dirty="0"/>
              <a:t>α</a:t>
            </a:r>
          </a:p>
          <a:p>
            <a:pPr algn="ctr"/>
            <a:r>
              <a:rPr lang="es-ES" sz="1100" dirty="0"/>
              <a:t>(Pedroso-Santana y otros, 2020)</a:t>
            </a:r>
            <a:endParaRPr lang="en-US" sz="1400" dirty="0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E5830A6E-04B0-4F0D-A403-8C8C4C377B5B}"/>
              </a:ext>
            </a:extLst>
          </p:cNvPr>
          <p:cNvSpPr txBox="1"/>
          <p:nvPr/>
        </p:nvSpPr>
        <p:spPr>
          <a:xfrm>
            <a:off x="11640616" y="123109"/>
            <a:ext cx="442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dirty="0"/>
              <a:t>32</a:t>
            </a:r>
            <a:endParaRPr lang="es-EC" sz="2000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AE4AE3A-38EE-476A-A305-61BA2883A1B6}"/>
              </a:ext>
            </a:extLst>
          </p:cNvPr>
          <p:cNvSpPr txBox="1"/>
          <p:nvPr/>
        </p:nvSpPr>
        <p:spPr>
          <a:xfrm>
            <a:off x="172383" y="3305824"/>
            <a:ext cx="3111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36 nm</a:t>
            </a:r>
            <a:endParaRPr lang="en-US" sz="14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A182F2D-F870-4786-B428-6DC0A51E6C0E}"/>
              </a:ext>
            </a:extLst>
          </p:cNvPr>
          <p:cNvSpPr txBox="1"/>
          <p:nvPr/>
        </p:nvSpPr>
        <p:spPr>
          <a:xfrm>
            <a:off x="139383" y="5804869"/>
            <a:ext cx="3111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200 nm</a:t>
            </a:r>
            <a:endParaRPr lang="en-US" sz="14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C781007-F6B2-41C7-8C84-C59736DDD0BC}"/>
              </a:ext>
            </a:extLst>
          </p:cNvPr>
          <p:cNvSpPr txBox="1"/>
          <p:nvPr/>
        </p:nvSpPr>
        <p:spPr>
          <a:xfrm>
            <a:off x="7974924" y="5616242"/>
            <a:ext cx="3111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230-475 nm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31520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3841"/>
            <a:ext cx="2891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CONTENIDO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8B5B7418-84E9-4143-84D4-C0F606EA33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6221898"/>
              </p:ext>
            </p:extLst>
          </p:nvPr>
        </p:nvGraphicFramePr>
        <p:xfrm>
          <a:off x="2032000" y="58861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CA7D7A72-3CA9-491A-BB59-B9706C4955C0}"/>
              </a:ext>
            </a:extLst>
          </p:cNvPr>
          <p:cNvSpPr txBox="1"/>
          <p:nvPr/>
        </p:nvSpPr>
        <p:spPr>
          <a:xfrm>
            <a:off x="11640616" y="123109"/>
            <a:ext cx="442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600" b="1" dirty="0"/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11703193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7E284E99-7E3E-47CA-96DD-5790700A5DAA}"/>
              </a:ext>
            </a:extLst>
          </p:cNvPr>
          <p:cNvSpPr txBox="1"/>
          <p:nvPr/>
        </p:nvSpPr>
        <p:spPr>
          <a:xfrm>
            <a:off x="-5072" y="0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CONCLUSIONES</a:t>
            </a:r>
          </a:p>
        </p:txBody>
      </p:sp>
      <p:sp>
        <p:nvSpPr>
          <p:cNvPr id="8" name="CuadroTexto 5">
            <a:extLst>
              <a:ext uri="{FF2B5EF4-FFF2-40B4-BE49-F238E27FC236}">
                <a16:creationId xmlns:a16="http://schemas.microsoft.com/office/drawing/2014/main" id="{5AA2B350-FB26-4400-A5BA-41356E4E3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60" y="880259"/>
            <a:ext cx="1152128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s-ES" sz="2000" dirty="0">
                <a:latin typeface="+mn-lt"/>
              </a:rPr>
              <a:t>Se obtuvo una </a:t>
            </a:r>
            <a:r>
              <a:rPr lang="es-ES" sz="2000" dirty="0" err="1">
                <a:latin typeface="+mn-lt"/>
              </a:rPr>
              <a:t>nanoformulación</a:t>
            </a:r>
            <a:r>
              <a:rPr lang="es-ES" sz="2000" dirty="0">
                <a:latin typeface="+mn-lt"/>
              </a:rPr>
              <a:t> basada en CS que permitió encapsular el </a:t>
            </a:r>
            <a:r>
              <a:rPr lang="es-ES" sz="2000" dirty="0" err="1">
                <a:latin typeface="+mn-lt"/>
              </a:rPr>
              <a:t>rhIFN</a:t>
            </a:r>
            <a:r>
              <a:rPr lang="es-ES" sz="2000" dirty="0">
                <a:latin typeface="+mn-lt"/>
              </a:rPr>
              <a:t>α-2b utilizando la técnica de electrospray.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endParaRPr lang="es-ES" sz="2000" dirty="0">
              <a:latin typeface="+mn-lt"/>
            </a:endParaRP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s-ES" sz="2000" dirty="0">
                <a:latin typeface="+mn-lt"/>
              </a:rPr>
              <a:t>El LMWC utilizado como polímero de encapsulación alcanzó en las partículas una concentración final del 0.55%. </a:t>
            </a:r>
          </a:p>
          <a:p>
            <a:pPr marL="0" indent="0" algn="just" eaLnBrk="1" hangingPunct="1"/>
            <a:endParaRPr lang="es-ES" sz="2000" dirty="0">
              <a:latin typeface="+mn-lt"/>
            </a:endParaRP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s-ES" sz="2000" dirty="0">
                <a:latin typeface="+mn-lt"/>
              </a:rPr>
              <a:t>El proceso de síntesis de </a:t>
            </a:r>
            <a:r>
              <a:rPr lang="es-ES" sz="2000" dirty="0" err="1">
                <a:latin typeface="+mn-lt"/>
              </a:rPr>
              <a:t>NPs</a:t>
            </a:r>
            <a:r>
              <a:rPr lang="es-ES" sz="2000" dirty="0">
                <a:latin typeface="+mn-lt"/>
              </a:rPr>
              <a:t> se realizó bajo las siguientes condiciones de operación: flujo de salida de 0.5 ml/h; diferencia de voltaje de 23.84 kV en el inyector, y de 10.18 kV en el colector.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endParaRPr lang="es-ES" sz="2000" dirty="0">
              <a:latin typeface="+mn-lt"/>
            </a:endParaRP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s-ES" sz="2000" dirty="0">
                <a:latin typeface="+mn-lt"/>
              </a:rPr>
              <a:t>Las </a:t>
            </a:r>
            <a:r>
              <a:rPr lang="es-ES" sz="2000" dirty="0" err="1">
                <a:latin typeface="+mn-lt"/>
              </a:rPr>
              <a:t>NPs</a:t>
            </a:r>
            <a:r>
              <a:rPr lang="es-ES" sz="2000" dirty="0">
                <a:latin typeface="+mn-lt"/>
              </a:rPr>
              <a:t> sintetizadas con </a:t>
            </a:r>
            <a:r>
              <a:rPr lang="es-ES" sz="2000" dirty="0" err="1">
                <a:latin typeface="+mn-lt"/>
              </a:rPr>
              <a:t>rhIFN</a:t>
            </a:r>
            <a:r>
              <a:rPr lang="es-ES" sz="2000" dirty="0">
                <a:latin typeface="+mn-lt"/>
              </a:rPr>
              <a:t>α-2b encapsulado conformaron una población heterodispersa con morfología esférica y cuyos diámetros se encontraron entre los 230 y 475 nm.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endParaRPr lang="es-ES" sz="2000" dirty="0">
              <a:latin typeface="+mn-lt"/>
            </a:endParaRP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s-ES" sz="2000" dirty="0">
                <a:latin typeface="+mn-lt"/>
              </a:rPr>
              <a:t>De acuerdo con la revisión bibliográfica, los sistemas de liberación pueden obedecer a una cinética de una o dos fases, y el proceso de encapsulación no modifica la actividad biológica de la molécula.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3FFE30A-FB3A-446E-BF41-C21E5E6D1065}"/>
              </a:ext>
            </a:extLst>
          </p:cNvPr>
          <p:cNvSpPr txBox="1"/>
          <p:nvPr/>
        </p:nvSpPr>
        <p:spPr>
          <a:xfrm>
            <a:off x="11640616" y="123109"/>
            <a:ext cx="442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600" b="1" dirty="0"/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5408392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3841"/>
            <a:ext cx="2891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CONTENIDO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8B5B7418-84E9-4143-84D4-C0F606EA33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6217914"/>
              </p:ext>
            </p:extLst>
          </p:nvPr>
        </p:nvGraphicFramePr>
        <p:xfrm>
          <a:off x="2032000" y="58861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D141B81E-C15E-4DA1-81A7-BB0CEF8080C1}"/>
              </a:ext>
            </a:extLst>
          </p:cNvPr>
          <p:cNvSpPr txBox="1"/>
          <p:nvPr/>
        </p:nvSpPr>
        <p:spPr>
          <a:xfrm>
            <a:off x="11640616" y="123109"/>
            <a:ext cx="442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600" b="1" dirty="0"/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6252815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7E284E99-7E3E-47CA-96DD-5790700A5DAA}"/>
              </a:ext>
            </a:extLst>
          </p:cNvPr>
          <p:cNvSpPr txBox="1"/>
          <p:nvPr/>
        </p:nvSpPr>
        <p:spPr>
          <a:xfrm>
            <a:off x="0" y="0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RECOMENDACIONES</a:t>
            </a:r>
          </a:p>
        </p:txBody>
      </p:sp>
      <p:sp>
        <p:nvSpPr>
          <p:cNvPr id="4" name="CuadroTexto 5">
            <a:extLst>
              <a:ext uri="{FF2B5EF4-FFF2-40B4-BE49-F238E27FC236}">
                <a16:creationId xmlns:a16="http://schemas.microsoft.com/office/drawing/2014/main" id="{D9DD163A-7785-4A4B-B96A-5F2BB20A8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392" y="1502782"/>
            <a:ext cx="1087320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s-ES" sz="2000" dirty="0">
                <a:latin typeface="+mn-lt"/>
              </a:rPr>
              <a:t>Optimizar la concentración de IFNα que se utiliza en el proceso de encapsulación, con el fin de obtener una población más </a:t>
            </a:r>
            <a:r>
              <a:rPr lang="es-ES" sz="2000" dirty="0" err="1">
                <a:latin typeface="+mn-lt"/>
              </a:rPr>
              <a:t>monodispersa</a:t>
            </a:r>
            <a:r>
              <a:rPr lang="es-ES" sz="2000" dirty="0">
                <a:latin typeface="+mn-lt"/>
              </a:rPr>
              <a:t> de </a:t>
            </a:r>
            <a:r>
              <a:rPr lang="es-ES" sz="2000" dirty="0" err="1">
                <a:latin typeface="+mn-lt"/>
              </a:rPr>
              <a:t>NPs</a:t>
            </a:r>
            <a:r>
              <a:rPr lang="es-ES" sz="2000" dirty="0">
                <a:latin typeface="+mn-lt"/>
              </a:rPr>
              <a:t>.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endParaRPr lang="es-ES" sz="2000" dirty="0">
              <a:latin typeface="+mn-lt"/>
            </a:endParaRP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s-ES" sz="2000" dirty="0">
                <a:latin typeface="+mn-lt"/>
              </a:rPr>
              <a:t>Completar la caracterización física de las partículas, esto es, determinar el PDI, y el potencial zeta.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endParaRPr lang="es-ES" sz="2000" dirty="0">
              <a:latin typeface="+mn-lt"/>
            </a:endParaRP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s-ES" sz="2000" dirty="0">
                <a:latin typeface="+mn-lt"/>
              </a:rPr>
              <a:t>Evaluar la eficiencia de encapsulación del proceso, la captación celular de las </a:t>
            </a:r>
            <a:r>
              <a:rPr lang="es-ES" sz="2000" dirty="0" err="1">
                <a:latin typeface="+mn-lt"/>
              </a:rPr>
              <a:t>NPs</a:t>
            </a:r>
            <a:r>
              <a:rPr lang="es-ES" sz="2000" dirty="0">
                <a:latin typeface="+mn-lt"/>
              </a:rPr>
              <a:t>, la cinética de liberación, y la actividad biológica </a:t>
            </a:r>
            <a:r>
              <a:rPr lang="es-ES" sz="2000" i="1" dirty="0">
                <a:latin typeface="+mn-lt"/>
              </a:rPr>
              <a:t>in vitro</a:t>
            </a:r>
            <a:r>
              <a:rPr lang="es-ES" sz="2000" dirty="0">
                <a:latin typeface="+mn-lt"/>
              </a:rPr>
              <a:t> e </a:t>
            </a:r>
            <a:r>
              <a:rPr lang="es-ES" sz="2000" i="1" dirty="0">
                <a:latin typeface="+mn-lt"/>
              </a:rPr>
              <a:t>in vivo</a:t>
            </a:r>
            <a:r>
              <a:rPr lang="es-ES" sz="2000" dirty="0">
                <a:latin typeface="+mn-lt"/>
              </a:rPr>
              <a:t> del </a:t>
            </a:r>
            <a:r>
              <a:rPr lang="es-ES" sz="2000" dirty="0" err="1">
                <a:latin typeface="+mn-lt"/>
              </a:rPr>
              <a:t>rhIFN</a:t>
            </a:r>
            <a:r>
              <a:rPr lang="es-ES" sz="2000" dirty="0">
                <a:latin typeface="+mn-lt"/>
              </a:rPr>
              <a:t>α-2b encapsulado, esta última comparada con la del IFNα libre.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0BF0368-AD32-4A89-9601-43D5BF16B4CE}"/>
              </a:ext>
            </a:extLst>
          </p:cNvPr>
          <p:cNvSpPr txBox="1"/>
          <p:nvPr/>
        </p:nvSpPr>
        <p:spPr>
          <a:xfrm>
            <a:off x="11640616" y="123109"/>
            <a:ext cx="442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600" b="1" dirty="0"/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5034202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 dirty="0"/>
              <a:t>FECHA ÚLTIMA REVISIÓN: 13/12/11</a:t>
            </a:r>
            <a:endParaRPr lang="es-EC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 dirty="0"/>
              <a:t>VERSIÓN: </a:t>
            </a:r>
            <a:r>
              <a:rPr lang="es-EC" dirty="0"/>
              <a:t>1.0</a:t>
            </a:r>
          </a:p>
        </p:txBody>
      </p:sp>
      <p:pic>
        <p:nvPicPr>
          <p:cNvPr id="6" name="Picture 6" descr="http://ugi.espe.edu.ec/ugi/wp-content/uploads/2014/06/Logo-RP-UFA-ESPE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1133845"/>
            <a:ext cx="4032448" cy="110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69" y="1033092"/>
            <a:ext cx="1250758" cy="1293888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6744072" y="4570286"/>
            <a:ext cx="46351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b="1" dirty="0"/>
              <a:t>Laboratorio de Biotecnología y Biofármacos</a:t>
            </a:r>
          </a:p>
          <a:p>
            <a:pPr algn="ctr"/>
            <a:r>
              <a:rPr lang="es-EC" sz="1600" b="1" dirty="0">
                <a:cs typeface="Times" panose="02020603050405020304" pitchFamily="18" charset="0"/>
              </a:rPr>
              <a:t>Universidad de Concepción, Chile</a:t>
            </a:r>
          </a:p>
          <a:p>
            <a:pPr algn="ctr"/>
            <a:endParaRPr lang="es-EC" sz="1600" b="1" dirty="0"/>
          </a:p>
        </p:txBody>
      </p:sp>
      <p:pic>
        <p:nvPicPr>
          <p:cNvPr id="17" name="Picture 10" descr="Resultado de imagen para universidad de concepcion">
            <a:extLst>
              <a:ext uri="{FF2B5EF4-FFF2-40B4-BE49-F238E27FC236}">
                <a16:creationId xmlns:a16="http://schemas.microsoft.com/office/drawing/2014/main" id="{D3CFB9BD-4D0A-47D2-A410-7E72BF36E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9164" y="2878926"/>
            <a:ext cx="3292802" cy="110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8">
            <a:extLst>
              <a:ext uri="{FF2B5EF4-FFF2-40B4-BE49-F238E27FC236}">
                <a16:creationId xmlns:a16="http://schemas.microsoft.com/office/drawing/2014/main" id="{9DAF1C5F-1BF3-4DFA-A33A-FCB30172A8CC}"/>
              </a:ext>
            </a:extLst>
          </p:cNvPr>
          <p:cNvSpPr/>
          <p:nvPr/>
        </p:nvSpPr>
        <p:spPr>
          <a:xfrm>
            <a:off x="665688" y="1386203"/>
            <a:ext cx="463514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b="1" dirty="0">
                <a:latin typeface="+mj-lt"/>
                <a:cs typeface="Times" panose="02020603050405020304" pitchFamily="18" charset="0"/>
              </a:rPr>
              <a:t>Colaboradores científicos</a:t>
            </a:r>
            <a:endParaRPr lang="es-EC" sz="2000" dirty="0">
              <a:latin typeface="+mj-lt"/>
              <a:cs typeface="Times" panose="02020603050405020304" pitchFamily="18" charset="0"/>
            </a:endParaRPr>
          </a:p>
          <a:p>
            <a:pPr algn="ctr"/>
            <a:endParaRPr lang="es-EC" sz="1400" dirty="0">
              <a:latin typeface="+mj-lt"/>
              <a:cs typeface="Times" panose="02020603050405020304" pitchFamily="18" charset="0"/>
            </a:endParaRPr>
          </a:p>
          <a:p>
            <a:pPr algn="ctr"/>
            <a:endParaRPr lang="es-EC" sz="1400" dirty="0">
              <a:latin typeface="+mj-lt"/>
              <a:cs typeface="Times" panose="02020603050405020304" pitchFamily="18" charset="0"/>
            </a:endParaRPr>
          </a:p>
          <a:p>
            <a:pPr algn="ctr"/>
            <a:r>
              <a:rPr lang="es-EC" sz="1600" b="1" dirty="0">
                <a:cs typeface="Times" panose="02020603050405020304" pitchFamily="18" charset="0"/>
              </a:rPr>
              <a:t>Dra. </a:t>
            </a:r>
            <a:r>
              <a:rPr lang="pt-BR" sz="1600" b="1" dirty="0">
                <a:cs typeface="Times" panose="02020603050405020304" pitchFamily="18" charset="0"/>
              </a:rPr>
              <a:t>Thelvia Ramos Gómez,</a:t>
            </a:r>
            <a:r>
              <a:rPr lang="es-EC" sz="1600" b="1" dirty="0">
                <a:cs typeface="Times" panose="02020603050405020304" pitchFamily="18" charset="0"/>
              </a:rPr>
              <a:t> </a:t>
            </a:r>
            <a:r>
              <a:rPr lang="es-EC" sz="1600" b="1" dirty="0" err="1">
                <a:cs typeface="Times" panose="02020603050405020304" pitchFamily="18" charset="0"/>
              </a:rPr>
              <a:t>Ph</a:t>
            </a:r>
            <a:r>
              <a:rPr lang="es-EC" sz="1600" b="1" dirty="0">
                <a:cs typeface="Times" panose="02020603050405020304" pitchFamily="18" charset="0"/>
              </a:rPr>
              <a:t>. D. (c).</a:t>
            </a:r>
          </a:p>
          <a:p>
            <a:pPr algn="ctr"/>
            <a:r>
              <a:rPr lang="en-US" sz="1600" dirty="0">
                <a:cs typeface="Times" panose="02020603050405020304" pitchFamily="18" charset="0"/>
              </a:rPr>
              <a:t>D</a:t>
            </a:r>
            <a:r>
              <a:rPr lang="es-EC" sz="1600" dirty="0" err="1">
                <a:cs typeface="Times" panose="02020603050405020304" pitchFamily="18" charset="0"/>
              </a:rPr>
              <a:t>irectora</a:t>
            </a:r>
            <a:endParaRPr lang="es-EC" sz="1600" dirty="0">
              <a:cs typeface="Times" panose="02020603050405020304" pitchFamily="18" charset="0"/>
            </a:endParaRPr>
          </a:p>
          <a:p>
            <a:pPr algn="ctr"/>
            <a:r>
              <a:rPr lang="es-EC" sz="1600" dirty="0">
                <a:cs typeface="Times" panose="02020603050405020304" pitchFamily="18" charset="0"/>
              </a:rPr>
              <a:t>Universidad de las Fuerzas Armadas- ESPE</a:t>
            </a:r>
          </a:p>
          <a:p>
            <a:pPr algn="ctr"/>
            <a:endParaRPr lang="es-EC" sz="1600" dirty="0">
              <a:cs typeface="Times" panose="02020603050405020304" pitchFamily="18" charset="0"/>
            </a:endParaRPr>
          </a:p>
          <a:p>
            <a:pPr algn="ctr"/>
            <a:endParaRPr lang="es-EC" sz="1600" dirty="0">
              <a:cs typeface="Times" panose="02020603050405020304" pitchFamily="18" charset="0"/>
            </a:endParaRPr>
          </a:p>
          <a:p>
            <a:pPr algn="ctr"/>
            <a:r>
              <a:rPr lang="es-EC" sz="1600" b="1" dirty="0">
                <a:cs typeface="Times" panose="02020603050405020304" pitchFamily="18" charset="0"/>
              </a:rPr>
              <a:t>Jorge Toledo Alonso, </a:t>
            </a:r>
            <a:r>
              <a:rPr lang="es-EC" sz="1600" b="1" dirty="0" err="1">
                <a:cs typeface="Times" panose="02020603050405020304" pitchFamily="18" charset="0"/>
              </a:rPr>
              <a:t>Ph</a:t>
            </a:r>
            <a:r>
              <a:rPr lang="es-EC" sz="1600" b="1" dirty="0">
                <a:cs typeface="Times" panose="02020603050405020304" pitchFamily="18" charset="0"/>
              </a:rPr>
              <a:t>. D.</a:t>
            </a:r>
          </a:p>
          <a:p>
            <a:pPr algn="ctr"/>
            <a:r>
              <a:rPr lang="en-US" sz="1600" dirty="0">
                <a:latin typeface="+mj-lt"/>
                <a:cs typeface="Times" panose="02020603050405020304" pitchFamily="18" charset="0"/>
              </a:rPr>
              <a:t>D</a:t>
            </a:r>
            <a:r>
              <a:rPr lang="es-EC" sz="1600" dirty="0" err="1">
                <a:latin typeface="+mj-lt"/>
                <a:cs typeface="Times" panose="02020603050405020304" pitchFamily="18" charset="0"/>
              </a:rPr>
              <a:t>irector</a:t>
            </a:r>
            <a:r>
              <a:rPr lang="es-EC" sz="1600" dirty="0">
                <a:latin typeface="+mj-lt"/>
                <a:cs typeface="Times" panose="02020603050405020304" pitchFamily="18" charset="0"/>
              </a:rPr>
              <a:t> del Departamento de Fisiopatología</a:t>
            </a:r>
          </a:p>
          <a:p>
            <a:pPr algn="ctr"/>
            <a:r>
              <a:rPr lang="es-EC" sz="1600" dirty="0">
                <a:latin typeface="+mj-lt"/>
                <a:cs typeface="Times" panose="02020603050405020304" pitchFamily="18" charset="0"/>
              </a:rPr>
              <a:t>Universidad de Concepción, Chile</a:t>
            </a:r>
          </a:p>
          <a:p>
            <a:pPr algn="ctr"/>
            <a:endParaRPr lang="es-EC" sz="1600" dirty="0">
              <a:latin typeface="+mj-lt"/>
              <a:cs typeface="Times" panose="02020603050405020304" pitchFamily="18" charset="0"/>
            </a:endParaRPr>
          </a:p>
          <a:p>
            <a:pPr algn="ctr"/>
            <a:endParaRPr lang="es-EC" sz="1600" dirty="0">
              <a:latin typeface="+mj-lt"/>
              <a:cs typeface="Times" panose="02020603050405020304" pitchFamily="18" charset="0"/>
            </a:endParaRPr>
          </a:p>
          <a:p>
            <a:pPr algn="ctr"/>
            <a:r>
              <a:rPr lang="es-EC" sz="1600" b="1" dirty="0">
                <a:cs typeface="Times" panose="02020603050405020304" pitchFamily="18" charset="0"/>
              </a:rPr>
              <a:t>Seidy Pedroso Santana, </a:t>
            </a:r>
            <a:r>
              <a:rPr lang="es-EC" sz="1600" b="1" dirty="0" err="1">
                <a:cs typeface="Times" panose="02020603050405020304" pitchFamily="18" charset="0"/>
              </a:rPr>
              <a:t>Ph</a:t>
            </a:r>
            <a:r>
              <a:rPr lang="es-EC" sz="1600" b="1" dirty="0">
                <a:cs typeface="Times" panose="02020603050405020304" pitchFamily="18" charset="0"/>
              </a:rPr>
              <a:t>. D.</a:t>
            </a:r>
          </a:p>
          <a:p>
            <a:pPr algn="ctr"/>
            <a:r>
              <a:rPr lang="en-US" sz="1600" dirty="0" err="1">
                <a:latin typeface="+mj-lt"/>
                <a:cs typeface="Times" panose="02020603050405020304" pitchFamily="18" charset="0"/>
              </a:rPr>
              <a:t>Investigad</a:t>
            </a:r>
            <a:r>
              <a:rPr lang="es-EC" sz="1600" dirty="0" err="1">
                <a:latin typeface="+mj-lt"/>
                <a:cs typeface="Times" panose="02020603050405020304" pitchFamily="18" charset="0"/>
              </a:rPr>
              <a:t>or</a:t>
            </a:r>
            <a:r>
              <a:rPr lang="es-EC" sz="1600" dirty="0">
                <a:latin typeface="+mj-lt"/>
                <a:cs typeface="Times" panose="02020603050405020304" pitchFamily="18" charset="0"/>
              </a:rPr>
              <a:t> del Departamento de Fisiopatología</a:t>
            </a:r>
          </a:p>
          <a:p>
            <a:pPr algn="ctr"/>
            <a:r>
              <a:rPr lang="es-EC" sz="1600" dirty="0">
                <a:latin typeface="+mj-lt"/>
                <a:cs typeface="Times" panose="02020603050405020304" pitchFamily="18" charset="0"/>
              </a:rPr>
              <a:t>Universidad de Concepción, Chile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BB1349A-7716-4C04-ABE3-88A79326FE8F}"/>
              </a:ext>
            </a:extLst>
          </p:cNvPr>
          <p:cNvSpPr txBox="1"/>
          <p:nvPr/>
        </p:nvSpPr>
        <p:spPr>
          <a:xfrm>
            <a:off x="0" y="0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AGRADECIMIENTOS</a:t>
            </a:r>
          </a:p>
        </p:txBody>
      </p:sp>
      <p:pic>
        <p:nvPicPr>
          <p:cNvPr id="1026" name="Picture 2" descr="Fisiopatología - Facultad de Ciencias Biológicas Universidad de Concepción">
            <a:extLst>
              <a:ext uri="{FF2B5EF4-FFF2-40B4-BE49-F238E27FC236}">
                <a16:creationId xmlns:a16="http://schemas.microsoft.com/office/drawing/2014/main" id="{00A6C205-1DFC-42AF-AEB6-2A51BFA73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518" y="2755404"/>
            <a:ext cx="2242809" cy="129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914150CF-5ABA-4E07-9C79-B9AE06DD77CB}"/>
              </a:ext>
            </a:extLst>
          </p:cNvPr>
          <p:cNvSpPr txBox="1"/>
          <p:nvPr/>
        </p:nvSpPr>
        <p:spPr>
          <a:xfrm>
            <a:off x="11640616" y="123109"/>
            <a:ext cx="442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600" b="1" dirty="0"/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1297746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BA8E87C4-BBBE-4C9D-BE7D-E4F5973DF0FF}"/>
              </a:ext>
            </a:extLst>
          </p:cNvPr>
          <p:cNvSpPr/>
          <p:nvPr/>
        </p:nvSpPr>
        <p:spPr>
          <a:xfrm>
            <a:off x="0" y="6581001"/>
            <a:ext cx="66971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i="1" dirty="0"/>
              <a:t>Pour, et al. (2019). Front </a:t>
            </a:r>
            <a:r>
              <a:rPr lang="fr-FR" sz="1200" b="1" i="1" dirty="0" err="1"/>
              <a:t>Pharmacol</a:t>
            </a:r>
            <a:r>
              <a:rPr lang="fr-FR" sz="1200" b="1" i="1" dirty="0"/>
              <a:t>. 10: 1207. </a:t>
            </a:r>
            <a:r>
              <a:rPr lang="fr-FR" sz="1200" b="1" i="1" dirty="0" err="1"/>
              <a:t>doi</a:t>
            </a:r>
            <a:r>
              <a:rPr lang="fr-FR" sz="1200" b="1" i="1" dirty="0"/>
              <a:t>: 10.3389/fphar.2019.01207</a:t>
            </a:r>
            <a:endParaRPr lang="en-US" sz="1200" b="1" i="1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6736859-4C3B-4F55-8B50-71944FBC9D9B}"/>
              </a:ext>
            </a:extLst>
          </p:cNvPr>
          <p:cNvSpPr/>
          <p:nvPr/>
        </p:nvSpPr>
        <p:spPr>
          <a:xfrm>
            <a:off x="0" y="6304002"/>
            <a:ext cx="84636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/>
              <a:t>De </a:t>
            </a:r>
            <a:r>
              <a:rPr lang="en-US" sz="1200" b="1" i="1" dirty="0" err="1"/>
              <a:t>Clercq</a:t>
            </a:r>
            <a:r>
              <a:rPr lang="en-US" sz="1200" b="1" i="1" dirty="0"/>
              <a:t> y Li (2016). Clin Microbiol Rev. 29(3). 695-747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A37D805-E525-410B-8085-0EF229468EEE}"/>
              </a:ext>
            </a:extLst>
          </p:cNvPr>
          <p:cNvSpPr txBox="1"/>
          <p:nvPr/>
        </p:nvSpPr>
        <p:spPr>
          <a:xfrm>
            <a:off x="407368" y="676433"/>
            <a:ext cx="4245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defRPr sz="2800">
                <a:solidFill>
                  <a:srgbClr val="00713C"/>
                </a:solidFill>
                <a:ea typeface="ＭＳ Ｐゴシック" charset="0"/>
              </a:defRPr>
            </a:lvl1pPr>
          </a:lstStyle>
          <a:p>
            <a:r>
              <a:rPr lang="es-ES" dirty="0"/>
              <a:t>Medicamentos antivirales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F8B6EC5-82A4-4120-B972-4FAF4D7F8786}"/>
              </a:ext>
            </a:extLst>
          </p:cNvPr>
          <p:cNvSpPr txBox="1"/>
          <p:nvPr/>
        </p:nvSpPr>
        <p:spPr>
          <a:xfrm>
            <a:off x="0" y="1673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INTRODUCCIÓN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91FA7000-1904-4E9F-81B4-C4999ACE6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24" y="1298043"/>
            <a:ext cx="11472952" cy="292304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A19B106-5314-4CCD-B57A-C2B0BA095A9B}"/>
              </a:ext>
            </a:extLst>
          </p:cNvPr>
          <p:cNvSpPr txBox="1"/>
          <p:nvPr/>
        </p:nvSpPr>
        <p:spPr>
          <a:xfrm>
            <a:off x="3364568" y="4365104"/>
            <a:ext cx="546286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Font typeface="Arial" panose="020B0604020202020204" pitchFamily="34" charset="0"/>
              <a:buChar char="•"/>
            </a:pPr>
            <a:r>
              <a:rPr lang="es-ES" sz="1800" b="1" dirty="0">
                <a:latin typeface="+mn-lt"/>
              </a:rPr>
              <a:t>Escasos antivirales aprobados para uso clínico</a:t>
            </a:r>
          </a:p>
          <a:p>
            <a:pPr lvl="0" algn="just">
              <a:buFont typeface="Arial" panose="020B0604020202020204" pitchFamily="34" charset="0"/>
              <a:buChar char="•"/>
            </a:pPr>
            <a:endParaRPr lang="es-ES" sz="1800" b="1" dirty="0">
              <a:latin typeface="+mn-lt"/>
            </a:endParaRP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es-ES" b="1" dirty="0"/>
              <a:t>Desafío de las terapias antivirales</a:t>
            </a:r>
            <a:endParaRPr lang="es-ES" sz="1800" b="1" dirty="0">
              <a:latin typeface="+mn-lt"/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s-ES" dirty="0"/>
              <a:t>Número reducido de dianas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s-ES" dirty="0"/>
              <a:t>Rápida evolución de genes virales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s-ES" dirty="0"/>
              <a:t>Aparición de vías resistentes y nuevas cepas</a:t>
            </a:r>
            <a:endParaRPr lang="es-ES" dirty="0">
              <a:latin typeface="+mn-lt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362F38D-2BDF-4DFA-BE19-D9D4D7394806}"/>
              </a:ext>
            </a:extLst>
          </p:cNvPr>
          <p:cNvSpPr txBox="1"/>
          <p:nvPr/>
        </p:nvSpPr>
        <p:spPr>
          <a:xfrm>
            <a:off x="11640616" y="123109"/>
            <a:ext cx="442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6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07367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14BAD08-AB18-43C5-A763-C2E5005CC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3371" y="0"/>
            <a:ext cx="5105237" cy="5917741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BA8E87C4-BBBE-4C9D-BE7D-E4F5973DF0FF}"/>
              </a:ext>
            </a:extLst>
          </p:cNvPr>
          <p:cNvSpPr/>
          <p:nvPr/>
        </p:nvSpPr>
        <p:spPr>
          <a:xfrm>
            <a:off x="0" y="6581001"/>
            <a:ext cx="66971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/>
              <a:t>Lee, A. y </a:t>
            </a:r>
            <a:r>
              <a:rPr lang="en-US" sz="1200" b="1" i="1" dirty="0" err="1"/>
              <a:t>Ashkar</a:t>
            </a:r>
            <a:r>
              <a:rPr lang="en-US" sz="1200" b="1" i="1" dirty="0"/>
              <a:t>, A. (2018). Frontiers in Immunology 9, </a:t>
            </a:r>
            <a:r>
              <a:rPr lang="en-US" sz="1200" b="1" i="1" dirty="0" err="1"/>
              <a:t>doi</a:t>
            </a:r>
            <a:r>
              <a:rPr lang="en-US" sz="1200" b="1" i="1" dirty="0"/>
              <a:t>: 10.3389/fimmu.2018.02061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6736859-4C3B-4F55-8B50-71944FBC9D9B}"/>
              </a:ext>
            </a:extLst>
          </p:cNvPr>
          <p:cNvSpPr/>
          <p:nvPr/>
        </p:nvSpPr>
        <p:spPr>
          <a:xfrm>
            <a:off x="0" y="6304539"/>
            <a:ext cx="84636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/>
              <a:t>Lazear, M., </a:t>
            </a:r>
            <a:r>
              <a:rPr lang="en-US" sz="1200" b="1" i="1" dirty="0" err="1"/>
              <a:t>Schoggins</a:t>
            </a:r>
            <a:r>
              <a:rPr lang="en-US" sz="1200" b="1" i="1" dirty="0"/>
              <a:t>, J., y Diamond, M. (2019). Immunity 50(4), 907-923</a:t>
            </a:r>
          </a:p>
        </p:txBody>
      </p:sp>
      <p:graphicFrame>
        <p:nvGraphicFramePr>
          <p:cNvPr id="23" name="Diagrama 22">
            <a:extLst>
              <a:ext uri="{FF2B5EF4-FFF2-40B4-BE49-F238E27FC236}">
                <a16:creationId xmlns:a16="http://schemas.microsoft.com/office/drawing/2014/main" id="{80F182C7-3111-4A53-A661-DDD4E2465F5A}"/>
              </a:ext>
            </a:extLst>
          </p:cNvPr>
          <p:cNvGraphicFramePr/>
          <p:nvPr/>
        </p:nvGraphicFramePr>
        <p:xfrm>
          <a:off x="191344" y="1095280"/>
          <a:ext cx="5105238" cy="4841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4" name="CuadroTexto 23">
            <a:extLst>
              <a:ext uri="{FF2B5EF4-FFF2-40B4-BE49-F238E27FC236}">
                <a16:creationId xmlns:a16="http://schemas.microsoft.com/office/drawing/2014/main" id="{BA37D805-E525-410B-8085-0EF229468EEE}"/>
              </a:ext>
            </a:extLst>
          </p:cNvPr>
          <p:cNvSpPr txBox="1"/>
          <p:nvPr/>
        </p:nvSpPr>
        <p:spPr>
          <a:xfrm>
            <a:off x="407368" y="676433"/>
            <a:ext cx="3203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defRPr sz="2800">
                <a:solidFill>
                  <a:srgbClr val="00713C"/>
                </a:solidFill>
                <a:ea typeface="ＭＳ Ｐゴシック" charset="0"/>
              </a:defRPr>
            </a:lvl1pPr>
          </a:lstStyle>
          <a:p>
            <a:r>
              <a:rPr lang="es-ES" dirty="0"/>
              <a:t>Interferones (IFN</a:t>
            </a:r>
            <a:r>
              <a:rPr lang="es-EC" dirty="0"/>
              <a:t>s)</a:t>
            </a:r>
            <a:endParaRPr lang="es-ES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F8B6EC5-82A4-4120-B972-4FAF4D7F8786}"/>
              </a:ext>
            </a:extLst>
          </p:cNvPr>
          <p:cNvSpPr txBox="1"/>
          <p:nvPr/>
        </p:nvSpPr>
        <p:spPr>
          <a:xfrm>
            <a:off x="0" y="1673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INTRODUCCIÓN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6D01A59-DC7C-4F44-9CCA-03AC4F16E806}"/>
              </a:ext>
            </a:extLst>
          </p:cNvPr>
          <p:cNvSpPr txBox="1"/>
          <p:nvPr/>
        </p:nvSpPr>
        <p:spPr>
          <a:xfrm>
            <a:off x="11640616" y="123109"/>
            <a:ext cx="442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6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08505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BA8E87C4-BBBE-4C9D-BE7D-E4F5973DF0FF}"/>
              </a:ext>
            </a:extLst>
          </p:cNvPr>
          <p:cNvSpPr/>
          <p:nvPr/>
        </p:nvSpPr>
        <p:spPr>
          <a:xfrm>
            <a:off x="-29209" y="6582975"/>
            <a:ext cx="84636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 err="1"/>
              <a:t>Asmana</a:t>
            </a:r>
            <a:r>
              <a:rPr lang="en-US" sz="1200" b="1" i="1" dirty="0"/>
              <a:t> </a:t>
            </a:r>
            <a:r>
              <a:rPr lang="en-US" sz="1200" b="1" i="1" dirty="0" err="1"/>
              <a:t>Ningrum</a:t>
            </a:r>
            <a:r>
              <a:rPr lang="en-US" sz="1200" b="1" i="1" dirty="0"/>
              <a:t> R. (2014). </a:t>
            </a:r>
            <a:r>
              <a:rPr lang="en-US" sz="1200" b="1" i="1" dirty="0" err="1"/>
              <a:t>Scientifica</a:t>
            </a:r>
            <a:r>
              <a:rPr lang="en-US" sz="1200" b="1" i="1" dirty="0"/>
              <a:t>, 2014, 970315. https://doi.org/10.1155/2014/970315</a:t>
            </a:r>
          </a:p>
        </p:txBody>
      </p:sp>
      <p:pic>
        <p:nvPicPr>
          <p:cNvPr id="9" name="Imagen 8" descr="Imagen que contiene luz, animal&#10;&#10;Descripción generada automáticamente">
            <a:extLst>
              <a:ext uri="{FF2B5EF4-FFF2-40B4-BE49-F238E27FC236}">
                <a16:creationId xmlns:a16="http://schemas.microsoft.com/office/drawing/2014/main" id="{AA779742-71AA-4181-9DE5-E48E2924E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921" y="1373350"/>
            <a:ext cx="2847475" cy="3407478"/>
          </a:xfrm>
          <a:prstGeom prst="rect">
            <a:avLst/>
          </a:prstGeom>
        </p:spPr>
      </p:pic>
      <p:pic>
        <p:nvPicPr>
          <p:cNvPr id="11" name="Imagen 10" descr="Un conjunto de letras negras en un fondo blanco&#10;&#10;Descripción generada automáticamente">
            <a:extLst>
              <a:ext uri="{FF2B5EF4-FFF2-40B4-BE49-F238E27FC236}">
                <a16:creationId xmlns:a16="http://schemas.microsoft.com/office/drawing/2014/main" id="{1F7B34D2-1874-4BFE-97AC-5D7815F49E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7" r="71971" b="14850"/>
          <a:stretch/>
        </p:blipFill>
        <p:spPr>
          <a:xfrm>
            <a:off x="1349523" y="1883795"/>
            <a:ext cx="759762" cy="3206692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86736859-4C3B-4F55-8B50-71944FBC9D9B}"/>
              </a:ext>
            </a:extLst>
          </p:cNvPr>
          <p:cNvSpPr/>
          <p:nvPr/>
        </p:nvSpPr>
        <p:spPr>
          <a:xfrm>
            <a:off x="-25073" y="6305976"/>
            <a:ext cx="84636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/>
              <a:t>Hardy, P. y </a:t>
            </a:r>
            <a:r>
              <a:rPr lang="en-US" sz="1200" b="1" i="1" dirty="0" err="1"/>
              <a:t>otros</a:t>
            </a:r>
            <a:r>
              <a:rPr lang="en-US" sz="1200" b="1" i="1" dirty="0"/>
              <a:t> (2004). Genomics 84(2), 331-345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4B6DA05-D6EF-4C7B-8929-1EF3DE563C15}"/>
              </a:ext>
            </a:extLst>
          </p:cNvPr>
          <p:cNvSpPr txBox="1"/>
          <p:nvPr/>
        </p:nvSpPr>
        <p:spPr>
          <a:xfrm>
            <a:off x="864096" y="5090487"/>
            <a:ext cx="1631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Locus IFN en cromosoma 9</a:t>
            </a:r>
            <a:endParaRPr lang="en-US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3C8F8CF-74A6-48AF-A909-4450CF56F838}"/>
              </a:ext>
            </a:extLst>
          </p:cNvPr>
          <p:cNvSpPr txBox="1"/>
          <p:nvPr/>
        </p:nvSpPr>
        <p:spPr>
          <a:xfrm>
            <a:off x="9227651" y="4726885"/>
            <a:ext cx="2700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/>
              <a:t>Estructura molecular de </a:t>
            </a:r>
            <a:r>
              <a:rPr lang="es-EC" dirty="0" err="1"/>
              <a:t>hIFN</a:t>
            </a:r>
            <a:r>
              <a:rPr lang="es-EC" dirty="0"/>
              <a:t>-α2b</a:t>
            </a:r>
            <a:endParaRPr lang="en-US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0B9DDF0-6402-4767-98E6-61F4CCCE6138}"/>
              </a:ext>
            </a:extLst>
          </p:cNvPr>
          <p:cNvSpPr txBox="1"/>
          <p:nvPr/>
        </p:nvSpPr>
        <p:spPr>
          <a:xfrm>
            <a:off x="407368" y="671488"/>
            <a:ext cx="5133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rgbClr val="00713C"/>
                </a:solidFill>
                <a:ea typeface="ＭＳ Ｐゴシック" charset="0"/>
              </a:rPr>
              <a:t>Interferón alfa humano (</a:t>
            </a:r>
            <a:r>
              <a:rPr lang="es-ES" sz="2800" dirty="0" err="1">
                <a:solidFill>
                  <a:srgbClr val="00713C"/>
                </a:solidFill>
                <a:ea typeface="ＭＳ Ｐゴシック" charset="0"/>
              </a:rPr>
              <a:t>hIFN</a:t>
            </a:r>
            <a:r>
              <a:rPr lang="el-GR" sz="2800" dirty="0">
                <a:solidFill>
                  <a:srgbClr val="00713C"/>
                </a:solidFill>
                <a:ea typeface="ＭＳ Ｐゴシック" charset="0"/>
              </a:rPr>
              <a:t>α</a:t>
            </a:r>
            <a:r>
              <a:rPr lang="es-EC" sz="2800" dirty="0">
                <a:solidFill>
                  <a:srgbClr val="00713C"/>
                </a:solidFill>
                <a:ea typeface="ＭＳ Ｐゴシック" charset="0"/>
              </a:rPr>
              <a:t>)</a:t>
            </a:r>
            <a:endParaRPr lang="es-ES" sz="2800" dirty="0">
              <a:solidFill>
                <a:srgbClr val="00713C"/>
              </a:solidFill>
              <a:ea typeface="ＭＳ Ｐゴシック" charset="0"/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9342ACB0-2377-491A-A88E-68C2D93EEEA1}"/>
              </a:ext>
            </a:extLst>
          </p:cNvPr>
          <p:cNvGraphicFramePr/>
          <p:nvPr/>
        </p:nvGraphicFramePr>
        <p:xfrm>
          <a:off x="2345005" y="1373350"/>
          <a:ext cx="6399241" cy="4475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2" name="CuadroTexto 21">
            <a:extLst>
              <a:ext uri="{FF2B5EF4-FFF2-40B4-BE49-F238E27FC236}">
                <a16:creationId xmlns:a16="http://schemas.microsoft.com/office/drawing/2014/main" id="{2F8149E2-95DD-47F9-9EFC-726F6573E8DF}"/>
              </a:ext>
            </a:extLst>
          </p:cNvPr>
          <p:cNvSpPr txBox="1"/>
          <p:nvPr/>
        </p:nvSpPr>
        <p:spPr>
          <a:xfrm>
            <a:off x="0" y="1673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INTRODUCCIÓN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E68D721-F2B6-406C-B4A2-F9CE9061F4A8}"/>
              </a:ext>
            </a:extLst>
          </p:cNvPr>
          <p:cNvSpPr txBox="1"/>
          <p:nvPr/>
        </p:nvSpPr>
        <p:spPr>
          <a:xfrm>
            <a:off x="11640616" y="123109"/>
            <a:ext cx="442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6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794771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3424BDFA-71C9-49EF-86C5-E9A9AB9BA4A9}"/>
              </a:ext>
            </a:extLst>
          </p:cNvPr>
          <p:cNvSpPr/>
          <p:nvPr/>
        </p:nvSpPr>
        <p:spPr>
          <a:xfrm>
            <a:off x="0" y="6400412"/>
            <a:ext cx="84636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/>
              <a:t>McNab, F., Mayer-Barber, K., Sher, A., </a:t>
            </a:r>
            <a:r>
              <a:rPr lang="en-US" sz="1200" b="1" i="1" dirty="0" err="1"/>
              <a:t>Wack</a:t>
            </a:r>
            <a:r>
              <a:rPr lang="en-US" sz="1200" b="1" i="1" dirty="0"/>
              <a:t>, A., &amp; </a:t>
            </a:r>
            <a:r>
              <a:rPr lang="en-US" sz="1200" b="1" i="1" dirty="0" err="1"/>
              <a:t>O'Garra</a:t>
            </a:r>
            <a:r>
              <a:rPr lang="en-US" sz="1200" b="1" i="1" dirty="0"/>
              <a:t>, A. (2015).  Nature Reviews Immunology, 87-103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B764F1D-B0F6-43EE-9C96-08E240E29593}"/>
              </a:ext>
            </a:extLst>
          </p:cNvPr>
          <p:cNvSpPr txBox="1"/>
          <p:nvPr/>
        </p:nvSpPr>
        <p:spPr>
          <a:xfrm>
            <a:off x="0" y="1673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INTRODUCCIÓN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869FD3A-E6B3-4A11-B09B-D3197CAA0061}"/>
              </a:ext>
            </a:extLst>
          </p:cNvPr>
          <p:cNvSpPr txBox="1"/>
          <p:nvPr/>
        </p:nvSpPr>
        <p:spPr>
          <a:xfrm>
            <a:off x="407368" y="671488"/>
            <a:ext cx="8151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rgbClr val="00713C"/>
                </a:solidFill>
                <a:ea typeface="ＭＳ Ｐゴシック" charset="0"/>
              </a:rPr>
              <a:t>Inducción del </a:t>
            </a:r>
            <a:r>
              <a:rPr lang="es-ES" sz="2800" dirty="0" err="1">
                <a:solidFill>
                  <a:srgbClr val="00713C"/>
                </a:solidFill>
                <a:ea typeface="ＭＳ Ｐゴシック" charset="0"/>
              </a:rPr>
              <a:t>hIFN</a:t>
            </a:r>
            <a:r>
              <a:rPr lang="el-GR" sz="2800" dirty="0">
                <a:solidFill>
                  <a:srgbClr val="00713C"/>
                </a:solidFill>
                <a:ea typeface="ＭＳ Ｐゴシック" charset="0"/>
              </a:rPr>
              <a:t>α</a:t>
            </a:r>
            <a:r>
              <a:rPr lang="es-EC" sz="2800" dirty="0">
                <a:solidFill>
                  <a:srgbClr val="00713C"/>
                </a:solidFill>
                <a:ea typeface="ＭＳ Ｐゴシック" charset="0"/>
              </a:rPr>
              <a:t> y señalización de su receptor</a:t>
            </a:r>
            <a:endParaRPr lang="es-ES" sz="2800" dirty="0">
              <a:solidFill>
                <a:srgbClr val="00713C"/>
              </a:solidFill>
              <a:ea typeface="ＭＳ Ｐゴシック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0FDA72A-8905-42E1-AD72-D9D81F20E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725" y="1447800"/>
            <a:ext cx="9734550" cy="39624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EA16D75-FF89-48C3-983B-2E8C3958FA6B}"/>
              </a:ext>
            </a:extLst>
          </p:cNvPr>
          <p:cNvSpPr txBox="1"/>
          <p:nvPr/>
        </p:nvSpPr>
        <p:spPr>
          <a:xfrm>
            <a:off x="11640616" y="123109"/>
            <a:ext cx="442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600" b="1" dirty="0"/>
              <a:t>7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0F978D8-A41F-43A2-A88F-88B30158A7B5}"/>
              </a:ext>
            </a:extLst>
          </p:cNvPr>
          <p:cNvSpPr txBox="1"/>
          <p:nvPr/>
        </p:nvSpPr>
        <p:spPr>
          <a:xfrm>
            <a:off x="3287688" y="5577495"/>
            <a:ext cx="123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Inducción</a:t>
            </a:r>
            <a:endParaRPr lang="en-U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3B9B978-16FC-4B3C-95D1-18981AE6E0DD}"/>
              </a:ext>
            </a:extLst>
          </p:cNvPr>
          <p:cNvSpPr txBox="1"/>
          <p:nvPr/>
        </p:nvSpPr>
        <p:spPr>
          <a:xfrm>
            <a:off x="6023992" y="5577495"/>
            <a:ext cx="6000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/>
              <a:t>Señalización del receptor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516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BA8E87C4-BBBE-4C9D-BE7D-E4F5973DF0FF}"/>
              </a:ext>
            </a:extLst>
          </p:cNvPr>
          <p:cNvSpPr/>
          <p:nvPr/>
        </p:nvSpPr>
        <p:spPr>
          <a:xfrm>
            <a:off x="0" y="6400412"/>
            <a:ext cx="84636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 err="1"/>
              <a:t>Drappier</a:t>
            </a:r>
            <a:r>
              <a:rPr lang="en-US" sz="1200" b="1" i="1" dirty="0"/>
              <a:t>, M  &amp; </a:t>
            </a:r>
            <a:r>
              <a:rPr lang="en-US" sz="1200" b="1" i="1" dirty="0" err="1"/>
              <a:t>Michiels</a:t>
            </a:r>
            <a:r>
              <a:rPr lang="en-US" sz="1200" b="1" i="1" dirty="0"/>
              <a:t>, T. (2015).  Current Opinion in Virology 15, 19-26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2EC8D7B-E55C-4D85-9AD0-9F2D66EE7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5" y="1567049"/>
            <a:ext cx="5494429" cy="452624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245B8DE-F8B0-4527-8674-2F089DA7F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999" y="1753070"/>
            <a:ext cx="5267854" cy="4163304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455BFED7-0053-4A85-8FC2-B7A2E318060E}"/>
              </a:ext>
            </a:extLst>
          </p:cNvPr>
          <p:cNvSpPr txBox="1"/>
          <p:nvPr/>
        </p:nvSpPr>
        <p:spPr>
          <a:xfrm>
            <a:off x="1827372" y="1197716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Sistema OAS-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RNAsa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F82C20A-0C8F-4992-B184-8F2E40C3BCAB}"/>
              </a:ext>
            </a:extLst>
          </p:cNvPr>
          <p:cNvSpPr txBox="1"/>
          <p:nvPr/>
        </p:nvSpPr>
        <p:spPr>
          <a:xfrm>
            <a:off x="7981143" y="1197716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Sistema PKR-eIF2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7A376F6-DD7D-4131-93A5-BB121C47803B}"/>
              </a:ext>
            </a:extLst>
          </p:cNvPr>
          <p:cNvSpPr txBox="1"/>
          <p:nvPr/>
        </p:nvSpPr>
        <p:spPr>
          <a:xfrm>
            <a:off x="0" y="1673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INTRODUCCIÓN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84D94ED-5105-47F6-92DA-2B7FA644B356}"/>
              </a:ext>
            </a:extLst>
          </p:cNvPr>
          <p:cNvSpPr txBox="1"/>
          <p:nvPr/>
        </p:nvSpPr>
        <p:spPr>
          <a:xfrm>
            <a:off x="407368" y="671488"/>
            <a:ext cx="46506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rgbClr val="00713C"/>
                </a:solidFill>
                <a:ea typeface="ＭＳ Ｐゴシック" charset="0"/>
              </a:rPr>
              <a:t>Actividad antiviral del </a:t>
            </a:r>
            <a:r>
              <a:rPr lang="es-ES" sz="2800" dirty="0" err="1">
                <a:solidFill>
                  <a:srgbClr val="00713C"/>
                </a:solidFill>
                <a:ea typeface="ＭＳ Ｐゴシック" charset="0"/>
              </a:rPr>
              <a:t>hIFN</a:t>
            </a:r>
            <a:r>
              <a:rPr lang="el-GR" sz="2800" dirty="0">
                <a:solidFill>
                  <a:srgbClr val="00713C"/>
                </a:solidFill>
                <a:ea typeface="ＭＳ Ｐゴシック" charset="0"/>
              </a:rPr>
              <a:t>α</a:t>
            </a:r>
            <a:endParaRPr lang="es-ES" sz="2800" dirty="0">
              <a:solidFill>
                <a:srgbClr val="00713C"/>
              </a:solidFill>
              <a:ea typeface="ＭＳ Ｐゴシック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2C94335-0A90-4FBA-B600-70A99CC136AC}"/>
              </a:ext>
            </a:extLst>
          </p:cNvPr>
          <p:cNvSpPr txBox="1"/>
          <p:nvPr/>
        </p:nvSpPr>
        <p:spPr>
          <a:xfrm>
            <a:off x="11640616" y="123109"/>
            <a:ext cx="442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6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356298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BA8E87C4-BBBE-4C9D-BE7D-E4F5973DF0FF}"/>
              </a:ext>
            </a:extLst>
          </p:cNvPr>
          <p:cNvSpPr/>
          <p:nvPr/>
        </p:nvSpPr>
        <p:spPr>
          <a:xfrm>
            <a:off x="-2" y="6579328"/>
            <a:ext cx="84636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/>
              <a:t>Snell, l., McGaha, T., Brooks, D. (2017). Trends in Immunology. http://dx.doi.org/10.1016/j.it.2017.05.005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1D3D92D-0ED0-4FA0-B8CF-47DC3FAA1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621" y="1279748"/>
            <a:ext cx="8128757" cy="4544868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AB39F240-23D1-461D-B3E7-B4F73D80E1DD}"/>
              </a:ext>
            </a:extLst>
          </p:cNvPr>
          <p:cNvSpPr txBox="1"/>
          <p:nvPr/>
        </p:nvSpPr>
        <p:spPr>
          <a:xfrm>
            <a:off x="0" y="1673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INTRODUCCIÓN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598602C-8C95-495D-9CC9-AB41EB2ED83D}"/>
              </a:ext>
            </a:extLst>
          </p:cNvPr>
          <p:cNvSpPr txBox="1"/>
          <p:nvPr/>
        </p:nvSpPr>
        <p:spPr>
          <a:xfrm>
            <a:off x="407368" y="671488"/>
            <a:ext cx="7952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rgbClr val="00713C"/>
                </a:solidFill>
                <a:ea typeface="ＭＳ Ｐゴシック" charset="0"/>
              </a:rPr>
              <a:t>Rol del IFN</a:t>
            </a:r>
            <a:r>
              <a:rPr lang="el-GR" sz="2800" dirty="0">
                <a:solidFill>
                  <a:srgbClr val="00713C"/>
                </a:solidFill>
                <a:ea typeface="ＭＳ Ｐゴシック" charset="0"/>
              </a:rPr>
              <a:t>α</a:t>
            </a:r>
            <a:r>
              <a:rPr lang="es-EC" sz="2800" dirty="0">
                <a:solidFill>
                  <a:srgbClr val="00713C"/>
                </a:solidFill>
                <a:ea typeface="ＭＳ Ｐゴシック" charset="0"/>
              </a:rPr>
              <a:t> en la inmunidad innata y adaptativa</a:t>
            </a:r>
            <a:endParaRPr lang="es-ES" sz="2800" dirty="0">
              <a:solidFill>
                <a:srgbClr val="00713C"/>
              </a:solidFill>
              <a:ea typeface="ＭＳ Ｐゴシック" charset="0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E22EA11-1852-4CDC-B7FB-C3EA4796F52A}"/>
              </a:ext>
            </a:extLst>
          </p:cNvPr>
          <p:cNvSpPr/>
          <p:nvPr/>
        </p:nvSpPr>
        <p:spPr>
          <a:xfrm>
            <a:off x="-2" y="6297177"/>
            <a:ext cx="84636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/>
              <a:t>Wang, B. y Fish, E. (2012). Trends in Immunology 33(4). 190-197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CA231DF-036B-4C05-909A-C2BEEE3A37DE}"/>
              </a:ext>
            </a:extLst>
          </p:cNvPr>
          <p:cNvSpPr txBox="1"/>
          <p:nvPr/>
        </p:nvSpPr>
        <p:spPr>
          <a:xfrm>
            <a:off x="11640616" y="123109"/>
            <a:ext cx="442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600" b="1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644663323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31859B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21613</TotalTime>
  <Words>2398</Words>
  <Application>Microsoft Office PowerPoint</Application>
  <PresentationFormat>Panorámica</PresentationFormat>
  <Paragraphs>445</Paragraphs>
  <Slides>37</Slides>
  <Notes>28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37</vt:i4>
      </vt:variant>
    </vt:vector>
  </HeadingPairs>
  <TitlesOfParts>
    <vt:vector size="43" baseType="lpstr">
      <vt:lpstr>Arial</vt:lpstr>
      <vt:lpstr>Calibri</vt:lpstr>
      <vt:lpstr>SansSerifFLF</vt:lpstr>
      <vt:lpstr>Diseño predeterminado</vt:lpstr>
      <vt:lpstr>CorelDRAW</vt:lpstr>
      <vt:lpstr>Prism 9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espe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CARACTERIZACIÓN MACROPROCESO GESTIÓN FINANCIERA</dc:title>
  <dc:subject>MANUAL DE PROCESOS</dc:subject>
  <dc:creator>Fernando Villegas</dc:creator>
  <dc:description>VERSIÓN 1.0 - MAYO 23 2009</dc:description>
  <cp:lastModifiedBy>Carlos Villacís</cp:lastModifiedBy>
  <cp:revision>1316</cp:revision>
  <cp:lastPrinted>2019-01-31T15:53:05Z</cp:lastPrinted>
  <dcterms:created xsi:type="dcterms:W3CDTF">2008-08-08T13:28:34Z</dcterms:created>
  <dcterms:modified xsi:type="dcterms:W3CDTF">2021-03-25T18:23:35Z</dcterms:modified>
</cp:coreProperties>
</file>