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5" r:id="rId10"/>
    <p:sldId id="264" r:id="rId11"/>
    <p:sldId id="267" r:id="rId12"/>
    <p:sldId id="268" r:id="rId13"/>
    <p:sldId id="266" r:id="rId14"/>
    <p:sldId id="269" r:id="rId15"/>
    <p:sldId id="270" r:id="rId16"/>
    <p:sldId id="293" r:id="rId17"/>
    <p:sldId id="271" r:id="rId18"/>
    <p:sldId id="273" r:id="rId19"/>
    <p:sldId id="272" r:id="rId20"/>
    <p:sldId id="274" r:id="rId21"/>
    <p:sldId id="275" r:id="rId22"/>
    <p:sldId id="292" r:id="rId23"/>
    <p:sldId id="277" r:id="rId24"/>
    <p:sldId id="276" r:id="rId25"/>
    <p:sldId id="278" r:id="rId26"/>
    <p:sldId id="279" r:id="rId27"/>
    <p:sldId id="281" r:id="rId28"/>
    <p:sldId id="284" r:id="rId29"/>
    <p:sldId id="283" r:id="rId30"/>
    <p:sldId id="288" r:id="rId31"/>
    <p:sldId id="289" r:id="rId32"/>
    <p:sldId id="291" r:id="rId33"/>
    <p:sldId id="290" r:id="rId34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>
      <p:cViewPr varScale="1">
        <p:scale>
          <a:sx n="87" d="100"/>
          <a:sy n="87" d="100"/>
        </p:scale>
        <p:origin x="145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608521-4D3F-4566-BE71-D23359CA37D7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65F7D56-8168-4BA1-9BB7-C952968B3ED8}">
      <dgm:prSet custT="1"/>
      <dgm:spPr/>
      <dgm:t>
        <a:bodyPr/>
        <a:lstStyle/>
        <a:p>
          <a:pPr rtl="0"/>
          <a:r>
            <a:rPr lang="es-ES" sz="1800" dirty="0"/>
            <a:t>1. Fundamentación teórica</a:t>
          </a:r>
          <a:endParaRPr lang="es-EC" sz="1800" dirty="0"/>
        </a:p>
      </dgm:t>
    </dgm:pt>
    <dgm:pt modelId="{A56BA12A-1DCF-4F22-A8B5-0E2DDEDE7B4D}" type="parTrans" cxnId="{E820FD03-020C-4C01-B728-43F67CC1DD9A}">
      <dgm:prSet/>
      <dgm:spPr/>
      <dgm:t>
        <a:bodyPr/>
        <a:lstStyle/>
        <a:p>
          <a:endParaRPr lang="es-ES" sz="1800"/>
        </a:p>
      </dgm:t>
    </dgm:pt>
    <dgm:pt modelId="{1BDD6AB4-EDC7-4C78-B09F-E41509E29BDB}" type="sibTrans" cxnId="{E820FD03-020C-4C01-B728-43F67CC1DD9A}">
      <dgm:prSet/>
      <dgm:spPr/>
      <dgm:t>
        <a:bodyPr/>
        <a:lstStyle/>
        <a:p>
          <a:endParaRPr lang="es-ES" sz="1800"/>
        </a:p>
      </dgm:t>
    </dgm:pt>
    <dgm:pt modelId="{EC4C9B40-6961-4717-A289-CCE93DA2BE5D}">
      <dgm:prSet custT="1"/>
      <dgm:spPr/>
      <dgm:t>
        <a:bodyPr/>
        <a:lstStyle/>
        <a:p>
          <a:pPr rtl="0"/>
          <a:r>
            <a:rPr lang="es-ES" sz="1800" dirty="0"/>
            <a:t>2. Proceso metodológico</a:t>
          </a:r>
          <a:endParaRPr lang="es-EC" sz="1800" dirty="0"/>
        </a:p>
      </dgm:t>
    </dgm:pt>
    <dgm:pt modelId="{E8DFDDCF-5BDF-43FC-B5FF-0940CA78E871}" type="parTrans" cxnId="{8480A672-B886-4375-8C69-82E3B48A59A8}">
      <dgm:prSet/>
      <dgm:spPr/>
      <dgm:t>
        <a:bodyPr/>
        <a:lstStyle/>
        <a:p>
          <a:endParaRPr lang="es-ES" sz="1800"/>
        </a:p>
      </dgm:t>
    </dgm:pt>
    <dgm:pt modelId="{8E6EEDB8-E8D5-4795-B917-33CB5E15C9D0}" type="sibTrans" cxnId="{8480A672-B886-4375-8C69-82E3B48A59A8}">
      <dgm:prSet/>
      <dgm:spPr/>
      <dgm:t>
        <a:bodyPr/>
        <a:lstStyle/>
        <a:p>
          <a:endParaRPr lang="es-ES" sz="1800"/>
        </a:p>
      </dgm:t>
    </dgm:pt>
    <dgm:pt modelId="{4439899F-DD4E-4EC6-B66F-76C911B646F3}">
      <dgm:prSet custT="1"/>
      <dgm:spPr/>
      <dgm:t>
        <a:bodyPr/>
        <a:lstStyle/>
        <a:p>
          <a:pPr rtl="0"/>
          <a:r>
            <a:rPr lang="es-ES" sz="1800" dirty="0"/>
            <a:t>3. Diagnostico situacional</a:t>
          </a:r>
          <a:endParaRPr lang="es-EC" sz="1800" dirty="0"/>
        </a:p>
      </dgm:t>
    </dgm:pt>
    <dgm:pt modelId="{15FC87AA-AC84-43A1-9447-A415A7309137}" type="parTrans" cxnId="{8A985B2B-DB70-49B5-9458-C8BE94329F92}">
      <dgm:prSet/>
      <dgm:spPr/>
      <dgm:t>
        <a:bodyPr/>
        <a:lstStyle/>
        <a:p>
          <a:endParaRPr lang="es-ES" sz="1800"/>
        </a:p>
      </dgm:t>
    </dgm:pt>
    <dgm:pt modelId="{51479B36-37ED-402E-ABA6-043E501AF7E4}" type="sibTrans" cxnId="{8A985B2B-DB70-49B5-9458-C8BE94329F92}">
      <dgm:prSet/>
      <dgm:spPr/>
      <dgm:t>
        <a:bodyPr/>
        <a:lstStyle/>
        <a:p>
          <a:endParaRPr lang="es-ES" sz="1800"/>
        </a:p>
      </dgm:t>
    </dgm:pt>
    <dgm:pt modelId="{DF2F5890-5A10-49B5-8A87-67CF83B2F59F}">
      <dgm:prSet custT="1"/>
      <dgm:spPr/>
      <dgm:t>
        <a:bodyPr/>
        <a:lstStyle/>
        <a:p>
          <a:pPr rtl="0"/>
          <a:r>
            <a:rPr lang="es-ES" sz="1800" dirty="0"/>
            <a:t>4. Estudio de mercado</a:t>
          </a:r>
          <a:endParaRPr lang="es-EC" sz="1800" dirty="0"/>
        </a:p>
      </dgm:t>
    </dgm:pt>
    <dgm:pt modelId="{6F646AD5-6229-4261-A2FA-3842C8246E3F}" type="parTrans" cxnId="{16BF201B-66D8-4A13-AD09-112BC14192E3}">
      <dgm:prSet/>
      <dgm:spPr/>
      <dgm:t>
        <a:bodyPr/>
        <a:lstStyle/>
        <a:p>
          <a:endParaRPr lang="es-ES" sz="1800"/>
        </a:p>
      </dgm:t>
    </dgm:pt>
    <dgm:pt modelId="{7102DD67-A092-4D1F-B789-93D460E8C0C1}" type="sibTrans" cxnId="{16BF201B-66D8-4A13-AD09-112BC14192E3}">
      <dgm:prSet/>
      <dgm:spPr/>
      <dgm:t>
        <a:bodyPr/>
        <a:lstStyle/>
        <a:p>
          <a:endParaRPr lang="es-ES" sz="1800"/>
        </a:p>
      </dgm:t>
    </dgm:pt>
    <dgm:pt modelId="{D9D93982-BD93-44C4-9035-56AD4F5B3B7D}">
      <dgm:prSet custT="1"/>
      <dgm:spPr/>
      <dgm:t>
        <a:bodyPr/>
        <a:lstStyle/>
        <a:p>
          <a:pPr rtl="0"/>
          <a:r>
            <a:rPr lang="es-EC" sz="1800" dirty="0"/>
            <a:t>5. Propuesta</a:t>
          </a:r>
        </a:p>
      </dgm:t>
    </dgm:pt>
    <dgm:pt modelId="{1FCEB9FB-0F33-4D80-A562-16429D4BE0BC}" type="parTrans" cxnId="{D9CA423E-C835-4FBD-952A-63D3046F1619}">
      <dgm:prSet/>
      <dgm:spPr/>
      <dgm:t>
        <a:bodyPr/>
        <a:lstStyle/>
        <a:p>
          <a:endParaRPr lang="es-ES" sz="1800"/>
        </a:p>
      </dgm:t>
    </dgm:pt>
    <dgm:pt modelId="{89653FE3-D3C1-49B1-B395-BE6BF100B9A4}" type="sibTrans" cxnId="{D9CA423E-C835-4FBD-952A-63D3046F1619}">
      <dgm:prSet/>
      <dgm:spPr/>
      <dgm:t>
        <a:bodyPr/>
        <a:lstStyle/>
        <a:p>
          <a:endParaRPr lang="es-ES" sz="1800"/>
        </a:p>
      </dgm:t>
    </dgm:pt>
    <dgm:pt modelId="{4FD5337B-A240-4310-AAAA-40E624CCE297}" type="pres">
      <dgm:prSet presAssocID="{FC608521-4D3F-4566-BE71-D23359CA37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90AE72B-670A-49C0-9EE6-1C26EA9A3FFD}" type="pres">
      <dgm:prSet presAssocID="{F65F7D56-8168-4BA1-9BB7-C952968B3ED8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B20347-CE07-439F-BB4E-49EE09E389C9}" type="pres">
      <dgm:prSet presAssocID="{1BDD6AB4-EDC7-4C78-B09F-E41509E29BDB}" presName="spacer" presStyleCnt="0"/>
      <dgm:spPr/>
    </dgm:pt>
    <dgm:pt modelId="{E616AA6C-6445-41A4-BF01-BC0824EE1C7D}" type="pres">
      <dgm:prSet presAssocID="{EC4C9B40-6961-4717-A289-CCE93DA2BE5D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EEF337-4136-4E4C-A373-5CB28ACBD62F}" type="pres">
      <dgm:prSet presAssocID="{8E6EEDB8-E8D5-4795-B917-33CB5E15C9D0}" presName="spacer" presStyleCnt="0"/>
      <dgm:spPr/>
    </dgm:pt>
    <dgm:pt modelId="{D17378F8-A152-435C-9AA1-81E0F329F415}" type="pres">
      <dgm:prSet presAssocID="{4439899F-DD4E-4EC6-B66F-76C911B646F3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43D4AD-A5A3-4CC7-8DCF-57E4FF28B715}" type="pres">
      <dgm:prSet presAssocID="{51479B36-37ED-402E-ABA6-043E501AF7E4}" presName="spacer" presStyleCnt="0"/>
      <dgm:spPr/>
    </dgm:pt>
    <dgm:pt modelId="{D335A383-FDFE-43C0-B06B-B23D278474BA}" type="pres">
      <dgm:prSet presAssocID="{DF2F5890-5A10-49B5-8A87-67CF83B2F59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F1CF32-50EC-42AD-89F8-D84FA3E95954}" type="pres">
      <dgm:prSet presAssocID="{7102DD67-A092-4D1F-B789-93D460E8C0C1}" presName="spacer" presStyleCnt="0"/>
      <dgm:spPr/>
    </dgm:pt>
    <dgm:pt modelId="{1C6F0DAB-3F97-4432-96E2-684BA0D80423}" type="pres">
      <dgm:prSet presAssocID="{D9D93982-BD93-44C4-9035-56AD4F5B3B7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DEEE2F8-FB19-42D4-B68E-24CA35BA72B9}" type="presOf" srcId="{4439899F-DD4E-4EC6-B66F-76C911B646F3}" destId="{D17378F8-A152-435C-9AA1-81E0F329F415}" srcOrd="0" destOrd="0" presId="urn:microsoft.com/office/officeart/2005/8/layout/vList2"/>
    <dgm:cxn modelId="{E820FD03-020C-4C01-B728-43F67CC1DD9A}" srcId="{FC608521-4D3F-4566-BE71-D23359CA37D7}" destId="{F65F7D56-8168-4BA1-9BB7-C952968B3ED8}" srcOrd="0" destOrd="0" parTransId="{A56BA12A-1DCF-4F22-A8B5-0E2DDEDE7B4D}" sibTransId="{1BDD6AB4-EDC7-4C78-B09F-E41509E29BDB}"/>
    <dgm:cxn modelId="{E6491D14-046E-4ABC-9569-8A74CB613381}" type="presOf" srcId="{F65F7D56-8168-4BA1-9BB7-C952968B3ED8}" destId="{D90AE72B-670A-49C0-9EE6-1C26EA9A3FFD}" srcOrd="0" destOrd="0" presId="urn:microsoft.com/office/officeart/2005/8/layout/vList2"/>
    <dgm:cxn modelId="{8A985B2B-DB70-49B5-9458-C8BE94329F92}" srcId="{FC608521-4D3F-4566-BE71-D23359CA37D7}" destId="{4439899F-DD4E-4EC6-B66F-76C911B646F3}" srcOrd="2" destOrd="0" parTransId="{15FC87AA-AC84-43A1-9447-A415A7309137}" sibTransId="{51479B36-37ED-402E-ABA6-043E501AF7E4}"/>
    <dgm:cxn modelId="{6FA12AD1-DD77-4740-9D7D-FFAAB9F6F935}" type="presOf" srcId="{EC4C9B40-6961-4717-A289-CCE93DA2BE5D}" destId="{E616AA6C-6445-41A4-BF01-BC0824EE1C7D}" srcOrd="0" destOrd="0" presId="urn:microsoft.com/office/officeart/2005/8/layout/vList2"/>
    <dgm:cxn modelId="{8480A672-B886-4375-8C69-82E3B48A59A8}" srcId="{FC608521-4D3F-4566-BE71-D23359CA37D7}" destId="{EC4C9B40-6961-4717-A289-CCE93DA2BE5D}" srcOrd="1" destOrd="0" parTransId="{E8DFDDCF-5BDF-43FC-B5FF-0940CA78E871}" sibTransId="{8E6EEDB8-E8D5-4795-B917-33CB5E15C9D0}"/>
    <dgm:cxn modelId="{9090D6D5-5285-4584-92C7-588B88E6B9A3}" type="presOf" srcId="{DF2F5890-5A10-49B5-8A87-67CF83B2F59F}" destId="{D335A383-FDFE-43C0-B06B-B23D278474BA}" srcOrd="0" destOrd="0" presId="urn:microsoft.com/office/officeart/2005/8/layout/vList2"/>
    <dgm:cxn modelId="{AE84DD83-132B-42B3-8F8D-0044C8B8C33B}" type="presOf" srcId="{D9D93982-BD93-44C4-9035-56AD4F5B3B7D}" destId="{1C6F0DAB-3F97-4432-96E2-684BA0D80423}" srcOrd="0" destOrd="0" presId="urn:microsoft.com/office/officeart/2005/8/layout/vList2"/>
    <dgm:cxn modelId="{D9CA423E-C835-4FBD-952A-63D3046F1619}" srcId="{FC608521-4D3F-4566-BE71-D23359CA37D7}" destId="{D9D93982-BD93-44C4-9035-56AD4F5B3B7D}" srcOrd="4" destOrd="0" parTransId="{1FCEB9FB-0F33-4D80-A562-16429D4BE0BC}" sibTransId="{89653FE3-D3C1-49B1-B395-BE6BF100B9A4}"/>
    <dgm:cxn modelId="{16BF201B-66D8-4A13-AD09-112BC14192E3}" srcId="{FC608521-4D3F-4566-BE71-D23359CA37D7}" destId="{DF2F5890-5A10-49B5-8A87-67CF83B2F59F}" srcOrd="3" destOrd="0" parTransId="{6F646AD5-6229-4261-A2FA-3842C8246E3F}" sibTransId="{7102DD67-A092-4D1F-B789-93D460E8C0C1}"/>
    <dgm:cxn modelId="{5F3CEBFF-FCE2-4D65-9349-476023B9D671}" type="presOf" srcId="{FC608521-4D3F-4566-BE71-D23359CA37D7}" destId="{4FD5337B-A240-4310-AAAA-40E624CCE297}" srcOrd="0" destOrd="0" presId="urn:microsoft.com/office/officeart/2005/8/layout/vList2"/>
    <dgm:cxn modelId="{BAA48135-7E69-4B4B-9058-4AAE2BC9EE9D}" type="presParOf" srcId="{4FD5337B-A240-4310-AAAA-40E624CCE297}" destId="{D90AE72B-670A-49C0-9EE6-1C26EA9A3FFD}" srcOrd="0" destOrd="0" presId="urn:microsoft.com/office/officeart/2005/8/layout/vList2"/>
    <dgm:cxn modelId="{8CA53525-87F1-40B9-9F67-328C209B5BED}" type="presParOf" srcId="{4FD5337B-A240-4310-AAAA-40E624CCE297}" destId="{B7B20347-CE07-439F-BB4E-49EE09E389C9}" srcOrd="1" destOrd="0" presId="urn:microsoft.com/office/officeart/2005/8/layout/vList2"/>
    <dgm:cxn modelId="{FE35F2DB-3E67-460D-B373-19F1D471C43B}" type="presParOf" srcId="{4FD5337B-A240-4310-AAAA-40E624CCE297}" destId="{E616AA6C-6445-41A4-BF01-BC0824EE1C7D}" srcOrd="2" destOrd="0" presId="urn:microsoft.com/office/officeart/2005/8/layout/vList2"/>
    <dgm:cxn modelId="{5B72EDCC-618F-4447-A0ED-66056D5A645B}" type="presParOf" srcId="{4FD5337B-A240-4310-AAAA-40E624CCE297}" destId="{5AEEF337-4136-4E4C-A373-5CB28ACBD62F}" srcOrd="3" destOrd="0" presId="urn:microsoft.com/office/officeart/2005/8/layout/vList2"/>
    <dgm:cxn modelId="{0AA5DFB3-7228-45C9-994D-01C2BA4BFF5B}" type="presParOf" srcId="{4FD5337B-A240-4310-AAAA-40E624CCE297}" destId="{D17378F8-A152-435C-9AA1-81E0F329F415}" srcOrd="4" destOrd="0" presId="urn:microsoft.com/office/officeart/2005/8/layout/vList2"/>
    <dgm:cxn modelId="{B0F3B96D-7C6A-42F3-97D0-DE2039E09651}" type="presParOf" srcId="{4FD5337B-A240-4310-AAAA-40E624CCE297}" destId="{C143D4AD-A5A3-4CC7-8DCF-57E4FF28B715}" srcOrd="5" destOrd="0" presId="urn:microsoft.com/office/officeart/2005/8/layout/vList2"/>
    <dgm:cxn modelId="{7CB7C076-9185-48E5-9DB5-1FACCFA2E1B4}" type="presParOf" srcId="{4FD5337B-A240-4310-AAAA-40E624CCE297}" destId="{D335A383-FDFE-43C0-B06B-B23D278474BA}" srcOrd="6" destOrd="0" presId="urn:microsoft.com/office/officeart/2005/8/layout/vList2"/>
    <dgm:cxn modelId="{AF4A9AB0-15C0-4089-9036-D2D35F76A2D4}" type="presParOf" srcId="{4FD5337B-A240-4310-AAAA-40E624CCE297}" destId="{BFF1CF32-50EC-42AD-89F8-D84FA3E95954}" srcOrd="7" destOrd="0" presId="urn:microsoft.com/office/officeart/2005/8/layout/vList2"/>
    <dgm:cxn modelId="{08850CB8-0BEA-443E-9C01-64AFA540598A}" type="presParOf" srcId="{4FD5337B-A240-4310-AAAA-40E624CCE297}" destId="{1C6F0DAB-3F97-4432-96E2-684BA0D8042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F0A13C-F88C-4E07-8C83-92E306FEAFAA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E5B5BAC-8D62-41CD-B492-3EE3C0235E3F}">
      <dgm:prSet phldrT="[Texto]"/>
      <dgm:spPr/>
      <dgm:t>
        <a:bodyPr/>
        <a:lstStyle/>
        <a:p>
          <a:r>
            <a:rPr lang="es-ES"/>
            <a:t>Cacao</a:t>
          </a:r>
        </a:p>
      </dgm:t>
    </dgm:pt>
    <dgm:pt modelId="{E20EBFFD-C653-455F-9BA3-1F46C2095148}" type="parTrans" cxnId="{57905BBC-00AA-420D-B393-6B3E58BC5421}">
      <dgm:prSet/>
      <dgm:spPr/>
      <dgm:t>
        <a:bodyPr/>
        <a:lstStyle/>
        <a:p>
          <a:endParaRPr lang="es-ES"/>
        </a:p>
      </dgm:t>
    </dgm:pt>
    <dgm:pt modelId="{2D648A41-C859-4D84-B750-24077FE7DB42}" type="sibTrans" cxnId="{57905BBC-00AA-420D-B393-6B3E58BC5421}">
      <dgm:prSet/>
      <dgm:spPr/>
      <dgm:t>
        <a:bodyPr/>
        <a:lstStyle/>
        <a:p>
          <a:endParaRPr lang="es-ES"/>
        </a:p>
      </dgm:t>
    </dgm:pt>
    <dgm:pt modelId="{44D0D611-10AB-4E3C-AE55-5BD3F505939C}">
      <dgm:prSet phldrT="[Texto]"/>
      <dgm:spPr/>
      <dgm:t>
        <a:bodyPr/>
        <a:lstStyle/>
        <a:p>
          <a:r>
            <a:rPr lang="es-ES"/>
            <a:t>Pesca artesanal</a:t>
          </a:r>
        </a:p>
      </dgm:t>
    </dgm:pt>
    <dgm:pt modelId="{3526F60B-0F74-4AB5-9D66-0FEC68A9CC54}" type="parTrans" cxnId="{52B22BC7-09BE-4154-B6E5-81EE82055E7B}">
      <dgm:prSet/>
      <dgm:spPr/>
      <dgm:t>
        <a:bodyPr/>
        <a:lstStyle/>
        <a:p>
          <a:endParaRPr lang="es-ES"/>
        </a:p>
      </dgm:t>
    </dgm:pt>
    <dgm:pt modelId="{D3614D0A-E981-47EF-943A-2A6B5646242A}" type="sibTrans" cxnId="{52B22BC7-09BE-4154-B6E5-81EE82055E7B}">
      <dgm:prSet/>
      <dgm:spPr/>
      <dgm:t>
        <a:bodyPr/>
        <a:lstStyle/>
        <a:p>
          <a:endParaRPr lang="es-ES"/>
        </a:p>
      </dgm:t>
    </dgm:pt>
    <dgm:pt modelId="{FF8E07D3-73F4-4E66-A8FC-6FB38A5C3AA0}">
      <dgm:prSet phldrT="[Texto]"/>
      <dgm:spPr/>
      <dgm:t>
        <a:bodyPr/>
        <a:lstStyle/>
        <a:p>
          <a:r>
            <a:rPr lang="es-ES"/>
            <a:t>Turismo</a:t>
          </a:r>
        </a:p>
      </dgm:t>
    </dgm:pt>
    <dgm:pt modelId="{A58E3783-713C-4E97-824E-8B42CE13F122}" type="parTrans" cxnId="{4E56CE83-B2D8-43F6-A426-0AB58C2D0D48}">
      <dgm:prSet/>
      <dgm:spPr/>
      <dgm:t>
        <a:bodyPr/>
        <a:lstStyle/>
        <a:p>
          <a:endParaRPr lang="es-ES"/>
        </a:p>
      </dgm:t>
    </dgm:pt>
    <dgm:pt modelId="{141EC2D5-D38E-4CF4-99F3-9EBD69027779}" type="sibTrans" cxnId="{4E56CE83-B2D8-43F6-A426-0AB58C2D0D48}">
      <dgm:prSet/>
      <dgm:spPr/>
      <dgm:t>
        <a:bodyPr/>
        <a:lstStyle/>
        <a:p>
          <a:endParaRPr lang="es-ES"/>
        </a:p>
      </dgm:t>
    </dgm:pt>
    <dgm:pt modelId="{8A0757C4-8C72-4C6F-BB29-14ECD580D882}">
      <dgm:prSet phldrT="[Texto]"/>
      <dgm:spPr/>
      <dgm:t>
        <a:bodyPr/>
        <a:lstStyle/>
        <a:p>
          <a:r>
            <a:rPr lang="es-ES"/>
            <a:t>Ganaderia</a:t>
          </a:r>
        </a:p>
      </dgm:t>
    </dgm:pt>
    <dgm:pt modelId="{7CDEE498-11F1-43DF-89BE-801903A94960}" type="parTrans" cxnId="{8930799E-9892-4D1D-98B0-70F0D9719335}">
      <dgm:prSet/>
      <dgm:spPr/>
      <dgm:t>
        <a:bodyPr/>
        <a:lstStyle/>
        <a:p>
          <a:endParaRPr lang="es-ES"/>
        </a:p>
      </dgm:t>
    </dgm:pt>
    <dgm:pt modelId="{240F3572-FADF-4DA8-ACF4-3B455D112C23}" type="sibTrans" cxnId="{8930799E-9892-4D1D-98B0-70F0D9719335}">
      <dgm:prSet/>
      <dgm:spPr/>
      <dgm:t>
        <a:bodyPr/>
        <a:lstStyle/>
        <a:p>
          <a:endParaRPr lang="es-ES"/>
        </a:p>
      </dgm:t>
    </dgm:pt>
    <dgm:pt modelId="{0B4569DA-5782-4B85-A171-268B5AA2E0CD}" type="pres">
      <dgm:prSet presAssocID="{63F0A13C-F88C-4E07-8C83-92E306FEAFA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29AC56F-84BE-4F56-9E0B-BC9EDF73E89A}" type="pres">
      <dgm:prSet presAssocID="{CE5B5BAC-8D62-41CD-B492-3EE3C0235E3F}" presName="compNode" presStyleCnt="0"/>
      <dgm:spPr/>
    </dgm:pt>
    <dgm:pt modelId="{A96A077A-C8AC-42FE-A2EE-FCFDEB5D873C}" type="pres">
      <dgm:prSet presAssocID="{CE5B5BAC-8D62-41CD-B492-3EE3C0235E3F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CF64B5E-14EE-4FF2-A7B4-25237D9883B4}" type="pres">
      <dgm:prSet presAssocID="{CE5B5BAC-8D62-41CD-B492-3EE3C0235E3F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8B4F22-F17C-4822-86B3-7F36D8F5DBAD}" type="pres">
      <dgm:prSet presAssocID="{2D648A41-C859-4D84-B750-24077FE7DB42}" presName="sibTrans" presStyleLbl="sibTrans2D1" presStyleIdx="0" presStyleCnt="0"/>
      <dgm:spPr/>
      <dgm:t>
        <a:bodyPr/>
        <a:lstStyle/>
        <a:p>
          <a:endParaRPr lang="es-ES"/>
        </a:p>
      </dgm:t>
    </dgm:pt>
    <dgm:pt modelId="{74EA785F-AA0F-41A6-979F-5EFBAE43E736}" type="pres">
      <dgm:prSet presAssocID="{44D0D611-10AB-4E3C-AE55-5BD3F505939C}" presName="compNode" presStyleCnt="0"/>
      <dgm:spPr/>
    </dgm:pt>
    <dgm:pt modelId="{23736BC4-5737-4871-97B6-597AE3D55818}" type="pres">
      <dgm:prSet presAssocID="{44D0D611-10AB-4E3C-AE55-5BD3F505939C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C09B63A-845D-42AC-A5D9-F8B528F666C2}" type="pres">
      <dgm:prSet presAssocID="{44D0D611-10AB-4E3C-AE55-5BD3F505939C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ACA9A0-2026-4108-A15F-E78A3F040871}" type="pres">
      <dgm:prSet presAssocID="{D3614D0A-E981-47EF-943A-2A6B5646242A}" presName="sibTrans" presStyleLbl="sibTrans2D1" presStyleIdx="0" presStyleCnt="0"/>
      <dgm:spPr/>
      <dgm:t>
        <a:bodyPr/>
        <a:lstStyle/>
        <a:p>
          <a:endParaRPr lang="es-ES"/>
        </a:p>
      </dgm:t>
    </dgm:pt>
    <dgm:pt modelId="{93A79E9A-3806-4262-93FF-FBE6A2EF5198}" type="pres">
      <dgm:prSet presAssocID="{FF8E07D3-73F4-4E66-A8FC-6FB38A5C3AA0}" presName="compNode" presStyleCnt="0"/>
      <dgm:spPr/>
    </dgm:pt>
    <dgm:pt modelId="{959E5640-39F3-4BA6-BDE8-6BCF4E69C3AA}" type="pres">
      <dgm:prSet presAssocID="{FF8E07D3-73F4-4E66-A8FC-6FB38A5C3AA0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BF5173E-05E0-4131-85BC-EAF6FA1036FD}" type="pres">
      <dgm:prSet presAssocID="{FF8E07D3-73F4-4E66-A8FC-6FB38A5C3AA0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109D94-9479-4B3C-823F-B5F76BA6CB77}" type="pres">
      <dgm:prSet presAssocID="{141EC2D5-D38E-4CF4-99F3-9EBD6902777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ECF606BE-F8FF-423F-884C-43AF415E3B07}" type="pres">
      <dgm:prSet presAssocID="{8A0757C4-8C72-4C6F-BB29-14ECD580D882}" presName="compNode" presStyleCnt="0"/>
      <dgm:spPr/>
    </dgm:pt>
    <dgm:pt modelId="{6E95E128-AC85-4B90-800A-BC1E1E1877B9}" type="pres">
      <dgm:prSet presAssocID="{8A0757C4-8C72-4C6F-BB29-14ECD580D882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E4CF257-AFD6-405B-A5ED-221A0DC23AFA}" type="pres">
      <dgm:prSet presAssocID="{8A0757C4-8C72-4C6F-BB29-14ECD580D882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930799E-9892-4D1D-98B0-70F0D9719335}" srcId="{63F0A13C-F88C-4E07-8C83-92E306FEAFAA}" destId="{8A0757C4-8C72-4C6F-BB29-14ECD580D882}" srcOrd="3" destOrd="0" parTransId="{7CDEE498-11F1-43DF-89BE-801903A94960}" sibTransId="{240F3572-FADF-4DA8-ACF4-3B455D112C23}"/>
    <dgm:cxn modelId="{18015F50-482B-4BB5-AE09-C6D17EF83D5D}" type="presOf" srcId="{FF8E07D3-73F4-4E66-A8FC-6FB38A5C3AA0}" destId="{3BF5173E-05E0-4131-85BC-EAF6FA1036FD}" srcOrd="0" destOrd="0" presId="urn:microsoft.com/office/officeart/2005/8/layout/pList1"/>
    <dgm:cxn modelId="{67A3AC35-B36C-46EC-8972-813094F6C3D0}" type="presOf" srcId="{44D0D611-10AB-4E3C-AE55-5BD3F505939C}" destId="{AC09B63A-845D-42AC-A5D9-F8B528F666C2}" srcOrd="0" destOrd="0" presId="urn:microsoft.com/office/officeart/2005/8/layout/pList1"/>
    <dgm:cxn modelId="{EC675C50-D501-4F8F-A68D-939257EDEDFE}" type="presOf" srcId="{D3614D0A-E981-47EF-943A-2A6B5646242A}" destId="{A6ACA9A0-2026-4108-A15F-E78A3F040871}" srcOrd="0" destOrd="0" presId="urn:microsoft.com/office/officeart/2005/8/layout/pList1"/>
    <dgm:cxn modelId="{8B6227CF-2023-49C6-B04C-10BE673BBD6F}" type="presOf" srcId="{2D648A41-C859-4D84-B750-24077FE7DB42}" destId="{438B4F22-F17C-4822-86B3-7F36D8F5DBAD}" srcOrd="0" destOrd="0" presId="urn:microsoft.com/office/officeart/2005/8/layout/pList1"/>
    <dgm:cxn modelId="{EE66DE11-45A7-4E48-B20A-DB22DD5A3919}" type="presOf" srcId="{8A0757C4-8C72-4C6F-BB29-14ECD580D882}" destId="{CE4CF257-AFD6-405B-A5ED-221A0DC23AFA}" srcOrd="0" destOrd="0" presId="urn:microsoft.com/office/officeart/2005/8/layout/pList1"/>
    <dgm:cxn modelId="{57905BBC-00AA-420D-B393-6B3E58BC5421}" srcId="{63F0A13C-F88C-4E07-8C83-92E306FEAFAA}" destId="{CE5B5BAC-8D62-41CD-B492-3EE3C0235E3F}" srcOrd="0" destOrd="0" parTransId="{E20EBFFD-C653-455F-9BA3-1F46C2095148}" sibTransId="{2D648A41-C859-4D84-B750-24077FE7DB42}"/>
    <dgm:cxn modelId="{AA82E6C6-5713-475C-B91F-4597CFF836FC}" type="presOf" srcId="{CE5B5BAC-8D62-41CD-B492-3EE3C0235E3F}" destId="{0CF64B5E-14EE-4FF2-A7B4-25237D9883B4}" srcOrd="0" destOrd="0" presId="urn:microsoft.com/office/officeart/2005/8/layout/pList1"/>
    <dgm:cxn modelId="{8FE11CF1-A1D0-4A95-9A86-9F447DA3F821}" type="presOf" srcId="{141EC2D5-D38E-4CF4-99F3-9EBD69027779}" destId="{87109D94-9479-4B3C-823F-B5F76BA6CB77}" srcOrd="0" destOrd="0" presId="urn:microsoft.com/office/officeart/2005/8/layout/pList1"/>
    <dgm:cxn modelId="{1185B1A8-1424-4CD4-A7C9-4A205FD5B5B5}" type="presOf" srcId="{63F0A13C-F88C-4E07-8C83-92E306FEAFAA}" destId="{0B4569DA-5782-4B85-A171-268B5AA2E0CD}" srcOrd="0" destOrd="0" presId="urn:microsoft.com/office/officeart/2005/8/layout/pList1"/>
    <dgm:cxn modelId="{52B22BC7-09BE-4154-B6E5-81EE82055E7B}" srcId="{63F0A13C-F88C-4E07-8C83-92E306FEAFAA}" destId="{44D0D611-10AB-4E3C-AE55-5BD3F505939C}" srcOrd="1" destOrd="0" parTransId="{3526F60B-0F74-4AB5-9D66-0FEC68A9CC54}" sibTransId="{D3614D0A-E981-47EF-943A-2A6B5646242A}"/>
    <dgm:cxn modelId="{4E56CE83-B2D8-43F6-A426-0AB58C2D0D48}" srcId="{63F0A13C-F88C-4E07-8C83-92E306FEAFAA}" destId="{FF8E07D3-73F4-4E66-A8FC-6FB38A5C3AA0}" srcOrd="2" destOrd="0" parTransId="{A58E3783-713C-4E97-824E-8B42CE13F122}" sibTransId="{141EC2D5-D38E-4CF4-99F3-9EBD69027779}"/>
    <dgm:cxn modelId="{3C5738C2-E4E2-4F8C-98E8-FD931EF0EA78}" type="presParOf" srcId="{0B4569DA-5782-4B85-A171-268B5AA2E0CD}" destId="{129AC56F-84BE-4F56-9E0B-BC9EDF73E89A}" srcOrd="0" destOrd="0" presId="urn:microsoft.com/office/officeart/2005/8/layout/pList1"/>
    <dgm:cxn modelId="{2ED9D3E8-7023-445A-B6CA-840BF1A6ADAE}" type="presParOf" srcId="{129AC56F-84BE-4F56-9E0B-BC9EDF73E89A}" destId="{A96A077A-C8AC-42FE-A2EE-FCFDEB5D873C}" srcOrd="0" destOrd="0" presId="urn:microsoft.com/office/officeart/2005/8/layout/pList1"/>
    <dgm:cxn modelId="{F2CD18DF-2109-481A-9D51-C2B629FB6160}" type="presParOf" srcId="{129AC56F-84BE-4F56-9E0B-BC9EDF73E89A}" destId="{0CF64B5E-14EE-4FF2-A7B4-25237D9883B4}" srcOrd="1" destOrd="0" presId="urn:microsoft.com/office/officeart/2005/8/layout/pList1"/>
    <dgm:cxn modelId="{FCECDB08-7D10-4A0E-BFE7-5C9355699ED2}" type="presParOf" srcId="{0B4569DA-5782-4B85-A171-268B5AA2E0CD}" destId="{438B4F22-F17C-4822-86B3-7F36D8F5DBAD}" srcOrd="1" destOrd="0" presId="urn:microsoft.com/office/officeart/2005/8/layout/pList1"/>
    <dgm:cxn modelId="{27D868AC-4D1D-4CB0-AACC-A847DE4D5463}" type="presParOf" srcId="{0B4569DA-5782-4B85-A171-268B5AA2E0CD}" destId="{74EA785F-AA0F-41A6-979F-5EFBAE43E736}" srcOrd="2" destOrd="0" presId="urn:microsoft.com/office/officeart/2005/8/layout/pList1"/>
    <dgm:cxn modelId="{7EF62563-F7FD-492F-A4D6-5664E9CE51E8}" type="presParOf" srcId="{74EA785F-AA0F-41A6-979F-5EFBAE43E736}" destId="{23736BC4-5737-4871-97B6-597AE3D55818}" srcOrd="0" destOrd="0" presId="urn:microsoft.com/office/officeart/2005/8/layout/pList1"/>
    <dgm:cxn modelId="{E061B108-84B8-4870-9DEE-6EB9048D8324}" type="presParOf" srcId="{74EA785F-AA0F-41A6-979F-5EFBAE43E736}" destId="{AC09B63A-845D-42AC-A5D9-F8B528F666C2}" srcOrd="1" destOrd="0" presId="urn:microsoft.com/office/officeart/2005/8/layout/pList1"/>
    <dgm:cxn modelId="{28D8BB2C-3068-437D-B5AB-8CA13FBFD3F5}" type="presParOf" srcId="{0B4569DA-5782-4B85-A171-268B5AA2E0CD}" destId="{A6ACA9A0-2026-4108-A15F-E78A3F040871}" srcOrd="3" destOrd="0" presId="urn:microsoft.com/office/officeart/2005/8/layout/pList1"/>
    <dgm:cxn modelId="{A52C88E1-7ADF-46E0-AE41-371AEA48F495}" type="presParOf" srcId="{0B4569DA-5782-4B85-A171-268B5AA2E0CD}" destId="{93A79E9A-3806-4262-93FF-FBE6A2EF5198}" srcOrd="4" destOrd="0" presId="urn:microsoft.com/office/officeart/2005/8/layout/pList1"/>
    <dgm:cxn modelId="{BCCAE506-E3B5-44E4-9F1C-8BF1F4D90776}" type="presParOf" srcId="{93A79E9A-3806-4262-93FF-FBE6A2EF5198}" destId="{959E5640-39F3-4BA6-BDE8-6BCF4E69C3AA}" srcOrd="0" destOrd="0" presId="urn:microsoft.com/office/officeart/2005/8/layout/pList1"/>
    <dgm:cxn modelId="{68D80608-1011-4B71-9F0D-1F05BDEA0B80}" type="presParOf" srcId="{93A79E9A-3806-4262-93FF-FBE6A2EF5198}" destId="{3BF5173E-05E0-4131-85BC-EAF6FA1036FD}" srcOrd="1" destOrd="0" presId="urn:microsoft.com/office/officeart/2005/8/layout/pList1"/>
    <dgm:cxn modelId="{52F625E9-8559-4A3F-AE8C-66816D21376F}" type="presParOf" srcId="{0B4569DA-5782-4B85-A171-268B5AA2E0CD}" destId="{87109D94-9479-4B3C-823F-B5F76BA6CB77}" srcOrd="5" destOrd="0" presId="urn:microsoft.com/office/officeart/2005/8/layout/pList1"/>
    <dgm:cxn modelId="{41A9E2E1-383F-4F7E-A4F0-7BC243801364}" type="presParOf" srcId="{0B4569DA-5782-4B85-A171-268B5AA2E0CD}" destId="{ECF606BE-F8FF-423F-884C-43AF415E3B07}" srcOrd="6" destOrd="0" presId="urn:microsoft.com/office/officeart/2005/8/layout/pList1"/>
    <dgm:cxn modelId="{331EE514-AEDC-473A-B812-675DBACE0AE7}" type="presParOf" srcId="{ECF606BE-F8FF-423F-884C-43AF415E3B07}" destId="{6E95E128-AC85-4B90-800A-BC1E1E1877B9}" srcOrd="0" destOrd="0" presId="urn:microsoft.com/office/officeart/2005/8/layout/pList1"/>
    <dgm:cxn modelId="{302C0FAF-F531-4E7A-9267-63E3CA443130}" type="presParOf" srcId="{ECF606BE-F8FF-423F-884C-43AF415E3B07}" destId="{CE4CF257-AFD6-405B-A5ED-221A0DC23AF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93913B-F874-47B8-BA06-290F860AEE64}" type="doc">
      <dgm:prSet loTypeId="urn:microsoft.com/office/officeart/2008/layout/HexagonCluster" loCatId="pictur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25CAA2C-C196-4CB8-B2E2-31DB08F51DA4}">
      <dgm:prSet phldrT="[Texto]"/>
      <dgm:spPr/>
      <dgm:t>
        <a:bodyPr/>
        <a:lstStyle/>
        <a:p>
          <a:r>
            <a:rPr lang="es-ES" dirty="0"/>
            <a:t>Ecosistemas</a:t>
          </a:r>
        </a:p>
      </dgm:t>
    </dgm:pt>
    <dgm:pt modelId="{B5263133-8A8F-4E6F-B2B3-D6F8AC6B4716}" type="parTrans" cxnId="{E55E13B5-E0E0-48B1-8A88-F5DFB4D918F7}">
      <dgm:prSet/>
      <dgm:spPr/>
      <dgm:t>
        <a:bodyPr/>
        <a:lstStyle/>
        <a:p>
          <a:endParaRPr lang="es-ES"/>
        </a:p>
      </dgm:t>
    </dgm:pt>
    <dgm:pt modelId="{6934D190-15F3-4022-880F-9AF9518B7DD2}" type="sibTrans" cxnId="{E55E13B5-E0E0-48B1-8A88-F5DFB4D918F7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EEF628E-FD8C-4BE4-B2AF-A099B65C809D}">
      <dgm:prSet phldrT="[Texto]"/>
      <dgm:spPr/>
      <dgm:t>
        <a:bodyPr/>
        <a:lstStyle/>
        <a:p>
          <a:r>
            <a:rPr lang="es-ES" dirty="0"/>
            <a:t>Fauna</a:t>
          </a:r>
        </a:p>
      </dgm:t>
    </dgm:pt>
    <dgm:pt modelId="{829D2E9E-3B6A-4130-AF7E-3A8AC42DD790}" type="parTrans" cxnId="{D2E49948-A25F-43B0-AA7D-693F72313282}">
      <dgm:prSet/>
      <dgm:spPr/>
      <dgm:t>
        <a:bodyPr/>
        <a:lstStyle/>
        <a:p>
          <a:endParaRPr lang="es-ES"/>
        </a:p>
      </dgm:t>
    </dgm:pt>
    <dgm:pt modelId="{933FA9E4-F76C-41DA-9213-31031B188F27}" type="sibTrans" cxnId="{D2E49948-A25F-43B0-AA7D-693F72313282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184492F-D95D-4CBB-B8C2-C3BD02FC1991}">
      <dgm:prSet phldrT="[Texto]"/>
      <dgm:spPr/>
      <dgm:t>
        <a:bodyPr/>
        <a:lstStyle/>
        <a:p>
          <a:r>
            <a:rPr lang="es-ES" dirty="0"/>
            <a:t>Flora</a:t>
          </a:r>
        </a:p>
      </dgm:t>
    </dgm:pt>
    <dgm:pt modelId="{00F8DEA5-F270-4204-81F1-0C3A14AF1909}" type="parTrans" cxnId="{92D03535-0683-4ECB-B654-0DA4CCCF9567}">
      <dgm:prSet/>
      <dgm:spPr/>
      <dgm:t>
        <a:bodyPr/>
        <a:lstStyle/>
        <a:p>
          <a:endParaRPr lang="es-ES"/>
        </a:p>
      </dgm:t>
    </dgm:pt>
    <dgm:pt modelId="{58C7C654-70B8-42AE-AFFD-2A62D43E7BEA}" type="sibTrans" cxnId="{92D03535-0683-4ECB-B654-0DA4CCCF9567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819A9C8-00E0-4BB4-8B3B-DD121192861A}" type="pres">
      <dgm:prSet presAssocID="{4293913B-F874-47B8-BA06-290F860AEE64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s-ES"/>
        </a:p>
      </dgm:t>
    </dgm:pt>
    <dgm:pt modelId="{DE784AA8-E175-4A59-B636-2687F3D542F5}" type="pres">
      <dgm:prSet presAssocID="{625CAA2C-C196-4CB8-B2E2-31DB08F51DA4}" presName="text1" presStyleCnt="0"/>
      <dgm:spPr/>
    </dgm:pt>
    <dgm:pt modelId="{B1D6C332-136C-4207-9899-6FB7BEAA660F}" type="pres">
      <dgm:prSet presAssocID="{625CAA2C-C196-4CB8-B2E2-31DB08F51DA4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BAA27E-BCB2-490F-8FD5-89AC1BD8D7A8}" type="pres">
      <dgm:prSet presAssocID="{625CAA2C-C196-4CB8-B2E2-31DB08F51DA4}" presName="textaccent1" presStyleCnt="0"/>
      <dgm:spPr/>
    </dgm:pt>
    <dgm:pt modelId="{7DB8FFE6-FF17-4482-957B-BD721BA7E054}" type="pres">
      <dgm:prSet presAssocID="{625CAA2C-C196-4CB8-B2E2-31DB08F51DA4}" presName="accentRepeatNode" presStyleLbl="solidAlignAcc1" presStyleIdx="0" presStyleCnt="6"/>
      <dgm:spPr/>
    </dgm:pt>
    <dgm:pt modelId="{AB250D71-BDBC-44AD-8C68-B6D4810E5DE9}" type="pres">
      <dgm:prSet presAssocID="{6934D190-15F3-4022-880F-9AF9518B7DD2}" presName="image1" presStyleCnt="0"/>
      <dgm:spPr/>
    </dgm:pt>
    <dgm:pt modelId="{0AB295E7-40E2-401F-AA25-E7CB87CA9E67}" type="pres">
      <dgm:prSet presAssocID="{6934D190-15F3-4022-880F-9AF9518B7DD2}" presName="imageRepeatNode" presStyleLbl="alignAcc1" presStyleIdx="0" presStyleCnt="3" custScaleX="124588" custScaleY="115724" custLinFactNeighborX="-11420" custLinFactNeighborY="99"/>
      <dgm:spPr/>
      <dgm:t>
        <a:bodyPr/>
        <a:lstStyle/>
        <a:p>
          <a:endParaRPr lang="es-ES"/>
        </a:p>
      </dgm:t>
    </dgm:pt>
    <dgm:pt modelId="{568EBCFF-FA95-4236-91EB-A322835F0257}" type="pres">
      <dgm:prSet presAssocID="{6934D190-15F3-4022-880F-9AF9518B7DD2}" presName="imageaccent1" presStyleCnt="0"/>
      <dgm:spPr/>
    </dgm:pt>
    <dgm:pt modelId="{49451CF5-3504-4C76-81BB-5E4BEA293F25}" type="pres">
      <dgm:prSet presAssocID="{6934D190-15F3-4022-880F-9AF9518B7DD2}" presName="accentRepeatNode" presStyleLbl="solidAlignAcc1" presStyleIdx="1" presStyleCnt="6"/>
      <dgm:spPr/>
    </dgm:pt>
    <dgm:pt modelId="{04E2E104-7DC7-40FB-BB0E-4FE3080F73E6}" type="pres">
      <dgm:prSet presAssocID="{9EEF628E-FD8C-4BE4-B2AF-A099B65C809D}" presName="text2" presStyleCnt="0"/>
      <dgm:spPr/>
    </dgm:pt>
    <dgm:pt modelId="{0DD1B6C1-CBD6-47D7-9BA4-BA275CDD4CB4}" type="pres">
      <dgm:prSet presAssocID="{9EEF628E-FD8C-4BE4-B2AF-A099B65C809D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99D1BC-CD08-4EDA-83CB-DA24DC6B1388}" type="pres">
      <dgm:prSet presAssocID="{9EEF628E-FD8C-4BE4-B2AF-A099B65C809D}" presName="textaccent2" presStyleCnt="0"/>
      <dgm:spPr/>
    </dgm:pt>
    <dgm:pt modelId="{7F546B0E-4160-453F-A2D4-780FD6B00636}" type="pres">
      <dgm:prSet presAssocID="{9EEF628E-FD8C-4BE4-B2AF-A099B65C809D}" presName="accentRepeatNode" presStyleLbl="solidAlignAcc1" presStyleIdx="2" presStyleCnt="6"/>
      <dgm:spPr/>
    </dgm:pt>
    <dgm:pt modelId="{3BD46803-2001-49A0-A4AF-9889026D6D05}" type="pres">
      <dgm:prSet presAssocID="{933FA9E4-F76C-41DA-9213-31031B188F27}" presName="image2" presStyleCnt="0"/>
      <dgm:spPr/>
    </dgm:pt>
    <dgm:pt modelId="{FB5DBEE4-9361-43BF-90A5-28DDBEBCE323}" type="pres">
      <dgm:prSet presAssocID="{933FA9E4-F76C-41DA-9213-31031B188F27}" presName="imageRepeatNode" presStyleLbl="alignAcc1" presStyleIdx="1" presStyleCnt="3" custScaleX="124588" custScaleY="115724"/>
      <dgm:spPr/>
      <dgm:t>
        <a:bodyPr/>
        <a:lstStyle/>
        <a:p>
          <a:endParaRPr lang="es-ES"/>
        </a:p>
      </dgm:t>
    </dgm:pt>
    <dgm:pt modelId="{26557514-C820-4C83-B1D4-B7FA55238C8B}" type="pres">
      <dgm:prSet presAssocID="{933FA9E4-F76C-41DA-9213-31031B188F27}" presName="imageaccent2" presStyleCnt="0"/>
      <dgm:spPr/>
    </dgm:pt>
    <dgm:pt modelId="{EC7E4D02-105E-45A7-A0C3-92CE811465F4}" type="pres">
      <dgm:prSet presAssocID="{933FA9E4-F76C-41DA-9213-31031B188F27}" presName="accentRepeatNode" presStyleLbl="solidAlignAcc1" presStyleIdx="3" presStyleCnt="6"/>
      <dgm:spPr/>
    </dgm:pt>
    <dgm:pt modelId="{623FF708-59D5-4A7A-9C9C-3D78FF6F42F5}" type="pres">
      <dgm:prSet presAssocID="{0184492F-D95D-4CBB-B8C2-C3BD02FC1991}" presName="text3" presStyleCnt="0"/>
      <dgm:spPr/>
    </dgm:pt>
    <dgm:pt modelId="{6BDF6611-53EE-4F78-BBAF-5554E8B048E8}" type="pres">
      <dgm:prSet presAssocID="{0184492F-D95D-4CBB-B8C2-C3BD02FC1991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1F98A7-00EE-4697-94E5-57251F82FF88}" type="pres">
      <dgm:prSet presAssocID="{0184492F-D95D-4CBB-B8C2-C3BD02FC1991}" presName="textaccent3" presStyleCnt="0"/>
      <dgm:spPr/>
    </dgm:pt>
    <dgm:pt modelId="{43D3827B-C2CA-4837-A925-1B33E721B5CE}" type="pres">
      <dgm:prSet presAssocID="{0184492F-D95D-4CBB-B8C2-C3BD02FC1991}" presName="accentRepeatNode" presStyleLbl="solidAlignAcc1" presStyleIdx="4" presStyleCnt="6"/>
      <dgm:spPr/>
    </dgm:pt>
    <dgm:pt modelId="{7C67ECE5-D5F8-487A-BA93-3518F5B94B30}" type="pres">
      <dgm:prSet presAssocID="{58C7C654-70B8-42AE-AFFD-2A62D43E7BEA}" presName="image3" presStyleCnt="0"/>
      <dgm:spPr/>
    </dgm:pt>
    <dgm:pt modelId="{A7563F1A-3E74-4CBE-93FD-1F86A453DAFA}" type="pres">
      <dgm:prSet presAssocID="{58C7C654-70B8-42AE-AFFD-2A62D43E7BEA}" presName="imageRepeatNode" presStyleLbl="alignAcc1" presStyleIdx="2" presStyleCnt="3" custScaleX="124588" custScaleY="115724" custLinFactNeighborX="3896" custLinFactNeighborY="2726"/>
      <dgm:spPr/>
      <dgm:t>
        <a:bodyPr/>
        <a:lstStyle/>
        <a:p>
          <a:endParaRPr lang="es-ES"/>
        </a:p>
      </dgm:t>
    </dgm:pt>
    <dgm:pt modelId="{45E596F0-A3D0-4313-8006-772FADAA413B}" type="pres">
      <dgm:prSet presAssocID="{58C7C654-70B8-42AE-AFFD-2A62D43E7BEA}" presName="imageaccent3" presStyleCnt="0"/>
      <dgm:spPr/>
    </dgm:pt>
    <dgm:pt modelId="{F1112DA0-6C81-487A-A16F-A2AA3A47BDE8}" type="pres">
      <dgm:prSet presAssocID="{58C7C654-70B8-42AE-AFFD-2A62D43E7BEA}" presName="accentRepeatNode" presStyleLbl="solidAlignAcc1" presStyleIdx="5" presStyleCnt="6"/>
      <dgm:spPr/>
    </dgm:pt>
  </dgm:ptLst>
  <dgm:cxnLst>
    <dgm:cxn modelId="{BC793969-7CEB-4974-80BB-5A34161F6137}" type="presOf" srcId="{58C7C654-70B8-42AE-AFFD-2A62D43E7BEA}" destId="{A7563F1A-3E74-4CBE-93FD-1F86A453DAFA}" srcOrd="0" destOrd="0" presId="urn:microsoft.com/office/officeart/2008/layout/HexagonCluster"/>
    <dgm:cxn modelId="{C1A12EE5-92AF-40A6-96D0-DA802829755A}" type="presOf" srcId="{0184492F-D95D-4CBB-B8C2-C3BD02FC1991}" destId="{6BDF6611-53EE-4F78-BBAF-5554E8B048E8}" srcOrd="0" destOrd="0" presId="urn:microsoft.com/office/officeart/2008/layout/HexagonCluster"/>
    <dgm:cxn modelId="{B9CBE974-E50B-4B73-B466-976C481F32CB}" type="presOf" srcId="{4293913B-F874-47B8-BA06-290F860AEE64}" destId="{0819A9C8-00E0-4BB4-8B3B-DD121192861A}" srcOrd="0" destOrd="0" presId="urn:microsoft.com/office/officeart/2008/layout/HexagonCluster"/>
    <dgm:cxn modelId="{83B639BE-FC66-4F37-AD61-C7570F2CDFEB}" type="presOf" srcId="{9EEF628E-FD8C-4BE4-B2AF-A099B65C809D}" destId="{0DD1B6C1-CBD6-47D7-9BA4-BA275CDD4CB4}" srcOrd="0" destOrd="0" presId="urn:microsoft.com/office/officeart/2008/layout/HexagonCluster"/>
    <dgm:cxn modelId="{E55E13B5-E0E0-48B1-8A88-F5DFB4D918F7}" srcId="{4293913B-F874-47B8-BA06-290F860AEE64}" destId="{625CAA2C-C196-4CB8-B2E2-31DB08F51DA4}" srcOrd="0" destOrd="0" parTransId="{B5263133-8A8F-4E6F-B2B3-D6F8AC6B4716}" sibTransId="{6934D190-15F3-4022-880F-9AF9518B7DD2}"/>
    <dgm:cxn modelId="{D2E49948-A25F-43B0-AA7D-693F72313282}" srcId="{4293913B-F874-47B8-BA06-290F860AEE64}" destId="{9EEF628E-FD8C-4BE4-B2AF-A099B65C809D}" srcOrd="1" destOrd="0" parTransId="{829D2E9E-3B6A-4130-AF7E-3A8AC42DD790}" sibTransId="{933FA9E4-F76C-41DA-9213-31031B188F27}"/>
    <dgm:cxn modelId="{8CE02F8D-1098-4EEE-AD41-F42D3760CD7F}" type="presOf" srcId="{6934D190-15F3-4022-880F-9AF9518B7DD2}" destId="{0AB295E7-40E2-401F-AA25-E7CB87CA9E67}" srcOrd="0" destOrd="0" presId="urn:microsoft.com/office/officeart/2008/layout/HexagonCluster"/>
    <dgm:cxn modelId="{84F4E465-7415-4810-BD96-29B61B57B4BB}" type="presOf" srcId="{625CAA2C-C196-4CB8-B2E2-31DB08F51DA4}" destId="{B1D6C332-136C-4207-9899-6FB7BEAA660F}" srcOrd="0" destOrd="0" presId="urn:microsoft.com/office/officeart/2008/layout/HexagonCluster"/>
    <dgm:cxn modelId="{E9D0012B-B203-4FA1-BA21-2921A5250895}" type="presOf" srcId="{933FA9E4-F76C-41DA-9213-31031B188F27}" destId="{FB5DBEE4-9361-43BF-90A5-28DDBEBCE323}" srcOrd="0" destOrd="0" presId="urn:microsoft.com/office/officeart/2008/layout/HexagonCluster"/>
    <dgm:cxn modelId="{92D03535-0683-4ECB-B654-0DA4CCCF9567}" srcId="{4293913B-F874-47B8-BA06-290F860AEE64}" destId="{0184492F-D95D-4CBB-B8C2-C3BD02FC1991}" srcOrd="2" destOrd="0" parTransId="{00F8DEA5-F270-4204-81F1-0C3A14AF1909}" sibTransId="{58C7C654-70B8-42AE-AFFD-2A62D43E7BEA}"/>
    <dgm:cxn modelId="{89AE877C-2542-4CA6-930F-DDF8773EB268}" type="presParOf" srcId="{0819A9C8-00E0-4BB4-8B3B-DD121192861A}" destId="{DE784AA8-E175-4A59-B636-2687F3D542F5}" srcOrd="0" destOrd="0" presId="urn:microsoft.com/office/officeart/2008/layout/HexagonCluster"/>
    <dgm:cxn modelId="{15293314-11B7-4DE2-A3D5-8D3E4CF87F1F}" type="presParOf" srcId="{DE784AA8-E175-4A59-B636-2687F3D542F5}" destId="{B1D6C332-136C-4207-9899-6FB7BEAA660F}" srcOrd="0" destOrd="0" presId="urn:microsoft.com/office/officeart/2008/layout/HexagonCluster"/>
    <dgm:cxn modelId="{C080F939-40F3-4AC1-BA3A-D8385B0F1E82}" type="presParOf" srcId="{0819A9C8-00E0-4BB4-8B3B-DD121192861A}" destId="{C7BAA27E-BCB2-490F-8FD5-89AC1BD8D7A8}" srcOrd="1" destOrd="0" presId="urn:microsoft.com/office/officeart/2008/layout/HexagonCluster"/>
    <dgm:cxn modelId="{5212F1B7-A1A0-46ED-A7AB-EA73E82E1333}" type="presParOf" srcId="{C7BAA27E-BCB2-490F-8FD5-89AC1BD8D7A8}" destId="{7DB8FFE6-FF17-4482-957B-BD721BA7E054}" srcOrd="0" destOrd="0" presId="urn:microsoft.com/office/officeart/2008/layout/HexagonCluster"/>
    <dgm:cxn modelId="{AE949CDA-AD93-458B-8F1B-F130142F3451}" type="presParOf" srcId="{0819A9C8-00E0-4BB4-8B3B-DD121192861A}" destId="{AB250D71-BDBC-44AD-8C68-B6D4810E5DE9}" srcOrd="2" destOrd="0" presId="urn:microsoft.com/office/officeart/2008/layout/HexagonCluster"/>
    <dgm:cxn modelId="{908BBA9D-693F-4251-AEC6-096B85646AB4}" type="presParOf" srcId="{AB250D71-BDBC-44AD-8C68-B6D4810E5DE9}" destId="{0AB295E7-40E2-401F-AA25-E7CB87CA9E67}" srcOrd="0" destOrd="0" presId="urn:microsoft.com/office/officeart/2008/layout/HexagonCluster"/>
    <dgm:cxn modelId="{B58A9600-36E5-4644-ABEA-2B6F1107206C}" type="presParOf" srcId="{0819A9C8-00E0-4BB4-8B3B-DD121192861A}" destId="{568EBCFF-FA95-4236-91EB-A322835F0257}" srcOrd="3" destOrd="0" presId="urn:microsoft.com/office/officeart/2008/layout/HexagonCluster"/>
    <dgm:cxn modelId="{A6D8B5D8-7180-4B61-A3B0-B5BB4D63FAD9}" type="presParOf" srcId="{568EBCFF-FA95-4236-91EB-A322835F0257}" destId="{49451CF5-3504-4C76-81BB-5E4BEA293F25}" srcOrd="0" destOrd="0" presId="urn:microsoft.com/office/officeart/2008/layout/HexagonCluster"/>
    <dgm:cxn modelId="{7066C8C7-ED68-47E2-BA2E-6EF4FC3D3192}" type="presParOf" srcId="{0819A9C8-00E0-4BB4-8B3B-DD121192861A}" destId="{04E2E104-7DC7-40FB-BB0E-4FE3080F73E6}" srcOrd="4" destOrd="0" presId="urn:microsoft.com/office/officeart/2008/layout/HexagonCluster"/>
    <dgm:cxn modelId="{F597CD00-AACF-4B33-8921-3616A620A277}" type="presParOf" srcId="{04E2E104-7DC7-40FB-BB0E-4FE3080F73E6}" destId="{0DD1B6C1-CBD6-47D7-9BA4-BA275CDD4CB4}" srcOrd="0" destOrd="0" presId="urn:microsoft.com/office/officeart/2008/layout/HexagonCluster"/>
    <dgm:cxn modelId="{99EFF736-C96C-4CEA-AEC1-3CACCD8F9377}" type="presParOf" srcId="{0819A9C8-00E0-4BB4-8B3B-DD121192861A}" destId="{0A99D1BC-CD08-4EDA-83CB-DA24DC6B1388}" srcOrd="5" destOrd="0" presId="urn:microsoft.com/office/officeart/2008/layout/HexagonCluster"/>
    <dgm:cxn modelId="{64A4BD3F-AC0B-44AB-A9E3-E04A3C8BF929}" type="presParOf" srcId="{0A99D1BC-CD08-4EDA-83CB-DA24DC6B1388}" destId="{7F546B0E-4160-453F-A2D4-780FD6B00636}" srcOrd="0" destOrd="0" presId="urn:microsoft.com/office/officeart/2008/layout/HexagonCluster"/>
    <dgm:cxn modelId="{A81C572F-5F75-48DF-AF85-785350CA1121}" type="presParOf" srcId="{0819A9C8-00E0-4BB4-8B3B-DD121192861A}" destId="{3BD46803-2001-49A0-A4AF-9889026D6D05}" srcOrd="6" destOrd="0" presId="urn:microsoft.com/office/officeart/2008/layout/HexagonCluster"/>
    <dgm:cxn modelId="{8D83ABA9-66D1-44D2-AC2B-B9AD7C348684}" type="presParOf" srcId="{3BD46803-2001-49A0-A4AF-9889026D6D05}" destId="{FB5DBEE4-9361-43BF-90A5-28DDBEBCE323}" srcOrd="0" destOrd="0" presId="urn:microsoft.com/office/officeart/2008/layout/HexagonCluster"/>
    <dgm:cxn modelId="{41E3446C-274E-4E75-BA0A-E39428A79FD6}" type="presParOf" srcId="{0819A9C8-00E0-4BB4-8B3B-DD121192861A}" destId="{26557514-C820-4C83-B1D4-B7FA55238C8B}" srcOrd="7" destOrd="0" presId="urn:microsoft.com/office/officeart/2008/layout/HexagonCluster"/>
    <dgm:cxn modelId="{FF078BA2-699B-4E99-86F5-BCE39FD9B27E}" type="presParOf" srcId="{26557514-C820-4C83-B1D4-B7FA55238C8B}" destId="{EC7E4D02-105E-45A7-A0C3-92CE811465F4}" srcOrd="0" destOrd="0" presId="urn:microsoft.com/office/officeart/2008/layout/HexagonCluster"/>
    <dgm:cxn modelId="{23E4651D-F082-4C71-A4D8-9799C09B1B21}" type="presParOf" srcId="{0819A9C8-00E0-4BB4-8B3B-DD121192861A}" destId="{623FF708-59D5-4A7A-9C9C-3D78FF6F42F5}" srcOrd="8" destOrd="0" presId="urn:microsoft.com/office/officeart/2008/layout/HexagonCluster"/>
    <dgm:cxn modelId="{4982A3D3-9F45-4AFF-B354-893CC5FB20FB}" type="presParOf" srcId="{623FF708-59D5-4A7A-9C9C-3D78FF6F42F5}" destId="{6BDF6611-53EE-4F78-BBAF-5554E8B048E8}" srcOrd="0" destOrd="0" presId="urn:microsoft.com/office/officeart/2008/layout/HexagonCluster"/>
    <dgm:cxn modelId="{74B1802B-DE8E-43D2-984F-DB8A3C54537C}" type="presParOf" srcId="{0819A9C8-00E0-4BB4-8B3B-DD121192861A}" destId="{5F1F98A7-00EE-4697-94E5-57251F82FF88}" srcOrd="9" destOrd="0" presId="urn:microsoft.com/office/officeart/2008/layout/HexagonCluster"/>
    <dgm:cxn modelId="{C4D4F378-66CC-44D6-9352-8FE16AAD86B5}" type="presParOf" srcId="{5F1F98A7-00EE-4697-94E5-57251F82FF88}" destId="{43D3827B-C2CA-4837-A925-1B33E721B5CE}" srcOrd="0" destOrd="0" presId="urn:microsoft.com/office/officeart/2008/layout/HexagonCluster"/>
    <dgm:cxn modelId="{4DD8707D-2B63-48B0-B12B-231232B9BF06}" type="presParOf" srcId="{0819A9C8-00E0-4BB4-8B3B-DD121192861A}" destId="{7C67ECE5-D5F8-487A-BA93-3518F5B94B30}" srcOrd="10" destOrd="0" presId="urn:microsoft.com/office/officeart/2008/layout/HexagonCluster"/>
    <dgm:cxn modelId="{E77829FB-03B1-4591-8683-5B0E4AFDFEFF}" type="presParOf" srcId="{7C67ECE5-D5F8-487A-BA93-3518F5B94B30}" destId="{A7563F1A-3E74-4CBE-93FD-1F86A453DAFA}" srcOrd="0" destOrd="0" presId="urn:microsoft.com/office/officeart/2008/layout/HexagonCluster"/>
    <dgm:cxn modelId="{7B42BB7C-117B-40F0-B355-FDA68ABBDF14}" type="presParOf" srcId="{0819A9C8-00E0-4BB4-8B3B-DD121192861A}" destId="{45E596F0-A3D0-4313-8006-772FADAA413B}" srcOrd="11" destOrd="0" presId="urn:microsoft.com/office/officeart/2008/layout/HexagonCluster"/>
    <dgm:cxn modelId="{2CDBA55E-68EF-46DB-BD4C-477C49F149A4}" type="presParOf" srcId="{45E596F0-A3D0-4313-8006-772FADAA413B}" destId="{F1112DA0-6C81-487A-A16F-A2AA3A47BDE8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007A2C-7FD3-4E1A-BF11-5B18EB71758A}" type="doc">
      <dgm:prSet loTypeId="urn:microsoft.com/office/officeart/2005/8/layout/hProcess10" loCatId="pictur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4606C39-2967-45B2-80F5-E4573903A8E3}">
      <dgm:prSet phldrT="[Texto]" custT="1"/>
      <dgm:spPr/>
      <dgm:t>
        <a:bodyPr/>
        <a:lstStyle/>
        <a:p>
          <a:r>
            <a:rPr lang="es-ES" sz="1400" b="0">
              <a:latin typeface="Calibri" panose="020F0502020204030204" pitchFamily="34" charset="0"/>
              <a:cs typeface="Calibri" panose="020F0502020204030204" pitchFamily="34" charset="0"/>
            </a:rPr>
            <a:t>Pescadores</a:t>
          </a:r>
        </a:p>
      </dgm:t>
    </dgm:pt>
    <dgm:pt modelId="{5C9A2280-0240-4B51-A4F0-DC187CF56D5E}" type="parTrans" cxnId="{F1935FE8-1F21-4D1E-B40C-D642DE181392}">
      <dgm:prSet/>
      <dgm:spPr/>
      <dgm:t>
        <a:bodyPr/>
        <a:lstStyle/>
        <a:p>
          <a:endParaRPr lang="es-ES" sz="12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C3C798-F982-4A36-A0B4-8B8AF995A7E1}" type="sibTrans" cxnId="{F1935FE8-1F21-4D1E-B40C-D642DE181392}">
      <dgm:prSet custT="1"/>
      <dgm:spPr/>
      <dgm:t>
        <a:bodyPr/>
        <a:lstStyle/>
        <a:p>
          <a:endParaRPr lang="es-ES" sz="12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FF9F45B-2A23-4162-9C53-D03A62B84356}">
      <dgm:prSet phldrT="[Texto]" custT="1"/>
      <dgm:spPr/>
      <dgm:t>
        <a:bodyPr/>
        <a:lstStyle/>
        <a:p>
          <a:r>
            <a:rPr lang="es-ES" sz="1400" b="0">
              <a:latin typeface="Calibri" panose="020F0502020204030204" pitchFamily="34" charset="0"/>
              <a:cs typeface="Calibri" panose="020F0502020204030204" pitchFamily="34" charset="0"/>
            </a:rPr>
            <a:t>Ayudantes</a:t>
          </a:r>
        </a:p>
      </dgm:t>
    </dgm:pt>
    <dgm:pt modelId="{9F0A0BA8-596B-4333-BA3A-B8A2A97AC4DC}" type="parTrans" cxnId="{C43BE789-2140-435E-8194-C565C0DD9C3D}">
      <dgm:prSet/>
      <dgm:spPr/>
      <dgm:t>
        <a:bodyPr/>
        <a:lstStyle/>
        <a:p>
          <a:endParaRPr lang="es-ES" sz="12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90667EB-5422-4C81-AAFF-006E99B6F23D}" type="sibTrans" cxnId="{C43BE789-2140-435E-8194-C565C0DD9C3D}">
      <dgm:prSet custT="1"/>
      <dgm:spPr/>
      <dgm:t>
        <a:bodyPr/>
        <a:lstStyle/>
        <a:p>
          <a:endParaRPr lang="es-ES" sz="12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DDE76D6-AEF5-4D10-A566-09D91C7AA28C}">
      <dgm:prSet phldrT="[Texto]" custT="1"/>
      <dgm:spPr/>
      <dgm:t>
        <a:bodyPr/>
        <a:lstStyle/>
        <a:p>
          <a:r>
            <a:rPr lang="es-ES" sz="1400" b="0">
              <a:latin typeface="Calibri" panose="020F0502020204030204" pitchFamily="34" charset="0"/>
              <a:cs typeface="Calibri" panose="020F0502020204030204" pitchFamily="34" charset="0"/>
            </a:rPr>
            <a:t>Comerciantes</a:t>
          </a:r>
        </a:p>
      </dgm:t>
    </dgm:pt>
    <dgm:pt modelId="{FB53A6BE-2B71-476C-87A6-E8F229597181}" type="parTrans" cxnId="{8B3E9F87-5CDB-4061-9FC1-31BCE0902BF4}">
      <dgm:prSet/>
      <dgm:spPr/>
      <dgm:t>
        <a:bodyPr/>
        <a:lstStyle/>
        <a:p>
          <a:endParaRPr lang="es-ES" sz="12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BF099C-8D75-4ACE-9F7C-96081C4874A9}" type="sibTrans" cxnId="{8B3E9F87-5CDB-4061-9FC1-31BCE0902BF4}">
      <dgm:prSet/>
      <dgm:spPr/>
      <dgm:t>
        <a:bodyPr/>
        <a:lstStyle/>
        <a:p>
          <a:endParaRPr lang="es-ES" sz="12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E91958-5CE8-446C-B77B-E940A2EC2BE1}" type="pres">
      <dgm:prSet presAssocID="{C0007A2C-7FD3-4E1A-BF11-5B18EB71758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F67C450-421C-410E-819D-953A953955CD}" type="pres">
      <dgm:prSet presAssocID="{24606C39-2967-45B2-80F5-E4573903A8E3}" presName="composite" presStyleCnt="0"/>
      <dgm:spPr/>
    </dgm:pt>
    <dgm:pt modelId="{34E2E06F-846D-4403-8AB8-BF8072C841D1}" type="pres">
      <dgm:prSet presAssocID="{24606C39-2967-45B2-80F5-E4573903A8E3}" presName="imagSh" presStyleLbl="bgImgPlace1" presStyleIdx="0" presStyleCnt="3" custLinFactNeighborX="-5293"/>
      <dgm:spPr>
        <a:blipFill dpi="0" rotWithShape="1">
          <a:blip xmlns:r="http://schemas.openxmlformats.org/officeDocument/2006/relationships" r:embed="rId1"/>
          <a:srcRect/>
          <a:stretch>
            <a:fillRect l="-10194" r="-10845"/>
          </a:stretch>
        </a:blipFill>
      </dgm:spPr>
    </dgm:pt>
    <dgm:pt modelId="{F257BA79-067D-4B8A-8A23-5A35FC466EB2}" type="pres">
      <dgm:prSet presAssocID="{24606C39-2967-45B2-80F5-E4573903A8E3}" presName="txNode" presStyleLbl="node1" presStyleIdx="0" presStyleCnt="3" custScaleY="373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5F370E-A44B-4D53-BA67-94162269B167}" type="pres">
      <dgm:prSet presAssocID="{E0C3C798-F982-4A36-A0B4-8B8AF995A7E1}" presName="sibTrans" presStyleLbl="sibTrans2D1" presStyleIdx="0" presStyleCnt="2"/>
      <dgm:spPr/>
      <dgm:t>
        <a:bodyPr/>
        <a:lstStyle/>
        <a:p>
          <a:endParaRPr lang="es-ES"/>
        </a:p>
      </dgm:t>
    </dgm:pt>
    <dgm:pt modelId="{5DE7F488-9F07-4C07-81B9-8B9785B8534E}" type="pres">
      <dgm:prSet presAssocID="{E0C3C798-F982-4A36-A0B4-8B8AF995A7E1}" presName="connTx" presStyleLbl="sibTrans2D1" presStyleIdx="0" presStyleCnt="2"/>
      <dgm:spPr/>
      <dgm:t>
        <a:bodyPr/>
        <a:lstStyle/>
        <a:p>
          <a:endParaRPr lang="es-ES"/>
        </a:p>
      </dgm:t>
    </dgm:pt>
    <dgm:pt modelId="{19ABD56F-2C8E-436B-98E7-BF2C7F93103F}" type="pres">
      <dgm:prSet presAssocID="{AFF9F45B-2A23-4162-9C53-D03A62B84356}" presName="composite" presStyleCnt="0"/>
      <dgm:spPr/>
    </dgm:pt>
    <dgm:pt modelId="{09A76EBB-8D71-4FA0-A659-DDC12245543A}" type="pres">
      <dgm:prSet presAssocID="{AFF9F45B-2A23-4162-9C53-D03A62B84356}" presName="imagSh" presStyleLbl="b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8B178DED-8872-4F22-A56A-D4CD945A0981}" type="pres">
      <dgm:prSet presAssocID="{AFF9F45B-2A23-4162-9C53-D03A62B84356}" presName="txNode" presStyleLbl="node1" presStyleIdx="1" presStyleCnt="3" custScaleY="373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4EAD41-2785-43F9-87FA-BDC2EA99F7CF}" type="pres">
      <dgm:prSet presAssocID="{990667EB-5422-4C81-AAFF-006E99B6F23D}" presName="sibTrans" presStyleLbl="sibTrans2D1" presStyleIdx="1" presStyleCnt="2"/>
      <dgm:spPr/>
      <dgm:t>
        <a:bodyPr/>
        <a:lstStyle/>
        <a:p>
          <a:endParaRPr lang="es-ES"/>
        </a:p>
      </dgm:t>
    </dgm:pt>
    <dgm:pt modelId="{B91CAD49-D11E-412A-AEF4-A21464D8FAF0}" type="pres">
      <dgm:prSet presAssocID="{990667EB-5422-4C81-AAFF-006E99B6F23D}" presName="connTx" presStyleLbl="sibTrans2D1" presStyleIdx="1" presStyleCnt="2"/>
      <dgm:spPr/>
      <dgm:t>
        <a:bodyPr/>
        <a:lstStyle/>
        <a:p>
          <a:endParaRPr lang="es-ES"/>
        </a:p>
      </dgm:t>
    </dgm:pt>
    <dgm:pt modelId="{DEE833FC-0008-4003-ABCC-C3C816F6E2A5}" type="pres">
      <dgm:prSet presAssocID="{4DDE76D6-AEF5-4D10-A566-09D91C7AA28C}" presName="composite" presStyleCnt="0"/>
      <dgm:spPr/>
    </dgm:pt>
    <dgm:pt modelId="{98B37198-9563-4841-B1D6-FB667CC1B792}" type="pres">
      <dgm:prSet presAssocID="{4DDE76D6-AEF5-4D10-A566-09D91C7AA28C}" presName="imagSh" presStyleLbl="b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2B35D98B-D440-4A75-81D5-2027A57C6206}" type="pres">
      <dgm:prSet presAssocID="{4DDE76D6-AEF5-4D10-A566-09D91C7AA28C}" presName="txNode" presStyleLbl="node1" presStyleIdx="2" presStyleCnt="3" custScaleY="373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27ACF99-21A3-4987-83EA-0BC4264A9E55}" type="presOf" srcId="{C0007A2C-7FD3-4E1A-BF11-5B18EB71758A}" destId="{6DE91958-5CE8-446C-B77B-E940A2EC2BE1}" srcOrd="0" destOrd="0" presId="urn:microsoft.com/office/officeart/2005/8/layout/hProcess10"/>
    <dgm:cxn modelId="{2325E152-566A-41BB-9C7E-C7398DC087D3}" type="presOf" srcId="{AFF9F45B-2A23-4162-9C53-D03A62B84356}" destId="{8B178DED-8872-4F22-A56A-D4CD945A0981}" srcOrd="0" destOrd="0" presId="urn:microsoft.com/office/officeart/2005/8/layout/hProcess10"/>
    <dgm:cxn modelId="{C43BE789-2140-435E-8194-C565C0DD9C3D}" srcId="{C0007A2C-7FD3-4E1A-BF11-5B18EB71758A}" destId="{AFF9F45B-2A23-4162-9C53-D03A62B84356}" srcOrd="1" destOrd="0" parTransId="{9F0A0BA8-596B-4333-BA3A-B8A2A97AC4DC}" sibTransId="{990667EB-5422-4C81-AAFF-006E99B6F23D}"/>
    <dgm:cxn modelId="{30A484BD-15A1-434F-9F4C-FAE8FCF749E9}" type="presOf" srcId="{E0C3C798-F982-4A36-A0B4-8B8AF995A7E1}" destId="{5DE7F488-9F07-4C07-81B9-8B9785B8534E}" srcOrd="1" destOrd="0" presId="urn:microsoft.com/office/officeart/2005/8/layout/hProcess10"/>
    <dgm:cxn modelId="{B246EAAF-247F-4841-8A6C-D7498C92E341}" type="presOf" srcId="{E0C3C798-F982-4A36-A0B4-8B8AF995A7E1}" destId="{125F370E-A44B-4D53-BA67-94162269B167}" srcOrd="0" destOrd="0" presId="urn:microsoft.com/office/officeart/2005/8/layout/hProcess10"/>
    <dgm:cxn modelId="{E79AAD8E-059D-4D39-A42D-F5A7583668E8}" type="presOf" srcId="{990667EB-5422-4C81-AAFF-006E99B6F23D}" destId="{B91CAD49-D11E-412A-AEF4-A21464D8FAF0}" srcOrd="1" destOrd="0" presId="urn:microsoft.com/office/officeart/2005/8/layout/hProcess10"/>
    <dgm:cxn modelId="{8B3E9F87-5CDB-4061-9FC1-31BCE0902BF4}" srcId="{C0007A2C-7FD3-4E1A-BF11-5B18EB71758A}" destId="{4DDE76D6-AEF5-4D10-A566-09D91C7AA28C}" srcOrd="2" destOrd="0" parTransId="{FB53A6BE-2B71-476C-87A6-E8F229597181}" sibTransId="{D0BF099C-8D75-4ACE-9F7C-96081C4874A9}"/>
    <dgm:cxn modelId="{388740C6-14DC-4E6F-9E3F-9DF1BF4D9328}" type="presOf" srcId="{990667EB-5422-4C81-AAFF-006E99B6F23D}" destId="{A54EAD41-2785-43F9-87FA-BDC2EA99F7CF}" srcOrd="0" destOrd="0" presId="urn:microsoft.com/office/officeart/2005/8/layout/hProcess10"/>
    <dgm:cxn modelId="{F1935FE8-1F21-4D1E-B40C-D642DE181392}" srcId="{C0007A2C-7FD3-4E1A-BF11-5B18EB71758A}" destId="{24606C39-2967-45B2-80F5-E4573903A8E3}" srcOrd="0" destOrd="0" parTransId="{5C9A2280-0240-4B51-A4F0-DC187CF56D5E}" sibTransId="{E0C3C798-F982-4A36-A0B4-8B8AF995A7E1}"/>
    <dgm:cxn modelId="{11DDCBD3-737F-4F13-906B-5F03ACFF709D}" type="presOf" srcId="{4DDE76D6-AEF5-4D10-A566-09D91C7AA28C}" destId="{2B35D98B-D440-4A75-81D5-2027A57C6206}" srcOrd="0" destOrd="0" presId="urn:microsoft.com/office/officeart/2005/8/layout/hProcess10"/>
    <dgm:cxn modelId="{3919F9A2-8425-4CF1-9982-1CFD54D08DF3}" type="presOf" srcId="{24606C39-2967-45B2-80F5-E4573903A8E3}" destId="{F257BA79-067D-4B8A-8A23-5A35FC466EB2}" srcOrd="0" destOrd="0" presId="urn:microsoft.com/office/officeart/2005/8/layout/hProcess10"/>
    <dgm:cxn modelId="{2E31C166-157F-406B-8B12-51D45A528D08}" type="presParOf" srcId="{6DE91958-5CE8-446C-B77B-E940A2EC2BE1}" destId="{7F67C450-421C-410E-819D-953A953955CD}" srcOrd="0" destOrd="0" presId="urn:microsoft.com/office/officeart/2005/8/layout/hProcess10"/>
    <dgm:cxn modelId="{5222BEF6-C401-433D-9DD8-9DE5B4066547}" type="presParOf" srcId="{7F67C450-421C-410E-819D-953A953955CD}" destId="{34E2E06F-846D-4403-8AB8-BF8072C841D1}" srcOrd="0" destOrd="0" presId="urn:microsoft.com/office/officeart/2005/8/layout/hProcess10"/>
    <dgm:cxn modelId="{0F152DEC-55FE-47AF-8C9B-5973CE22174E}" type="presParOf" srcId="{7F67C450-421C-410E-819D-953A953955CD}" destId="{F257BA79-067D-4B8A-8A23-5A35FC466EB2}" srcOrd="1" destOrd="0" presId="urn:microsoft.com/office/officeart/2005/8/layout/hProcess10"/>
    <dgm:cxn modelId="{D1C5F783-1F1F-41C6-9A6C-6B4566F4FCDA}" type="presParOf" srcId="{6DE91958-5CE8-446C-B77B-E940A2EC2BE1}" destId="{125F370E-A44B-4D53-BA67-94162269B167}" srcOrd="1" destOrd="0" presId="urn:microsoft.com/office/officeart/2005/8/layout/hProcess10"/>
    <dgm:cxn modelId="{D3EFC704-6AE3-41FD-BDF5-408D6C0D58E3}" type="presParOf" srcId="{125F370E-A44B-4D53-BA67-94162269B167}" destId="{5DE7F488-9F07-4C07-81B9-8B9785B8534E}" srcOrd="0" destOrd="0" presId="urn:microsoft.com/office/officeart/2005/8/layout/hProcess10"/>
    <dgm:cxn modelId="{50122D73-219F-49E3-B56E-D21DC3B2CECF}" type="presParOf" srcId="{6DE91958-5CE8-446C-B77B-E940A2EC2BE1}" destId="{19ABD56F-2C8E-436B-98E7-BF2C7F93103F}" srcOrd="2" destOrd="0" presId="urn:microsoft.com/office/officeart/2005/8/layout/hProcess10"/>
    <dgm:cxn modelId="{419F3D07-05E1-4E19-AFA8-F50C4A5B7B7F}" type="presParOf" srcId="{19ABD56F-2C8E-436B-98E7-BF2C7F93103F}" destId="{09A76EBB-8D71-4FA0-A659-DDC12245543A}" srcOrd="0" destOrd="0" presId="urn:microsoft.com/office/officeart/2005/8/layout/hProcess10"/>
    <dgm:cxn modelId="{4391B2E9-BB06-4456-9D05-65F7659C040C}" type="presParOf" srcId="{19ABD56F-2C8E-436B-98E7-BF2C7F93103F}" destId="{8B178DED-8872-4F22-A56A-D4CD945A0981}" srcOrd="1" destOrd="0" presId="urn:microsoft.com/office/officeart/2005/8/layout/hProcess10"/>
    <dgm:cxn modelId="{13255DE2-3DEB-41AE-B06A-2EBC73C6DE55}" type="presParOf" srcId="{6DE91958-5CE8-446C-B77B-E940A2EC2BE1}" destId="{A54EAD41-2785-43F9-87FA-BDC2EA99F7CF}" srcOrd="3" destOrd="0" presId="urn:microsoft.com/office/officeart/2005/8/layout/hProcess10"/>
    <dgm:cxn modelId="{4A117666-3C67-4C43-BE62-720AB50178C8}" type="presParOf" srcId="{A54EAD41-2785-43F9-87FA-BDC2EA99F7CF}" destId="{B91CAD49-D11E-412A-AEF4-A21464D8FAF0}" srcOrd="0" destOrd="0" presId="urn:microsoft.com/office/officeart/2005/8/layout/hProcess10"/>
    <dgm:cxn modelId="{1E97D501-40BF-452D-B049-98E7F75CA9A6}" type="presParOf" srcId="{6DE91958-5CE8-446C-B77B-E940A2EC2BE1}" destId="{DEE833FC-0008-4003-ABCC-C3C816F6E2A5}" srcOrd="4" destOrd="0" presId="urn:microsoft.com/office/officeart/2005/8/layout/hProcess10"/>
    <dgm:cxn modelId="{577FAA85-4853-48D5-B1C6-D70E88B6ACAB}" type="presParOf" srcId="{DEE833FC-0008-4003-ABCC-C3C816F6E2A5}" destId="{98B37198-9563-4841-B1D6-FB667CC1B792}" srcOrd="0" destOrd="0" presId="urn:microsoft.com/office/officeart/2005/8/layout/hProcess10"/>
    <dgm:cxn modelId="{9CF41887-39FD-4120-8244-BC9A8058F514}" type="presParOf" srcId="{DEE833FC-0008-4003-ABCC-C3C816F6E2A5}" destId="{2B35D98B-D440-4A75-81D5-2027A57C6206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7B577D-1298-4BC9-A833-FE8D8BB2DC34}" type="doc">
      <dgm:prSet loTypeId="urn:microsoft.com/office/officeart/2005/8/layout/orgChart1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E18C3A8-9AB7-45B1-A353-6D8308FDF790}">
      <dgm:prSet phldrT="[Texto]"/>
      <dgm:spPr/>
      <dgm:t>
        <a:bodyPr/>
        <a:lstStyle/>
        <a:p>
          <a:r>
            <a:rPr lang="es-ES"/>
            <a:t>Asamblea General</a:t>
          </a:r>
          <a:endParaRPr lang="es-ES" dirty="0"/>
        </a:p>
      </dgm:t>
    </dgm:pt>
    <dgm:pt modelId="{66CE632E-4A83-468F-B610-20FD4CC29E65}" type="parTrans" cxnId="{EB4C6F75-4E1F-4F18-8C6E-A8036DAD777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954B6F1-F57D-4142-B4E1-66F68E17798B}" type="sibTrans" cxnId="{EB4C6F75-4E1F-4F18-8C6E-A8036DAD777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889C668-F77F-4FD1-A412-791B144829F0}">
      <dgm:prSet phldrT="[Texto]"/>
      <dgm:spPr/>
      <dgm:t>
        <a:bodyPr/>
        <a:lstStyle/>
        <a:p>
          <a:r>
            <a:rPr lang="es-ES"/>
            <a:t>Consejo de Administración</a:t>
          </a:r>
        </a:p>
      </dgm:t>
    </dgm:pt>
    <dgm:pt modelId="{0D27D16B-190B-470B-B608-4149F4A246AC}" type="parTrans" cxnId="{955850F0-2C4C-42BC-84DA-44FD83A3E50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BEF6948-2901-4E52-8DDC-3BFAF951B82F}" type="sibTrans" cxnId="{955850F0-2C4C-42BC-84DA-44FD83A3E50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41BCBFC-4C5B-43D0-8536-AF056AC5916F}">
      <dgm:prSet phldrT="[Texto]"/>
      <dgm:spPr/>
      <dgm:t>
        <a:bodyPr/>
        <a:lstStyle/>
        <a:p>
          <a:r>
            <a:rPr lang="es-ES"/>
            <a:t>Consejo de Control y Vigilancia</a:t>
          </a:r>
        </a:p>
      </dgm:t>
    </dgm:pt>
    <dgm:pt modelId="{24D81B4A-395C-4574-AC4C-4021C14CACF5}" type="parTrans" cxnId="{9D2F4062-393F-49EA-8268-046A6E1A6A4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2F7A75B-ED00-4901-9D6A-2BC4D88280D6}" type="sibTrans" cxnId="{9D2F4062-393F-49EA-8268-046A6E1A6A4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A500FA7-B539-4D3A-828A-DBE32CC49762}" type="asst">
      <dgm:prSet phldrT="[Texto]"/>
      <dgm:spPr/>
      <dgm:t>
        <a:bodyPr/>
        <a:lstStyle/>
        <a:p>
          <a:r>
            <a:rPr lang="es-ES"/>
            <a:t>Secretario/a</a:t>
          </a:r>
        </a:p>
      </dgm:t>
    </dgm:pt>
    <dgm:pt modelId="{51E0DF91-CBAA-4C18-90FB-9A0904DAF9EE}" type="sibTrans" cxnId="{EA11741B-CF02-40A9-A6C0-2EE1A331187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A272185-A8BA-4933-89A7-BF5E44E9852A}" type="parTrans" cxnId="{EA11741B-CF02-40A9-A6C0-2EE1A331187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A898355-A597-4B9F-951C-D1A357ABBCC4}">
      <dgm:prSet/>
      <dgm:spPr/>
      <dgm:t>
        <a:bodyPr/>
        <a:lstStyle/>
        <a:p>
          <a:r>
            <a:rPr lang="es-ES"/>
            <a:t>Gerente General</a:t>
          </a:r>
        </a:p>
      </dgm:t>
    </dgm:pt>
    <dgm:pt modelId="{5778DFF8-460F-4874-90D0-5020C4A30478}" type="parTrans" cxnId="{D008DB2B-E9B1-4A12-931C-6801193D560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5E2F751-F641-449D-ABDA-7495F756E776}" type="sibTrans" cxnId="{D008DB2B-E9B1-4A12-931C-6801193D560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0FE5CFB-28DE-41D1-BD1E-AC758429A3D3}" type="pres">
      <dgm:prSet presAssocID="{8B7B577D-1298-4BC9-A833-FE8D8BB2DC3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9BDA497E-8AF8-44AB-92C8-8C06827AF12A}" type="pres">
      <dgm:prSet presAssocID="{6E18C3A8-9AB7-45B1-A353-6D8308FDF790}" presName="hierRoot1" presStyleCnt="0">
        <dgm:presLayoutVars>
          <dgm:hierBranch val="init"/>
        </dgm:presLayoutVars>
      </dgm:prSet>
      <dgm:spPr/>
    </dgm:pt>
    <dgm:pt modelId="{18CBC5D5-D659-4BFD-900C-CAC3B928AD25}" type="pres">
      <dgm:prSet presAssocID="{6E18C3A8-9AB7-45B1-A353-6D8308FDF790}" presName="rootComposite1" presStyleCnt="0"/>
      <dgm:spPr/>
    </dgm:pt>
    <dgm:pt modelId="{BA95CDBF-59FD-4151-8D93-4A6E12FD63D7}" type="pres">
      <dgm:prSet presAssocID="{6E18C3A8-9AB7-45B1-A353-6D8308FDF790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30AC601-DD84-4506-80C1-2B3C7619942A}" type="pres">
      <dgm:prSet presAssocID="{6E18C3A8-9AB7-45B1-A353-6D8308FDF790}" presName="rootConnector1" presStyleLbl="node1" presStyleIdx="0" presStyleCnt="0"/>
      <dgm:spPr/>
      <dgm:t>
        <a:bodyPr/>
        <a:lstStyle/>
        <a:p>
          <a:endParaRPr lang="es-ES"/>
        </a:p>
      </dgm:t>
    </dgm:pt>
    <dgm:pt modelId="{23805A9E-710C-4BBA-B3AC-F9E532DD9862}" type="pres">
      <dgm:prSet presAssocID="{6E18C3A8-9AB7-45B1-A353-6D8308FDF790}" presName="hierChild2" presStyleCnt="0"/>
      <dgm:spPr/>
    </dgm:pt>
    <dgm:pt modelId="{B270CA77-4B27-4F81-9F9B-8C7165EF1559}" type="pres">
      <dgm:prSet presAssocID="{0D27D16B-190B-470B-B608-4149F4A246AC}" presName="Name37" presStyleLbl="parChTrans1D2" presStyleIdx="0" presStyleCnt="3"/>
      <dgm:spPr/>
      <dgm:t>
        <a:bodyPr/>
        <a:lstStyle/>
        <a:p>
          <a:endParaRPr lang="es-ES"/>
        </a:p>
      </dgm:t>
    </dgm:pt>
    <dgm:pt modelId="{E2688DA5-60E3-44A4-BB06-BDC6A4952116}" type="pres">
      <dgm:prSet presAssocID="{7889C668-F77F-4FD1-A412-791B144829F0}" presName="hierRoot2" presStyleCnt="0">
        <dgm:presLayoutVars>
          <dgm:hierBranch val="init"/>
        </dgm:presLayoutVars>
      </dgm:prSet>
      <dgm:spPr/>
    </dgm:pt>
    <dgm:pt modelId="{B3B178B0-00B6-401E-A78C-43CD55235E6B}" type="pres">
      <dgm:prSet presAssocID="{7889C668-F77F-4FD1-A412-791B144829F0}" presName="rootComposite" presStyleCnt="0"/>
      <dgm:spPr/>
    </dgm:pt>
    <dgm:pt modelId="{ABE5E914-3F5A-4D9E-9A53-74B1CEF9D915}" type="pres">
      <dgm:prSet presAssocID="{7889C668-F77F-4FD1-A412-791B144829F0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00AEFCB-0FF9-4AD1-BCFD-C8C952C9D525}" type="pres">
      <dgm:prSet presAssocID="{7889C668-F77F-4FD1-A412-791B144829F0}" presName="rootConnector" presStyleLbl="node2" presStyleIdx="0" presStyleCnt="2"/>
      <dgm:spPr/>
      <dgm:t>
        <a:bodyPr/>
        <a:lstStyle/>
        <a:p>
          <a:endParaRPr lang="es-ES"/>
        </a:p>
      </dgm:t>
    </dgm:pt>
    <dgm:pt modelId="{1352C2D4-BF49-482C-98E5-F9F175875284}" type="pres">
      <dgm:prSet presAssocID="{7889C668-F77F-4FD1-A412-791B144829F0}" presName="hierChild4" presStyleCnt="0"/>
      <dgm:spPr/>
    </dgm:pt>
    <dgm:pt modelId="{47D82600-493A-4C63-82D0-22D15A301A26}" type="pres">
      <dgm:prSet presAssocID="{5778DFF8-460F-4874-90D0-5020C4A30478}" presName="Name37" presStyleLbl="parChTrans1D3" presStyleIdx="0" presStyleCnt="1"/>
      <dgm:spPr/>
      <dgm:t>
        <a:bodyPr/>
        <a:lstStyle/>
        <a:p>
          <a:endParaRPr lang="es-ES"/>
        </a:p>
      </dgm:t>
    </dgm:pt>
    <dgm:pt modelId="{BB3F5646-D6EC-4A74-9944-831FD083613C}" type="pres">
      <dgm:prSet presAssocID="{FA898355-A597-4B9F-951C-D1A357ABBCC4}" presName="hierRoot2" presStyleCnt="0">
        <dgm:presLayoutVars>
          <dgm:hierBranch val="init"/>
        </dgm:presLayoutVars>
      </dgm:prSet>
      <dgm:spPr/>
    </dgm:pt>
    <dgm:pt modelId="{963E43BF-762D-40DC-857A-433CE7318CB5}" type="pres">
      <dgm:prSet presAssocID="{FA898355-A597-4B9F-951C-D1A357ABBCC4}" presName="rootComposite" presStyleCnt="0"/>
      <dgm:spPr/>
    </dgm:pt>
    <dgm:pt modelId="{752470BE-D4DD-44FE-9B49-9FAAD32339CA}" type="pres">
      <dgm:prSet presAssocID="{FA898355-A597-4B9F-951C-D1A357ABBCC4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4171F25-1971-4328-9D97-2226A844D7CF}" type="pres">
      <dgm:prSet presAssocID="{FA898355-A597-4B9F-951C-D1A357ABBCC4}" presName="rootConnector" presStyleLbl="node3" presStyleIdx="0" presStyleCnt="1"/>
      <dgm:spPr/>
      <dgm:t>
        <a:bodyPr/>
        <a:lstStyle/>
        <a:p>
          <a:endParaRPr lang="es-ES"/>
        </a:p>
      </dgm:t>
    </dgm:pt>
    <dgm:pt modelId="{B3AF4EA9-F345-4A90-8E74-B3ADC346705E}" type="pres">
      <dgm:prSet presAssocID="{FA898355-A597-4B9F-951C-D1A357ABBCC4}" presName="hierChild4" presStyleCnt="0"/>
      <dgm:spPr/>
    </dgm:pt>
    <dgm:pt modelId="{B4409A2A-0DAD-4F3A-9790-AAEBE5DDC93D}" type="pres">
      <dgm:prSet presAssocID="{FA898355-A597-4B9F-951C-D1A357ABBCC4}" presName="hierChild5" presStyleCnt="0"/>
      <dgm:spPr/>
    </dgm:pt>
    <dgm:pt modelId="{9089271D-0B33-40A9-955B-D66F3849E6AE}" type="pres">
      <dgm:prSet presAssocID="{7889C668-F77F-4FD1-A412-791B144829F0}" presName="hierChild5" presStyleCnt="0"/>
      <dgm:spPr/>
    </dgm:pt>
    <dgm:pt modelId="{B8380587-87F8-4F02-94B0-1280B89E7346}" type="pres">
      <dgm:prSet presAssocID="{24D81B4A-395C-4574-AC4C-4021C14CACF5}" presName="Name37" presStyleLbl="parChTrans1D2" presStyleIdx="1" presStyleCnt="3"/>
      <dgm:spPr/>
      <dgm:t>
        <a:bodyPr/>
        <a:lstStyle/>
        <a:p>
          <a:endParaRPr lang="es-ES"/>
        </a:p>
      </dgm:t>
    </dgm:pt>
    <dgm:pt modelId="{469BE548-9E70-4F09-8D2F-FB898F83D037}" type="pres">
      <dgm:prSet presAssocID="{241BCBFC-4C5B-43D0-8536-AF056AC5916F}" presName="hierRoot2" presStyleCnt="0">
        <dgm:presLayoutVars>
          <dgm:hierBranch val="init"/>
        </dgm:presLayoutVars>
      </dgm:prSet>
      <dgm:spPr/>
    </dgm:pt>
    <dgm:pt modelId="{7A25AA96-6B8D-4C5A-8DBC-EEE6AB5C330A}" type="pres">
      <dgm:prSet presAssocID="{241BCBFC-4C5B-43D0-8536-AF056AC5916F}" presName="rootComposite" presStyleCnt="0"/>
      <dgm:spPr/>
    </dgm:pt>
    <dgm:pt modelId="{0D4278F3-EC86-4AD0-AF7F-CFB435B50309}" type="pres">
      <dgm:prSet presAssocID="{241BCBFC-4C5B-43D0-8536-AF056AC5916F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2D2E3B9-8096-4206-A2EF-D503141FC7AC}" type="pres">
      <dgm:prSet presAssocID="{241BCBFC-4C5B-43D0-8536-AF056AC5916F}" presName="rootConnector" presStyleLbl="node2" presStyleIdx="1" presStyleCnt="2"/>
      <dgm:spPr/>
      <dgm:t>
        <a:bodyPr/>
        <a:lstStyle/>
        <a:p>
          <a:endParaRPr lang="es-ES"/>
        </a:p>
      </dgm:t>
    </dgm:pt>
    <dgm:pt modelId="{637D1F56-E11F-4692-B21A-2AEBADCAF305}" type="pres">
      <dgm:prSet presAssocID="{241BCBFC-4C5B-43D0-8536-AF056AC5916F}" presName="hierChild4" presStyleCnt="0"/>
      <dgm:spPr/>
    </dgm:pt>
    <dgm:pt modelId="{7DF255CE-04D8-42A5-A201-0ACA41D61CA5}" type="pres">
      <dgm:prSet presAssocID="{241BCBFC-4C5B-43D0-8536-AF056AC5916F}" presName="hierChild5" presStyleCnt="0"/>
      <dgm:spPr/>
    </dgm:pt>
    <dgm:pt modelId="{25FF92EB-95FC-4F31-9F78-3DB3D2D4554C}" type="pres">
      <dgm:prSet presAssocID="{6E18C3A8-9AB7-45B1-A353-6D8308FDF790}" presName="hierChild3" presStyleCnt="0"/>
      <dgm:spPr/>
    </dgm:pt>
    <dgm:pt modelId="{30B01A56-5523-4BA4-9AE2-5C9F5387E48C}" type="pres">
      <dgm:prSet presAssocID="{AA272185-A8BA-4933-89A7-BF5E44E9852A}" presName="Name111" presStyleLbl="parChTrans1D2" presStyleIdx="2" presStyleCnt="3"/>
      <dgm:spPr/>
      <dgm:t>
        <a:bodyPr/>
        <a:lstStyle/>
        <a:p>
          <a:endParaRPr lang="es-ES"/>
        </a:p>
      </dgm:t>
    </dgm:pt>
    <dgm:pt modelId="{B358BA58-0948-4DEE-99AE-E5D8D908C5ED}" type="pres">
      <dgm:prSet presAssocID="{1A500FA7-B539-4D3A-828A-DBE32CC49762}" presName="hierRoot3" presStyleCnt="0">
        <dgm:presLayoutVars>
          <dgm:hierBranch val="init"/>
        </dgm:presLayoutVars>
      </dgm:prSet>
      <dgm:spPr/>
    </dgm:pt>
    <dgm:pt modelId="{DCCE4929-8515-484F-907A-730DF55BE198}" type="pres">
      <dgm:prSet presAssocID="{1A500FA7-B539-4D3A-828A-DBE32CC49762}" presName="rootComposite3" presStyleCnt="0"/>
      <dgm:spPr/>
    </dgm:pt>
    <dgm:pt modelId="{9EBAFE90-EF96-4BD0-A4C9-5384E92F4E44}" type="pres">
      <dgm:prSet presAssocID="{1A500FA7-B539-4D3A-828A-DBE32CC49762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6A98750-2C58-40B4-87B4-39B04F20798A}" type="pres">
      <dgm:prSet presAssocID="{1A500FA7-B539-4D3A-828A-DBE32CC49762}" presName="rootConnector3" presStyleLbl="asst1" presStyleIdx="0" presStyleCnt="1"/>
      <dgm:spPr/>
      <dgm:t>
        <a:bodyPr/>
        <a:lstStyle/>
        <a:p>
          <a:endParaRPr lang="es-ES"/>
        </a:p>
      </dgm:t>
    </dgm:pt>
    <dgm:pt modelId="{AD18093E-BDFB-4DAA-93B0-AE244D07468A}" type="pres">
      <dgm:prSet presAssocID="{1A500FA7-B539-4D3A-828A-DBE32CC49762}" presName="hierChild6" presStyleCnt="0"/>
      <dgm:spPr/>
    </dgm:pt>
    <dgm:pt modelId="{12E6EFFE-8CBA-4BD8-B753-FB63DED2D508}" type="pres">
      <dgm:prSet presAssocID="{1A500FA7-B539-4D3A-828A-DBE32CC49762}" presName="hierChild7" presStyleCnt="0"/>
      <dgm:spPr/>
    </dgm:pt>
  </dgm:ptLst>
  <dgm:cxnLst>
    <dgm:cxn modelId="{EB4C6F75-4E1F-4F18-8C6E-A8036DAD7777}" srcId="{8B7B577D-1298-4BC9-A833-FE8D8BB2DC34}" destId="{6E18C3A8-9AB7-45B1-A353-6D8308FDF790}" srcOrd="0" destOrd="0" parTransId="{66CE632E-4A83-468F-B610-20FD4CC29E65}" sibTransId="{4954B6F1-F57D-4142-B4E1-66F68E17798B}"/>
    <dgm:cxn modelId="{CCE14551-3572-400E-91BE-51B7AC7395D0}" type="presOf" srcId="{241BCBFC-4C5B-43D0-8536-AF056AC5916F}" destId="{52D2E3B9-8096-4206-A2EF-D503141FC7AC}" srcOrd="1" destOrd="0" presId="urn:microsoft.com/office/officeart/2005/8/layout/orgChart1"/>
    <dgm:cxn modelId="{F7464A27-A850-4040-9589-1A2492626A81}" type="presOf" srcId="{6E18C3A8-9AB7-45B1-A353-6D8308FDF790}" destId="{BA95CDBF-59FD-4151-8D93-4A6E12FD63D7}" srcOrd="0" destOrd="0" presId="urn:microsoft.com/office/officeart/2005/8/layout/orgChart1"/>
    <dgm:cxn modelId="{42034C54-245E-4943-AAA5-595880AC4932}" type="presOf" srcId="{FA898355-A597-4B9F-951C-D1A357ABBCC4}" destId="{04171F25-1971-4328-9D97-2226A844D7CF}" srcOrd="1" destOrd="0" presId="urn:microsoft.com/office/officeart/2005/8/layout/orgChart1"/>
    <dgm:cxn modelId="{955850F0-2C4C-42BC-84DA-44FD83A3E50F}" srcId="{6E18C3A8-9AB7-45B1-A353-6D8308FDF790}" destId="{7889C668-F77F-4FD1-A412-791B144829F0}" srcOrd="1" destOrd="0" parTransId="{0D27D16B-190B-470B-B608-4149F4A246AC}" sibTransId="{1BEF6948-2901-4E52-8DDC-3BFAF951B82F}"/>
    <dgm:cxn modelId="{957ED6BA-7698-4C4F-86AF-AF5FAFF2AF34}" type="presOf" srcId="{241BCBFC-4C5B-43D0-8536-AF056AC5916F}" destId="{0D4278F3-EC86-4AD0-AF7F-CFB435B50309}" srcOrd="0" destOrd="0" presId="urn:microsoft.com/office/officeart/2005/8/layout/orgChart1"/>
    <dgm:cxn modelId="{A89783A7-1008-42B2-8FC8-C88DFDC25D78}" type="presOf" srcId="{8B7B577D-1298-4BC9-A833-FE8D8BB2DC34}" destId="{90FE5CFB-28DE-41D1-BD1E-AC758429A3D3}" srcOrd="0" destOrd="0" presId="urn:microsoft.com/office/officeart/2005/8/layout/orgChart1"/>
    <dgm:cxn modelId="{3A524723-61BC-47AA-96E8-0DF3145A7C40}" type="presOf" srcId="{AA272185-A8BA-4933-89A7-BF5E44E9852A}" destId="{30B01A56-5523-4BA4-9AE2-5C9F5387E48C}" srcOrd="0" destOrd="0" presId="urn:microsoft.com/office/officeart/2005/8/layout/orgChart1"/>
    <dgm:cxn modelId="{91257BC9-8F38-42F1-8441-9C902CA0BD02}" type="presOf" srcId="{1A500FA7-B539-4D3A-828A-DBE32CC49762}" destId="{36A98750-2C58-40B4-87B4-39B04F20798A}" srcOrd="1" destOrd="0" presId="urn:microsoft.com/office/officeart/2005/8/layout/orgChart1"/>
    <dgm:cxn modelId="{9D2F4062-393F-49EA-8268-046A6E1A6A4C}" srcId="{6E18C3A8-9AB7-45B1-A353-6D8308FDF790}" destId="{241BCBFC-4C5B-43D0-8536-AF056AC5916F}" srcOrd="2" destOrd="0" parTransId="{24D81B4A-395C-4574-AC4C-4021C14CACF5}" sibTransId="{32F7A75B-ED00-4901-9D6A-2BC4D88280D6}"/>
    <dgm:cxn modelId="{D008DB2B-E9B1-4A12-931C-6801193D5607}" srcId="{7889C668-F77F-4FD1-A412-791B144829F0}" destId="{FA898355-A597-4B9F-951C-D1A357ABBCC4}" srcOrd="0" destOrd="0" parTransId="{5778DFF8-460F-4874-90D0-5020C4A30478}" sibTransId="{75E2F751-F641-449D-ABDA-7495F756E776}"/>
    <dgm:cxn modelId="{EA11741B-CF02-40A9-A6C0-2EE1A331187B}" srcId="{6E18C3A8-9AB7-45B1-A353-6D8308FDF790}" destId="{1A500FA7-B539-4D3A-828A-DBE32CC49762}" srcOrd="0" destOrd="0" parTransId="{AA272185-A8BA-4933-89A7-BF5E44E9852A}" sibTransId="{51E0DF91-CBAA-4C18-90FB-9A0904DAF9EE}"/>
    <dgm:cxn modelId="{24CF6863-672D-44EF-ADFB-542C7035BCC7}" type="presOf" srcId="{7889C668-F77F-4FD1-A412-791B144829F0}" destId="{ABE5E914-3F5A-4D9E-9A53-74B1CEF9D915}" srcOrd="0" destOrd="0" presId="urn:microsoft.com/office/officeart/2005/8/layout/orgChart1"/>
    <dgm:cxn modelId="{51883CEB-742C-40FB-B456-B126D32D020A}" type="presOf" srcId="{5778DFF8-460F-4874-90D0-5020C4A30478}" destId="{47D82600-493A-4C63-82D0-22D15A301A26}" srcOrd="0" destOrd="0" presId="urn:microsoft.com/office/officeart/2005/8/layout/orgChart1"/>
    <dgm:cxn modelId="{55F66A6F-7E4F-46E7-83A2-C37241A3F8EC}" type="presOf" srcId="{0D27D16B-190B-470B-B608-4149F4A246AC}" destId="{B270CA77-4B27-4F81-9F9B-8C7165EF1559}" srcOrd="0" destOrd="0" presId="urn:microsoft.com/office/officeart/2005/8/layout/orgChart1"/>
    <dgm:cxn modelId="{F1CEC227-17E0-4652-AD9D-11C0CC87A177}" type="presOf" srcId="{FA898355-A597-4B9F-951C-D1A357ABBCC4}" destId="{752470BE-D4DD-44FE-9B49-9FAAD32339CA}" srcOrd="0" destOrd="0" presId="urn:microsoft.com/office/officeart/2005/8/layout/orgChart1"/>
    <dgm:cxn modelId="{630A8B13-88A6-4C20-A604-482FCDF6422C}" type="presOf" srcId="{6E18C3A8-9AB7-45B1-A353-6D8308FDF790}" destId="{A30AC601-DD84-4506-80C1-2B3C7619942A}" srcOrd="1" destOrd="0" presId="urn:microsoft.com/office/officeart/2005/8/layout/orgChart1"/>
    <dgm:cxn modelId="{ED8525DE-4A05-4774-8275-60A0386C38CB}" type="presOf" srcId="{7889C668-F77F-4FD1-A412-791B144829F0}" destId="{800AEFCB-0FF9-4AD1-BCFD-C8C952C9D525}" srcOrd="1" destOrd="0" presId="urn:microsoft.com/office/officeart/2005/8/layout/orgChart1"/>
    <dgm:cxn modelId="{39BC21F5-4947-497B-A6CD-4C7EA9C65D0C}" type="presOf" srcId="{1A500FA7-B539-4D3A-828A-DBE32CC49762}" destId="{9EBAFE90-EF96-4BD0-A4C9-5384E92F4E44}" srcOrd="0" destOrd="0" presId="urn:microsoft.com/office/officeart/2005/8/layout/orgChart1"/>
    <dgm:cxn modelId="{C725D91D-2258-4A4D-922A-0EB3F80A48D9}" type="presOf" srcId="{24D81B4A-395C-4574-AC4C-4021C14CACF5}" destId="{B8380587-87F8-4F02-94B0-1280B89E7346}" srcOrd="0" destOrd="0" presId="urn:microsoft.com/office/officeart/2005/8/layout/orgChart1"/>
    <dgm:cxn modelId="{650C83F3-5476-4BA4-BC6F-1FD122C9E09A}" type="presParOf" srcId="{90FE5CFB-28DE-41D1-BD1E-AC758429A3D3}" destId="{9BDA497E-8AF8-44AB-92C8-8C06827AF12A}" srcOrd="0" destOrd="0" presId="urn:microsoft.com/office/officeart/2005/8/layout/orgChart1"/>
    <dgm:cxn modelId="{7E538AA6-9005-40B3-A346-DDFDC7A6F62A}" type="presParOf" srcId="{9BDA497E-8AF8-44AB-92C8-8C06827AF12A}" destId="{18CBC5D5-D659-4BFD-900C-CAC3B928AD25}" srcOrd="0" destOrd="0" presId="urn:microsoft.com/office/officeart/2005/8/layout/orgChart1"/>
    <dgm:cxn modelId="{9EB92FD9-0AFD-417E-A837-7C07D1CFB651}" type="presParOf" srcId="{18CBC5D5-D659-4BFD-900C-CAC3B928AD25}" destId="{BA95CDBF-59FD-4151-8D93-4A6E12FD63D7}" srcOrd="0" destOrd="0" presId="urn:microsoft.com/office/officeart/2005/8/layout/orgChart1"/>
    <dgm:cxn modelId="{8FD08E77-6A7D-4288-876E-2C0347C8252B}" type="presParOf" srcId="{18CBC5D5-D659-4BFD-900C-CAC3B928AD25}" destId="{A30AC601-DD84-4506-80C1-2B3C7619942A}" srcOrd="1" destOrd="0" presId="urn:microsoft.com/office/officeart/2005/8/layout/orgChart1"/>
    <dgm:cxn modelId="{E44EA29D-B206-415B-BF4A-6F697BF4160F}" type="presParOf" srcId="{9BDA497E-8AF8-44AB-92C8-8C06827AF12A}" destId="{23805A9E-710C-4BBA-B3AC-F9E532DD9862}" srcOrd="1" destOrd="0" presId="urn:microsoft.com/office/officeart/2005/8/layout/orgChart1"/>
    <dgm:cxn modelId="{A5EA48B4-A9E3-41E4-A15A-00F210205878}" type="presParOf" srcId="{23805A9E-710C-4BBA-B3AC-F9E532DD9862}" destId="{B270CA77-4B27-4F81-9F9B-8C7165EF1559}" srcOrd="0" destOrd="0" presId="urn:microsoft.com/office/officeart/2005/8/layout/orgChart1"/>
    <dgm:cxn modelId="{FF43470E-FD7E-496D-9836-4D76D92D6AF5}" type="presParOf" srcId="{23805A9E-710C-4BBA-B3AC-F9E532DD9862}" destId="{E2688DA5-60E3-44A4-BB06-BDC6A4952116}" srcOrd="1" destOrd="0" presId="urn:microsoft.com/office/officeart/2005/8/layout/orgChart1"/>
    <dgm:cxn modelId="{1085DEF5-DE7D-49D9-9DD4-B22DF3CB37D9}" type="presParOf" srcId="{E2688DA5-60E3-44A4-BB06-BDC6A4952116}" destId="{B3B178B0-00B6-401E-A78C-43CD55235E6B}" srcOrd="0" destOrd="0" presId="urn:microsoft.com/office/officeart/2005/8/layout/orgChart1"/>
    <dgm:cxn modelId="{D96F63D2-2228-4FC8-B09A-14456BE05518}" type="presParOf" srcId="{B3B178B0-00B6-401E-A78C-43CD55235E6B}" destId="{ABE5E914-3F5A-4D9E-9A53-74B1CEF9D915}" srcOrd="0" destOrd="0" presId="urn:microsoft.com/office/officeart/2005/8/layout/orgChart1"/>
    <dgm:cxn modelId="{25F733F4-8CB3-4949-8A53-2DC99F71D219}" type="presParOf" srcId="{B3B178B0-00B6-401E-A78C-43CD55235E6B}" destId="{800AEFCB-0FF9-4AD1-BCFD-C8C952C9D525}" srcOrd="1" destOrd="0" presId="urn:microsoft.com/office/officeart/2005/8/layout/orgChart1"/>
    <dgm:cxn modelId="{00D6797E-1A85-4E67-AAE7-2D325429B05C}" type="presParOf" srcId="{E2688DA5-60E3-44A4-BB06-BDC6A4952116}" destId="{1352C2D4-BF49-482C-98E5-F9F175875284}" srcOrd="1" destOrd="0" presId="urn:microsoft.com/office/officeart/2005/8/layout/orgChart1"/>
    <dgm:cxn modelId="{85B05728-1CCF-45CA-B711-8B5094A5B3C3}" type="presParOf" srcId="{1352C2D4-BF49-482C-98E5-F9F175875284}" destId="{47D82600-493A-4C63-82D0-22D15A301A26}" srcOrd="0" destOrd="0" presId="urn:microsoft.com/office/officeart/2005/8/layout/orgChart1"/>
    <dgm:cxn modelId="{0B8F93DD-57CD-46B4-94C6-15DF4F2FC3FC}" type="presParOf" srcId="{1352C2D4-BF49-482C-98E5-F9F175875284}" destId="{BB3F5646-D6EC-4A74-9944-831FD083613C}" srcOrd="1" destOrd="0" presId="urn:microsoft.com/office/officeart/2005/8/layout/orgChart1"/>
    <dgm:cxn modelId="{EBDBD776-0238-443A-823C-E2265607CD94}" type="presParOf" srcId="{BB3F5646-D6EC-4A74-9944-831FD083613C}" destId="{963E43BF-762D-40DC-857A-433CE7318CB5}" srcOrd="0" destOrd="0" presId="urn:microsoft.com/office/officeart/2005/8/layout/orgChart1"/>
    <dgm:cxn modelId="{FF37B9DB-614A-48EC-B84B-9A21719EEFBE}" type="presParOf" srcId="{963E43BF-762D-40DC-857A-433CE7318CB5}" destId="{752470BE-D4DD-44FE-9B49-9FAAD32339CA}" srcOrd="0" destOrd="0" presId="urn:microsoft.com/office/officeart/2005/8/layout/orgChart1"/>
    <dgm:cxn modelId="{6684BE2E-5A4F-4888-B5B3-82E5FC91FADC}" type="presParOf" srcId="{963E43BF-762D-40DC-857A-433CE7318CB5}" destId="{04171F25-1971-4328-9D97-2226A844D7CF}" srcOrd="1" destOrd="0" presId="urn:microsoft.com/office/officeart/2005/8/layout/orgChart1"/>
    <dgm:cxn modelId="{47D04F28-11F7-4305-8C9D-F0371984E09B}" type="presParOf" srcId="{BB3F5646-D6EC-4A74-9944-831FD083613C}" destId="{B3AF4EA9-F345-4A90-8E74-B3ADC346705E}" srcOrd="1" destOrd="0" presId="urn:microsoft.com/office/officeart/2005/8/layout/orgChart1"/>
    <dgm:cxn modelId="{471E81C5-FD67-4821-A085-8B704C7EEEFC}" type="presParOf" srcId="{BB3F5646-D6EC-4A74-9944-831FD083613C}" destId="{B4409A2A-0DAD-4F3A-9790-AAEBE5DDC93D}" srcOrd="2" destOrd="0" presId="urn:microsoft.com/office/officeart/2005/8/layout/orgChart1"/>
    <dgm:cxn modelId="{02DBC140-850C-4F75-9EAD-96BC0BFF4760}" type="presParOf" srcId="{E2688DA5-60E3-44A4-BB06-BDC6A4952116}" destId="{9089271D-0B33-40A9-955B-D66F3849E6AE}" srcOrd="2" destOrd="0" presId="urn:microsoft.com/office/officeart/2005/8/layout/orgChart1"/>
    <dgm:cxn modelId="{D686B665-5C4F-4704-8716-5208BA6689E2}" type="presParOf" srcId="{23805A9E-710C-4BBA-B3AC-F9E532DD9862}" destId="{B8380587-87F8-4F02-94B0-1280B89E7346}" srcOrd="2" destOrd="0" presId="urn:microsoft.com/office/officeart/2005/8/layout/orgChart1"/>
    <dgm:cxn modelId="{3989EA1F-53F3-484C-9824-1FC897D3DFF4}" type="presParOf" srcId="{23805A9E-710C-4BBA-B3AC-F9E532DD9862}" destId="{469BE548-9E70-4F09-8D2F-FB898F83D037}" srcOrd="3" destOrd="0" presId="urn:microsoft.com/office/officeart/2005/8/layout/orgChart1"/>
    <dgm:cxn modelId="{9EE1C87C-2252-4046-8B9A-0F454FCB5E7A}" type="presParOf" srcId="{469BE548-9E70-4F09-8D2F-FB898F83D037}" destId="{7A25AA96-6B8D-4C5A-8DBC-EEE6AB5C330A}" srcOrd="0" destOrd="0" presId="urn:microsoft.com/office/officeart/2005/8/layout/orgChart1"/>
    <dgm:cxn modelId="{3F96FDC1-DA9C-4182-A397-6929608A77F2}" type="presParOf" srcId="{7A25AA96-6B8D-4C5A-8DBC-EEE6AB5C330A}" destId="{0D4278F3-EC86-4AD0-AF7F-CFB435B50309}" srcOrd="0" destOrd="0" presId="urn:microsoft.com/office/officeart/2005/8/layout/orgChart1"/>
    <dgm:cxn modelId="{5EEDD7A5-A2E5-48B8-B820-B23D33871B6C}" type="presParOf" srcId="{7A25AA96-6B8D-4C5A-8DBC-EEE6AB5C330A}" destId="{52D2E3B9-8096-4206-A2EF-D503141FC7AC}" srcOrd="1" destOrd="0" presId="urn:microsoft.com/office/officeart/2005/8/layout/orgChart1"/>
    <dgm:cxn modelId="{B196153A-CE4B-4F61-A958-111229B56E1D}" type="presParOf" srcId="{469BE548-9E70-4F09-8D2F-FB898F83D037}" destId="{637D1F56-E11F-4692-B21A-2AEBADCAF305}" srcOrd="1" destOrd="0" presId="urn:microsoft.com/office/officeart/2005/8/layout/orgChart1"/>
    <dgm:cxn modelId="{CF15D760-5967-40CD-B567-5C94E25A751C}" type="presParOf" srcId="{469BE548-9E70-4F09-8D2F-FB898F83D037}" destId="{7DF255CE-04D8-42A5-A201-0ACA41D61CA5}" srcOrd="2" destOrd="0" presId="urn:microsoft.com/office/officeart/2005/8/layout/orgChart1"/>
    <dgm:cxn modelId="{C889D62D-975A-4A92-AD0B-B07BE49AC270}" type="presParOf" srcId="{9BDA497E-8AF8-44AB-92C8-8C06827AF12A}" destId="{25FF92EB-95FC-4F31-9F78-3DB3D2D4554C}" srcOrd="2" destOrd="0" presId="urn:microsoft.com/office/officeart/2005/8/layout/orgChart1"/>
    <dgm:cxn modelId="{85836096-24DF-4299-84C5-22F84E54FD6A}" type="presParOf" srcId="{25FF92EB-95FC-4F31-9F78-3DB3D2D4554C}" destId="{30B01A56-5523-4BA4-9AE2-5C9F5387E48C}" srcOrd="0" destOrd="0" presId="urn:microsoft.com/office/officeart/2005/8/layout/orgChart1"/>
    <dgm:cxn modelId="{ADB282EF-CABF-4A02-9B01-064C7F23E885}" type="presParOf" srcId="{25FF92EB-95FC-4F31-9F78-3DB3D2D4554C}" destId="{B358BA58-0948-4DEE-99AE-E5D8D908C5ED}" srcOrd="1" destOrd="0" presId="urn:microsoft.com/office/officeart/2005/8/layout/orgChart1"/>
    <dgm:cxn modelId="{B1A32DB3-5E35-416F-9ED4-CB12BB5A52D8}" type="presParOf" srcId="{B358BA58-0948-4DEE-99AE-E5D8D908C5ED}" destId="{DCCE4929-8515-484F-907A-730DF55BE198}" srcOrd="0" destOrd="0" presId="urn:microsoft.com/office/officeart/2005/8/layout/orgChart1"/>
    <dgm:cxn modelId="{10CC7851-CCD0-4E12-B248-CFF6AFD961DF}" type="presParOf" srcId="{DCCE4929-8515-484F-907A-730DF55BE198}" destId="{9EBAFE90-EF96-4BD0-A4C9-5384E92F4E44}" srcOrd="0" destOrd="0" presId="urn:microsoft.com/office/officeart/2005/8/layout/orgChart1"/>
    <dgm:cxn modelId="{1C32B82F-3535-4F41-AE72-37A274DC8B0B}" type="presParOf" srcId="{DCCE4929-8515-484F-907A-730DF55BE198}" destId="{36A98750-2C58-40B4-87B4-39B04F20798A}" srcOrd="1" destOrd="0" presId="urn:microsoft.com/office/officeart/2005/8/layout/orgChart1"/>
    <dgm:cxn modelId="{341EEC0E-095E-44F2-BF40-32199B99174D}" type="presParOf" srcId="{B358BA58-0948-4DEE-99AE-E5D8D908C5ED}" destId="{AD18093E-BDFB-4DAA-93B0-AE244D07468A}" srcOrd="1" destOrd="0" presId="urn:microsoft.com/office/officeart/2005/8/layout/orgChart1"/>
    <dgm:cxn modelId="{6BAC0411-893F-400B-8743-B30CCA13EE95}" type="presParOf" srcId="{B358BA58-0948-4DEE-99AE-E5D8D908C5ED}" destId="{12E6EFFE-8CBA-4BD8-B753-FB63DED2D50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0F5B76A-F9DA-494B-A08C-F0A70DFCF48E}" type="doc">
      <dgm:prSet loTypeId="urn:microsoft.com/office/officeart/2009/3/layout/StepUpProcess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F0B8CFA-EF8E-4D5F-B541-9757F7C5D867}">
      <dgm:prSet phldrT="[Texto]" custT="1"/>
      <dgm:spPr/>
      <dgm:t>
        <a:bodyPr/>
        <a:lstStyle/>
        <a:p>
          <a:r>
            <a:rPr lang="es-ES" sz="1400" b="1" dirty="0"/>
            <a:t>Incluye</a:t>
          </a:r>
        </a:p>
      </dgm:t>
    </dgm:pt>
    <dgm:pt modelId="{F2835D5C-27A3-4728-9F6C-BCFB7358FEA7}" type="parTrans" cxnId="{CA951726-3DDE-44C0-9D8C-8CBCDA1DD921}">
      <dgm:prSet/>
      <dgm:spPr/>
      <dgm:t>
        <a:bodyPr/>
        <a:lstStyle/>
        <a:p>
          <a:endParaRPr lang="es-ES" sz="2000"/>
        </a:p>
      </dgm:t>
    </dgm:pt>
    <dgm:pt modelId="{581F3EA2-01FD-4B78-8B52-04FDCBE5ED04}" type="sibTrans" cxnId="{CA951726-3DDE-44C0-9D8C-8CBCDA1DD921}">
      <dgm:prSet custT="1"/>
      <dgm:spPr/>
      <dgm:t>
        <a:bodyPr/>
        <a:lstStyle/>
        <a:p>
          <a:endParaRPr lang="es-ES" sz="1050"/>
        </a:p>
      </dgm:t>
    </dgm:pt>
    <dgm:pt modelId="{D534DF4C-AE2B-4273-B06D-47B384F97671}">
      <dgm:prSet phldrT="[Texto]" custT="1"/>
      <dgm:spPr/>
      <dgm:t>
        <a:bodyPr/>
        <a:lstStyle/>
        <a:p>
          <a:r>
            <a:rPr lang="es-EC" sz="1400" dirty="0"/>
            <a:t>Alimentación </a:t>
          </a:r>
          <a:endParaRPr lang="es-ES" sz="1400" dirty="0"/>
        </a:p>
      </dgm:t>
    </dgm:pt>
    <dgm:pt modelId="{F87F72EE-469A-436F-BE78-191F754900E1}" type="parTrans" cxnId="{D16A13E7-A18B-4CD4-900A-A42381183085}">
      <dgm:prSet/>
      <dgm:spPr/>
      <dgm:t>
        <a:bodyPr/>
        <a:lstStyle/>
        <a:p>
          <a:endParaRPr lang="es-ES" sz="2000"/>
        </a:p>
      </dgm:t>
    </dgm:pt>
    <dgm:pt modelId="{CD0A48E4-596A-496D-8D1A-780346436A4F}" type="sibTrans" cxnId="{D16A13E7-A18B-4CD4-900A-A42381183085}">
      <dgm:prSet/>
      <dgm:spPr/>
      <dgm:t>
        <a:bodyPr/>
        <a:lstStyle/>
        <a:p>
          <a:endParaRPr lang="es-ES" sz="2000"/>
        </a:p>
      </dgm:t>
    </dgm:pt>
    <dgm:pt modelId="{BE37ABA1-0DF9-449E-A0E7-53CF61C93AE5}">
      <dgm:prSet phldrT="[Texto]" custT="1"/>
      <dgm:spPr/>
      <dgm:t>
        <a:bodyPr/>
        <a:lstStyle/>
        <a:p>
          <a:r>
            <a:rPr lang="es-ES" sz="1400" b="1" dirty="0"/>
            <a:t>No incluye</a:t>
          </a:r>
        </a:p>
      </dgm:t>
    </dgm:pt>
    <dgm:pt modelId="{3AE747CA-4892-4275-8CB5-2FE8552C9861}" type="parTrans" cxnId="{E73E23C2-9D46-4EDE-BA30-845DCC3024D9}">
      <dgm:prSet/>
      <dgm:spPr/>
      <dgm:t>
        <a:bodyPr/>
        <a:lstStyle/>
        <a:p>
          <a:endParaRPr lang="es-ES" sz="2000"/>
        </a:p>
      </dgm:t>
    </dgm:pt>
    <dgm:pt modelId="{750EF0A4-3CA0-4C83-85C1-D5BE53999240}" type="sibTrans" cxnId="{E73E23C2-9D46-4EDE-BA30-845DCC3024D9}">
      <dgm:prSet custT="1"/>
      <dgm:spPr/>
      <dgm:t>
        <a:bodyPr/>
        <a:lstStyle/>
        <a:p>
          <a:endParaRPr lang="es-ES" sz="1050"/>
        </a:p>
      </dgm:t>
    </dgm:pt>
    <dgm:pt modelId="{1959C5AE-2D17-4F7E-AECA-7A544F018E2A}">
      <dgm:prSet phldrT="[Texto]" custT="1"/>
      <dgm:spPr/>
      <dgm:t>
        <a:bodyPr/>
        <a:lstStyle/>
        <a:p>
          <a:r>
            <a:rPr lang="es-EC" sz="1400" dirty="0"/>
            <a:t>Comidas extra </a:t>
          </a:r>
          <a:endParaRPr lang="es-ES" sz="1400"/>
        </a:p>
      </dgm:t>
    </dgm:pt>
    <dgm:pt modelId="{0659F00B-2D28-43B6-89ED-37DB70EA1CC1}" type="parTrans" cxnId="{AC290DEE-4865-49FE-BA02-AB185AA3580D}">
      <dgm:prSet/>
      <dgm:spPr/>
      <dgm:t>
        <a:bodyPr/>
        <a:lstStyle/>
        <a:p>
          <a:endParaRPr lang="es-ES" sz="2000"/>
        </a:p>
      </dgm:t>
    </dgm:pt>
    <dgm:pt modelId="{072FCE02-4368-40C8-B3F1-3A5ED1C5D6C8}" type="sibTrans" cxnId="{AC290DEE-4865-49FE-BA02-AB185AA3580D}">
      <dgm:prSet/>
      <dgm:spPr/>
      <dgm:t>
        <a:bodyPr/>
        <a:lstStyle/>
        <a:p>
          <a:endParaRPr lang="es-ES" sz="2000"/>
        </a:p>
      </dgm:t>
    </dgm:pt>
    <dgm:pt modelId="{5DF18589-2320-48D7-B358-175E17CB7025}">
      <dgm:prSet phldrT="[Texto]" custT="1"/>
      <dgm:spPr/>
      <dgm:t>
        <a:bodyPr/>
        <a:lstStyle/>
        <a:p>
          <a:r>
            <a:rPr lang="es-ES" sz="1400" b="1" dirty="0"/>
            <a:t>Recomendaciones</a:t>
          </a:r>
        </a:p>
      </dgm:t>
    </dgm:pt>
    <dgm:pt modelId="{230280D3-9AC0-4016-95A5-5C9AE02148B8}" type="parTrans" cxnId="{DFC16B7D-5871-42A8-B89B-D2C1A2F29138}">
      <dgm:prSet/>
      <dgm:spPr/>
      <dgm:t>
        <a:bodyPr/>
        <a:lstStyle/>
        <a:p>
          <a:endParaRPr lang="es-ES" sz="2000"/>
        </a:p>
      </dgm:t>
    </dgm:pt>
    <dgm:pt modelId="{0A649CEB-EAA0-4178-A9BB-65C938E76529}" type="sibTrans" cxnId="{DFC16B7D-5871-42A8-B89B-D2C1A2F29138}">
      <dgm:prSet custT="1"/>
      <dgm:spPr/>
      <dgm:t>
        <a:bodyPr/>
        <a:lstStyle/>
        <a:p>
          <a:endParaRPr lang="es-ES" sz="1050"/>
        </a:p>
      </dgm:t>
    </dgm:pt>
    <dgm:pt modelId="{655D0574-FFE9-42BE-A169-4C5A3A787883}">
      <dgm:prSet phldrT="[Texto]" custT="1"/>
      <dgm:spPr/>
      <dgm:t>
        <a:bodyPr/>
        <a:lstStyle/>
        <a:p>
          <a:r>
            <a:rPr lang="es-ES" sz="1400" dirty="0"/>
            <a:t>Ropa cómoda y ligera</a:t>
          </a:r>
          <a:endParaRPr lang="es-ES" sz="1400"/>
        </a:p>
      </dgm:t>
    </dgm:pt>
    <dgm:pt modelId="{E5B870F0-310F-4EC2-B64A-FD39C34F846E}" type="parTrans" cxnId="{EBE4C5D1-F1D6-4622-9F7A-08D82A8BE176}">
      <dgm:prSet/>
      <dgm:spPr/>
      <dgm:t>
        <a:bodyPr/>
        <a:lstStyle/>
        <a:p>
          <a:endParaRPr lang="es-ES" sz="2000"/>
        </a:p>
      </dgm:t>
    </dgm:pt>
    <dgm:pt modelId="{92046D37-ED30-45CE-A5D1-C57C7DD0AFB1}" type="sibTrans" cxnId="{EBE4C5D1-F1D6-4622-9F7A-08D82A8BE176}">
      <dgm:prSet/>
      <dgm:spPr/>
      <dgm:t>
        <a:bodyPr/>
        <a:lstStyle/>
        <a:p>
          <a:endParaRPr lang="es-ES" sz="2000"/>
        </a:p>
      </dgm:t>
    </dgm:pt>
    <dgm:pt modelId="{619550FE-8EBF-4107-8747-99FCE15D1E0B}">
      <dgm:prSet custT="1"/>
      <dgm:spPr/>
      <dgm:t>
        <a:bodyPr/>
        <a:lstStyle/>
        <a:p>
          <a:r>
            <a:rPr lang="es-ES" sz="1400" b="1" dirty="0"/>
            <a:t>Gratuidades</a:t>
          </a:r>
        </a:p>
      </dgm:t>
    </dgm:pt>
    <dgm:pt modelId="{9E92EBE0-33FA-4070-B8FE-5296DB80447A}" type="parTrans" cxnId="{518A61B6-5DD3-4B55-AF23-2549F62AFC1D}">
      <dgm:prSet/>
      <dgm:spPr/>
      <dgm:t>
        <a:bodyPr/>
        <a:lstStyle/>
        <a:p>
          <a:endParaRPr lang="es-ES" sz="2000"/>
        </a:p>
      </dgm:t>
    </dgm:pt>
    <dgm:pt modelId="{DBE3A54E-D8CE-4276-8EC8-370A9E80A914}" type="sibTrans" cxnId="{518A61B6-5DD3-4B55-AF23-2549F62AFC1D}">
      <dgm:prSet/>
      <dgm:spPr/>
      <dgm:t>
        <a:bodyPr/>
        <a:lstStyle/>
        <a:p>
          <a:endParaRPr lang="es-ES" sz="2000"/>
        </a:p>
      </dgm:t>
    </dgm:pt>
    <dgm:pt modelId="{1C9E3233-F898-40BB-9612-1B5B718612CD}">
      <dgm:prSet custT="1"/>
      <dgm:spPr/>
      <dgm:t>
        <a:bodyPr/>
        <a:lstStyle/>
        <a:p>
          <a:r>
            <a:rPr lang="es-EC" sz="1400" dirty="0"/>
            <a:t>Por cada 10 pax se concederá una gratuidad</a:t>
          </a:r>
          <a:r>
            <a:rPr lang="es-ES" sz="1400" dirty="0"/>
            <a:t>.</a:t>
          </a:r>
          <a:endParaRPr lang="es-ES" sz="1400"/>
        </a:p>
      </dgm:t>
    </dgm:pt>
    <dgm:pt modelId="{C3530687-1092-4490-AC0E-7A23578914A4}" type="parTrans" cxnId="{D66CBBE4-22DD-4CDA-8455-10375923EE5A}">
      <dgm:prSet/>
      <dgm:spPr/>
      <dgm:t>
        <a:bodyPr/>
        <a:lstStyle/>
        <a:p>
          <a:endParaRPr lang="es-ES" sz="2000"/>
        </a:p>
      </dgm:t>
    </dgm:pt>
    <dgm:pt modelId="{7775A505-282B-436E-A8A6-3AEB62911DB6}" type="sibTrans" cxnId="{D66CBBE4-22DD-4CDA-8455-10375923EE5A}">
      <dgm:prSet/>
      <dgm:spPr/>
      <dgm:t>
        <a:bodyPr/>
        <a:lstStyle/>
        <a:p>
          <a:endParaRPr lang="es-ES" sz="2000"/>
        </a:p>
      </dgm:t>
    </dgm:pt>
    <dgm:pt modelId="{F59F51A3-3618-4E92-9511-5C37794DB796}">
      <dgm:prSet custT="1"/>
      <dgm:spPr/>
      <dgm:t>
        <a:bodyPr/>
        <a:lstStyle/>
        <a:p>
          <a:r>
            <a:rPr lang="es-EC" sz="1400" dirty="0"/>
            <a:t>Servicio de guianza </a:t>
          </a:r>
        </a:p>
      </dgm:t>
    </dgm:pt>
    <dgm:pt modelId="{505F681E-0918-4FB2-8A64-529BFA0EE596}" type="parTrans" cxnId="{E9FCFD6C-7A66-4827-B8C7-D1282D9FB030}">
      <dgm:prSet/>
      <dgm:spPr/>
      <dgm:t>
        <a:bodyPr/>
        <a:lstStyle/>
        <a:p>
          <a:endParaRPr lang="es-ES" sz="2000"/>
        </a:p>
      </dgm:t>
    </dgm:pt>
    <dgm:pt modelId="{A40D00B4-97E8-42C8-BFEC-544537C395F2}" type="sibTrans" cxnId="{E9FCFD6C-7A66-4827-B8C7-D1282D9FB030}">
      <dgm:prSet/>
      <dgm:spPr/>
      <dgm:t>
        <a:bodyPr/>
        <a:lstStyle/>
        <a:p>
          <a:endParaRPr lang="es-ES" sz="2000"/>
        </a:p>
      </dgm:t>
    </dgm:pt>
    <dgm:pt modelId="{73B19F5C-0B4B-4A9D-BDFE-9B88ED10EC33}">
      <dgm:prSet custT="1"/>
      <dgm:spPr/>
      <dgm:t>
        <a:bodyPr/>
        <a:lstStyle/>
        <a:p>
          <a:r>
            <a:rPr lang="es-EC" sz="1400" dirty="0"/>
            <a:t>Hospedaje </a:t>
          </a:r>
        </a:p>
      </dgm:t>
    </dgm:pt>
    <dgm:pt modelId="{7D3BADFA-0F9E-4D4A-8278-A800AE0044FC}" type="parTrans" cxnId="{E11585DC-239E-4555-842A-334AA286D4F5}">
      <dgm:prSet/>
      <dgm:spPr/>
      <dgm:t>
        <a:bodyPr/>
        <a:lstStyle/>
        <a:p>
          <a:endParaRPr lang="es-ES" sz="2000"/>
        </a:p>
      </dgm:t>
    </dgm:pt>
    <dgm:pt modelId="{05490205-5466-46B5-9BED-F6F61FE82C79}" type="sibTrans" cxnId="{E11585DC-239E-4555-842A-334AA286D4F5}">
      <dgm:prSet/>
      <dgm:spPr/>
      <dgm:t>
        <a:bodyPr/>
        <a:lstStyle/>
        <a:p>
          <a:endParaRPr lang="es-ES" sz="2000"/>
        </a:p>
      </dgm:t>
    </dgm:pt>
    <dgm:pt modelId="{1534CDB0-6688-45AE-B686-5F7474BA47C3}">
      <dgm:prSet custT="1"/>
      <dgm:spPr/>
      <dgm:t>
        <a:bodyPr/>
        <a:lstStyle/>
        <a:p>
          <a:r>
            <a:rPr lang="es-EC" sz="1400" dirty="0"/>
            <a:t>Transporte dentro del circuito</a:t>
          </a:r>
        </a:p>
      </dgm:t>
    </dgm:pt>
    <dgm:pt modelId="{F48CB8B8-98E0-45D1-9C9A-F1F352A9CF51}" type="parTrans" cxnId="{E0FDEE4C-E81E-49AA-9C2F-72A31AB2C250}">
      <dgm:prSet/>
      <dgm:spPr/>
      <dgm:t>
        <a:bodyPr/>
        <a:lstStyle/>
        <a:p>
          <a:endParaRPr lang="es-ES" sz="2000"/>
        </a:p>
      </dgm:t>
    </dgm:pt>
    <dgm:pt modelId="{DD4BEF88-849A-4AEE-B687-B9CB1B720C58}" type="sibTrans" cxnId="{E0FDEE4C-E81E-49AA-9C2F-72A31AB2C250}">
      <dgm:prSet/>
      <dgm:spPr/>
      <dgm:t>
        <a:bodyPr/>
        <a:lstStyle/>
        <a:p>
          <a:endParaRPr lang="es-ES" sz="2000"/>
        </a:p>
      </dgm:t>
    </dgm:pt>
    <dgm:pt modelId="{086AE948-4F52-4F6E-88CA-B8E3D97F6404}">
      <dgm:prSet custT="1"/>
      <dgm:spPr/>
      <dgm:t>
        <a:bodyPr/>
        <a:lstStyle/>
        <a:p>
          <a:r>
            <a:rPr lang="es-EC" sz="1400" dirty="0"/>
            <a:t>Uso de servicios adicionales </a:t>
          </a:r>
        </a:p>
      </dgm:t>
    </dgm:pt>
    <dgm:pt modelId="{6D27E532-91CB-4312-9A70-F37A8346C94B}" type="parTrans" cxnId="{B897CA2F-F72B-4234-B854-A269ECA6F80A}">
      <dgm:prSet/>
      <dgm:spPr/>
      <dgm:t>
        <a:bodyPr/>
        <a:lstStyle/>
        <a:p>
          <a:endParaRPr lang="es-ES" sz="2000"/>
        </a:p>
      </dgm:t>
    </dgm:pt>
    <dgm:pt modelId="{17C80659-5A9F-497B-95B3-C796BCBB8207}" type="sibTrans" cxnId="{B897CA2F-F72B-4234-B854-A269ECA6F80A}">
      <dgm:prSet/>
      <dgm:spPr/>
      <dgm:t>
        <a:bodyPr/>
        <a:lstStyle/>
        <a:p>
          <a:endParaRPr lang="es-ES" sz="2000"/>
        </a:p>
      </dgm:t>
    </dgm:pt>
    <dgm:pt modelId="{5F343915-8AA9-4E6A-B117-7D07F5473208}">
      <dgm:prSet custT="1"/>
      <dgm:spPr/>
      <dgm:t>
        <a:bodyPr/>
        <a:lstStyle/>
        <a:p>
          <a:r>
            <a:rPr lang="es-EC" sz="1400" dirty="0"/>
            <a:t>Transporte lejos del circuito </a:t>
          </a:r>
        </a:p>
      </dgm:t>
    </dgm:pt>
    <dgm:pt modelId="{4CE4C02B-A8E2-4E9C-BAF9-017A95F3E3FE}" type="parTrans" cxnId="{3D4199BE-6D33-46EF-8BC0-C504DEA3A85C}">
      <dgm:prSet/>
      <dgm:spPr/>
      <dgm:t>
        <a:bodyPr/>
        <a:lstStyle/>
        <a:p>
          <a:endParaRPr lang="es-ES" sz="2000"/>
        </a:p>
      </dgm:t>
    </dgm:pt>
    <dgm:pt modelId="{69DF20C5-A86D-484A-B1D8-6FF610EB3503}" type="sibTrans" cxnId="{3D4199BE-6D33-46EF-8BC0-C504DEA3A85C}">
      <dgm:prSet/>
      <dgm:spPr/>
      <dgm:t>
        <a:bodyPr/>
        <a:lstStyle/>
        <a:p>
          <a:endParaRPr lang="es-ES" sz="2000"/>
        </a:p>
      </dgm:t>
    </dgm:pt>
    <dgm:pt modelId="{20C553C1-D42D-4E37-B552-5162E8A0F244}">
      <dgm:prSet phldrT="[Texto]" custT="1"/>
      <dgm:spPr/>
      <dgm:t>
        <a:bodyPr/>
        <a:lstStyle/>
        <a:p>
          <a:r>
            <a:rPr lang="es-ES" sz="1400" dirty="0"/>
            <a:t>Zapatillas, sandalias</a:t>
          </a:r>
        </a:p>
      </dgm:t>
    </dgm:pt>
    <dgm:pt modelId="{604970C0-5407-4995-8B99-5F33CF118BDB}" type="parTrans" cxnId="{2C8EA334-0AE8-4DCD-B7DE-02275733DD37}">
      <dgm:prSet/>
      <dgm:spPr/>
      <dgm:t>
        <a:bodyPr/>
        <a:lstStyle/>
        <a:p>
          <a:endParaRPr lang="es-ES" sz="2000"/>
        </a:p>
      </dgm:t>
    </dgm:pt>
    <dgm:pt modelId="{8E684744-E496-4A47-BC7F-D7D99E15AA77}" type="sibTrans" cxnId="{2C8EA334-0AE8-4DCD-B7DE-02275733DD37}">
      <dgm:prSet/>
      <dgm:spPr/>
      <dgm:t>
        <a:bodyPr/>
        <a:lstStyle/>
        <a:p>
          <a:endParaRPr lang="es-ES" sz="2000"/>
        </a:p>
      </dgm:t>
    </dgm:pt>
    <dgm:pt modelId="{A1956AA6-22EE-4BF3-AF0F-250C9D9D88DE}">
      <dgm:prSet phldrT="[Texto]" custT="1"/>
      <dgm:spPr/>
      <dgm:t>
        <a:bodyPr/>
        <a:lstStyle/>
        <a:p>
          <a:r>
            <a:rPr lang="es-ES" sz="1400" dirty="0"/>
            <a:t>Mudada de ropa extra</a:t>
          </a:r>
        </a:p>
      </dgm:t>
    </dgm:pt>
    <dgm:pt modelId="{D2B495B0-7841-4DCD-B6CC-01B9EC0B8479}" type="parTrans" cxnId="{60967D27-35D5-40FE-98BC-3865EF3B71CB}">
      <dgm:prSet/>
      <dgm:spPr/>
      <dgm:t>
        <a:bodyPr/>
        <a:lstStyle/>
        <a:p>
          <a:endParaRPr lang="es-ES" sz="2000"/>
        </a:p>
      </dgm:t>
    </dgm:pt>
    <dgm:pt modelId="{FAAB5FA8-0E81-417E-ADA6-5C5FE067048D}" type="sibTrans" cxnId="{60967D27-35D5-40FE-98BC-3865EF3B71CB}">
      <dgm:prSet/>
      <dgm:spPr/>
      <dgm:t>
        <a:bodyPr/>
        <a:lstStyle/>
        <a:p>
          <a:endParaRPr lang="es-ES" sz="2000"/>
        </a:p>
      </dgm:t>
    </dgm:pt>
    <dgm:pt modelId="{3875DA49-C9E8-432A-B686-363BCA079911}">
      <dgm:prSet phldrT="[Texto]" custT="1"/>
      <dgm:spPr/>
      <dgm:t>
        <a:bodyPr/>
        <a:lstStyle/>
        <a:p>
          <a:r>
            <a:rPr lang="es-ES" sz="1400" dirty="0"/>
            <a:t>Gorra o sombrero</a:t>
          </a:r>
        </a:p>
      </dgm:t>
    </dgm:pt>
    <dgm:pt modelId="{0B19877A-3E76-4C13-A022-619355360BB6}" type="parTrans" cxnId="{06B69DC4-AC3F-45DA-808E-4E1E93576684}">
      <dgm:prSet/>
      <dgm:spPr/>
      <dgm:t>
        <a:bodyPr/>
        <a:lstStyle/>
        <a:p>
          <a:endParaRPr lang="es-ES" sz="2000"/>
        </a:p>
      </dgm:t>
    </dgm:pt>
    <dgm:pt modelId="{CC715A17-2569-4FE3-AA28-502284EB1D44}" type="sibTrans" cxnId="{06B69DC4-AC3F-45DA-808E-4E1E93576684}">
      <dgm:prSet/>
      <dgm:spPr/>
      <dgm:t>
        <a:bodyPr/>
        <a:lstStyle/>
        <a:p>
          <a:endParaRPr lang="es-ES" sz="2000"/>
        </a:p>
      </dgm:t>
    </dgm:pt>
    <dgm:pt modelId="{D1DFC31F-6E74-453B-9EA4-DDB05D91AD69}">
      <dgm:prSet phldrT="[Texto]" custT="1"/>
      <dgm:spPr/>
      <dgm:t>
        <a:bodyPr/>
        <a:lstStyle/>
        <a:p>
          <a:r>
            <a:rPr lang="es-ES" sz="1400" dirty="0"/>
            <a:t>Gafas, protector solar, repelente de insectos</a:t>
          </a:r>
        </a:p>
      </dgm:t>
    </dgm:pt>
    <dgm:pt modelId="{70A1D3A1-E03A-4F9F-A893-2DC19CC634BF}" type="parTrans" cxnId="{89E76306-3588-48E4-83A3-2E674F8A02B8}">
      <dgm:prSet/>
      <dgm:spPr/>
      <dgm:t>
        <a:bodyPr/>
        <a:lstStyle/>
        <a:p>
          <a:endParaRPr lang="es-ES" sz="2000"/>
        </a:p>
      </dgm:t>
    </dgm:pt>
    <dgm:pt modelId="{4DAA1874-616E-438C-95EB-88DC0CFF9460}" type="sibTrans" cxnId="{89E76306-3588-48E4-83A3-2E674F8A02B8}">
      <dgm:prSet/>
      <dgm:spPr/>
      <dgm:t>
        <a:bodyPr/>
        <a:lstStyle/>
        <a:p>
          <a:endParaRPr lang="es-ES" sz="2000"/>
        </a:p>
      </dgm:t>
    </dgm:pt>
    <dgm:pt modelId="{D3A51F04-3B43-4519-852A-422E020726CC}" type="pres">
      <dgm:prSet presAssocID="{00F5B76A-F9DA-494B-A08C-F0A70DFCF48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5F5C6DE1-44F8-4A7C-8345-9FE066962F83}" type="pres">
      <dgm:prSet presAssocID="{EF0B8CFA-EF8E-4D5F-B541-9757F7C5D867}" presName="composite" presStyleCnt="0"/>
      <dgm:spPr/>
    </dgm:pt>
    <dgm:pt modelId="{9CF60C32-1245-407B-B107-52E2CF7D0B0D}" type="pres">
      <dgm:prSet presAssocID="{EF0B8CFA-EF8E-4D5F-B541-9757F7C5D867}" presName="LShape" presStyleLbl="alignNode1" presStyleIdx="0" presStyleCnt="7"/>
      <dgm:spPr/>
    </dgm:pt>
    <dgm:pt modelId="{5DFFBD4D-0403-484B-9CFA-4B839C646C13}" type="pres">
      <dgm:prSet presAssocID="{EF0B8CFA-EF8E-4D5F-B541-9757F7C5D867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0FA772-5DC5-4F2A-BA72-AD4F52E8E9E8}" type="pres">
      <dgm:prSet presAssocID="{EF0B8CFA-EF8E-4D5F-B541-9757F7C5D867}" presName="Triangle" presStyleLbl="alignNode1" presStyleIdx="1" presStyleCnt="7"/>
      <dgm:spPr/>
    </dgm:pt>
    <dgm:pt modelId="{F8FA031B-63C0-4CD2-9939-2AE18017782D}" type="pres">
      <dgm:prSet presAssocID="{581F3EA2-01FD-4B78-8B52-04FDCBE5ED04}" presName="sibTrans" presStyleCnt="0"/>
      <dgm:spPr/>
    </dgm:pt>
    <dgm:pt modelId="{7265FA7D-8497-4622-BEB6-073626CBEBE3}" type="pres">
      <dgm:prSet presAssocID="{581F3EA2-01FD-4B78-8B52-04FDCBE5ED04}" presName="space" presStyleCnt="0"/>
      <dgm:spPr/>
    </dgm:pt>
    <dgm:pt modelId="{E0ADE41A-BE56-4ED6-BFF5-D240F596EDEF}" type="pres">
      <dgm:prSet presAssocID="{BE37ABA1-0DF9-449E-A0E7-53CF61C93AE5}" presName="composite" presStyleCnt="0"/>
      <dgm:spPr/>
    </dgm:pt>
    <dgm:pt modelId="{29240650-DD5B-4611-8208-EB34001F6B30}" type="pres">
      <dgm:prSet presAssocID="{BE37ABA1-0DF9-449E-A0E7-53CF61C93AE5}" presName="LShape" presStyleLbl="alignNode1" presStyleIdx="2" presStyleCnt="7"/>
      <dgm:spPr/>
    </dgm:pt>
    <dgm:pt modelId="{04586061-5280-4D1E-8B4A-8E1243731BBB}" type="pres">
      <dgm:prSet presAssocID="{BE37ABA1-0DF9-449E-A0E7-53CF61C93AE5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698946-BD3E-44B8-B5A8-47F619764D64}" type="pres">
      <dgm:prSet presAssocID="{BE37ABA1-0DF9-449E-A0E7-53CF61C93AE5}" presName="Triangle" presStyleLbl="alignNode1" presStyleIdx="3" presStyleCnt="7"/>
      <dgm:spPr/>
    </dgm:pt>
    <dgm:pt modelId="{386BDCD2-416B-4E66-B98D-E2497CD96338}" type="pres">
      <dgm:prSet presAssocID="{750EF0A4-3CA0-4C83-85C1-D5BE53999240}" presName="sibTrans" presStyleCnt="0"/>
      <dgm:spPr/>
    </dgm:pt>
    <dgm:pt modelId="{1BBDFE7A-E6E0-4BA1-BFC0-74BD64E3E548}" type="pres">
      <dgm:prSet presAssocID="{750EF0A4-3CA0-4C83-85C1-D5BE53999240}" presName="space" presStyleCnt="0"/>
      <dgm:spPr/>
    </dgm:pt>
    <dgm:pt modelId="{B84FD9CD-0570-49D5-97D7-1B8BA1112D4F}" type="pres">
      <dgm:prSet presAssocID="{5DF18589-2320-48D7-B358-175E17CB7025}" presName="composite" presStyleCnt="0"/>
      <dgm:spPr/>
    </dgm:pt>
    <dgm:pt modelId="{74C29A50-FD09-42F0-894F-16B980DDA749}" type="pres">
      <dgm:prSet presAssocID="{5DF18589-2320-48D7-B358-175E17CB7025}" presName="LShape" presStyleLbl="alignNode1" presStyleIdx="4" presStyleCnt="7"/>
      <dgm:spPr/>
    </dgm:pt>
    <dgm:pt modelId="{6746CFA6-C2A0-4FB2-882E-117536FC6436}" type="pres">
      <dgm:prSet presAssocID="{5DF18589-2320-48D7-B358-175E17CB7025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78C333-0A9F-411C-A16B-BBF05D3DE65A}" type="pres">
      <dgm:prSet presAssocID="{5DF18589-2320-48D7-B358-175E17CB7025}" presName="Triangle" presStyleLbl="alignNode1" presStyleIdx="5" presStyleCnt="7"/>
      <dgm:spPr/>
    </dgm:pt>
    <dgm:pt modelId="{54EEBFAD-4607-42A8-98DA-640FF950F343}" type="pres">
      <dgm:prSet presAssocID="{0A649CEB-EAA0-4178-A9BB-65C938E76529}" presName="sibTrans" presStyleCnt="0"/>
      <dgm:spPr/>
    </dgm:pt>
    <dgm:pt modelId="{876B0178-4259-4F13-8C44-4A6C1580070E}" type="pres">
      <dgm:prSet presAssocID="{0A649CEB-EAA0-4178-A9BB-65C938E76529}" presName="space" presStyleCnt="0"/>
      <dgm:spPr/>
    </dgm:pt>
    <dgm:pt modelId="{D4E4BDCF-CD79-4028-B858-1D375F8D2B95}" type="pres">
      <dgm:prSet presAssocID="{619550FE-8EBF-4107-8747-99FCE15D1E0B}" presName="composite" presStyleCnt="0"/>
      <dgm:spPr/>
    </dgm:pt>
    <dgm:pt modelId="{BAD26F23-C285-464F-BEAA-19EC11A0E4D5}" type="pres">
      <dgm:prSet presAssocID="{619550FE-8EBF-4107-8747-99FCE15D1E0B}" presName="LShape" presStyleLbl="alignNode1" presStyleIdx="6" presStyleCnt="7"/>
      <dgm:spPr/>
    </dgm:pt>
    <dgm:pt modelId="{3EDB99C4-83F4-41D0-A0C9-641DB3401FAD}" type="pres">
      <dgm:prSet presAssocID="{619550FE-8EBF-4107-8747-99FCE15D1E0B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A587B0F-7AA4-4833-BC41-3D95E294760D}" type="presOf" srcId="{D1DFC31F-6E74-453B-9EA4-DDB05D91AD69}" destId="{6746CFA6-C2A0-4FB2-882E-117536FC6436}" srcOrd="0" destOrd="5" presId="urn:microsoft.com/office/officeart/2009/3/layout/StepUpProcess"/>
    <dgm:cxn modelId="{60967D27-35D5-40FE-98BC-3865EF3B71CB}" srcId="{5DF18589-2320-48D7-B358-175E17CB7025}" destId="{A1956AA6-22EE-4BF3-AF0F-250C9D9D88DE}" srcOrd="2" destOrd="0" parTransId="{D2B495B0-7841-4DCD-B6CC-01B9EC0B8479}" sibTransId="{FAAB5FA8-0E81-417E-ADA6-5C5FE067048D}"/>
    <dgm:cxn modelId="{B434D082-4771-46BC-961F-68889841838F}" type="presOf" srcId="{086AE948-4F52-4F6E-88CA-B8E3D97F6404}" destId="{04586061-5280-4D1E-8B4A-8E1243731BBB}" srcOrd="0" destOrd="2" presId="urn:microsoft.com/office/officeart/2009/3/layout/StepUpProcess"/>
    <dgm:cxn modelId="{9A71A5FD-738C-4843-A819-5C3FDC685C46}" type="presOf" srcId="{BE37ABA1-0DF9-449E-A0E7-53CF61C93AE5}" destId="{04586061-5280-4D1E-8B4A-8E1243731BBB}" srcOrd="0" destOrd="0" presId="urn:microsoft.com/office/officeart/2009/3/layout/StepUpProcess"/>
    <dgm:cxn modelId="{5DECC77A-3C8B-4F75-9C17-1A7E817D8BB2}" type="presOf" srcId="{00F5B76A-F9DA-494B-A08C-F0A70DFCF48E}" destId="{D3A51F04-3B43-4519-852A-422E020726CC}" srcOrd="0" destOrd="0" presId="urn:microsoft.com/office/officeart/2009/3/layout/StepUpProcess"/>
    <dgm:cxn modelId="{52D711C9-F25B-4CB0-9DD2-14D026F73428}" type="presOf" srcId="{EF0B8CFA-EF8E-4D5F-B541-9757F7C5D867}" destId="{5DFFBD4D-0403-484B-9CFA-4B839C646C13}" srcOrd="0" destOrd="0" presId="urn:microsoft.com/office/officeart/2009/3/layout/StepUpProcess"/>
    <dgm:cxn modelId="{0E3432A4-ABAA-4FA7-8FAA-10FBB11E6225}" type="presOf" srcId="{1959C5AE-2D17-4F7E-AECA-7A544F018E2A}" destId="{04586061-5280-4D1E-8B4A-8E1243731BBB}" srcOrd="0" destOrd="1" presId="urn:microsoft.com/office/officeart/2009/3/layout/StepUpProcess"/>
    <dgm:cxn modelId="{E73E23C2-9D46-4EDE-BA30-845DCC3024D9}" srcId="{00F5B76A-F9DA-494B-A08C-F0A70DFCF48E}" destId="{BE37ABA1-0DF9-449E-A0E7-53CF61C93AE5}" srcOrd="1" destOrd="0" parTransId="{3AE747CA-4892-4275-8CB5-2FE8552C9861}" sibTransId="{750EF0A4-3CA0-4C83-85C1-D5BE53999240}"/>
    <dgm:cxn modelId="{518A61B6-5DD3-4B55-AF23-2549F62AFC1D}" srcId="{00F5B76A-F9DA-494B-A08C-F0A70DFCF48E}" destId="{619550FE-8EBF-4107-8747-99FCE15D1E0B}" srcOrd="3" destOrd="0" parTransId="{9E92EBE0-33FA-4070-B8FE-5296DB80447A}" sibTransId="{DBE3A54E-D8CE-4276-8EC8-370A9E80A914}"/>
    <dgm:cxn modelId="{E11585DC-239E-4555-842A-334AA286D4F5}" srcId="{EF0B8CFA-EF8E-4D5F-B541-9757F7C5D867}" destId="{73B19F5C-0B4B-4A9D-BDFE-9B88ED10EC33}" srcOrd="2" destOrd="0" parTransId="{7D3BADFA-0F9E-4D4A-8278-A800AE0044FC}" sibTransId="{05490205-5466-46B5-9BED-F6F61FE82C79}"/>
    <dgm:cxn modelId="{545DA4B1-5536-4543-A848-E6283023E47F}" type="presOf" srcId="{1C9E3233-F898-40BB-9612-1B5B718612CD}" destId="{3EDB99C4-83F4-41D0-A0C9-641DB3401FAD}" srcOrd="0" destOrd="1" presId="urn:microsoft.com/office/officeart/2009/3/layout/StepUpProcess"/>
    <dgm:cxn modelId="{2C8EA334-0AE8-4DCD-B7DE-02275733DD37}" srcId="{5DF18589-2320-48D7-B358-175E17CB7025}" destId="{20C553C1-D42D-4E37-B552-5162E8A0F244}" srcOrd="1" destOrd="0" parTransId="{604970C0-5407-4995-8B99-5F33CF118BDB}" sibTransId="{8E684744-E496-4A47-BC7F-D7D99E15AA77}"/>
    <dgm:cxn modelId="{E9E86BF5-E1B3-4518-8454-F95DE99EE6F3}" type="presOf" srcId="{655D0574-FFE9-42BE-A169-4C5A3A787883}" destId="{6746CFA6-C2A0-4FB2-882E-117536FC6436}" srcOrd="0" destOrd="1" presId="urn:microsoft.com/office/officeart/2009/3/layout/StepUpProcess"/>
    <dgm:cxn modelId="{454EBE77-4B84-4B63-BBFE-86E247448575}" type="presOf" srcId="{A1956AA6-22EE-4BF3-AF0F-250C9D9D88DE}" destId="{6746CFA6-C2A0-4FB2-882E-117536FC6436}" srcOrd="0" destOrd="3" presId="urn:microsoft.com/office/officeart/2009/3/layout/StepUpProcess"/>
    <dgm:cxn modelId="{841A57C6-2D96-4BA1-A0E2-97E358312441}" type="presOf" srcId="{619550FE-8EBF-4107-8747-99FCE15D1E0B}" destId="{3EDB99C4-83F4-41D0-A0C9-641DB3401FAD}" srcOrd="0" destOrd="0" presId="urn:microsoft.com/office/officeart/2009/3/layout/StepUpProcess"/>
    <dgm:cxn modelId="{06B69DC4-AC3F-45DA-808E-4E1E93576684}" srcId="{5DF18589-2320-48D7-B358-175E17CB7025}" destId="{3875DA49-C9E8-432A-B686-363BCA079911}" srcOrd="3" destOrd="0" parTransId="{0B19877A-3E76-4C13-A022-619355360BB6}" sibTransId="{CC715A17-2569-4FE3-AA28-502284EB1D44}"/>
    <dgm:cxn modelId="{79BC130C-8CCA-4A86-96A2-799AC82E1268}" type="presOf" srcId="{F59F51A3-3618-4E92-9511-5C37794DB796}" destId="{5DFFBD4D-0403-484B-9CFA-4B839C646C13}" srcOrd="0" destOrd="2" presId="urn:microsoft.com/office/officeart/2009/3/layout/StepUpProcess"/>
    <dgm:cxn modelId="{AC290DEE-4865-49FE-BA02-AB185AA3580D}" srcId="{BE37ABA1-0DF9-449E-A0E7-53CF61C93AE5}" destId="{1959C5AE-2D17-4F7E-AECA-7A544F018E2A}" srcOrd="0" destOrd="0" parTransId="{0659F00B-2D28-43B6-89ED-37DB70EA1CC1}" sibTransId="{072FCE02-4368-40C8-B3F1-3A5ED1C5D6C8}"/>
    <dgm:cxn modelId="{A1B15EFE-91AC-4036-A784-4D5947C00938}" type="presOf" srcId="{D534DF4C-AE2B-4273-B06D-47B384F97671}" destId="{5DFFBD4D-0403-484B-9CFA-4B839C646C13}" srcOrd="0" destOrd="1" presId="urn:microsoft.com/office/officeart/2009/3/layout/StepUpProcess"/>
    <dgm:cxn modelId="{2C7B2E6C-AB4F-4B22-8D3E-678311E4DEF4}" type="presOf" srcId="{20C553C1-D42D-4E37-B552-5162E8A0F244}" destId="{6746CFA6-C2A0-4FB2-882E-117536FC6436}" srcOrd="0" destOrd="2" presId="urn:microsoft.com/office/officeart/2009/3/layout/StepUpProcess"/>
    <dgm:cxn modelId="{AE3DB059-58B7-435A-BAEC-AB238F64AF43}" type="presOf" srcId="{5F343915-8AA9-4E6A-B117-7D07F5473208}" destId="{04586061-5280-4D1E-8B4A-8E1243731BBB}" srcOrd="0" destOrd="3" presId="urn:microsoft.com/office/officeart/2009/3/layout/StepUpProcess"/>
    <dgm:cxn modelId="{9C5EF03F-8A2D-46FC-86D4-9156E3EEC66E}" type="presOf" srcId="{73B19F5C-0B4B-4A9D-BDFE-9B88ED10EC33}" destId="{5DFFBD4D-0403-484B-9CFA-4B839C646C13}" srcOrd="0" destOrd="3" presId="urn:microsoft.com/office/officeart/2009/3/layout/StepUpProcess"/>
    <dgm:cxn modelId="{B897CA2F-F72B-4234-B854-A269ECA6F80A}" srcId="{BE37ABA1-0DF9-449E-A0E7-53CF61C93AE5}" destId="{086AE948-4F52-4F6E-88CA-B8E3D97F6404}" srcOrd="1" destOrd="0" parTransId="{6D27E532-91CB-4312-9A70-F37A8346C94B}" sibTransId="{17C80659-5A9F-497B-95B3-C796BCBB8207}"/>
    <dgm:cxn modelId="{89E76306-3588-48E4-83A3-2E674F8A02B8}" srcId="{5DF18589-2320-48D7-B358-175E17CB7025}" destId="{D1DFC31F-6E74-453B-9EA4-DDB05D91AD69}" srcOrd="4" destOrd="0" parTransId="{70A1D3A1-E03A-4F9F-A893-2DC19CC634BF}" sibTransId="{4DAA1874-616E-438C-95EB-88DC0CFF9460}"/>
    <dgm:cxn modelId="{E9FCFD6C-7A66-4827-B8C7-D1282D9FB030}" srcId="{EF0B8CFA-EF8E-4D5F-B541-9757F7C5D867}" destId="{F59F51A3-3618-4E92-9511-5C37794DB796}" srcOrd="1" destOrd="0" parTransId="{505F681E-0918-4FB2-8A64-529BFA0EE596}" sibTransId="{A40D00B4-97E8-42C8-BFEC-544537C395F2}"/>
    <dgm:cxn modelId="{CA951726-3DDE-44C0-9D8C-8CBCDA1DD921}" srcId="{00F5B76A-F9DA-494B-A08C-F0A70DFCF48E}" destId="{EF0B8CFA-EF8E-4D5F-B541-9757F7C5D867}" srcOrd="0" destOrd="0" parTransId="{F2835D5C-27A3-4728-9F6C-BCFB7358FEA7}" sibTransId="{581F3EA2-01FD-4B78-8B52-04FDCBE5ED04}"/>
    <dgm:cxn modelId="{D66CBBE4-22DD-4CDA-8455-10375923EE5A}" srcId="{619550FE-8EBF-4107-8747-99FCE15D1E0B}" destId="{1C9E3233-F898-40BB-9612-1B5B718612CD}" srcOrd="0" destOrd="0" parTransId="{C3530687-1092-4490-AC0E-7A23578914A4}" sibTransId="{7775A505-282B-436E-A8A6-3AEB62911DB6}"/>
    <dgm:cxn modelId="{EBE4C5D1-F1D6-4622-9F7A-08D82A8BE176}" srcId="{5DF18589-2320-48D7-B358-175E17CB7025}" destId="{655D0574-FFE9-42BE-A169-4C5A3A787883}" srcOrd="0" destOrd="0" parTransId="{E5B870F0-310F-4EC2-B64A-FD39C34F846E}" sibTransId="{92046D37-ED30-45CE-A5D1-C57C7DD0AFB1}"/>
    <dgm:cxn modelId="{23DF7D0A-25A4-42A8-82ED-CEE433365F57}" type="presOf" srcId="{3875DA49-C9E8-432A-B686-363BCA079911}" destId="{6746CFA6-C2A0-4FB2-882E-117536FC6436}" srcOrd="0" destOrd="4" presId="urn:microsoft.com/office/officeart/2009/3/layout/StepUpProcess"/>
    <dgm:cxn modelId="{861FA629-D28D-482D-A7EE-CBE63CBDB7EA}" type="presOf" srcId="{5DF18589-2320-48D7-B358-175E17CB7025}" destId="{6746CFA6-C2A0-4FB2-882E-117536FC6436}" srcOrd="0" destOrd="0" presId="urn:microsoft.com/office/officeart/2009/3/layout/StepUpProcess"/>
    <dgm:cxn modelId="{E0FDEE4C-E81E-49AA-9C2F-72A31AB2C250}" srcId="{EF0B8CFA-EF8E-4D5F-B541-9757F7C5D867}" destId="{1534CDB0-6688-45AE-B686-5F7474BA47C3}" srcOrd="3" destOrd="0" parTransId="{F48CB8B8-98E0-45D1-9C9A-F1F352A9CF51}" sibTransId="{DD4BEF88-849A-4AEE-B687-B9CB1B720C58}"/>
    <dgm:cxn modelId="{DFC16B7D-5871-42A8-B89B-D2C1A2F29138}" srcId="{00F5B76A-F9DA-494B-A08C-F0A70DFCF48E}" destId="{5DF18589-2320-48D7-B358-175E17CB7025}" srcOrd="2" destOrd="0" parTransId="{230280D3-9AC0-4016-95A5-5C9AE02148B8}" sibTransId="{0A649CEB-EAA0-4178-A9BB-65C938E76529}"/>
    <dgm:cxn modelId="{3D4199BE-6D33-46EF-8BC0-C504DEA3A85C}" srcId="{BE37ABA1-0DF9-449E-A0E7-53CF61C93AE5}" destId="{5F343915-8AA9-4E6A-B117-7D07F5473208}" srcOrd="2" destOrd="0" parTransId="{4CE4C02B-A8E2-4E9C-BAF9-017A95F3E3FE}" sibTransId="{69DF20C5-A86D-484A-B1D8-6FF610EB3503}"/>
    <dgm:cxn modelId="{A9B35305-9D96-43EE-AFDF-45F51178CC82}" type="presOf" srcId="{1534CDB0-6688-45AE-B686-5F7474BA47C3}" destId="{5DFFBD4D-0403-484B-9CFA-4B839C646C13}" srcOrd="0" destOrd="4" presId="urn:microsoft.com/office/officeart/2009/3/layout/StepUpProcess"/>
    <dgm:cxn modelId="{D16A13E7-A18B-4CD4-900A-A42381183085}" srcId="{EF0B8CFA-EF8E-4D5F-B541-9757F7C5D867}" destId="{D534DF4C-AE2B-4273-B06D-47B384F97671}" srcOrd="0" destOrd="0" parTransId="{F87F72EE-469A-436F-BE78-191F754900E1}" sibTransId="{CD0A48E4-596A-496D-8D1A-780346436A4F}"/>
    <dgm:cxn modelId="{3FD8E03E-B030-4431-8F7F-7C420EF8D137}" type="presParOf" srcId="{D3A51F04-3B43-4519-852A-422E020726CC}" destId="{5F5C6DE1-44F8-4A7C-8345-9FE066962F83}" srcOrd="0" destOrd="0" presId="urn:microsoft.com/office/officeart/2009/3/layout/StepUpProcess"/>
    <dgm:cxn modelId="{518F98B5-C944-4F9F-8258-4F5455468AFB}" type="presParOf" srcId="{5F5C6DE1-44F8-4A7C-8345-9FE066962F83}" destId="{9CF60C32-1245-407B-B107-52E2CF7D0B0D}" srcOrd="0" destOrd="0" presId="urn:microsoft.com/office/officeart/2009/3/layout/StepUpProcess"/>
    <dgm:cxn modelId="{3444EFC7-FE32-4AC5-922A-165925B56A6E}" type="presParOf" srcId="{5F5C6DE1-44F8-4A7C-8345-9FE066962F83}" destId="{5DFFBD4D-0403-484B-9CFA-4B839C646C13}" srcOrd="1" destOrd="0" presId="urn:microsoft.com/office/officeart/2009/3/layout/StepUpProcess"/>
    <dgm:cxn modelId="{8B031B2B-A21D-4A08-BDCB-7C3FC62DBE4A}" type="presParOf" srcId="{5F5C6DE1-44F8-4A7C-8345-9FE066962F83}" destId="{450FA772-5DC5-4F2A-BA72-AD4F52E8E9E8}" srcOrd="2" destOrd="0" presId="urn:microsoft.com/office/officeart/2009/3/layout/StepUpProcess"/>
    <dgm:cxn modelId="{AC1F1BB6-8303-4428-9719-74E57042E13F}" type="presParOf" srcId="{D3A51F04-3B43-4519-852A-422E020726CC}" destId="{F8FA031B-63C0-4CD2-9939-2AE18017782D}" srcOrd="1" destOrd="0" presId="urn:microsoft.com/office/officeart/2009/3/layout/StepUpProcess"/>
    <dgm:cxn modelId="{8FD644E7-6650-4D39-AE34-11EF7F3FEBA4}" type="presParOf" srcId="{F8FA031B-63C0-4CD2-9939-2AE18017782D}" destId="{7265FA7D-8497-4622-BEB6-073626CBEBE3}" srcOrd="0" destOrd="0" presId="urn:microsoft.com/office/officeart/2009/3/layout/StepUpProcess"/>
    <dgm:cxn modelId="{F8ED0347-20EC-4F46-83D1-A87DAF639D21}" type="presParOf" srcId="{D3A51F04-3B43-4519-852A-422E020726CC}" destId="{E0ADE41A-BE56-4ED6-BFF5-D240F596EDEF}" srcOrd="2" destOrd="0" presId="urn:microsoft.com/office/officeart/2009/3/layout/StepUpProcess"/>
    <dgm:cxn modelId="{C4640D33-54F3-47CC-9082-FA165B15C06E}" type="presParOf" srcId="{E0ADE41A-BE56-4ED6-BFF5-D240F596EDEF}" destId="{29240650-DD5B-4611-8208-EB34001F6B30}" srcOrd="0" destOrd="0" presId="urn:microsoft.com/office/officeart/2009/3/layout/StepUpProcess"/>
    <dgm:cxn modelId="{81D7B580-5625-4DEE-89D3-FC64A2F175D4}" type="presParOf" srcId="{E0ADE41A-BE56-4ED6-BFF5-D240F596EDEF}" destId="{04586061-5280-4D1E-8B4A-8E1243731BBB}" srcOrd="1" destOrd="0" presId="urn:microsoft.com/office/officeart/2009/3/layout/StepUpProcess"/>
    <dgm:cxn modelId="{23700608-46C3-4929-BB01-E534E56E2030}" type="presParOf" srcId="{E0ADE41A-BE56-4ED6-BFF5-D240F596EDEF}" destId="{7C698946-BD3E-44B8-B5A8-47F619764D64}" srcOrd="2" destOrd="0" presId="urn:microsoft.com/office/officeart/2009/3/layout/StepUpProcess"/>
    <dgm:cxn modelId="{C6831CF1-D6A4-4A39-A1BF-B9B7352DFFF2}" type="presParOf" srcId="{D3A51F04-3B43-4519-852A-422E020726CC}" destId="{386BDCD2-416B-4E66-B98D-E2497CD96338}" srcOrd="3" destOrd="0" presId="urn:microsoft.com/office/officeart/2009/3/layout/StepUpProcess"/>
    <dgm:cxn modelId="{8AEAFC4C-648B-4789-AFD2-77E87BDFA78E}" type="presParOf" srcId="{386BDCD2-416B-4E66-B98D-E2497CD96338}" destId="{1BBDFE7A-E6E0-4BA1-BFC0-74BD64E3E548}" srcOrd="0" destOrd="0" presId="urn:microsoft.com/office/officeart/2009/3/layout/StepUpProcess"/>
    <dgm:cxn modelId="{C3B441B3-1441-4309-A4F8-2C2AC0C97E5F}" type="presParOf" srcId="{D3A51F04-3B43-4519-852A-422E020726CC}" destId="{B84FD9CD-0570-49D5-97D7-1B8BA1112D4F}" srcOrd="4" destOrd="0" presId="urn:microsoft.com/office/officeart/2009/3/layout/StepUpProcess"/>
    <dgm:cxn modelId="{A6AE5D9C-DB46-4116-B3BC-B74C0C3D3930}" type="presParOf" srcId="{B84FD9CD-0570-49D5-97D7-1B8BA1112D4F}" destId="{74C29A50-FD09-42F0-894F-16B980DDA749}" srcOrd="0" destOrd="0" presId="urn:microsoft.com/office/officeart/2009/3/layout/StepUpProcess"/>
    <dgm:cxn modelId="{99BA9C1D-6945-4F3B-B86B-1240A1D05550}" type="presParOf" srcId="{B84FD9CD-0570-49D5-97D7-1B8BA1112D4F}" destId="{6746CFA6-C2A0-4FB2-882E-117536FC6436}" srcOrd="1" destOrd="0" presId="urn:microsoft.com/office/officeart/2009/3/layout/StepUpProcess"/>
    <dgm:cxn modelId="{6A8127C4-4F34-4100-AD93-58619C224549}" type="presParOf" srcId="{B84FD9CD-0570-49D5-97D7-1B8BA1112D4F}" destId="{A578C333-0A9F-411C-A16B-BBF05D3DE65A}" srcOrd="2" destOrd="0" presId="urn:microsoft.com/office/officeart/2009/3/layout/StepUpProcess"/>
    <dgm:cxn modelId="{734F996B-9865-4175-A715-E645B408CDA4}" type="presParOf" srcId="{D3A51F04-3B43-4519-852A-422E020726CC}" destId="{54EEBFAD-4607-42A8-98DA-640FF950F343}" srcOrd="5" destOrd="0" presId="urn:microsoft.com/office/officeart/2009/3/layout/StepUpProcess"/>
    <dgm:cxn modelId="{CFDC5D06-AB61-487B-9731-544A87433293}" type="presParOf" srcId="{54EEBFAD-4607-42A8-98DA-640FF950F343}" destId="{876B0178-4259-4F13-8C44-4A6C1580070E}" srcOrd="0" destOrd="0" presId="urn:microsoft.com/office/officeart/2009/3/layout/StepUpProcess"/>
    <dgm:cxn modelId="{0DCC3B6E-EEBB-49F7-81F9-DDF041BB0903}" type="presParOf" srcId="{D3A51F04-3B43-4519-852A-422E020726CC}" destId="{D4E4BDCF-CD79-4028-B858-1D375F8D2B95}" srcOrd="6" destOrd="0" presId="urn:microsoft.com/office/officeart/2009/3/layout/StepUpProcess"/>
    <dgm:cxn modelId="{6417BCC1-C6EB-401F-AEBC-292C18987D9D}" type="presParOf" srcId="{D4E4BDCF-CD79-4028-B858-1D375F8D2B95}" destId="{BAD26F23-C285-464F-BEAA-19EC11A0E4D5}" srcOrd="0" destOrd="0" presId="urn:microsoft.com/office/officeart/2009/3/layout/StepUpProcess"/>
    <dgm:cxn modelId="{6FDB5C60-A7F8-41C8-8829-36590008E586}" type="presParOf" srcId="{D4E4BDCF-CD79-4028-B858-1D375F8D2B95}" destId="{3EDB99C4-83F4-41D0-A0C9-641DB3401FA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0F5B76A-F9DA-494B-A08C-F0A70DFCF48E}" type="doc">
      <dgm:prSet loTypeId="urn:microsoft.com/office/officeart/2005/8/layout/StepDownProcess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F0B8CFA-EF8E-4D5F-B541-9757F7C5D867}">
      <dgm:prSet phldrT="[Texto]" custT="1"/>
      <dgm:spPr/>
      <dgm:t>
        <a:bodyPr/>
        <a:lstStyle/>
        <a:p>
          <a:r>
            <a:rPr lang="es-ES" sz="1800" dirty="0"/>
            <a:t>Administración Turística</a:t>
          </a:r>
        </a:p>
      </dgm:t>
    </dgm:pt>
    <dgm:pt modelId="{F2835D5C-27A3-4728-9F6C-BCFB7358FEA7}" type="parTrans" cxnId="{CA951726-3DDE-44C0-9D8C-8CBCDA1DD921}">
      <dgm:prSet/>
      <dgm:spPr/>
      <dgm:t>
        <a:bodyPr/>
        <a:lstStyle/>
        <a:p>
          <a:endParaRPr lang="es-ES" sz="1600"/>
        </a:p>
      </dgm:t>
    </dgm:pt>
    <dgm:pt modelId="{581F3EA2-01FD-4B78-8B52-04FDCBE5ED04}" type="sibTrans" cxnId="{CA951726-3DDE-44C0-9D8C-8CBCDA1DD921}">
      <dgm:prSet/>
      <dgm:spPr/>
      <dgm:t>
        <a:bodyPr/>
        <a:lstStyle/>
        <a:p>
          <a:endParaRPr lang="es-ES" sz="1600"/>
        </a:p>
      </dgm:t>
    </dgm:pt>
    <dgm:pt modelId="{D534DF4C-AE2B-4273-B06D-47B384F97671}">
      <dgm:prSet phldrT="[Texto]" custT="1"/>
      <dgm:spPr/>
      <dgm:t>
        <a:bodyPr/>
        <a:lstStyle/>
        <a:p>
          <a:r>
            <a:rPr lang="es-ES" sz="1600" dirty="0"/>
            <a:t>Planificación turística</a:t>
          </a:r>
        </a:p>
      </dgm:t>
    </dgm:pt>
    <dgm:pt modelId="{F87F72EE-469A-436F-BE78-191F754900E1}" type="parTrans" cxnId="{D16A13E7-A18B-4CD4-900A-A42381183085}">
      <dgm:prSet/>
      <dgm:spPr/>
      <dgm:t>
        <a:bodyPr/>
        <a:lstStyle/>
        <a:p>
          <a:endParaRPr lang="es-ES" sz="1600"/>
        </a:p>
      </dgm:t>
    </dgm:pt>
    <dgm:pt modelId="{CD0A48E4-596A-496D-8D1A-780346436A4F}" type="sibTrans" cxnId="{D16A13E7-A18B-4CD4-900A-A42381183085}">
      <dgm:prSet/>
      <dgm:spPr/>
      <dgm:t>
        <a:bodyPr/>
        <a:lstStyle/>
        <a:p>
          <a:endParaRPr lang="es-ES" sz="1600"/>
        </a:p>
      </dgm:t>
    </dgm:pt>
    <dgm:pt modelId="{BE37ABA1-0DF9-449E-A0E7-53CF61C93AE5}">
      <dgm:prSet phldrT="[Texto]" custT="1"/>
      <dgm:spPr/>
      <dgm:t>
        <a:bodyPr/>
        <a:lstStyle/>
        <a:p>
          <a:r>
            <a:rPr lang="es-ES" sz="1800"/>
            <a:t>Guianza Turística</a:t>
          </a:r>
        </a:p>
      </dgm:t>
    </dgm:pt>
    <dgm:pt modelId="{3AE747CA-4892-4275-8CB5-2FE8552C9861}" type="parTrans" cxnId="{E73E23C2-9D46-4EDE-BA30-845DCC3024D9}">
      <dgm:prSet/>
      <dgm:spPr/>
      <dgm:t>
        <a:bodyPr/>
        <a:lstStyle/>
        <a:p>
          <a:endParaRPr lang="es-ES" sz="1600"/>
        </a:p>
      </dgm:t>
    </dgm:pt>
    <dgm:pt modelId="{750EF0A4-3CA0-4C83-85C1-D5BE53999240}" type="sibTrans" cxnId="{E73E23C2-9D46-4EDE-BA30-845DCC3024D9}">
      <dgm:prSet/>
      <dgm:spPr/>
      <dgm:t>
        <a:bodyPr/>
        <a:lstStyle/>
        <a:p>
          <a:endParaRPr lang="es-ES" sz="1600"/>
        </a:p>
      </dgm:t>
    </dgm:pt>
    <dgm:pt modelId="{1959C5AE-2D17-4F7E-AECA-7A544F018E2A}">
      <dgm:prSet phldrT="[Texto]" custT="1"/>
      <dgm:spPr/>
      <dgm:t>
        <a:bodyPr/>
        <a:lstStyle/>
        <a:p>
          <a:r>
            <a:rPr lang="es-ES" sz="1600"/>
            <a:t>Turismo de aventura</a:t>
          </a:r>
        </a:p>
      </dgm:t>
    </dgm:pt>
    <dgm:pt modelId="{0659F00B-2D28-43B6-89ED-37DB70EA1CC1}" type="parTrans" cxnId="{AC290DEE-4865-49FE-BA02-AB185AA3580D}">
      <dgm:prSet/>
      <dgm:spPr/>
      <dgm:t>
        <a:bodyPr/>
        <a:lstStyle/>
        <a:p>
          <a:endParaRPr lang="es-ES" sz="1600"/>
        </a:p>
      </dgm:t>
    </dgm:pt>
    <dgm:pt modelId="{072FCE02-4368-40C8-B3F1-3A5ED1C5D6C8}" type="sibTrans" cxnId="{AC290DEE-4865-49FE-BA02-AB185AA3580D}">
      <dgm:prSet/>
      <dgm:spPr/>
      <dgm:t>
        <a:bodyPr/>
        <a:lstStyle/>
        <a:p>
          <a:endParaRPr lang="es-ES" sz="1600"/>
        </a:p>
      </dgm:t>
    </dgm:pt>
    <dgm:pt modelId="{5DF18589-2320-48D7-B358-175E17CB7025}">
      <dgm:prSet phldrT="[Texto]" custT="1"/>
      <dgm:spPr/>
      <dgm:t>
        <a:bodyPr/>
        <a:lstStyle/>
        <a:p>
          <a:r>
            <a:rPr lang="es-ES" sz="1800"/>
            <a:t>Gastronomía</a:t>
          </a:r>
        </a:p>
      </dgm:t>
    </dgm:pt>
    <dgm:pt modelId="{230280D3-9AC0-4016-95A5-5C9AE02148B8}" type="parTrans" cxnId="{DFC16B7D-5871-42A8-B89B-D2C1A2F29138}">
      <dgm:prSet/>
      <dgm:spPr/>
      <dgm:t>
        <a:bodyPr/>
        <a:lstStyle/>
        <a:p>
          <a:endParaRPr lang="es-ES" sz="1600"/>
        </a:p>
      </dgm:t>
    </dgm:pt>
    <dgm:pt modelId="{0A649CEB-EAA0-4178-A9BB-65C938E76529}" type="sibTrans" cxnId="{DFC16B7D-5871-42A8-B89B-D2C1A2F29138}">
      <dgm:prSet/>
      <dgm:spPr/>
      <dgm:t>
        <a:bodyPr/>
        <a:lstStyle/>
        <a:p>
          <a:endParaRPr lang="es-ES" sz="1600"/>
        </a:p>
      </dgm:t>
    </dgm:pt>
    <dgm:pt modelId="{655D0574-FFE9-42BE-A169-4C5A3A787883}">
      <dgm:prSet phldrT="[Texto]" custT="1"/>
      <dgm:spPr/>
      <dgm:t>
        <a:bodyPr/>
        <a:lstStyle/>
        <a:p>
          <a:r>
            <a:rPr lang="es-ES" sz="1600"/>
            <a:t>Planificación de menús</a:t>
          </a:r>
        </a:p>
      </dgm:t>
    </dgm:pt>
    <dgm:pt modelId="{E5B870F0-310F-4EC2-B64A-FD39C34F846E}" type="parTrans" cxnId="{EBE4C5D1-F1D6-4622-9F7A-08D82A8BE176}">
      <dgm:prSet/>
      <dgm:spPr/>
      <dgm:t>
        <a:bodyPr/>
        <a:lstStyle/>
        <a:p>
          <a:endParaRPr lang="es-ES" sz="1600"/>
        </a:p>
      </dgm:t>
    </dgm:pt>
    <dgm:pt modelId="{92046D37-ED30-45CE-A5D1-C57C7DD0AFB1}" type="sibTrans" cxnId="{EBE4C5D1-F1D6-4622-9F7A-08D82A8BE176}">
      <dgm:prSet/>
      <dgm:spPr/>
      <dgm:t>
        <a:bodyPr/>
        <a:lstStyle/>
        <a:p>
          <a:endParaRPr lang="es-ES" sz="1600"/>
        </a:p>
      </dgm:t>
    </dgm:pt>
    <dgm:pt modelId="{4CBE884E-F102-4C11-B902-2F94928A1D4C}">
      <dgm:prSet phldrT="[Texto]" custT="1"/>
      <dgm:spPr/>
      <dgm:t>
        <a:bodyPr/>
        <a:lstStyle/>
        <a:p>
          <a:r>
            <a:rPr lang="es-ES" sz="1600" dirty="0"/>
            <a:t>Gestión de calidad</a:t>
          </a:r>
        </a:p>
      </dgm:t>
    </dgm:pt>
    <dgm:pt modelId="{E663A397-19B8-4646-BD81-FE759F7C35BF}" type="parTrans" cxnId="{7E74D495-2363-41D4-9FCC-ABB83005177D}">
      <dgm:prSet/>
      <dgm:spPr/>
      <dgm:t>
        <a:bodyPr/>
        <a:lstStyle/>
        <a:p>
          <a:endParaRPr lang="es-ES" sz="1600"/>
        </a:p>
      </dgm:t>
    </dgm:pt>
    <dgm:pt modelId="{0A1C5238-94F1-48DD-934F-CB343A931104}" type="sibTrans" cxnId="{7E74D495-2363-41D4-9FCC-ABB83005177D}">
      <dgm:prSet/>
      <dgm:spPr/>
      <dgm:t>
        <a:bodyPr/>
        <a:lstStyle/>
        <a:p>
          <a:endParaRPr lang="es-ES" sz="1600"/>
        </a:p>
      </dgm:t>
    </dgm:pt>
    <dgm:pt modelId="{65D7E246-A11B-4005-83B0-44CDC4FFDE9B}">
      <dgm:prSet phldrT="[Texto]" custT="1"/>
      <dgm:spPr/>
      <dgm:t>
        <a:bodyPr/>
        <a:lstStyle/>
        <a:p>
          <a:r>
            <a:rPr lang="es-ES" sz="1600" dirty="0"/>
            <a:t>Técnicas de guiar</a:t>
          </a:r>
        </a:p>
      </dgm:t>
    </dgm:pt>
    <dgm:pt modelId="{B1378C28-30A7-4507-85E6-F9C2DA4C4B59}" type="parTrans" cxnId="{0CBF1C7C-6417-4F34-AA02-967575C95BB3}">
      <dgm:prSet/>
      <dgm:spPr/>
      <dgm:t>
        <a:bodyPr/>
        <a:lstStyle/>
        <a:p>
          <a:endParaRPr lang="es-ES" sz="1600"/>
        </a:p>
      </dgm:t>
    </dgm:pt>
    <dgm:pt modelId="{02D6E1B1-92AD-45E7-A071-6F2F838A4608}" type="sibTrans" cxnId="{0CBF1C7C-6417-4F34-AA02-967575C95BB3}">
      <dgm:prSet/>
      <dgm:spPr/>
      <dgm:t>
        <a:bodyPr/>
        <a:lstStyle/>
        <a:p>
          <a:endParaRPr lang="es-ES" sz="1600"/>
        </a:p>
      </dgm:t>
    </dgm:pt>
    <dgm:pt modelId="{D762F3DE-3254-44AA-A6F8-D7531D3A32F8}">
      <dgm:prSet phldrT="[Texto]" custT="1"/>
      <dgm:spPr/>
      <dgm:t>
        <a:bodyPr/>
        <a:lstStyle/>
        <a:p>
          <a:r>
            <a:rPr lang="es-ES" sz="1600"/>
            <a:t>Inglés básico</a:t>
          </a:r>
        </a:p>
      </dgm:t>
    </dgm:pt>
    <dgm:pt modelId="{AA50F3A1-8831-433B-91F9-F1B8A6EA0924}" type="parTrans" cxnId="{0B31E8E8-E93D-4FAD-ABE3-DA8BF8C2756B}">
      <dgm:prSet/>
      <dgm:spPr/>
      <dgm:t>
        <a:bodyPr/>
        <a:lstStyle/>
        <a:p>
          <a:endParaRPr lang="es-ES" sz="1600"/>
        </a:p>
      </dgm:t>
    </dgm:pt>
    <dgm:pt modelId="{C43C0C6A-B241-4D5C-BAC1-59B32F1EB8D3}" type="sibTrans" cxnId="{0B31E8E8-E93D-4FAD-ABE3-DA8BF8C2756B}">
      <dgm:prSet/>
      <dgm:spPr/>
      <dgm:t>
        <a:bodyPr/>
        <a:lstStyle/>
        <a:p>
          <a:endParaRPr lang="es-ES" sz="1600"/>
        </a:p>
      </dgm:t>
    </dgm:pt>
    <dgm:pt modelId="{8F7A045C-EC0D-4472-876D-290190F57B1C}">
      <dgm:prSet phldrT="[Texto]" custT="1"/>
      <dgm:spPr/>
      <dgm:t>
        <a:bodyPr/>
        <a:lstStyle/>
        <a:p>
          <a:r>
            <a:rPr lang="es-ES" sz="1600" dirty="0"/>
            <a:t>Seguridad alimentaria</a:t>
          </a:r>
        </a:p>
      </dgm:t>
    </dgm:pt>
    <dgm:pt modelId="{8A87D713-27F0-4609-95FE-DCD23EAB9CBC}" type="parTrans" cxnId="{9B51E16F-F886-44B0-A406-2808422D98F4}">
      <dgm:prSet/>
      <dgm:spPr/>
      <dgm:t>
        <a:bodyPr/>
        <a:lstStyle/>
        <a:p>
          <a:endParaRPr lang="es-ES" sz="1600"/>
        </a:p>
      </dgm:t>
    </dgm:pt>
    <dgm:pt modelId="{ECE7A6F7-AD17-4933-B7BF-59FED14A05DA}" type="sibTrans" cxnId="{9B51E16F-F886-44B0-A406-2808422D98F4}">
      <dgm:prSet/>
      <dgm:spPr/>
      <dgm:t>
        <a:bodyPr/>
        <a:lstStyle/>
        <a:p>
          <a:endParaRPr lang="es-ES" sz="1600"/>
        </a:p>
      </dgm:t>
    </dgm:pt>
    <dgm:pt modelId="{0CF72242-0118-49EF-BAC7-25E926A6EDDE}">
      <dgm:prSet phldrT="[Texto]" custT="1"/>
      <dgm:spPr/>
      <dgm:t>
        <a:bodyPr/>
        <a:lstStyle/>
        <a:p>
          <a:r>
            <a:rPr lang="es-ES" sz="1600"/>
            <a:t>Atención al cliente</a:t>
          </a:r>
        </a:p>
      </dgm:t>
    </dgm:pt>
    <dgm:pt modelId="{708A41F0-281D-45F6-A05F-A608F736D31E}" type="parTrans" cxnId="{376E428F-6E46-4325-AF4A-53991E072578}">
      <dgm:prSet/>
      <dgm:spPr/>
      <dgm:t>
        <a:bodyPr/>
        <a:lstStyle/>
        <a:p>
          <a:endParaRPr lang="es-ES" sz="1600"/>
        </a:p>
      </dgm:t>
    </dgm:pt>
    <dgm:pt modelId="{D678AA34-D38E-49D6-A422-1DAE24AA3CAA}" type="sibTrans" cxnId="{376E428F-6E46-4325-AF4A-53991E072578}">
      <dgm:prSet/>
      <dgm:spPr/>
      <dgm:t>
        <a:bodyPr/>
        <a:lstStyle/>
        <a:p>
          <a:endParaRPr lang="es-ES" sz="1600"/>
        </a:p>
      </dgm:t>
    </dgm:pt>
    <dgm:pt modelId="{619550FE-8EBF-4107-8747-99FCE15D1E0B}">
      <dgm:prSet custT="1"/>
      <dgm:spPr/>
      <dgm:t>
        <a:bodyPr/>
        <a:lstStyle/>
        <a:p>
          <a:r>
            <a:rPr lang="es-ES" sz="1800"/>
            <a:t>Hospitalidad</a:t>
          </a:r>
        </a:p>
      </dgm:t>
    </dgm:pt>
    <dgm:pt modelId="{9E92EBE0-33FA-4070-B8FE-5296DB80447A}" type="parTrans" cxnId="{518A61B6-5DD3-4B55-AF23-2549F62AFC1D}">
      <dgm:prSet/>
      <dgm:spPr/>
      <dgm:t>
        <a:bodyPr/>
        <a:lstStyle/>
        <a:p>
          <a:endParaRPr lang="es-ES" sz="1600"/>
        </a:p>
      </dgm:t>
    </dgm:pt>
    <dgm:pt modelId="{DBE3A54E-D8CE-4276-8EC8-370A9E80A914}" type="sibTrans" cxnId="{518A61B6-5DD3-4B55-AF23-2549F62AFC1D}">
      <dgm:prSet/>
      <dgm:spPr/>
      <dgm:t>
        <a:bodyPr/>
        <a:lstStyle/>
        <a:p>
          <a:endParaRPr lang="es-ES" sz="1600"/>
        </a:p>
      </dgm:t>
    </dgm:pt>
    <dgm:pt modelId="{1C9E3233-F898-40BB-9612-1B5B718612CD}">
      <dgm:prSet custT="1"/>
      <dgm:spPr/>
      <dgm:t>
        <a:bodyPr/>
        <a:lstStyle/>
        <a:p>
          <a:r>
            <a:rPr lang="es-ES" sz="1600" dirty="0"/>
            <a:t>Atención al cliente</a:t>
          </a:r>
        </a:p>
      </dgm:t>
    </dgm:pt>
    <dgm:pt modelId="{C3530687-1092-4490-AC0E-7A23578914A4}" type="parTrans" cxnId="{D66CBBE4-22DD-4CDA-8455-10375923EE5A}">
      <dgm:prSet/>
      <dgm:spPr/>
      <dgm:t>
        <a:bodyPr/>
        <a:lstStyle/>
        <a:p>
          <a:endParaRPr lang="es-ES" sz="1600"/>
        </a:p>
      </dgm:t>
    </dgm:pt>
    <dgm:pt modelId="{7775A505-282B-436E-A8A6-3AEB62911DB6}" type="sibTrans" cxnId="{D66CBBE4-22DD-4CDA-8455-10375923EE5A}">
      <dgm:prSet/>
      <dgm:spPr/>
      <dgm:t>
        <a:bodyPr/>
        <a:lstStyle/>
        <a:p>
          <a:endParaRPr lang="es-ES" sz="1600"/>
        </a:p>
      </dgm:t>
    </dgm:pt>
    <dgm:pt modelId="{381B5701-4997-4655-BBC9-81188BDA2457}" type="pres">
      <dgm:prSet presAssocID="{00F5B76A-F9DA-494B-A08C-F0A70DFCF48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3D0B224B-2793-4704-ABF3-62BD811B5DB6}" type="pres">
      <dgm:prSet presAssocID="{EF0B8CFA-EF8E-4D5F-B541-9757F7C5D867}" presName="composite" presStyleCnt="0"/>
      <dgm:spPr/>
    </dgm:pt>
    <dgm:pt modelId="{A4261B98-1C4E-4C79-B0F2-3641C1A2DA8B}" type="pres">
      <dgm:prSet presAssocID="{EF0B8CFA-EF8E-4D5F-B541-9757F7C5D867}" presName="bentUpArrow1" presStyleLbl="alignImgPlace1" presStyleIdx="0" presStyleCnt="3"/>
      <dgm:spPr/>
    </dgm:pt>
    <dgm:pt modelId="{C0557F46-F8BA-4416-BA9C-9C5B71374405}" type="pres">
      <dgm:prSet presAssocID="{EF0B8CFA-EF8E-4D5F-B541-9757F7C5D867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8348D5-A7AB-490A-BE2B-B38DC362F179}" type="pres">
      <dgm:prSet presAssocID="{EF0B8CFA-EF8E-4D5F-B541-9757F7C5D867}" presName="ChildText" presStyleLbl="revTx" presStyleIdx="0" presStyleCnt="4" custScaleX="162561" custLinFactNeighborX="345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029A2E-C04B-41CC-9718-253FA99EE086}" type="pres">
      <dgm:prSet presAssocID="{581F3EA2-01FD-4B78-8B52-04FDCBE5ED04}" presName="sibTrans" presStyleCnt="0"/>
      <dgm:spPr/>
    </dgm:pt>
    <dgm:pt modelId="{BB4EC454-8308-4B4C-A701-647EA9CA870B}" type="pres">
      <dgm:prSet presAssocID="{BE37ABA1-0DF9-449E-A0E7-53CF61C93AE5}" presName="composite" presStyleCnt="0"/>
      <dgm:spPr/>
    </dgm:pt>
    <dgm:pt modelId="{73E9395C-76CF-4C42-AA31-87D5CCED8163}" type="pres">
      <dgm:prSet presAssocID="{BE37ABA1-0DF9-449E-A0E7-53CF61C93AE5}" presName="bentUpArrow1" presStyleLbl="alignImgPlace1" presStyleIdx="1" presStyleCnt="3"/>
      <dgm:spPr/>
    </dgm:pt>
    <dgm:pt modelId="{F739A93F-2AD4-4AFF-99EC-0183A70EAA58}" type="pres">
      <dgm:prSet presAssocID="{BE37ABA1-0DF9-449E-A0E7-53CF61C93AE5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F4E92D-227F-46BA-96B7-63361212E107}" type="pres">
      <dgm:prSet presAssocID="{BE37ABA1-0DF9-449E-A0E7-53CF61C93AE5}" presName="ChildText" presStyleLbl="revTx" presStyleIdx="1" presStyleCnt="4" custScaleX="153272" custLinFactNeighborX="359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698F9A-0A54-4BD1-87E3-3C161D8A4B82}" type="pres">
      <dgm:prSet presAssocID="{750EF0A4-3CA0-4C83-85C1-D5BE53999240}" presName="sibTrans" presStyleCnt="0"/>
      <dgm:spPr/>
    </dgm:pt>
    <dgm:pt modelId="{E2A9C4F4-20FA-409F-82EA-1143031C6525}" type="pres">
      <dgm:prSet presAssocID="{5DF18589-2320-48D7-B358-175E17CB7025}" presName="composite" presStyleCnt="0"/>
      <dgm:spPr/>
    </dgm:pt>
    <dgm:pt modelId="{D9B792C2-4AED-477B-B793-31140FB73ECD}" type="pres">
      <dgm:prSet presAssocID="{5DF18589-2320-48D7-B358-175E17CB7025}" presName="bentUpArrow1" presStyleLbl="alignImgPlace1" presStyleIdx="2" presStyleCnt="3"/>
      <dgm:spPr/>
    </dgm:pt>
    <dgm:pt modelId="{AA232A0D-C1D2-44DA-8B01-CBA809DDD5CD}" type="pres">
      <dgm:prSet presAssocID="{5DF18589-2320-48D7-B358-175E17CB7025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62E9BC-A023-4F4A-BBA4-BCD0D49B8EAA}" type="pres">
      <dgm:prSet presAssocID="{5DF18589-2320-48D7-B358-175E17CB7025}" presName="ChildText" presStyleLbl="revTx" presStyleIdx="2" presStyleCnt="4" custScaleX="170831" custLinFactNeighborX="390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BB0647-E098-48AB-9AD1-E3387C88141B}" type="pres">
      <dgm:prSet presAssocID="{0A649CEB-EAA0-4178-A9BB-65C938E76529}" presName="sibTrans" presStyleCnt="0"/>
      <dgm:spPr/>
    </dgm:pt>
    <dgm:pt modelId="{B771B488-00A0-47AD-864C-178D36F5F2A4}" type="pres">
      <dgm:prSet presAssocID="{619550FE-8EBF-4107-8747-99FCE15D1E0B}" presName="composite" presStyleCnt="0"/>
      <dgm:spPr/>
    </dgm:pt>
    <dgm:pt modelId="{F99BCDD5-B736-4799-B603-28112622A004}" type="pres">
      <dgm:prSet presAssocID="{619550FE-8EBF-4107-8747-99FCE15D1E0B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53A8E8-F5DB-4EDF-B6D5-B38B36F8C55F}" type="pres">
      <dgm:prSet presAssocID="{619550FE-8EBF-4107-8747-99FCE15D1E0B}" presName="FinalChild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C290DEE-4865-49FE-BA02-AB185AA3580D}" srcId="{BE37ABA1-0DF9-449E-A0E7-53CF61C93AE5}" destId="{1959C5AE-2D17-4F7E-AECA-7A544F018E2A}" srcOrd="0" destOrd="0" parTransId="{0659F00B-2D28-43B6-89ED-37DB70EA1CC1}" sibTransId="{072FCE02-4368-40C8-B3F1-3A5ED1C5D6C8}"/>
    <dgm:cxn modelId="{D54C7079-5B02-4DF0-898E-A806E5A99EF2}" type="presOf" srcId="{8F7A045C-EC0D-4472-876D-290190F57B1C}" destId="{AB62E9BC-A023-4F4A-BBA4-BCD0D49B8EAA}" srcOrd="0" destOrd="1" presId="urn:microsoft.com/office/officeart/2005/8/layout/StepDownProcess"/>
    <dgm:cxn modelId="{CA951726-3DDE-44C0-9D8C-8CBCDA1DD921}" srcId="{00F5B76A-F9DA-494B-A08C-F0A70DFCF48E}" destId="{EF0B8CFA-EF8E-4D5F-B541-9757F7C5D867}" srcOrd="0" destOrd="0" parTransId="{F2835D5C-27A3-4728-9F6C-BCFB7358FEA7}" sibTransId="{581F3EA2-01FD-4B78-8B52-04FDCBE5ED04}"/>
    <dgm:cxn modelId="{DE2332C8-278C-4D69-BBDE-C419400E5DE4}" type="presOf" srcId="{1959C5AE-2D17-4F7E-AECA-7A544F018E2A}" destId="{1FF4E92D-227F-46BA-96B7-63361212E107}" srcOrd="0" destOrd="0" presId="urn:microsoft.com/office/officeart/2005/8/layout/StepDownProcess"/>
    <dgm:cxn modelId="{F9406D30-190C-4481-8CCA-16BEDCB1BF16}" type="presOf" srcId="{5DF18589-2320-48D7-B358-175E17CB7025}" destId="{AA232A0D-C1D2-44DA-8B01-CBA809DDD5CD}" srcOrd="0" destOrd="0" presId="urn:microsoft.com/office/officeart/2005/8/layout/StepDownProcess"/>
    <dgm:cxn modelId="{A2185275-BB98-44CE-97F4-2F8AA1D6760F}" type="presOf" srcId="{655D0574-FFE9-42BE-A169-4C5A3A787883}" destId="{AB62E9BC-A023-4F4A-BBA4-BCD0D49B8EAA}" srcOrd="0" destOrd="0" presId="urn:microsoft.com/office/officeart/2005/8/layout/StepDownProcess"/>
    <dgm:cxn modelId="{9B51E16F-F886-44B0-A406-2808422D98F4}" srcId="{5DF18589-2320-48D7-B358-175E17CB7025}" destId="{8F7A045C-EC0D-4472-876D-290190F57B1C}" srcOrd="1" destOrd="0" parTransId="{8A87D713-27F0-4609-95FE-DCD23EAB9CBC}" sibTransId="{ECE7A6F7-AD17-4933-B7BF-59FED14A05DA}"/>
    <dgm:cxn modelId="{7508FC8D-1C89-42EF-9461-91BB1CE17AF8}" type="presOf" srcId="{00F5B76A-F9DA-494B-A08C-F0A70DFCF48E}" destId="{381B5701-4997-4655-BBC9-81188BDA2457}" srcOrd="0" destOrd="0" presId="urn:microsoft.com/office/officeart/2005/8/layout/StepDownProcess"/>
    <dgm:cxn modelId="{E73E23C2-9D46-4EDE-BA30-845DCC3024D9}" srcId="{00F5B76A-F9DA-494B-A08C-F0A70DFCF48E}" destId="{BE37ABA1-0DF9-449E-A0E7-53CF61C93AE5}" srcOrd="1" destOrd="0" parTransId="{3AE747CA-4892-4275-8CB5-2FE8552C9861}" sibTransId="{750EF0A4-3CA0-4C83-85C1-D5BE53999240}"/>
    <dgm:cxn modelId="{EBE4C5D1-F1D6-4622-9F7A-08D82A8BE176}" srcId="{5DF18589-2320-48D7-B358-175E17CB7025}" destId="{655D0574-FFE9-42BE-A169-4C5A3A787883}" srcOrd="0" destOrd="0" parTransId="{E5B870F0-310F-4EC2-B64A-FD39C34F846E}" sibTransId="{92046D37-ED30-45CE-A5D1-C57C7DD0AFB1}"/>
    <dgm:cxn modelId="{D66CBBE4-22DD-4CDA-8455-10375923EE5A}" srcId="{619550FE-8EBF-4107-8747-99FCE15D1E0B}" destId="{1C9E3233-F898-40BB-9612-1B5B718612CD}" srcOrd="0" destOrd="0" parTransId="{C3530687-1092-4490-AC0E-7A23578914A4}" sibTransId="{7775A505-282B-436E-A8A6-3AEB62911DB6}"/>
    <dgm:cxn modelId="{10506F52-907D-45F3-9492-F7C9A415EAF9}" type="presOf" srcId="{D534DF4C-AE2B-4273-B06D-47B384F97671}" destId="{EF8348D5-A7AB-490A-BE2B-B38DC362F179}" srcOrd="0" destOrd="0" presId="urn:microsoft.com/office/officeart/2005/8/layout/StepDownProcess"/>
    <dgm:cxn modelId="{4A10650F-6CD5-47F0-B10A-E7BF881BFCBB}" type="presOf" srcId="{0CF72242-0118-49EF-BAC7-25E926A6EDDE}" destId="{AB62E9BC-A023-4F4A-BBA4-BCD0D49B8EAA}" srcOrd="0" destOrd="2" presId="urn:microsoft.com/office/officeart/2005/8/layout/StepDownProcess"/>
    <dgm:cxn modelId="{32E0D353-3386-499E-BC4E-C71BC887F5C7}" type="presOf" srcId="{EF0B8CFA-EF8E-4D5F-B541-9757F7C5D867}" destId="{C0557F46-F8BA-4416-BA9C-9C5B71374405}" srcOrd="0" destOrd="0" presId="urn:microsoft.com/office/officeart/2005/8/layout/StepDownProcess"/>
    <dgm:cxn modelId="{77A11AD2-4804-4AE2-A7BE-59896C6DF9B3}" type="presOf" srcId="{619550FE-8EBF-4107-8747-99FCE15D1E0B}" destId="{F99BCDD5-B736-4799-B603-28112622A004}" srcOrd="0" destOrd="0" presId="urn:microsoft.com/office/officeart/2005/8/layout/StepDownProcess"/>
    <dgm:cxn modelId="{376E428F-6E46-4325-AF4A-53991E072578}" srcId="{5DF18589-2320-48D7-B358-175E17CB7025}" destId="{0CF72242-0118-49EF-BAC7-25E926A6EDDE}" srcOrd="2" destOrd="0" parTransId="{708A41F0-281D-45F6-A05F-A608F736D31E}" sibTransId="{D678AA34-D38E-49D6-A422-1DAE24AA3CAA}"/>
    <dgm:cxn modelId="{7E74D495-2363-41D4-9FCC-ABB83005177D}" srcId="{EF0B8CFA-EF8E-4D5F-B541-9757F7C5D867}" destId="{4CBE884E-F102-4C11-B902-2F94928A1D4C}" srcOrd="1" destOrd="0" parTransId="{E663A397-19B8-4646-BD81-FE759F7C35BF}" sibTransId="{0A1C5238-94F1-48DD-934F-CB343A931104}"/>
    <dgm:cxn modelId="{89BF6A32-31E1-4838-B24E-12C55649A26F}" type="presOf" srcId="{1C9E3233-F898-40BB-9612-1B5B718612CD}" destId="{7753A8E8-F5DB-4EDF-B6D5-B38B36F8C55F}" srcOrd="0" destOrd="0" presId="urn:microsoft.com/office/officeart/2005/8/layout/StepDownProcess"/>
    <dgm:cxn modelId="{776F9710-A745-435C-9FB8-53303D1DDD6F}" type="presOf" srcId="{65D7E246-A11B-4005-83B0-44CDC4FFDE9B}" destId="{1FF4E92D-227F-46BA-96B7-63361212E107}" srcOrd="0" destOrd="1" presId="urn:microsoft.com/office/officeart/2005/8/layout/StepDownProcess"/>
    <dgm:cxn modelId="{0B31E8E8-E93D-4FAD-ABE3-DA8BF8C2756B}" srcId="{BE37ABA1-0DF9-449E-A0E7-53CF61C93AE5}" destId="{D762F3DE-3254-44AA-A6F8-D7531D3A32F8}" srcOrd="2" destOrd="0" parTransId="{AA50F3A1-8831-433B-91F9-F1B8A6EA0924}" sibTransId="{C43C0C6A-B241-4D5C-BAC1-59B32F1EB8D3}"/>
    <dgm:cxn modelId="{9C09C1DE-B3E1-4C7D-949F-ABEFFE61C138}" type="presOf" srcId="{4CBE884E-F102-4C11-B902-2F94928A1D4C}" destId="{EF8348D5-A7AB-490A-BE2B-B38DC362F179}" srcOrd="0" destOrd="1" presId="urn:microsoft.com/office/officeart/2005/8/layout/StepDownProcess"/>
    <dgm:cxn modelId="{DFC16B7D-5871-42A8-B89B-D2C1A2F29138}" srcId="{00F5B76A-F9DA-494B-A08C-F0A70DFCF48E}" destId="{5DF18589-2320-48D7-B358-175E17CB7025}" srcOrd="2" destOrd="0" parTransId="{230280D3-9AC0-4016-95A5-5C9AE02148B8}" sibTransId="{0A649CEB-EAA0-4178-A9BB-65C938E76529}"/>
    <dgm:cxn modelId="{56C23001-3513-4FF3-8932-C330CB833D03}" type="presOf" srcId="{D762F3DE-3254-44AA-A6F8-D7531D3A32F8}" destId="{1FF4E92D-227F-46BA-96B7-63361212E107}" srcOrd="0" destOrd="2" presId="urn:microsoft.com/office/officeart/2005/8/layout/StepDownProcess"/>
    <dgm:cxn modelId="{D16A13E7-A18B-4CD4-900A-A42381183085}" srcId="{EF0B8CFA-EF8E-4D5F-B541-9757F7C5D867}" destId="{D534DF4C-AE2B-4273-B06D-47B384F97671}" srcOrd="0" destOrd="0" parTransId="{F87F72EE-469A-436F-BE78-191F754900E1}" sibTransId="{CD0A48E4-596A-496D-8D1A-780346436A4F}"/>
    <dgm:cxn modelId="{518A61B6-5DD3-4B55-AF23-2549F62AFC1D}" srcId="{00F5B76A-F9DA-494B-A08C-F0A70DFCF48E}" destId="{619550FE-8EBF-4107-8747-99FCE15D1E0B}" srcOrd="3" destOrd="0" parTransId="{9E92EBE0-33FA-4070-B8FE-5296DB80447A}" sibTransId="{DBE3A54E-D8CE-4276-8EC8-370A9E80A914}"/>
    <dgm:cxn modelId="{0CBF1C7C-6417-4F34-AA02-967575C95BB3}" srcId="{BE37ABA1-0DF9-449E-A0E7-53CF61C93AE5}" destId="{65D7E246-A11B-4005-83B0-44CDC4FFDE9B}" srcOrd="1" destOrd="0" parTransId="{B1378C28-30A7-4507-85E6-F9C2DA4C4B59}" sibTransId="{02D6E1B1-92AD-45E7-A071-6F2F838A4608}"/>
    <dgm:cxn modelId="{78449094-AEFF-4678-B6FB-E0565C55B6B2}" type="presOf" srcId="{BE37ABA1-0DF9-449E-A0E7-53CF61C93AE5}" destId="{F739A93F-2AD4-4AFF-99EC-0183A70EAA58}" srcOrd="0" destOrd="0" presId="urn:microsoft.com/office/officeart/2005/8/layout/StepDownProcess"/>
    <dgm:cxn modelId="{3CA92D5E-E946-4A4B-9D00-945C2B944E2F}" type="presParOf" srcId="{381B5701-4997-4655-BBC9-81188BDA2457}" destId="{3D0B224B-2793-4704-ABF3-62BD811B5DB6}" srcOrd="0" destOrd="0" presId="urn:microsoft.com/office/officeart/2005/8/layout/StepDownProcess"/>
    <dgm:cxn modelId="{48FB2D57-740D-44D1-BB1D-36B7DA21695A}" type="presParOf" srcId="{3D0B224B-2793-4704-ABF3-62BD811B5DB6}" destId="{A4261B98-1C4E-4C79-B0F2-3641C1A2DA8B}" srcOrd="0" destOrd="0" presId="urn:microsoft.com/office/officeart/2005/8/layout/StepDownProcess"/>
    <dgm:cxn modelId="{E414B59E-4CDB-4C0F-85C8-0EA787B4C51C}" type="presParOf" srcId="{3D0B224B-2793-4704-ABF3-62BD811B5DB6}" destId="{C0557F46-F8BA-4416-BA9C-9C5B71374405}" srcOrd="1" destOrd="0" presId="urn:microsoft.com/office/officeart/2005/8/layout/StepDownProcess"/>
    <dgm:cxn modelId="{08AA96A6-0349-4267-B35A-41A919663AD6}" type="presParOf" srcId="{3D0B224B-2793-4704-ABF3-62BD811B5DB6}" destId="{EF8348D5-A7AB-490A-BE2B-B38DC362F179}" srcOrd="2" destOrd="0" presId="urn:microsoft.com/office/officeart/2005/8/layout/StepDownProcess"/>
    <dgm:cxn modelId="{15D9DE91-2C61-4A5D-8819-3A90E99CB37A}" type="presParOf" srcId="{381B5701-4997-4655-BBC9-81188BDA2457}" destId="{5A029A2E-C04B-41CC-9718-253FA99EE086}" srcOrd="1" destOrd="0" presId="urn:microsoft.com/office/officeart/2005/8/layout/StepDownProcess"/>
    <dgm:cxn modelId="{0C575E4C-4CAB-46B8-A36A-A8A8016100FB}" type="presParOf" srcId="{381B5701-4997-4655-BBC9-81188BDA2457}" destId="{BB4EC454-8308-4B4C-A701-647EA9CA870B}" srcOrd="2" destOrd="0" presId="urn:microsoft.com/office/officeart/2005/8/layout/StepDownProcess"/>
    <dgm:cxn modelId="{949C8B0E-E326-4A72-8309-DA47E9EE88BF}" type="presParOf" srcId="{BB4EC454-8308-4B4C-A701-647EA9CA870B}" destId="{73E9395C-76CF-4C42-AA31-87D5CCED8163}" srcOrd="0" destOrd="0" presId="urn:microsoft.com/office/officeart/2005/8/layout/StepDownProcess"/>
    <dgm:cxn modelId="{B2D3C726-D01C-4CCF-B1D5-B89638DC1999}" type="presParOf" srcId="{BB4EC454-8308-4B4C-A701-647EA9CA870B}" destId="{F739A93F-2AD4-4AFF-99EC-0183A70EAA58}" srcOrd="1" destOrd="0" presId="urn:microsoft.com/office/officeart/2005/8/layout/StepDownProcess"/>
    <dgm:cxn modelId="{C250E41C-563E-4BA7-B8C9-2E03CE475534}" type="presParOf" srcId="{BB4EC454-8308-4B4C-A701-647EA9CA870B}" destId="{1FF4E92D-227F-46BA-96B7-63361212E107}" srcOrd="2" destOrd="0" presId="urn:microsoft.com/office/officeart/2005/8/layout/StepDownProcess"/>
    <dgm:cxn modelId="{C9A79EE8-A765-49BA-A1F7-8CE1607C3838}" type="presParOf" srcId="{381B5701-4997-4655-BBC9-81188BDA2457}" destId="{BF698F9A-0A54-4BD1-87E3-3C161D8A4B82}" srcOrd="3" destOrd="0" presId="urn:microsoft.com/office/officeart/2005/8/layout/StepDownProcess"/>
    <dgm:cxn modelId="{DD696056-476D-43F9-B6DE-51A627D608C7}" type="presParOf" srcId="{381B5701-4997-4655-BBC9-81188BDA2457}" destId="{E2A9C4F4-20FA-409F-82EA-1143031C6525}" srcOrd="4" destOrd="0" presId="urn:microsoft.com/office/officeart/2005/8/layout/StepDownProcess"/>
    <dgm:cxn modelId="{3BD2C250-2290-4BA0-9E18-7666687A200F}" type="presParOf" srcId="{E2A9C4F4-20FA-409F-82EA-1143031C6525}" destId="{D9B792C2-4AED-477B-B793-31140FB73ECD}" srcOrd="0" destOrd="0" presId="urn:microsoft.com/office/officeart/2005/8/layout/StepDownProcess"/>
    <dgm:cxn modelId="{360B1A12-B7E3-4835-8B26-8394E7532EBF}" type="presParOf" srcId="{E2A9C4F4-20FA-409F-82EA-1143031C6525}" destId="{AA232A0D-C1D2-44DA-8B01-CBA809DDD5CD}" srcOrd="1" destOrd="0" presId="urn:microsoft.com/office/officeart/2005/8/layout/StepDownProcess"/>
    <dgm:cxn modelId="{54CF8E0B-9BC5-4E20-92F5-DC1DB92AEDE4}" type="presParOf" srcId="{E2A9C4F4-20FA-409F-82EA-1143031C6525}" destId="{AB62E9BC-A023-4F4A-BBA4-BCD0D49B8EAA}" srcOrd="2" destOrd="0" presId="urn:microsoft.com/office/officeart/2005/8/layout/StepDownProcess"/>
    <dgm:cxn modelId="{71FC07F0-7D0C-42F6-8F39-D0202DD5B267}" type="presParOf" srcId="{381B5701-4997-4655-BBC9-81188BDA2457}" destId="{FEBB0647-E098-48AB-9AD1-E3387C88141B}" srcOrd="5" destOrd="0" presId="urn:microsoft.com/office/officeart/2005/8/layout/StepDownProcess"/>
    <dgm:cxn modelId="{A26A3983-EBFC-42A7-904F-38EF26498C8D}" type="presParOf" srcId="{381B5701-4997-4655-BBC9-81188BDA2457}" destId="{B771B488-00A0-47AD-864C-178D36F5F2A4}" srcOrd="6" destOrd="0" presId="urn:microsoft.com/office/officeart/2005/8/layout/StepDownProcess"/>
    <dgm:cxn modelId="{DCA5C359-6E1B-464A-B8A7-E9876E3D4FE1}" type="presParOf" srcId="{B771B488-00A0-47AD-864C-178D36F5F2A4}" destId="{F99BCDD5-B736-4799-B603-28112622A004}" srcOrd="0" destOrd="0" presId="urn:microsoft.com/office/officeart/2005/8/layout/StepDownProcess"/>
    <dgm:cxn modelId="{26322F3D-F44E-4341-9105-8978B0D4F5EB}" type="presParOf" srcId="{B771B488-00A0-47AD-864C-178D36F5F2A4}" destId="{7753A8E8-F5DB-4EDF-B6D5-B38B36F8C55F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B6A7DB5-45A2-40D1-AAB8-AF794967F912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498F5517-106A-483F-B56C-C455692651AC}">
      <dgm:prSet phldrT="[Text]" custT="1"/>
      <dgm:spPr/>
      <dgm:t>
        <a:bodyPr/>
        <a:lstStyle/>
        <a:p>
          <a:r>
            <a:rPr lang="es-ES" sz="1800" dirty="0"/>
            <a:t>Turismo es esencial para el desarrollo de la economía y el cooperativismo es una disciplina que promueve el trabajo conjunto </a:t>
          </a:r>
          <a:endParaRPr lang="es-EC" sz="1800" dirty="0"/>
        </a:p>
      </dgm:t>
    </dgm:pt>
    <dgm:pt modelId="{62E6FF34-382C-4D31-95E2-3B691B65C86D}" type="parTrans" cxnId="{80C8DB9B-9E22-4BA5-B35A-8EFE152E9B17}">
      <dgm:prSet/>
      <dgm:spPr/>
      <dgm:t>
        <a:bodyPr/>
        <a:lstStyle/>
        <a:p>
          <a:endParaRPr lang="es-EC" sz="1800"/>
        </a:p>
      </dgm:t>
    </dgm:pt>
    <dgm:pt modelId="{DB471DBE-31AE-476F-A6BE-6E4DE506CE85}" type="sibTrans" cxnId="{80C8DB9B-9E22-4BA5-B35A-8EFE152E9B17}">
      <dgm:prSet/>
      <dgm:spPr/>
      <dgm:t>
        <a:bodyPr/>
        <a:lstStyle/>
        <a:p>
          <a:endParaRPr lang="es-EC" sz="1800"/>
        </a:p>
      </dgm:t>
    </dgm:pt>
    <dgm:pt modelId="{2A473170-7FED-4815-9348-800B514AA2AA}">
      <dgm:prSet phldrT="[Text]" custT="1"/>
      <dgm:spPr/>
      <dgm:t>
        <a:bodyPr/>
        <a:lstStyle/>
        <a:p>
          <a:r>
            <a:rPr lang="es-ES" sz="1800" dirty="0"/>
            <a:t>El sector productivo del cantón Esmeraldas está conformado por 36 cooperativas y asociaciones</a:t>
          </a:r>
          <a:endParaRPr lang="es-EC" sz="1800" dirty="0"/>
        </a:p>
      </dgm:t>
    </dgm:pt>
    <dgm:pt modelId="{18E8B713-39A8-4912-8954-0E9EFDA18C0A}" type="parTrans" cxnId="{F032E6DF-2833-442D-87A4-7C30C1F937AA}">
      <dgm:prSet/>
      <dgm:spPr/>
      <dgm:t>
        <a:bodyPr/>
        <a:lstStyle/>
        <a:p>
          <a:endParaRPr lang="es-EC" sz="1800"/>
        </a:p>
      </dgm:t>
    </dgm:pt>
    <dgm:pt modelId="{1EAD4DD7-563E-4F53-8F88-CEC38A3158E2}" type="sibTrans" cxnId="{F032E6DF-2833-442D-87A4-7C30C1F937AA}">
      <dgm:prSet/>
      <dgm:spPr/>
      <dgm:t>
        <a:bodyPr/>
        <a:lstStyle/>
        <a:p>
          <a:endParaRPr lang="es-EC" sz="1800"/>
        </a:p>
      </dgm:t>
    </dgm:pt>
    <dgm:pt modelId="{C2FDADB5-1300-4FC5-9022-746B96847705}">
      <dgm:prSet phldrT="[Text]" custT="1"/>
      <dgm:spPr/>
      <dgm:t>
        <a:bodyPr/>
        <a:lstStyle/>
        <a:p>
          <a:r>
            <a:rPr lang="es-EC" sz="1800" dirty="0"/>
            <a:t>Aplicación de instrumentos de recolección para conocer el perfil del visitante</a:t>
          </a:r>
        </a:p>
      </dgm:t>
    </dgm:pt>
    <dgm:pt modelId="{B9D6D155-91E8-410B-85C2-24F889F2DF8C}" type="parTrans" cxnId="{EABC815D-C6C2-4019-AF8E-4D32770F4FEA}">
      <dgm:prSet/>
      <dgm:spPr/>
      <dgm:t>
        <a:bodyPr/>
        <a:lstStyle/>
        <a:p>
          <a:endParaRPr lang="es-EC" sz="1800"/>
        </a:p>
      </dgm:t>
    </dgm:pt>
    <dgm:pt modelId="{49DD2D30-5BF6-42F0-874B-E8610566F51E}" type="sibTrans" cxnId="{EABC815D-C6C2-4019-AF8E-4D32770F4FEA}">
      <dgm:prSet/>
      <dgm:spPr/>
      <dgm:t>
        <a:bodyPr/>
        <a:lstStyle/>
        <a:p>
          <a:endParaRPr lang="es-EC" sz="1800"/>
        </a:p>
      </dgm:t>
    </dgm:pt>
    <dgm:pt modelId="{31DCFB14-A987-4BFF-93C4-61AAAB46FE77}">
      <dgm:prSet custT="1"/>
      <dgm:spPr/>
      <dgm:t>
        <a:bodyPr/>
        <a:lstStyle/>
        <a:p>
          <a:r>
            <a:rPr lang="es-ES" sz="1800" dirty="0"/>
            <a:t>Tres propuestas con enfoque natural y cultural; con temas como la creación de un circuito turístico, planes de capacitación y promoción</a:t>
          </a:r>
          <a:endParaRPr lang="es-EC" sz="1800" dirty="0"/>
        </a:p>
      </dgm:t>
    </dgm:pt>
    <dgm:pt modelId="{45EE26BF-2BEE-400B-BB32-3CAE27139176}" type="parTrans" cxnId="{A322756A-E9A6-4AE9-A4F3-3DD5291BA846}">
      <dgm:prSet/>
      <dgm:spPr/>
      <dgm:t>
        <a:bodyPr/>
        <a:lstStyle/>
        <a:p>
          <a:endParaRPr lang="es-EC" sz="1800"/>
        </a:p>
      </dgm:t>
    </dgm:pt>
    <dgm:pt modelId="{3419BAC0-0883-4E5B-AFA3-D6265AEDE3F5}" type="sibTrans" cxnId="{A322756A-E9A6-4AE9-A4F3-3DD5291BA846}">
      <dgm:prSet/>
      <dgm:spPr/>
      <dgm:t>
        <a:bodyPr/>
        <a:lstStyle/>
        <a:p>
          <a:endParaRPr lang="es-EC" sz="1800"/>
        </a:p>
      </dgm:t>
    </dgm:pt>
    <dgm:pt modelId="{10D25BF3-1758-4FD7-9585-FBBD8F31D8F4}">
      <dgm:prSet custT="1"/>
      <dgm:spPr/>
      <dgm:t>
        <a:bodyPr/>
        <a:lstStyle/>
        <a:p>
          <a:r>
            <a:rPr lang="es-ES" sz="1800" dirty="0"/>
            <a:t>Sus playas es su principal oferta, sin embargo, existen otras modalidades poco conocidas</a:t>
          </a:r>
        </a:p>
      </dgm:t>
    </dgm:pt>
    <dgm:pt modelId="{05C80D08-B239-489D-AB4F-109FBD4B1538}" type="parTrans" cxnId="{77D94F20-4E98-4A17-86CD-14E343DEA5BB}">
      <dgm:prSet/>
      <dgm:spPr/>
      <dgm:t>
        <a:bodyPr/>
        <a:lstStyle/>
        <a:p>
          <a:endParaRPr lang="es-ES" sz="1800"/>
        </a:p>
      </dgm:t>
    </dgm:pt>
    <dgm:pt modelId="{4CF1688C-020E-432D-9D08-082B16B1E673}" type="sibTrans" cxnId="{77D94F20-4E98-4A17-86CD-14E343DEA5BB}">
      <dgm:prSet/>
      <dgm:spPr/>
      <dgm:t>
        <a:bodyPr/>
        <a:lstStyle/>
        <a:p>
          <a:endParaRPr lang="es-ES" sz="1800"/>
        </a:p>
      </dgm:t>
    </dgm:pt>
    <dgm:pt modelId="{DBB0C14D-DCA0-49D7-A855-2E18F6D5E17A}" type="pres">
      <dgm:prSet presAssocID="{4B6A7DB5-45A2-40D1-AAB8-AF794967F91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0D6ED710-1B46-45E7-B585-568C398F80B9}" type="pres">
      <dgm:prSet presAssocID="{4B6A7DB5-45A2-40D1-AAB8-AF794967F912}" presName="Name1" presStyleCnt="0"/>
      <dgm:spPr/>
    </dgm:pt>
    <dgm:pt modelId="{AABFF06A-C106-4F51-9458-BF2B28AAE199}" type="pres">
      <dgm:prSet presAssocID="{4B6A7DB5-45A2-40D1-AAB8-AF794967F912}" presName="cycle" presStyleCnt="0"/>
      <dgm:spPr/>
    </dgm:pt>
    <dgm:pt modelId="{430B0F00-780A-47C5-AAE5-DB93AE7490CB}" type="pres">
      <dgm:prSet presAssocID="{4B6A7DB5-45A2-40D1-AAB8-AF794967F912}" presName="srcNode" presStyleLbl="node1" presStyleIdx="0" presStyleCnt="5"/>
      <dgm:spPr/>
    </dgm:pt>
    <dgm:pt modelId="{206462F3-702A-40FD-8AD0-BC2F9A90925B}" type="pres">
      <dgm:prSet presAssocID="{4B6A7DB5-45A2-40D1-AAB8-AF794967F912}" presName="conn" presStyleLbl="parChTrans1D2" presStyleIdx="0" presStyleCnt="1"/>
      <dgm:spPr/>
      <dgm:t>
        <a:bodyPr/>
        <a:lstStyle/>
        <a:p>
          <a:endParaRPr lang="es-ES"/>
        </a:p>
      </dgm:t>
    </dgm:pt>
    <dgm:pt modelId="{7F362C2C-6BF3-416D-8BBA-A46CE866C337}" type="pres">
      <dgm:prSet presAssocID="{4B6A7DB5-45A2-40D1-AAB8-AF794967F912}" presName="extraNode" presStyleLbl="node1" presStyleIdx="0" presStyleCnt="5"/>
      <dgm:spPr/>
    </dgm:pt>
    <dgm:pt modelId="{172D6619-C869-438F-B6B5-518B868CB381}" type="pres">
      <dgm:prSet presAssocID="{4B6A7DB5-45A2-40D1-AAB8-AF794967F912}" presName="dstNode" presStyleLbl="node1" presStyleIdx="0" presStyleCnt="5"/>
      <dgm:spPr/>
    </dgm:pt>
    <dgm:pt modelId="{5C3E7C47-35CA-4A4F-A4BE-B6B52280F8E2}" type="pres">
      <dgm:prSet presAssocID="{10D25BF3-1758-4FD7-9585-FBBD8F31D8F4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F18CF7-4872-4FD8-A30D-3F98A03F8440}" type="pres">
      <dgm:prSet presAssocID="{10D25BF3-1758-4FD7-9585-FBBD8F31D8F4}" presName="accent_1" presStyleCnt="0"/>
      <dgm:spPr/>
    </dgm:pt>
    <dgm:pt modelId="{D407FECC-E36A-4A62-AE4C-4AA21A4096ED}" type="pres">
      <dgm:prSet presAssocID="{10D25BF3-1758-4FD7-9585-FBBD8F31D8F4}" presName="accentRepeatNode" presStyleLbl="solidFgAcc1" presStyleIdx="0" presStyleCnt="5"/>
      <dgm:spPr/>
    </dgm:pt>
    <dgm:pt modelId="{589FAA66-96B9-4637-9779-EF70C48C2892}" type="pres">
      <dgm:prSet presAssocID="{498F5517-106A-483F-B56C-C455692651AC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09051D-0FA2-4951-94B4-0A9C15BAA5CB}" type="pres">
      <dgm:prSet presAssocID="{498F5517-106A-483F-B56C-C455692651AC}" presName="accent_2" presStyleCnt="0"/>
      <dgm:spPr/>
    </dgm:pt>
    <dgm:pt modelId="{C424BBE0-BCBC-4AD3-BF99-254F6645773C}" type="pres">
      <dgm:prSet presAssocID="{498F5517-106A-483F-B56C-C455692651AC}" presName="accentRepeatNode" presStyleLbl="solidFgAcc1" presStyleIdx="1" presStyleCnt="5" custScaleX="65468" custScaleY="56717"/>
      <dgm:spPr/>
    </dgm:pt>
    <dgm:pt modelId="{63C06E91-959D-4A1F-B665-6F65B861862F}" type="pres">
      <dgm:prSet presAssocID="{2A473170-7FED-4815-9348-800B514AA2AA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E06A99-0204-453B-AD74-B10A72714FAC}" type="pres">
      <dgm:prSet presAssocID="{2A473170-7FED-4815-9348-800B514AA2AA}" presName="accent_3" presStyleCnt="0"/>
      <dgm:spPr/>
    </dgm:pt>
    <dgm:pt modelId="{8B1C0B96-C440-4AEC-BC5C-C3A2EC8FF8ED}" type="pres">
      <dgm:prSet presAssocID="{2A473170-7FED-4815-9348-800B514AA2AA}" presName="accentRepeatNode" presStyleLbl="solidFgAcc1" presStyleIdx="2" presStyleCnt="5" custScaleX="65468" custScaleY="56717"/>
      <dgm:spPr/>
    </dgm:pt>
    <dgm:pt modelId="{53621D4B-5AC7-4CCD-8A48-1F4CC020F10B}" type="pres">
      <dgm:prSet presAssocID="{C2FDADB5-1300-4FC5-9022-746B96847705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21FE06-4C90-4DBA-B1E7-5E13B0EEB5F9}" type="pres">
      <dgm:prSet presAssocID="{C2FDADB5-1300-4FC5-9022-746B96847705}" presName="accent_4" presStyleCnt="0"/>
      <dgm:spPr/>
    </dgm:pt>
    <dgm:pt modelId="{E7418F71-0DC7-40DB-ACEA-09F24D21219D}" type="pres">
      <dgm:prSet presAssocID="{C2FDADB5-1300-4FC5-9022-746B96847705}" presName="accentRepeatNode" presStyleLbl="solidFgAcc1" presStyleIdx="3" presStyleCnt="5" custScaleX="65468" custScaleY="56717"/>
      <dgm:spPr/>
    </dgm:pt>
    <dgm:pt modelId="{3E28A55F-FD67-45A9-BB27-3E6E1AF84035}" type="pres">
      <dgm:prSet presAssocID="{31DCFB14-A987-4BFF-93C4-61AAAB46FE77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97D4EA-283D-4C62-BC7A-9D44D9080061}" type="pres">
      <dgm:prSet presAssocID="{31DCFB14-A987-4BFF-93C4-61AAAB46FE77}" presName="accent_5" presStyleCnt="0"/>
      <dgm:spPr/>
    </dgm:pt>
    <dgm:pt modelId="{35881BFC-4918-4534-A02C-3A6614249EC6}" type="pres">
      <dgm:prSet presAssocID="{31DCFB14-A987-4BFF-93C4-61AAAB46FE77}" presName="accentRepeatNode" presStyleLbl="solidFgAcc1" presStyleIdx="4" presStyleCnt="5" custScaleX="65468" custScaleY="56717"/>
      <dgm:spPr/>
    </dgm:pt>
  </dgm:ptLst>
  <dgm:cxnLst>
    <dgm:cxn modelId="{23CC5871-A81C-4C40-8452-BB4421C5B8A1}" type="presOf" srcId="{10D25BF3-1758-4FD7-9585-FBBD8F31D8F4}" destId="{5C3E7C47-35CA-4A4F-A4BE-B6B52280F8E2}" srcOrd="0" destOrd="0" presId="urn:microsoft.com/office/officeart/2008/layout/VerticalCurvedList"/>
    <dgm:cxn modelId="{EABC815D-C6C2-4019-AF8E-4D32770F4FEA}" srcId="{4B6A7DB5-45A2-40D1-AAB8-AF794967F912}" destId="{C2FDADB5-1300-4FC5-9022-746B96847705}" srcOrd="3" destOrd="0" parTransId="{B9D6D155-91E8-410B-85C2-24F889F2DF8C}" sibTransId="{49DD2D30-5BF6-42F0-874B-E8610566F51E}"/>
    <dgm:cxn modelId="{77D94F20-4E98-4A17-86CD-14E343DEA5BB}" srcId="{4B6A7DB5-45A2-40D1-AAB8-AF794967F912}" destId="{10D25BF3-1758-4FD7-9585-FBBD8F31D8F4}" srcOrd="0" destOrd="0" parTransId="{05C80D08-B239-489D-AB4F-109FBD4B1538}" sibTransId="{4CF1688C-020E-432D-9D08-082B16B1E673}"/>
    <dgm:cxn modelId="{AD103439-D678-4E9E-8822-7ED469A36E73}" type="presOf" srcId="{4B6A7DB5-45A2-40D1-AAB8-AF794967F912}" destId="{DBB0C14D-DCA0-49D7-A855-2E18F6D5E17A}" srcOrd="0" destOrd="0" presId="urn:microsoft.com/office/officeart/2008/layout/VerticalCurvedList"/>
    <dgm:cxn modelId="{80C8DB9B-9E22-4BA5-B35A-8EFE152E9B17}" srcId="{4B6A7DB5-45A2-40D1-AAB8-AF794967F912}" destId="{498F5517-106A-483F-B56C-C455692651AC}" srcOrd="1" destOrd="0" parTransId="{62E6FF34-382C-4D31-95E2-3B691B65C86D}" sibTransId="{DB471DBE-31AE-476F-A6BE-6E4DE506CE85}"/>
    <dgm:cxn modelId="{D7E586B8-9EDF-47FA-BCD4-64DA547AC139}" type="presOf" srcId="{C2FDADB5-1300-4FC5-9022-746B96847705}" destId="{53621D4B-5AC7-4CCD-8A48-1F4CC020F10B}" srcOrd="0" destOrd="0" presId="urn:microsoft.com/office/officeart/2008/layout/VerticalCurvedList"/>
    <dgm:cxn modelId="{F032E6DF-2833-442D-87A4-7C30C1F937AA}" srcId="{4B6A7DB5-45A2-40D1-AAB8-AF794967F912}" destId="{2A473170-7FED-4815-9348-800B514AA2AA}" srcOrd="2" destOrd="0" parTransId="{18E8B713-39A8-4912-8954-0E9EFDA18C0A}" sibTransId="{1EAD4DD7-563E-4F53-8F88-CEC38A3158E2}"/>
    <dgm:cxn modelId="{26B05EEF-D5CB-4E41-9068-4AD82F26F09C}" type="presOf" srcId="{2A473170-7FED-4815-9348-800B514AA2AA}" destId="{63C06E91-959D-4A1F-B665-6F65B861862F}" srcOrd="0" destOrd="0" presId="urn:microsoft.com/office/officeart/2008/layout/VerticalCurvedList"/>
    <dgm:cxn modelId="{44D11E60-784C-4320-93BE-75ECB34EE367}" type="presOf" srcId="{31DCFB14-A987-4BFF-93C4-61AAAB46FE77}" destId="{3E28A55F-FD67-45A9-BB27-3E6E1AF84035}" srcOrd="0" destOrd="0" presId="urn:microsoft.com/office/officeart/2008/layout/VerticalCurvedList"/>
    <dgm:cxn modelId="{A322756A-E9A6-4AE9-A4F3-3DD5291BA846}" srcId="{4B6A7DB5-45A2-40D1-AAB8-AF794967F912}" destId="{31DCFB14-A987-4BFF-93C4-61AAAB46FE77}" srcOrd="4" destOrd="0" parTransId="{45EE26BF-2BEE-400B-BB32-3CAE27139176}" sibTransId="{3419BAC0-0883-4E5B-AFA3-D6265AEDE3F5}"/>
    <dgm:cxn modelId="{3F1FEC74-D0C1-4D3B-A2A5-260C875CB91D}" type="presOf" srcId="{4CF1688C-020E-432D-9D08-082B16B1E673}" destId="{206462F3-702A-40FD-8AD0-BC2F9A90925B}" srcOrd="0" destOrd="0" presId="urn:microsoft.com/office/officeart/2008/layout/VerticalCurvedList"/>
    <dgm:cxn modelId="{F601A58E-E959-4C23-B125-E8365B78BAA5}" type="presOf" srcId="{498F5517-106A-483F-B56C-C455692651AC}" destId="{589FAA66-96B9-4637-9779-EF70C48C2892}" srcOrd="0" destOrd="0" presId="urn:microsoft.com/office/officeart/2008/layout/VerticalCurvedList"/>
    <dgm:cxn modelId="{D5CFA898-DE7A-43AC-BCE5-03193CD704AC}" type="presParOf" srcId="{DBB0C14D-DCA0-49D7-A855-2E18F6D5E17A}" destId="{0D6ED710-1B46-45E7-B585-568C398F80B9}" srcOrd="0" destOrd="0" presId="urn:microsoft.com/office/officeart/2008/layout/VerticalCurvedList"/>
    <dgm:cxn modelId="{6D2196B4-46F2-4427-9718-AE231AC7E20B}" type="presParOf" srcId="{0D6ED710-1B46-45E7-B585-568C398F80B9}" destId="{AABFF06A-C106-4F51-9458-BF2B28AAE199}" srcOrd="0" destOrd="0" presId="urn:microsoft.com/office/officeart/2008/layout/VerticalCurvedList"/>
    <dgm:cxn modelId="{BE29BA82-63EC-43B8-9ACB-24A0E7C79019}" type="presParOf" srcId="{AABFF06A-C106-4F51-9458-BF2B28AAE199}" destId="{430B0F00-780A-47C5-AAE5-DB93AE7490CB}" srcOrd="0" destOrd="0" presId="urn:microsoft.com/office/officeart/2008/layout/VerticalCurvedList"/>
    <dgm:cxn modelId="{8EBC19AE-2C99-4C79-BF51-78AC2A202564}" type="presParOf" srcId="{AABFF06A-C106-4F51-9458-BF2B28AAE199}" destId="{206462F3-702A-40FD-8AD0-BC2F9A90925B}" srcOrd="1" destOrd="0" presId="urn:microsoft.com/office/officeart/2008/layout/VerticalCurvedList"/>
    <dgm:cxn modelId="{75F10940-9E12-43B5-ACA1-A4D120061A00}" type="presParOf" srcId="{AABFF06A-C106-4F51-9458-BF2B28AAE199}" destId="{7F362C2C-6BF3-416D-8BBA-A46CE866C337}" srcOrd="2" destOrd="0" presId="urn:microsoft.com/office/officeart/2008/layout/VerticalCurvedList"/>
    <dgm:cxn modelId="{D9554356-C891-4928-B36F-67665D8B728F}" type="presParOf" srcId="{AABFF06A-C106-4F51-9458-BF2B28AAE199}" destId="{172D6619-C869-438F-B6B5-518B868CB381}" srcOrd="3" destOrd="0" presId="urn:microsoft.com/office/officeart/2008/layout/VerticalCurvedList"/>
    <dgm:cxn modelId="{CB284F7C-ABC7-478A-81A7-430C269A1239}" type="presParOf" srcId="{0D6ED710-1B46-45E7-B585-568C398F80B9}" destId="{5C3E7C47-35CA-4A4F-A4BE-B6B52280F8E2}" srcOrd="1" destOrd="0" presId="urn:microsoft.com/office/officeart/2008/layout/VerticalCurvedList"/>
    <dgm:cxn modelId="{2101C61A-FBAD-4AD9-8A65-AC8129446A99}" type="presParOf" srcId="{0D6ED710-1B46-45E7-B585-568C398F80B9}" destId="{5EF18CF7-4872-4FD8-A30D-3F98A03F8440}" srcOrd="2" destOrd="0" presId="urn:microsoft.com/office/officeart/2008/layout/VerticalCurvedList"/>
    <dgm:cxn modelId="{22C43254-260F-4762-86B1-3DDA4204FB3A}" type="presParOf" srcId="{5EF18CF7-4872-4FD8-A30D-3F98A03F8440}" destId="{D407FECC-E36A-4A62-AE4C-4AA21A4096ED}" srcOrd="0" destOrd="0" presId="urn:microsoft.com/office/officeart/2008/layout/VerticalCurvedList"/>
    <dgm:cxn modelId="{1E6F00CF-0C90-4865-9A02-D0217251148F}" type="presParOf" srcId="{0D6ED710-1B46-45E7-B585-568C398F80B9}" destId="{589FAA66-96B9-4637-9779-EF70C48C2892}" srcOrd="3" destOrd="0" presId="urn:microsoft.com/office/officeart/2008/layout/VerticalCurvedList"/>
    <dgm:cxn modelId="{5B85BD6F-5242-4CD3-B12B-042D293C2294}" type="presParOf" srcId="{0D6ED710-1B46-45E7-B585-568C398F80B9}" destId="{3609051D-0FA2-4951-94B4-0A9C15BAA5CB}" srcOrd="4" destOrd="0" presId="urn:microsoft.com/office/officeart/2008/layout/VerticalCurvedList"/>
    <dgm:cxn modelId="{D72D5D78-3443-4AB7-B21B-5B0BB252CB80}" type="presParOf" srcId="{3609051D-0FA2-4951-94B4-0A9C15BAA5CB}" destId="{C424BBE0-BCBC-4AD3-BF99-254F6645773C}" srcOrd="0" destOrd="0" presId="urn:microsoft.com/office/officeart/2008/layout/VerticalCurvedList"/>
    <dgm:cxn modelId="{20190EE8-EE6E-4086-AD8A-2085E25B59AA}" type="presParOf" srcId="{0D6ED710-1B46-45E7-B585-568C398F80B9}" destId="{63C06E91-959D-4A1F-B665-6F65B861862F}" srcOrd="5" destOrd="0" presId="urn:microsoft.com/office/officeart/2008/layout/VerticalCurvedList"/>
    <dgm:cxn modelId="{8B68CB9A-4660-493C-AC76-B51F270269FB}" type="presParOf" srcId="{0D6ED710-1B46-45E7-B585-568C398F80B9}" destId="{03E06A99-0204-453B-AD74-B10A72714FAC}" srcOrd="6" destOrd="0" presId="urn:microsoft.com/office/officeart/2008/layout/VerticalCurvedList"/>
    <dgm:cxn modelId="{1ACF8B6A-A10D-47A3-8DC6-2368F55C3722}" type="presParOf" srcId="{03E06A99-0204-453B-AD74-B10A72714FAC}" destId="{8B1C0B96-C440-4AEC-BC5C-C3A2EC8FF8ED}" srcOrd="0" destOrd="0" presId="urn:microsoft.com/office/officeart/2008/layout/VerticalCurvedList"/>
    <dgm:cxn modelId="{6654BC59-5A8D-4312-AE69-8D2491567C83}" type="presParOf" srcId="{0D6ED710-1B46-45E7-B585-568C398F80B9}" destId="{53621D4B-5AC7-4CCD-8A48-1F4CC020F10B}" srcOrd="7" destOrd="0" presId="urn:microsoft.com/office/officeart/2008/layout/VerticalCurvedList"/>
    <dgm:cxn modelId="{0397E570-45EC-4F7D-BCE3-DB9DD2BAF383}" type="presParOf" srcId="{0D6ED710-1B46-45E7-B585-568C398F80B9}" destId="{BD21FE06-4C90-4DBA-B1E7-5E13B0EEB5F9}" srcOrd="8" destOrd="0" presId="urn:microsoft.com/office/officeart/2008/layout/VerticalCurvedList"/>
    <dgm:cxn modelId="{8D36E426-801D-4FB5-B3EF-3E37AFC27684}" type="presParOf" srcId="{BD21FE06-4C90-4DBA-B1E7-5E13B0EEB5F9}" destId="{E7418F71-0DC7-40DB-ACEA-09F24D21219D}" srcOrd="0" destOrd="0" presId="urn:microsoft.com/office/officeart/2008/layout/VerticalCurvedList"/>
    <dgm:cxn modelId="{289F7620-A17A-4453-8F44-FBAB6DBF7CC1}" type="presParOf" srcId="{0D6ED710-1B46-45E7-B585-568C398F80B9}" destId="{3E28A55F-FD67-45A9-BB27-3E6E1AF84035}" srcOrd="9" destOrd="0" presId="urn:microsoft.com/office/officeart/2008/layout/VerticalCurvedList"/>
    <dgm:cxn modelId="{B4730D6B-48B0-49E4-B5D6-2D25E3C61688}" type="presParOf" srcId="{0D6ED710-1B46-45E7-B585-568C398F80B9}" destId="{6A97D4EA-283D-4C62-BC7A-9D44D9080061}" srcOrd="10" destOrd="0" presId="urn:microsoft.com/office/officeart/2008/layout/VerticalCurvedList"/>
    <dgm:cxn modelId="{CC02E3EB-55B3-4CAB-9F76-1FB912F6ADA6}" type="presParOf" srcId="{6A97D4EA-283D-4C62-BC7A-9D44D9080061}" destId="{35881BFC-4918-4534-A02C-3A6614249EC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B6A7DB5-45A2-40D1-AAB8-AF794967F912}" type="doc">
      <dgm:prSet loTypeId="urn:microsoft.com/office/officeart/2005/8/layout/list1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498F5517-106A-483F-B56C-C455692651AC}">
      <dgm:prSet phldrT="[Text]" custT="1"/>
      <dgm:spPr/>
      <dgm:t>
        <a:bodyPr/>
        <a:lstStyle/>
        <a:p>
          <a:r>
            <a:rPr lang="es-EC" sz="1800" dirty="0"/>
            <a:t>Actualización de catastro turístico</a:t>
          </a:r>
        </a:p>
      </dgm:t>
    </dgm:pt>
    <dgm:pt modelId="{62E6FF34-382C-4D31-95E2-3B691B65C86D}" type="parTrans" cxnId="{80C8DB9B-9E22-4BA5-B35A-8EFE152E9B17}">
      <dgm:prSet/>
      <dgm:spPr/>
      <dgm:t>
        <a:bodyPr/>
        <a:lstStyle/>
        <a:p>
          <a:endParaRPr lang="es-EC" sz="1800"/>
        </a:p>
      </dgm:t>
    </dgm:pt>
    <dgm:pt modelId="{DB471DBE-31AE-476F-A6BE-6E4DE506CE85}" type="sibTrans" cxnId="{80C8DB9B-9E22-4BA5-B35A-8EFE152E9B17}">
      <dgm:prSet/>
      <dgm:spPr/>
      <dgm:t>
        <a:bodyPr/>
        <a:lstStyle/>
        <a:p>
          <a:endParaRPr lang="es-EC" sz="1800"/>
        </a:p>
      </dgm:t>
    </dgm:pt>
    <dgm:pt modelId="{2A473170-7FED-4815-9348-800B514AA2AA}">
      <dgm:prSet phldrT="[Text]" custT="1"/>
      <dgm:spPr/>
      <dgm:t>
        <a:bodyPr/>
        <a:lstStyle/>
        <a:p>
          <a:r>
            <a:rPr lang="es-EC" sz="1800" dirty="0"/>
            <a:t>Promoción</a:t>
          </a:r>
          <a:r>
            <a:rPr lang="es-EC" sz="1800" baseline="0" dirty="0"/>
            <a:t> turística en las principales ciudades de proveniencia de visitantes y turísticas</a:t>
          </a:r>
          <a:endParaRPr lang="es-EC" sz="1800" dirty="0"/>
        </a:p>
      </dgm:t>
    </dgm:pt>
    <dgm:pt modelId="{18E8B713-39A8-4912-8954-0E9EFDA18C0A}" type="parTrans" cxnId="{F032E6DF-2833-442D-87A4-7C30C1F937AA}">
      <dgm:prSet/>
      <dgm:spPr/>
      <dgm:t>
        <a:bodyPr/>
        <a:lstStyle/>
        <a:p>
          <a:endParaRPr lang="es-EC" sz="1800"/>
        </a:p>
      </dgm:t>
    </dgm:pt>
    <dgm:pt modelId="{1EAD4DD7-563E-4F53-8F88-CEC38A3158E2}" type="sibTrans" cxnId="{F032E6DF-2833-442D-87A4-7C30C1F937AA}">
      <dgm:prSet/>
      <dgm:spPr/>
      <dgm:t>
        <a:bodyPr/>
        <a:lstStyle/>
        <a:p>
          <a:endParaRPr lang="es-EC" sz="1800"/>
        </a:p>
      </dgm:t>
    </dgm:pt>
    <dgm:pt modelId="{C2FDADB5-1300-4FC5-9022-746B96847705}">
      <dgm:prSet phldrT="[Text]" custT="1"/>
      <dgm:spPr/>
      <dgm:t>
        <a:bodyPr/>
        <a:lstStyle/>
        <a:p>
          <a:r>
            <a:rPr lang="es-ES" sz="1800" dirty="0"/>
            <a:t>Actualizar el directorio de entidades o instituciones públicas afines al turismo</a:t>
          </a:r>
          <a:endParaRPr lang="es-EC" sz="1800" dirty="0"/>
        </a:p>
      </dgm:t>
    </dgm:pt>
    <dgm:pt modelId="{B9D6D155-91E8-410B-85C2-24F889F2DF8C}" type="parTrans" cxnId="{EABC815D-C6C2-4019-AF8E-4D32770F4FEA}">
      <dgm:prSet/>
      <dgm:spPr/>
      <dgm:t>
        <a:bodyPr/>
        <a:lstStyle/>
        <a:p>
          <a:endParaRPr lang="es-EC" sz="1800"/>
        </a:p>
      </dgm:t>
    </dgm:pt>
    <dgm:pt modelId="{49DD2D30-5BF6-42F0-874B-E8610566F51E}" type="sibTrans" cxnId="{EABC815D-C6C2-4019-AF8E-4D32770F4FEA}">
      <dgm:prSet/>
      <dgm:spPr/>
      <dgm:t>
        <a:bodyPr/>
        <a:lstStyle/>
        <a:p>
          <a:endParaRPr lang="es-EC" sz="1800"/>
        </a:p>
      </dgm:t>
    </dgm:pt>
    <dgm:pt modelId="{83CC3DED-2D53-4321-A40B-10C2CADC58E9}">
      <dgm:prSet custT="1"/>
      <dgm:spPr/>
      <dgm:t>
        <a:bodyPr/>
        <a:lstStyle/>
        <a:p>
          <a:r>
            <a:rPr lang="es-ES" sz="1800" dirty="0"/>
            <a:t>Creación de rutas gastronómicas y turísticas, estrategias de promoción y publicidad y la implementación de nuevas construcciones en atractivos </a:t>
          </a:r>
          <a:endParaRPr lang="es-EC" sz="1800" dirty="0"/>
        </a:p>
      </dgm:t>
    </dgm:pt>
    <dgm:pt modelId="{96577C36-07C0-4572-B8E7-277F423867A3}" type="parTrans" cxnId="{176D878C-4BDB-4F00-91D2-3136D630B212}">
      <dgm:prSet/>
      <dgm:spPr/>
      <dgm:t>
        <a:bodyPr/>
        <a:lstStyle/>
        <a:p>
          <a:endParaRPr lang="es-EC" sz="1800"/>
        </a:p>
      </dgm:t>
    </dgm:pt>
    <dgm:pt modelId="{32345334-11C0-4D48-BC03-05970D7A1B95}" type="sibTrans" cxnId="{176D878C-4BDB-4F00-91D2-3136D630B212}">
      <dgm:prSet/>
      <dgm:spPr/>
      <dgm:t>
        <a:bodyPr/>
        <a:lstStyle/>
        <a:p>
          <a:endParaRPr lang="es-EC" sz="1800"/>
        </a:p>
      </dgm:t>
    </dgm:pt>
    <dgm:pt modelId="{52298426-AE13-47A1-8C3D-ADF80AA359EE}">
      <dgm:prSet custT="1"/>
      <dgm:spPr/>
      <dgm:t>
        <a:bodyPr/>
        <a:lstStyle/>
        <a:p>
          <a:r>
            <a:rPr lang="es-ES" sz="1800" dirty="0"/>
            <a:t>Planes de conservación de infraestructura</a:t>
          </a:r>
        </a:p>
      </dgm:t>
    </dgm:pt>
    <dgm:pt modelId="{2A1B42D3-7FA0-478F-BD2C-5B1A4ECB34B1}" type="parTrans" cxnId="{57D6CF2A-DD5B-4793-925E-757737AFE6DB}">
      <dgm:prSet/>
      <dgm:spPr/>
      <dgm:t>
        <a:bodyPr/>
        <a:lstStyle/>
        <a:p>
          <a:endParaRPr lang="es-ES" sz="1800"/>
        </a:p>
      </dgm:t>
    </dgm:pt>
    <dgm:pt modelId="{07A538D1-43A0-4459-86B7-6E14B2D0C0E9}" type="sibTrans" cxnId="{57D6CF2A-DD5B-4793-925E-757737AFE6DB}">
      <dgm:prSet/>
      <dgm:spPr/>
      <dgm:t>
        <a:bodyPr/>
        <a:lstStyle/>
        <a:p>
          <a:endParaRPr lang="es-ES" sz="1800"/>
        </a:p>
      </dgm:t>
    </dgm:pt>
    <dgm:pt modelId="{77791568-AD8F-4A4E-A355-E12AA4B0B363}">
      <dgm:prSet custT="1"/>
      <dgm:spPr/>
      <dgm:t>
        <a:bodyPr/>
        <a:lstStyle/>
        <a:p>
          <a:r>
            <a:rPr lang="es-ES" sz="1800" dirty="0"/>
            <a:t>Brigadas de control y grupos en redes sociales</a:t>
          </a:r>
        </a:p>
      </dgm:t>
    </dgm:pt>
    <dgm:pt modelId="{6E1F9C7F-119C-40C6-91F6-8C24547E962E}" type="parTrans" cxnId="{D3233986-1E90-40CB-AA0C-C05E659AC373}">
      <dgm:prSet/>
      <dgm:spPr/>
      <dgm:t>
        <a:bodyPr/>
        <a:lstStyle/>
        <a:p>
          <a:endParaRPr lang="es-ES" sz="1800"/>
        </a:p>
      </dgm:t>
    </dgm:pt>
    <dgm:pt modelId="{DE6FD58A-C53D-49EA-A676-020D1DD4F10D}" type="sibTrans" cxnId="{D3233986-1E90-40CB-AA0C-C05E659AC373}">
      <dgm:prSet/>
      <dgm:spPr/>
      <dgm:t>
        <a:bodyPr/>
        <a:lstStyle/>
        <a:p>
          <a:endParaRPr lang="es-ES" sz="1800"/>
        </a:p>
      </dgm:t>
    </dgm:pt>
    <dgm:pt modelId="{82AD5D03-413A-4EC7-9F1C-CD77346D788E}" type="pres">
      <dgm:prSet presAssocID="{4B6A7DB5-45A2-40D1-AAB8-AF794967F91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00AE469-0760-4743-8D74-3D70B9710772}" type="pres">
      <dgm:prSet presAssocID="{77791568-AD8F-4A4E-A355-E12AA4B0B363}" presName="parentLin" presStyleCnt="0"/>
      <dgm:spPr/>
    </dgm:pt>
    <dgm:pt modelId="{19FCC330-9821-4D9D-9651-20F4843D967E}" type="pres">
      <dgm:prSet presAssocID="{77791568-AD8F-4A4E-A355-E12AA4B0B363}" presName="parentLeftMargin" presStyleLbl="node1" presStyleIdx="0" presStyleCnt="6"/>
      <dgm:spPr/>
      <dgm:t>
        <a:bodyPr/>
        <a:lstStyle/>
        <a:p>
          <a:endParaRPr lang="es-ES"/>
        </a:p>
      </dgm:t>
    </dgm:pt>
    <dgm:pt modelId="{AEF71368-8F78-4FE9-9C86-2780FEECCE96}" type="pres">
      <dgm:prSet presAssocID="{77791568-AD8F-4A4E-A355-E12AA4B0B363}" presName="parentText" presStyleLbl="node1" presStyleIdx="0" presStyleCnt="6" custScaleX="124890" custLinFactNeighborX="2893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725F3C-5023-47AA-A7B3-16FC9F435C11}" type="pres">
      <dgm:prSet presAssocID="{77791568-AD8F-4A4E-A355-E12AA4B0B363}" presName="negativeSpace" presStyleCnt="0"/>
      <dgm:spPr/>
    </dgm:pt>
    <dgm:pt modelId="{FC030584-6270-421E-BE1B-4959122DE7B8}" type="pres">
      <dgm:prSet presAssocID="{77791568-AD8F-4A4E-A355-E12AA4B0B363}" presName="childText" presStyleLbl="conFgAcc1" presStyleIdx="0" presStyleCnt="6">
        <dgm:presLayoutVars>
          <dgm:bulletEnabled val="1"/>
        </dgm:presLayoutVars>
      </dgm:prSet>
      <dgm:spPr/>
    </dgm:pt>
    <dgm:pt modelId="{563EB803-94C2-480B-99A1-FE93240BD004}" type="pres">
      <dgm:prSet presAssocID="{DE6FD58A-C53D-49EA-A676-020D1DD4F10D}" presName="spaceBetweenRectangles" presStyleCnt="0"/>
      <dgm:spPr/>
    </dgm:pt>
    <dgm:pt modelId="{DDA87E3A-8D3D-4162-B738-C050AE6E463E}" type="pres">
      <dgm:prSet presAssocID="{52298426-AE13-47A1-8C3D-ADF80AA359EE}" presName="parentLin" presStyleCnt="0"/>
      <dgm:spPr/>
    </dgm:pt>
    <dgm:pt modelId="{68B50546-D48C-4AAB-B18E-F0B2435B4643}" type="pres">
      <dgm:prSet presAssocID="{52298426-AE13-47A1-8C3D-ADF80AA359EE}" presName="parentLeftMargin" presStyleLbl="node1" presStyleIdx="0" presStyleCnt="6"/>
      <dgm:spPr/>
      <dgm:t>
        <a:bodyPr/>
        <a:lstStyle/>
        <a:p>
          <a:endParaRPr lang="es-ES"/>
        </a:p>
      </dgm:t>
    </dgm:pt>
    <dgm:pt modelId="{4BD1BE62-8F48-47F1-98AB-7E4D48FB22C6}" type="pres">
      <dgm:prSet presAssocID="{52298426-AE13-47A1-8C3D-ADF80AA359EE}" presName="parentText" presStyleLbl="node1" presStyleIdx="1" presStyleCnt="6" custScaleX="124890" custLinFactNeighborX="1145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9F4693-CD95-4167-BB9A-5D7FE9719C04}" type="pres">
      <dgm:prSet presAssocID="{52298426-AE13-47A1-8C3D-ADF80AA359EE}" presName="negativeSpace" presStyleCnt="0"/>
      <dgm:spPr/>
    </dgm:pt>
    <dgm:pt modelId="{63A39087-49E9-44CD-9E9F-2657FBFC8088}" type="pres">
      <dgm:prSet presAssocID="{52298426-AE13-47A1-8C3D-ADF80AA359EE}" presName="childText" presStyleLbl="conFgAcc1" presStyleIdx="1" presStyleCnt="6">
        <dgm:presLayoutVars>
          <dgm:bulletEnabled val="1"/>
        </dgm:presLayoutVars>
      </dgm:prSet>
      <dgm:spPr/>
    </dgm:pt>
    <dgm:pt modelId="{146FF70F-B7B0-4C64-B53C-322192D635AD}" type="pres">
      <dgm:prSet presAssocID="{07A538D1-43A0-4459-86B7-6E14B2D0C0E9}" presName="spaceBetweenRectangles" presStyleCnt="0"/>
      <dgm:spPr/>
    </dgm:pt>
    <dgm:pt modelId="{E14FE176-380A-4827-92A9-5A95597E9E9D}" type="pres">
      <dgm:prSet presAssocID="{498F5517-106A-483F-B56C-C455692651AC}" presName="parentLin" presStyleCnt="0"/>
      <dgm:spPr/>
    </dgm:pt>
    <dgm:pt modelId="{A3FEC1C1-02F8-47AD-8D10-FF82807786C1}" type="pres">
      <dgm:prSet presAssocID="{498F5517-106A-483F-B56C-C455692651AC}" presName="parentLeftMargin" presStyleLbl="node1" presStyleIdx="1" presStyleCnt="6"/>
      <dgm:spPr/>
      <dgm:t>
        <a:bodyPr/>
        <a:lstStyle/>
        <a:p>
          <a:endParaRPr lang="es-ES"/>
        </a:p>
      </dgm:t>
    </dgm:pt>
    <dgm:pt modelId="{016F74F8-FEA7-4056-9AF9-A090EBDC0941}" type="pres">
      <dgm:prSet presAssocID="{498F5517-106A-483F-B56C-C455692651AC}" presName="parentText" presStyleLbl="node1" presStyleIdx="2" presStyleCnt="6" custScaleX="124890" custLinFactNeighborX="1145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F44BA2-E86D-47A4-998C-51FAACEC67AB}" type="pres">
      <dgm:prSet presAssocID="{498F5517-106A-483F-B56C-C455692651AC}" presName="negativeSpace" presStyleCnt="0"/>
      <dgm:spPr/>
    </dgm:pt>
    <dgm:pt modelId="{D2B5C62B-EFA7-487B-AD00-6FE0A18C8E3A}" type="pres">
      <dgm:prSet presAssocID="{498F5517-106A-483F-B56C-C455692651AC}" presName="childText" presStyleLbl="conFgAcc1" presStyleIdx="2" presStyleCnt="6">
        <dgm:presLayoutVars>
          <dgm:bulletEnabled val="1"/>
        </dgm:presLayoutVars>
      </dgm:prSet>
      <dgm:spPr/>
    </dgm:pt>
    <dgm:pt modelId="{3570F43F-222B-4752-90E2-D4E1237DDCB2}" type="pres">
      <dgm:prSet presAssocID="{DB471DBE-31AE-476F-A6BE-6E4DE506CE85}" presName="spaceBetweenRectangles" presStyleCnt="0"/>
      <dgm:spPr/>
    </dgm:pt>
    <dgm:pt modelId="{10766892-7EEA-4427-ABE3-86D6B8583038}" type="pres">
      <dgm:prSet presAssocID="{2A473170-7FED-4815-9348-800B514AA2AA}" presName="parentLin" presStyleCnt="0"/>
      <dgm:spPr/>
    </dgm:pt>
    <dgm:pt modelId="{E3BD75A6-5D41-441D-82F2-740C960F5DBF}" type="pres">
      <dgm:prSet presAssocID="{2A473170-7FED-4815-9348-800B514AA2AA}" presName="parentLeftMargin" presStyleLbl="node1" presStyleIdx="2" presStyleCnt="6"/>
      <dgm:spPr/>
      <dgm:t>
        <a:bodyPr/>
        <a:lstStyle/>
        <a:p>
          <a:endParaRPr lang="es-ES"/>
        </a:p>
      </dgm:t>
    </dgm:pt>
    <dgm:pt modelId="{B60B4FFC-DCF0-4571-965D-81450CDD3C68}" type="pres">
      <dgm:prSet presAssocID="{2A473170-7FED-4815-9348-800B514AA2AA}" presName="parentText" presStyleLbl="node1" presStyleIdx="3" presStyleCnt="6" custScaleX="124890" custLinFactNeighborX="11452" custLinFactNeighborY="1219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C13407-1CDE-4F15-8D55-8086215F6FDF}" type="pres">
      <dgm:prSet presAssocID="{2A473170-7FED-4815-9348-800B514AA2AA}" presName="negativeSpace" presStyleCnt="0"/>
      <dgm:spPr/>
    </dgm:pt>
    <dgm:pt modelId="{A4D90A08-6241-42E1-A436-57DA0947B530}" type="pres">
      <dgm:prSet presAssocID="{2A473170-7FED-4815-9348-800B514AA2AA}" presName="childText" presStyleLbl="conFgAcc1" presStyleIdx="3" presStyleCnt="6">
        <dgm:presLayoutVars>
          <dgm:bulletEnabled val="1"/>
        </dgm:presLayoutVars>
      </dgm:prSet>
      <dgm:spPr/>
    </dgm:pt>
    <dgm:pt modelId="{477D99F3-8DDE-4ECF-9D58-F0286014ADCA}" type="pres">
      <dgm:prSet presAssocID="{1EAD4DD7-563E-4F53-8F88-CEC38A3158E2}" presName="spaceBetweenRectangles" presStyleCnt="0"/>
      <dgm:spPr/>
    </dgm:pt>
    <dgm:pt modelId="{AB1475B4-D019-4E15-A023-C756551D14B0}" type="pres">
      <dgm:prSet presAssocID="{C2FDADB5-1300-4FC5-9022-746B96847705}" presName="parentLin" presStyleCnt="0"/>
      <dgm:spPr/>
    </dgm:pt>
    <dgm:pt modelId="{B8355C64-8072-4AD5-90C7-5295C3535515}" type="pres">
      <dgm:prSet presAssocID="{C2FDADB5-1300-4FC5-9022-746B96847705}" presName="parentLeftMargin" presStyleLbl="node1" presStyleIdx="3" presStyleCnt="6"/>
      <dgm:spPr/>
      <dgm:t>
        <a:bodyPr/>
        <a:lstStyle/>
        <a:p>
          <a:endParaRPr lang="es-ES"/>
        </a:p>
      </dgm:t>
    </dgm:pt>
    <dgm:pt modelId="{39257217-9710-4512-94B3-5B35540FB949}" type="pres">
      <dgm:prSet presAssocID="{C2FDADB5-1300-4FC5-9022-746B96847705}" presName="parentText" presStyleLbl="node1" presStyleIdx="4" presStyleCnt="6" custScaleX="12489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AE775F-AF24-459B-B722-1EEC4312A3FC}" type="pres">
      <dgm:prSet presAssocID="{C2FDADB5-1300-4FC5-9022-746B96847705}" presName="negativeSpace" presStyleCnt="0"/>
      <dgm:spPr/>
    </dgm:pt>
    <dgm:pt modelId="{FCD4E030-1D76-412A-A23F-C0A4888ED7A0}" type="pres">
      <dgm:prSet presAssocID="{C2FDADB5-1300-4FC5-9022-746B96847705}" presName="childText" presStyleLbl="conFgAcc1" presStyleIdx="4" presStyleCnt="6">
        <dgm:presLayoutVars>
          <dgm:bulletEnabled val="1"/>
        </dgm:presLayoutVars>
      </dgm:prSet>
      <dgm:spPr/>
    </dgm:pt>
    <dgm:pt modelId="{ECF6C394-89EB-4E02-B91B-0429261F275E}" type="pres">
      <dgm:prSet presAssocID="{49DD2D30-5BF6-42F0-874B-E8610566F51E}" presName="spaceBetweenRectangles" presStyleCnt="0"/>
      <dgm:spPr/>
    </dgm:pt>
    <dgm:pt modelId="{03C83DEA-3D88-48B8-8EA5-4E20DDA2D2B7}" type="pres">
      <dgm:prSet presAssocID="{83CC3DED-2D53-4321-A40B-10C2CADC58E9}" presName="parentLin" presStyleCnt="0"/>
      <dgm:spPr/>
    </dgm:pt>
    <dgm:pt modelId="{0BE8153D-916B-4890-95DD-84A83C968A95}" type="pres">
      <dgm:prSet presAssocID="{83CC3DED-2D53-4321-A40B-10C2CADC58E9}" presName="parentLeftMargin" presStyleLbl="node1" presStyleIdx="4" presStyleCnt="6"/>
      <dgm:spPr/>
      <dgm:t>
        <a:bodyPr/>
        <a:lstStyle/>
        <a:p>
          <a:endParaRPr lang="es-ES"/>
        </a:p>
      </dgm:t>
    </dgm:pt>
    <dgm:pt modelId="{3B42B362-D2A3-44D5-B01A-9C481D357607}" type="pres">
      <dgm:prSet presAssocID="{83CC3DED-2D53-4321-A40B-10C2CADC58E9}" presName="parentText" presStyleLbl="node1" presStyleIdx="5" presStyleCnt="6" custScaleX="12489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6A76FF-5EEE-42A8-B4A6-DBBE542033D5}" type="pres">
      <dgm:prSet presAssocID="{83CC3DED-2D53-4321-A40B-10C2CADC58E9}" presName="negativeSpace" presStyleCnt="0"/>
      <dgm:spPr/>
    </dgm:pt>
    <dgm:pt modelId="{927E5C80-FA0A-4812-B171-5E1BFEB52E19}" type="pres">
      <dgm:prSet presAssocID="{83CC3DED-2D53-4321-A40B-10C2CADC58E9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57D6CF2A-DD5B-4793-925E-757737AFE6DB}" srcId="{4B6A7DB5-45A2-40D1-AAB8-AF794967F912}" destId="{52298426-AE13-47A1-8C3D-ADF80AA359EE}" srcOrd="1" destOrd="0" parTransId="{2A1B42D3-7FA0-478F-BD2C-5B1A4ECB34B1}" sibTransId="{07A538D1-43A0-4459-86B7-6E14B2D0C0E9}"/>
    <dgm:cxn modelId="{88C2E978-7900-41DB-BB19-E4553558E81D}" type="presOf" srcId="{77791568-AD8F-4A4E-A355-E12AA4B0B363}" destId="{19FCC330-9821-4D9D-9651-20F4843D967E}" srcOrd="0" destOrd="0" presId="urn:microsoft.com/office/officeart/2005/8/layout/list1"/>
    <dgm:cxn modelId="{11FD1EA7-6730-4639-93C0-5ED9718D93A0}" type="presOf" srcId="{83CC3DED-2D53-4321-A40B-10C2CADC58E9}" destId="{3B42B362-D2A3-44D5-B01A-9C481D357607}" srcOrd="1" destOrd="0" presId="urn:microsoft.com/office/officeart/2005/8/layout/list1"/>
    <dgm:cxn modelId="{90DC63E5-6D87-458F-A671-0FA4BB6A7CD1}" type="presOf" srcId="{83CC3DED-2D53-4321-A40B-10C2CADC58E9}" destId="{0BE8153D-916B-4890-95DD-84A83C968A95}" srcOrd="0" destOrd="0" presId="urn:microsoft.com/office/officeart/2005/8/layout/list1"/>
    <dgm:cxn modelId="{792503CE-3573-4D02-ABE8-672D6F29BA4D}" type="presOf" srcId="{498F5517-106A-483F-B56C-C455692651AC}" destId="{016F74F8-FEA7-4056-9AF9-A090EBDC0941}" srcOrd="1" destOrd="0" presId="urn:microsoft.com/office/officeart/2005/8/layout/list1"/>
    <dgm:cxn modelId="{176D878C-4BDB-4F00-91D2-3136D630B212}" srcId="{4B6A7DB5-45A2-40D1-AAB8-AF794967F912}" destId="{83CC3DED-2D53-4321-A40B-10C2CADC58E9}" srcOrd="5" destOrd="0" parTransId="{96577C36-07C0-4572-B8E7-277F423867A3}" sibTransId="{32345334-11C0-4D48-BC03-05970D7A1B95}"/>
    <dgm:cxn modelId="{24E7DAD2-AEDD-43F2-94C9-1D7B2A4C8B3F}" type="presOf" srcId="{2A473170-7FED-4815-9348-800B514AA2AA}" destId="{E3BD75A6-5D41-441D-82F2-740C960F5DBF}" srcOrd="0" destOrd="0" presId="urn:microsoft.com/office/officeart/2005/8/layout/list1"/>
    <dgm:cxn modelId="{713C6B6D-843F-4C7A-998B-FAA1E6A76624}" type="presOf" srcId="{C2FDADB5-1300-4FC5-9022-746B96847705}" destId="{39257217-9710-4512-94B3-5B35540FB949}" srcOrd="1" destOrd="0" presId="urn:microsoft.com/office/officeart/2005/8/layout/list1"/>
    <dgm:cxn modelId="{D3233986-1E90-40CB-AA0C-C05E659AC373}" srcId="{4B6A7DB5-45A2-40D1-AAB8-AF794967F912}" destId="{77791568-AD8F-4A4E-A355-E12AA4B0B363}" srcOrd="0" destOrd="0" parTransId="{6E1F9C7F-119C-40C6-91F6-8C24547E962E}" sibTransId="{DE6FD58A-C53D-49EA-A676-020D1DD4F10D}"/>
    <dgm:cxn modelId="{D7D1EB6C-D4E4-48B9-8006-F8D6F12902F7}" type="presOf" srcId="{4B6A7DB5-45A2-40D1-AAB8-AF794967F912}" destId="{82AD5D03-413A-4EC7-9F1C-CD77346D788E}" srcOrd="0" destOrd="0" presId="urn:microsoft.com/office/officeart/2005/8/layout/list1"/>
    <dgm:cxn modelId="{DEA127B6-2AFB-4DC6-8E59-CB8C735C5FE2}" type="presOf" srcId="{52298426-AE13-47A1-8C3D-ADF80AA359EE}" destId="{68B50546-D48C-4AAB-B18E-F0B2435B4643}" srcOrd="0" destOrd="0" presId="urn:microsoft.com/office/officeart/2005/8/layout/list1"/>
    <dgm:cxn modelId="{6EBFC2D2-3C92-4392-9B06-990DA3421C07}" type="presOf" srcId="{C2FDADB5-1300-4FC5-9022-746B96847705}" destId="{B8355C64-8072-4AD5-90C7-5295C3535515}" srcOrd="0" destOrd="0" presId="urn:microsoft.com/office/officeart/2005/8/layout/list1"/>
    <dgm:cxn modelId="{DC4DF0DA-6798-442A-859C-54BE71B99333}" type="presOf" srcId="{77791568-AD8F-4A4E-A355-E12AA4B0B363}" destId="{AEF71368-8F78-4FE9-9C86-2780FEECCE96}" srcOrd="1" destOrd="0" presId="urn:microsoft.com/office/officeart/2005/8/layout/list1"/>
    <dgm:cxn modelId="{EABC815D-C6C2-4019-AF8E-4D32770F4FEA}" srcId="{4B6A7DB5-45A2-40D1-AAB8-AF794967F912}" destId="{C2FDADB5-1300-4FC5-9022-746B96847705}" srcOrd="4" destOrd="0" parTransId="{B9D6D155-91E8-410B-85C2-24F889F2DF8C}" sibTransId="{49DD2D30-5BF6-42F0-874B-E8610566F51E}"/>
    <dgm:cxn modelId="{71943586-130F-4523-99F3-EDA793893B83}" type="presOf" srcId="{2A473170-7FED-4815-9348-800B514AA2AA}" destId="{B60B4FFC-DCF0-4571-965D-81450CDD3C68}" srcOrd="1" destOrd="0" presId="urn:microsoft.com/office/officeart/2005/8/layout/list1"/>
    <dgm:cxn modelId="{D8C80AFF-DF01-40A6-8CD7-AD1C7D8347C6}" type="presOf" srcId="{52298426-AE13-47A1-8C3D-ADF80AA359EE}" destId="{4BD1BE62-8F48-47F1-98AB-7E4D48FB22C6}" srcOrd="1" destOrd="0" presId="urn:microsoft.com/office/officeart/2005/8/layout/list1"/>
    <dgm:cxn modelId="{F032E6DF-2833-442D-87A4-7C30C1F937AA}" srcId="{4B6A7DB5-45A2-40D1-AAB8-AF794967F912}" destId="{2A473170-7FED-4815-9348-800B514AA2AA}" srcOrd="3" destOrd="0" parTransId="{18E8B713-39A8-4912-8954-0E9EFDA18C0A}" sibTransId="{1EAD4DD7-563E-4F53-8F88-CEC38A3158E2}"/>
    <dgm:cxn modelId="{22436ACA-923D-49AF-8A18-FFDBEC5DE8B2}" type="presOf" srcId="{498F5517-106A-483F-B56C-C455692651AC}" destId="{A3FEC1C1-02F8-47AD-8D10-FF82807786C1}" srcOrd="0" destOrd="0" presId="urn:microsoft.com/office/officeart/2005/8/layout/list1"/>
    <dgm:cxn modelId="{80C8DB9B-9E22-4BA5-B35A-8EFE152E9B17}" srcId="{4B6A7DB5-45A2-40D1-AAB8-AF794967F912}" destId="{498F5517-106A-483F-B56C-C455692651AC}" srcOrd="2" destOrd="0" parTransId="{62E6FF34-382C-4D31-95E2-3B691B65C86D}" sibTransId="{DB471DBE-31AE-476F-A6BE-6E4DE506CE85}"/>
    <dgm:cxn modelId="{F5ACF95A-81AA-4CC0-89C2-C31EC7701146}" type="presParOf" srcId="{82AD5D03-413A-4EC7-9F1C-CD77346D788E}" destId="{300AE469-0760-4743-8D74-3D70B9710772}" srcOrd="0" destOrd="0" presId="urn:microsoft.com/office/officeart/2005/8/layout/list1"/>
    <dgm:cxn modelId="{6D13FD07-FF29-4681-BDAD-AD081DFDB1AF}" type="presParOf" srcId="{300AE469-0760-4743-8D74-3D70B9710772}" destId="{19FCC330-9821-4D9D-9651-20F4843D967E}" srcOrd="0" destOrd="0" presId="urn:microsoft.com/office/officeart/2005/8/layout/list1"/>
    <dgm:cxn modelId="{9FFBEDE4-F7C5-467F-8203-60AF75044311}" type="presParOf" srcId="{300AE469-0760-4743-8D74-3D70B9710772}" destId="{AEF71368-8F78-4FE9-9C86-2780FEECCE96}" srcOrd="1" destOrd="0" presId="urn:microsoft.com/office/officeart/2005/8/layout/list1"/>
    <dgm:cxn modelId="{20FE7ED5-0E84-4C30-A555-749B96424A49}" type="presParOf" srcId="{82AD5D03-413A-4EC7-9F1C-CD77346D788E}" destId="{A5725F3C-5023-47AA-A7B3-16FC9F435C11}" srcOrd="1" destOrd="0" presId="urn:microsoft.com/office/officeart/2005/8/layout/list1"/>
    <dgm:cxn modelId="{B1E0D63D-F904-4D70-85DE-B2B127B22A60}" type="presParOf" srcId="{82AD5D03-413A-4EC7-9F1C-CD77346D788E}" destId="{FC030584-6270-421E-BE1B-4959122DE7B8}" srcOrd="2" destOrd="0" presId="urn:microsoft.com/office/officeart/2005/8/layout/list1"/>
    <dgm:cxn modelId="{C2720A28-EA58-42CB-9464-DFCDAC26C9E1}" type="presParOf" srcId="{82AD5D03-413A-4EC7-9F1C-CD77346D788E}" destId="{563EB803-94C2-480B-99A1-FE93240BD004}" srcOrd="3" destOrd="0" presId="urn:microsoft.com/office/officeart/2005/8/layout/list1"/>
    <dgm:cxn modelId="{D8E079AC-2AA3-4587-8918-A794E2755F5E}" type="presParOf" srcId="{82AD5D03-413A-4EC7-9F1C-CD77346D788E}" destId="{DDA87E3A-8D3D-4162-B738-C050AE6E463E}" srcOrd="4" destOrd="0" presId="urn:microsoft.com/office/officeart/2005/8/layout/list1"/>
    <dgm:cxn modelId="{E4DAE92A-FF79-4E75-A48A-9C52AD94D487}" type="presParOf" srcId="{DDA87E3A-8D3D-4162-B738-C050AE6E463E}" destId="{68B50546-D48C-4AAB-B18E-F0B2435B4643}" srcOrd="0" destOrd="0" presId="urn:microsoft.com/office/officeart/2005/8/layout/list1"/>
    <dgm:cxn modelId="{4D49E966-8D79-4D86-A0D6-105C32151F54}" type="presParOf" srcId="{DDA87E3A-8D3D-4162-B738-C050AE6E463E}" destId="{4BD1BE62-8F48-47F1-98AB-7E4D48FB22C6}" srcOrd="1" destOrd="0" presId="urn:microsoft.com/office/officeart/2005/8/layout/list1"/>
    <dgm:cxn modelId="{F9E7DE05-2652-44A5-BC79-359D54152EAC}" type="presParOf" srcId="{82AD5D03-413A-4EC7-9F1C-CD77346D788E}" destId="{DB9F4693-CD95-4167-BB9A-5D7FE9719C04}" srcOrd="5" destOrd="0" presId="urn:microsoft.com/office/officeart/2005/8/layout/list1"/>
    <dgm:cxn modelId="{9118871A-92F6-4A62-A85B-B29705B3DFD0}" type="presParOf" srcId="{82AD5D03-413A-4EC7-9F1C-CD77346D788E}" destId="{63A39087-49E9-44CD-9E9F-2657FBFC8088}" srcOrd="6" destOrd="0" presId="urn:microsoft.com/office/officeart/2005/8/layout/list1"/>
    <dgm:cxn modelId="{7C45E727-EF93-44D7-9278-E226AE671401}" type="presParOf" srcId="{82AD5D03-413A-4EC7-9F1C-CD77346D788E}" destId="{146FF70F-B7B0-4C64-B53C-322192D635AD}" srcOrd="7" destOrd="0" presId="urn:microsoft.com/office/officeart/2005/8/layout/list1"/>
    <dgm:cxn modelId="{3E19FFE0-F088-471B-A9D9-1D3E4EC9CCDC}" type="presParOf" srcId="{82AD5D03-413A-4EC7-9F1C-CD77346D788E}" destId="{E14FE176-380A-4827-92A9-5A95597E9E9D}" srcOrd="8" destOrd="0" presId="urn:microsoft.com/office/officeart/2005/8/layout/list1"/>
    <dgm:cxn modelId="{2C391666-D428-4CE6-8D52-12F20CD919AC}" type="presParOf" srcId="{E14FE176-380A-4827-92A9-5A95597E9E9D}" destId="{A3FEC1C1-02F8-47AD-8D10-FF82807786C1}" srcOrd="0" destOrd="0" presId="urn:microsoft.com/office/officeart/2005/8/layout/list1"/>
    <dgm:cxn modelId="{B7A80988-D4FB-4332-A37A-6734BA272DC1}" type="presParOf" srcId="{E14FE176-380A-4827-92A9-5A95597E9E9D}" destId="{016F74F8-FEA7-4056-9AF9-A090EBDC0941}" srcOrd="1" destOrd="0" presId="urn:microsoft.com/office/officeart/2005/8/layout/list1"/>
    <dgm:cxn modelId="{FC229678-BAA8-4A7D-8888-54359ED2DA48}" type="presParOf" srcId="{82AD5D03-413A-4EC7-9F1C-CD77346D788E}" destId="{8BF44BA2-E86D-47A4-998C-51FAACEC67AB}" srcOrd="9" destOrd="0" presId="urn:microsoft.com/office/officeart/2005/8/layout/list1"/>
    <dgm:cxn modelId="{356B9A79-31A1-48A9-B700-BA56AF10C4F5}" type="presParOf" srcId="{82AD5D03-413A-4EC7-9F1C-CD77346D788E}" destId="{D2B5C62B-EFA7-487B-AD00-6FE0A18C8E3A}" srcOrd="10" destOrd="0" presId="urn:microsoft.com/office/officeart/2005/8/layout/list1"/>
    <dgm:cxn modelId="{9E290D86-C2F0-4C3B-8FEE-07173AAE6279}" type="presParOf" srcId="{82AD5D03-413A-4EC7-9F1C-CD77346D788E}" destId="{3570F43F-222B-4752-90E2-D4E1237DDCB2}" srcOrd="11" destOrd="0" presId="urn:microsoft.com/office/officeart/2005/8/layout/list1"/>
    <dgm:cxn modelId="{3CB95F58-DA06-4311-A3D1-C954B6CBDE46}" type="presParOf" srcId="{82AD5D03-413A-4EC7-9F1C-CD77346D788E}" destId="{10766892-7EEA-4427-ABE3-86D6B8583038}" srcOrd="12" destOrd="0" presId="urn:microsoft.com/office/officeart/2005/8/layout/list1"/>
    <dgm:cxn modelId="{58B85FBC-EF9E-4DC8-9D2A-AEB2C28C4612}" type="presParOf" srcId="{10766892-7EEA-4427-ABE3-86D6B8583038}" destId="{E3BD75A6-5D41-441D-82F2-740C960F5DBF}" srcOrd="0" destOrd="0" presId="urn:microsoft.com/office/officeart/2005/8/layout/list1"/>
    <dgm:cxn modelId="{EC5133F4-961C-469B-BEBC-33A188928B33}" type="presParOf" srcId="{10766892-7EEA-4427-ABE3-86D6B8583038}" destId="{B60B4FFC-DCF0-4571-965D-81450CDD3C68}" srcOrd="1" destOrd="0" presId="urn:microsoft.com/office/officeart/2005/8/layout/list1"/>
    <dgm:cxn modelId="{5124B5BA-4B08-4943-84FE-B06630A19094}" type="presParOf" srcId="{82AD5D03-413A-4EC7-9F1C-CD77346D788E}" destId="{73C13407-1CDE-4F15-8D55-8086215F6FDF}" srcOrd="13" destOrd="0" presId="urn:microsoft.com/office/officeart/2005/8/layout/list1"/>
    <dgm:cxn modelId="{6CE53A29-E574-4FCD-A7C0-714BE6346C60}" type="presParOf" srcId="{82AD5D03-413A-4EC7-9F1C-CD77346D788E}" destId="{A4D90A08-6241-42E1-A436-57DA0947B530}" srcOrd="14" destOrd="0" presId="urn:microsoft.com/office/officeart/2005/8/layout/list1"/>
    <dgm:cxn modelId="{823195A4-5403-4D90-A3D2-A780D950F1A1}" type="presParOf" srcId="{82AD5D03-413A-4EC7-9F1C-CD77346D788E}" destId="{477D99F3-8DDE-4ECF-9D58-F0286014ADCA}" srcOrd="15" destOrd="0" presId="urn:microsoft.com/office/officeart/2005/8/layout/list1"/>
    <dgm:cxn modelId="{D3C9C54F-8565-4CF3-B573-511FE8B47F31}" type="presParOf" srcId="{82AD5D03-413A-4EC7-9F1C-CD77346D788E}" destId="{AB1475B4-D019-4E15-A023-C756551D14B0}" srcOrd="16" destOrd="0" presId="urn:microsoft.com/office/officeart/2005/8/layout/list1"/>
    <dgm:cxn modelId="{4E1B49D5-AE53-4328-A9B5-4FADE71DB7FB}" type="presParOf" srcId="{AB1475B4-D019-4E15-A023-C756551D14B0}" destId="{B8355C64-8072-4AD5-90C7-5295C3535515}" srcOrd="0" destOrd="0" presId="urn:microsoft.com/office/officeart/2005/8/layout/list1"/>
    <dgm:cxn modelId="{0A3ED9A4-ABF5-4546-B2FA-06D81271199C}" type="presParOf" srcId="{AB1475B4-D019-4E15-A023-C756551D14B0}" destId="{39257217-9710-4512-94B3-5B35540FB949}" srcOrd="1" destOrd="0" presId="urn:microsoft.com/office/officeart/2005/8/layout/list1"/>
    <dgm:cxn modelId="{A7077802-BF7B-43C3-B7AB-5A3339176FC4}" type="presParOf" srcId="{82AD5D03-413A-4EC7-9F1C-CD77346D788E}" destId="{CCAE775F-AF24-459B-B722-1EEC4312A3FC}" srcOrd="17" destOrd="0" presId="urn:microsoft.com/office/officeart/2005/8/layout/list1"/>
    <dgm:cxn modelId="{227E6682-9856-451B-808E-5061884FBFA4}" type="presParOf" srcId="{82AD5D03-413A-4EC7-9F1C-CD77346D788E}" destId="{FCD4E030-1D76-412A-A23F-C0A4888ED7A0}" srcOrd="18" destOrd="0" presId="urn:microsoft.com/office/officeart/2005/8/layout/list1"/>
    <dgm:cxn modelId="{19B8563E-177E-44D6-8DB9-C5B8C2DC6F57}" type="presParOf" srcId="{82AD5D03-413A-4EC7-9F1C-CD77346D788E}" destId="{ECF6C394-89EB-4E02-B91B-0429261F275E}" srcOrd="19" destOrd="0" presId="urn:microsoft.com/office/officeart/2005/8/layout/list1"/>
    <dgm:cxn modelId="{28AA96D3-9BB0-4D4B-AB8A-2584E5A4B72E}" type="presParOf" srcId="{82AD5D03-413A-4EC7-9F1C-CD77346D788E}" destId="{03C83DEA-3D88-48B8-8EA5-4E20DDA2D2B7}" srcOrd="20" destOrd="0" presId="urn:microsoft.com/office/officeart/2005/8/layout/list1"/>
    <dgm:cxn modelId="{7CDD2EF4-00BD-4556-9B10-9F5E0CF1B91C}" type="presParOf" srcId="{03C83DEA-3D88-48B8-8EA5-4E20DDA2D2B7}" destId="{0BE8153D-916B-4890-95DD-84A83C968A95}" srcOrd="0" destOrd="0" presId="urn:microsoft.com/office/officeart/2005/8/layout/list1"/>
    <dgm:cxn modelId="{B7E2483B-B0F2-4098-A11C-F001ED41F536}" type="presParOf" srcId="{03C83DEA-3D88-48B8-8EA5-4E20DDA2D2B7}" destId="{3B42B362-D2A3-44D5-B01A-9C481D357607}" srcOrd="1" destOrd="0" presId="urn:microsoft.com/office/officeart/2005/8/layout/list1"/>
    <dgm:cxn modelId="{DDABE80D-3BFD-47A7-9644-0ED13E49575B}" type="presParOf" srcId="{82AD5D03-413A-4EC7-9F1C-CD77346D788E}" destId="{996A76FF-5EEE-42A8-B4A6-DBBE542033D5}" srcOrd="21" destOrd="0" presId="urn:microsoft.com/office/officeart/2005/8/layout/list1"/>
    <dgm:cxn modelId="{91F4CB0A-20DE-4CBE-A390-9D49856D193E}" type="presParOf" srcId="{82AD5D03-413A-4EC7-9F1C-CD77346D788E}" destId="{927E5C80-FA0A-4812-B171-5E1BFEB52E19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18C1D-F88A-40DF-8CF3-F2C7A98F1511}" type="datetimeFigureOut">
              <a:rPr lang="es-EC" smtClean="0"/>
              <a:t>25/3/2021</a:t>
            </a:fld>
            <a:endParaRPr lang="es-EC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B272A-2A10-472F-9F56-93C8D55F7FE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5842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D2484-9C04-4F2E-9EF6-A82D3FAADADE}" type="datetimeFigureOut">
              <a:rPr lang="es-EC" smtClean="0"/>
              <a:t>25/3/2021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E731-A206-436B-BCBB-EE39BB45E8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8876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D2484-9C04-4F2E-9EF6-A82D3FAADADE}" type="datetimeFigureOut">
              <a:rPr lang="es-EC" smtClean="0"/>
              <a:t>25/3/2021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E731-A206-436B-BCBB-EE39BB45E8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66828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D2484-9C04-4F2E-9EF6-A82D3FAADADE}" type="datetimeFigureOut">
              <a:rPr lang="es-EC" smtClean="0"/>
              <a:t>25/3/2021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E731-A206-436B-BCBB-EE39BB45E8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06803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D2484-9C04-4F2E-9EF6-A82D3FAADADE}" type="datetimeFigureOut">
              <a:rPr lang="es-EC" smtClean="0"/>
              <a:t>25/3/2021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E731-A206-436B-BCBB-EE39BB45E8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42697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D2484-9C04-4F2E-9EF6-A82D3FAADADE}" type="datetimeFigureOut">
              <a:rPr lang="es-EC" smtClean="0"/>
              <a:t>25/3/2021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E731-A206-436B-BCBB-EE39BB45E8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26863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D2484-9C04-4F2E-9EF6-A82D3FAADADE}" type="datetimeFigureOut">
              <a:rPr lang="es-EC" smtClean="0"/>
              <a:t>25/3/2021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E731-A206-436B-BCBB-EE39BB45E8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50854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D2484-9C04-4F2E-9EF6-A82D3FAADADE}" type="datetimeFigureOut">
              <a:rPr lang="es-EC" smtClean="0"/>
              <a:t>25/3/2021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E731-A206-436B-BCBB-EE39BB45E8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6720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D2484-9C04-4F2E-9EF6-A82D3FAADADE}" type="datetimeFigureOut">
              <a:rPr lang="es-EC" smtClean="0"/>
              <a:t>25/3/2021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E731-A206-436B-BCBB-EE39BB45E8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16414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D2484-9C04-4F2E-9EF6-A82D3FAADADE}" type="datetimeFigureOut">
              <a:rPr lang="es-EC" smtClean="0"/>
              <a:t>25/3/2021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E731-A206-436B-BCBB-EE39BB45E8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9624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D2484-9C04-4F2E-9EF6-A82D3FAADADE}" type="datetimeFigureOut">
              <a:rPr lang="es-EC" smtClean="0"/>
              <a:t>25/3/2021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E731-A206-436B-BCBB-EE39BB45E8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5780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D2484-9C04-4F2E-9EF6-A82D3FAADADE}" type="datetimeFigureOut">
              <a:rPr lang="es-EC" smtClean="0"/>
              <a:t>25/3/2021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E731-A206-436B-BCBB-EE39BB45E8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3949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D2484-9C04-4F2E-9EF6-A82D3FAADADE}" type="datetimeFigureOut">
              <a:rPr lang="es-EC" smtClean="0"/>
              <a:t>25/3/2021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4E731-A206-436B-BCBB-EE39BB45E8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0691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3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8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diagramLayout" Target="../diagrams/layout6.xml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56.png"/><Relationship Id="rId5" Type="http://schemas.openxmlformats.org/officeDocument/2006/relationships/diagramColors" Target="../diagrams/colors6.xml"/><Relationship Id="rId10" Type="http://schemas.microsoft.com/office/2007/relationships/hdphoto" Target="../media/hdphoto16.wdp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diagramLayout" Target="../diagrams/layout7.xml"/><Relationship Id="rId7" Type="http://schemas.openxmlformats.org/officeDocument/2006/relationships/image" Target="../media/image5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diagramLayout" Target="../diagrams/layout8.xml"/><Relationship Id="rId7" Type="http://schemas.openxmlformats.org/officeDocument/2006/relationships/image" Target="../media/image6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diagramLayout" Target="../diagrams/layout9.xml"/><Relationship Id="rId7" Type="http://schemas.openxmlformats.org/officeDocument/2006/relationships/image" Target="../media/image64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88640"/>
            <a:ext cx="8640960" cy="6336704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7" name="Google Shape;165;p26">
            <a:extLst>
              <a:ext uri="{FF2B5EF4-FFF2-40B4-BE49-F238E27FC236}">
                <a16:creationId xmlns:a16="http://schemas.microsoft.com/office/drawing/2014/main" xmlns="" id="{21913654-670E-4BD2-981E-93656C33AA39}"/>
              </a:ext>
            </a:extLst>
          </p:cNvPr>
          <p:cNvSpPr txBox="1">
            <a:spLocks/>
          </p:cNvSpPr>
          <p:nvPr/>
        </p:nvSpPr>
        <p:spPr>
          <a:xfrm>
            <a:off x="791580" y="1729315"/>
            <a:ext cx="7560840" cy="43639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es-EC" sz="1800" dirty="0">
                <a:solidFill>
                  <a:schemeClr val="dk1"/>
                </a:solidFill>
              </a:rPr>
              <a:t>Departamento de Ciencias Económicas Administrativas y </a:t>
            </a:r>
            <a:r>
              <a:rPr lang="es-EC" sz="1800" dirty="0" smtClean="0">
                <a:solidFill>
                  <a:schemeClr val="dk1"/>
                </a:solidFill>
              </a:rPr>
              <a:t>del </a:t>
            </a:r>
            <a:r>
              <a:rPr lang="es-EC" sz="1800" dirty="0">
                <a:solidFill>
                  <a:schemeClr val="dk1"/>
                </a:solidFill>
              </a:rPr>
              <a:t>Comercio</a:t>
            </a:r>
          </a:p>
          <a:p>
            <a:pPr algn="ctr">
              <a:lnSpc>
                <a:spcPct val="115000"/>
              </a:lnSpc>
            </a:pPr>
            <a:endParaRPr lang="es-EC" sz="1800" dirty="0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</a:pPr>
            <a:r>
              <a:rPr lang="es-EC" sz="1800" dirty="0">
                <a:solidFill>
                  <a:schemeClr val="dk1"/>
                </a:solidFill>
              </a:rPr>
              <a:t>Carrera de Administración Turística y Hotelera</a:t>
            </a:r>
          </a:p>
          <a:p>
            <a:pPr algn="ctr">
              <a:lnSpc>
                <a:spcPct val="115000"/>
              </a:lnSpc>
            </a:pPr>
            <a:endParaRPr lang="es-EC" sz="1800" dirty="0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</a:pPr>
            <a:r>
              <a:rPr lang="es-ES" sz="1800" b="1" dirty="0"/>
              <a:t>Cooperativismo en el turismo. Caso de estudio Cooperativa de Pescadores Artesanales Isla Piedad, cantón Esmeraldas </a:t>
            </a:r>
            <a:endParaRPr lang="es-EC" sz="1800" dirty="0"/>
          </a:p>
          <a:p>
            <a:pPr algn="ctr">
              <a:lnSpc>
                <a:spcPct val="115000"/>
              </a:lnSpc>
            </a:pPr>
            <a:endParaRPr lang="es-EC" sz="1800" dirty="0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</a:pPr>
            <a:r>
              <a:rPr lang="es-EC" sz="1800" dirty="0">
                <a:solidFill>
                  <a:schemeClr val="dk1"/>
                </a:solidFill>
              </a:rPr>
              <a:t>Autoras:        Guamán Suárez Karla Michelle</a:t>
            </a:r>
          </a:p>
          <a:p>
            <a:pPr algn="ctr">
              <a:lnSpc>
                <a:spcPct val="115000"/>
              </a:lnSpc>
            </a:pPr>
            <a:r>
              <a:rPr lang="es-EC" sz="1800" dirty="0">
                <a:solidFill>
                  <a:schemeClr val="dk1"/>
                </a:solidFill>
              </a:rPr>
              <a:t>	Tipán Taco Cynthia Malena</a:t>
            </a:r>
          </a:p>
          <a:p>
            <a:pPr algn="ctr">
              <a:lnSpc>
                <a:spcPct val="115000"/>
              </a:lnSpc>
            </a:pPr>
            <a:endParaRPr lang="es-EC" sz="1800" dirty="0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</a:pPr>
            <a:r>
              <a:rPr lang="es-EC" sz="1800" dirty="0">
                <a:solidFill>
                  <a:schemeClr val="dk1"/>
                </a:solidFill>
              </a:rPr>
              <a:t>Director:        </a:t>
            </a:r>
            <a:r>
              <a:rPr lang="es-EC" sz="1800" dirty="0" err="1">
                <a:solidFill>
                  <a:schemeClr val="dk1"/>
                </a:solidFill>
              </a:rPr>
              <a:t>MsC</a:t>
            </a:r>
            <a:r>
              <a:rPr lang="es-EC" sz="1800" dirty="0">
                <a:solidFill>
                  <a:schemeClr val="dk1"/>
                </a:solidFill>
              </a:rPr>
              <a:t>. </a:t>
            </a:r>
            <a:r>
              <a:rPr lang="es-EC" sz="1800" dirty="0" err="1">
                <a:solidFill>
                  <a:schemeClr val="dk1"/>
                </a:solidFill>
              </a:rPr>
              <a:t>Yacelga</a:t>
            </a:r>
            <a:r>
              <a:rPr lang="es-EC" sz="1800" dirty="0">
                <a:solidFill>
                  <a:schemeClr val="dk1"/>
                </a:solidFill>
              </a:rPr>
              <a:t> </a:t>
            </a:r>
            <a:r>
              <a:rPr lang="es-EC" sz="1800" dirty="0" err="1">
                <a:solidFill>
                  <a:schemeClr val="dk1"/>
                </a:solidFill>
              </a:rPr>
              <a:t>Cusin</a:t>
            </a:r>
            <a:r>
              <a:rPr lang="es-EC" sz="1800" dirty="0">
                <a:solidFill>
                  <a:schemeClr val="dk1"/>
                </a:solidFill>
              </a:rPr>
              <a:t> Julio Cesar </a:t>
            </a:r>
          </a:p>
          <a:p>
            <a:pPr algn="ctr">
              <a:lnSpc>
                <a:spcPct val="115000"/>
              </a:lnSpc>
            </a:pPr>
            <a:r>
              <a:rPr lang="es-EC" sz="1800" dirty="0">
                <a:solidFill>
                  <a:schemeClr val="dk1"/>
                </a:solidFill>
              </a:rPr>
              <a:t/>
            </a:r>
            <a:br>
              <a:rPr lang="es-EC" sz="1800" dirty="0">
                <a:solidFill>
                  <a:schemeClr val="dk1"/>
                </a:solidFill>
              </a:rPr>
            </a:br>
            <a:r>
              <a:rPr lang="es-EC" sz="1800" dirty="0">
                <a:solidFill>
                  <a:schemeClr val="dk1"/>
                </a:solidFill>
              </a:rPr>
              <a:t>Marzo 2021</a:t>
            </a:r>
          </a:p>
        </p:txBody>
      </p:sp>
      <p:pic>
        <p:nvPicPr>
          <p:cNvPr id="8" name="Picture 4" descr="ESPE: ¿Educación pública o un elitismo militar? – ContraKultura Revista">
            <a:extLst>
              <a:ext uri="{FF2B5EF4-FFF2-40B4-BE49-F238E27FC236}">
                <a16:creationId xmlns:a16="http://schemas.microsoft.com/office/drawing/2014/main" xmlns="" id="{C4AB5576-4F62-48F4-B3F8-2B4F8A648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85" y="532043"/>
            <a:ext cx="3245430" cy="8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450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81535"/>
            <a:ext cx="8640960" cy="6336704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5" name="Rounded Rectangle 4"/>
          <p:cNvSpPr/>
          <p:nvPr/>
        </p:nvSpPr>
        <p:spPr>
          <a:xfrm>
            <a:off x="539552" y="620688"/>
            <a:ext cx="2664296" cy="11521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s-EC" sz="2800" dirty="0"/>
              <a:t>Cualitativo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800" dirty="0"/>
              <a:t>Cuantitativo </a:t>
            </a:r>
          </a:p>
        </p:txBody>
      </p:sp>
      <p:pic>
        <p:nvPicPr>
          <p:cNvPr id="9218" name="Picture 2" descr="Cuál de los dos enfoques es el mejor? – Cuantitativo o Cualitativo –  Metodologias de la Investigac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70" b="56949"/>
          <a:stretch/>
        </p:blipFill>
        <p:spPr bwMode="auto">
          <a:xfrm>
            <a:off x="560481" y="1916832"/>
            <a:ext cx="3082133" cy="200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uál de los dos enfoques es el mejor? – Cuantitativo o Cualitativo –  Metodologias de la Investigac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5" b="53678"/>
          <a:stretch/>
        </p:blipFill>
        <p:spPr bwMode="auto">
          <a:xfrm>
            <a:off x="3563888" y="332654"/>
            <a:ext cx="2796977" cy="21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405191"/>
              </p:ext>
            </p:extLst>
          </p:nvPr>
        </p:nvGraphicFramePr>
        <p:xfrm>
          <a:off x="5220072" y="3645024"/>
          <a:ext cx="3528392" cy="2711724"/>
        </p:xfrm>
        <a:graphic>
          <a:graphicData uri="http://schemas.openxmlformats.org/drawingml/2006/table">
            <a:tbl>
              <a:tblPr bandRow="1">
                <a:tableStyleId>{10A1B5D5-9B99-4C35-A422-299274C87663}</a:tableStyleId>
              </a:tblPr>
              <a:tblGrid>
                <a:gridCol w="35283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71444">
                <a:tc>
                  <a:txBody>
                    <a:bodyPr/>
                    <a:lstStyle/>
                    <a:p>
                      <a:pPr marR="75565"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Fuente de datos</a:t>
                      </a:r>
                      <a:endParaRPr lang="es-EC" sz="1800" b="1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0001">
                <a:tc>
                  <a:txBody>
                    <a:bodyPr/>
                    <a:lstStyle/>
                    <a:p>
                      <a:pPr marL="298450" indent="-2857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ES" sz="1400" dirty="0">
                          <a:effectLst/>
                        </a:rPr>
                        <a:t>Autoridades locales: GAD cantonal </a:t>
                      </a:r>
                      <a:endParaRPr lang="es-EC" sz="1400" dirty="0">
                        <a:effectLst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ES" sz="1400" dirty="0">
                          <a:effectLst/>
                        </a:rPr>
                        <a:t>Prestadores de servicios turísticos: Alojamiento y comerciantes de artesanías</a:t>
                      </a:r>
                      <a:endParaRPr lang="es-EC" sz="14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9753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ES" sz="1400" dirty="0">
                          <a:effectLst/>
                        </a:rPr>
                        <a:t>Miembros de la cooperativa de pescadores Isla Piedad y sus familias </a:t>
                      </a:r>
                      <a:endParaRPr lang="es-EC" sz="1400" dirty="0">
                        <a:effectLst/>
                      </a:endParaRPr>
                    </a:p>
                    <a:p>
                      <a:pPr marL="285750" marR="76200" indent="-2857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ES" sz="1400" dirty="0">
                          <a:effectLst/>
                        </a:rPr>
                        <a:t>Turistas nacionales </a:t>
                      </a:r>
                      <a:endParaRPr lang="es-EC" sz="1400" dirty="0">
                        <a:effectLst/>
                      </a:endParaRPr>
                    </a:p>
                    <a:p>
                      <a:pPr marL="285750" marR="75565" indent="-2857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ES" sz="1400" dirty="0">
                          <a:effectLst/>
                        </a:rPr>
                        <a:t>Turistas extranjeros </a:t>
                      </a:r>
                      <a:endParaRPr lang="es-EC" sz="14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9224" name="Picture 8" descr="TEMA 3. TÉCNICAS DE INVESTIGACIÓN CUANTITATIVAS Y CUALITATIV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4" t="48058" r="34712" b="3883"/>
          <a:stretch/>
        </p:blipFill>
        <p:spPr bwMode="auto">
          <a:xfrm>
            <a:off x="2099524" y="3917922"/>
            <a:ext cx="2862852" cy="253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TEMA 3. TÉCNICAS DE INVESTIGACIÓN CUANTITATIVAS Y CUALITATIV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3" b="53565"/>
          <a:stretch/>
        </p:blipFill>
        <p:spPr bwMode="auto">
          <a:xfrm>
            <a:off x="6660231" y="1552922"/>
            <a:ext cx="2202363" cy="194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3843536" y="2766255"/>
            <a:ext cx="1440160" cy="59155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200" b="1" dirty="0"/>
          </a:p>
          <a:p>
            <a:pPr algn="ctr"/>
            <a:r>
              <a:rPr lang="es-EC" sz="1200" b="1" dirty="0"/>
              <a:t>265 Encuestados</a:t>
            </a:r>
          </a:p>
          <a:p>
            <a:pPr algn="ctr"/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1594318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52536" y="0"/>
            <a:ext cx="4464496" cy="6858000"/>
            <a:chOff x="-191647" y="0"/>
            <a:chExt cx="4464496" cy="6858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4139952" cy="68580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191647" y="2132856"/>
              <a:ext cx="446449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skerville Old Face" pitchFamily="18" charset="0"/>
                </a:rPr>
                <a:t>CAPÍTULO</a:t>
              </a:r>
            </a:p>
            <a:p>
              <a:pPr algn="ctr"/>
              <a:r>
                <a:rPr lang="es-EC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skerville Old Face" pitchFamily="18" charset="0"/>
                </a:rPr>
                <a:t>3</a:t>
              </a:r>
            </a:p>
          </p:txBody>
        </p:sp>
      </p:grp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186452" y="1340768"/>
            <a:ext cx="4896543" cy="31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838200" algn="l"/>
                <a:tab pos="5937250" algn="r"/>
              </a:tabLst>
            </a:pPr>
            <a:r>
              <a:rPr kumimoji="0" lang="es-EC" sz="5400" b="1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Análisis</a:t>
            </a:r>
            <a:r>
              <a:rPr kumimoji="0" lang="es-EC" sz="5400" b="1" i="0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situacional </a:t>
            </a:r>
            <a:endParaRPr kumimoji="0" lang="es-EC" sz="5400" b="1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16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81535"/>
            <a:ext cx="8640960" cy="6336704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76056" y="351977"/>
            <a:ext cx="3635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 macro de la zona de estudio </a:t>
            </a:r>
          </a:p>
          <a:p>
            <a:pPr algn="r"/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(Provincia Esmeraldas)</a:t>
            </a:r>
            <a:endParaRPr lang="es-EC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01" y="403740"/>
            <a:ext cx="4317507" cy="324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59" y="3573016"/>
            <a:ext cx="5435812" cy="287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932040" y="2056415"/>
            <a:ext cx="2808312" cy="5473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Dimensión Geográfica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80178" y="4467222"/>
            <a:ext cx="2808312" cy="5473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  <a:p>
            <a:pPr algn="ctr"/>
            <a:r>
              <a:rPr lang="es-EC" dirty="0"/>
              <a:t>Dimensión Turística </a:t>
            </a:r>
          </a:p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29990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/>
        </p:nvSpPr>
        <p:spPr>
          <a:xfrm>
            <a:off x="251520" y="188640"/>
            <a:ext cx="8640960" cy="6336704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2" name="Rounded Rectangle 1"/>
          <p:cNvSpPr/>
          <p:nvPr/>
        </p:nvSpPr>
        <p:spPr>
          <a:xfrm>
            <a:off x="5148064" y="3283294"/>
            <a:ext cx="3286334" cy="43373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  <a:p>
            <a:pPr algn="ctr"/>
            <a:r>
              <a:rPr lang="es-EC" dirty="0"/>
              <a:t>Dimensión Demográfica -Social </a:t>
            </a:r>
          </a:p>
          <a:p>
            <a:pPr algn="ctr"/>
            <a:endParaRPr lang="es-EC" dirty="0"/>
          </a:p>
        </p:txBody>
      </p:sp>
      <p:sp>
        <p:nvSpPr>
          <p:cNvPr id="6" name="Rounded Rectangle 5"/>
          <p:cNvSpPr/>
          <p:nvPr/>
        </p:nvSpPr>
        <p:spPr>
          <a:xfrm>
            <a:off x="3635896" y="332656"/>
            <a:ext cx="2489288" cy="64807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Dimensión Económica</a:t>
            </a: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21031641"/>
              </p:ext>
            </p:extLst>
          </p:nvPr>
        </p:nvGraphicFramePr>
        <p:xfrm>
          <a:off x="107504" y="1268760"/>
          <a:ext cx="8910415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10.png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496109" y="3094076"/>
            <a:ext cx="4214949" cy="3143236"/>
          </a:xfrm>
          <a:prstGeom prst="rect">
            <a:avLst/>
          </a:prstGeom>
          <a:ln/>
        </p:spPr>
      </p:pic>
      <p:pic>
        <p:nvPicPr>
          <p:cNvPr id="11" name="Picture 10" descr="Marimba archivos - Ecuador Travel Pres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22" y="3961684"/>
            <a:ext cx="1601886" cy="106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8254" y="3944969"/>
            <a:ext cx="1440160" cy="108269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5184" y="4740368"/>
            <a:ext cx="1353170" cy="149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07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1520" y="181535"/>
            <a:ext cx="8640960" cy="6336704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4" name="Rectangle 3"/>
          <p:cNvSpPr/>
          <p:nvPr/>
        </p:nvSpPr>
        <p:spPr>
          <a:xfrm>
            <a:off x="1925550" y="333097"/>
            <a:ext cx="5292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i="1" dirty="0"/>
              <a:t>Diagnóstico micro de la zona de estudio (Cantón Esmeraldas) </a:t>
            </a:r>
            <a:endParaRPr lang="es-EC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277761"/>
              </p:ext>
            </p:extLst>
          </p:nvPr>
        </p:nvGraphicFramePr>
        <p:xfrm>
          <a:off x="539552" y="1268760"/>
          <a:ext cx="4824535" cy="2376264"/>
        </p:xfrm>
        <a:graphic>
          <a:graphicData uri="http://schemas.openxmlformats.org/drawingml/2006/table">
            <a:tbl>
              <a:tblPr firstRow="1" firstCol="1" bandRow="1">
                <a:tableStyleId>{EB9631B5-78F2-41C9-869B-9F39066F8104}</a:tableStyleId>
              </a:tblPr>
              <a:tblGrid>
                <a:gridCol w="16616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17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11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8920">
                <a:tc>
                  <a:txBody>
                    <a:bodyPr/>
                    <a:lstStyle/>
                    <a:p>
                      <a:pPr indent="139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Límites</a:t>
                      </a:r>
                      <a:endParaRPr lang="es-EC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39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Parroquias Urbanas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397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Parroquias Rurales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77344">
                <a:tc>
                  <a:txBody>
                    <a:bodyPr/>
                    <a:lstStyle/>
                    <a:p>
                      <a:pPr indent="139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Norte: Océano Pacífico</a:t>
                      </a:r>
                      <a:endParaRPr lang="es-EC" sz="1100">
                        <a:effectLst/>
                      </a:endParaRPr>
                    </a:p>
                    <a:p>
                      <a:pPr indent="139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Oeste: Cantón Atacames</a:t>
                      </a:r>
                      <a:endParaRPr lang="es-EC" sz="1100">
                        <a:effectLst/>
                      </a:endParaRPr>
                    </a:p>
                    <a:p>
                      <a:pPr indent="139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Este: Cantón Río Verde</a:t>
                      </a:r>
                      <a:endParaRPr lang="es-EC" sz="1100">
                        <a:effectLst/>
                      </a:endParaRPr>
                    </a:p>
                    <a:p>
                      <a:pPr indent="139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Sur: Cantón Quinindé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39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1. Esmeradas</a:t>
                      </a:r>
                      <a:endParaRPr lang="es-EC" sz="1100" dirty="0">
                        <a:effectLst/>
                      </a:endParaRPr>
                    </a:p>
                    <a:p>
                      <a:pPr indent="139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2. Luis Tello</a:t>
                      </a:r>
                      <a:endParaRPr lang="es-EC" sz="1100" dirty="0">
                        <a:effectLst/>
                      </a:endParaRPr>
                    </a:p>
                    <a:p>
                      <a:pPr indent="139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3. 5 de agosto</a:t>
                      </a:r>
                      <a:endParaRPr lang="es-EC" sz="1100" dirty="0">
                        <a:effectLst/>
                      </a:endParaRPr>
                    </a:p>
                    <a:p>
                      <a:pPr indent="139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4. Bartolomé Ruiz</a:t>
                      </a:r>
                      <a:endParaRPr lang="es-EC" sz="1100" dirty="0">
                        <a:effectLst/>
                      </a:endParaRPr>
                    </a:p>
                    <a:p>
                      <a:pPr indent="139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5. Simón Plata Torres</a:t>
                      </a:r>
                      <a:endParaRPr lang="es-EC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39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1. Camarones</a:t>
                      </a:r>
                      <a:endParaRPr lang="es-EC" sz="1100" dirty="0">
                        <a:effectLst/>
                      </a:endParaRPr>
                    </a:p>
                    <a:p>
                      <a:pPr indent="139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2. Coronel Carlos Concha</a:t>
                      </a:r>
                      <a:endParaRPr lang="es-EC" sz="1100" dirty="0">
                        <a:effectLst/>
                      </a:endParaRPr>
                    </a:p>
                    <a:p>
                      <a:pPr indent="139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3. </a:t>
                      </a:r>
                      <a:r>
                        <a:rPr lang="es-ES" sz="1100" dirty="0" err="1">
                          <a:effectLst/>
                        </a:rPr>
                        <a:t>Chinca</a:t>
                      </a:r>
                      <a:endParaRPr lang="es-EC" sz="1100" dirty="0">
                        <a:effectLst/>
                      </a:endParaRPr>
                    </a:p>
                    <a:p>
                      <a:pPr indent="139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4. </a:t>
                      </a:r>
                      <a:r>
                        <a:rPr lang="es-ES" sz="1100" dirty="0" err="1">
                          <a:effectLst/>
                        </a:rPr>
                        <a:t>Majua</a:t>
                      </a:r>
                      <a:endParaRPr lang="es-EC" sz="1100" dirty="0">
                        <a:effectLst/>
                      </a:endParaRPr>
                    </a:p>
                    <a:p>
                      <a:pPr indent="139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5. San Mateo</a:t>
                      </a:r>
                      <a:endParaRPr lang="es-EC" sz="1100" dirty="0">
                        <a:effectLst/>
                      </a:endParaRPr>
                    </a:p>
                    <a:p>
                      <a:pPr indent="139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6. </a:t>
                      </a:r>
                      <a:r>
                        <a:rPr lang="es-ES" sz="1100" dirty="0" err="1">
                          <a:effectLst/>
                        </a:rPr>
                        <a:t>Tabiazo</a:t>
                      </a:r>
                      <a:endParaRPr lang="es-EC" sz="1100" dirty="0">
                        <a:effectLst/>
                      </a:endParaRPr>
                    </a:p>
                    <a:p>
                      <a:pPr indent="139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7. </a:t>
                      </a:r>
                      <a:r>
                        <a:rPr lang="es-ES" sz="1100" dirty="0" err="1">
                          <a:effectLst/>
                        </a:rPr>
                        <a:t>Tachina</a:t>
                      </a:r>
                      <a:endParaRPr lang="es-EC" sz="1100" dirty="0">
                        <a:effectLst/>
                      </a:endParaRPr>
                    </a:p>
                    <a:p>
                      <a:pPr indent="1397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8. Vuelta larga</a:t>
                      </a:r>
                      <a:endParaRPr lang="es-EC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6" name="image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968" y="3717032"/>
            <a:ext cx="4536504" cy="2736304"/>
          </a:xfrm>
          <a:prstGeom prst="rect">
            <a:avLst/>
          </a:prstGeom>
          <a:ln/>
        </p:spPr>
      </p:pic>
      <p:sp>
        <p:nvSpPr>
          <p:cNvPr id="8" name="TextBox 7"/>
          <p:cNvSpPr txBox="1"/>
          <p:nvPr/>
        </p:nvSpPr>
        <p:spPr>
          <a:xfrm>
            <a:off x="827584" y="4263574"/>
            <a:ext cx="4248472" cy="2308324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es-ES" sz="1400" dirty="0"/>
              <a:t>Gremiales</a:t>
            </a:r>
            <a:endParaRPr lang="es-EC" sz="1400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400" dirty="0"/>
              <a:t>Productivos</a:t>
            </a:r>
            <a:endParaRPr lang="es-EC" sz="1400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400" dirty="0"/>
              <a:t>Sociales</a:t>
            </a:r>
            <a:endParaRPr lang="es-EC" sz="1400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400" dirty="0"/>
              <a:t>Culturales</a:t>
            </a:r>
            <a:endParaRPr lang="es-EC" sz="1400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400" dirty="0"/>
              <a:t>Artísticos</a:t>
            </a:r>
            <a:endParaRPr lang="es-EC" sz="1400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400" dirty="0"/>
              <a:t>Artesanos</a:t>
            </a:r>
            <a:endParaRPr lang="es-EC" sz="1400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400" dirty="0"/>
              <a:t>Juveniles</a:t>
            </a:r>
            <a:endParaRPr lang="es-EC" sz="1400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400" dirty="0"/>
              <a:t>Mujeres</a:t>
            </a:r>
            <a:endParaRPr lang="es-EC" sz="1400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400" dirty="0"/>
              <a:t>Afros</a:t>
            </a:r>
            <a:endParaRPr lang="es-EC" sz="1400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400" dirty="0"/>
              <a:t>Montubios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400" dirty="0"/>
              <a:t>Campesinos</a:t>
            </a:r>
            <a:endParaRPr lang="es-EC" sz="1400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400" dirty="0"/>
              <a:t>Agricultores</a:t>
            </a:r>
            <a:endParaRPr lang="es-EC" sz="1400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400" dirty="0"/>
              <a:t>Profesionales</a:t>
            </a:r>
            <a:endParaRPr lang="es-EC" sz="1400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400" dirty="0"/>
              <a:t>Prestadores de servicios</a:t>
            </a:r>
            <a:endParaRPr lang="es-EC" sz="1400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400" dirty="0"/>
              <a:t>Comerciantes</a:t>
            </a:r>
            <a:endParaRPr lang="es-EC" sz="1400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400" dirty="0"/>
              <a:t>Transportistas</a:t>
            </a:r>
            <a:endParaRPr lang="es-EC" sz="1400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400" dirty="0"/>
              <a:t>Pesquerías</a:t>
            </a:r>
            <a:endParaRPr lang="es-EC" sz="1400" dirty="0"/>
          </a:p>
        </p:txBody>
      </p:sp>
      <p:sp>
        <p:nvSpPr>
          <p:cNvPr id="9" name="Rounded Rectangle 8"/>
          <p:cNvSpPr/>
          <p:nvPr/>
        </p:nvSpPr>
        <p:spPr>
          <a:xfrm>
            <a:off x="827584" y="3717032"/>
            <a:ext cx="3168352" cy="54654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Dimensión Demográfica -Social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868144" y="1844824"/>
            <a:ext cx="2808312" cy="43204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Dimensión Geográfica</a:t>
            </a:r>
          </a:p>
        </p:txBody>
      </p:sp>
    </p:spTree>
    <p:extLst>
      <p:ext uri="{BB962C8B-B14F-4D97-AF65-F5344CB8AC3E}">
        <p14:creationId xmlns:p14="http://schemas.microsoft.com/office/powerpoint/2010/main" val="3221659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10207"/>
              </p:ext>
            </p:extLst>
          </p:nvPr>
        </p:nvGraphicFramePr>
        <p:xfrm>
          <a:off x="194436" y="260648"/>
          <a:ext cx="5745717" cy="292417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8087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67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34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67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</a:rPr>
                        <a:t>Indicador</a:t>
                      </a:r>
                      <a:endParaRPr lang="es-EC" sz="1100" b="1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tc>
                  <a:txBody>
                    <a:bodyPr/>
                    <a:lstStyle/>
                    <a:p>
                      <a:pPr marL="25400"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</a:rPr>
                        <a:t>Total</a:t>
                      </a:r>
                      <a:endParaRPr lang="es-EC" sz="1100" b="1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tc>
                  <a:txBody>
                    <a:bodyPr/>
                    <a:lstStyle/>
                    <a:p>
                      <a:pPr marL="25400"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</a:rPr>
                        <a:t>Urbano</a:t>
                      </a:r>
                      <a:endParaRPr lang="es-EC" sz="1100" b="1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tc>
                  <a:txBody>
                    <a:bodyPr/>
                    <a:lstStyle/>
                    <a:p>
                      <a:pPr marL="25400"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</a:rPr>
                        <a:t>Rural</a:t>
                      </a:r>
                      <a:endParaRPr lang="es-EC" sz="1100" b="1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Comercio al por mayor y menor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17.26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18.75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9.98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Ocupada en enseñanza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10.42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11.85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3.44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Agricultura, silvicultura, caza y pesca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9.92</a:t>
                      </a:r>
                      <a:endParaRPr lang="es-EC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5.08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33.66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Construcción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6.34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6.67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4.73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Industrias manufactureras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6.08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6.41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4.44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Administración pública y defensa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5.60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6.26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2.34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Transporte y almacenamiento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5.64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6.08</a:t>
                      </a:r>
                      <a:endParaRPr lang="es-EC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tc>
                  <a:txBody>
                    <a:bodyPr/>
                    <a:lstStyle/>
                    <a:p>
                      <a:pPr marL="254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3.51</a:t>
                      </a:r>
                      <a:endParaRPr lang="es-EC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57031" marR="57031" marT="57031" marB="57031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194436" y="3356992"/>
            <a:ext cx="2808312" cy="4320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Dimensión Ambiental</a:t>
            </a:r>
          </a:p>
        </p:txBody>
      </p:sp>
      <p:sp>
        <p:nvSpPr>
          <p:cNvPr id="10" name="Oval 9"/>
          <p:cNvSpPr/>
          <p:nvPr/>
        </p:nvSpPr>
        <p:spPr>
          <a:xfrm>
            <a:off x="358134" y="1196752"/>
            <a:ext cx="5803214" cy="57606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ounded Rectangle 10"/>
          <p:cNvSpPr/>
          <p:nvPr/>
        </p:nvSpPr>
        <p:spPr>
          <a:xfrm>
            <a:off x="6193040" y="1214799"/>
            <a:ext cx="2808312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Dimensión Económica</a:t>
            </a:r>
          </a:p>
        </p:txBody>
      </p:sp>
      <p:sp>
        <p:nvSpPr>
          <p:cNvPr id="2" name="Elipse 1"/>
          <p:cNvSpPr/>
          <p:nvPr/>
        </p:nvSpPr>
        <p:spPr>
          <a:xfrm>
            <a:off x="371811" y="4293096"/>
            <a:ext cx="2183965" cy="129837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</a:rPr>
              <a:t>De 16 a 32°C,</a:t>
            </a:r>
          </a:p>
          <a:p>
            <a:pPr algn="ctr"/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</a:rPr>
              <a:t>con promedio de 25°C</a:t>
            </a:r>
            <a:endParaRPr lang="es-EC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965972663"/>
              </p:ext>
            </p:extLst>
          </p:nvPr>
        </p:nvGraphicFramePr>
        <p:xfrm>
          <a:off x="3002748" y="2924944"/>
          <a:ext cx="6096000" cy="3703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8665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/>
          <p:cNvSpPr/>
          <p:nvPr/>
        </p:nvSpPr>
        <p:spPr>
          <a:xfrm>
            <a:off x="3167844" y="548680"/>
            <a:ext cx="2808312" cy="4320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Dimensión Turística</a:t>
            </a:r>
          </a:p>
        </p:txBody>
      </p:sp>
      <p:pic>
        <p:nvPicPr>
          <p:cNvPr id="5" name="Imagen 3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7091489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179512" y="1124744"/>
            <a:ext cx="2736304" cy="151216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s-EC" dirty="0"/>
              <a:t>20 Atractivos culturales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es-EC" dirty="0"/>
              <a:t>6 Atractivos naturales</a:t>
            </a:r>
          </a:p>
        </p:txBody>
      </p:sp>
      <p:pic>
        <p:nvPicPr>
          <p:cNvPr id="7" name="Imagen 6" descr="Ven a Esmeraldas on Twitter: &quot;#FelizLunes Después de este feriado😎 vamos a  empezar la semana con mucho brío💪🏾 y entusiasmo. El monumento al  Pescador🐟 es fiel reflejo del espíritu tenaz y trabajador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" r="3026" b="10021"/>
          <a:stretch/>
        </p:blipFill>
        <p:spPr bwMode="auto">
          <a:xfrm>
            <a:off x="6886422" y="323964"/>
            <a:ext cx="2088231" cy="16015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Objet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3550862"/>
              </p:ext>
            </p:extLst>
          </p:nvPr>
        </p:nvGraphicFramePr>
        <p:xfrm>
          <a:off x="6861751" y="5088129"/>
          <a:ext cx="2098397" cy="1516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Imagen de mapa de bits" r:id="rId5" imgW="8047619" imgH="5191850" progId="Paint.Picture">
                  <p:embed/>
                </p:oleObj>
              </mc:Choice>
              <mc:Fallback>
                <p:oleObj name="Imagen de mapa de bits" r:id="rId5" imgW="8047619" imgH="5191850" progId="Paint.Picture">
                  <p:embed/>
                  <p:pic>
                    <p:nvPicPr>
                      <p:cNvPr id="8" name="Objeto 7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1751" y="5088129"/>
                        <a:ext cx="2098397" cy="15164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n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941168"/>
            <a:ext cx="2232248" cy="1678141"/>
          </a:xfrm>
          <a:prstGeom prst="rect">
            <a:avLst/>
          </a:prstGeom>
        </p:spPr>
      </p:pic>
      <p:pic>
        <p:nvPicPr>
          <p:cNvPr id="10" name="image14.png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3601638" y="5088129"/>
            <a:ext cx="2382367" cy="155884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714258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3648" y="260648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 FODA</a:t>
            </a:r>
          </a:p>
        </p:txBody>
      </p:sp>
      <p:pic>
        <p:nvPicPr>
          <p:cNvPr id="5122" name="Picture 2" descr="Análisis F.O.D.A. - Comunicólog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6"/>
          <a:stretch/>
        </p:blipFill>
        <p:spPr bwMode="auto">
          <a:xfrm>
            <a:off x="2054653" y="1059129"/>
            <a:ext cx="510670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141277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1615466"/>
            <a:ext cx="216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s-ES" sz="1400" dirty="0"/>
              <a:t>Existencia de recursos naturales y culturales potenciales</a:t>
            </a:r>
            <a:endParaRPr lang="es-EC" sz="1400" dirty="0"/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s-ES" sz="1400" dirty="0"/>
              <a:t>Identidad cultural</a:t>
            </a:r>
            <a:endParaRPr lang="es-EC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06268" y="4147445"/>
            <a:ext cx="223224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400" dirty="0"/>
              <a:t>Inexistencia de proyectos y programas turísticos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400" dirty="0"/>
              <a:t>Escasa promoción turística de la ciudad</a:t>
            </a:r>
            <a:endParaRPr lang="es-EC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876257" y="1615466"/>
            <a:ext cx="22522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s-ES" sz="1400" dirty="0"/>
              <a:t>Innovación  en la creación de proyectos turísticos</a:t>
            </a:r>
            <a:endParaRPr lang="es-EC" sz="1400" dirty="0"/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s-ES" sz="1400" dirty="0"/>
              <a:t>Posicionamiento de los atractivos en el ámbito local y nacional</a:t>
            </a:r>
            <a:endParaRPr lang="es-EC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876257" y="4149080"/>
            <a:ext cx="2160239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s-ES" sz="1400" dirty="0"/>
              <a:t>Aculturación de la población local</a:t>
            </a:r>
            <a:endParaRPr lang="es-EC" sz="1400" dirty="0"/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s-ES" sz="1400" dirty="0"/>
              <a:t>Migración por falta de oportunidades educativas y laborales</a:t>
            </a:r>
            <a:endParaRPr lang="es-EC" sz="1400" dirty="0">
              <a:ea typeface="Calibri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446005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08520" y="0"/>
            <a:ext cx="4464496" cy="6858000"/>
            <a:chOff x="-191647" y="0"/>
            <a:chExt cx="4464496" cy="6858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4139952" cy="68580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191647" y="2132856"/>
              <a:ext cx="446449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skerville Old Face" pitchFamily="18" charset="0"/>
                </a:rPr>
                <a:t>CAPÍTULO</a:t>
              </a:r>
            </a:p>
            <a:p>
              <a:pPr algn="ctr"/>
              <a:r>
                <a:rPr lang="es-EC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skerville Old Face" pitchFamily="18" charset="0"/>
                </a:rPr>
                <a:t>4</a:t>
              </a:r>
            </a:p>
          </p:txBody>
        </p:sp>
      </p:grp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23079" y="1510538"/>
            <a:ext cx="4896543" cy="318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838200" algn="l"/>
                <a:tab pos="5937250" algn="r"/>
              </a:tabLst>
            </a:pPr>
            <a:r>
              <a:rPr kumimoji="0" lang="es-EC" sz="5400" b="1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Análisis</a:t>
            </a:r>
            <a:r>
              <a:rPr kumimoji="0" lang="es-EC" sz="5400" b="1" i="0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lang="es-EC" sz="5400" b="1" dirty="0">
                <a:solidFill>
                  <a:srgbClr val="000000"/>
                </a:solidFill>
                <a:latin typeface="+mj-lt"/>
                <a:ea typeface="Times New Roman" pitchFamily="18" charset="0"/>
                <a:cs typeface="Arial" pitchFamily="34" charset="0"/>
              </a:rPr>
              <a:t>de mercado</a:t>
            </a:r>
            <a:endParaRPr kumimoji="0" lang="es-EC" sz="5400" b="1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727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5068" y="181535"/>
            <a:ext cx="8640960" cy="6336704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26646" y="746967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OFERTA </a:t>
            </a:r>
          </a:p>
        </p:txBody>
      </p:sp>
      <p:pic>
        <p:nvPicPr>
          <p:cNvPr id="6147" name="Picture 3" descr="Hotel, La Industria De La Hospitalidad, La Industria Del Turismo imagen png  - imagen transparente descarga gratui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>
                        <a14:foregroundMark x1="51333" y1="25429" x2="51333" y2="25429"/>
                        <a14:foregroundMark x1="69000" y1="97000" x2="69000" y2="97000"/>
                        <a14:foregroundMark x1="60889" y1="97286" x2="60889" y2="97286"/>
                        <a14:foregroundMark x1="65667" y1="67714" x2="65667" y2="67714"/>
                        <a14:foregroundMark x1="75667" y1="59429" x2="75667" y2="59429"/>
                        <a14:foregroundMark x1="73556" y1="57286" x2="73556" y2="57286"/>
                        <a14:foregroundMark x1="80444" y1="65000" x2="80444" y2="65000"/>
                        <a14:foregroundMark x1="81667" y1="65286" x2="81667" y2="65286"/>
                        <a14:foregroundMark x1="58222" y1="27571" x2="58222" y2="27571"/>
                        <a14:foregroundMark x1="51778" y1="82571" x2="51778" y2="82571"/>
                        <a14:foregroundMark x1="51778" y1="81571" x2="51778" y2="81571"/>
                        <a14:foregroundMark x1="53667" y1="81571" x2="53667" y2="81571"/>
                        <a14:foregroundMark x1="55889" y1="81000" x2="55889" y2="81000"/>
                        <a14:foregroundMark x1="57333" y1="81000" x2="57333" y2="81000"/>
                        <a14:foregroundMark x1="56111" y1="77000" x2="56111" y2="77000"/>
                        <a14:foregroundMark x1="54889" y1="73000" x2="54889" y2="73000"/>
                        <a14:foregroundMark x1="53667" y1="72714" x2="53667" y2="72714"/>
                        <a14:foregroundMark x1="48667" y1="86571" x2="48667" y2="86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872" y="403426"/>
            <a:ext cx="2989128" cy="232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193982" y="793467"/>
            <a:ext cx="2952328" cy="129887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s-ES" sz="1600" dirty="0"/>
              <a:t>12 hoteles con tarifas mínimas por noche de $10 y máximas de $45 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es-ES" sz="1600" dirty="0"/>
              <a:t>13 hostales  con tarifas  que varían desde $10 hasta $35.</a:t>
            </a:r>
            <a:endParaRPr lang="es-EC" sz="1600" dirty="0"/>
          </a:p>
        </p:txBody>
      </p:sp>
      <p:pic>
        <p:nvPicPr>
          <p:cNvPr id="6149" name="Picture 5" descr="Caricaturas de chefs y camareras | Vector Premiu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27" b="96875" l="7029" r="92812">
                        <a14:foregroundMark x1="50958" y1="27455" x2="50958" y2="27455"/>
                        <a14:foregroundMark x1="45847" y1="27679" x2="45847" y2="27679"/>
                        <a14:foregroundMark x1="57029" y1="38170" x2="57029" y2="38170"/>
                        <a14:foregroundMark x1="59744" y1="32589" x2="59744" y2="32589"/>
                        <a14:foregroundMark x1="62780" y1="36161" x2="62780" y2="36161"/>
                        <a14:foregroundMark x1="16933" y1="64509" x2="16933" y2="64509"/>
                        <a14:foregroundMark x1="16773" y1="59598" x2="16773" y2="59598"/>
                        <a14:foregroundMark x1="16773" y1="89509" x2="16773" y2="89509"/>
                        <a14:foregroundMark x1="16933" y1="83929" x2="16933" y2="83929"/>
                        <a14:foregroundMark x1="16933" y1="80357" x2="16933" y2="80357"/>
                        <a14:foregroundMark x1="16773" y1="67411" x2="16773" y2="67411"/>
                        <a14:foregroundMark x1="46326" y1="31696" x2="46326" y2="31696"/>
                        <a14:foregroundMark x1="48403" y1="31250" x2="48403" y2="31250"/>
                        <a14:foregroundMark x1="50000" y1="31027" x2="50000" y2="31027"/>
                        <a14:foregroundMark x1="55751" y1="26339" x2="55751" y2="26339"/>
                        <a14:foregroundMark x1="54792" y1="28795" x2="54792" y2="2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295" y="4003157"/>
            <a:ext cx="3514378" cy="251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527884" y="4970088"/>
            <a:ext cx="2304256" cy="5812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/>
              <a:t>63 establecimientos de alimentos y bebidas.</a:t>
            </a:r>
            <a:endParaRPr lang="es-EC" sz="1600" dirty="0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8438" l="1953" r="97852">
                        <a14:foregroundMark x1="71875" y1="44141" x2="71875" y2="44141"/>
                        <a14:foregroundMark x1="37891" y1="51660" x2="37891" y2="51660"/>
                        <a14:foregroundMark x1="44434" y1="51660" x2="44434" y2="51660"/>
                        <a14:foregroundMark x1="46875" y1="84570" x2="46875" y2="84570"/>
                        <a14:foregroundMark x1="57910" y1="84570" x2="57910" y2="84570"/>
                        <a14:foregroundMark x1="73828" y1="79590" x2="73828" y2="79590"/>
                        <a14:foregroundMark x1="69336" y1="76074" x2="69336" y2="76074"/>
                        <a14:foregroundMark x1="35938" y1="75586" x2="35938" y2="75586"/>
                        <a14:foregroundMark x1="38965" y1="80566" x2="38965" y2="80566"/>
                        <a14:foregroundMark x1="28906" y1="75586" x2="28906" y2="75586"/>
                        <a14:foregroundMark x1="66895" y1="81543" x2="66895" y2="81543"/>
                        <a14:foregroundMark x1="72363" y1="81543" x2="72363" y2="81543"/>
                        <a14:foregroundMark x1="77832" y1="81543" x2="77832" y2="81543"/>
                        <a14:foregroundMark x1="59375" y1="79102" x2="59375" y2="79102"/>
                        <a14:foregroundMark x1="55371" y1="81055" x2="55371" y2="81055"/>
                        <a14:foregroundMark x1="52441" y1="82617" x2="52441" y2="82617"/>
                        <a14:foregroundMark x1="43945" y1="84082" x2="43945" y2="84082"/>
                        <a14:foregroundMark x1="40430" y1="84082" x2="40430" y2="84082"/>
                        <a14:foregroundMark x1="38965" y1="83594" x2="38965" y2="83594"/>
                        <a14:foregroundMark x1="35938" y1="81055" x2="34473" y2="80566"/>
                        <a14:foregroundMark x1="34473" y1="80078" x2="34473" y2="80078"/>
                        <a14:foregroundMark x1="32910" y1="79102" x2="32910" y2="79102"/>
                        <a14:foregroundMark x1="32910" y1="77637" x2="32910" y2="77637"/>
                        <a14:foregroundMark x1="32910" y1="74121" x2="32910" y2="74121"/>
                        <a14:foregroundMark x1="36426" y1="73145" x2="38477" y2="72559"/>
                        <a14:foregroundMark x1="38965" y1="72559" x2="38965" y2="72559"/>
                        <a14:foregroundMark x1="40430" y1="72070" x2="40430" y2="72070"/>
                        <a14:foregroundMark x1="43457" y1="71094" x2="43457" y2="71094"/>
                        <a14:foregroundMark x1="44922" y1="72559" x2="44922" y2="72559"/>
                        <a14:foregroundMark x1="40918" y1="76563" x2="40918" y2="79590"/>
                        <a14:foregroundMark x1="43457" y1="81543" x2="43457" y2="81543"/>
                        <a14:foregroundMark x1="44434" y1="82617" x2="44434" y2="82617"/>
                        <a14:foregroundMark x1="48438" y1="82617" x2="50391" y2="82617"/>
                        <a14:foregroundMark x1="51953" y1="82129" x2="51953" y2="82129"/>
                        <a14:foregroundMark x1="52930" y1="82129" x2="52930" y2="82129"/>
                        <a14:foregroundMark x1="53418" y1="81543" x2="53418" y2="81543"/>
                        <a14:foregroundMark x1="59375" y1="80566" x2="59375" y2="80566"/>
                        <a14:foregroundMark x1="62402" y1="79102" x2="62402" y2="79102"/>
                        <a14:foregroundMark x1="65918" y1="77637" x2="65918" y2="77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79" y="2194635"/>
            <a:ext cx="2775453" cy="277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3224662" y="3059277"/>
            <a:ext cx="2304256" cy="58121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/>
              <a:t>6 agencias de viaje.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4052268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520" y="188640"/>
            <a:ext cx="8640960" cy="6336704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38821" y="764704"/>
            <a:ext cx="3203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/>
              <a:t>Planteamiento del problema</a:t>
            </a:r>
          </a:p>
        </p:txBody>
      </p:sp>
      <p:sp>
        <p:nvSpPr>
          <p:cNvPr id="5" name="Google Shape;215;p34"/>
          <p:cNvSpPr txBox="1">
            <a:spLocks/>
          </p:cNvSpPr>
          <p:nvPr/>
        </p:nvSpPr>
        <p:spPr>
          <a:xfrm>
            <a:off x="5105648" y="620688"/>
            <a:ext cx="2921000" cy="15970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0000"/>
              </a:buClr>
              <a:buSzPts val="1100"/>
            </a:pPr>
            <a:r>
              <a:rPr lang="es-EC" sz="1800" dirty="0"/>
              <a:t> La zona de estudio cuenta con recursos que no se han aprovechado, debido a los escasos proyectos realizados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10914" y="2436066"/>
            <a:ext cx="7272808" cy="3441206"/>
            <a:chOff x="1403648" y="2409581"/>
            <a:chExt cx="6724600" cy="2957032"/>
          </a:xfrm>
        </p:grpSpPr>
        <p:grpSp>
          <p:nvGrpSpPr>
            <p:cNvPr id="7" name="Group 6"/>
            <p:cNvGrpSpPr/>
            <p:nvPr/>
          </p:nvGrpSpPr>
          <p:grpSpPr>
            <a:xfrm>
              <a:off x="5004048" y="2804388"/>
              <a:ext cx="3124200" cy="2562225"/>
              <a:chOff x="5148064" y="2224088"/>
              <a:chExt cx="3124200" cy="2562225"/>
            </a:xfrm>
          </p:grpSpPr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8064" y="2224088"/>
                <a:ext cx="3124200" cy="2562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2" name="Picture 4" descr="ᐈ Ubicacion png vector de stock, icon icono localizacion png | descargar en  Depositphotos®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500" b="67667" l="32167" r="65167">
                            <a14:foregroundMark x1="38833" y1="53667" x2="38833" y2="536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696" r="34152" b="33877"/>
              <a:stretch/>
            </p:blipFill>
            <p:spPr bwMode="auto">
              <a:xfrm>
                <a:off x="6012160" y="2780928"/>
                <a:ext cx="285804" cy="5533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Right Brace 7"/>
            <p:cNvSpPr/>
            <p:nvPr/>
          </p:nvSpPr>
          <p:spPr>
            <a:xfrm>
              <a:off x="4175956" y="2409581"/>
              <a:ext cx="1656184" cy="2808312"/>
            </a:xfrm>
            <a:prstGeom prst="rightBrace">
              <a:avLst/>
            </a:prstGeom>
            <a:ln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>
                <a:ln w="381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" name="Google Shape;215;p34"/>
            <p:cNvSpPr txBox="1">
              <a:spLocks/>
            </p:cNvSpPr>
            <p:nvPr/>
          </p:nvSpPr>
          <p:spPr>
            <a:xfrm>
              <a:off x="1403648" y="2728766"/>
              <a:ext cx="3173028" cy="2371631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000000"/>
                </a:buClr>
                <a:buSzPts val="1100"/>
                <a:buNone/>
              </a:pPr>
              <a:r>
                <a:rPr lang="es-EC" sz="1800" b="1" dirty="0"/>
                <a:t>Oferta tradicional</a:t>
              </a:r>
            </a:p>
            <a:p>
              <a:pPr algn="ctr">
                <a:buClr>
                  <a:srgbClr val="000000"/>
                </a:buClr>
                <a:buSzPts val="1100"/>
                <a:buFont typeface="Wingdings" pitchFamily="2" charset="2"/>
                <a:buChar char="Ø"/>
              </a:pPr>
              <a:r>
                <a:rPr lang="es-EC" sz="1800" dirty="0"/>
                <a:t>Sol y playa</a:t>
              </a:r>
            </a:p>
            <a:p>
              <a:pPr marL="0" indent="0" algn="ctr">
                <a:buClr>
                  <a:srgbClr val="000000"/>
                </a:buClr>
                <a:buSzPts val="1100"/>
                <a:buNone/>
              </a:pPr>
              <a:r>
                <a:rPr lang="es-EC" sz="1800" b="1" dirty="0"/>
                <a:t>Nuevos recursos</a:t>
              </a:r>
            </a:p>
            <a:p>
              <a:pPr algn="ctr">
                <a:buClr>
                  <a:srgbClr val="000000"/>
                </a:buClr>
                <a:buSzPts val="1100"/>
                <a:buFont typeface="Wingdings" pitchFamily="2" charset="2"/>
                <a:buChar char="Ø"/>
              </a:pPr>
              <a:r>
                <a:rPr lang="es-EC" sz="1800" dirty="0"/>
                <a:t>Gastronomía </a:t>
              </a:r>
            </a:p>
            <a:p>
              <a:pPr algn="ctr">
                <a:buClr>
                  <a:srgbClr val="000000"/>
                </a:buClr>
                <a:buSzPts val="1100"/>
                <a:buFont typeface="Wingdings" pitchFamily="2" charset="2"/>
                <a:buChar char="Ø"/>
              </a:pPr>
              <a:r>
                <a:rPr lang="es-EC" sz="1800" dirty="0"/>
                <a:t>Cultura </a:t>
              </a:r>
            </a:p>
            <a:p>
              <a:pPr algn="ctr">
                <a:buClr>
                  <a:srgbClr val="000000"/>
                </a:buClr>
                <a:buSzPts val="1100"/>
                <a:buFont typeface="Wingdings" pitchFamily="2" charset="2"/>
                <a:buChar char="Ø"/>
              </a:pPr>
              <a:r>
                <a:rPr lang="es-EC" sz="1800" dirty="0"/>
                <a:t>Naturaleza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3210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5068" y="181535"/>
            <a:ext cx="8640960" cy="6336704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975368" y="332656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DEMANDA </a:t>
            </a:r>
          </a:p>
        </p:txBody>
      </p:sp>
      <p:pic>
        <p:nvPicPr>
          <p:cNvPr id="7170" name="Picture 2" descr="Turismo del siglo XXI: ¿Qué es lo que quiere el turista español cuando  viaja?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79" l="0" r="98000">
                        <a14:foregroundMark x1="29538" y1="45031" x2="29538" y2="45031"/>
                        <a14:foregroundMark x1="26154" y1="34783" x2="26154" y2="34783"/>
                        <a14:foregroundMark x1="27077" y1="30745" x2="27077" y2="30745"/>
                        <a14:foregroundMark x1="33077" y1="36957" x2="33077" y2="36957"/>
                        <a14:foregroundMark x1="35538" y1="30745" x2="35538" y2="30745"/>
                        <a14:foregroundMark x1="36154" y1="25776" x2="36154" y2="25776"/>
                        <a14:foregroundMark x1="26000" y1="14907" x2="26000" y2="14907"/>
                        <a14:foregroundMark x1="25231" y1="14286" x2="25231" y2="14286"/>
                        <a14:foregroundMark x1="23077" y1="32609" x2="23077" y2="32609"/>
                        <a14:foregroundMark x1="24154" y1="35714" x2="24154" y2="35714"/>
                        <a14:foregroundMark x1="25231" y1="81677" x2="25231" y2="81677"/>
                        <a14:foregroundMark x1="33077" y1="93789" x2="33077" y2="93789"/>
                        <a14:foregroundMark x1="31538" y1="83540" x2="31538" y2="83540"/>
                        <a14:foregroundMark x1="57077" y1="87267" x2="57077" y2="87267"/>
                        <a14:foregroundMark x1="56615" y1="74845" x2="56615" y2="74845"/>
                        <a14:foregroundMark x1="60154" y1="91615" x2="60154" y2="91615"/>
                        <a14:foregroundMark x1="66923" y1="91615" x2="66923" y2="91615"/>
                        <a14:foregroundMark x1="74923" y1="92857" x2="74923" y2="92857"/>
                        <a14:foregroundMark x1="73846" y1="79814" x2="73846" y2="79814"/>
                        <a14:foregroundMark x1="72308" y1="50000" x2="72308" y2="50000"/>
                        <a14:foregroundMark x1="67846" y1="49068" x2="67846" y2="49068"/>
                        <a14:foregroundMark x1="68154" y1="59006" x2="68154" y2="59006"/>
                        <a14:foregroundMark x1="68154" y1="59006" x2="68154" y2="59006"/>
                        <a14:foregroundMark x1="55538" y1="80745" x2="55538" y2="80745"/>
                        <a14:foregroundMark x1="31077" y1="67391" x2="31077" y2="67391"/>
                        <a14:foregroundMark x1="71077" y1="27950" x2="71077" y2="27950"/>
                        <a14:foregroundMark x1="69385" y1="18012" x2="69385" y2="18012"/>
                        <a14:foregroundMark x1="70923" y1="32609" x2="70923" y2="32609"/>
                        <a14:foregroundMark x1="69846" y1="33851" x2="69846" y2="33851"/>
                        <a14:foregroundMark x1="70615" y1="50932" x2="70615" y2="50932"/>
                        <a14:foregroundMark x1="70615" y1="45031" x2="70615" y2="45031"/>
                        <a14:foregroundMark x1="70615" y1="45031" x2="70615" y2="45031"/>
                        <a14:foregroundMark x1="72000" y1="45031" x2="72000" y2="45031"/>
                        <a14:foregroundMark x1="72000" y1="45031" x2="72000" y2="45031"/>
                        <a14:foregroundMark x1="72000" y1="45031" x2="72000" y2="45031"/>
                        <a14:foregroundMark x1="57231" y1="11801" x2="57231" y2="11801"/>
                        <a14:foregroundMark x1="57231" y1="11801" x2="57231" y2="11801"/>
                        <a14:foregroundMark x1="43231" y1="57453" x2="43231" y2="57453"/>
                        <a14:foregroundMark x1="25231" y1="28882" x2="25231" y2="28882"/>
                        <a14:foregroundMark x1="25692" y1="24845" x2="25692" y2="24845"/>
                        <a14:foregroundMark x1="78462" y1="30124" x2="78462" y2="30124"/>
                        <a14:foregroundMark x1="76462" y1="29193" x2="76462" y2="29193"/>
                        <a14:foregroundMark x1="69846" y1="28882" x2="69846" y2="28882"/>
                        <a14:foregroundMark x1="69538" y1="27950" x2="69538" y2="27950"/>
                        <a14:foregroundMark x1="74769" y1="31056" x2="74769" y2="31056"/>
                        <a14:foregroundMark x1="74462" y1="26708" x2="74462" y2="26708"/>
                        <a14:foregroundMark x1="75846" y1="27019" x2="75846" y2="27019"/>
                        <a14:foregroundMark x1="68615" y1="77950" x2="68615" y2="77950"/>
                        <a14:foregroundMark x1="73846" y1="69565" x2="73846" y2="69565"/>
                        <a14:foregroundMark x1="72000" y1="52484" x2="72000" y2="52484"/>
                        <a14:foregroundMark x1="28462" y1="92857" x2="28462" y2="92857"/>
                        <a14:foregroundMark x1="26000" y1="96273" x2="26000" y2="96273"/>
                        <a14:foregroundMark x1="50308" y1="93478" x2="50308" y2="93478"/>
                        <a14:foregroundMark x1="30000" y1="18012" x2="30000" y2="18012"/>
                        <a14:foregroundMark x1="50308" y1="12112" x2="50308" y2="121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25" y="1816362"/>
            <a:ext cx="61912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20072" y="1484784"/>
            <a:ext cx="35283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Provienen de Quito (70,6%), Ibarra u Otavalo (7,9%)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Rango de edad entre 18 a 35 años (47,9%)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Solteros (74%),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Estudiantes (42,6%)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Nivel de formación superior (72,1%)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Generó que más acude a esta ciudad es el femenino (58,9%)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Medio de información  son las redes sociales (55,09%)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Vacaciones o feriados (54,7%)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Familia (58,2%)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Turismo de sol y playa (40,8%)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Aventura (32,8%) </a:t>
            </a:r>
          </a:p>
        </p:txBody>
      </p:sp>
    </p:spTree>
    <p:extLst>
      <p:ext uri="{BB962C8B-B14F-4D97-AF65-F5344CB8AC3E}">
        <p14:creationId xmlns:p14="http://schemas.microsoft.com/office/powerpoint/2010/main" val="3491343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1608" y="204519"/>
            <a:ext cx="8640960" cy="6336704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1" t="33648" r="23516" b="14807"/>
          <a:stretch/>
        </p:blipFill>
        <p:spPr bwMode="auto">
          <a:xfrm>
            <a:off x="395536" y="332655"/>
            <a:ext cx="4805476" cy="304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6" t="35322" r="23380" b="16193"/>
          <a:stretch/>
        </p:blipFill>
        <p:spPr bwMode="auto">
          <a:xfrm>
            <a:off x="3347864" y="3292838"/>
            <a:ext cx="5400600" cy="310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77617" y="1220852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Interés por conocer el cantón (97,74%)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Por su naturaleza y paisaje (72,45%)</a:t>
            </a:r>
            <a:endParaRPr lang="es-EC" dirty="0"/>
          </a:p>
        </p:txBody>
      </p:sp>
      <p:sp>
        <p:nvSpPr>
          <p:cNvPr id="11" name="TextBox 10"/>
          <p:cNvSpPr txBox="1"/>
          <p:nvPr/>
        </p:nvSpPr>
        <p:spPr>
          <a:xfrm>
            <a:off x="827584" y="4077072"/>
            <a:ext cx="2736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Interés por realizar actividades turísticas con una comunidad que se dedica a la pesca artesanal (97,74%). </a:t>
            </a:r>
            <a:endParaRPr lang="es-EC" dirty="0"/>
          </a:p>
          <a:p>
            <a:pPr marL="285750" indent="-285750">
              <a:buFont typeface="Arial" pitchFamily="34" charset="0"/>
              <a:buChar char="•"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78009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1608" y="204519"/>
            <a:ext cx="8640960" cy="6336704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6" name="TextBox 3"/>
          <p:cNvSpPr txBox="1"/>
          <p:nvPr/>
        </p:nvSpPr>
        <p:spPr>
          <a:xfrm>
            <a:off x="569639" y="454705"/>
            <a:ext cx="616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ENTREVISTAS 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903933"/>
              </p:ext>
            </p:extLst>
          </p:nvPr>
        </p:nvGraphicFramePr>
        <p:xfrm>
          <a:off x="569639" y="1293530"/>
          <a:ext cx="8064897" cy="508779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688299">
                  <a:extLst>
                    <a:ext uri="{9D8B030D-6E8A-4147-A177-3AD203B41FA5}">
                      <a16:colId xmlns:a16="http://schemas.microsoft.com/office/drawing/2014/main" xmlns="" val="3566879882"/>
                    </a:ext>
                  </a:extLst>
                </a:gridCol>
                <a:gridCol w="2688299">
                  <a:extLst>
                    <a:ext uri="{9D8B030D-6E8A-4147-A177-3AD203B41FA5}">
                      <a16:colId xmlns:a16="http://schemas.microsoft.com/office/drawing/2014/main" xmlns="" val="2223339823"/>
                    </a:ext>
                  </a:extLst>
                </a:gridCol>
                <a:gridCol w="2688299">
                  <a:extLst>
                    <a:ext uri="{9D8B030D-6E8A-4147-A177-3AD203B41FA5}">
                      <a16:colId xmlns:a16="http://schemas.microsoft.com/office/drawing/2014/main" xmlns="" val="4060007824"/>
                    </a:ext>
                  </a:extLst>
                </a:gridCol>
              </a:tblGrid>
              <a:tr h="582611">
                <a:tc>
                  <a:txBody>
                    <a:bodyPr/>
                    <a:lstStyle/>
                    <a:p>
                      <a:pPr algn="ctr"/>
                      <a:r>
                        <a:rPr lang="es-EC" sz="1800" dirty="0">
                          <a:solidFill>
                            <a:sysClr val="windowText" lastClr="000000"/>
                          </a:solidFill>
                        </a:rPr>
                        <a:t>Entrevistado</a:t>
                      </a:r>
                      <a:endParaRPr lang="es-EC" sz="18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>
                          <a:solidFill>
                            <a:sysClr val="windowText" lastClr="000000"/>
                          </a:solidFill>
                        </a:rPr>
                        <a:t>Aspectos</a:t>
                      </a:r>
                      <a:r>
                        <a:rPr lang="es-EC" sz="1800" baseline="0" dirty="0">
                          <a:solidFill>
                            <a:sysClr val="windowText" lastClr="000000"/>
                          </a:solidFill>
                        </a:rPr>
                        <a:t> Positivos</a:t>
                      </a:r>
                      <a:endParaRPr lang="es-EC" sz="18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>
                          <a:solidFill>
                            <a:sysClr val="windowText" lastClr="000000"/>
                          </a:solidFill>
                        </a:rPr>
                        <a:t>Aspectos Negativos</a:t>
                      </a:r>
                      <a:endParaRPr lang="es-EC" sz="18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75079190"/>
                  </a:ext>
                </a:extLst>
              </a:tr>
              <a:tr h="813616">
                <a:tc>
                  <a:txBody>
                    <a:bodyPr/>
                    <a:lstStyle/>
                    <a:p>
                      <a:r>
                        <a:rPr lang="es-ES" sz="1500" kern="1200" dirty="0">
                          <a:effectLst/>
                        </a:rPr>
                        <a:t>GAD Cantonal – Dirección de Economía, Innovación y Turismo Municipal</a:t>
                      </a:r>
                      <a:endParaRPr lang="es-EC" sz="15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500" dirty="0"/>
                        <a:t>Asesoría</a:t>
                      </a:r>
                      <a:r>
                        <a:rPr lang="es-EC" sz="1500" baseline="0" dirty="0"/>
                        <a:t> y capacitación en proyectos turísticos</a:t>
                      </a:r>
                      <a:endParaRPr lang="es-EC" sz="15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500" dirty="0"/>
                        <a:t>Proyectos inconclusos por falta de comunicación</a:t>
                      </a:r>
                      <a:endParaRPr lang="es-EC" sz="15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58344778"/>
                  </a:ext>
                </a:extLst>
              </a:tr>
              <a:tr h="582611">
                <a:tc>
                  <a:txBody>
                    <a:bodyPr/>
                    <a:lstStyle/>
                    <a:p>
                      <a:r>
                        <a:rPr lang="es-ES" sz="1500" kern="1200" dirty="0">
                          <a:effectLst/>
                        </a:rPr>
                        <a:t>Hotel “El Cisne 2”</a:t>
                      </a:r>
                      <a:endParaRPr lang="es-EC" sz="15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00" kern="1200" dirty="0">
                          <a:effectLst/>
                        </a:rPr>
                        <a:t>Predisposición para apoyar un nuevo proyecto turístico pesquero</a:t>
                      </a:r>
                      <a:endParaRPr lang="es-EC" sz="15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kern="1200" dirty="0">
                          <a:effectLst/>
                        </a:rPr>
                        <a:t>Solo turistas nacionales por publicidad a nivel local y nacional.</a:t>
                      </a:r>
                      <a:endParaRPr lang="es-EC" sz="15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065146842"/>
                  </a:ext>
                </a:extLst>
              </a:tr>
              <a:tr h="582611">
                <a:tc>
                  <a:txBody>
                    <a:bodyPr/>
                    <a:lstStyle/>
                    <a:p>
                      <a:r>
                        <a:rPr lang="es-EC" sz="1500" dirty="0"/>
                        <a:t>Asociación de artesanos</a:t>
                      </a:r>
                      <a:endParaRPr lang="es-EC" sz="15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00" kern="1200" dirty="0">
                          <a:effectLst/>
                        </a:rPr>
                        <a:t>Apoyo de las empresas privadas que funcionan en el sector</a:t>
                      </a:r>
                      <a:endParaRPr lang="es-EC" sz="15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00" kern="1200" dirty="0">
                          <a:effectLst/>
                        </a:rPr>
                        <a:t>Falta de</a:t>
                      </a:r>
                      <a:r>
                        <a:rPr lang="es-ES" sz="1500" kern="1200" baseline="0" dirty="0">
                          <a:effectLst/>
                        </a:rPr>
                        <a:t> p</a:t>
                      </a:r>
                      <a:r>
                        <a:rPr lang="es-ES" sz="1500" kern="1200" dirty="0">
                          <a:effectLst/>
                        </a:rPr>
                        <a:t>royectos de conservación y/o mantenimiento de lugares </a:t>
                      </a:r>
                      <a:endParaRPr lang="es-EC" sz="15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30975581"/>
                  </a:ext>
                </a:extLst>
              </a:tr>
              <a:tr h="582611">
                <a:tc>
                  <a:txBody>
                    <a:bodyPr/>
                    <a:lstStyle/>
                    <a:p>
                      <a:r>
                        <a:rPr lang="es-ES" sz="1500" kern="1200" dirty="0">
                          <a:effectLst/>
                        </a:rPr>
                        <a:t>Presidente de la cooperativa</a:t>
                      </a:r>
                      <a:endParaRPr lang="es-EC" sz="15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kern="1200" dirty="0">
                          <a:effectLst/>
                        </a:rPr>
                        <a:t>Capacitaciones en pesca y resolución de conflictos en alta mar</a:t>
                      </a:r>
                      <a:endParaRPr lang="es-EC" sz="15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kern="1200" dirty="0">
                          <a:effectLst/>
                        </a:rPr>
                        <a:t>Aumento de la presencia de piratas</a:t>
                      </a:r>
                      <a:endParaRPr lang="es-EC" sz="15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35043361"/>
                  </a:ext>
                </a:extLst>
              </a:tr>
              <a:tr h="582611">
                <a:tc>
                  <a:txBody>
                    <a:bodyPr/>
                    <a:lstStyle/>
                    <a:p>
                      <a:r>
                        <a:rPr lang="es-ES" sz="1500" kern="1200" dirty="0">
                          <a:effectLst/>
                        </a:rPr>
                        <a:t>Gerente general de la cooperativa</a:t>
                      </a:r>
                      <a:endParaRPr lang="es-EC" sz="15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kern="1200" dirty="0">
                          <a:effectLst/>
                        </a:rPr>
                        <a:t>Marina mercante colaboran con la seguridad en alta mar</a:t>
                      </a:r>
                      <a:endParaRPr lang="es-EC" sz="15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kern="1200" dirty="0">
                          <a:effectLst/>
                        </a:rPr>
                        <a:t>Regulaciones cambiantes y demora en trámites</a:t>
                      </a:r>
                      <a:endParaRPr lang="es-EC" sz="15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52662039"/>
                  </a:ext>
                </a:extLst>
              </a:tr>
              <a:tr h="582611">
                <a:tc>
                  <a:txBody>
                    <a:bodyPr/>
                    <a:lstStyle/>
                    <a:p>
                      <a:r>
                        <a:rPr lang="es-ES" sz="1500" kern="1200" dirty="0">
                          <a:effectLst/>
                        </a:rPr>
                        <a:t>Familiar de un miembro de la cooperativa</a:t>
                      </a:r>
                      <a:endParaRPr lang="es-EC" sz="15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kern="1200" dirty="0">
                          <a:effectLst/>
                        </a:rPr>
                        <a:t>Mantienen historia y cultura, predisposición</a:t>
                      </a:r>
                      <a:r>
                        <a:rPr lang="es-ES" sz="1500" kern="1200" baseline="0" dirty="0">
                          <a:effectLst/>
                        </a:rPr>
                        <a:t> del proyecto</a:t>
                      </a:r>
                      <a:endParaRPr lang="es-EC" sz="15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kern="1200" dirty="0">
                          <a:effectLst/>
                        </a:rPr>
                        <a:t>Falta proyectos turísticos pese a que el puerto ya es considerado un atractivo</a:t>
                      </a:r>
                      <a:endParaRPr lang="es-EC" sz="15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06957368"/>
                  </a:ext>
                </a:extLst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47" b="93820" l="4947" r="93993">
                        <a14:foregroundMark x1="75265" y1="67416" x2="73498" y2="10674"/>
                        <a14:foregroundMark x1="52650" y1="43258" x2="61131" y2="47191"/>
                        <a14:foregroundMark x1="44876" y1="58427" x2="45230" y2="88764"/>
                        <a14:foregroundMark x1="86572" y1="56742" x2="86572" y2="89888"/>
                        <a14:foregroundMark x1="33569" y1="18539" x2="40636" y2="14607"/>
                        <a14:foregroundMark x1="54417" y1="17978" x2="64664" y2="12921"/>
                        <a14:foregroundMark x1="64664" y1="18539" x2="54064" y2="12921"/>
                        <a14:foregroundMark x1="41343" y1="19663" x2="30742" y2="134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0191" y="273506"/>
            <a:ext cx="2040281" cy="12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43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08520" y="0"/>
            <a:ext cx="4464496" cy="6858000"/>
            <a:chOff x="-191647" y="0"/>
            <a:chExt cx="4464496" cy="6858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4139952" cy="68580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191647" y="2214213"/>
              <a:ext cx="446449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skerville Old Face" pitchFamily="18" charset="0"/>
                </a:rPr>
                <a:t>CAPÍTULO</a:t>
              </a:r>
            </a:p>
            <a:p>
              <a:pPr algn="ctr"/>
              <a:r>
                <a:rPr lang="es-EC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skerville Old Face" pitchFamily="18" charset="0"/>
                </a:rPr>
                <a:t>5</a:t>
              </a:r>
            </a:p>
          </p:txBody>
        </p:sp>
      </p:grp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47457" y="1955456"/>
            <a:ext cx="4896543" cy="245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5400" b="1" dirty="0"/>
              <a:t>Propuestas estratégicas</a:t>
            </a:r>
            <a:endParaRPr lang="es-EC" sz="5400" b="1" dirty="0"/>
          </a:p>
        </p:txBody>
      </p:sp>
    </p:spTree>
    <p:extLst>
      <p:ext uri="{BB962C8B-B14F-4D97-AF65-F5344CB8AC3E}">
        <p14:creationId xmlns:p14="http://schemas.microsoft.com/office/powerpoint/2010/main" val="3705579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608" y="204519"/>
            <a:ext cx="8640960" cy="6336704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65601" y="980612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/>
              <a:t>Diagnóstico de la Cooperativa de Pescadores Artesanales Isla Piedad 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353528"/>
              </p:ext>
            </p:extLst>
          </p:nvPr>
        </p:nvGraphicFramePr>
        <p:xfrm>
          <a:off x="515381" y="704766"/>
          <a:ext cx="4448024" cy="214817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224012">
                  <a:extLst>
                    <a:ext uri="{9D8B030D-6E8A-4147-A177-3AD203B41FA5}">
                      <a16:colId xmlns:a16="http://schemas.microsoft.com/office/drawing/2014/main" xmlns="" val="3998723962"/>
                    </a:ext>
                  </a:extLst>
                </a:gridCol>
                <a:gridCol w="2224012">
                  <a:extLst>
                    <a:ext uri="{9D8B030D-6E8A-4147-A177-3AD203B41FA5}">
                      <a16:colId xmlns:a16="http://schemas.microsoft.com/office/drawing/2014/main" xmlns="" val="320401714"/>
                    </a:ext>
                  </a:extLst>
                </a:gridCol>
              </a:tblGrid>
              <a:tr h="42963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effectLst/>
                        </a:rPr>
                        <a:t>Característica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effectLst/>
                        </a:rPr>
                        <a:t>Detalle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085005871"/>
                  </a:ext>
                </a:extLst>
              </a:tr>
              <a:tr h="42963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Fecha de Fundación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18 de Octubre de 1983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466043423"/>
                  </a:ext>
                </a:extLst>
              </a:tr>
              <a:tr h="42963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>
                          <a:effectLst/>
                        </a:rPr>
                        <a:t>Número de RUC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kern="1200" dirty="0">
                          <a:effectLst/>
                        </a:rPr>
                        <a:t>0891702965001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687996068"/>
                  </a:ext>
                </a:extLst>
              </a:tr>
              <a:tr h="42963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>
                          <a:effectLst/>
                        </a:rPr>
                        <a:t>Número de socios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40 socios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708443605"/>
                  </a:ext>
                </a:extLst>
              </a:tr>
              <a:tr h="42963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Teléfono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062724251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030344222"/>
                  </a:ext>
                </a:extLst>
              </a:tr>
            </a:tbl>
          </a:graphicData>
        </a:graphic>
      </p:graphicFrame>
      <p:pic>
        <p:nvPicPr>
          <p:cNvPr id="11" name="Imagen 10"/>
          <p:cNvPicPr/>
          <p:nvPr/>
        </p:nvPicPr>
        <p:blipFill rotWithShape="1">
          <a:blip r:embed="rId2"/>
          <a:srcRect l="5995" t="29014" r="7326" b="18139"/>
          <a:stretch/>
        </p:blipFill>
        <p:spPr bwMode="auto">
          <a:xfrm>
            <a:off x="515381" y="3216997"/>
            <a:ext cx="4428993" cy="2951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2" descr="https://lh3.googleusercontent.com/7XNy1xa2KBWJ5uQKwICD6omfnxsrkGVdnz2usPvbttteQp810WwO4ko4r3PoWapNgKuIEnREB1cz2xmlp-Zw04CrIEeumYvvINgneutealnVOE6ZjgeUHNHKwPj9pOP4-iy4xCGWQyRWkSiFsteO0eB2jJlQURU3GXVNarG-FqfDhgQBHKpkecxDxthXFlQAkPH6jrkCeFLQt4RzQQ571kfz1c9-JGKa5uzGsAuImsemsTYzqdeToRcxnS0hZj1D9JBADS7sFDqvqkTpA9RbcGiQirRDf-3O6jLJFM5fknIbmrifuZw4nUGhgJfrjAeaxfvfd387uheKHhSg0OAkALezutBx27-jXuKPbrzfa3G0T8CWV6oWlMZ9oT_wLsZXz4A0xjjceaaOxTYZxXYI2PpiwcwUF4zV9Fq4pzJ4FjiZw8Jp8tS0S8ZwvoOtnYAZM7axvxn_4WBMM1WiC94M3ba9AGMCxJAPhh_T4lqdtpBmZGMyuvSuUdUfLBaPOk2zuYL7P56hBIeX6QadqnUTbiOSQBk2WOHxxrdM_d47z5g8DhuOI8pWJFJpkEXk-gUY8OQNE3JtWb4ojOHDpxfEMxNWFHByOr8fXvzdM3yxmzLjd4NrbJe8b0_-sjxkftm3T0WIMkZgfNYnTPHXIisYKoSL1ZQviNzJG0ezM3laUmDqIQhtIuYdQXsdMAqoB82GoxLYlbfxLACuAyGRYGcXiwzQMA=w878-h658-no?authuser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992" y="2191044"/>
            <a:ext cx="345900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Guante Deportivo - GPS - Mercado Libre Ecuad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4" b="94488" l="9596" r="8989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8822" y="4812558"/>
            <a:ext cx="1224136" cy="1570356"/>
          </a:xfrm>
          <a:prstGeom prst="rect">
            <a:avLst/>
          </a:prstGeom>
        </p:spPr>
      </p:pic>
      <p:sp>
        <p:nvSpPr>
          <p:cNvPr id="9" name="Rounded Rectangle 7"/>
          <p:cNvSpPr/>
          <p:nvPr/>
        </p:nvSpPr>
        <p:spPr>
          <a:xfrm>
            <a:off x="5461645" y="5381712"/>
            <a:ext cx="2134691" cy="4320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Factor tecnológico</a:t>
            </a:r>
          </a:p>
        </p:txBody>
      </p:sp>
    </p:spTree>
    <p:extLst>
      <p:ext uri="{BB962C8B-B14F-4D97-AF65-F5344CB8AC3E}">
        <p14:creationId xmlns:p14="http://schemas.microsoft.com/office/powerpoint/2010/main" val="2275486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1608" y="204519"/>
            <a:ext cx="8640960" cy="6336704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pic>
        <p:nvPicPr>
          <p:cNvPr id="10242" name="Picture 2" descr="Ecuador y Colombia analizarán pesca artesanal e ilegal | LA PRIM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37" y="2960947"/>
            <a:ext cx="4399133" cy="295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5652120" y="836712"/>
            <a:ext cx="3168352" cy="10801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Organización estructural y productiva</a:t>
            </a: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03361180"/>
              </p:ext>
            </p:extLst>
          </p:nvPr>
        </p:nvGraphicFramePr>
        <p:xfrm>
          <a:off x="443630" y="430606"/>
          <a:ext cx="5027626" cy="2304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192741893"/>
              </p:ext>
            </p:extLst>
          </p:nvPr>
        </p:nvGraphicFramePr>
        <p:xfrm>
          <a:off x="4235899" y="2348881"/>
          <a:ext cx="5400040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671891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1608" y="204519"/>
            <a:ext cx="8640960" cy="6336704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Propuesta 1. Circuito turístico</a:t>
            </a:r>
            <a:endParaRPr lang="es-EC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42479" y="1340768"/>
            <a:ext cx="7919218" cy="4968552"/>
            <a:chOff x="0" y="0"/>
            <a:chExt cx="6923315" cy="37763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17569" cy="3776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6317" y="0"/>
              <a:ext cx="4476998" cy="3776353"/>
            </a:xfrm>
            <a:prstGeom prst="rect">
              <a:avLst/>
            </a:prstGeom>
          </p:spPr>
        </p:pic>
      </p:grpSp>
      <p:pic>
        <p:nvPicPr>
          <p:cNvPr id="10" name="Picture 3" descr="Dibujos Animados Pintado A Mano Viajes Maleta, Niña Viajando, Viaje De  Verano, Pequeña Niña Bonita PNG y Vector para Descargar Gratis | Png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38" b="96747" l="10000" r="90000">
                        <a14:foregroundMark x1="69583" y1="66305" x2="69583" y2="66305"/>
                        <a14:foregroundMark x1="68667" y1="63303" x2="68667" y2="63303"/>
                        <a14:foregroundMark x1="51333" y1="28274" x2="51333" y2="282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64795"/>
            <a:ext cx="2446110" cy="244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316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608" y="204519"/>
            <a:ext cx="8640960" cy="6336704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539552" y="692696"/>
            <a:ext cx="8208912" cy="5616624"/>
            <a:chOff x="0" y="0"/>
            <a:chExt cx="6428096" cy="37804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83642" cy="3780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4"/>
            <a:stretch/>
          </p:blipFill>
          <p:spPr bwMode="auto">
            <a:xfrm>
              <a:off x="2183642" y="0"/>
              <a:ext cx="4244454" cy="364395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6" name="Picture 4" descr="Hombre sosteniendo el planeta sonriendo, Europa viajes turismo vacaciones  negocios, gente viajando, gente, apartamento, feliz cumpleaños vector  imágenes png | Klipart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270" l="18315" r="90000">
                        <a14:backgroundMark x1="38764" y1="25056" x2="38764" y2="25056"/>
                        <a14:backgroundMark x1="34382" y1="23371" x2="34382" y2="23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13965" y="2060848"/>
            <a:ext cx="3024337" cy="334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086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608" y="204519"/>
            <a:ext cx="8640960" cy="6336704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8" name="Rounded Rectangle 7"/>
          <p:cNvSpPr/>
          <p:nvPr/>
        </p:nvSpPr>
        <p:spPr>
          <a:xfrm>
            <a:off x="971600" y="3861048"/>
            <a:ext cx="3702496" cy="5040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/>
              <a:t>COSTEO DEL CIRCUITO 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476532"/>
              </p:ext>
            </p:extLst>
          </p:nvPr>
        </p:nvGraphicFramePr>
        <p:xfrm>
          <a:off x="395536" y="4520922"/>
          <a:ext cx="5040560" cy="1860404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033167">
                  <a:extLst>
                    <a:ext uri="{9D8B030D-6E8A-4147-A177-3AD203B41FA5}">
                      <a16:colId xmlns:a16="http://schemas.microsoft.com/office/drawing/2014/main" xmlns="" val="4050570658"/>
                    </a:ext>
                  </a:extLst>
                </a:gridCol>
                <a:gridCol w="974225">
                  <a:extLst>
                    <a:ext uri="{9D8B030D-6E8A-4147-A177-3AD203B41FA5}">
                      <a16:colId xmlns:a16="http://schemas.microsoft.com/office/drawing/2014/main" xmlns="" val="3442464254"/>
                    </a:ext>
                  </a:extLst>
                </a:gridCol>
                <a:gridCol w="1101300">
                  <a:extLst>
                    <a:ext uri="{9D8B030D-6E8A-4147-A177-3AD203B41FA5}">
                      <a16:colId xmlns:a16="http://schemas.microsoft.com/office/drawing/2014/main" xmlns="" val="1109850949"/>
                    </a:ext>
                  </a:extLst>
                </a:gridCol>
                <a:gridCol w="931868">
                  <a:extLst>
                    <a:ext uri="{9D8B030D-6E8A-4147-A177-3AD203B41FA5}">
                      <a16:colId xmlns:a16="http://schemas.microsoft.com/office/drawing/2014/main" xmlns="" val="1984391157"/>
                    </a:ext>
                  </a:extLst>
                </a:gridCol>
              </a:tblGrid>
              <a:tr h="26577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Rubro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Cantidad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Costo Unitario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/>
                        </a:rPr>
                        <a:t>Total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055340465"/>
                  </a:ext>
                </a:extLst>
              </a:tr>
              <a:tr h="26577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>
                          <a:effectLst/>
                        </a:rPr>
                        <a:t>Alimentación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10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$18,00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$180,00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145286365"/>
                  </a:ext>
                </a:extLst>
              </a:tr>
              <a:tr h="26577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>
                          <a:effectLst/>
                        </a:rPr>
                        <a:t>Entradas / Actividades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10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$25,00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$250,00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778676446"/>
                  </a:ext>
                </a:extLst>
              </a:tr>
              <a:tr h="26577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>
                          <a:effectLst/>
                        </a:rPr>
                        <a:t>Hospedaje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10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$12,50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$125,00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534483615"/>
                  </a:ext>
                </a:extLst>
              </a:tr>
              <a:tr h="265772">
                <a:tc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>
                          <a:effectLst/>
                        </a:rPr>
                        <a:t>Guía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$2,50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$25,00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732687440"/>
                  </a:ext>
                </a:extLst>
              </a:tr>
              <a:tr h="26577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Transporte terrestre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 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$2,00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$20,00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258574813"/>
                  </a:ext>
                </a:extLst>
              </a:tr>
              <a:tr h="26577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u="none" strike="noStrike">
                          <a:effectLst/>
                        </a:rPr>
                        <a:t>Total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u="none" strike="noStrike" dirty="0">
                          <a:effectLst/>
                        </a:rPr>
                        <a:t> 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>
                          <a:effectLst/>
                        </a:rPr>
                        <a:t>$60,00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</a:rPr>
                        <a:t>$600,00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928899834"/>
                  </a:ext>
                </a:extLst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376411"/>
              </p:ext>
            </p:extLst>
          </p:nvPr>
        </p:nvGraphicFramePr>
        <p:xfrm>
          <a:off x="5565385" y="4741511"/>
          <a:ext cx="3096344" cy="141922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32211">
                  <a:extLst>
                    <a:ext uri="{9D8B030D-6E8A-4147-A177-3AD203B41FA5}">
                      <a16:colId xmlns:a16="http://schemas.microsoft.com/office/drawing/2014/main" xmlns="" val="677157082"/>
                    </a:ext>
                  </a:extLst>
                </a:gridCol>
                <a:gridCol w="734185">
                  <a:extLst>
                    <a:ext uri="{9D8B030D-6E8A-4147-A177-3AD203B41FA5}">
                      <a16:colId xmlns:a16="http://schemas.microsoft.com/office/drawing/2014/main" xmlns="" val="1384763245"/>
                    </a:ext>
                  </a:extLst>
                </a:gridCol>
                <a:gridCol w="829948">
                  <a:extLst>
                    <a:ext uri="{9D8B030D-6E8A-4147-A177-3AD203B41FA5}">
                      <a16:colId xmlns:a16="http://schemas.microsoft.com/office/drawing/2014/main" xmlns="" val="3116193869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effectLst/>
                        </a:rPr>
                        <a:t>N° turistas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effectLst/>
                        </a:rPr>
                        <a:t>1 día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effectLst/>
                        </a:rPr>
                        <a:t>2 días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34067599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</a:rPr>
                        <a:t>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</a:rPr>
                        <a:t>$30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</a:rPr>
                        <a:t>$60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06935864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effectLst/>
                        </a:rPr>
                        <a:t>2-3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</a:rPr>
                        <a:t>$28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</a:rPr>
                        <a:t>$56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91413808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effectLst/>
                        </a:rPr>
                        <a:t>4-6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effectLst/>
                        </a:rPr>
                        <a:t>$25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</a:rPr>
                        <a:t>$50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9296147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effectLst/>
                        </a:rPr>
                        <a:t>6-10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effectLst/>
                        </a:rPr>
                        <a:t>$23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effectLst/>
                        </a:rPr>
                        <a:t>$46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937652459"/>
                  </a:ext>
                </a:extLst>
              </a:tr>
            </a:tbl>
          </a:graphicData>
        </a:graphic>
      </p:graphicFrame>
      <p:sp>
        <p:nvSpPr>
          <p:cNvPr id="11" name="Rounded Rectangle 7"/>
          <p:cNvSpPr/>
          <p:nvPr/>
        </p:nvSpPr>
        <p:spPr>
          <a:xfrm>
            <a:off x="5997433" y="3856968"/>
            <a:ext cx="2232248" cy="504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/>
              <a:t>PROMOCIONES</a:t>
            </a: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2391590280"/>
              </p:ext>
            </p:extLst>
          </p:nvPr>
        </p:nvGraphicFramePr>
        <p:xfrm>
          <a:off x="395536" y="415119"/>
          <a:ext cx="8424936" cy="3150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Gestión de Costos y Capital de Trabajo. – eCabreraEstudi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000" l="10000" r="90000">
                        <a14:foregroundMark x1="40500" y1="77667" x2="61833" y2="30000"/>
                        <a14:foregroundMark x1="62667" y1="77667" x2="63500" y2="31667"/>
                        <a14:foregroundMark x1="64333" y1="81000" x2="64833" y2="32667"/>
                        <a14:foregroundMark x1="39333" y1="24667" x2="60333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19" t="14282" r="32802" b="12639"/>
          <a:stretch/>
        </p:blipFill>
        <p:spPr bwMode="auto">
          <a:xfrm>
            <a:off x="4860597" y="3411371"/>
            <a:ext cx="1006982" cy="104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lcomanías para el turismo. Ilustración de etiquetas de set para turismo y  servicios de viajes. | CanStoc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02" b="92949" l="6000" r="96444">
                        <a14:foregroundMark x1="12222" y1="54274" x2="23333" y2="60043"/>
                        <a14:foregroundMark x1="21111" y1="51496" x2="22444" y2="51496"/>
                        <a14:foregroundMark x1="9333" y1="71795" x2="22667" y2="87179"/>
                        <a14:foregroundMark x1="35778" y1="71154" x2="42444" y2="86111"/>
                        <a14:foregroundMark x1="58222" y1="72009" x2="60222" y2="89316"/>
                        <a14:foregroundMark x1="75556" y1="74786" x2="92667" y2="86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30" t="67651" r="1130" b="6040"/>
          <a:stretch/>
        </p:blipFill>
        <p:spPr bwMode="auto">
          <a:xfrm>
            <a:off x="365594" y="419834"/>
            <a:ext cx="2550222" cy="99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alcomanías para el turismo. Ilustración de etiquetas de set para turismo y  servicios de viajes. | CanStock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62821" l="667" r="97333">
                        <a14:foregroundMark x1="9778" y1="14744" x2="34889" y2="10470"/>
                        <a14:foregroundMark x1="80444" y1="12607" x2="93778" y2="22009"/>
                        <a14:foregroundMark x1="77333" y1="11966" x2="86000" y2="24786"/>
                        <a14:foregroundMark x1="10222" y1="36752" x2="19333" y2="42308"/>
                        <a14:foregroundMark x1="30889" y1="30342" x2="36222" y2="42308"/>
                        <a14:foregroundMark x1="58000" y1="38889" x2="64222" y2="33761"/>
                        <a14:foregroundMark x1="56667" y1="38675" x2="50667" y2="37393"/>
                        <a14:foregroundMark x1="77333" y1="36752" x2="82000" y2="57692"/>
                        <a14:backgroundMark x1="37778" y1="10470" x2="37778" y2="11538"/>
                        <a14:backgroundMark x1="32222" y1="12393" x2="15333" y2="14957"/>
                        <a14:backgroundMark x1="31111" y1="13248" x2="36444" y2="9615"/>
                        <a14:backgroundMark x1="28222" y1="10256" x2="35556" y2="10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73" b="72861"/>
          <a:stretch/>
        </p:blipFill>
        <p:spPr bwMode="auto">
          <a:xfrm>
            <a:off x="6698048" y="1797996"/>
            <a:ext cx="2088232" cy="148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alcomanías para el turismo. Ilustración de etiquetas de set para turismo y  servicios de viajes. | CanStock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62821" l="667" r="97333">
                        <a14:foregroundMark x1="9778" y1="14744" x2="34889" y2="10470"/>
                        <a14:foregroundMark x1="80444" y1="12607" x2="93778" y2="22009"/>
                        <a14:foregroundMark x1="77333" y1="11966" x2="86000" y2="24786"/>
                        <a14:foregroundMark x1="10222" y1="36752" x2="19333" y2="42308"/>
                        <a14:foregroundMark x1="30889" y1="30342" x2="36222" y2="42308"/>
                        <a14:foregroundMark x1="58000" y1="38889" x2="64222" y2="33761"/>
                        <a14:foregroundMark x1="56667" y1="38675" x2="50667" y2="37393"/>
                        <a14:foregroundMark x1="77333" y1="36752" x2="82000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95" t="31313" b="35817"/>
          <a:stretch/>
        </p:blipFill>
        <p:spPr bwMode="auto">
          <a:xfrm>
            <a:off x="2999802" y="438164"/>
            <a:ext cx="804554" cy="83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548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1608" y="204519"/>
            <a:ext cx="8640960" cy="6336704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4" name="Rectangle 3"/>
          <p:cNvSpPr/>
          <p:nvPr/>
        </p:nvSpPr>
        <p:spPr>
          <a:xfrm>
            <a:off x="1297369" y="548680"/>
            <a:ext cx="6609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Propuesta 2. Plan de capacitación</a:t>
            </a:r>
            <a:endParaRPr lang="es-EC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02604538"/>
              </p:ext>
            </p:extLst>
          </p:nvPr>
        </p:nvGraphicFramePr>
        <p:xfrm>
          <a:off x="755576" y="1268760"/>
          <a:ext cx="7848872" cy="5114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3" b="99167" l="0" r="99900">
                        <a14:foregroundMark x1="13200" y1="31500" x2="13200" y2="31500"/>
                        <a14:foregroundMark x1="14700" y1="44333" x2="14700" y2="44333"/>
                        <a14:foregroundMark x1="14700" y1="44333" x2="14700" y2="44333"/>
                        <a14:foregroundMark x1="14200" y1="80000" x2="14200" y2="80000"/>
                        <a14:foregroundMark x1="41100" y1="75500" x2="41100" y2="75500"/>
                        <a14:foregroundMark x1="41300" y1="84833" x2="41300" y2="84833"/>
                        <a14:foregroundMark x1="49300" y1="80833" x2="49300" y2="80833"/>
                        <a14:foregroundMark x1="48500" y1="79000" x2="48500" y2="79000"/>
                        <a14:foregroundMark x1="48300" y1="71167" x2="48300" y2="71167"/>
                        <a14:foregroundMark x1="47500" y1="68833" x2="47500" y2="68833"/>
                        <a14:foregroundMark x1="44900" y1="68833" x2="44900" y2="68833"/>
                        <a14:foregroundMark x1="41900" y1="69500" x2="41900" y2="69500"/>
                        <a14:foregroundMark x1="40800" y1="71500" x2="40800" y2="71500"/>
                        <a14:foregroundMark x1="40500" y1="74667" x2="40500" y2="74667"/>
                        <a14:foregroundMark x1="40500" y1="77833" x2="40500" y2="77833"/>
                        <a14:foregroundMark x1="48400" y1="86500" x2="48400" y2="86500"/>
                        <a14:foregroundMark x1="48000" y1="83333" x2="48000" y2="83333"/>
                        <a14:foregroundMark x1="47700" y1="76000" x2="47700" y2="76000"/>
                        <a14:foregroundMark x1="51600" y1="81167" x2="51600" y2="81167"/>
                        <a14:foregroundMark x1="50700" y1="89833" x2="50700" y2="89833"/>
                        <a14:foregroundMark x1="55800" y1="89833" x2="55800" y2="89833"/>
                        <a14:foregroundMark x1="56000" y1="84833" x2="56000" y2="84833"/>
                        <a14:foregroundMark x1="63500" y1="82667" x2="63500" y2="82667"/>
                        <a14:foregroundMark x1="59300" y1="82833" x2="59300" y2="82833"/>
                        <a14:foregroundMark x1="61100" y1="80000" x2="61100" y2="80000"/>
                        <a14:foregroundMark x1="62800" y1="80000" x2="62800" y2="80000"/>
                        <a14:foregroundMark x1="63500" y1="85500" x2="63500" y2="85500"/>
                        <a14:foregroundMark x1="63500" y1="89167" x2="63500" y2="89167"/>
                        <a14:foregroundMark x1="64000" y1="89333" x2="64000" y2="89333"/>
                        <a14:foregroundMark x1="59700" y1="88833" x2="59700" y2="88833"/>
                        <a14:foregroundMark x1="59700" y1="90667" x2="59700" y2="90667"/>
                        <a14:foregroundMark x1="60000" y1="61000" x2="60000" y2="61000"/>
                        <a14:foregroundMark x1="60000" y1="57333" x2="60000" y2="57333"/>
                        <a14:foregroundMark x1="61100" y1="49167" x2="61100" y2="49167"/>
                        <a14:foregroundMark x1="59200" y1="48000" x2="59200" y2="48000"/>
                        <a14:foregroundMark x1="55800" y1="49667" x2="55800" y2="49667"/>
                        <a14:foregroundMark x1="54900" y1="59167" x2="54900" y2="59167"/>
                        <a14:foregroundMark x1="57700" y1="60333" x2="57700" y2="60333"/>
                        <a14:foregroundMark x1="58400" y1="63167" x2="58400" y2="63167"/>
                        <a14:foregroundMark x1="77100" y1="49833" x2="77100" y2="49833"/>
                        <a14:foregroundMark x1="75500" y1="48000" x2="75500" y2="48000"/>
                        <a14:foregroundMark x1="58700" y1="50833" x2="58700" y2="50833"/>
                        <a14:foregroundMark x1="74000" y1="63500" x2="74000" y2="63500"/>
                        <a14:foregroundMark x1="76300" y1="65167" x2="76300" y2="65167"/>
                        <a14:foregroundMark x1="83200" y1="81833" x2="83200" y2="81833"/>
                        <a14:foregroundMark x1="75600" y1="88000" x2="75600" y2="88000"/>
                        <a14:foregroundMark x1="75900" y1="89333" x2="75900" y2="89333"/>
                        <a14:foregroundMark x1="85600" y1="88000" x2="85600" y2="88000"/>
                        <a14:foregroundMark x1="90100" y1="85500" x2="90100" y2="85500"/>
                        <a14:foregroundMark x1="87700" y1="83833" x2="87700" y2="83833"/>
                        <a14:foregroundMark x1="89900" y1="81167" x2="89900" y2="81167"/>
                        <a14:foregroundMark x1="88300" y1="80000" x2="88300" y2="80000"/>
                        <a14:foregroundMark x1="87800" y1="79667" x2="87800" y2="79667"/>
                        <a14:foregroundMark x1="89700" y1="88667" x2="89700" y2="88667"/>
                        <a14:foregroundMark x1="90100" y1="89833" x2="90100" y2="89833"/>
                        <a14:foregroundMark x1="86900" y1="47500" x2="86900" y2="47500"/>
                        <a14:foregroundMark x1="85200" y1="48167" x2="85200" y2="48167"/>
                        <a14:foregroundMark x1="98300" y1="64500" x2="98300" y2="64500"/>
                        <a14:foregroundMark x1="95400" y1="65167" x2="95400" y2="65167"/>
                        <a14:foregroundMark x1="95400" y1="67167" x2="95400" y2="67167"/>
                        <a14:foregroundMark x1="97100" y1="73833" x2="97100" y2="73833"/>
                        <a14:foregroundMark x1="95400" y1="80833" x2="95400" y2="80833"/>
                        <a14:foregroundMark x1="93900" y1="90833" x2="93900" y2="90833"/>
                        <a14:foregroundMark x1="85900" y1="90333" x2="85900" y2="90333"/>
                        <a14:foregroundMark x1="70100" y1="87667" x2="70100" y2="87667"/>
                        <a14:foregroundMark x1="67900" y1="90167" x2="67900" y2="90167"/>
                        <a14:foregroundMark x1="65900" y1="90667" x2="65900" y2="90667"/>
                        <a14:foregroundMark x1="61800" y1="58833" x2="61800" y2="58833"/>
                        <a14:foregroundMark x1="62400" y1="56667" x2="62400" y2="56667"/>
                        <a14:foregroundMark x1="89000" y1="87000" x2="89000" y2="87000"/>
                        <a14:foregroundMark x1="84900" y1="46500" x2="84900" y2="46500"/>
                        <a14:foregroundMark x1="99000" y1="63167" x2="99000" y2="6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98"/>
          <a:stretch/>
        </p:blipFill>
        <p:spPr bwMode="auto">
          <a:xfrm flipH="1">
            <a:off x="437456" y="4394598"/>
            <a:ext cx="3336674" cy="249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6136" y="1301808"/>
            <a:ext cx="26289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06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88640"/>
            <a:ext cx="8640960" cy="6336704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8" name="Google Shape;215;p34"/>
          <p:cNvSpPr txBox="1">
            <a:spLocks/>
          </p:cNvSpPr>
          <p:nvPr/>
        </p:nvSpPr>
        <p:spPr>
          <a:xfrm>
            <a:off x="647563" y="472416"/>
            <a:ext cx="7704857" cy="129614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0000"/>
              </a:buClr>
              <a:buSzPts val="1100"/>
              <a:buNone/>
            </a:pPr>
            <a:r>
              <a:rPr lang="es-EC" sz="1800" b="1" dirty="0"/>
              <a:t>OBJETIVO GENERAL </a:t>
            </a:r>
          </a:p>
          <a:p>
            <a:pPr marL="0" lvl="0" indent="0">
              <a:buNone/>
            </a:pPr>
            <a:r>
              <a:rPr lang="es-ES" sz="1800" dirty="0"/>
              <a:t>Analizar la incidencia del cooperativismo en el turismo mediante una investigación cualitativa y cuantitativa, para la puesta en valor de una alternativa que fomente el desarrollo de la Cooperativa Isla Piedad - Cantón Esmeraldas. </a:t>
            </a:r>
            <a:endParaRPr lang="es-EC" sz="1800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551228838"/>
              </p:ext>
            </p:extLst>
          </p:nvPr>
        </p:nvGraphicFramePr>
        <p:xfrm>
          <a:off x="827584" y="2552274"/>
          <a:ext cx="7488832" cy="3660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4" name="Straight Connector 13"/>
          <p:cNvCxnSpPr/>
          <p:nvPr/>
        </p:nvCxnSpPr>
        <p:spPr>
          <a:xfrm>
            <a:off x="467544" y="1916832"/>
            <a:ext cx="806489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AutoShape 2" descr="Definir El Tema Objetivo, Estilo Plano, Colorido, Icono De Vector Para La  Información De Gráficos, Páginas Web, Móvil Y Medios Impresos.  Ilustraciones Vectoriales, Clip Art Vectorizado Libre De Derechos. Image  55925423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" name="Rectángulo 4"/>
          <p:cNvSpPr/>
          <p:nvPr/>
        </p:nvSpPr>
        <p:spPr>
          <a:xfrm>
            <a:off x="3409824" y="2154640"/>
            <a:ext cx="2468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s-EC" b="1" dirty="0"/>
              <a:t>OBJETIVOS ESPECÍFICOS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4" b="92692" l="6846" r="94462">
                        <a14:foregroundMark x1="47769" y1="65385" x2="47769" y2="65385"/>
                        <a14:foregroundMark x1="49000" y1="80923" x2="49000" y2="80923"/>
                        <a14:foregroundMark x1="51846" y1="80385" x2="51846" y2="80385"/>
                        <a14:foregroundMark x1="49769" y1="76077" x2="49769" y2="76077"/>
                        <a14:foregroundMark x1="51538" y1="72769" x2="51538" y2="72769"/>
                        <a14:foregroundMark x1="47462" y1="71538" x2="47462" y2="71538"/>
                        <a14:foregroundMark x1="43154" y1="70000" x2="43154" y2="70000"/>
                        <a14:foregroundMark x1="63000" y1="39462" x2="63000" y2="39462"/>
                        <a14:foregroundMark x1="54846" y1="79385" x2="54846" y2="79385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219" y="4620578"/>
            <a:ext cx="1883093" cy="1883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8048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608" y="204519"/>
            <a:ext cx="8640960" cy="6336704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53716" y="4046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Propuesta 3. Plan de promoción</a:t>
            </a:r>
          </a:p>
        </p:txBody>
      </p:sp>
      <p:pic>
        <p:nvPicPr>
          <p:cNvPr id="8" name="Imagen 4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8" r="14120"/>
          <a:stretch/>
        </p:blipFill>
        <p:spPr bwMode="auto">
          <a:xfrm>
            <a:off x="4427984" y="3372871"/>
            <a:ext cx="4494584" cy="3168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4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r="14004"/>
          <a:stretch/>
        </p:blipFill>
        <p:spPr bwMode="auto">
          <a:xfrm>
            <a:off x="323528" y="1050994"/>
            <a:ext cx="4104456" cy="30163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val 9"/>
          <p:cNvSpPr/>
          <p:nvPr/>
        </p:nvSpPr>
        <p:spPr>
          <a:xfrm>
            <a:off x="4860032" y="1453774"/>
            <a:ext cx="3312368" cy="144016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Logotipo y slogan - Tríptico </a:t>
            </a:r>
          </a:p>
        </p:txBody>
      </p:sp>
      <p:pic>
        <p:nvPicPr>
          <p:cNvPr id="11" name="Imagen 8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0" y="4067348"/>
            <a:ext cx="2304256" cy="199119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398484" y="5733256"/>
            <a:ext cx="1891889" cy="6505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“Ponte once y conoce”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EC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8008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608" y="204519"/>
            <a:ext cx="8640960" cy="6336704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13656" y="406405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53108752"/>
              </p:ext>
            </p:extLst>
          </p:nvPr>
        </p:nvGraphicFramePr>
        <p:xfrm>
          <a:off x="323528" y="836712"/>
          <a:ext cx="856895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 descr="Papeles sueltos: Las conclusiones y revisión de la introducción y objetv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98542" l="0" r="966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454" y="309273"/>
            <a:ext cx="822759" cy="102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008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/>
          <p:nvPr/>
        </p:nvSpPr>
        <p:spPr>
          <a:xfrm>
            <a:off x="281608" y="204519"/>
            <a:ext cx="8640960" cy="6336704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5" name="Rectángulo 4"/>
          <p:cNvSpPr/>
          <p:nvPr/>
        </p:nvSpPr>
        <p:spPr>
          <a:xfrm>
            <a:off x="2456869" y="332656"/>
            <a:ext cx="4230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RECOMENDACIONES </a:t>
            </a:r>
            <a:endParaRPr lang="es-EC" sz="3600" dirty="0"/>
          </a:p>
        </p:txBody>
      </p:sp>
      <p:graphicFrame>
        <p:nvGraphicFramePr>
          <p:cNvPr id="6" name="Diagram 6"/>
          <p:cNvGraphicFramePr/>
          <p:nvPr>
            <p:extLst>
              <p:ext uri="{D42A27DB-BD31-4B8C-83A1-F6EECF244321}">
                <p14:modId xmlns:p14="http://schemas.microsoft.com/office/powerpoint/2010/main" val="149200839"/>
              </p:ext>
            </p:extLst>
          </p:nvPr>
        </p:nvGraphicFramePr>
        <p:xfrm>
          <a:off x="512652" y="1107124"/>
          <a:ext cx="8235811" cy="5346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Papeles sueltos: Las conclusiones y revisión de la introducción y objetv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98542" l="0" r="966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454" y="309273"/>
            <a:ext cx="822759" cy="102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510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608" y="204519"/>
            <a:ext cx="8640960" cy="6336704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13656" y="4869160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 </a:t>
            </a:r>
          </a:p>
        </p:txBody>
      </p:sp>
      <p:pic>
        <p:nvPicPr>
          <p:cNvPr id="21506" name="Picture 2" descr="Universidad de las Fuerzas Armadas - ESPE | LinkedI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2927" r="3443" b="3565"/>
          <a:stretch/>
        </p:blipFill>
        <p:spPr bwMode="auto">
          <a:xfrm>
            <a:off x="2877853" y="1196751"/>
            <a:ext cx="3448467" cy="344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869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139952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TextBox 3"/>
          <p:cNvSpPr txBox="1"/>
          <p:nvPr/>
        </p:nvSpPr>
        <p:spPr>
          <a:xfrm>
            <a:off x="-191647" y="2132856"/>
            <a:ext cx="4464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CAPÍTULO 1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457600" y="2180561"/>
            <a:ext cx="4896543" cy="184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838200" algn="l"/>
                <a:tab pos="5937250" algn="r"/>
              </a:tabLst>
            </a:pPr>
            <a:r>
              <a:rPr kumimoji="0" lang="es-ES" sz="4000" b="1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Marco Teórico</a:t>
            </a:r>
            <a:endParaRPr kumimoji="0" lang="es-EC" sz="4000" b="1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R="0" lvl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838200" algn="l"/>
                <a:tab pos="5937250" algn="r"/>
              </a:tabLst>
            </a:pPr>
            <a:r>
              <a:rPr kumimoji="0" lang="es-ES" sz="4000" b="1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Marco conceptual</a:t>
            </a:r>
            <a:r>
              <a:rPr kumimoji="0" lang="es-ES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	</a:t>
            </a:r>
            <a:r>
              <a:rPr kumimoji="0" lang="es-EC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2798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81535"/>
            <a:ext cx="8640960" cy="6336704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25290" y="620688"/>
            <a:ext cx="5893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Teorías de soporte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4571999" y="1988840"/>
            <a:ext cx="1" cy="410445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04048" y="1844824"/>
            <a:ext cx="3924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Desarrollo sostenible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545" y="1844824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561" y="2524254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Ludwig Von Bertalanffy – 1959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Conjunto interrelacionado de elementos </a:t>
            </a:r>
            <a:endParaRPr lang="es-EC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39" y="3501008"/>
            <a:ext cx="4096428" cy="28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318" y="2495266"/>
            <a:ext cx="309562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37940" y="5169966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Informe Brundtland –  1987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Alternativa de diversificación que no genere gran impacto en el medio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95994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81535"/>
            <a:ext cx="8640960" cy="6336704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51520" y="181536"/>
            <a:ext cx="8640960" cy="633670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19672" y="354639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COOPERATIVISMO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8144" y="186084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TURISMO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11091" y="2552863"/>
            <a:ext cx="3276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Proviene del francés “tour” y el sufijo “ismo”</a:t>
            </a:r>
            <a:endParaRPr lang="es-EC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43" b="99429" l="1905" r="99127">
                        <a14:foregroundMark x1="90952" y1="25286" x2="90952" y2="25286"/>
                        <a14:foregroundMark x1="94762" y1="40714" x2="94762" y2="40714"/>
                        <a14:foregroundMark x1="84444" y1="46714" x2="84444" y2="46714"/>
                        <a14:foregroundMark x1="91746" y1="62714" x2="91746" y2="62714"/>
                        <a14:foregroundMark x1="97143" y1="41714" x2="97143" y2="41714"/>
                        <a14:foregroundMark x1="93333" y1="44286" x2="93333" y2="44286"/>
                        <a14:foregroundMark x1="93175" y1="39571" x2="93175" y2="39571"/>
                        <a14:foregroundMark x1="95556" y1="38143" x2="95556" y2="38143"/>
                        <a14:foregroundMark x1="95556" y1="43857" x2="95556" y2="43857"/>
                        <a14:foregroundMark x1="94762" y1="46714" x2="94762" y2="46714"/>
                        <a14:foregroundMark x1="97143" y1="46714" x2="97143" y2="46714"/>
                        <a14:foregroundMark x1="54365" y1="13857" x2="54365" y2="13857"/>
                        <a14:foregroundMark x1="56905" y1="11714" x2="56905" y2="11714"/>
                        <a14:foregroundMark x1="54524" y1="10429" x2="54524" y2="10429"/>
                        <a14:foregroundMark x1="53730" y1="9714" x2="53730" y2="9714"/>
                        <a14:foregroundMark x1="52540" y1="11714" x2="52540" y2="13143"/>
                        <a14:foregroundMark x1="51746" y1="16429" x2="51746" y2="16429"/>
                        <a14:foregroundMark x1="51190" y1="17857" x2="51190" y2="17857"/>
                        <a14:foregroundMark x1="50397" y1="19286" x2="50397" y2="19286"/>
                        <a14:foregroundMark x1="50397" y1="21429" x2="50397" y2="21429"/>
                        <a14:foregroundMark x1="51349" y1="20286" x2="51349" y2="20286"/>
                        <a14:foregroundMark x1="69365" y1="6429" x2="69365" y2="6429"/>
                        <a14:foregroundMark x1="65873" y1="9714" x2="65873" y2="9714"/>
                        <a14:foregroundMark x1="66984" y1="7571" x2="66984" y2="7571"/>
                        <a14:foregroundMark x1="67222" y1="4714" x2="67222" y2="4714"/>
                        <a14:foregroundMark x1="66270" y1="4714" x2="66270" y2="4714"/>
                        <a14:foregroundMark x1="65079" y1="9286" x2="65079" y2="9286"/>
                        <a14:foregroundMark x1="98333" y1="44571" x2="98333" y2="44571"/>
                        <a14:foregroundMark x1="97698" y1="40286" x2="97698" y2="40286"/>
                        <a14:foregroundMark x1="97540" y1="38571" x2="97540" y2="38571"/>
                        <a14:foregroundMark x1="96746" y1="38857" x2="96746" y2="38857"/>
                        <a14:foregroundMark x1="95714" y1="40000" x2="94921" y2="40000"/>
                        <a14:foregroundMark x1="93175" y1="39571" x2="93175" y2="39571"/>
                        <a14:foregroundMark x1="93175" y1="40000" x2="93175" y2="41000"/>
                        <a14:foregroundMark x1="92778" y1="43143" x2="92778" y2="43143"/>
                        <a14:foregroundMark x1="92778" y1="44286" x2="92778" y2="44286"/>
                        <a14:foregroundMark x1="93333" y1="44571" x2="93333" y2="44571"/>
                        <a14:foregroundMark x1="94921" y1="45000" x2="94921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95998"/>
            <a:ext cx="4883978" cy="2713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100000" l="913" r="98174">
                        <a14:foregroundMark x1="11416" y1="25667" x2="11416" y2="25667"/>
                        <a14:foregroundMark x1="17199" y1="8500" x2="17199" y2="8500"/>
                        <a14:foregroundMark x1="12329" y1="12000" x2="12329" y2="12000"/>
                        <a14:foregroundMark x1="9589" y1="39333" x2="9589" y2="39333"/>
                        <a14:foregroundMark x1="14460" y1="34500" x2="14460" y2="34500"/>
                        <a14:foregroundMark x1="20396" y1="36500" x2="20396" y2="36500"/>
                        <a14:foregroundMark x1="20396" y1="39833" x2="20396" y2="39833"/>
                        <a14:foregroundMark x1="19026" y1="40333" x2="19026" y2="40333"/>
                        <a14:foregroundMark x1="53881" y1="13000" x2="53881" y2="13000"/>
                        <a14:foregroundMark x1="40487" y1="7500" x2="40487" y2="7500"/>
                        <a14:foregroundMark x1="72755" y1="9500" x2="72755" y2="9500"/>
                        <a14:foregroundMark x1="94216" y1="34000" x2="94216" y2="34000"/>
                        <a14:foregroundMark x1="82953" y1="84000" x2="82953" y2="84000"/>
                        <a14:foregroundMark x1="66362" y1="96167" x2="66362" y2="96167"/>
                        <a14:foregroundMark x1="61948" y1="96167" x2="61948" y2="96167"/>
                        <a14:foregroundMark x1="30137" y1="96167" x2="30137" y2="96167"/>
                        <a14:foregroundMark x1="23440" y1="95333" x2="23440" y2="95333"/>
                        <a14:foregroundMark x1="19482" y1="39333" x2="19482" y2="39333"/>
                        <a14:foregroundMark x1="19026" y1="38833" x2="19026" y2="38833"/>
                        <a14:foregroundMark x1="17656" y1="38833" x2="17656" y2="38833"/>
                        <a14:foregroundMark x1="18569" y1="37000" x2="18569" y2="37000"/>
                        <a14:foregroundMark x1="19939" y1="35500" x2="19939" y2="35500"/>
                        <a14:foregroundMark x1="20852" y1="35500" x2="20852" y2="35500"/>
                        <a14:foregroundMark x1="21613" y1="35500" x2="21613" y2="35500"/>
                        <a14:foregroundMark x1="22070" y1="35500" x2="22070" y2="35500"/>
                        <a14:foregroundMark x1="22527" y1="35500" x2="22527" y2="35500"/>
                        <a14:foregroundMark x1="23440" y1="37500" x2="23440" y2="37500"/>
                        <a14:foregroundMark x1="23440" y1="38500" x2="23440" y2="38500"/>
                        <a14:foregroundMark x1="22070" y1="39333" x2="22070" y2="39333"/>
                        <a14:foregroundMark x1="20396" y1="39833" x2="19026" y2="39833"/>
                        <a14:foregroundMark x1="18569" y1="39833" x2="17199" y2="39833"/>
                        <a14:foregroundMark x1="16286" y1="39333" x2="16286" y2="39333"/>
                        <a14:foregroundMark x1="14003" y1="41833" x2="14003" y2="41833"/>
                        <a14:foregroundMark x1="73516" y1="13000" x2="73516" y2="1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05" y="1690589"/>
            <a:ext cx="3424515" cy="312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3568" y="980728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Disciplina socio-económica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Desarrollo colectivo - Beneficio común 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6271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23528" y="30591"/>
            <a:ext cx="4536504" cy="36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s-ES" sz="2400" dirty="0"/>
              <a:t> Alternativa de producción de bienes económicos y sociales 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es-ES" sz="2400" dirty="0"/>
              <a:t>Resguardar el patrimonio 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es-ES" sz="2400" dirty="0"/>
              <a:t>Favorece el desarrollo turístico sustentable</a:t>
            </a:r>
            <a:endParaRPr lang="es-EC" sz="2400" dirty="0"/>
          </a:p>
        </p:txBody>
      </p:sp>
      <p:pic>
        <p:nvPicPr>
          <p:cNvPr id="7170" name="Picture 2" descr="FITURGREEN 2015, innovación y sostenibilidad en el sector turístico -  Ambientum Portal Lider Medioambient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1" b="100000" l="1534" r="978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339" y="2060848"/>
            <a:ext cx="4998263" cy="47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960" y="4482753"/>
            <a:ext cx="3960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COOPERATIVISMO TURÍSTICO </a:t>
            </a:r>
          </a:p>
        </p:txBody>
      </p:sp>
      <p:sp>
        <p:nvSpPr>
          <p:cNvPr id="6" name="Down Arrow 5"/>
          <p:cNvSpPr/>
          <p:nvPr/>
        </p:nvSpPr>
        <p:spPr>
          <a:xfrm>
            <a:off x="5823378" y="620688"/>
            <a:ext cx="1656184" cy="1296144"/>
          </a:xfrm>
          <a:prstGeom prst="downArrow">
            <a:avLst/>
          </a:prstGeom>
          <a:ln>
            <a:prstDash val="sys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16928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Principios y valores del Cooperativis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745" y="118278"/>
            <a:ext cx="2592288" cy="213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9552" y="258058"/>
            <a:ext cx="6290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Cooperativismo en el turismo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87624" y="1198160"/>
            <a:ext cx="6408712" cy="5324741"/>
            <a:chOff x="659132" y="1268760"/>
            <a:chExt cx="5297370" cy="5324741"/>
          </a:xfrm>
        </p:grpSpPr>
        <p:sp>
          <p:nvSpPr>
            <p:cNvPr id="4" name="Google Shape;743;p54">
              <a:extLst>
                <a:ext uri="{FF2B5EF4-FFF2-40B4-BE49-F238E27FC236}">
                  <a16:creationId xmlns:a16="http://schemas.microsoft.com/office/drawing/2014/main" xmlns="" id="{ED4FF61E-817C-41F3-832C-AC1B62FA1E9E}"/>
                </a:ext>
              </a:extLst>
            </p:cNvPr>
            <p:cNvSpPr/>
            <p:nvPr/>
          </p:nvSpPr>
          <p:spPr>
            <a:xfrm>
              <a:off x="659132" y="1268760"/>
              <a:ext cx="5281020" cy="86024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85750" lvl="0" indent="-285750">
                <a:buFont typeface="Arial" pitchFamily="34" charset="0"/>
                <a:buChar char="•"/>
              </a:pPr>
              <a:r>
                <a:rPr lang="es-ES" dirty="0"/>
                <a:t>Alternativa que permite complementar  a los destinos turísticos de sol y playa.</a:t>
              </a:r>
              <a:endParaRPr dirty="0">
                <a:solidFill>
                  <a:schemeClr val="tx1"/>
                </a:solidFill>
                <a:latin typeface="Ubuntu Light" panose="020B0604020202020204" charset="0"/>
              </a:endParaRPr>
            </a:p>
          </p:txBody>
        </p:sp>
        <p:sp>
          <p:nvSpPr>
            <p:cNvPr id="5" name="Google Shape;743;p54">
              <a:extLst>
                <a:ext uri="{FF2B5EF4-FFF2-40B4-BE49-F238E27FC236}">
                  <a16:creationId xmlns:a16="http://schemas.microsoft.com/office/drawing/2014/main" xmlns="" id="{ED4FF61E-817C-41F3-832C-AC1B62FA1E9E}"/>
                </a:ext>
              </a:extLst>
            </p:cNvPr>
            <p:cNvSpPr/>
            <p:nvPr/>
          </p:nvSpPr>
          <p:spPr>
            <a:xfrm>
              <a:off x="674057" y="2348880"/>
              <a:ext cx="5266096" cy="8602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85750" lvl="0" indent="-285750">
                <a:buFont typeface="Arial" pitchFamily="34" charset="0"/>
                <a:buChar char="•"/>
              </a:pPr>
              <a:r>
                <a:rPr lang="es-ES" dirty="0"/>
                <a:t>Considerado como elemento estratégico para incorporar sectores importantes de la población al desarrollo económico </a:t>
              </a:r>
              <a:endParaRPr dirty="0">
                <a:solidFill>
                  <a:schemeClr val="tx1"/>
                </a:solidFill>
                <a:latin typeface="Ubuntu Light" panose="020B0604020202020204" charset="0"/>
              </a:endParaRPr>
            </a:p>
          </p:txBody>
        </p:sp>
        <p:sp>
          <p:nvSpPr>
            <p:cNvPr id="6" name="Google Shape;743;p54">
              <a:extLst>
                <a:ext uri="{FF2B5EF4-FFF2-40B4-BE49-F238E27FC236}">
                  <a16:creationId xmlns:a16="http://schemas.microsoft.com/office/drawing/2014/main" xmlns="" id="{ED4FF61E-817C-41F3-832C-AC1B62FA1E9E}"/>
                </a:ext>
              </a:extLst>
            </p:cNvPr>
            <p:cNvSpPr/>
            <p:nvPr/>
          </p:nvSpPr>
          <p:spPr>
            <a:xfrm>
              <a:off x="674056" y="3356992"/>
              <a:ext cx="5266096" cy="86024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85750" lvl="0" indent="-285750">
                <a:buFont typeface="Arial" pitchFamily="34" charset="0"/>
                <a:buChar char="•"/>
              </a:pPr>
              <a:r>
                <a:rPr lang="es-ES" dirty="0"/>
                <a:t>Contribuye al desarrollo, progreso y mejoramiento de la calidad de vida de una comunidad que posee una escasa dinamización en su economía</a:t>
              </a:r>
              <a:endParaRPr dirty="0">
                <a:solidFill>
                  <a:schemeClr val="tx1"/>
                </a:solidFill>
                <a:latin typeface="Ubuntu Light" panose="020B0604020202020204" charset="0"/>
              </a:endParaRPr>
            </a:p>
          </p:txBody>
        </p:sp>
        <p:sp>
          <p:nvSpPr>
            <p:cNvPr id="7" name="Google Shape;743;p54">
              <a:extLst>
                <a:ext uri="{FF2B5EF4-FFF2-40B4-BE49-F238E27FC236}">
                  <a16:creationId xmlns:a16="http://schemas.microsoft.com/office/drawing/2014/main" xmlns="" id="{ED4FF61E-817C-41F3-832C-AC1B62FA1E9E}"/>
                </a:ext>
              </a:extLst>
            </p:cNvPr>
            <p:cNvSpPr/>
            <p:nvPr/>
          </p:nvSpPr>
          <p:spPr>
            <a:xfrm>
              <a:off x="659132" y="4437112"/>
              <a:ext cx="5266096" cy="115212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85750" lvl="0" indent="-285750">
                <a:buFont typeface="Arial" pitchFamily="34" charset="0"/>
                <a:buChar char="•"/>
              </a:pPr>
              <a:r>
                <a:rPr lang="es-ES" dirty="0"/>
                <a:t>La utilización de recursos para otros fines que complementen a los destinos de manera que contribuya a la conservación y protección del ambiente</a:t>
              </a:r>
              <a:endParaRPr dirty="0">
                <a:solidFill>
                  <a:schemeClr val="tx1"/>
                </a:solidFill>
                <a:latin typeface="Ubuntu Light" panose="020B0604020202020204" charset="0"/>
              </a:endParaRPr>
            </a:p>
          </p:txBody>
        </p:sp>
        <p:sp>
          <p:nvSpPr>
            <p:cNvPr id="9" name="Google Shape;743;p54">
              <a:extLst>
                <a:ext uri="{FF2B5EF4-FFF2-40B4-BE49-F238E27FC236}">
                  <a16:creationId xmlns:a16="http://schemas.microsoft.com/office/drawing/2014/main" xmlns="" id="{ED4FF61E-817C-41F3-832C-AC1B62FA1E9E}"/>
                </a:ext>
              </a:extLst>
            </p:cNvPr>
            <p:cNvSpPr/>
            <p:nvPr/>
          </p:nvSpPr>
          <p:spPr>
            <a:xfrm>
              <a:off x="675482" y="5733256"/>
              <a:ext cx="5281020" cy="86024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85750" lvl="0" indent="-285750">
                <a:buFont typeface="Arial" pitchFamily="34" charset="0"/>
                <a:buChar char="•"/>
              </a:pPr>
              <a:r>
                <a:rPr lang="es-ES" dirty="0"/>
                <a:t>Fortaleció la creación de nuevas oportunidades laborales</a:t>
              </a:r>
              <a:endParaRPr dirty="0">
                <a:solidFill>
                  <a:schemeClr val="tx1"/>
                </a:solidFill>
                <a:latin typeface="Ubuntu Light" panose="020B0604020202020204" charset="0"/>
              </a:endParaRPr>
            </a:p>
          </p:txBody>
        </p:sp>
      </p:grpSp>
      <p:pic>
        <p:nvPicPr>
          <p:cNvPr id="8194" name="Picture 2" descr="8 ideas de Cooperativismo | cooperativas, aprendizaje servicio, trabajo  cooperativ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43" b="96809" l="38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526877"/>
            <a:ext cx="1772022" cy="141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844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32247" y="0"/>
            <a:ext cx="4464496" cy="6858000"/>
            <a:chOff x="-191647" y="0"/>
            <a:chExt cx="4464496" cy="6858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4139952" cy="68580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191647" y="2132856"/>
              <a:ext cx="446449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skerville Old Face" pitchFamily="18" charset="0"/>
                </a:rPr>
                <a:t>CAPÍTULO</a:t>
              </a:r>
            </a:p>
            <a:p>
              <a:pPr algn="ctr"/>
              <a:r>
                <a:rPr lang="es-EC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skerville Old Face" pitchFamily="18" charset="0"/>
                </a:rPr>
                <a:t>2</a:t>
              </a:r>
            </a:p>
          </p:txBody>
        </p:sp>
      </p:grp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332249" y="2497346"/>
            <a:ext cx="4896543" cy="121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838200" algn="l"/>
                <a:tab pos="5937250" algn="r"/>
              </a:tabLst>
            </a:pPr>
            <a:r>
              <a:rPr kumimoji="0" lang="es-EC" sz="5400" b="1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Metodología</a:t>
            </a:r>
            <a:endParaRPr kumimoji="0" lang="es-EC" sz="5400" b="1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599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1290</Words>
  <Application>Microsoft Office PowerPoint</Application>
  <PresentationFormat>Presentación en pantalla (4:3)</PresentationFormat>
  <Paragraphs>333</Paragraphs>
  <Slides>33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1" baseType="lpstr">
      <vt:lpstr>Arial</vt:lpstr>
      <vt:lpstr>Baskerville Old Face</vt:lpstr>
      <vt:lpstr>Calibri</vt:lpstr>
      <vt:lpstr>Times New Roman</vt:lpstr>
      <vt:lpstr>Ubuntu Light</vt:lpstr>
      <vt:lpstr>Wingdings</vt:lpstr>
      <vt:lpstr>Office Theme</vt:lpstr>
      <vt:lpstr>Imagen de mapa de bits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Propuesta 1. Circuito turístico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Producción  Luis Tipan</dc:creator>
  <cp:lastModifiedBy>Usuario de Windows</cp:lastModifiedBy>
  <cp:revision>69</cp:revision>
  <dcterms:created xsi:type="dcterms:W3CDTF">2021-03-22T13:58:20Z</dcterms:created>
  <dcterms:modified xsi:type="dcterms:W3CDTF">2021-03-25T22:11:53Z</dcterms:modified>
</cp:coreProperties>
</file>