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Lst>
  <p:notesMasterIdLst>
    <p:notesMasterId r:id="rId48"/>
  </p:notesMasterIdLst>
  <p:sldIdLst>
    <p:sldId id="256" r:id="rId3"/>
    <p:sldId id="260" r:id="rId4"/>
    <p:sldId id="257" r:id="rId5"/>
    <p:sldId id="285" r:id="rId6"/>
    <p:sldId id="341" r:id="rId7"/>
    <p:sldId id="270" r:id="rId8"/>
    <p:sldId id="338" r:id="rId9"/>
    <p:sldId id="356" r:id="rId10"/>
    <p:sldId id="340" r:id="rId11"/>
    <p:sldId id="339" r:id="rId12"/>
    <p:sldId id="342" r:id="rId13"/>
    <p:sldId id="344" r:id="rId14"/>
    <p:sldId id="346" r:id="rId15"/>
    <p:sldId id="355" r:id="rId16"/>
    <p:sldId id="348" r:id="rId17"/>
    <p:sldId id="349" r:id="rId18"/>
    <p:sldId id="350" r:id="rId19"/>
    <p:sldId id="352" r:id="rId20"/>
    <p:sldId id="353" r:id="rId21"/>
    <p:sldId id="351" r:id="rId22"/>
    <p:sldId id="357" r:id="rId23"/>
    <p:sldId id="358" r:id="rId24"/>
    <p:sldId id="359" r:id="rId25"/>
    <p:sldId id="360" r:id="rId26"/>
    <p:sldId id="361" r:id="rId27"/>
    <p:sldId id="383" r:id="rId28"/>
    <p:sldId id="363" r:id="rId29"/>
    <p:sldId id="362" r:id="rId30"/>
    <p:sldId id="364" r:id="rId31"/>
    <p:sldId id="365" r:id="rId32"/>
    <p:sldId id="369" r:id="rId33"/>
    <p:sldId id="370" r:id="rId34"/>
    <p:sldId id="366" r:id="rId35"/>
    <p:sldId id="372" r:id="rId36"/>
    <p:sldId id="368" r:id="rId37"/>
    <p:sldId id="373" r:id="rId38"/>
    <p:sldId id="374" r:id="rId39"/>
    <p:sldId id="375" r:id="rId40"/>
    <p:sldId id="376" r:id="rId41"/>
    <p:sldId id="377" r:id="rId42"/>
    <p:sldId id="378" r:id="rId43"/>
    <p:sldId id="380" r:id="rId44"/>
    <p:sldId id="379" r:id="rId45"/>
    <p:sldId id="381" r:id="rId46"/>
    <p:sldId id="382" r:id="rId47"/>
  </p:sldIdLst>
  <p:sldSz cx="9144000" cy="5143500" type="screen16x9"/>
  <p:notesSz cx="6858000" cy="9144000"/>
  <p:embeddedFontLst>
    <p:embeddedFont>
      <p:font typeface="Anton" panose="020B0604020202020204" charset="0"/>
      <p:regular r:id="rId49"/>
    </p:embeddedFont>
    <p:embeddedFont>
      <p:font typeface="Advent Pro" panose="020B0604020202020204" charset="0"/>
      <p:regular r:id="rId50"/>
      <p:bold r:id="rId51"/>
    </p:embeddedFont>
    <p:embeddedFont>
      <p:font typeface="Advent Pro Light" panose="020B0604020202020204" charset="0"/>
      <p:regular r:id="rId52"/>
      <p:bold r:id="rId53"/>
    </p:embeddedFont>
    <p:embeddedFont>
      <p:font typeface="Open Sans" panose="020B0606030504020204" pitchFamily="34" charset="0"/>
      <p:regular r:id="rId54"/>
      <p:bold r:id="rId55"/>
    </p:embeddedFont>
    <p:embeddedFont>
      <p:font typeface="Cambria Math" panose="02040503050406030204" pitchFamily="18" charset="0"/>
      <p:regular r:id="rId56"/>
    </p:embeddedFont>
    <p:embeddedFont>
      <p:font typeface="Josefin Slab"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Ubuntu" panose="020B0604020202020204" charset="0"/>
      <p:regular r:id="rId65"/>
      <p:bold r:id="rId66"/>
      <p:italic r:id="rId67"/>
      <p:boldItalic r:id="rId68"/>
    </p:embeddedFont>
    <p:embeddedFont>
      <p:font typeface="Proxima Nova" panose="020B0604020202020204" charset="0"/>
      <p:regular r:id="rId69"/>
      <p:bold r:id="rId70"/>
      <p:italic r:id="rId71"/>
      <p:boldItalic r:id="rId72"/>
    </p:embeddedFont>
    <p:embeddedFont>
      <p:font typeface="Proxima Nova Semibold" panose="020B0604020202020204" charset="0"/>
      <p:regular r:id="rId73"/>
      <p:bold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D3CD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3BA012-6E67-4059-A53A-A4A4017BCE65}">
  <a:tblStyle styleId="{463BA012-6E67-4059-A53A-A4A4017BCE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0" autoAdjust="0"/>
    <p:restoredTop sz="94660"/>
  </p:normalViewPr>
  <p:slideViewPr>
    <p:cSldViewPr snapToGrid="0">
      <p:cViewPr varScale="1">
        <p:scale>
          <a:sx n="93" d="100"/>
          <a:sy n="93"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wnloads\Cant&#243;n%20Ba&#241;os%20de%20Agua%20Santa%20%202021%20publico%201.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ALOJAMIENTO</a:t>
            </a:r>
          </a:p>
        </c:rich>
      </c:tx>
      <c:layout>
        <c:manualLayout>
          <c:xMode val="edge"/>
          <c:yMode val="edge"/>
          <c:x val="0.58584970194468877"/>
          <c:y val="3.6216424504973879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E6E-4F11-B61A-5284451A2AE9}"/>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E6E-4F11-B61A-5284451A2AE9}"/>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E6E-4F11-B61A-5284451A2AE9}"/>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3E6E-4F11-B61A-5284451A2AE9}"/>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3E6E-4F11-B61A-5284451A2AE9}"/>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3E6E-4F11-B61A-5284451A2AE9}"/>
              </c:ext>
            </c:extLst>
          </c:dPt>
          <c:dLbls>
            <c:dLbl>
              <c:idx val="0"/>
              <c:layout>
                <c:manualLayout>
                  <c:x val="-4.164271682398539E-2"/>
                  <c:y val="5.5529474501819038E-3"/>
                </c:manualLayout>
              </c:layout>
              <c:tx>
                <c:rich>
                  <a:bodyPr/>
                  <a:lstStyle/>
                  <a:p>
                    <a:fld id="{E23050C0-42E2-4713-A30D-3B44C3484CF0}" type="PERCENTAGE">
                      <a:rPr lang="en-US"/>
                      <a:pPr/>
                      <a:t>[PORCENTAJE]</a:t>
                    </a:fld>
                    <a:endParaRPr lang="en-US"/>
                  </a:p>
                  <a:p>
                    <a:r>
                      <a:rPr lang="en-US"/>
                      <a:t>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3E6E-4F11-B61A-5284451A2AE9}"/>
                </c:ext>
                <c:ext xmlns:c15="http://schemas.microsoft.com/office/drawing/2012/chart" uri="{CE6537A1-D6FC-4f65-9D91-7224C49458BB}">
                  <c15:dlblFieldTable/>
                  <c15:showDataLabelsRange val="0"/>
                </c:ext>
              </c:extLst>
            </c:dLbl>
            <c:dLbl>
              <c:idx val="1"/>
              <c:layout>
                <c:manualLayout>
                  <c:x val="9.7287531230979593E-2"/>
                  <c:y val="3.9249906518136445E-3"/>
                </c:manualLayout>
              </c:layout>
              <c:tx>
                <c:rich>
                  <a:bodyPr/>
                  <a:lstStyle/>
                  <a:p>
                    <a:fld id="{574A65C5-7FA1-4F36-B2F3-0AD690A02814}" type="PERCENTAGE">
                      <a:rPr lang="en-US"/>
                      <a:pPr/>
                      <a:t>[PORCENTAJE]</a:t>
                    </a:fld>
                    <a:endParaRPr lang="en-US"/>
                  </a:p>
                  <a:p>
                    <a:r>
                      <a:rPr lang="en-US"/>
                      <a:t>4</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3E6E-4F11-B61A-5284451A2AE9}"/>
                </c:ext>
                <c:ext xmlns:c15="http://schemas.microsoft.com/office/drawing/2012/chart" uri="{CE6537A1-D6FC-4f65-9D91-7224C49458BB}">
                  <c15:dlblFieldTable/>
                  <c15:showDataLabelsRange val="0"/>
                </c:ext>
              </c:extLst>
            </c:dLbl>
            <c:dLbl>
              <c:idx val="2"/>
              <c:layout>
                <c:manualLayout>
                  <c:x val="0.10370089512777482"/>
                  <c:y val="0.13413159180810144"/>
                </c:manualLayout>
              </c:layout>
              <c:tx>
                <c:rich>
                  <a:bodyPr/>
                  <a:lstStyle/>
                  <a:p>
                    <a:fld id="{9062F805-061F-4B95-A267-47C6A2432E50}" type="PERCENTAGE">
                      <a:rPr lang="en-US"/>
                      <a:pPr/>
                      <a:t>[PORCENTAJE]</a:t>
                    </a:fld>
                    <a:endParaRPr lang="en-US"/>
                  </a:p>
                  <a:p>
                    <a:r>
                      <a:rPr lang="en-US"/>
                      <a:t>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3E6E-4F11-B61A-5284451A2AE9}"/>
                </c:ext>
                <c:ext xmlns:c15="http://schemas.microsoft.com/office/drawing/2012/chart" uri="{CE6537A1-D6FC-4f65-9D91-7224C49458BB}">
                  <c15:dlblFieldTable/>
                  <c15:showDataLabelsRange val="0"/>
                </c:ext>
              </c:extLst>
            </c:dLbl>
            <c:dLbl>
              <c:idx val="3"/>
              <c:layout>
                <c:manualLayout>
                  <c:x val="0.12495373544445906"/>
                  <c:y val="0.20308966024644992"/>
                </c:manualLayout>
              </c:layout>
              <c:tx>
                <c:rich>
                  <a:bodyPr/>
                  <a:lstStyle/>
                  <a:p>
                    <a:fld id="{7EAFBA5E-AB84-4BCD-9DB5-7EA51318B5C7}" type="PERCENTAGE">
                      <a:rPr lang="en-US"/>
                      <a:pPr/>
                      <a:t>[PORCENTAJE]</a:t>
                    </a:fld>
                    <a:endParaRPr lang="en-US"/>
                  </a:p>
                  <a:p>
                    <a:r>
                      <a:rPr lang="en-US"/>
                      <a:t>7</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3E6E-4F11-B61A-5284451A2AE9}"/>
                </c:ext>
                <c:ext xmlns:c15="http://schemas.microsoft.com/office/drawing/2012/chart" uri="{CE6537A1-D6FC-4f65-9D91-7224C49458BB}">
                  <c15:dlblFieldTable/>
                  <c15:showDataLabelsRange val="0"/>
                </c:ext>
              </c:extLst>
            </c:dLbl>
            <c:dLbl>
              <c:idx val="4"/>
              <c:layout>
                <c:manualLayout>
                  <c:x val="2.6791313574809305E-2"/>
                  <c:y val="0.13936122924818481"/>
                </c:manualLayout>
              </c:layout>
              <c:tx>
                <c:rich>
                  <a:bodyPr/>
                  <a:lstStyle/>
                  <a:p>
                    <a:fld id="{04712FDE-BE55-4D0F-8C07-B409483DB6FC}" type="PERCENTAGE">
                      <a:rPr lang="en-US"/>
                      <a:pPr/>
                      <a:t>[PORCENTAJE]</a:t>
                    </a:fld>
                    <a:endParaRPr lang="en-US"/>
                  </a:p>
                  <a:p>
                    <a:r>
                      <a:rPr lang="en-US"/>
                      <a:t>25</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3E6E-4F11-B61A-5284451A2AE9}"/>
                </c:ext>
                <c:ext xmlns:c15="http://schemas.microsoft.com/office/drawing/2012/chart" uri="{CE6537A1-D6FC-4f65-9D91-7224C49458BB}">
                  <c15:dlblFieldTable/>
                  <c15:showDataLabelsRange val="0"/>
                </c:ext>
              </c:extLst>
            </c:dLbl>
            <c:dLbl>
              <c:idx val="5"/>
              <c:tx>
                <c:rich>
                  <a:bodyPr/>
                  <a:lstStyle/>
                  <a:p>
                    <a:fld id="{B25BAAF5-17E2-4C62-ACF4-FBF2DD723B7D}" type="PERCENTAGE">
                      <a:rPr lang="en-US"/>
                      <a:pPr/>
                      <a:t>[PORCENTAJE]</a:t>
                    </a:fld>
                    <a:endParaRPr lang="en-US"/>
                  </a:p>
                  <a:p>
                    <a:r>
                      <a:rPr lang="en-US"/>
                      <a:t>103</a:t>
                    </a:r>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3E6E-4F11-B61A-5284451A2AE9}"/>
                </c:ext>
                <c:ext xmlns:c15="http://schemas.microsoft.com/office/drawing/2012/chart" uri="{CE6537A1-D6FC-4f65-9D91-7224C49458BB}">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Hoja2!$A$2:$A$7</c:f>
              <c:strCache>
                <c:ptCount val="6"/>
                <c:pt idx="0">
                  <c:v>CAMPAMENTO </c:v>
                </c:pt>
                <c:pt idx="1">
                  <c:v>HOSTAL RESIDENCIA</c:v>
                </c:pt>
                <c:pt idx="2">
                  <c:v>HOSTERIA</c:v>
                </c:pt>
                <c:pt idx="3">
                  <c:v>CASA DE HUESPED</c:v>
                </c:pt>
                <c:pt idx="4">
                  <c:v>HOTEL</c:v>
                </c:pt>
                <c:pt idx="5">
                  <c:v>HOSTAL </c:v>
                </c:pt>
              </c:strCache>
            </c:strRef>
          </c:cat>
          <c:val>
            <c:numRef>
              <c:f>Hoja2!$B$2:$B$7</c:f>
              <c:numCache>
                <c:formatCode>General</c:formatCode>
                <c:ptCount val="6"/>
                <c:pt idx="0">
                  <c:v>1</c:v>
                </c:pt>
                <c:pt idx="1">
                  <c:v>4</c:v>
                </c:pt>
                <c:pt idx="2">
                  <c:v>6</c:v>
                </c:pt>
                <c:pt idx="3">
                  <c:v>7</c:v>
                </c:pt>
                <c:pt idx="4">
                  <c:v>25</c:v>
                </c:pt>
                <c:pt idx="5">
                  <c:v>103</c:v>
                </c:pt>
              </c:numCache>
            </c:numRef>
          </c:val>
          <c:extLst xmlns:c16r2="http://schemas.microsoft.com/office/drawing/2015/06/chart">
            <c:ext xmlns:c16="http://schemas.microsoft.com/office/drawing/2014/chart" uri="{C3380CC4-5D6E-409C-BE32-E72D297353CC}">
              <c16:uniqueId val="{0000000C-3E6E-4F11-B61A-5284451A2AE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38100" cap="flat" cmpd="sng" algn="ctr">
      <a:solidFill>
        <a:schemeClr val="tx1"/>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25703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408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08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9e7d0784fe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9e7d0784fe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04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9e7d0784f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9e7d0784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9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xl_extra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xl_extra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49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9e7d0784fe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9e7d0784fe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35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9e7d0784fe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9e7d0784fe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916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235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65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90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218258" y="0"/>
            <a:ext cx="5925780" cy="4511204"/>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014474" y="4198424"/>
            <a:ext cx="6129578"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3421887" cy="5143501"/>
          </a:xfrm>
          <a:custGeom>
            <a:avLst/>
            <a:gdLst/>
            <a:ahLst/>
            <a:cxnLst/>
            <a:rect l="l" t="t" r="r" b="b"/>
            <a:pathLst>
              <a:path w="36436" h="101907" extrusionOk="0">
                <a:moveTo>
                  <a:pt x="0" y="0"/>
                </a:moveTo>
                <a:lnTo>
                  <a:pt x="0" y="101906"/>
                </a:lnTo>
                <a:lnTo>
                  <a:pt x="36435" y="101906"/>
                </a:lnTo>
                <a:lnTo>
                  <a:pt x="364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725175" y="1648925"/>
            <a:ext cx="50487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b="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3" name="Google Shape;13;p2"/>
          <p:cNvSpPr txBox="1">
            <a:spLocks noGrp="1"/>
          </p:cNvSpPr>
          <p:nvPr>
            <p:ph type="subTitle" idx="1"/>
          </p:nvPr>
        </p:nvSpPr>
        <p:spPr>
          <a:xfrm>
            <a:off x="4813218" y="1942050"/>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2pPr>
            <a:lvl3pPr lvl="2"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3pPr>
            <a:lvl4pPr lvl="3"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4pPr>
            <a:lvl5pPr lvl="4"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5pPr>
            <a:lvl6pPr lvl="5"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6pPr>
            <a:lvl7pPr lvl="6"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7pPr>
            <a:lvl8pPr lvl="7"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8pPr>
            <a:lvl9pPr lvl="8"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19_1">
    <p:bg>
      <p:bgPr>
        <a:solidFill>
          <a:schemeClr val="lt2"/>
        </a:solidFill>
        <a:effectLst/>
      </p:bgPr>
    </p:bg>
    <p:spTree>
      <p:nvGrpSpPr>
        <p:cNvPr id="1" name="Shape 115"/>
        <p:cNvGrpSpPr/>
        <p:nvPr/>
      </p:nvGrpSpPr>
      <p:grpSpPr>
        <a:xfrm>
          <a:off x="0" y="0"/>
          <a:ext cx="0" cy="0"/>
          <a:chOff x="0" y="0"/>
          <a:chExt cx="0" cy="0"/>
        </a:xfrm>
      </p:grpSpPr>
      <p:sp>
        <p:nvSpPr>
          <p:cNvPr id="116" name="Google Shape;116;p17"/>
          <p:cNvSpPr/>
          <p:nvPr/>
        </p:nvSpPr>
        <p:spPr>
          <a:xfrm>
            <a:off x="549025" y="0"/>
            <a:ext cx="77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ctrTitle"/>
          </p:nvPr>
        </p:nvSpPr>
        <p:spPr>
          <a:xfrm>
            <a:off x="913174" y="1068475"/>
            <a:ext cx="2115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1"/>
              </a:buClr>
              <a:buSzPts val="1800"/>
              <a:buNone/>
              <a:defRPr sz="1800" b="0">
                <a:solidFill>
                  <a:schemeClr val="lt1"/>
                </a:solidFill>
              </a:defRPr>
            </a:lvl2pPr>
            <a:lvl3pPr lvl="2" rtl="0">
              <a:spcBef>
                <a:spcPts val="0"/>
              </a:spcBef>
              <a:spcAft>
                <a:spcPts val="0"/>
              </a:spcAft>
              <a:buClr>
                <a:schemeClr val="lt1"/>
              </a:buClr>
              <a:buSzPts val="1800"/>
              <a:buNone/>
              <a:defRPr sz="1800" b="0">
                <a:solidFill>
                  <a:schemeClr val="lt1"/>
                </a:solidFill>
              </a:defRPr>
            </a:lvl3pPr>
            <a:lvl4pPr lvl="3" rtl="0">
              <a:spcBef>
                <a:spcPts val="0"/>
              </a:spcBef>
              <a:spcAft>
                <a:spcPts val="0"/>
              </a:spcAft>
              <a:buClr>
                <a:schemeClr val="lt1"/>
              </a:buClr>
              <a:buSzPts val="1800"/>
              <a:buNone/>
              <a:defRPr sz="1800" b="0">
                <a:solidFill>
                  <a:schemeClr val="lt1"/>
                </a:solidFill>
              </a:defRPr>
            </a:lvl4pPr>
            <a:lvl5pPr lvl="4" rtl="0">
              <a:spcBef>
                <a:spcPts val="0"/>
              </a:spcBef>
              <a:spcAft>
                <a:spcPts val="0"/>
              </a:spcAft>
              <a:buClr>
                <a:schemeClr val="lt1"/>
              </a:buClr>
              <a:buSzPts val="1800"/>
              <a:buNone/>
              <a:defRPr sz="1800" b="0">
                <a:solidFill>
                  <a:schemeClr val="lt1"/>
                </a:solidFill>
              </a:defRPr>
            </a:lvl5pPr>
            <a:lvl6pPr lvl="5" rtl="0">
              <a:spcBef>
                <a:spcPts val="0"/>
              </a:spcBef>
              <a:spcAft>
                <a:spcPts val="0"/>
              </a:spcAft>
              <a:buClr>
                <a:schemeClr val="lt1"/>
              </a:buClr>
              <a:buSzPts val="1800"/>
              <a:buNone/>
              <a:defRPr sz="1800" b="0">
                <a:solidFill>
                  <a:schemeClr val="lt1"/>
                </a:solidFill>
              </a:defRPr>
            </a:lvl6pPr>
            <a:lvl7pPr lvl="6" rtl="0">
              <a:spcBef>
                <a:spcPts val="0"/>
              </a:spcBef>
              <a:spcAft>
                <a:spcPts val="0"/>
              </a:spcAft>
              <a:buClr>
                <a:schemeClr val="lt1"/>
              </a:buClr>
              <a:buSzPts val="1800"/>
              <a:buNone/>
              <a:defRPr sz="1800" b="0">
                <a:solidFill>
                  <a:schemeClr val="lt1"/>
                </a:solidFill>
              </a:defRPr>
            </a:lvl7pPr>
            <a:lvl8pPr lvl="7" rtl="0">
              <a:spcBef>
                <a:spcPts val="0"/>
              </a:spcBef>
              <a:spcAft>
                <a:spcPts val="0"/>
              </a:spcAft>
              <a:buClr>
                <a:schemeClr val="lt1"/>
              </a:buClr>
              <a:buSzPts val="1800"/>
              <a:buNone/>
              <a:defRPr sz="1800" b="0">
                <a:solidFill>
                  <a:schemeClr val="lt1"/>
                </a:solidFill>
              </a:defRPr>
            </a:lvl8pPr>
            <a:lvl9pPr lvl="8" rtl="0">
              <a:spcBef>
                <a:spcPts val="0"/>
              </a:spcBef>
              <a:spcAft>
                <a:spcPts val="0"/>
              </a:spcAft>
              <a:buClr>
                <a:schemeClr val="lt1"/>
              </a:buClr>
              <a:buSzPts val="1800"/>
              <a:buNone/>
              <a:defRPr sz="1800" b="0">
                <a:solidFill>
                  <a:schemeClr val="lt1"/>
                </a:solidFill>
              </a:defRPr>
            </a:lvl9pPr>
          </a:lstStyle>
          <a:p>
            <a:endParaRPr/>
          </a:p>
        </p:txBody>
      </p:sp>
      <p:sp>
        <p:nvSpPr>
          <p:cNvPr id="118" name="Google Shape;118;p17"/>
          <p:cNvSpPr txBox="1">
            <a:spLocks noGrp="1"/>
          </p:cNvSpPr>
          <p:nvPr>
            <p:ph type="body" idx="1"/>
          </p:nvPr>
        </p:nvSpPr>
        <p:spPr>
          <a:xfrm>
            <a:off x="913175" y="2140975"/>
            <a:ext cx="5649600" cy="1476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Char char="●"/>
              <a:defRPr>
                <a:solidFill>
                  <a:schemeClr val="accent3"/>
                </a:solidFill>
              </a:defRPr>
            </a:lvl1pPr>
            <a:lvl2pPr marL="914400" lvl="1" indent="-317500" rtl="0">
              <a:spcBef>
                <a:spcPts val="0"/>
              </a:spcBef>
              <a:spcAft>
                <a:spcPts val="0"/>
              </a:spcAft>
              <a:buClr>
                <a:schemeClr val="accent3"/>
              </a:buClr>
              <a:buSzPts val="1400"/>
              <a:buChar char="○"/>
              <a:defRPr>
                <a:solidFill>
                  <a:schemeClr val="accent3"/>
                </a:solidFill>
              </a:defRPr>
            </a:lvl2pPr>
            <a:lvl3pPr marL="1371600" lvl="2" indent="-317500" rtl="0">
              <a:spcBef>
                <a:spcPts val="0"/>
              </a:spcBef>
              <a:spcAft>
                <a:spcPts val="0"/>
              </a:spcAft>
              <a:buClr>
                <a:schemeClr val="accent3"/>
              </a:buClr>
              <a:buSzPts val="1400"/>
              <a:buChar char="■"/>
              <a:defRPr>
                <a:solidFill>
                  <a:schemeClr val="accent3"/>
                </a:solidFill>
              </a:defRPr>
            </a:lvl3pPr>
            <a:lvl4pPr marL="1828800" lvl="3" indent="-317500" rtl="0">
              <a:spcBef>
                <a:spcPts val="0"/>
              </a:spcBef>
              <a:spcAft>
                <a:spcPts val="0"/>
              </a:spcAft>
              <a:buClr>
                <a:schemeClr val="accent3"/>
              </a:buClr>
              <a:buSzPts val="1400"/>
              <a:buChar char="●"/>
              <a:defRPr>
                <a:solidFill>
                  <a:schemeClr val="accent3"/>
                </a:solidFill>
              </a:defRPr>
            </a:lvl4pPr>
            <a:lvl5pPr marL="2286000" lvl="4" indent="-317500" rtl="0">
              <a:spcBef>
                <a:spcPts val="0"/>
              </a:spcBef>
              <a:spcAft>
                <a:spcPts val="0"/>
              </a:spcAft>
              <a:buClr>
                <a:schemeClr val="accent3"/>
              </a:buClr>
              <a:buSzPts val="1400"/>
              <a:buChar char="○"/>
              <a:defRPr>
                <a:solidFill>
                  <a:schemeClr val="accent3"/>
                </a:solidFill>
              </a:defRPr>
            </a:lvl5pPr>
            <a:lvl6pPr marL="2743200" lvl="5" indent="-317500" rtl="0">
              <a:spcBef>
                <a:spcPts val="0"/>
              </a:spcBef>
              <a:spcAft>
                <a:spcPts val="0"/>
              </a:spcAft>
              <a:buClr>
                <a:schemeClr val="accent3"/>
              </a:buClr>
              <a:buSzPts val="1400"/>
              <a:buChar char="■"/>
              <a:defRPr>
                <a:solidFill>
                  <a:schemeClr val="accent3"/>
                </a:solidFill>
              </a:defRPr>
            </a:lvl6pPr>
            <a:lvl7pPr marL="3200400" lvl="6" indent="-317500" rtl="0">
              <a:spcBef>
                <a:spcPts val="0"/>
              </a:spcBef>
              <a:spcAft>
                <a:spcPts val="0"/>
              </a:spcAft>
              <a:buClr>
                <a:schemeClr val="accent3"/>
              </a:buClr>
              <a:buSzPts val="1400"/>
              <a:buChar char="●"/>
              <a:defRPr>
                <a:solidFill>
                  <a:schemeClr val="accent3"/>
                </a:solidFill>
              </a:defRPr>
            </a:lvl7pPr>
            <a:lvl8pPr marL="3657600" lvl="7" indent="-317500" rtl="0">
              <a:spcBef>
                <a:spcPts val="0"/>
              </a:spcBef>
              <a:spcAft>
                <a:spcPts val="0"/>
              </a:spcAft>
              <a:buClr>
                <a:schemeClr val="accent3"/>
              </a:buClr>
              <a:buSzPts val="1400"/>
              <a:buChar char="○"/>
              <a:defRPr>
                <a:solidFill>
                  <a:schemeClr val="accent3"/>
                </a:solidFill>
              </a:defRPr>
            </a:lvl8pPr>
            <a:lvl9pPr marL="4114800" lvl="8" indent="-317500" rtl="0">
              <a:spcBef>
                <a:spcPts val="0"/>
              </a:spcBef>
              <a:spcAft>
                <a:spcPts val="0"/>
              </a:spcAft>
              <a:buClr>
                <a:schemeClr val="accent3"/>
              </a:buClr>
              <a:buSzPts val="1400"/>
              <a:buChar char="■"/>
              <a:defRPr>
                <a:solidFill>
                  <a:schemeClr val="accent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27">
    <p:spTree>
      <p:nvGrpSpPr>
        <p:cNvPr id="1" name="Shape 124"/>
        <p:cNvGrpSpPr/>
        <p:nvPr/>
      </p:nvGrpSpPr>
      <p:grpSpPr>
        <a:xfrm>
          <a:off x="0" y="0"/>
          <a:ext cx="0" cy="0"/>
          <a:chOff x="0" y="0"/>
          <a:chExt cx="0" cy="0"/>
        </a:xfrm>
      </p:grpSpPr>
      <p:sp>
        <p:nvSpPr>
          <p:cNvPr id="125" name="Google Shape;125;p19"/>
          <p:cNvSpPr/>
          <p:nvPr/>
        </p:nvSpPr>
        <p:spPr>
          <a:xfrm rot="10800000">
            <a:off x="5721167" y="900"/>
            <a:ext cx="3423000" cy="5142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BF4A"/>
              </a:solidFill>
            </a:endParaRPr>
          </a:p>
        </p:txBody>
      </p:sp>
      <p:sp>
        <p:nvSpPr>
          <p:cNvPr id="126" name="Google Shape;126;p19"/>
          <p:cNvSpPr/>
          <p:nvPr/>
        </p:nvSpPr>
        <p:spPr>
          <a:xfrm flipH="1">
            <a:off x="7824142" y="0"/>
            <a:ext cx="77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flipH="1">
            <a:off x="8" y="4067776"/>
            <a:ext cx="4572167" cy="1075700"/>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txBox="1">
            <a:spLocks noGrp="1"/>
          </p:cNvSpPr>
          <p:nvPr>
            <p:ph type="subTitle" idx="1"/>
          </p:nvPr>
        </p:nvSpPr>
        <p:spPr>
          <a:xfrm flipH="1">
            <a:off x="934525" y="1850250"/>
            <a:ext cx="3130500" cy="144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a:solidFill>
                  <a:schemeClr val="dk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0"/>
              </a:spcBef>
              <a:spcAft>
                <a:spcPts val="0"/>
              </a:spcAft>
              <a:buClr>
                <a:schemeClr val="accent1"/>
              </a:buClr>
              <a:buSzPts val="1400"/>
              <a:buNone/>
              <a:defRPr>
                <a:solidFill>
                  <a:schemeClr val="accent1"/>
                </a:solidFill>
              </a:defRPr>
            </a:lvl3pPr>
            <a:lvl4pPr lvl="3" algn="r" rtl="0">
              <a:lnSpc>
                <a:spcPct val="100000"/>
              </a:lnSpc>
              <a:spcBef>
                <a:spcPts val="0"/>
              </a:spcBef>
              <a:spcAft>
                <a:spcPts val="0"/>
              </a:spcAft>
              <a:buClr>
                <a:schemeClr val="accent1"/>
              </a:buClr>
              <a:buSzPts val="1400"/>
              <a:buNone/>
              <a:defRPr>
                <a:solidFill>
                  <a:schemeClr val="accent1"/>
                </a:solidFill>
              </a:defRPr>
            </a:lvl4pPr>
            <a:lvl5pPr lvl="4" algn="r" rtl="0">
              <a:lnSpc>
                <a:spcPct val="100000"/>
              </a:lnSpc>
              <a:spcBef>
                <a:spcPts val="0"/>
              </a:spcBef>
              <a:spcAft>
                <a:spcPts val="0"/>
              </a:spcAft>
              <a:buClr>
                <a:schemeClr val="accent1"/>
              </a:buClr>
              <a:buSzPts val="1400"/>
              <a:buNone/>
              <a:defRPr>
                <a:solidFill>
                  <a:schemeClr val="accent1"/>
                </a:solidFill>
              </a:defRPr>
            </a:lvl5pPr>
            <a:lvl6pPr lvl="5" algn="r" rtl="0">
              <a:lnSpc>
                <a:spcPct val="100000"/>
              </a:lnSpc>
              <a:spcBef>
                <a:spcPts val="0"/>
              </a:spcBef>
              <a:spcAft>
                <a:spcPts val="0"/>
              </a:spcAft>
              <a:buClr>
                <a:schemeClr val="accent1"/>
              </a:buClr>
              <a:buSzPts val="1400"/>
              <a:buNone/>
              <a:defRPr>
                <a:solidFill>
                  <a:schemeClr val="accent1"/>
                </a:solidFill>
              </a:defRPr>
            </a:lvl6pPr>
            <a:lvl7pPr lvl="6" algn="r" rtl="0">
              <a:lnSpc>
                <a:spcPct val="100000"/>
              </a:lnSpc>
              <a:spcBef>
                <a:spcPts val="0"/>
              </a:spcBef>
              <a:spcAft>
                <a:spcPts val="0"/>
              </a:spcAft>
              <a:buClr>
                <a:schemeClr val="accent1"/>
              </a:buClr>
              <a:buSzPts val="1400"/>
              <a:buNone/>
              <a:defRPr>
                <a:solidFill>
                  <a:schemeClr val="accent1"/>
                </a:solidFill>
              </a:defRPr>
            </a:lvl7pPr>
            <a:lvl8pPr lvl="7" algn="r" rtl="0">
              <a:lnSpc>
                <a:spcPct val="100000"/>
              </a:lnSpc>
              <a:spcBef>
                <a:spcPts val="0"/>
              </a:spcBef>
              <a:spcAft>
                <a:spcPts val="0"/>
              </a:spcAft>
              <a:buClr>
                <a:schemeClr val="accent1"/>
              </a:buClr>
              <a:buSzPts val="1400"/>
              <a:buNone/>
              <a:defRPr>
                <a:solidFill>
                  <a:schemeClr val="accent1"/>
                </a:solidFill>
              </a:defRPr>
            </a:lvl8pPr>
            <a:lvl9pPr lvl="8" algn="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29" name="Google Shape;129;p19"/>
          <p:cNvSpPr txBox="1">
            <a:spLocks noGrp="1"/>
          </p:cNvSpPr>
          <p:nvPr>
            <p:ph type="ctrTitle"/>
          </p:nvPr>
        </p:nvSpPr>
        <p:spPr>
          <a:xfrm flipH="1">
            <a:off x="934600" y="1068475"/>
            <a:ext cx="73113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1"/>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6">
  <p:cSld name="CUSTOM_31">
    <p:spTree>
      <p:nvGrpSpPr>
        <p:cNvPr id="1" name="Shape 130"/>
        <p:cNvGrpSpPr/>
        <p:nvPr/>
      </p:nvGrpSpPr>
      <p:grpSpPr>
        <a:xfrm>
          <a:off x="0" y="0"/>
          <a:ext cx="0" cy="0"/>
          <a:chOff x="0" y="0"/>
          <a:chExt cx="0" cy="0"/>
        </a:xfrm>
      </p:grpSpPr>
      <p:sp>
        <p:nvSpPr>
          <p:cNvPr id="131" name="Google Shape;131;p20"/>
          <p:cNvSpPr/>
          <p:nvPr/>
        </p:nvSpPr>
        <p:spPr>
          <a:xfrm flipH="1">
            <a:off x="5724130" y="0"/>
            <a:ext cx="3420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txBox="1">
            <a:spLocks noGrp="1"/>
          </p:cNvSpPr>
          <p:nvPr>
            <p:ph type="subTitle" idx="1"/>
          </p:nvPr>
        </p:nvSpPr>
        <p:spPr>
          <a:xfrm flipH="1">
            <a:off x="934625" y="1734950"/>
            <a:ext cx="2132400" cy="22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7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
        <p:nvSpPr>
          <p:cNvPr id="133" name="Google Shape;133;p20"/>
          <p:cNvSpPr txBox="1">
            <a:spLocks noGrp="1"/>
          </p:cNvSpPr>
          <p:nvPr>
            <p:ph type="ctrTitle"/>
          </p:nvPr>
        </p:nvSpPr>
        <p:spPr>
          <a:xfrm flipH="1">
            <a:off x="934625" y="1068475"/>
            <a:ext cx="4590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1"/>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
        <p:nvSpPr>
          <p:cNvPr id="134" name="Google Shape;134;p20"/>
          <p:cNvSpPr txBox="1">
            <a:spLocks noGrp="1"/>
          </p:cNvSpPr>
          <p:nvPr>
            <p:ph type="subTitle" idx="2"/>
          </p:nvPr>
        </p:nvSpPr>
        <p:spPr>
          <a:xfrm flipH="1">
            <a:off x="3329325" y="1734950"/>
            <a:ext cx="2132400" cy="22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7">
  <p:cSld name="CUSTOM_33">
    <p:spTree>
      <p:nvGrpSpPr>
        <p:cNvPr id="1" name="Shape 135"/>
        <p:cNvGrpSpPr/>
        <p:nvPr/>
      </p:nvGrpSpPr>
      <p:grpSpPr>
        <a:xfrm>
          <a:off x="0" y="0"/>
          <a:ext cx="0" cy="0"/>
          <a:chOff x="0" y="0"/>
          <a:chExt cx="0" cy="0"/>
        </a:xfrm>
      </p:grpSpPr>
      <p:sp>
        <p:nvSpPr>
          <p:cNvPr id="136" name="Google Shape;136;p21"/>
          <p:cNvSpPr/>
          <p:nvPr/>
        </p:nvSpPr>
        <p:spPr>
          <a:xfrm>
            <a:off x="771000" y="771000"/>
            <a:ext cx="8372923" cy="4372512"/>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1"/>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txBox="1">
            <a:spLocks noGrp="1"/>
          </p:cNvSpPr>
          <p:nvPr>
            <p:ph type="subTitle" idx="1"/>
          </p:nvPr>
        </p:nvSpPr>
        <p:spPr>
          <a:xfrm flipH="1">
            <a:off x="1913300" y="1861675"/>
            <a:ext cx="3130500" cy="144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solidFill>
                  <a:schemeClr val="accent3"/>
                </a:solidFill>
              </a:defRPr>
            </a:lvl1pPr>
            <a:lvl2pPr lvl="1" algn="r" rtl="0">
              <a:lnSpc>
                <a:spcPct val="100000"/>
              </a:lnSpc>
              <a:spcBef>
                <a:spcPts val="0"/>
              </a:spcBef>
              <a:spcAft>
                <a:spcPts val="0"/>
              </a:spcAft>
              <a:buClr>
                <a:schemeClr val="accent1"/>
              </a:buClr>
              <a:buSzPts val="1400"/>
              <a:buChar char="○"/>
              <a:defRPr>
                <a:solidFill>
                  <a:schemeClr val="accent1"/>
                </a:solidFill>
              </a:defRPr>
            </a:lvl2pPr>
            <a:lvl3pPr lvl="2" algn="r" rtl="0">
              <a:lnSpc>
                <a:spcPct val="100000"/>
              </a:lnSpc>
              <a:spcBef>
                <a:spcPts val="0"/>
              </a:spcBef>
              <a:spcAft>
                <a:spcPts val="0"/>
              </a:spcAft>
              <a:buClr>
                <a:schemeClr val="accent1"/>
              </a:buClr>
              <a:buSzPts val="1400"/>
              <a:buChar char="■"/>
              <a:defRPr>
                <a:solidFill>
                  <a:schemeClr val="accent1"/>
                </a:solidFill>
              </a:defRPr>
            </a:lvl3pPr>
            <a:lvl4pPr lvl="3" algn="r" rtl="0">
              <a:lnSpc>
                <a:spcPct val="100000"/>
              </a:lnSpc>
              <a:spcBef>
                <a:spcPts val="0"/>
              </a:spcBef>
              <a:spcAft>
                <a:spcPts val="0"/>
              </a:spcAft>
              <a:buClr>
                <a:schemeClr val="accent1"/>
              </a:buClr>
              <a:buSzPts val="1400"/>
              <a:buChar char="●"/>
              <a:defRPr>
                <a:solidFill>
                  <a:schemeClr val="accent1"/>
                </a:solidFill>
              </a:defRPr>
            </a:lvl4pPr>
            <a:lvl5pPr lvl="4" algn="r" rtl="0">
              <a:lnSpc>
                <a:spcPct val="100000"/>
              </a:lnSpc>
              <a:spcBef>
                <a:spcPts val="0"/>
              </a:spcBef>
              <a:spcAft>
                <a:spcPts val="0"/>
              </a:spcAft>
              <a:buClr>
                <a:schemeClr val="accent1"/>
              </a:buClr>
              <a:buSzPts val="1400"/>
              <a:buChar char="○"/>
              <a:defRPr>
                <a:solidFill>
                  <a:schemeClr val="accent1"/>
                </a:solidFill>
              </a:defRPr>
            </a:lvl5pPr>
            <a:lvl6pPr lvl="5" algn="r" rtl="0">
              <a:lnSpc>
                <a:spcPct val="100000"/>
              </a:lnSpc>
              <a:spcBef>
                <a:spcPts val="0"/>
              </a:spcBef>
              <a:spcAft>
                <a:spcPts val="0"/>
              </a:spcAft>
              <a:buClr>
                <a:schemeClr val="accent1"/>
              </a:buClr>
              <a:buSzPts val="1400"/>
              <a:buChar char="■"/>
              <a:defRPr>
                <a:solidFill>
                  <a:schemeClr val="accent1"/>
                </a:solidFill>
              </a:defRPr>
            </a:lvl6pPr>
            <a:lvl7pPr lvl="6" algn="r" rtl="0">
              <a:lnSpc>
                <a:spcPct val="100000"/>
              </a:lnSpc>
              <a:spcBef>
                <a:spcPts val="0"/>
              </a:spcBef>
              <a:spcAft>
                <a:spcPts val="0"/>
              </a:spcAft>
              <a:buClr>
                <a:schemeClr val="accent1"/>
              </a:buClr>
              <a:buSzPts val="1400"/>
              <a:buChar char="●"/>
              <a:defRPr>
                <a:solidFill>
                  <a:schemeClr val="accent1"/>
                </a:solidFill>
              </a:defRPr>
            </a:lvl7pPr>
            <a:lvl8pPr lvl="7" algn="r" rtl="0">
              <a:lnSpc>
                <a:spcPct val="100000"/>
              </a:lnSpc>
              <a:spcBef>
                <a:spcPts val="0"/>
              </a:spcBef>
              <a:spcAft>
                <a:spcPts val="0"/>
              </a:spcAft>
              <a:buClr>
                <a:schemeClr val="accent1"/>
              </a:buClr>
              <a:buSzPts val="1400"/>
              <a:buChar char="○"/>
              <a:defRPr>
                <a:solidFill>
                  <a:schemeClr val="accent1"/>
                </a:solidFill>
              </a:defRPr>
            </a:lvl8pPr>
            <a:lvl9pPr lvl="8" algn="r" rtl="0">
              <a:lnSpc>
                <a:spcPct val="100000"/>
              </a:lnSpc>
              <a:spcBef>
                <a:spcPts val="0"/>
              </a:spcBef>
              <a:spcAft>
                <a:spcPts val="0"/>
              </a:spcAft>
              <a:buClr>
                <a:schemeClr val="accent1"/>
              </a:buClr>
              <a:buSzPts val="1400"/>
              <a:buChar char="■"/>
              <a:defRPr>
                <a:solidFill>
                  <a:schemeClr val="accent1"/>
                </a:solidFill>
              </a:defRPr>
            </a:lvl9pPr>
          </a:lstStyle>
          <a:p>
            <a:endParaRPr/>
          </a:p>
        </p:txBody>
      </p:sp>
      <p:sp>
        <p:nvSpPr>
          <p:cNvPr id="139" name="Google Shape;139;p21"/>
          <p:cNvSpPr txBox="1">
            <a:spLocks noGrp="1"/>
          </p:cNvSpPr>
          <p:nvPr>
            <p:ph type="ctrTitle"/>
          </p:nvPr>
        </p:nvSpPr>
        <p:spPr>
          <a:xfrm flipH="1">
            <a:off x="934600" y="1068475"/>
            <a:ext cx="73113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b="0">
                <a:solidFill>
                  <a:schemeClr val="accent1"/>
                </a:solidFill>
              </a:defRPr>
            </a:lvl1pPr>
            <a:lvl2pPr lvl="1" rtl="0">
              <a:spcBef>
                <a:spcPts val="0"/>
              </a:spcBef>
              <a:spcAft>
                <a:spcPts val="0"/>
              </a:spcAft>
              <a:buClr>
                <a:schemeClr val="accent1"/>
              </a:buClr>
              <a:buSzPts val="1800"/>
              <a:buNone/>
              <a:defRPr sz="1800" b="0">
                <a:solidFill>
                  <a:schemeClr val="accent1"/>
                </a:solidFill>
              </a:defRPr>
            </a:lvl2pPr>
            <a:lvl3pPr lvl="2" rtl="0">
              <a:spcBef>
                <a:spcPts val="0"/>
              </a:spcBef>
              <a:spcAft>
                <a:spcPts val="0"/>
              </a:spcAft>
              <a:buClr>
                <a:schemeClr val="accent1"/>
              </a:buClr>
              <a:buSzPts val="1800"/>
              <a:buNone/>
              <a:defRPr sz="1800" b="0">
                <a:solidFill>
                  <a:schemeClr val="accent1"/>
                </a:solidFill>
              </a:defRPr>
            </a:lvl3pPr>
            <a:lvl4pPr lvl="3" rtl="0">
              <a:spcBef>
                <a:spcPts val="0"/>
              </a:spcBef>
              <a:spcAft>
                <a:spcPts val="0"/>
              </a:spcAft>
              <a:buClr>
                <a:schemeClr val="accent1"/>
              </a:buClr>
              <a:buSzPts val="1800"/>
              <a:buNone/>
              <a:defRPr sz="1800" b="0">
                <a:solidFill>
                  <a:schemeClr val="accent1"/>
                </a:solidFill>
              </a:defRPr>
            </a:lvl4pPr>
            <a:lvl5pPr lvl="4" rtl="0">
              <a:spcBef>
                <a:spcPts val="0"/>
              </a:spcBef>
              <a:spcAft>
                <a:spcPts val="0"/>
              </a:spcAft>
              <a:buClr>
                <a:schemeClr val="accent1"/>
              </a:buClr>
              <a:buSzPts val="1800"/>
              <a:buNone/>
              <a:defRPr sz="1800" b="0">
                <a:solidFill>
                  <a:schemeClr val="accent1"/>
                </a:solidFill>
              </a:defRPr>
            </a:lvl5pPr>
            <a:lvl6pPr lvl="5" rtl="0">
              <a:spcBef>
                <a:spcPts val="0"/>
              </a:spcBef>
              <a:spcAft>
                <a:spcPts val="0"/>
              </a:spcAft>
              <a:buClr>
                <a:schemeClr val="accent1"/>
              </a:buClr>
              <a:buSzPts val="1800"/>
              <a:buNone/>
              <a:defRPr sz="1800" b="0">
                <a:solidFill>
                  <a:schemeClr val="accent1"/>
                </a:solidFill>
              </a:defRPr>
            </a:lvl6pPr>
            <a:lvl7pPr lvl="6" rtl="0">
              <a:spcBef>
                <a:spcPts val="0"/>
              </a:spcBef>
              <a:spcAft>
                <a:spcPts val="0"/>
              </a:spcAft>
              <a:buClr>
                <a:schemeClr val="accent1"/>
              </a:buClr>
              <a:buSzPts val="1800"/>
              <a:buNone/>
              <a:defRPr sz="1800" b="0">
                <a:solidFill>
                  <a:schemeClr val="accent1"/>
                </a:solidFill>
              </a:defRPr>
            </a:lvl7pPr>
            <a:lvl8pPr lvl="7" rtl="0">
              <a:spcBef>
                <a:spcPts val="0"/>
              </a:spcBef>
              <a:spcAft>
                <a:spcPts val="0"/>
              </a:spcAft>
              <a:buClr>
                <a:schemeClr val="accent1"/>
              </a:buClr>
              <a:buSzPts val="1800"/>
              <a:buNone/>
              <a:defRPr sz="1800" b="0">
                <a:solidFill>
                  <a:schemeClr val="accent1"/>
                </a:solidFill>
              </a:defRPr>
            </a:lvl8pPr>
            <a:lvl9pPr lvl="8" rtl="0">
              <a:spcBef>
                <a:spcPts val="0"/>
              </a:spcBef>
              <a:spcAft>
                <a:spcPts val="0"/>
              </a:spcAft>
              <a:buClr>
                <a:schemeClr val="accent1"/>
              </a:buClr>
              <a:buSzPts val="1800"/>
              <a:buNone/>
              <a:defRPr sz="1800" b="0">
                <a:solidFill>
                  <a:schemeClr val="accen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2">
  <p:cSld name="CUSTOM_28_1">
    <p:spTree>
      <p:nvGrpSpPr>
        <p:cNvPr id="1" name="Shape 146"/>
        <p:cNvGrpSpPr/>
        <p:nvPr/>
      </p:nvGrpSpPr>
      <p:grpSpPr>
        <a:xfrm>
          <a:off x="0" y="0"/>
          <a:ext cx="0" cy="0"/>
          <a:chOff x="0" y="0"/>
          <a:chExt cx="0" cy="0"/>
        </a:xfrm>
      </p:grpSpPr>
      <p:sp>
        <p:nvSpPr>
          <p:cNvPr id="147" name="Google Shape;147;p23"/>
          <p:cNvSpPr/>
          <p:nvPr/>
        </p:nvSpPr>
        <p:spPr>
          <a:xfrm rot="-5400000">
            <a:off x="4861200" y="860700"/>
            <a:ext cx="3423000" cy="5142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BF4A"/>
              </a:solidFill>
            </a:endParaRPr>
          </a:p>
        </p:txBody>
      </p:sp>
      <p:sp>
        <p:nvSpPr>
          <p:cNvPr id="148" name="Google Shape;148;p23"/>
          <p:cNvSpPr txBox="1">
            <a:spLocks noGrp="1"/>
          </p:cNvSpPr>
          <p:nvPr>
            <p:ph type="ctrTitle"/>
          </p:nvPr>
        </p:nvSpPr>
        <p:spPr>
          <a:xfrm>
            <a:off x="3060900" y="2361900"/>
            <a:ext cx="4224900" cy="419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200"/>
              <a:buNone/>
              <a:defRPr sz="1600" b="0">
                <a:solidFill>
                  <a:schemeClr val="accent3"/>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149" name="Google Shape;149;p23"/>
          <p:cNvSpPr txBox="1">
            <a:spLocks noGrp="1"/>
          </p:cNvSpPr>
          <p:nvPr>
            <p:ph type="subTitle" idx="1"/>
          </p:nvPr>
        </p:nvSpPr>
        <p:spPr>
          <a:xfrm>
            <a:off x="3253200" y="1811525"/>
            <a:ext cx="4032600" cy="57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50" name="Google Shape;150;p23"/>
          <p:cNvSpPr/>
          <p:nvPr/>
        </p:nvSpPr>
        <p:spPr>
          <a:xfrm>
            <a:off x="549025" y="0"/>
            <a:ext cx="77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1">
  <p:cSld name="CUSTOM_32">
    <p:bg>
      <p:bgPr>
        <a:solidFill>
          <a:schemeClr val="lt2"/>
        </a:solidFill>
        <a:effectLst/>
      </p:bgPr>
    </p:bg>
    <p:spTree>
      <p:nvGrpSpPr>
        <p:cNvPr id="1" name="Shape 151"/>
        <p:cNvGrpSpPr/>
        <p:nvPr/>
      </p:nvGrpSpPr>
      <p:grpSpPr>
        <a:xfrm>
          <a:off x="0" y="0"/>
          <a:ext cx="0" cy="0"/>
          <a:chOff x="0" y="0"/>
          <a:chExt cx="0" cy="0"/>
        </a:xfrm>
      </p:grpSpPr>
      <p:sp>
        <p:nvSpPr>
          <p:cNvPr id="152" name="Google Shape;152;p24"/>
          <p:cNvSpPr/>
          <p:nvPr/>
        </p:nvSpPr>
        <p:spPr>
          <a:xfrm rot="10800000" flipH="1">
            <a:off x="0" y="900"/>
            <a:ext cx="3423000" cy="51426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BF4A"/>
              </a:solidFill>
            </a:endParaRPr>
          </a:p>
        </p:txBody>
      </p:sp>
      <p:sp>
        <p:nvSpPr>
          <p:cNvPr id="153" name="Google Shape;153;p24"/>
          <p:cNvSpPr txBox="1">
            <a:spLocks noGrp="1"/>
          </p:cNvSpPr>
          <p:nvPr>
            <p:ph type="title" hasCustomPrompt="1"/>
          </p:nvPr>
        </p:nvSpPr>
        <p:spPr>
          <a:xfrm>
            <a:off x="2808775" y="3289100"/>
            <a:ext cx="5622000" cy="113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600"/>
              <a:buNone/>
              <a:defRPr sz="7200">
                <a:solidFill>
                  <a:schemeClr val="dk1"/>
                </a:solidFill>
              </a:defRPr>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r>
              <a:t>xx%</a:t>
            </a:r>
          </a:p>
        </p:txBody>
      </p:sp>
      <p:sp>
        <p:nvSpPr>
          <p:cNvPr id="154" name="Google Shape;154;p24"/>
          <p:cNvSpPr txBox="1">
            <a:spLocks noGrp="1"/>
          </p:cNvSpPr>
          <p:nvPr>
            <p:ph type="subTitle" idx="1"/>
          </p:nvPr>
        </p:nvSpPr>
        <p:spPr>
          <a:xfrm>
            <a:off x="2808775" y="4324475"/>
            <a:ext cx="5622000" cy="284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accent3"/>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5" name="Google Shape;155;p24"/>
          <p:cNvSpPr/>
          <p:nvPr/>
        </p:nvSpPr>
        <p:spPr>
          <a:xfrm>
            <a:off x="549025" y="0"/>
            <a:ext cx="771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30">
    <p:spTree>
      <p:nvGrpSpPr>
        <p:cNvPr id="1" name="Shape 156"/>
        <p:cNvGrpSpPr/>
        <p:nvPr/>
      </p:nvGrpSpPr>
      <p:grpSpPr>
        <a:xfrm>
          <a:off x="0" y="0"/>
          <a:ext cx="0" cy="0"/>
          <a:chOff x="0" y="0"/>
          <a:chExt cx="0" cy="0"/>
        </a:xfrm>
      </p:grpSpPr>
      <p:sp>
        <p:nvSpPr>
          <p:cNvPr id="157" name="Google Shape;157;p25"/>
          <p:cNvSpPr/>
          <p:nvPr/>
        </p:nvSpPr>
        <p:spPr>
          <a:xfrm>
            <a:off x="3420000" y="0"/>
            <a:ext cx="5724000" cy="257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p:nvPr/>
        </p:nvSpPr>
        <p:spPr>
          <a:xfrm>
            <a:off x="3420000" y="2571750"/>
            <a:ext cx="572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5"/>
          <p:cNvSpPr txBox="1">
            <a:spLocks noGrp="1"/>
          </p:cNvSpPr>
          <p:nvPr>
            <p:ph type="ctrTitle"/>
          </p:nvPr>
        </p:nvSpPr>
        <p:spPr>
          <a:xfrm>
            <a:off x="913174" y="2331150"/>
            <a:ext cx="2115000" cy="48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400"/>
              <a:buNone/>
              <a:defRPr sz="2400" b="0">
                <a:solidFill>
                  <a:schemeClr val="dk1"/>
                </a:solidFill>
              </a:defRPr>
            </a:lvl1pPr>
            <a:lvl2pPr lvl="1" rtl="0">
              <a:spcBef>
                <a:spcPts val="0"/>
              </a:spcBef>
              <a:spcAft>
                <a:spcPts val="0"/>
              </a:spcAft>
              <a:buClr>
                <a:schemeClr val="dk1"/>
              </a:buClr>
              <a:buSzPts val="1800"/>
              <a:buNone/>
              <a:defRPr sz="1800" b="0">
                <a:solidFill>
                  <a:schemeClr val="dk1"/>
                </a:solidFill>
              </a:defRPr>
            </a:lvl2pPr>
            <a:lvl3pPr lvl="2" rtl="0">
              <a:spcBef>
                <a:spcPts val="0"/>
              </a:spcBef>
              <a:spcAft>
                <a:spcPts val="0"/>
              </a:spcAft>
              <a:buClr>
                <a:schemeClr val="dk1"/>
              </a:buClr>
              <a:buSzPts val="1800"/>
              <a:buNone/>
              <a:defRPr sz="1800" b="0">
                <a:solidFill>
                  <a:schemeClr val="dk1"/>
                </a:solidFill>
              </a:defRPr>
            </a:lvl3pPr>
            <a:lvl4pPr lvl="3" rtl="0">
              <a:spcBef>
                <a:spcPts val="0"/>
              </a:spcBef>
              <a:spcAft>
                <a:spcPts val="0"/>
              </a:spcAft>
              <a:buClr>
                <a:schemeClr val="dk1"/>
              </a:buClr>
              <a:buSzPts val="1800"/>
              <a:buNone/>
              <a:defRPr sz="1800" b="0">
                <a:solidFill>
                  <a:schemeClr val="dk1"/>
                </a:solidFill>
              </a:defRPr>
            </a:lvl4pPr>
            <a:lvl5pPr lvl="4" rtl="0">
              <a:spcBef>
                <a:spcPts val="0"/>
              </a:spcBef>
              <a:spcAft>
                <a:spcPts val="0"/>
              </a:spcAft>
              <a:buClr>
                <a:schemeClr val="dk1"/>
              </a:buClr>
              <a:buSzPts val="1800"/>
              <a:buNone/>
              <a:defRPr sz="1800" b="0">
                <a:solidFill>
                  <a:schemeClr val="dk1"/>
                </a:solidFill>
              </a:defRPr>
            </a:lvl5pPr>
            <a:lvl6pPr lvl="5" rtl="0">
              <a:spcBef>
                <a:spcPts val="0"/>
              </a:spcBef>
              <a:spcAft>
                <a:spcPts val="0"/>
              </a:spcAft>
              <a:buClr>
                <a:schemeClr val="dk1"/>
              </a:buClr>
              <a:buSzPts val="1800"/>
              <a:buNone/>
              <a:defRPr sz="1800" b="0">
                <a:solidFill>
                  <a:schemeClr val="dk1"/>
                </a:solidFill>
              </a:defRPr>
            </a:lvl6pPr>
            <a:lvl7pPr lvl="6" rtl="0">
              <a:spcBef>
                <a:spcPts val="0"/>
              </a:spcBef>
              <a:spcAft>
                <a:spcPts val="0"/>
              </a:spcAft>
              <a:buClr>
                <a:schemeClr val="dk1"/>
              </a:buClr>
              <a:buSzPts val="1800"/>
              <a:buNone/>
              <a:defRPr sz="1800" b="0">
                <a:solidFill>
                  <a:schemeClr val="dk1"/>
                </a:solidFill>
              </a:defRPr>
            </a:lvl7pPr>
            <a:lvl8pPr lvl="7" rtl="0">
              <a:spcBef>
                <a:spcPts val="0"/>
              </a:spcBef>
              <a:spcAft>
                <a:spcPts val="0"/>
              </a:spcAft>
              <a:buClr>
                <a:schemeClr val="dk1"/>
              </a:buClr>
              <a:buSzPts val="1800"/>
              <a:buNone/>
              <a:defRPr sz="1800" b="0">
                <a:solidFill>
                  <a:schemeClr val="dk1"/>
                </a:solidFill>
              </a:defRPr>
            </a:lvl8pPr>
            <a:lvl9pPr lvl="8" rtl="0">
              <a:spcBef>
                <a:spcPts val="0"/>
              </a:spcBef>
              <a:spcAft>
                <a:spcPts val="0"/>
              </a:spcAft>
              <a:buClr>
                <a:schemeClr val="dk1"/>
              </a:buClr>
              <a:buSzPts val="1800"/>
              <a:buNone/>
              <a:defRPr sz="1800" b="0">
                <a:solidFill>
                  <a:schemeClr val="dk1"/>
                </a:solidFill>
              </a:defRPr>
            </a:lvl9pPr>
          </a:lstStyle>
          <a:p>
            <a:endParaRPr/>
          </a:p>
        </p:txBody>
      </p:sp>
      <p:sp>
        <p:nvSpPr>
          <p:cNvPr id="160" name="Google Shape;160;p25"/>
          <p:cNvSpPr txBox="1">
            <a:spLocks noGrp="1"/>
          </p:cNvSpPr>
          <p:nvPr>
            <p:ph type="body" idx="1"/>
          </p:nvPr>
        </p:nvSpPr>
        <p:spPr>
          <a:xfrm>
            <a:off x="3835975" y="547950"/>
            <a:ext cx="4594800" cy="14760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accent3"/>
              </a:buClr>
              <a:buSzPts val="1400"/>
              <a:buChar char="●"/>
              <a:defRPr>
                <a:solidFill>
                  <a:schemeClr val="accent3"/>
                </a:solidFill>
              </a:defRPr>
            </a:lvl1pPr>
            <a:lvl2pPr marL="914400" lvl="1" indent="-317500" rtl="0">
              <a:spcBef>
                <a:spcPts val="0"/>
              </a:spcBef>
              <a:spcAft>
                <a:spcPts val="0"/>
              </a:spcAft>
              <a:buClr>
                <a:schemeClr val="accent3"/>
              </a:buClr>
              <a:buSzPts val="1400"/>
              <a:buChar char="○"/>
              <a:defRPr>
                <a:solidFill>
                  <a:schemeClr val="accent3"/>
                </a:solidFill>
              </a:defRPr>
            </a:lvl2pPr>
            <a:lvl3pPr marL="1371600" lvl="2" indent="-317500" rtl="0">
              <a:spcBef>
                <a:spcPts val="0"/>
              </a:spcBef>
              <a:spcAft>
                <a:spcPts val="0"/>
              </a:spcAft>
              <a:buClr>
                <a:schemeClr val="accent3"/>
              </a:buClr>
              <a:buSzPts val="1400"/>
              <a:buChar char="■"/>
              <a:defRPr>
                <a:solidFill>
                  <a:schemeClr val="accent3"/>
                </a:solidFill>
              </a:defRPr>
            </a:lvl3pPr>
            <a:lvl4pPr marL="1828800" lvl="3" indent="-317500" rtl="0">
              <a:spcBef>
                <a:spcPts val="0"/>
              </a:spcBef>
              <a:spcAft>
                <a:spcPts val="0"/>
              </a:spcAft>
              <a:buClr>
                <a:schemeClr val="accent3"/>
              </a:buClr>
              <a:buSzPts val="1400"/>
              <a:buChar char="●"/>
              <a:defRPr>
                <a:solidFill>
                  <a:schemeClr val="accent3"/>
                </a:solidFill>
              </a:defRPr>
            </a:lvl4pPr>
            <a:lvl5pPr marL="2286000" lvl="4" indent="-317500" rtl="0">
              <a:spcBef>
                <a:spcPts val="0"/>
              </a:spcBef>
              <a:spcAft>
                <a:spcPts val="0"/>
              </a:spcAft>
              <a:buClr>
                <a:schemeClr val="accent3"/>
              </a:buClr>
              <a:buSzPts val="1400"/>
              <a:buChar char="○"/>
              <a:defRPr>
                <a:solidFill>
                  <a:schemeClr val="accent3"/>
                </a:solidFill>
              </a:defRPr>
            </a:lvl5pPr>
            <a:lvl6pPr marL="2743200" lvl="5" indent="-317500" rtl="0">
              <a:spcBef>
                <a:spcPts val="0"/>
              </a:spcBef>
              <a:spcAft>
                <a:spcPts val="0"/>
              </a:spcAft>
              <a:buClr>
                <a:schemeClr val="accent3"/>
              </a:buClr>
              <a:buSzPts val="1400"/>
              <a:buChar char="■"/>
              <a:defRPr>
                <a:solidFill>
                  <a:schemeClr val="accent3"/>
                </a:solidFill>
              </a:defRPr>
            </a:lvl6pPr>
            <a:lvl7pPr marL="3200400" lvl="6" indent="-317500" rtl="0">
              <a:spcBef>
                <a:spcPts val="0"/>
              </a:spcBef>
              <a:spcAft>
                <a:spcPts val="0"/>
              </a:spcAft>
              <a:buClr>
                <a:schemeClr val="accent3"/>
              </a:buClr>
              <a:buSzPts val="1400"/>
              <a:buChar char="●"/>
              <a:defRPr>
                <a:solidFill>
                  <a:schemeClr val="accent3"/>
                </a:solidFill>
              </a:defRPr>
            </a:lvl7pPr>
            <a:lvl8pPr marL="3657600" lvl="7" indent="-317500" rtl="0">
              <a:spcBef>
                <a:spcPts val="0"/>
              </a:spcBef>
              <a:spcAft>
                <a:spcPts val="0"/>
              </a:spcAft>
              <a:buClr>
                <a:schemeClr val="accent3"/>
              </a:buClr>
              <a:buSzPts val="1400"/>
              <a:buChar char="○"/>
              <a:defRPr>
                <a:solidFill>
                  <a:schemeClr val="accent3"/>
                </a:solidFill>
              </a:defRPr>
            </a:lvl8pPr>
            <a:lvl9pPr marL="4114800" lvl="8" indent="-317500" rtl="0">
              <a:spcBef>
                <a:spcPts val="0"/>
              </a:spcBef>
              <a:spcAft>
                <a:spcPts val="0"/>
              </a:spcAft>
              <a:buClr>
                <a:schemeClr val="accent3"/>
              </a:buClr>
              <a:buSzPts val="1400"/>
              <a:buChar char="■"/>
              <a:defRPr>
                <a:solidFill>
                  <a:schemeClr val="accent3"/>
                </a:solidFill>
              </a:defRPr>
            </a:lvl9pPr>
          </a:lstStyle>
          <a:p>
            <a:endParaRPr/>
          </a:p>
        </p:txBody>
      </p:sp>
      <p:sp>
        <p:nvSpPr>
          <p:cNvPr id="161" name="Google Shape;161;p25"/>
          <p:cNvSpPr txBox="1">
            <a:spLocks noGrp="1"/>
          </p:cNvSpPr>
          <p:nvPr>
            <p:ph type="body" idx="2"/>
          </p:nvPr>
        </p:nvSpPr>
        <p:spPr>
          <a:xfrm>
            <a:off x="3835975" y="3132575"/>
            <a:ext cx="4594800" cy="14760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accent3"/>
              </a:buClr>
              <a:buSzPts val="1400"/>
              <a:buChar char="●"/>
              <a:defRPr>
                <a:solidFill>
                  <a:schemeClr val="accent3"/>
                </a:solidFill>
              </a:defRPr>
            </a:lvl1pPr>
            <a:lvl2pPr marL="914400" lvl="1" indent="-317500" rtl="0">
              <a:spcBef>
                <a:spcPts val="0"/>
              </a:spcBef>
              <a:spcAft>
                <a:spcPts val="0"/>
              </a:spcAft>
              <a:buClr>
                <a:schemeClr val="accent3"/>
              </a:buClr>
              <a:buSzPts val="1400"/>
              <a:buChar char="○"/>
              <a:defRPr>
                <a:solidFill>
                  <a:schemeClr val="accent3"/>
                </a:solidFill>
              </a:defRPr>
            </a:lvl2pPr>
            <a:lvl3pPr marL="1371600" lvl="2" indent="-317500" rtl="0">
              <a:spcBef>
                <a:spcPts val="0"/>
              </a:spcBef>
              <a:spcAft>
                <a:spcPts val="0"/>
              </a:spcAft>
              <a:buClr>
                <a:schemeClr val="accent3"/>
              </a:buClr>
              <a:buSzPts val="1400"/>
              <a:buChar char="■"/>
              <a:defRPr>
                <a:solidFill>
                  <a:schemeClr val="accent3"/>
                </a:solidFill>
              </a:defRPr>
            </a:lvl3pPr>
            <a:lvl4pPr marL="1828800" lvl="3" indent="-317500" rtl="0">
              <a:spcBef>
                <a:spcPts val="0"/>
              </a:spcBef>
              <a:spcAft>
                <a:spcPts val="0"/>
              </a:spcAft>
              <a:buClr>
                <a:schemeClr val="accent3"/>
              </a:buClr>
              <a:buSzPts val="1400"/>
              <a:buChar char="●"/>
              <a:defRPr>
                <a:solidFill>
                  <a:schemeClr val="accent3"/>
                </a:solidFill>
              </a:defRPr>
            </a:lvl4pPr>
            <a:lvl5pPr marL="2286000" lvl="4" indent="-317500" rtl="0">
              <a:spcBef>
                <a:spcPts val="0"/>
              </a:spcBef>
              <a:spcAft>
                <a:spcPts val="0"/>
              </a:spcAft>
              <a:buClr>
                <a:schemeClr val="accent3"/>
              </a:buClr>
              <a:buSzPts val="1400"/>
              <a:buChar char="○"/>
              <a:defRPr>
                <a:solidFill>
                  <a:schemeClr val="accent3"/>
                </a:solidFill>
              </a:defRPr>
            </a:lvl5pPr>
            <a:lvl6pPr marL="2743200" lvl="5" indent="-317500" rtl="0">
              <a:spcBef>
                <a:spcPts val="0"/>
              </a:spcBef>
              <a:spcAft>
                <a:spcPts val="0"/>
              </a:spcAft>
              <a:buClr>
                <a:schemeClr val="accent3"/>
              </a:buClr>
              <a:buSzPts val="1400"/>
              <a:buChar char="■"/>
              <a:defRPr>
                <a:solidFill>
                  <a:schemeClr val="accent3"/>
                </a:solidFill>
              </a:defRPr>
            </a:lvl6pPr>
            <a:lvl7pPr marL="3200400" lvl="6" indent="-317500" rtl="0">
              <a:spcBef>
                <a:spcPts val="0"/>
              </a:spcBef>
              <a:spcAft>
                <a:spcPts val="0"/>
              </a:spcAft>
              <a:buClr>
                <a:schemeClr val="accent3"/>
              </a:buClr>
              <a:buSzPts val="1400"/>
              <a:buChar char="●"/>
              <a:defRPr>
                <a:solidFill>
                  <a:schemeClr val="accent3"/>
                </a:solidFill>
              </a:defRPr>
            </a:lvl7pPr>
            <a:lvl8pPr marL="3657600" lvl="7" indent="-317500" rtl="0">
              <a:spcBef>
                <a:spcPts val="0"/>
              </a:spcBef>
              <a:spcAft>
                <a:spcPts val="0"/>
              </a:spcAft>
              <a:buClr>
                <a:schemeClr val="accent3"/>
              </a:buClr>
              <a:buSzPts val="1400"/>
              <a:buChar char="○"/>
              <a:defRPr>
                <a:solidFill>
                  <a:schemeClr val="accent3"/>
                </a:solidFill>
              </a:defRPr>
            </a:lvl8pPr>
            <a:lvl9pPr marL="4114800" lvl="8" indent="-317500" rtl="0">
              <a:spcBef>
                <a:spcPts val="0"/>
              </a:spcBef>
              <a:spcAft>
                <a:spcPts val="0"/>
              </a:spcAft>
              <a:buClr>
                <a:schemeClr val="accent3"/>
              </a:buClr>
              <a:buSzPts val="1400"/>
              <a:buChar char="■"/>
              <a:defRPr>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30_1">
    <p:bg>
      <p:bgPr>
        <a:solidFill>
          <a:schemeClr val="dk1"/>
        </a:solidFill>
        <a:effectLst/>
      </p:bgPr>
    </p:bg>
    <p:spTree>
      <p:nvGrpSpPr>
        <p:cNvPr id="1" name="Shape 162"/>
        <p:cNvGrpSpPr/>
        <p:nvPr/>
      </p:nvGrpSpPr>
      <p:grpSpPr>
        <a:xfrm>
          <a:off x="0" y="0"/>
          <a:ext cx="0" cy="0"/>
          <a:chOff x="0" y="0"/>
          <a:chExt cx="0" cy="0"/>
        </a:xfrm>
      </p:grpSpPr>
      <p:sp>
        <p:nvSpPr>
          <p:cNvPr id="163" name="Google Shape;163;p26"/>
          <p:cNvSpPr/>
          <p:nvPr/>
        </p:nvSpPr>
        <p:spPr>
          <a:xfrm>
            <a:off x="3420000" y="0"/>
            <a:ext cx="572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3420000" y="2571750"/>
            <a:ext cx="57240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txBox="1">
            <a:spLocks noGrp="1"/>
          </p:cNvSpPr>
          <p:nvPr>
            <p:ph type="ctrTitle"/>
          </p:nvPr>
        </p:nvSpPr>
        <p:spPr>
          <a:xfrm>
            <a:off x="913174" y="2331150"/>
            <a:ext cx="2115000" cy="48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1"/>
              </a:buClr>
              <a:buSzPts val="1800"/>
              <a:buNone/>
              <a:defRPr sz="1800" b="0">
                <a:solidFill>
                  <a:schemeClr val="lt1"/>
                </a:solidFill>
              </a:defRPr>
            </a:lvl2pPr>
            <a:lvl3pPr lvl="2" rtl="0">
              <a:spcBef>
                <a:spcPts val="0"/>
              </a:spcBef>
              <a:spcAft>
                <a:spcPts val="0"/>
              </a:spcAft>
              <a:buClr>
                <a:schemeClr val="lt1"/>
              </a:buClr>
              <a:buSzPts val="1800"/>
              <a:buNone/>
              <a:defRPr sz="1800" b="0">
                <a:solidFill>
                  <a:schemeClr val="lt1"/>
                </a:solidFill>
              </a:defRPr>
            </a:lvl3pPr>
            <a:lvl4pPr lvl="3" rtl="0">
              <a:spcBef>
                <a:spcPts val="0"/>
              </a:spcBef>
              <a:spcAft>
                <a:spcPts val="0"/>
              </a:spcAft>
              <a:buClr>
                <a:schemeClr val="lt1"/>
              </a:buClr>
              <a:buSzPts val="1800"/>
              <a:buNone/>
              <a:defRPr sz="1800" b="0">
                <a:solidFill>
                  <a:schemeClr val="lt1"/>
                </a:solidFill>
              </a:defRPr>
            </a:lvl4pPr>
            <a:lvl5pPr lvl="4" rtl="0">
              <a:spcBef>
                <a:spcPts val="0"/>
              </a:spcBef>
              <a:spcAft>
                <a:spcPts val="0"/>
              </a:spcAft>
              <a:buClr>
                <a:schemeClr val="lt1"/>
              </a:buClr>
              <a:buSzPts val="1800"/>
              <a:buNone/>
              <a:defRPr sz="1800" b="0">
                <a:solidFill>
                  <a:schemeClr val="lt1"/>
                </a:solidFill>
              </a:defRPr>
            </a:lvl5pPr>
            <a:lvl6pPr lvl="5" rtl="0">
              <a:spcBef>
                <a:spcPts val="0"/>
              </a:spcBef>
              <a:spcAft>
                <a:spcPts val="0"/>
              </a:spcAft>
              <a:buClr>
                <a:schemeClr val="lt1"/>
              </a:buClr>
              <a:buSzPts val="1800"/>
              <a:buNone/>
              <a:defRPr sz="1800" b="0">
                <a:solidFill>
                  <a:schemeClr val="lt1"/>
                </a:solidFill>
              </a:defRPr>
            </a:lvl6pPr>
            <a:lvl7pPr lvl="6" rtl="0">
              <a:spcBef>
                <a:spcPts val="0"/>
              </a:spcBef>
              <a:spcAft>
                <a:spcPts val="0"/>
              </a:spcAft>
              <a:buClr>
                <a:schemeClr val="lt1"/>
              </a:buClr>
              <a:buSzPts val="1800"/>
              <a:buNone/>
              <a:defRPr sz="1800" b="0">
                <a:solidFill>
                  <a:schemeClr val="lt1"/>
                </a:solidFill>
              </a:defRPr>
            </a:lvl7pPr>
            <a:lvl8pPr lvl="7" rtl="0">
              <a:spcBef>
                <a:spcPts val="0"/>
              </a:spcBef>
              <a:spcAft>
                <a:spcPts val="0"/>
              </a:spcAft>
              <a:buClr>
                <a:schemeClr val="lt1"/>
              </a:buClr>
              <a:buSzPts val="1800"/>
              <a:buNone/>
              <a:defRPr sz="1800" b="0">
                <a:solidFill>
                  <a:schemeClr val="lt1"/>
                </a:solidFill>
              </a:defRPr>
            </a:lvl8pPr>
            <a:lvl9pPr lvl="8" rtl="0">
              <a:spcBef>
                <a:spcPts val="0"/>
              </a:spcBef>
              <a:spcAft>
                <a:spcPts val="0"/>
              </a:spcAft>
              <a:buClr>
                <a:schemeClr val="lt1"/>
              </a:buClr>
              <a:buSzPts val="1800"/>
              <a:buNone/>
              <a:defRPr sz="1800" b="0">
                <a:solidFill>
                  <a:schemeClr val="lt1"/>
                </a:solidFill>
              </a:defRPr>
            </a:lvl9pPr>
          </a:lstStyle>
          <a:p>
            <a:endParaRPr/>
          </a:p>
        </p:txBody>
      </p:sp>
      <p:sp>
        <p:nvSpPr>
          <p:cNvPr id="166" name="Google Shape;166;p26"/>
          <p:cNvSpPr txBox="1">
            <a:spLocks noGrp="1"/>
          </p:cNvSpPr>
          <p:nvPr>
            <p:ph type="ctrTitle" idx="2"/>
          </p:nvPr>
        </p:nvSpPr>
        <p:spPr>
          <a:xfrm>
            <a:off x="6155625" y="1135848"/>
            <a:ext cx="1679700" cy="3243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1600" b="0">
                <a:solidFill>
                  <a:schemeClr val="dk1"/>
                </a:solidFill>
              </a:defRPr>
            </a:lvl1pPr>
            <a:lvl2pPr lvl="1"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9pPr>
          </a:lstStyle>
          <a:p>
            <a:endParaRPr/>
          </a:p>
        </p:txBody>
      </p:sp>
      <p:sp>
        <p:nvSpPr>
          <p:cNvPr id="167" name="Google Shape;167;p26"/>
          <p:cNvSpPr txBox="1">
            <a:spLocks noGrp="1"/>
          </p:cNvSpPr>
          <p:nvPr>
            <p:ph type="subTitle" idx="1"/>
          </p:nvPr>
        </p:nvSpPr>
        <p:spPr>
          <a:xfrm>
            <a:off x="6155625" y="1329948"/>
            <a:ext cx="1679700" cy="67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168" name="Google Shape;168;p26"/>
          <p:cNvSpPr txBox="1">
            <a:spLocks noGrp="1"/>
          </p:cNvSpPr>
          <p:nvPr>
            <p:ph type="ctrTitle" idx="3"/>
          </p:nvPr>
        </p:nvSpPr>
        <p:spPr>
          <a:xfrm>
            <a:off x="6155625" y="3683735"/>
            <a:ext cx="1679700" cy="3243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1600" b="0">
                <a:solidFill>
                  <a:schemeClr val="dk1"/>
                </a:solidFill>
              </a:defRPr>
            </a:lvl1pPr>
            <a:lvl2pPr lvl="1"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9pPr>
          </a:lstStyle>
          <a:p>
            <a:endParaRPr/>
          </a:p>
        </p:txBody>
      </p:sp>
      <p:sp>
        <p:nvSpPr>
          <p:cNvPr id="169" name="Google Shape;169;p26"/>
          <p:cNvSpPr txBox="1">
            <a:spLocks noGrp="1"/>
          </p:cNvSpPr>
          <p:nvPr>
            <p:ph type="subTitle" idx="4"/>
          </p:nvPr>
        </p:nvSpPr>
        <p:spPr>
          <a:xfrm>
            <a:off x="6155625" y="3880915"/>
            <a:ext cx="1679700" cy="67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100">
                <a:solidFill>
                  <a:schemeClr val="dk1"/>
                </a:solidFill>
              </a:defRPr>
            </a:lvl2pPr>
            <a:lvl3pPr lvl="2" algn="ctr" rtl="0">
              <a:lnSpc>
                <a:spcPct val="100000"/>
              </a:lnSpc>
              <a:spcBef>
                <a:spcPts val="0"/>
              </a:spcBef>
              <a:spcAft>
                <a:spcPts val="0"/>
              </a:spcAft>
              <a:buClr>
                <a:schemeClr val="dk1"/>
              </a:buClr>
              <a:buSzPts val="1100"/>
              <a:buNone/>
              <a:defRPr sz="1100">
                <a:solidFill>
                  <a:schemeClr val="dk1"/>
                </a:solidFill>
              </a:defRPr>
            </a:lvl3pPr>
            <a:lvl4pPr lvl="3" algn="ctr" rtl="0">
              <a:lnSpc>
                <a:spcPct val="100000"/>
              </a:lnSpc>
              <a:spcBef>
                <a:spcPts val="0"/>
              </a:spcBef>
              <a:spcAft>
                <a:spcPts val="0"/>
              </a:spcAft>
              <a:buClr>
                <a:schemeClr val="dk1"/>
              </a:buClr>
              <a:buSzPts val="1100"/>
              <a:buNone/>
              <a:defRPr sz="1100">
                <a:solidFill>
                  <a:schemeClr val="dk1"/>
                </a:solidFill>
              </a:defRPr>
            </a:lvl4pPr>
            <a:lvl5pPr lvl="4" algn="ctr" rtl="0">
              <a:lnSpc>
                <a:spcPct val="100000"/>
              </a:lnSpc>
              <a:spcBef>
                <a:spcPts val="0"/>
              </a:spcBef>
              <a:spcAft>
                <a:spcPts val="0"/>
              </a:spcAft>
              <a:buClr>
                <a:schemeClr val="dk1"/>
              </a:buClr>
              <a:buSzPts val="1100"/>
              <a:buNone/>
              <a:defRPr sz="1100">
                <a:solidFill>
                  <a:schemeClr val="dk1"/>
                </a:solidFill>
              </a:defRPr>
            </a:lvl5pPr>
            <a:lvl6pPr lvl="5" algn="ctr" rtl="0">
              <a:lnSpc>
                <a:spcPct val="100000"/>
              </a:lnSpc>
              <a:spcBef>
                <a:spcPts val="0"/>
              </a:spcBef>
              <a:spcAft>
                <a:spcPts val="0"/>
              </a:spcAft>
              <a:buClr>
                <a:schemeClr val="dk1"/>
              </a:buClr>
              <a:buSzPts val="1100"/>
              <a:buNone/>
              <a:defRPr sz="1100">
                <a:solidFill>
                  <a:schemeClr val="dk1"/>
                </a:solidFill>
              </a:defRPr>
            </a:lvl6pPr>
            <a:lvl7pPr lvl="6" algn="ctr" rtl="0">
              <a:lnSpc>
                <a:spcPct val="100000"/>
              </a:lnSpc>
              <a:spcBef>
                <a:spcPts val="0"/>
              </a:spcBef>
              <a:spcAft>
                <a:spcPts val="0"/>
              </a:spcAft>
              <a:buClr>
                <a:schemeClr val="dk1"/>
              </a:buClr>
              <a:buSzPts val="1100"/>
              <a:buNone/>
              <a:defRPr sz="1100">
                <a:solidFill>
                  <a:schemeClr val="dk1"/>
                </a:solidFill>
              </a:defRPr>
            </a:lvl7pPr>
            <a:lvl8pPr lvl="7" algn="ctr" rtl="0">
              <a:lnSpc>
                <a:spcPct val="100000"/>
              </a:lnSpc>
              <a:spcBef>
                <a:spcPts val="0"/>
              </a:spcBef>
              <a:spcAft>
                <a:spcPts val="0"/>
              </a:spcAft>
              <a:buClr>
                <a:schemeClr val="dk1"/>
              </a:buClr>
              <a:buSzPts val="1100"/>
              <a:buNone/>
              <a:defRPr sz="1100">
                <a:solidFill>
                  <a:schemeClr val="dk1"/>
                </a:solidFill>
              </a:defRPr>
            </a:lvl8pPr>
            <a:lvl9pPr lvl="8" algn="ctr" rtl="0">
              <a:lnSpc>
                <a:spcPct val="100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CUSTOM_34">
    <p:spTree>
      <p:nvGrpSpPr>
        <p:cNvPr id="1" name="Shape 170"/>
        <p:cNvGrpSpPr/>
        <p:nvPr/>
      </p:nvGrpSpPr>
      <p:grpSpPr>
        <a:xfrm>
          <a:off x="0" y="0"/>
          <a:ext cx="0" cy="0"/>
          <a:chOff x="0" y="0"/>
          <a:chExt cx="0" cy="0"/>
        </a:xfrm>
      </p:grpSpPr>
      <p:sp>
        <p:nvSpPr>
          <p:cNvPr id="171" name="Google Shape;171;p27"/>
          <p:cNvSpPr/>
          <p:nvPr/>
        </p:nvSpPr>
        <p:spPr>
          <a:xfrm>
            <a:off x="549025" y="0"/>
            <a:ext cx="771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7"/>
          <p:cNvSpPr txBox="1">
            <a:spLocks noGrp="1"/>
          </p:cNvSpPr>
          <p:nvPr>
            <p:ph type="title"/>
          </p:nvPr>
        </p:nvSpPr>
        <p:spPr>
          <a:xfrm>
            <a:off x="934525" y="1068400"/>
            <a:ext cx="29598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7"/>
          <p:cNvSpPr txBox="1">
            <a:spLocks noGrp="1"/>
          </p:cNvSpPr>
          <p:nvPr>
            <p:ph type="subTitle" idx="1"/>
          </p:nvPr>
        </p:nvSpPr>
        <p:spPr>
          <a:xfrm>
            <a:off x="3453144" y="345510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4" name="Google Shape;174;p27"/>
          <p:cNvSpPr txBox="1">
            <a:spLocks noGrp="1"/>
          </p:cNvSpPr>
          <p:nvPr>
            <p:ph type="subTitle" idx="2"/>
          </p:nvPr>
        </p:nvSpPr>
        <p:spPr>
          <a:xfrm>
            <a:off x="3453144" y="31519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5" name="Google Shape;175;p27"/>
          <p:cNvSpPr txBox="1">
            <a:spLocks noGrp="1"/>
          </p:cNvSpPr>
          <p:nvPr>
            <p:ph type="subTitle" idx="3"/>
          </p:nvPr>
        </p:nvSpPr>
        <p:spPr>
          <a:xfrm>
            <a:off x="5941876" y="345510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6" name="Google Shape;176;p27"/>
          <p:cNvSpPr txBox="1">
            <a:spLocks noGrp="1"/>
          </p:cNvSpPr>
          <p:nvPr>
            <p:ph type="subTitle" idx="4"/>
          </p:nvPr>
        </p:nvSpPr>
        <p:spPr>
          <a:xfrm>
            <a:off x="5941876" y="31519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177" name="Google Shape;177;p27"/>
          <p:cNvGrpSpPr/>
          <p:nvPr/>
        </p:nvGrpSpPr>
        <p:grpSpPr>
          <a:xfrm rot="10800000" flipH="1">
            <a:off x="6419882" y="213225"/>
            <a:ext cx="2568012" cy="1613144"/>
            <a:chOff x="5356111" y="432113"/>
            <a:chExt cx="2568012" cy="1613144"/>
          </a:xfrm>
        </p:grpSpPr>
        <p:grpSp>
          <p:nvGrpSpPr>
            <p:cNvPr id="178" name="Google Shape;178;p27"/>
            <p:cNvGrpSpPr/>
            <p:nvPr/>
          </p:nvGrpSpPr>
          <p:grpSpPr>
            <a:xfrm rot="-1799872">
              <a:off x="5501536" y="975906"/>
              <a:ext cx="1053222" cy="863926"/>
              <a:chOff x="5051370" y="357013"/>
              <a:chExt cx="1053154" cy="863871"/>
            </a:xfrm>
          </p:grpSpPr>
          <p:grpSp>
            <p:nvGrpSpPr>
              <p:cNvPr id="179" name="Google Shape;179;p27"/>
              <p:cNvGrpSpPr/>
              <p:nvPr/>
            </p:nvGrpSpPr>
            <p:grpSpPr>
              <a:xfrm rot="-1799972">
                <a:off x="5084625" y="866735"/>
                <a:ext cx="460060" cy="256293"/>
                <a:chOff x="2987600" y="4707500"/>
                <a:chExt cx="185850" cy="103525"/>
              </a:xfrm>
            </p:grpSpPr>
            <p:sp>
              <p:nvSpPr>
                <p:cNvPr id="180" name="Google Shape;18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7"/>
              <p:cNvGrpSpPr/>
              <p:nvPr/>
            </p:nvGrpSpPr>
            <p:grpSpPr>
              <a:xfrm rot="1799972">
                <a:off x="5611210" y="866745"/>
                <a:ext cx="460060" cy="256293"/>
                <a:chOff x="2987600" y="4707500"/>
                <a:chExt cx="185850" cy="103525"/>
              </a:xfrm>
            </p:grpSpPr>
            <p:sp>
              <p:nvSpPr>
                <p:cNvPr id="187" name="Google Shape;187;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5400000">
                <a:off x="5347920" y="458901"/>
                <a:ext cx="460072" cy="256297"/>
                <a:chOff x="2987600" y="4707500"/>
                <a:chExt cx="185850" cy="103525"/>
              </a:xfrm>
            </p:grpSpPr>
            <p:sp>
              <p:nvSpPr>
                <p:cNvPr id="194" name="Google Shape;19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27"/>
            <p:cNvGrpSpPr/>
            <p:nvPr/>
          </p:nvGrpSpPr>
          <p:grpSpPr>
            <a:xfrm rot="1784480">
              <a:off x="6726020" y="636449"/>
              <a:ext cx="1053185" cy="863896"/>
              <a:chOff x="5051370" y="357013"/>
              <a:chExt cx="1053154" cy="863871"/>
            </a:xfrm>
          </p:grpSpPr>
          <p:grpSp>
            <p:nvGrpSpPr>
              <p:cNvPr id="201" name="Google Shape;201;p27"/>
              <p:cNvGrpSpPr/>
              <p:nvPr/>
            </p:nvGrpSpPr>
            <p:grpSpPr>
              <a:xfrm rot="-1799972">
                <a:off x="5084625" y="866735"/>
                <a:ext cx="460060" cy="256293"/>
                <a:chOff x="2987600" y="4707500"/>
                <a:chExt cx="185850" cy="103525"/>
              </a:xfrm>
            </p:grpSpPr>
            <p:sp>
              <p:nvSpPr>
                <p:cNvPr id="202" name="Google Shape;202;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7"/>
              <p:cNvGrpSpPr/>
              <p:nvPr/>
            </p:nvGrpSpPr>
            <p:grpSpPr>
              <a:xfrm rot="1799972">
                <a:off x="5611210" y="866745"/>
                <a:ext cx="460060" cy="256293"/>
                <a:chOff x="2987600" y="4707500"/>
                <a:chExt cx="185850" cy="103525"/>
              </a:xfrm>
            </p:grpSpPr>
            <p:sp>
              <p:nvSpPr>
                <p:cNvPr id="209" name="Google Shape;209;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7"/>
              <p:cNvGrpSpPr/>
              <p:nvPr/>
            </p:nvGrpSpPr>
            <p:grpSpPr>
              <a:xfrm rot="5400000">
                <a:off x="5347920" y="458901"/>
                <a:ext cx="460072" cy="256297"/>
                <a:chOff x="2987600" y="4707500"/>
                <a:chExt cx="185850" cy="103525"/>
              </a:xfrm>
            </p:grpSpPr>
            <p:sp>
              <p:nvSpPr>
                <p:cNvPr id="216" name="Google Shape;21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22" name="Google Shape;222;p27"/>
          <p:cNvGrpSpPr/>
          <p:nvPr/>
        </p:nvGrpSpPr>
        <p:grpSpPr>
          <a:xfrm rot="-727270" flipH="1">
            <a:off x="2112720" y="3943109"/>
            <a:ext cx="1053255" cy="863954"/>
            <a:chOff x="5051370" y="357013"/>
            <a:chExt cx="1053154" cy="863871"/>
          </a:xfrm>
        </p:grpSpPr>
        <p:grpSp>
          <p:nvGrpSpPr>
            <p:cNvPr id="223" name="Google Shape;223;p27"/>
            <p:cNvGrpSpPr/>
            <p:nvPr/>
          </p:nvGrpSpPr>
          <p:grpSpPr>
            <a:xfrm rot="-1799972">
              <a:off x="5084625" y="866735"/>
              <a:ext cx="460060" cy="256293"/>
              <a:chOff x="2987600" y="4707500"/>
              <a:chExt cx="185850" cy="103525"/>
            </a:xfrm>
          </p:grpSpPr>
          <p:sp>
            <p:nvSpPr>
              <p:cNvPr id="224" name="Google Shape;22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7"/>
            <p:cNvGrpSpPr/>
            <p:nvPr/>
          </p:nvGrpSpPr>
          <p:grpSpPr>
            <a:xfrm rot="1799972">
              <a:off x="5611210" y="866745"/>
              <a:ext cx="460060" cy="256293"/>
              <a:chOff x="2987600" y="4707500"/>
              <a:chExt cx="185850" cy="103525"/>
            </a:xfrm>
          </p:grpSpPr>
          <p:sp>
            <p:nvSpPr>
              <p:cNvPr id="231" name="Google Shape;231;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7"/>
            <p:cNvGrpSpPr/>
            <p:nvPr/>
          </p:nvGrpSpPr>
          <p:grpSpPr>
            <a:xfrm rot="5400000">
              <a:off x="5347920" y="458901"/>
              <a:ext cx="460072" cy="256297"/>
              <a:chOff x="2987600" y="4707500"/>
              <a:chExt cx="185850" cy="103525"/>
            </a:xfrm>
          </p:grpSpPr>
          <p:sp>
            <p:nvSpPr>
              <p:cNvPr id="238" name="Google Shape;238;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4" name="Google Shape;244;p27"/>
          <p:cNvGrpSpPr/>
          <p:nvPr/>
        </p:nvGrpSpPr>
        <p:grpSpPr>
          <a:xfrm rot="3380407" flipH="1">
            <a:off x="1490960" y="3282255"/>
            <a:ext cx="1053227" cy="863930"/>
            <a:chOff x="5051370" y="357013"/>
            <a:chExt cx="1053154" cy="863871"/>
          </a:xfrm>
        </p:grpSpPr>
        <p:grpSp>
          <p:nvGrpSpPr>
            <p:cNvPr id="245" name="Google Shape;245;p27"/>
            <p:cNvGrpSpPr/>
            <p:nvPr/>
          </p:nvGrpSpPr>
          <p:grpSpPr>
            <a:xfrm rot="-1799972">
              <a:off x="5084625" y="866735"/>
              <a:ext cx="460060" cy="256293"/>
              <a:chOff x="2987600" y="4707500"/>
              <a:chExt cx="185850" cy="103525"/>
            </a:xfrm>
          </p:grpSpPr>
          <p:sp>
            <p:nvSpPr>
              <p:cNvPr id="246" name="Google Shape;24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7"/>
            <p:cNvGrpSpPr/>
            <p:nvPr/>
          </p:nvGrpSpPr>
          <p:grpSpPr>
            <a:xfrm rot="1799972">
              <a:off x="5611210" y="866745"/>
              <a:ext cx="460060" cy="256293"/>
              <a:chOff x="2987600" y="4707500"/>
              <a:chExt cx="185850" cy="103525"/>
            </a:xfrm>
          </p:grpSpPr>
          <p:sp>
            <p:nvSpPr>
              <p:cNvPr id="253" name="Google Shape;253;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7"/>
            <p:cNvGrpSpPr/>
            <p:nvPr/>
          </p:nvGrpSpPr>
          <p:grpSpPr>
            <a:xfrm rot="5400000">
              <a:off x="5347920" y="458901"/>
              <a:ext cx="460072" cy="256297"/>
              <a:chOff x="2987600" y="4707500"/>
              <a:chExt cx="185850" cy="103525"/>
            </a:xfrm>
          </p:grpSpPr>
          <p:sp>
            <p:nvSpPr>
              <p:cNvPr id="260" name="Google Shape;26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4">
  <p:cSld name="CUSTOM_35">
    <p:spTree>
      <p:nvGrpSpPr>
        <p:cNvPr id="1" name="Shape 266"/>
        <p:cNvGrpSpPr/>
        <p:nvPr/>
      </p:nvGrpSpPr>
      <p:grpSpPr>
        <a:xfrm>
          <a:off x="0" y="0"/>
          <a:ext cx="0" cy="0"/>
          <a:chOff x="0" y="0"/>
          <a:chExt cx="0" cy="0"/>
        </a:xfrm>
      </p:grpSpPr>
      <p:sp>
        <p:nvSpPr>
          <p:cNvPr id="267" name="Google Shape;267;p28"/>
          <p:cNvSpPr txBox="1">
            <a:spLocks noGrp="1"/>
          </p:cNvSpPr>
          <p:nvPr>
            <p:ph type="body" idx="1"/>
          </p:nvPr>
        </p:nvSpPr>
        <p:spPr>
          <a:xfrm>
            <a:off x="1459850" y="2025275"/>
            <a:ext cx="3473100" cy="2583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sz="1400"/>
            </a:lvl1pPr>
            <a:lvl2pPr marL="914400" lvl="1" indent="-317500" rtl="0">
              <a:lnSpc>
                <a:spcPct val="100000"/>
              </a:lnSpc>
              <a:spcBef>
                <a:spcPts val="0"/>
              </a:spcBef>
              <a:spcAft>
                <a:spcPts val="0"/>
              </a:spcAft>
              <a:buClr>
                <a:schemeClr val="dk1"/>
              </a:buClr>
              <a:buSzPts val="1400"/>
              <a:buChar char="○"/>
              <a:defRPr/>
            </a:lvl2pPr>
            <a:lvl3pPr marL="1371600" lvl="2" indent="-317500" rtl="0">
              <a:lnSpc>
                <a:spcPct val="100000"/>
              </a:lnSpc>
              <a:spcBef>
                <a:spcPts val="0"/>
              </a:spcBef>
              <a:spcAft>
                <a:spcPts val="0"/>
              </a:spcAft>
              <a:buClr>
                <a:schemeClr val="dk1"/>
              </a:buClr>
              <a:buSzPts val="1400"/>
              <a:buChar char="■"/>
              <a:defRPr/>
            </a:lvl3pPr>
            <a:lvl4pPr marL="1828800" lvl="3" indent="-317500" rtl="0">
              <a:lnSpc>
                <a:spcPct val="100000"/>
              </a:lnSpc>
              <a:spcBef>
                <a:spcPts val="0"/>
              </a:spcBef>
              <a:spcAft>
                <a:spcPts val="0"/>
              </a:spcAft>
              <a:buClr>
                <a:schemeClr val="dk1"/>
              </a:buClr>
              <a:buSzPts val="1400"/>
              <a:buChar char="●"/>
              <a:defRPr/>
            </a:lvl4pPr>
            <a:lvl5pPr marL="2286000" lvl="4" indent="-317500" rtl="0">
              <a:lnSpc>
                <a:spcPct val="100000"/>
              </a:lnSpc>
              <a:spcBef>
                <a:spcPts val="0"/>
              </a:spcBef>
              <a:spcAft>
                <a:spcPts val="0"/>
              </a:spcAft>
              <a:buClr>
                <a:schemeClr val="dk1"/>
              </a:buClr>
              <a:buSzPts val="1400"/>
              <a:buChar char="○"/>
              <a:defRPr/>
            </a:lvl5pPr>
            <a:lvl6pPr marL="2743200" lvl="5" indent="-317500" rtl="0">
              <a:lnSpc>
                <a:spcPct val="100000"/>
              </a:lnSpc>
              <a:spcBef>
                <a:spcPts val="0"/>
              </a:spcBef>
              <a:spcAft>
                <a:spcPts val="0"/>
              </a:spcAft>
              <a:buClr>
                <a:schemeClr val="dk1"/>
              </a:buClr>
              <a:buSzPts val="1400"/>
              <a:buChar char="■"/>
              <a:defRPr/>
            </a:lvl6pPr>
            <a:lvl7pPr marL="3200400" lvl="6" indent="-317500" rtl="0">
              <a:lnSpc>
                <a:spcPct val="100000"/>
              </a:lnSpc>
              <a:spcBef>
                <a:spcPts val="0"/>
              </a:spcBef>
              <a:spcAft>
                <a:spcPts val="0"/>
              </a:spcAft>
              <a:buClr>
                <a:schemeClr val="dk1"/>
              </a:buClr>
              <a:buSzPts val="1400"/>
              <a:buChar char="●"/>
              <a:defRPr/>
            </a:lvl7pPr>
            <a:lvl8pPr marL="3657600" lvl="7" indent="-317500" rtl="0">
              <a:lnSpc>
                <a:spcPct val="100000"/>
              </a:lnSpc>
              <a:spcBef>
                <a:spcPts val="0"/>
              </a:spcBef>
              <a:spcAft>
                <a:spcPts val="0"/>
              </a:spcAft>
              <a:buClr>
                <a:schemeClr val="dk1"/>
              </a:buClr>
              <a:buSzPts val="1400"/>
              <a:buChar char="○"/>
              <a:defRPr/>
            </a:lvl8pPr>
            <a:lvl9pPr marL="4114800" lvl="8" indent="-317500" rtl="0">
              <a:lnSpc>
                <a:spcPct val="100000"/>
              </a:lnSpc>
              <a:spcBef>
                <a:spcPts val="0"/>
              </a:spcBef>
              <a:spcAft>
                <a:spcPts val="0"/>
              </a:spcAft>
              <a:buClr>
                <a:schemeClr val="dk1"/>
              </a:buClr>
              <a:buSzPts val="1400"/>
              <a:buChar char="■"/>
              <a:defRPr/>
            </a:lvl9pPr>
          </a:lstStyle>
          <a:p>
            <a:endParaRPr/>
          </a:p>
        </p:txBody>
      </p:sp>
      <p:sp>
        <p:nvSpPr>
          <p:cNvPr id="268" name="Google Shape;268;p28"/>
          <p:cNvSpPr txBox="1">
            <a:spLocks noGrp="1"/>
          </p:cNvSpPr>
          <p:nvPr>
            <p:ph type="body" idx="2"/>
          </p:nvPr>
        </p:nvSpPr>
        <p:spPr>
          <a:xfrm>
            <a:off x="5138475" y="2025275"/>
            <a:ext cx="3473100" cy="2583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sz="1400"/>
            </a:lvl1pPr>
            <a:lvl2pPr marL="914400" lvl="1" indent="-317500" rtl="0">
              <a:lnSpc>
                <a:spcPct val="100000"/>
              </a:lnSpc>
              <a:spcBef>
                <a:spcPts val="0"/>
              </a:spcBef>
              <a:spcAft>
                <a:spcPts val="0"/>
              </a:spcAft>
              <a:buClr>
                <a:schemeClr val="dk1"/>
              </a:buClr>
              <a:buSzPts val="1400"/>
              <a:buChar char="○"/>
              <a:defRPr/>
            </a:lvl2pPr>
            <a:lvl3pPr marL="1371600" lvl="2" indent="-317500" rtl="0">
              <a:lnSpc>
                <a:spcPct val="100000"/>
              </a:lnSpc>
              <a:spcBef>
                <a:spcPts val="0"/>
              </a:spcBef>
              <a:spcAft>
                <a:spcPts val="0"/>
              </a:spcAft>
              <a:buClr>
                <a:schemeClr val="dk1"/>
              </a:buClr>
              <a:buSzPts val="1400"/>
              <a:buChar char="■"/>
              <a:defRPr/>
            </a:lvl3pPr>
            <a:lvl4pPr marL="1828800" lvl="3" indent="-317500" rtl="0">
              <a:lnSpc>
                <a:spcPct val="100000"/>
              </a:lnSpc>
              <a:spcBef>
                <a:spcPts val="0"/>
              </a:spcBef>
              <a:spcAft>
                <a:spcPts val="0"/>
              </a:spcAft>
              <a:buClr>
                <a:schemeClr val="dk1"/>
              </a:buClr>
              <a:buSzPts val="1400"/>
              <a:buChar char="●"/>
              <a:defRPr/>
            </a:lvl4pPr>
            <a:lvl5pPr marL="2286000" lvl="4" indent="-317500" rtl="0">
              <a:lnSpc>
                <a:spcPct val="100000"/>
              </a:lnSpc>
              <a:spcBef>
                <a:spcPts val="0"/>
              </a:spcBef>
              <a:spcAft>
                <a:spcPts val="0"/>
              </a:spcAft>
              <a:buClr>
                <a:schemeClr val="dk1"/>
              </a:buClr>
              <a:buSzPts val="1400"/>
              <a:buChar char="○"/>
              <a:defRPr/>
            </a:lvl5pPr>
            <a:lvl6pPr marL="2743200" lvl="5" indent="-317500" rtl="0">
              <a:lnSpc>
                <a:spcPct val="100000"/>
              </a:lnSpc>
              <a:spcBef>
                <a:spcPts val="0"/>
              </a:spcBef>
              <a:spcAft>
                <a:spcPts val="0"/>
              </a:spcAft>
              <a:buClr>
                <a:schemeClr val="dk1"/>
              </a:buClr>
              <a:buSzPts val="1400"/>
              <a:buChar char="■"/>
              <a:defRPr/>
            </a:lvl6pPr>
            <a:lvl7pPr marL="3200400" lvl="6" indent="-317500" rtl="0">
              <a:lnSpc>
                <a:spcPct val="100000"/>
              </a:lnSpc>
              <a:spcBef>
                <a:spcPts val="0"/>
              </a:spcBef>
              <a:spcAft>
                <a:spcPts val="0"/>
              </a:spcAft>
              <a:buClr>
                <a:schemeClr val="dk1"/>
              </a:buClr>
              <a:buSzPts val="1400"/>
              <a:buChar char="●"/>
              <a:defRPr/>
            </a:lvl7pPr>
            <a:lvl8pPr marL="3657600" lvl="7" indent="-317500" rtl="0">
              <a:lnSpc>
                <a:spcPct val="100000"/>
              </a:lnSpc>
              <a:spcBef>
                <a:spcPts val="0"/>
              </a:spcBef>
              <a:spcAft>
                <a:spcPts val="0"/>
              </a:spcAft>
              <a:buClr>
                <a:schemeClr val="dk1"/>
              </a:buClr>
              <a:buSzPts val="1400"/>
              <a:buChar char="○"/>
              <a:defRPr/>
            </a:lvl8pPr>
            <a:lvl9pPr marL="4114800" lvl="8" indent="-317500" rtl="0">
              <a:lnSpc>
                <a:spcPct val="100000"/>
              </a:lnSpc>
              <a:spcBef>
                <a:spcPts val="0"/>
              </a:spcBef>
              <a:spcAft>
                <a:spcPts val="0"/>
              </a:spcAft>
              <a:buClr>
                <a:schemeClr val="dk1"/>
              </a:buClr>
              <a:buSzPts val="1400"/>
              <a:buChar char="■"/>
              <a:defRPr/>
            </a:lvl9pPr>
          </a:lstStyle>
          <a:p>
            <a:endParaRPr/>
          </a:p>
        </p:txBody>
      </p:sp>
      <p:sp>
        <p:nvSpPr>
          <p:cNvPr id="269" name="Google Shape;269;p28"/>
          <p:cNvSpPr txBox="1">
            <a:spLocks noGrp="1"/>
          </p:cNvSpPr>
          <p:nvPr>
            <p:ph type="subTitle" idx="3"/>
          </p:nvPr>
        </p:nvSpPr>
        <p:spPr>
          <a:xfrm>
            <a:off x="1459850" y="1620000"/>
            <a:ext cx="3473100" cy="345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1800">
                <a:solidFill>
                  <a:schemeClr val="dk1"/>
                </a:solidFill>
                <a:latin typeface="Anton"/>
                <a:ea typeface="Anton"/>
                <a:cs typeface="Anton"/>
                <a:sym typeface="Anton"/>
              </a:defRPr>
            </a:lvl1pPr>
            <a:lvl2pPr lvl="1" rtl="0">
              <a:spcBef>
                <a:spcPts val="0"/>
              </a:spcBef>
              <a:spcAft>
                <a:spcPts val="0"/>
              </a:spcAft>
              <a:buSzPts val="1800"/>
              <a:buFont typeface="Ubuntu"/>
              <a:buNone/>
              <a:defRPr sz="1800" b="1">
                <a:latin typeface="Ubuntu"/>
                <a:ea typeface="Ubuntu"/>
                <a:cs typeface="Ubuntu"/>
                <a:sym typeface="Ubuntu"/>
              </a:defRPr>
            </a:lvl2pPr>
            <a:lvl3pPr lvl="2" rtl="0">
              <a:spcBef>
                <a:spcPts val="0"/>
              </a:spcBef>
              <a:spcAft>
                <a:spcPts val="0"/>
              </a:spcAft>
              <a:buSzPts val="1800"/>
              <a:buFont typeface="Ubuntu"/>
              <a:buNone/>
              <a:defRPr sz="1800" b="1">
                <a:latin typeface="Ubuntu"/>
                <a:ea typeface="Ubuntu"/>
                <a:cs typeface="Ubuntu"/>
                <a:sym typeface="Ubuntu"/>
              </a:defRPr>
            </a:lvl3pPr>
            <a:lvl4pPr lvl="3" rtl="0">
              <a:spcBef>
                <a:spcPts val="0"/>
              </a:spcBef>
              <a:spcAft>
                <a:spcPts val="0"/>
              </a:spcAft>
              <a:buSzPts val="1800"/>
              <a:buFont typeface="Ubuntu"/>
              <a:buNone/>
              <a:defRPr sz="1800" b="1">
                <a:latin typeface="Ubuntu"/>
                <a:ea typeface="Ubuntu"/>
                <a:cs typeface="Ubuntu"/>
                <a:sym typeface="Ubuntu"/>
              </a:defRPr>
            </a:lvl4pPr>
            <a:lvl5pPr lvl="4" rtl="0">
              <a:spcBef>
                <a:spcPts val="0"/>
              </a:spcBef>
              <a:spcAft>
                <a:spcPts val="0"/>
              </a:spcAft>
              <a:buSzPts val="1800"/>
              <a:buFont typeface="Ubuntu"/>
              <a:buNone/>
              <a:defRPr sz="1800" b="1">
                <a:latin typeface="Ubuntu"/>
                <a:ea typeface="Ubuntu"/>
                <a:cs typeface="Ubuntu"/>
                <a:sym typeface="Ubuntu"/>
              </a:defRPr>
            </a:lvl5pPr>
            <a:lvl6pPr lvl="5" rtl="0">
              <a:spcBef>
                <a:spcPts val="0"/>
              </a:spcBef>
              <a:spcAft>
                <a:spcPts val="0"/>
              </a:spcAft>
              <a:buSzPts val="1800"/>
              <a:buFont typeface="Ubuntu"/>
              <a:buNone/>
              <a:defRPr sz="1800" b="1">
                <a:latin typeface="Ubuntu"/>
                <a:ea typeface="Ubuntu"/>
                <a:cs typeface="Ubuntu"/>
                <a:sym typeface="Ubuntu"/>
              </a:defRPr>
            </a:lvl6pPr>
            <a:lvl7pPr lvl="6" rtl="0">
              <a:spcBef>
                <a:spcPts val="0"/>
              </a:spcBef>
              <a:spcAft>
                <a:spcPts val="0"/>
              </a:spcAft>
              <a:buSzPts val="1800"/>
              <a:buFont typeface="Ubuntu"/>
              <a:buNone/>
              <a:defRPr sz="1800" b="1">
                <a:latin typeface="Ubuntu"/>
                <a:ea typeface="Ubuntu"/>
                <a:cs typeface="Ubuntu"/>
                <a:sym typeface="Ubuntu"/>
              </a:defRPr>
            </a:lvl7pPr>
            <a:lvl8pPr lvl="7" rtl="0">
              <a:spcBef>
                <a:spcPts val="0"/>
              </a:spcBef>
              <a:spcAft>
                <a:spcPts val="0"/>
              </a:spcAft>
              <a:buSzPts val="1800"/>
              <a:buFont typeface="Ubuntu"/>
              <a:buNone/>
              <a:defRPr sz="1800" b="1">
                <a:latin typeface="Ubuntu"/>
                <a:ea typeface="Ubuntu"/>
                <a:cs typeface="Ubuntu"/>
                <a:sym typeface="Ubuntu"/>
              </a:defRPr>
            </a:lvl8pPr>
            <a:lvl9pPr lvl="8" rtl="0">
              <a:spcBef>
                <a:spcPts val="0"/>
              </a:spcBef>
              <a:spcAft>
                <a:spcPts val="0"/>
              </a:spcAft>
              <a:buSzPts val="1800"/>
              <a:buFont typeface="Ubuntu"/>
              <a:buNone/>
              <a:defRPr sz="1800" b="1">
                <a:latin typeface="Ubuntu"/>
                <a:ea typeface="Ubuntu"/>
                <a:cs typeface="Ubuntu"/>
                <a:sym typeface="Ubuntu"/>
              </a:defRPr>
            </a:lvl9pPr>
          </a:lstStyle>
          <a:p>
            <a:endParaRPr/>
          </a:p>
        </p:txBody>
      </p:sp>
      <p:sp>
        <p:nvSpPr>
          <p:cNvPr id="270" name="Google Shape;270;p28"/>
          <p:cNvSpPr txBox="1">
            <a:spLocks noGrp="1"/>
          </p:cNvSpPr>
          <p:nvPr>
            <p:ph type="subTitle" idx="4"/>
          </p:nvPr>
        </p:nvSpPr>
        <p:spPr>
          <a:xfrm>
            <a:off x="5138475" y="1620000"/>
            <a:ext cx="3473100" cy="345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1800">
                <a:solidFill>
                  <a:schemeClr val="dk1"/>
                </a:solidFill>
                <a:latin typeface="Anton"/>
                <a:ea typeface="Anton"/>
                <a:cs typeface="Anton"/>
                <a:sym typeface="Anton"/>
              </a:defRPr>
            </a:lvl1pPr>
            <a:lvl2pPr lvl="1" rtl="0">
              <a:spcBef>
                <a:spcPts val="0"/>
              </a:spcBef>
              <a:spcAft>
                <a:spcPts val="0"/>
              </a:spcAft>
              <a:buSzPts val="1800"/>
              <a:buFont typeface="Ubuntu"/>
              <a:buNone/>
              <a:defRPr sz="1800" b="1">
                <a:latin typeface="Ubuntu"/>
                <a:ea typeface="Ubuntu"/>
                <a:cs typeface="Ubuntu"/>
                <a:sym typeface="Ubuntu"/>
              </a:defRPr>
            </a:lvl2pPr>
            <a:lvl3pPr lvl="2" rtl="0">
              <a:spcBef>
                <a:spcPts val="0"/>
              </a:spcBef>
              <a:spcAft>
                <a:spcPts val="0"/>
              </a:spcAft>
              <a:buSzPts val="1800"/>
              <a:buFont typeface="Ubuntu"/>
              <a:buNone/>
              <a:defRPr sz="1800" b="1">
                <a:latin typeface="Ubuntu"/>
                <a:ea typeface="Ubuntu"/>
                <a:cs typeface="Ubuntu"/>
                <a:sym typeface="Ubuntu"/>
              </a:defRPr>
            </a:lvl3pPr>
            <a:lvl4pPr lvl="3" rtl="0">
              <a:spcBef>
                <a:spcPts val="0"/>
              </a:spcBef>
              <a:spcAft>
                <a:spcPts val="0"/>
              </a:spcAft>
              <a:buSzPts val="1800"/>
              <a:buFont typeface="Ubuntu"/>
              <a:buNone/>
              <a:defRPr sz="1800" b="1">
                <a:latin typeface="Ubuntu"/>
                <a:ea typeface="Ubuntu"/>
                <a:cs typeface="Ubuntu"/>
                <a:sym typeface="Ubuntu"/>
              </a:defRPr>
            </a:lvl4pPr>
            <a:lvl5pPr lvl="4" rtl="0">
              <a:spcBef>
                <a:spcPts val="0"/>
              </a:spcBef>
              <a:spcAft>
                <a:spcPts val="0"/>
              </a:spcAft>
              <a:buSzPts val="1800"/>
              <a:buFont typeface="Ubuntu"/>
              <a:buNone/>
              <a:defRPr sz="1800" b="1">
                <a:latin typeface="Ubuntu"/>
                <a:ea typeface="Ubuntu"/>
                <a:cs typeface="Ubuntu"/>
                <a:sym typeface="Ubuntu"/>
              </a:defRPr>
            </a:lvl5pPr>
            <a:lvl6pPr lvl="5" rtl="0">
              <a:spcBef>
                <a:spcPts val="0"/>
              </a:spcBef>
              <a:spcAft>
                <a:spcPts val="0"/>
              </a:spcAft>
              <a:buSzPts val="1800"/>
              <a:buFont typeface="Ubuntu"/>
              <a:buNone/>
              <a:defRPr sz="1800" b="1">
                <a:latin typeface="Ubuntu"/>
                <a:ea typeface="Ubuntu"/>
                <a:cs typeface="Ubuntu"/>
                <a:sym typeface="Ubuntu"/>
              </a:defRPr>
            </a:lvl6pPr>
            <a:lvl7pPr lvl="6" rtl="0">
              <a:spcBef>
                <a:spcPts val="0"/>
              </a:spcBef>
              <a:spcAft>
                <a:spcPts val="0"/>
              </a:spcAft>
              <a:buSzPts val="1800"/>
              <a:buFont typeface="Ubuntu"/>
              <a:buNone/>
              <a:defRPr sz="1800" b="1">
                <a:latin typeface="Ubuntu"/>
                <a:ea typeface="Ubuntu"/>
                <a:cs typeface="Ubuntu"/>
                <a:sym typeface="Ubuntu"/>
              </a:defRPr>
            </a:lvl7pPr>
            <a:lvl8pPr lvl="7" rtl="0">
              <a:spcBef>
                <a:spcPts val="0"/>
              </a:spcBef>
              <a:spcAft>
                <a:spcPts val="0"/>
              </a:spcAft>
              <a:buSzPts val="1800"/>
              <a:buFont typeface="Ubuntu"/>
              <a:buNone/>
              <a:defRPr sz="1800" b="1">
                <a:latin typeface="Ubuntu"/>
                <a:ea typeface="Ubuntu"/>
                <a:cs typeface="Ubuntu"/>
                <a:sym typeface="Ubuntu"/>
              </a:defRPr>
            </a:lvl8pPr>
            <a:lvl9pPr lvl="8" rtl="0">
              <a:spcBef>
                <a:spcPts val="0"/>
              </a:spcBef>
              <a:spcAft>
                <a:spcPts val="0"/>
              </a:spcAft>
              <a:buSzPts val="1800"/>
              <a:buFont typeface="Ubuntu"/>
              <a:buNone/>
              <a:defRPr sz="1800" b="1">
                <a:latin typeface="Ubuntu"/>
                <a:ea typeface="Ubuntu"/>
                <a:cs typeface="Ubuntu"/>
                <a:sym typeface="Ubuntu"/>
              </a:defRPr>
            </a:lvl9pPr>
          </a:lstStyle>
          <a:p>
            <a:endParaRPr/>
          </a:p>
        </p:txBody>
      </p:sp>
      <p:sp>
        <p:nvSpPr>
          <p:cNvPr id="271" name="Google Shape;271;p28"/>
          <p:cNvSpPr txBox="1">
            <a:spLocks noGrp="1"/>
          </p:cNvSpPr>
          <p:nvPr>
            <p:ph type="ctrTitle"/>
          </p:nvPr>
        </p:nvSpPr>
        <p:spPr>
          <a:xfrm>
            <a:off x="1459850" y="1068475"/>
            <a:ext cx="25614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
        <p:nvSpPr>
          <p:cNvPr id="272" name="Google Shape;272;p28"/>
          <p:cNvSpPr/>
          <p:nvPr/>
        </p:nvSpPr>
        <p:spPr>
          <a:xfrm>
            <a:off x="549025" y="0"/>
            <a:ext cx="771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0" y="771000"/>
            <a:ext cx="8372923" cy="3601524"/>
          </a:xfrm>
          <a:custGeom>
            <a:avLst/>
            <a:gdLst/>
            <a:ahLst/>
            <a:cxnLst/>
            <a:rect l="l" t="t" r="r" b="b"/>
            <a:pathLst>
              <a:path w="65471" h="29229" extrusionOk="0">
                <a:moveTo>
                  <a:pt x="0" y="1"/>
                </a:moveTo>
                <a:lnTo>
                  <a:pt x="0" y="29228"/>
                </a:lnTo>
                <a:lnTo>
                  <a:pt x="65471" y="29228"/>
                </a:lnTo>
                <a:lnTo>
                  <a:pt x="654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404200" y="2331400"/>
            <a:ext cx="4288500" cy="62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5680550" y="1572800"/>
            <a:ext cx="1735800" cy="66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8" name="Google Shape;18;p3"/>
          <p:cNvSpPr txBox="1">
            <a:spLocks noGrp="1"/>
          </p:cNvSpPr>
          <p:nvPr>
            <p:ph type="subTitle" idx="1"/>
          </p:nvPr>
        </p:nvSpPr>
        <p:spPr>
          <a:xfrm>
            <a:off x="5194550" y="2961100"/>
            <a:ext cx="2707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 name="Google Shape;19;p3"/>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CUSTOM_26_1">
    <p:bg>
      <p:bgPr>
        <a:solidFill>
          <a:schemeClr val="dk2"/>
        </a:solidFill>
        <a:effectLst/>
      </p:bgPr>
    </p:bg>
    <p:spTree>
      <p:nvGrpSpPr>
        <p:cNvPr id="1" name="Shape 290"/>
        <p:cNvGrpSpPr/>
        <p:nvPr/>
      </p:nvGrpSpPr>
      <p:grpSpPr>
        <a:xfrm>
          <a:off x="0" y="0"/>
          <a:ext cx="0" cy="0"/>
          <a:chOff x="0" y="0"/>
          <a:chExt cx="0" cy="0"/>
        </a:xfrm>
      </p:grpSpPr>
      <p:sp>
        <p:nvSpPr>
          <p:cNvPr id="291" name="Google Shape;291;p31"/>
          <p:cNvSpPr/>
          <p:nvPr/>
        </p:nvSpPr>
        <p:spPr>
          <a:xfrm>
            <a:off x="0" y="771000"/>
            <a:ext cx="8372923" cy="3601524"/>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txBox="1">
            <a:spLocks noGrp="1"/>
          </p:cNvSpPr>
          <p:nvPr>
            <p:ph type="title"/>
          </p:nvPr>
        </p:nvSpPr>
        <p:spPr>
          <a:xfrm>
            <a:off x="4404200" y="2331400"/>
            <a:ext cx="4288500" cy="62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3" name="Google Shape;293;p31"/>
          <p:cNvSpPr txBox="1">
            <a:spLocks noGrp="1"/>
          </p:cNvSpPr>
          <p:nvPr>
            <p:ph type="title" idx="2" hasCustomPrompt="1"/>
          </p:nvPr>
        </p:nvSpPr>
        <p:spPr>
          <a:xfrm>
            <a:off x="5680550" y="1572800"/>
            <a:ext cx="1735800" cy="66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294" name="Google Shape;294;p31"/>
          <p:cNvSpPr txBox="1">
            <a:spLocks noGrp="1"/>
          </p:cNvSpPr>
          <p:nvPr>
            <p:ph type="subTitle" idx="1"/>
          </p:nvPr>
        </p:nvSpPr>
        <p:spPr>
          <a:xfrm>
            <a:off x="5194550" y="2961100"/>
            <a:ext cx="2707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1600">
                <a:solidFill>
                  <a:schemeClr val="dk1"/>
                </a:solidFill>
              </a:defRPr>
            </a:lvl1pPr>
            <a:lvl2pPr lvl="1" algn="ctr" rtl="0">
              <a:lnSpc>
                <a:spcPct val="100000"/>
              </a:lnSpc>
              <a:spcBef>
                <a:spcPts val="0"/>
              </a:spcBef>
              <a:spcAft>
                <a:spcPts val="0"/>
              </a:spcAft>
              <a:buClr>
                <a:schemeClr val="accent3"/>
              </a:buClr>
              <a:buSzPts val="2100"/>
              <a:buNone/>
              <a:defRPr sz="2100">
                <a:solidFill>
                  <a:schemeClr val="accent3"/>
                </a:solidFill>
              </a:defRPr>
            </a:lvl2pPr>
            <a:lvl3pPr lvl="2" algn="ctr" rtl="0">
              <a:lnSpc>
                <a:spcPct val="100000"/>
              </a:lnSpc>
              <a:spcBef>
                <a:spcPts val="0"/>
              </a:spcBef>
              <a:spcAft>
                <a:spcPts val="0"/>
              </a:spcAft>
              <a:buClr>
                <a:schemeClr val="accent3"/>
              </a:buClr>
              <a:buSzPts val="2100"/>
              <a:buNone/>
              <a:defRPr sz="2100">
                <a:solidFill>
                  <a:schemeClr val="accent3"/>
                </a:solidFill>
              </a:defRPr>
            </a:lvl3pPr>
            <a:lvl4pPr lvl="3" algn="ctr" rtl="0">
              <a:lnSpc>
                <a:spcPct val="100000"/>
              </a:lnSpc>
              <a:spcBef>
                <a:spcPts val="0"/>
              </a:spcBef>
              <a:spcAft>
                <a:spcPts val="0"/>
              </a:spcAft>
              <a:buClr>
                <a:schemeClr val="accent3"/>
              </a:buClr>
              <a:buSzPts val="2100"/>
              <a:buNone/>
              <a:defRPr sz="2100">
                <a:solidFill>
                  <a:schemeClr val="accent3"/>
                </a:solidFill>
              </a:defRPr>
            </a:lvl4pPr>
            <a:lvl5pPr lvl="4" algn="ctr" rtl="0">
              <a:lnSpc>
                <a:spcPct val="100000"/>
              </a:lnSpc>
              <a:spcBef>
                <a:spcPts val="0"/>
              </a:spcBef>
              <a:spcAft>
                <a:spcPts val="0"/>
              </a:spcAft>
              <a:buClr>
                <a:schemeClr val="accent3"/>
              </a:buClr>
              <a:buSzPts val="2100"/>
              <a:buNone/>
              <a:defRPr sz="2100">
                <a:solidFill>
                  <a:schemeClr val="accent3"/>
                </a:solidFill>
              </a:defRPr>
            </a:lvl5pPr>
            <a:lvl6pPr lvl="5" algn="ctr" rtl="0">
              <a:lnSpc>
                <a:spcPct val="100000"/>
              </a:lnSpc>
              <a:spcBef>
                <a:spcPts val="0"/>
              </a:spcBef>
              <a:spcAft>
                <a:spcPts val="0"/>
              </a:spcAft>
              <a:buClr>
                <a:schemeClr val="accent3"/>
              </a:buClr>
              <a:buSzPts val="2100"/>
              <a:buNone/>
              <a:defRPr sz="2100">
                <a:solidFill>
                  <a:schemeClr val="accent3"/>
                </a:solidFill>
              </a:defRPr>
            </a:lvl6pPr>
            <a:lvl7pPr lvl="6" algn="ctr" rtl="0">
              <a:lnSpc>
                <a:spcPct val="100000"/>
              </a:lnSpc>
              <a:spcBef>
                <a:spcPts val="0"/>
              </a:spcBef>
              <a:spcAft>
                <a:spcPts val="0"/>
              </a:spcAft>
              <a:buClr>
                <a:schemeClr val="accent3"/>
              </a:buClr>
              <a:buSzPts val="2100"/>
              <a:buNone/>
              <a:defRPr sz="2100">
                <a:solidFill>
                  <a:schemeClr val="accent3"/>
                </a:solidFill>
              </a:defRPr>
            </a:lvl7pPr>
            <a:lvl8pPr lvl="7" algn="ctr" rtl="0">
              <a:lnSpc>
                <a:spcPct val="100000"/>
              </a:lnSpc>
              <a:spcBef>
                <a:spcPts val="0"/>
              </a:spcBef>
              <a:spcAft>
                <a:spcPts val="0"/>
              </a:spcAft>
              <a:buClr>
                <a:schemeClr val="accent3"/>
              </a:buClr>
              <a:buSzPts val="2100"/>
              <a:buNone/>
              <a:defRPr sz="2100">
                <a:solidFill>
                  <a:schemeClr val="accent3"/>
                </a:solidFill>
              </a:defRPr>
            </a:lvl8pPr>
            <a:lvl9pPr lvl="8" algn="ctr" rtl="0">
              <a:lnSpc>
                <a:spcPct val="100000"/>
              </a:lnSpc>
              <a:spcBef>
                <a:spcPts val="0"/>
              </a:spcBef>
              <a:spcAft>
                <a:spcPts val="0"/>
              </a:spcAft>
              <a:buClr>
                <a:schemeClr val="accent3"/>
              </a:buClr>
              <a:buSzPts val="2100"/>
              <a:buNone/>
              <a:defRPr sz="2100">
                <a:solidFill>
                  <a:schemeClr val="accent3"/>
                </a:solidFill>
              </a:defRPr>
            </a:lvl9pPr>
          </a:lstStyle>
          <a:p>
            <a:endParaRPr/>
          </a:p>
        </p:txBody>
      </p:sp>
      <p:sp>
        <p:nvSpPr>
          <p:cNvPr id="295" name="Google Shape;295;p31"/>
          <p:cNvSpPr/>
          <p:nvPr/>
        </p:nvSpPr>
        <p:spPr>
          <a:xfrm>
            <a:off x="549025" y="0"/>
            <a:ext cx="771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_1">
    <p:spTree>
      <p:nvGrpSpPr>
        <p:cNvPr id="1" name="Shape 299"/>
        <p:cNvGrpSpPr/>
        <p:nvPr/>
      </p:nvGrpSpPr>
      <p:grpSpPr>
        <a:xfrm>
          <a:off x="0" y="0"/>
          <a:ext cx="0" cy="0"/>
          <a:chOff x="0" y="0"/>
          <a:chExt cx="0" cy="0"/>
        </a:xfrm>
      </p:grpSpPr>
      <p:sp>
        <p:nvSpPr>
          <p:cNvPr id="300" name="Google Shape;300;p33"/>
          <p:cNvSpPr/>
          <p:nvPr/>
        </p:nvSpPr>
        <p:spPr>
          <a:xfrm flipH="1">
            <a:off x="5724130" y="0"/>
            <a:ext cx="3420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flipH="1">
            <a:off x="66" y="4198425"/>
            <a:ext cx="5724108"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302" name="Google Shape;302;p33"/>
          <p:cNvSpPr txBox="1">
            <a:spLocks noGrp="1"/>
          </p:cNvSpPr>
          <p:nvPr>
            <p:ph type="title"/>
          </p:nvPr>
        </p:nvSpPr>
        <p:spPr>
          <a:xfrm flipH="1">
            <a:off x="5858874" y="1056188"/>
            <a:ext cx="2571900" cy="2456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None/>
              <a:defRPr sz="3600">
                <a:solidFill>
                  <a:schemeClr val="lt1"/>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303" name="Google Shape;303;p33"/>
          <p:cNvSpPr txBox="1">
            <a:spLocks noGrp="1"/>
          </p:cNvSpPr>
          <p:nvPr>
            <p:ph type="subTitle" idx="1"/>
          </p:nvPr>
        </p:nvSpPr>
        <p:spPr>
          <a:xfrm flipH="1">
            <a:off x="6358901" y="3457613"/>
            <a:ext cx="2071800" cy="62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1">
  <p:cSld name="CUSTOM_29">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1864962" y="2980325"/>
            <a:ext cx="54141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06" name="Google Shape;306;p34"/>
          <p:cNvSpPr txBox="1">
            <a:spLocks noGrp="1"/>
          </p:cNvSpPr>
          <p:nvPr>
            <p:ph type="subTitle" idx="1"/>
          </p:nvPr>
        </p:nvSpPr>
        <p:spPr>
          <a:xfrm>
            <a:off x="1864950" y="3773800"/>
            <a:ext cx="5414100" cy="3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p34"/>
          <p:cNvSpPr/>
          <p:nvPr/>
        </p:nvSpPr>
        <p:spPr>
          <a:xfrm rot="5400000">
            <a:off x="4186500" y="171900"/>
            <a:ext cx="771000" cy="917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34"/>
          <p:cNvGrpSpPr/>
          <p:nvPr/>
        </p:nvGrpSpPr>
        <p:grpSpPr>
          <a:xfrm rot="10800000" flipH="1">
            <a:off x="6688757" y="140400"/>
            <a:ext cx="2568012" cy="1613144"/>
            <a:chOff x="5356111" y="432113"/>
            <a:chExt cx="2568012" cy="1613144"/>
          </a:xfrm>
        </p:grpSpPr>
        <p:grpSp>
          <p:nvGrpSpPr>
            <p:cNvPr id="309" name="Google Shape;309;p34"/>
            <p:cNvGrpSpPr/>
            <p:nvPr/>
          </p:nvGrpSpPr>
          <p:grpSpPr>
            <a:xfrm rot="-1799872">
              <a:off x="5501536" y="975906"/>
              <a:ext cx="1053222" cy="863926"/>
              <a:chOff x="5051370" y="357013"/>
              <a:chExt cx="1053154" cy="863871"/>
            </a:xfrm>
          </p:grpSpPr>
          <p:grpSp>
            <p:nvGrpSpPr>
              <p:cNvPr id="310" name="Google Shape;310;p34"/>
              <p:cNvGrpSpPr/>
              <p:nvPr/>
            </p:nvGrpSpPr>
            <p:grpSpPr>
              <a:xfrm rot="-1799972">
                <a:off x="5084625" y="866735"/>
                <a:ext cx="460060" cy="256293"/>
                <a:chOff x="2987600" y="4707500"/>
                <a:chExt cx="185850" cy="103525"/>
              </a:xfrm>
            </p:grpSpPr>
            <p:sp>
              <p:nvSpPr>
                <p:cNvPr id="311" name="Google Shape;311;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34"/>
              <p:cNvGrpSpPr/>
              <p:nvPr/>
            </p:nvGrpSpPr>
            <p:grpSpPr>
              <a:xfrm rot="1799972">
                <a:off x="5611210" y="866745"/>
                <a:ext cx="460060" cy="256293"/>
                <a:chOff x="2987600" y="4707500"/>
                <a:chExt cx="185850" cy="103525"/>
              </a:xfrm>
            </p:grpSpPr>
            <p:sp>
              <p:nvSpPr>
                <p:cNvPr id="318" name="Google Shape;31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4"/>
              <p:cNvGrpSpPr/>
              <p:nvPr/>
            </p:nvGrpSpPr>
            <p:grpSpPr>
              <a:xfrm rot="5400000">
                <a:off x="5347920" y="458901"/>
                <a:ext cx="460072" cy="256297"/>
                <a:chOff x="2987600" y="4707500"/>
                <a:chExt cx="185850" cy="103525"/>
              </a:xfrm>
            </p:grpSpPr>
            <p:sp>
              <p:nvSpPr>
                <p:cNvPr id="325" name="Google Shape;32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 name="Google Shape;331;p34"/>
            <p:cNvGrpSpPr/>
            <p:nvPr/>
          </p:nvGrpSpPr>
          <p:grpSpPr>
            <a:xfrm rot="1784480">
              <a:off x="6726020" y="636449"/>
              <a:ext cx="1053185" cy="863896"/>
              <a:chOff x="5051370" y="357013"/>
              <a:chExt cx="1053154" cy="863871"/>
            </a:xfrm>
          </p:grpSpPr>
          <p:grpSp>
            <p:nvGrpSpPr>
              <p:cNvPr id="332" name="Google Shape;332;p34"/>
              <p:cNvGrpSpPr/>
              <p:nvPr/>
            </p:nvGrpSpPr>
            <p:grpSpPr>
              <a:xfrm rot="-1799972">
                <a:off x="5084625" y="866735"/>
                <a:ext cx="460060" cy="256293"/>
                <a:chOff x="2987600" y="4707500"/>
                <a:chExt cx="185850" cy="103525"/>
              </a:xfrm>
            </p:grpSpPr>
            <p:sp>
              <p:nvSpPr>
                <p:cNvPr id="333" name="Google Shape;33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34"/>
              <p:cNvGrpSpPr/>
              <p:nvPr/>
            </p:nvGrpSpPr>
            <p:grpSpPr>
              <a:xfrm rot="1799972">
                <a:off x="5611210" y="866745"/>
                <a:ext cx="460060" cy="256293"/>
                <a:chOff x="2987600" y="4707500"/>
                <a:chExt cx="185850" cy="103525"/>
              </a:xfrm>
            </p:grpSpPr>
            <p:sp>
              <p:nvSpPr>
                <p:cNvPr id="340" name="Google Shape;34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34"/>
              <p:cNvGrpSpPr/>
              <p:nvPr/>
            </p:nvGrpSpPr>
            <p:grpSpPr>
              <a:xfrm rot="5400000">
                <a:off x="5347920" y="458901"/>
                <a:ext cx="460072" cy="256297"/>
                <a:chOff x="2987600" y="4707500"/>
                <a:chExt cx="185850" cy="103525"/>
              </a:xfrm>
            </p:grpSpPr>
            <p:sp>
              <p:nvSpPr>
                <p:cNvPr id="347" name="Google Shape;347;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53" name="Google Shape;353;p34"/>
          <p:cNvGrpSpPr/>
          <p:nvPr/>
        </p:nvGrpSpPr>
        <p:grpSpPr>
          <a:xfrm rot="10800000">
            <a:off x="-112768" y="140400"/>
            <a:ext cx="2568012" cy="1613144"/>
            <a:chOff x="5356111" y="432113"/>
            <a:chExt cx="2568012" cy="1613144"/>
          </a:xfrm>
        </p:grpSpPr>
        <p:grpSp>
          <p:nvGrpSpPr>
            <p:cNvPr id="354" name="Google Shape;354;p34"/>
            <p:cNvGrpSpPr/>
            <p:nvPr/>
          </p:nvGrpSpPr>
          <p:grpSpPr>
            <a:xfrm rot="-1799872">
              <a:off x="5501536" y="975906"/>
              <a:ext cx="1053222" cy="863926"/>
              <a:chOff x="5051370" y="357013"/>
              <a:chExt cx="1053154" cy="863871"/>
            </a:xfrm>
          </p:grpSpPr>
          <p:grpSp>
            <p:nvGrpSpPr>
              <p:cNvPr id="355" name="Google Shape;355;p34"/>
              <p:cNvGrpSpPr/>
              <p:nvPr/>
            </p:nvGrpSpPr>
            <p:grpSpPr>
              <a:xfrm rot="-1799972">
                <a:off x="5084625" y="866735"/>
                <a:ext cx="460060" cy="256293"/>
                <a:chOff x="2987600" y="4707500"/>
                <a:chExt cx="185850" cy="103525"/>
              </a:xfrm>
            </p:grpSpPr>
            <p:sp>
              <p:nvSpPr>
                <p:cNvPr id="356" name="Google Shape;356;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34"/>
              <p:cNvGrpSpPr/>
              <p:nvPr/>
            </p:nvGrpSpPr>
            <p:grpSpPr>
              <a:xfrm rot="1799972">
                <a:off x="5611210" y="866745"/>
                <a:ext cx="460060" cy="256293"/>
                <a:chOff x="2987600" y="4707500"/>
                <a:chExt cx="185850" cy="103525"/>
              </a:xfrm>
            </p:grpSpPr>
            <p:sp>
              <p:nvSpPr>
                <p:cNvPr id="363" name="Google Shape;36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4"/>
              <p:cNvGrpSpPr/>
              <p:nvPr/>
            </p:nvGrpSpPr>
            <p:grpSpPr>
              <a:xfrm rot="5400000">
                <a:off x="5347920" y="458901"/>
                <a:ext cx="460072" cy="256297"/>
                <a:chOff x="2987600" y="4707500"/>
                <a:chExt cx="185850" cy="103525"/>
              </a:xfrm>
            </p:grpSpPr>
            <p:sp>
              <p:nvSpPr>
                <p:cNvPr id="370" name="Google Shape;37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34"/>
            <p:cNvGrpSpPr/>
            <p:nvPr/>
          </p:nvGrpSpPr>
          <p:grpSpPr>
            <a:xfrm rot="1784480">
              <a:off x="6726020" y="636449"/>
              <a:ext cx="1053185" cy="863896"/>
              <a:chOff x="5051370" y="357013"/>
              <a:chExt cx="1053154" cy="863871"/>
            </a:xfrm>
          </p:grpSpPr>
          <p:grpSp>
            <p:nvGrpSpPr>
              <p:cNvPr id="377" name="Google Shape;377;p34"/>
              <p:cNvGrpSpPr/>
              <p:nvPr/>
            </p:nvGrpSpPr>
            <p:grpSpPr>
              <a:xfrm rot="-1799972">
                <a:off x="5084625" y="866735"/>
                <a:ext cx="460060" cy="256293"/>
                <a:chOff x="2987600" y="4707500"/>
                <a:chExt cx="185850" cy="103525"/>
              </a:xfrm>
            </p:grpSpPr>
            <p:sp>
              <p:nvSpPr>
                <p:cNvPr id="378" name="Google Shape;37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34"/>
              <p:cNvGrpSpPr/>
              <p:nvPr/>
            </p:nvGrpSpPr>
            <p:grpSpPr>
              <a:xfrm rot="1799972">
                <a:off x="5611210" y="866745"/>
                <a:ext cx="460060" cy="256293"/>
                <a:chOff x="2987600" y="4707500"/>
                <a:chExt cx="185850" cy="103525"/>
              </a:xfrm>
            </p:grpSpPr>
            <p:sp>
              <p:nvSpPr>
                <p:cNvPr id="385" name="Google Shape;38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4"/>
              <p:cNvGrpSpPr/>
              <p:nvPr/>
            </p:nvGrpSpPr>
            <p:grpSpPr>
              <a:xfrm rot="5400000">
                <a:off x="5347920" y="458901"/>
                <a:ext cx="460072" cy="256297"/>
                <a:chOff x="2987600" y="4707500"/>
                <a:chExt cx="185850" cy="103525"/>
              </a:xfrm>
            </p:grpSpPr>
            <p:sp>
              <p:nvSpPr>
                <p:cNvPr id="392" name="Google Shape;392;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23">
    <p:spTree>
      <p:nvGrpSpPr>
        <p:cNvPr id="1" name="Shape 398"/>
        <p:cNvGrpSpPr/>
        <p:nvPr/>
      </p:nvGrpSpPr>
      <p:grpSpPr>
        <a:xfrm>
          <a:off x="0" y="0"/>
          <a:ext cx="0" cy="0"/>
          <a:chOff x="0" y="0"/>
          <a:chExt cx="0" cy="0"/>
        </a:xfrm>
      </p:grpSpPr>
      <p:sp>
        <p:nvSpPr>
          <p:cNvPr id="399" name="Google Shape;399;p35"/>
          <p:cNvSpPr/>
          <p:nvPr/>
        </p:nvSpPr>
        <p:spPr>
          <a:xfrm rot="10800000" flipH="1">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txBox="1">
            <a:spLocks noGrp="1"/>
          </p:cNvSpPr>
          <p:nvPr>
            <p:ph type="title"/>
          </p:nvPr>
        </p:nvSpPr>
        <p:spPr>
          <a:xfrm>
            <a:off x="934525" y="1068400"/>
            <a:ext cx="7496400" cy="4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1" name="Google Shape;401;p35"/>
          <p:cNvSpPr txBox="1">
            <a:spLocks noGrp="1"/>
          </p:cNvSpPr>
          <p:nvPr>
            <p:ph type="subTitle" idx="1"/>
          </p:nvPr>
        </p:nvSpPr>
        <p:spPr>
          <a:xfrm>
            <a:off x="1710719" y="3544425"/>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02" name="Google Shape;402;p35"/>
          <p:cNvSpPr txBox="1">
            <a:spLocks noGrp="1"/>
          </p:cNvSpPr>
          <p:nvPr>
            <p:ph type="subTitle" idx="2"/>
          </p:nvPr>
        </p:nvSpPr>
        <p:spPr>
          <a:xfrm>
            <a:off x="1710719" y="32463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3" name="Google Shape;403;p35"/>
          <p:cNvSpPr txBox="1">
            <a:spLocks noGrp="1"/>
          </p:cNvSpPr>
          <p:nvPr>
            <p:ph type="subTitle" idx="3"/>
          </p:nvPr>
        </p:nvSpPr>
        <p:spPr>
          <a:xfrm>
            <a:off x="4199438" y="3544425"/>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04" name="Google Shape;404;p35"/>
          <p:cNvSpPr txBox="1">
            <a:spLocks noGrp="1"/>
          </p:cNvSpPr>
          <p:nvPr>
            <p:ph type="subTitle" idx="4"/>
          </p:nvPr>
        </p:nvSpPr>
        <p:spPr>
          <a:xfrm>
            <a:off x="4199464" y="32463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5" name="Google Shape;405;p35"/>
          <p:cNvSpPr txBox="1">
            <a:spLocks noGrp="1"/>
          </p:cNvSpPr>
          <p:nvPr>
            <p:ph type="subTitle" idx="5"/>
          </p:nvPr>
        </p:nvSpPr>
        <p:spPr>
          <a:xfrm>
            <a:off x="6688182" y="3544425"/>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06" name="Google Shape;406;p35"/>
          <p:cNvSpPr txBox="1">
            <a:spLocks noGrp="1"/>
          </p:cNvSpPr>
          <p:nvPr>
            <p:ph type="subTitle" idx="6"/>
          </p:nvPr>
        </p:nvSpPr>
        <p:spPr>
          <a:xfrm>
            <a:off x="6688231" y="32463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07" name="Google Shape;407;p35"/>
          <p:cNvGrpSpPr/>
          <p:nvPr/>
        </p:nvGrpSpPr>
        <p:grpSpPr>
          <a:xfrm flipH="1">
            <a:off x="7647474" y="1015067"/>
            <a:ext cx="1057682" cy="897734"/>
            <a:chOff x="5051370" y="357013"/>
            <a:chExt cx="1053154" cy="863871"/>
          </a:xfrm>
        </p:grpSpPr>
        <p:grpSp>
          <p:nvGrpSpPr>
            <p:cNvPr id="408" name="Google Shape;408;p35"/>
            <p:cNvGrpSpPr/>
            <p:nvPr/>
          </p:nvGrpSpPr>
          <p:grpSpPr>
            <a:xfrm rot="-1799972">
              <a:off x="5084625" y="866735"/>
              <a:ext cx="460060" cy="256293"/>
              <a:chOff x="2987600" y="4707500"/>
              <a:chExt cx="185850" cy="103525"/>
            </a:xfrm>
          </p:grpSpPr>
          <p:sp>
            <p:nvSpPr>
              <p:cNvPr id="409" name="Google Shape;40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5"/>
            <p:cNvGrpSpPr/>
            <p:nvPr/>
          </p:nvGrpSpPr>
          <p:grpSpPr>
            <a:xfrm rot="1799972">
              <a:off x="5611210" y="866745"/>
              <a:ext cx="460060" cy="256293"/>
              <a:chOff x="2987600" y="4707500"/>
              <a:chExt cx="185850" cy="103525"/>
            </a:xfrm>
          </p:grpSpPr>
          <p:sp>
            <p:nvSpPr>
              <p:cNvPr id="416" name="Google Shape;416;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5"/>
            <p:cNvGrpSpPr/>
            <p:nvPr/>
          </p:nvGrpSpPr>
          <p:grpSpPr>
            <a:xfrm rot="5400000">
              <a:off x="5347920" y="458901"/>
              <a:ext cx="460072" cy="256297"/>
              <a:chOff x="2987600" y="4707500"/>
              <a:chExt cx="185850" cy="103525"/>
            </a:xfrm>
          </p:grpSpPr>
          <p:sp>
            <p:nvSpPr>
              <p:cNvPr id="423" name="Google Shape;42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 name="Google Shape;429;p35"/>
          <p:cNvGrpSpPr/>
          <p:nvPr/>
        </p:nvGrpSpPr>
        <p:grpSpPr>
          <a:xfrm rot="-1835590" flipH="1">
            <a:off x="7154195" y="338865"/>
            <a:ext cx="1066731" cy="890394"/>
            <a:chOff x="5051370" y="357013"/>
            <a:chExt cx="1053154" cy="863871"/>
          </a:xfrm>
        </p:grpSpPr>
        <p:grpSp>
          <p:nvGrpSpPr>
            <p:cNvPr id="430" name="Google Shape;430;p35"/>
            <p:cNvGrpSpPr/>
            <p:nvPr/>
          </p:nvGrpSpPr>
          <p:grpSpPr>
            <a:xfrm rot="-1799972">
              <a:off x="5084625" y="866735"/>
              <a:ext cx="460060" cy="256293"/>
              <a:chOff x="2987600" y="4707500"/>
              <a:chExt cx="185850" cy="103525"/>
            </a:xfrm>
          </p:grpSpPr>
          <p:sp>
            <p:nvSpPr>
              <p:cNvPr id="431" name="Google Shape;431;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5"/>
            <p:cNvGrpSpPr/>
            <p:nvPr/>
          </p:nvGrpSpPr>
          <p:grpSpPr>
            <a:xfrm rot="1799972">
              <a:off x="5611210" y="866745"/>
              <a:ext cx="460060" cy="256293"/>
              <a:chOff x="2987600" y="4707500"/>
              <a:chExt cx="185850" cy="103525"/>
            </a:xfrm>
          </p:grpSpPr>
          <p:sp>
            <p:nvSpPr>
              <p:cNvPr id="438" name="Google Shape;438;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35"/>
            <p:cNvGrpSpPr/>
            <p:nvPr/>
          </p:nvGrpSpPr>
          <p:grpSpPr>
            <a:xfrm rot="5400000">
              <a:off x="5347920" y="458901"/>
              <a:ext cx="460072" cy="256297"/>
              <a:chOff x="2987600" y="4707500"/>
              <a:chExt cx="185850" cy="103525"/>
            </a:xfrm>
          </p:grpSpPr>
          <p:sp>
            <p:nvSpPr>
              <p:cNvPr id="445" name="Google Shape;44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1" name="Google Shape;451;p35"/>
          <p:cNvGrpSpPr/>
          <p:nvPr/>
        </p:nvGrpSpPr>
        <p:grpSpPr>
          <a:xfrm>
            <a:off x="668098" y="1015067"/>
            <a:ext cx="1057682" cy="897734"/>
            <a:chOff x="5051370" y="357013"/>
            <a:chExt cx="1053154" cy="863871"/>
          </a:xfrm>
        </p:grpSpPr>
        <p:grpSp>
          <p:nvGrpSpPr>
            <p:cNvPr id="452" name="Google Shape;452;p35"/>
            <p:cNvGrpSpPr/>
            <p:nvPr/>
          </p:nvGrpSpPr>
          <p:grpSpPr>
            <a:xfrm rot="-1799972">
              <a:off x="5084625" y="866735"/>
              <a:ext cx="460060" cy="256293"/>
              <a:chOff x="2987600" y="4707500"/>
              <a:chExt cx="185850" cy="103525"/>
            </a:xfrm>
          </p:grpSpPr>
          <p:sp>
            <p:nvSpPr>
              <p:cNvPr id="453" name="Google Shape;45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35"/>
            <p:cNvGrpSpPr/>
            <p:nvPr/>
          </p:nvGrpSpPr>
          <p:grpSpPr>
            <a:xfrm rot="1799972">
              <a:off x="5611210" y="866745"/>
              <a:ext cx="460060" cy="256293"/>
              <a:chOff x="2987600" y="4707500"/>
              <a:chExt cx="185850" cy="103525"/>
            </a:xfrm>
          </p:grpSpPr>
          <p:sp>
            <p:nvSpPr>
              <p:cNvPr id="460" name="Google Shape;460;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5"/>
            <p:cNvGrpSpPr/>
            <p:nvPr/>
          </p:nvGrpSpPr>
          <p:grpSpPr>
            <a:xfrm rot="5400000">
              <a:off x="5347920" y="458901"/>
              <a:ext cx="460072" cy="256297"/>
              <a:chOff x="2987600" y="4707500"/>
              <a:chExt cx="185850" cy="103525"/>
            </a:xfrm>
          </p:grpSpPr>
          <p:sp>
            <p:nvSpPr>
              <p:cNvPr id="467" name="Google Shape;467;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 name="Google Shape;473;p35"/>
          <p:cNvGrpSpPr/>
          <p:nvPr/>
        </p:nvGrpSpPr>
        <p:grpSpPr>
          <a:xfrm rot="1835590">
            <a:off x="1152329" y="338865"/>
            <a:ext cx="1066731" cy="890394"/>
            <a:chOff x="5051370" y="357013"/>
            <a:chExt cx="1053154" cy="863871"/>
          </a:xfrm>
        </p:grpSpPr>
        <p:grpSp>
          <p:nvGrpSpPr>
            <p:cNvPr id="474" name="Google Shape;474;p35"/>
            <p:cNvGrpSpPr/>
            <p:nvPr/>
          </p:nvGrpSpPr>
          <p:grpSpPr>
            <a:xfrm rot="-1799972">
              <a:off x="5084625" y="866735"/>
              <a:ext cx="460060" cy="256293"/>
              <a:chOff x="2987600" y="4707500"/>
              <a:chExt cx="185850" cy="103525"/>
            </a:xfrm>
          </p:grpSpPr>
          <p:sp>
            <p:nvSpPr>
              <p:cNvPr id="475" name="Google Shape;47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5"/>
            <p:cNvGrpSpPr/>
            <p:nvPr/>
          </p:nvGrpSpPr>
          <p:grpSpPr>
            <a:xfrm rot="1799972">
              <a:off x="5611210" y="866745"/>
              <a:ext cx="460060" cy="256293"/>
              <a:chOff x="2987600" y="4707500"/>
              <a:chExt cx="185850" cy="103525"/>
            </a:xfrm>
          </p:grpSpPr>
          <p:sp>
            <p:nvSpPr>
              <p:cNvPr id="482" name="Google Shape;482;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35"/>
            <p:cNvGrpSpPr/>
            <p:nvPr/>
          </p:nvGrpSpPr>
          <p:grpSpPr>
            <a:xfrm rot="5400000">
              <a:off x="5347920" y="458901"/>
              <a:ext cx="460072" cy="256297"/>
              <a:chOff x="2987600" y="4707500"/>
              <a:chExt cx="185850" cy="103525"/>
            </a:xfrm>
          </p:grpSpPr>
          <p:sp>
            <p:nvSpPr>
              <p:cNvPr id="489" name="Google Shape;48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3">
  <p:cSld name="CUSTOM_23_1">
    <p:spTree>
      <p:nvGrpSpPr>
        <p:cNvPr id="1" name="Shape 495"/>
        <p:cNvGrpSpPr/>
        <p:nvPr/>
      </p:nvGrpSpPr>
      <p:grpSpPr>
        <a:xfrm>
          <a:off x="0" y="0"/>
          <a:ext cx="0" cy="0"/>
          <a:chOff x="0" y="0"/>
          <a:chExt cx="0" cy="0"/>
        </a:xfrm>
      </p:grpSpPr>
      <p:sp>
        <p:nvSpPr>
          <p:cNvPr id="496" name="Google Shape;496;p36"/>
          <p:cNvSpPr/>
          <p:nvPr/>
        </p:nvSpPr>
        <p:spPr>
          <a:xfrm rot="10800000" flipH="1">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txBox="1">
            <a:spLocks noGrp="1"/>
          </p:cNvSpPr>
          <p:nvPr>
            <p:ph type="title"/>
          </p:nvPr>
        </p:nvSpPr>
        <p:spPr>
          <a:xfrm>
            <a:off x="934525" y="1068400"/>
            <a:ext cx="20193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8" name="Google Shape;498;p36"/>
          <p:cNvSpPr txBox="1">
            <a:spLocks noGrp="1"/>
          </p:cNvSpPr>
          <p:nvPr>
            <p:ph type="ctrTitle" idx="2"/>
          </p:nvPr>
        </p:nvSpPr>
        <p:spPr>
          <a:xfrm>
            <a:off x="5811475" y="2261068"/>
            <a:ext cx="26193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b="0">
                <a:solidFill>
                  <a:schemeClr val="dk1"/>
                </a:solidFill>
              </a:defRPr>
            </a:lvl1pPr>
            <a:lvl2pPr lvl="1"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9pPr>
          </a:lstStyle>
          <a:p>
            <a:endParaRPr/>
          </a:p>
        </p:txBody>
      </p:sp>
      <p:sp>
        <p:nvSpPr>
          <p:cNvPr id="499" name="Google Shape;499;p36"/>
          <p:cNvSpPr txBox="1">
            <a:spLocks noGrp="1"/>
          </p:cNvSpPr>
          <p:nvPr>
            <p:ph type="ctrTitle" idx="3"/>
          </p:nvPr>
        </p:nvSpPr>
        <p:spPr>
          <a:xfrm>
            <a:off x="5811475" y="1068393"/>
            <a:ext cx="26193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b="0">
                <a:solidFill>
                  <a:schemeClr val="dk1"/>
                </a:solidFill>
              </a:defRPr>
            </a:lvl1pPr>
            <a:lvl2pPr lvl="1"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2pPr>
            <a:lvl3pPr lvl="2"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3pPr>
            <a:lvl4pPr lvl="3"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4pPr>
            <a:lvl5pPr lvl="4"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5pPr>
            <a:lvl6pPr lvl="5"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6pPr>
            <a:lvl7pPr lvl="6"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7pPr>
            <a:lvl8pPr lvl="7"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8pPr>
            <a:lvl9pPr lvl="8" algn="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9pPr>
          </a:lstStyle>
          <a:p>
            <a:endParaRPr/>
          </a:p>
        </p:txBody>
      </p:sp>
      <p:sp>
        <p:nvSpPr>
          <p:cNvPr id="500" name="Google Shape;500;p36"/>
          <p:cNvSpPr txBox="1">
            <a:spLocks noGrp="1"/>
          </p:cNvSpPr>
          <p:nvPr>
            <p:ph type="subTitle" idx="1"/>
          </p:nvPr>
        </p:nvSpPr>
        <p:spPr>
          <a:xfrm>
            <a:off x="5811475" y="1371089"/>
            <a:ext cx="26193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r" rtl="0">
              <a:lnSpc>
                <a:spcPct val="100000"/>
              </a:lnSpc>
              <a:spcBef>
                <a:spcPts val="0"/>
              </a:spcBef>
              <a:spcAft>
                <a:spcPts val="0"/>
              </a:spcAft>
              <a:buClr>
                <a:schemeClr val="dk1"/>
              </a:buClr>
              <a:buSzPts val="1100"/>
              <a:buNone/>
              <a:defRPr sz="1100">
                <a:solidFill>
                  <a:schemeClr val="dk1"/>
                </a:solidFill>
              </a:defRPr>
            </a:lvl2pPr>
            <a:lvl3pPr lvl="2" algn="r" rtl="0">
              <a:lnSpc>
                <a:spcPct val="100000"/>
              </a:lnSpc>
              <a:spcBef>
                <a:spcPts val="0"/>
              </a:spcBef>
              <a:spcAft>
                <a:spcPts val="0"/>
              </a:spcAft>
              <a:buClr>
                <a:schemeClr val="dk1"/>
              </a:buClr>
              <a:buSzPts val="1100"/>
              <a:buNone/>
              <a:defRPr sz="1100">
                <a:solidFill>
                  <a:schemeClr val="dk1"/>
                </a:solidFill>
              </a:defRPr>
            </a:lvl3pPr>
            <a:lvl4pPr lvl="3" algn="r" rtl="0">
              <a:lnSpc>
                <a:spcPct val="100000"/>
              </a:lnSpc>
              <a:spcBef>
                <a:spcPts val="0"/>
              </a:spcBef>
              <a:spcAft>
                <a:spcPts val="0"/>
              </a:spcAft>
              <a:buClr>
                <a:schemeClr val="dk1"/>
              </a:buClr>
              <a:buSzPts val="1100"/>
              <a:buNone/>
              <a:defRPr sz="1100">
                <a:solidFill>
                  <a:schemeClr val="dk1"/>
                </a:solidFill>
              </a:defRPr>
            </a:lvl4pPr>
            <a:lvl5pPr lvl="4" algn="r" rtl="0">
              <a:lnSpc>
                <a:spcPct val="100000"/>
              </a:lnSpc>
              <a:spcBef>
                <a:spcPts val="0"/>
              </a:spcBef>
              <a:spcAft>
                <a:spcPts val="0"/>
              </a:spcAft>
              <a:buClr>
                <a:schemeClr val="dk1"/>
              </a:buClr>
              <a:buSzPts val="1100"/>
              <a:buNone/>
              <a:defRPr sz="1100">
                <a:solidFill>
                  <a:schemeClr val="dk1"/>
                </a:solidFill>
              </a:defRPr>
            </a:lvl5pPr>
            <a:lvl6pPr lvl="5" algn="r" rtl="0">
              <a:lnSpc>
                <a:spcPct val="100000"/>
              </a:lnSpc>
              <a:spcBef>
                <a:spcPts val="0"/>
              </a:spcBef>
              <a:spcAft>
                <a:spcPts val="0"/>
              </a:spcAft>
              <a:buClr>
                <a:schemeClr val="dk1"/>
              </a:buClr>
              <a:buSzPts val="1100"/>
              <a:buNone/>
              <a:defRPr sz="1100">
                <a:solidFill>
                  <a:schemeClr val="dk1"/>
                </a:solidFill>
              </a:defRPr>
            </a:lvl6pPr>
            <a:lvl7pPr lvl="6" algn="r" rtl="0">
              <a:lnSpc>
                <a:spcPct val="100000"/>
              </a:lnSpc>
              <a:spcBef>
                <a:spcPts val="0"/>
              </a:spcBef>
              <a:spcAft>
                <a:spcPts val="0"/>
              </a:spcAft>
              <a:buClr>
                <a:schemeClr val="dk1"/>
              </a:buClr>
              <a:buSzPts val="1100"/>
              <a:buNone/>
              <a:defRPr sz="1100">
                <a:solidFill>
                  <a:schemeClr val="dk1"/>
                </a:solidFill>
              </a:defRPr>
            </a:lvl7pPr>
            <a:lvl8pPr lvl="7" algn="r" rtl="0">
              <a:lnSpc>
                <a:spcPct val="100000"/>
              </a:lnSpc>
              <a:spcBef>
                <a:spcPts val="0"/>
              </a:spcBef>
              <a:spcAft>
                <a:spcPts val="0"/>
              </a:spcAft>
              <a:buClr>
                <a:schemeClr val="dk1"/>
              </a:buClr>
              <a:buSzPts val="1100"/>
              <a:buNone/>
              <a:defRPr sz="1100">
                <a:solidFill>
                  <a:schemeClr val="dk1"/>
                </a:solidFill>
              </a:defRPr>
            </a:lvl8pPr>
            <a:lvl9pPr lvl="8" algn="r"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501" name="Google Shape;501;p36"/>
          <p:cNvSpPr txBox="1">
            <a:spLocks noGrp="1"/>
          </p:cNvSpPr>
          <p:nvPr>
            <p:ph type="subTitle" idx="4"/>
          </p:nvPr>
        </p:nvSpPr>
        <p:spPr>
          <a:xfrm>
            <a:off x="5811475" y="2563764"/>
            <a:ext cx="26193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502" name="Google Shape;502;p36"/>
          <p:cNvSpPr txBox="1">
            <a:spLocks noGrp="1"/>
          </p:cNvSpPr>
          <p:nvPr>
            <p:ph type="ctrTitle" idx="5"/>
          </p:nvPr>
        </p:nvSpPr>
        <p:spPr>
          <a:xfrm>
            <a:off x="5811475" y="3453750"/>
            <a:ext cx="26193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b="0">
                <a:solidFill>
                  <a:schemeClr val="dk1"/>
                </a:solidFill>
              </a:defRPr>
            </a:lvl1pPr>
            <a:lvl2pPr lvl="1"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1600" b="0">
                <a:solidFill>
                  <a:schemeClr val="dk1"/>
                </a:solidFill>
                <a:latin typeface="Anton"/>
                <a:ea typeface="Anton"/>
                <a:cs typeface="Anton"/>
                <a:sym typeface="Anton"/>
              </a:defRPr>
            </a:lvl9pPr>
          </a:lstStyle>
          <a:p>
            <a:endParaRPr/>
          </a:p>
        </p:txBody>
      </p:sp>
      <p:sp>
        <p:nvSpPr>
          <p:cNvPr id="503" name="Google Shape;503;p36"/>
          <p:cNvSpPr txBox="1">
            <a:spLocks noGrp="1"/>
          </p:cNvSpPr>
          <p:nvPr>
            <p:ph type="subTitle" idx="6"/>
          </p:nvPr>
        </p:nvSpPr>
        <p:spPr>
          <a:xfrm>
            <a:off x="5811475" y="3759500"/>
            <a:ext cx="2619300" cy="56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100">
                <a:solidFill>
                  <a:schemeClr val="dk1"/>
                </a:solidFill>
              </a:defRPr>
            </a:lvl2pPr>
            <a:lvl3pPr lvl="2" algn="ctr" rtl="0">
              <a:lnSpc>
                <a:spcPct val="100000"/>
              </a:lnSpc>
              <a:spcBef>
                <a:spcPts val="0"/>
              </a:spcBef>
              <a:spcAft>
                <a:spcPts val="0"/>
              </a:spcAft>
              <a:buClr>
                <a:schemeClr val="dk1"/>
              </a:buClr>
              <a:buSzPts val="1100"/>
              <a:buNone/>
              <a:defRPr sz="1100">
                <a:solidFill>
                  <a:schemeClr val="dk1"/>
                </a:solidFill>
              </a:defRPr>
            </a:lvl3pPr>
            <a:lvl4pPr lvl="3" algn="ctr" rtl="0">
              <a:lnSpc>
                <a:spcPct val="100000"/>
              </a:lnSpc>
              <a:spcBef>
                <a:spcPts val="0"/>
              </a:spcBef>
              <a:spcAft>
                <a:spcPts val="0"/>
              </a:spcAft>
              <a:buClr>
                <a:schemeClr val="dk1"/>
              </a:buClr>
              <a:buSzPts val="1100"/>
              <a:buNone/>
              <a:defRPr sz="1100">
                <a:solidFill>
                  <a:schemeClr val="dk1"/>
                </a:solidFill>
              </a:defRPr>
            </a:lvl4pPr>
            <a:lvl5pPr lvl="4" algn="ctr" rtl="0">
              <a:lnSpc>
                <a:spcPct val="100000"/>
              </a:lnSpc>
              <a:spcBef>
                <a:spcPts val="0"/>
              </a:spcBef>
              <a:spcAft>
                <a:spcPts val="0"/>
              </a:spcAft>
              <a:buClr>
                <a:schemeClr val="dk1"/>
              </a:buClr>
              <a:buSzPts val="1100"/>
              <a:buNone/>
              <a:defRPr sz="1100">
                <a:solidFill>
                  <a:schemeClr val="dk1"/>
                </a:solidFill>
              </a:defRPr>
            </a:lvl5pPr>
            <a:lvl6pPr lvl="5" algn="ctr" rtl="0">
              <a:lnSpc>
                <a:spcPct val="100000"/>
              </a:lnSpc>
              <a:spcBef>
                <a:spcPts val="0"/>
              </a:spcBef>
              <a:spcAft>
                <a:spcPts val="0"/>
              </a:spcAft>
              <a:buClr>
                <a:schemeClr val="dk1"/>
              </a:buClr>
              <a:buSzPts val="1100"/>
              <a:buNone/>
              <a:defRPr sz="1100">
                <a:solidFill>
                  <a:schemeClr val="dk1"/>
                </a:solidFill>
              </a:defRPr>
            </a:lvl6pPr>
            <a:lvl7pPr lvl="6" algn="ctr" rtl="0">
              <a:lnSpc>
                <a:spcPct val="100000"/>
              </a:lnSpc>
              <a:spcBef>
                <a:spcPts val="0"/>
              </a:spcBef>
              <a:spcAft>
                <a:spcPts val="0"/>
              </a:spcAft>
              <a:buClr>
                <a:schemeClr val="dk1"/>
              </a:buClr>
              <a:buSzPts val="1100"/>
              <a:buNone/>
              <a:defRPr sz="1100">
                <a:solidFill>
                  <a:schemeClr val="dk1"/>
                </a:solidFill>
              </a:defRPr>
            </a:lvl7pPr>
            <a:lvl8pPr lvl="7" algn="ctr" rtl="0">
              <a:lnSpc>
                <a:spcPct val="100000"/>
              </a:lnSpc>
              <a:spcBef>
                <a:spcPts val="0"/>
              </a:spcBef>
              <a:spcAft>
                <a:spcPts val="0"/>
              </a:spcAft>
              <a:buClr>
                <a:schemeClr val="dk1"/>
              </a:buClr>
              <a:buSzPts val="1100"/>
              <a:buNone/>
              <a:defRPr sz="1100">
                <a:solidFill>
                  <a:schemeClr val="dk1"/>
                </a:solidFill>
              </a:defRPr>
            </a:lvl8pPr>
            <a:lvl9pPr lvl="8" algn="ctr" rtl="0">
              <a:lnSpc>
                <a:spcPct val="100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4">
  <p:cSld name="CUSTOM_23_1_1">
    <p:bg>
      <p:bgPr>
        <a:solidFill>
          <a:schemeClr val="dk1"/>
        </a:solidFill>
        <a:effectLst/>
      </p:bgPr>
    </p:bg>
    <p:spTree>
      <p:nvGrpSpPr>
        <p:cNvPr id="1" name="Shape 504"/>
        <p:cNvGrpSpPr/>
        <p:nvPr/>
      </p:nvGrpSpPr>
      <p:grpSpPr>
        <a:xfrm>
          <a:off x="0" y="0"/>
          <a:ext cx="0" cy="0"/>
          <a:chOff x="0" y="0"/>
          <a:chExt cx="0" cy="0"/>
        </a:xfrm>
      </p:grpSpPr>
      <p:sp>
        <p:nvSpPr>
          <p:cNvPr id="505" name="Google Shape;505;p37"/>
          <p:cNvSpPr/>
          <p:nvPr/>
        </p:nvSpPr>
        <p:spPr>
          <a:xfrm rot="10800000" flipH="1">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txBox="1">
            <a:spLocks noGrp="1"/>
          </p:cNvSpPr>
          <p:nvPr>
            <p:ph type="title"/>
          </p:nvPr>
        </p:nvSpPr>
        <p:spPr>
          <a:xfrm>
            <a:off x="934525" y="1068400"/>
            <a:ext cx="20193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07" name="Google Shape;507;p37"/>
          <p:cNvSpPr txBox="1">
            <a:spLocks noGrp="1"/>
          </p:cNvSpPr>
          <p:nvPr>
            <p:ph type="ctrTitle" idx="2"/>
          </p:nvPr>
        </p:nvSpPr>
        <p:spPr>
          <a:xfrm>
            <a:off x="6854975" y="3269285"/>
            <a:ext cx="1675800" cy="384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1600" b="0">
                <a:solidFill>
                  <a:schemeClr val="lt1"/>
                </a:solidFill>
              </a:defRPr>
            </a:lvl1pPr>
            <a:lvl2pPr lvl="1"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2pPr>
            <a:lvl3pPr lvl="2"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3pPr>
            <a:lvl4pPr lvl="3"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4pPr>
            <a:lvl5pPr lvl="4"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5pPr>
            <a:lvl6pPr lvl="5"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6pPr>
            <a:lvl7pPr lvl="6"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7pPr>
            <a:lvl8pPr lvl="7"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8pPr>
            <a:lvl9pPr lvl="8"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9pPr>
          </a:lstStyle>
          <a:p>
            <a:endParaRPr/>
          </a:p>
        </p:txBody>
      </p:sp>
      <p:sp>
        <p:nvSpPr>
          <p:cNvPr id="508" name="Google Shape;508;p37"/>
          <p:cNvSpPr txBox="1">
            <a:spLocks noGrp="1"/>
          </p:cNvSpPr>
          <p:nvPr>
            <p:ph type="ctrTitle" idx="3"/>
          </p:nvPr>
        </p:nvSpPr>
        <p:spPr>
          <a:xfrm>
            <a:off x="6854975" y="1282738"/>
            <a:ext cx="1675800" cy="384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1600" b="0">
                <a:solidFill>
                  <a:schemeClr val="lt1"/>
                </a:solidFill>
              </a:defRPr>
            </a:lvl1pPr>
            <a:lvl2pPr lvl="1"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2pPr>
            <a:lvl3pPr lvl="2"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3pPr>
            <a:lvl4pPr lvl="3"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4pPr>
            <a:lvl5pPr lvl="4"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5pPr>
            <a:lvl6pPr lvl="5"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6pPr>
            <a:lvl7pPr lvl="6"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7pPr>
            <a:lvl8pPr lvl="7"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8pPr>
            <a:lvl9pPr lvl="8" algn="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9pPr>
          </a:lstStyle>
          <a:p>
            <a:endParaRPr/>
          </a:p>
        </p:txBody>
      </p:sp>
      <p:sp>
        <p:nvSpPr>
          <p:cNvPr id="509" name="Google Shape;509;p37"/>
          <p:cNvSpPr txBox="1">
            <a:spLocks noGrp="1"/>
          </p:cNvSpPr>
          <p:nvPr>
            <p:ph type="subTitle" idx="1"/>
          </p:nvPr>
        </p:nvSpPr>
        <p:spPr>
          <a:xfrm>
            <a:off x="6854975" y="1575514"/>
            <a:ext cx="1675800" cy="71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algn="r" rtl="0">
              <a:lnSpc>
                <a:spcPct val="100000"/>
              </a:lnSpc>
              <a:spcBef>
                <a:spcPts val="0"/>
              </a:spcBef>
              <a:spcAft>
                <a:spcPts val="0"/>
              </a:spcAft>
              <a:buClr>
                <a:schemeClr val="lt1"/>
              </a:buClr>
              <a:buSzPts val="1100"/>
              <a:buNone/>
              <a:defRPr sz="1100">
                <a:solidFill>
                  <a:schemeClr val="lt1"/>
                </a:solidFill>
              </a:defRPr>
            </a:lvl2pPr>
            <a:lvl3pPr lvl="2" algn="r" rtl="0">
              <a:lnSpc>
                <a:spcPct val="100000"/>
              </a:lnSpc>
              <a:spcBef>
                <a:spcPts val="0"/>
              </a:spcBef>
              <a:spcAft>
                <a:spcPts val="0"/>
              </a:spcAft>
              <a:buClr>
                <a:schemeClr val="lt1"/>
              </a:buClr>
              <a:buSzPts val="1100"/>
              <a:buNone/>
              <a:defRPr sz="1100">
                <a:solidFill>
                  <a:schemeClr val="lt1"/>
                </a:solidFill>
              </a:defRPr>
            </a:lvl3pPr>
            <a:lvl4pPr lvl="3" algn="r" rtl="0">
              <a:lnSpc>
                <a:spcPct val="100000"/>
              </a:lnSpc>
              <a:spcBef>
                <a:spcPts val="0"/>
              </a:spcBef>
              <a:spcAft>
                <a:spcPts val="0"/>
              </a:spcAft>
              <a:buClr>
                <a:schemeClr val="lt1"/>
              </a:buClr>
              <a:buSzPts val="1100"/>
              <a:buNone/>
              <a:defRPr sz="1100">
                <a:solidFill>
                  <a:schemeClr val="lt1"/>
                </a:solidFill>
              </a:defRPr>
            </a:lvl4pPr>
            <a:lvl5pPr lvl="4" algn="r" rtl="0">
              <a:lnSpc>
                <a:spcPct val="100000"/>
              </a:lnSpc>
              <a:spcBef>
                <a:spcPts val="0"/>
              </a:spcBef>
              <a:spcAft>
                <a:spcPts val="0"/>
              </a:spcAft>
              <a:buClr>
                <a:schemeClr val="lt1"/>
              </a:buClr>
              <a:buSzPts val="1100"/>
              <a:buNone/>
              <a:defRPr sz="1100">
                <a:solidFill>
                  <a:schemeClr val="lt1"/>
                </a:solidFill>
              </a:defRPr>
            </a:lvl5pPr>
            <a:lvl6pPr lvl="5" algn="r" rtl="0">
              <a:lnSpc>
                <a:spcPct val="100000"/>
              </a:lnSpc>
              <a:spcBef>
                <a:spcPts val="0"/>
              </a:spcBef>
              <a:spcAft>
                <a:spcPts val="0"/>
              </a:spcAft>
              <a:buClr>
                <a:schemeClr val="lt1"/>
              </a:buClr>
              <a:buSzPts val="1100"/>
              <a:buNone/>
              <a:defRPr sz="1100">
                <a:solidFill>
                  <a:schemeClr val="lt1"/>
                </a:solidFill>
              </a:defRPr>
            </a:lvl6pPr>
            <a:lvl7pPr lvl="6" algn="r" rtl="0">
              <a:lnSpc>
                <a:spcPct val="100000"/>
              </a:lnSpc>
              <a:spcBef>
                <a:spcPts val="0"/>
              </a:spcBef>
              <a:spcAft>
                <a:spcPts val="0"/>
              </a:spcAft>
              <a:buClr>
                <a:schemeClr val="lt1"/>
              </a:buClr>
              <a:buSzPts val="1100"/>
              <a:buNone/>
              <a:defRPr sz="1100">
                <a:solidFill>
                  <a:schemeClr val="lt1"/>
                </a:solidFill>
              </a:defRPr>
            </a:lvl7pPr>
            <a:lvl8pPr lvl="7" algn="r" rtl="0">
              <a:lnSpc>
                <a:spcPct val="100000"/>
              </a:lnSpc>
              <a:spcBef>
                <a:spcPts val="0"/>
              </a:spcBef>
              <a:spcAft>
                <a:spcPts val="0"/>
              </a:spcAft>
              <a:buClr>
                <a:schemeClr val="lt1"/>
              </a:buClr>
              <a:buSzPts val="1100"/>
              <a:buNone/>
              <a:defRPr sz="1100">
                <a:solidFill>
                  <a:schemeClr val="lt1"/>
                </a:solidFill>
              </a:defRPr>
            </a:lvl8pPr>
            <a:lvl9pPr lvl="8" algn="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510" name="Google Shape;510;p37"/>
          <p:cNvSpPr txBox="1">
            <a:spLocks noGrp="1"/>
          </p:cNvSpPr>
          <p:nvPr>
            <p:ph type="subTitle" idx="4"/>
          </p:nvPr>
        </p:nvSpPr>
        <p:spPr>
          <a:xfrm>
            <a:off x="6854975" y="3568882"/>
            <a:ext cx="1675800" cy="67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rtl="0">
              <a:lnSpc>
                <a:spcPct val="100000"/>
              </a:lnSpc>
              <a:spcBef>
                <a:spcPts val="0"/>
              </a:spcBef>
              <a:spcAft>
                <a:spcPts val="0"/>
              </a:spcAft>
              <a:buClr>
                <a:schemeClr val="lt1"/>
              </a:buClr>
              <a:buSzPts val="1100"/>
              <a:buNone/>
              <a:defRPr sz="1100">
                <a:solidFill>
                  <a:schemeClr val="lt1"/>
                </a:solidFill>
              </a:defRPr>
            </a:lvl2pPr>
            <a:lvl3pPr lvl="2" rtl="0">
              <a:lnSpc>
                <a:spcPct val="100000"/>
              </a:lnSpc>
              <a:spcBef>
                <a:spcPts val="0"/>
              </a:spcBef>
              <a:spcAft>
                <a:spcPts val="0"/>
              </a:spcAft>
              <a:buClr>
                <a:schemeClr val="lt1"/>
              </a:buClr>
              <a:buSzPts val="1100"/>
              <a:buNone/>
              <a:defRPr sz="1100">
                <a:solidFill>
                  <a:schemeClr val="lt1"/>
                </a:solidFill>
              </a:defRPr>
            </a:lvl3pPr>
            <a:lvl4pPr lvl="3" rtl="0">
              <a:lnSpc>
                <a:spcPct val="100000"/>
              </a:lnSpc>
              <a:spcBef>
                <a:spcPts val="0"/>
              </a:spcBef>
              <a:spcAft>
                <a:spcPts val="0"/>
              </a:spcAft>
              <a:buClr>
                <a:schemeClr val="lt1"/>
              </a:buClr>
              <a:buSzPts val="1100"/>
              <a:buNone/>
              <a:defRPr sz="1100">
                <a:solidFill>
                  <a:schemeClr val="lt1"/>
                </a:solidFill>
              </a:defRPr>
            </a:lvl4pPr>
            <a:lvl5pPr lvl="4" rtl="0">
              <a:lnSpc>
                <a:spcPct val="100000"/>
              </a:lnSpc>
              <a:spcBef>
                <a:spcPts val="0"/>
              </a:spcBef>
              <a:spcAft>
                <a:spcPts val="0"/>
              </a:spcAft>
              <a:buClr>
                <a:schemeClr val="lt1"/>
              </a:buClr>
              <a:buSzPts val="1100"/>
              <a:buNone/>
              <a:defRPr sz="1100">
                <a:solidFill>
                  <a:schemeClr val="lt1"/>
                </a:solidFill>
              </a:defRPr>
            </a:lvl5pPr>
            <a:lvl6pPr lvl="5" rtl="0">
              <a:lnSpc>
                <a:spcPct val="100000"/>
              </a:lnSpc>
              <a:spcBef>
                <a:spcPts val="0"/>
              </a:spcBef>
              <a:spcAft>
                <a:spcPts val="0"/>
              </a:spcAft>
              <a:buClr>
                <a:schemeClr val="lt1"/>
              </a:buClr>
              <a:buSzPts val="1100"/>
              <a:buNone/>
              <a:defRPr sz="1100">
                <a:solidFill>
                  <a:schemeClr val="lt1"/>
                </a:solidFill>
              </a:defRPr>
            </a:lvl6pPr>
            <a:lvl7pPr lvl="6" rtl="0">
              <a:lnSpc>
                <a:spcPct val="100000"/>
              </a:lnSpc>
              <a:spcBef>
                <a:spcPts val="0"/>
              </a:spcBef>
              <a:spcAft>
                <a:spcPts val="0"/>
              </a:spcAft>
              <a:buClr>
                <a:schemeClr val="lt1"/>
              </a:buClr>
              <a:buSzPts val="1100"/>
              <a:buNone/>
              <a:defRPr sz="1100">
                <a:solidFill>
                  <a:schemeClr val="lt1"/>
                </a:solidFill>
              </a:defRPr>
            </a:lvl7pPr>
            <a:lvl8pPr lvl="7" rtl="0">
              <a:lnSpc>
                <a:spcPct val="100000"/>
              </a:lnSpc>
              <a:spcBef>
                <a:spcPts val="0"/>
              </a:spcBef>
              <a:spcAft>
                <a:spcPts val="0"/>
              </a:spcAft>
              <a:buClr>
                <a:schemeClr val="lt1"/>
              </a:buClr>
              <a:buSzPts val="1100"/>
              <a:buNone/>
              <a:defRPr sz="1100">
                <a:solidFill>
                  <a:schemeClr val="lt1"/>
                </a:solidFill>
              </a:defRPr>
            </a:lvl8pPr>
            <a:lvl9pPr lvl="8"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511" name="Google Shape;511;p37"/>
          <p:cNvSpPr txBox="1">
            <a:spLocks noGrp="1"/>
          </p:cNvSpPr>
          <p:nvPr>
            <p:ph type="ctrTitle" idx="5"/>
          </p:nvPr>
        </p:nvSpPr>
        <p:spPr>
          <a:xfrm>
            <a:off x="1440975" y="2274525"/>
            <a:ext cx="16758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b="0">
                <a:solidFill>
                  <a:schemeClr val="lt1"/>
                </a:solidFill>
              </a:defRPr>
            </a:lvl1pPr>
            <a:lvl2pPr lvl="1"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sz="1600" b="0">
                <a:solidFill>
                  <a:schemeClr val="lt1"/>
                </a:solidFill>
                <a:latin typeface="Anton"/>
                <a:ea typeface="Anton"/>
                <a:cs typeface="Anton"/>
                <a:sym typeface="Anton"/>
              </a:defRPr>
            </a:lvl9pPr>
          </a:lstStyle>
          <a:p>
            <a:endParaRPr/>
          </a:p>
        </p:txBody>
      </p:sp>
      <p:sp>
        <p:nvSpPr>
          <p:cNvPr id="512" name="Google Shape;512;p37"/>
          <p:cNvSpPr txBox="1">
            <a:spLocks noGrp="1"/>
          </p:cNvSpPr>
          <p:nvPr>
            <p:ph type="subTitle" idx="6"/>
          </p:nvPr>
        </p:nvSpPr>
        <p:spPr>
          <a:xfrm>
            <a:off x="1440975" y="2570350"/>
            <a:ext cx="16758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a:solidFill>
                  <a:schemeClr val="lt1"/>
                </a:solidFill>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5">
  <p:cSld name="CUSTOM_23_2">
    <p:bg>
      <p:bgPr>
        <a:solidFill>
          <a:schemeClr val="lt2"/>
        </a:solidFill>
        <a:effectLst/>
      </p:bgPr>
    </p:bg>
    <p:spTree>
      <p:nvGrpSpPr>
        <p:cNvPr id="1" name="Shape 513"/>
        <p:cNvGrpSpPr/>
        <p:nvPr/>
      </p:nvGrpSpPr>
      <p:grpSpPr>
        <a:xfrm>
          <a:off x="0" y="0"/>
          <a:ext cx="0" cy="0"/>
          <a:chOff x="0" y="0"/>
          <a:chExt cx="0" cy="0"/>
        </a:xfrm>
      </p:grpSpPr>
      <p:sp>
        <p:nvSpPr>
          <p:cNvPr id="514" name="Google Shape;514;p38"/>
          <p:cNvSpPr/>
          <p:nvPr/>
        </p:nvSpPr>
        <p:spPr>
          <a:xfrm rot="10800000">
            <a:off x="5721000" y="450"/>
            <a:ext cx="3423000" cy="51426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515" name="Google Shape;515;p38"/>
          <p:cNvSpPr/>
          <p:nvPr/>
        </p:nvSpPr>
        <p:spPr>
          <a:xfrm rot="10800000">
            <a:off x="7799725" y="0"/>
            <a:ext cx="771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16" name="Google Shape;516;p38"/>
          <p:cNvSpPr txBox="1">
            <a:spLocks noGrp="1"/>
          </p:cNvSpPr>
          <p:nvPr>
            <p:ph type="title"/>
          </p:nvPr>
        </p:nvSpPr>
        <p:spPr>
          <a:xfrm>
            <a:off x="934525" y="1068400"/>
            <a:ext cx="2067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17" name="Google Shape;517;p38"/>
          <p:cNvSpPr txBox="1">
            <a:spLocks noGrp="1"/>
          </p:cNvSpPr>
          <p:nvPr>
            <p:ph type="subTitle" idx="1"/>
          </p:nvPr>
        </p:nvSpPr>
        <p:spPr>
          <a:xfrm flipH="1">
            <a:off x="5729925" y="3878050"/>
            <a:ext cx="1679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518" name="Google Shape;518;p38"/>
          <p:cNvSpPr txBox="1">
            <a:spLocks noGrp="1"/>
          </p:cNvSpPr>
          <p:nvPr>
            <p:ph type="subTitle" idx="2"/>
          </p:nvPr>
        </p:nvSpPr>
        <p:spPr>
          <a:xfrm flipH="1">
            <a:off x="5729925" y="3574625"/>
            <a:ext cx="16791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16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519" name="Google Shape;519;p38"/>
          <p:cNvSpPr txBox="1">
            <a:spLocks noGrp="1"/>
          </p:cNvSpPr>
          <p:nvPr>
            <p:ph type="subTitle" idx="3"/>
          </p:nvPr>
        </p:nvSpPr>
        <p:spPr>
          <a:xfrm flipH="1">
            <a:off x="3332202" y="3878050"/>
            <a:ext cx="1679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520" name="Google Shape;520;p38"/>
          <p:cNvSpPr txBox="1">
            <a:spLocks noGrp="1"/>
          </p:cNvSpPr>
          <p:nvPr>
            <p:ph type="subTitle" idx="4"/>
          </p:nvPr>
        </p:nvSpPr>
        <p:spPr>
          <a:xfrm flipH="1">
            <a:off x="3332177" y="3574625"/>
            <a:ext cx="16791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16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521" name="Google Shape;521;p38"/>
          <p:cNvSpPr txBox="1">
            <a:spLocks noGrp="1"/>
          </p:cNvSpPr>
          <p:nvPr>
            <p:ph type="subTitle" idx="5"/>
          </p:nvPr>
        </p:nvSpPr>
        <p:spPr>
          <a:xfrm flipH="1">
            <a:off x="934453" y="3878050"/>
            <a:ext cx="1679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522" name="Google Shape;522;p38"/>
          <p:cNvSpPr txBox="1">
            <a:spLocks noGrp="1"/>
          </p:cNvSpPr>
          <p:nvPr>
            <p:ph type="subTitle" idx="6"/>
          </p:nvPr>
        </p:nvSpPr>
        <p:spPr>
          <a:xfrm flipH="1">
            <a:off x="934407" y="3574625"/>
            <a:ext cx="16791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16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523"/>
        <p:cNvGrpSpPr/>
        <p:nvPr/>
      </p:nvGrpSpPr>
      <p:grpSpPr>
        <a:xfrm>
          <a:off x="0" y="0"/>
          <a:ext cx="0" cy="0"/>
          <a:chOff x="0" y="0"/>
          <a:chExt cx="0" cy="0"/>
        </a:xfrm>
      </p:grpSpPr>
      <p:sp>
        <p:nvSpPr>
          <p:cNvPr id="524" name="Google Shape;524;p39"/>
          <p:cNvSpPr/>
          <p:nvPr/>
        </p:nvSpPr>
        <p:spPr>
          <a:xfrm>
            <a:off x="0"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a:off x="4572008"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D406A"/>
              </a:solidFill>
            </a:endParaRPr>
          </a:p>
        </p:txBody>
      </p:sp>
      <p:sp>
        <p:nvSpPr>
          <p:cNvPr id="526" name="Google Shape;526;p39"/>
          <p:cNvSpPr/>
          <p:nvPr/>
        </p:nvSpPr>
        <p:spPr>
          <a:xfrm>
            <a:off x="549025" y="0"/>
            <a:ext cx="771000" cy="2788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txBox="1">
            <a:spLocks noGrp="1"/>
          </p:cNvSpPr>
          <p:nvPr>
            <p:ph type="title"/>
          </p:nvPr>
        </p:nvSpPr>
        <p:spPr>
          <a:xfrm>
            <a:off x="934525" y="1068400"/>
            <a:ext cx="35184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39"/>
          <p:cNvSpPr txBox="1">
            <a:spLocks noGrp="1"/>
          </p:cNvSpPr>
          <p:nvPr>
            <p:ph type="subTitle" idx="1"/>
          </p:nvPr>
        </p:nvSpPr>
        <p:spPr>
          <a:xfrm>
            <a:off x="655613" y="3906700"/>
            <a:ext cx="18600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29" name="Google Shape;529;p39"/>
          <p:cNvSpPr txBox="1">
            <a:spLocks noGrp="1"/>
          </p:cNvSpPr>
          <p:nvPr>
            <p:ph type="subTitle" idx="2"/>
          </p:nvPr>
        </p:nvSpPr>
        <p:spPr>
          <a:xfrm>
            <a:off x="655613" y="3608650"/>
            <a:ext cx="18600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30" name="Google Shape;530;p39"/>
          <p:cNvSpPr txBox="1">
            <a:spLocks noGrp="1"/>
          </p:cNvSpPr>
          <p:nvPr>
            <p:ph type="subTitle" idx="3"/>
          </p:nvPr>
        </p:nvSpPr>
        <p:spPr>
          <a:xfrm>
            <a:off x="2651914" y="3906700"/>
            <a:ext cx="18600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31" name="Google Shape;531;p39"/>
          <p:cNvSpPr txBox="1">
            <a:spLocks noGrp="1"/>
          </p:cNvSpPr>
          <p:nvPr>
            <p:ph type="subTitle" idx="4"/>
          </p:nvPr>
        </p:nvSpPr>
        <p:spPr>
          <a:xfrm>
            <a:off x="2651914" y="3608650"/>
            <a:ext cx="18600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32" name="Google Shape;532;p39"/>
          <p:cNvSpPr txBox="1">
            <a:spLocks noGrp="1"/>
          </p:cNvSpPr>
          <p:nvPr>
            <p:ph type="subTitle" idx="5"/>
          </p:nvPr>
        </p:nvSpPr>
        <p:spPr>
          <a:xfrm>
            <a:off x="4648176" y="3906700"/>
            <a:ext cx="18600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33" name="Google Shape;533;p39"/>
          <p:cNvSpPr txBox="1">
            <a:spLocks noGrp="1"/>
          </p:cNvSpPr>
          <p:nvPr>
            <p:ph type="subTitle" idx="6"/>
          </p:nvPr>
        </p:nvSpPr>
        <p:spPr>
          <a:xfrm>
            <a:off x="4648215" y="3608650"/>
            <a:ext cx="18600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34" name="Google Shape;534;p39"/>
          <p:cNvSpPr txBox="1">
            <a:spLocks noGrp="1"/>
          </p:cNvSpPr>
          <p:nvPr>
            <p:ph type="subTitle" idx="7"/>
          </p:nvPr>
        </p:nvSpPr>
        <p:spPr>
          <a:xfrm>
            <a:off x="6644425" y="3906700"/>
            <a:ext cx="18600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35" name="Google Shape;535;p39"/>
          <p:cNvSpPr txBox="1">
            <a:spLocks noGrp="1"/>
          </p:cNvSpPr>
          <p:nvPr>
            <p:ph type="subTitle" idx="8"/>
          </p:nvPr>
        </p:nvSpPr>
        <p:spPr>
          <a:xfrm>
            <a:off x="6644477" y="3608650"/>
            <a:ext cx="18600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CUSTOM_24_2">
    <p:spTree>
      <p:nvGrpSpPr>
        <p:cNvPr id="1" name="Shape 536"/>
        <p:cNvGrpSpPr/>
        <p:nvPr/>
      </p:nvGrpSpPr>
      <p:grpSpPr>
        <a:xfrm>
          <a:off x="0" y="0"/>
          <a:ext cx="0" cy="0"/>
          <a:chOff x="0" y="0"/>
          <a:chExt cx="0" cy="0"/>
        </a:xfrm>
      </p:grpSpPr>
      <p:sp>
        <p:nvSpPr>
          <p:cNvPr id="537" name="Google Shape;537;p40"/>
          <p:cNvSpPr/>
          <p:nvPr/>
        </p:nvSpPr>
        <p:spPr>
          <a:xfrm>
            <a:off x="4131051" y="0"/>
            <a:ext cx="5013114" cy="5143500"/>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38" name="Google Shape;538;p40"/>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txBox="1">
            <a:spLocks noGrp="1"/>
          </p:cNvSpPr>
          <p:nvPr>
            <p:ph type="title"/>
          </p:nvPr>
        </p:nvSpPr>
        <p:spPr>
          <a:xfrm>
            <a:off x="934525" y="1068400"/>
            <a:ext cx="22455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40"/>
          <p:cNvSpPr txBox="1">
            <a:spLocks noGrp="1"/>
          </p:cNvSpPr>
          <p:nvPr>
            <p:ph type="subTitle" idx="1"/>
          </p:nvPr>
        </p:nvSpPr>
        <p:spPr>
          <a:xfrm>
            <a:off x="4706600" y="197910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41" name="Google Shape;541;p40"/>
          <p:cNvSpPr txBox="1">
            <a:spLocks noGrp="1"/>
          </p:cNvSpPr>
          <p:nvPr>
            <p:ph type="subTitle" idx="2"/>
          </p:nvPr>
        </p:nvSpPr>
        <p:spPr>
          <a:xfrm>
            <a:off x="4706625" y="168105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16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42" name="Google Shape;542;p40"/>
          <p:cNvSpPr txBox="1">
            <a:spLocks noGrp="1"/>
          </p:cNvSpPr>
          <p:nvPr>
            <p:ph type="subTitle" idx="3"/>
          </p:nvPr>
        </p:nvSpPr>
        <p:spPr>
          <a:xfrm>
            <a:off x="6703100" y="197910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43" name="Google Shape;543;p40"/>
          <p:cNvSpPr txBox="1">
            <a:spLocks noGrp="1"/>
          </p:cNvSpPr>
          <p:nvPr>
            <p:ph type="subTitle" idx="4"/>
          </p:nvPr>
        </p:nvSpPr>
        <p:spPr>
          <a:xfrm>
            <a:off x="6703126" y="168105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16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44" name="Google Shape;544;p40"/>
          <p:cNvSpPr txBox="1">
            <a:spLocks noGrp="1"/>
          </p:cNvSpPr>
          <p:nvPr>
            <p:ph type="subTitle" idx="5"/>
          </p:nvPr>
        </p:nvSpPr>
        <p:spPr>
          <a:xfrm>
            <a:off x="4706600" y="376635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45" name="Google Shape;545;p40"/>
          <p:cNvSpPr txBox="1">
            <a:spLocks noGrp="1"/>
          </p:cNvSpPr>
          <p:nvPr>
            <p:ph type="subTitle" idx="6"/>
          </p:nvPr>
        </p:nvSpPr>
        <p:spPr>
          <a:xfrm>
            <a:off x="4706638" y="34683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16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46" name="Google Shape;546;p40"/>
          <p:cNvSpPr txBox="1">
            <a:spLocks noGrp="1"/>
          </p:cNvSpPr>
          <p:nvPr>
            <p:ph type="subTitle" idx="7"/>
          </p:nvPr>
        </p:nvSpPr>
        <p:spPr>
          <a:xfrm>
            <a:off x="6703101" y="3766350"/>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47" name="Google Shape;547;p40"/>
          <p:cNvSpPr txBox="1">
            <a:spLocks noGrp="1"/>
          </p:cNvSpPr>
          <p:nvPr>
            <p:ph type="subTitle" idx="8"/>
          </p:nvPr>
        </p:nvSpPr>
        <p:spPr>
          <a:xfrm>
            <a:off x="6703149" y="34683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16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CUSTOM_24_3">
    <p:bg>
      <p:bgPr>
        <a:solidFill>
          <a:schemeClr val="dk1"/>
        </a:solidFill>
        <a:effectLst/>
      </p:bgPr>
    </p:bg>
    <p:spTree>
      <p:nvGrpSpPr>
        <p:cNvPr id="1" name="Shape 548"/>
        <p:cNvGrpSpPr/>
        <p:nvPr/>
      </p:nvGrpSpPr>
      <p:grpSpPr>
        <a:xfrm>
          <a:off x="0" y="0"/>
          <a:ext cx="0" cy="0"/>
          <a:chOff x="0" y="0"/>
          <a:chExt cx="0" cy="0"/>
        </a:xfrm>
      </p:grpSpPr>
      <p:sp>
        <p:nvSpPr>
          <p:cNvPr id="549" name="Google Shape;549;p41"/>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50" name="Google Shape;550;p41"/>
          <p:cNvSpPr txBox="1">
            <a:spLocks noGrp="1"/>
          </p:cNvSpPr>
          <p:nvPr>
            <p:ph type="title"/>
          </p:nvPr>
        </p:nvSpPr>
        <p:spPr>
          <a:xfrm>
            <a:off x="934525" y="1068400"/>
            <a:ext cx="18537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51" name="Google Shape;551;p41"/>
          <p:cNvSpPr txBox="1">
            <a:spLocks noGrp="1"/>
          </p:cNvSpPr>
          <p:nvPr>
            <p:ph type="subTitle" idx="1"/>
          </p:nvPr>
        </p:nvSpPr>
        <p:spPr>
          <a:xfrm>
            <a:off x="1800025" y="4018900"/>
            <a:ext cx="1497900" cy="59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52" name="Google Shape;552;p41"/>
          <p:cNvSpPr txBox="1">
            <a:spLocks noGrp="1"/>
          </p:cNvSpPr>
          <p:nvPr>
            <p:ph type="subTitle" idx="2"/>
          </p:nvPr>
        </p:nvSpPr>
        <p:spPr>
          <a:xfrm>
            <a:off x="1800050" y="3531600"/>
            <a:ext cx="14979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53" name="Google Shape;553;p41"/>
          <p:cNvSpPr txBox="1">
            <a:spLocks noGrp="1"/>
          </p:cNvSpPr>
          <p:nvPr>
            <p:ph type="subTitle" idx="3"/>
          </p:nvPr>
        </p:nvSpPr>
        <p:spPr>
          <a:xfrm>
            <a:off x="3516008" y="4018900"/>
            <a:ext cx="1497900" cy="59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54" name="Google Shape;554;p41"/>
          <p:cNvSpPr txBox="1">
            <a:spLocks noGrp="1"/>
          </p:cNvSpPr>
          <p:nvPr>
            <p:ph type="subTitle" idx="4"/>
          </p:nvPr>
        </p:nvSpPr>
        <p:spPr>
          <a:xfrm>
            <a:off x="3516028" y="3531600"/>
            <a:ext cx="14979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a:solidFill>
                  <a:schemeClr val="lt2"/>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55" name="Google Shape;555;p41"/>
          <p:cNvSpPr txBox="1">
            <a:spLocks noGrp="1"/>
          </p:cNvSpPr>
          <p:nvPr>
            <p:ph type="subTitle" idx="5"/>
          </p:nvPr>
        </p:nvSpPr>
        <p:spPr>
          <a:xfrm>
            <a:off x="5231991" y="4018900"/>
            <a:ext cx="1497900" cy="59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56" name="Google Shape;556;p41"/>
          <p:cNvSpPr txBox="1">
            <a:spLocks noGrp="1"/>
          </p:cNvSpPr>
          <p:nvPr>
            <p:ph type="subTitle" idx="6"/>
          </p:nvPr>
        </p:nvSpPr>
        <p:spPr>
          <a:xfrm>
            <a:off x="5232014" y="3531600"/>
            <a:ext cx="14979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a:solidFill>
                  <a:schemeClr val="accent6"/>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557" name="Google Shape;557;p41"/>
          <p:cNvSpPr txBox="1">
            <a:spLocks noGrp="1"/>
          </p:cNvSpPr>
          <p:nvPr>
            <p:ph type="subTitle" idx="7"/>
          </p:nvPr>
        </p:nvSpPr>
        <p:spPr>
          <a:xfrm>
            <a:off x="6947974" y="4018900"/>
            <a:ext cx="1497900" cy="59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58" name="Google Shape;558;p41"/>
          <p:cNvSpPr txBox="1">
            <a:spLocks noGrp="1"/>
          </p:cNvSpPr>
          <p:nvPr>
            <p:ph type="subTitle" idx="8"/>
          </p:nvPr>
        </p:nvSpPr>
        <p:spPr>
          <a:xfrm>
            <a:off x="6948001" y="3531600"/>
            <a:ext cx="14979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3000">
                <a:solidFill>
                  <a:schemeClr val="accent5"/>
                </a:solidFill>
                <a:latin typeface="Anton"/>
                <a:ea typeface="Anton"/>
                <a:cs typeface="Anton"/>
                <a:sym typeface="Anton"/>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13225" y="539500"/>
            <a:ext cx="7717500" cy="572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13225" y="1247075"/>
            <a:ext cx="7717500" cy="33615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1">
  <p:cSld name="CUSTOM_24_1">
    <p:spTree>
      <p:nvGrpSpPr>
        <p:cNvPr id="1" name="Shape 559"/>
        <p:cNvGrpSpPr/>
        <p:nvPr/>
      </p:nvGrpSpPr>
      <p:grpSpPr>
        <a:xfrm>
          <a:off x="0" y="0"/>
          <a:ext cx="0" cy="0"/>
          <a:chOff x="0" y="0"/>
          <a:chExt cx="0" cy="0"/>
        </a:xfrm>
      </p:grpSpPr>
      <p:sp>
        <p:nvSpPr>
          <p:cNvPr id="560" name="Google Shape;560;p42"/>
          <p:cNvSpPr txBox="1">
            <a:spLocks noGrp="1"/>
          </p:cNvSpPr>
          <p:nvPr>
            <p:ph type="title"/>
          </p:nvPr>
        </p:nvSpPr>
        <p:spPr>
          <a:xfrm>
            <a:off x="934525" y="1068400"/>
            <a:ext cx="19119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42"/>
          <p:cNvSpPr txBox="1">
            <a:spLocks noGrp="1"/>
          </p:cNvSpPr>
          <p:nvPr>
            <p:ph type="subTitle" idx="1"/>
          </p:nvPr>
        </p:nvSpPr>
        <p:spPr>
          <a:xfrm>
            <a:off x="934525" y="4116250"/>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2" name="Google Shape;562;p42"/>
          <p:cNvSpPr txBox="1">
            <a:spLocks noGrp="1"/>
          </p:cNvSpPr>
          <p:nvPr>
            <p:ph type="subTitle" idx="2"/>
          </p:nvPr>
        </p:nvSpPr>
        <p:spPr>
          <a:xfrm>
            <a:off x="934550" y="38182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63" name="Google Shape;563;p42"/>
          <p:cNvSpPr txBox="1">
            <a:spLocks noGrp="1"/>
          </p:cNvSpPr>
          <p:nvPr>
            <p:ph type="subTitle" idx="3"/>
          </p:nvPr>
        </p:nvSpPr>
        <p:spPr>
          <a:xfrm>
            <a:off x="3818837" y="4116250"/>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4" name="Google Shape;564;p42"/>
          <p:cNvSpPr txBox="1">
            <a:spLocks noGrp="1"/>
          </p:cNvSpPr>
          <p:nvPr>
            <p:ph type="subTitle" idx="4"/>
          </p:nvPr>
        </p:nvSpPr>
        <p:spPr>
          <a:xfrm>
            <a:off x="3818864" y="38182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65" name="Google Shape;565;p42"/>
          <p:cNvSpPr txBox="1">
            <a:spLocks noGrp="1"/>
          </p:cNvSpPr>
          <p:nvPr>
            <p:ph type="subTitle" idx="5"/>
          </p:nvPr>
        </p:nvSpPr>
        <p:spPr>
          <a:xfrm>
            <a:off x="6703100" y="4116250"/>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6" name="Google Shape;566;p42"/>
          <p:cNvSpPr txBox="1">
            <a:spLocks noGrp="1"/>
          </p:cNvSpPr>
          <p:nvPr>
            <p:ph type="subTitle" idx="6"/>
          </p:nvPr>
        </p:nvSpPr>
        <p:spPr>
          <a:xfrm>
            <a:off x="6703149" y="3818200"/>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solidFill>
                  <a:schemeClr val="dk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67" name="Google Shape;567;p42"/>
          <p:cNvSpPr txBox="1">
            <a:spLocks noGrp="1"/>
          </p:cNvSpPr>
          <p:nvPr>
            <p:ph type="subTitle" idx="7"/>
          </p:nvPr>
        </p:nvSpPr>
        <p:spPr>
          <a:xfrm>
            <a:off x="934525" y="2525125"/>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8" name="Google Shape;568;p42"/>
          <p:cNvSpPr txBox="1">
            <a:spLocks noGrp="1"/>
          </p:cNvSpPr>
          <p:nvPr>
            <p:ph type="subTitle" idx="8"/>
          </p:nvPr>
        </p:nvSpPr>
        <p:spPr>
          <a:xfrm>
            <a:off x="934550" y="22270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69" name="Google Shape;569;p42"/>
          <p:cNvSpPr txBox="1">
            <a:spLocks noGrp="1"/>
          </p:cNvSpPr>
          <p:nvPr>
            <p:ph type="subTitle" idx="9"/>
          </p:nvPr>
        </p:nvSpPr>
        <p:spPr>
          <a:xfrm>
            <a:off x="3818837" y="2525125"/>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70" name="Google Shape;570;p42"/>
          <p:cNvSpPr txBox="1">
            <a:spLocks noGrp="1"/>
          </p:cNvSpPr>
          <p:nvPr>
            <p:ph type="subTitle" idx="13"/>
          </p:nvPr>
        </p:nvSpPr>
        <p:spPr>
          <a:xfrm>
            <a:off x="3818864" y="22270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71" name="Google Shape;571;p42"/>
          <p:cNvSpPr txBox="1">
            <a:spLocks noGrp="1"/>
          </p:cNvSpPr>
          <p:nvPr>
            <p:ph type="subTitle" idx="14"/>
          </p:nvPr>
        </p:nvSpPr>
        <p:spPr>
          <a:xfrm>
            <a:off x="6703100" y="2525125"/>
            <a:ext cx="17427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72" name="Google Shape;572;p42"/>
          <p:cNvSpPr txBox="1">
            <a:spLocks noGrp="1"/>
          </p:cNvSpPr>
          <p:nvPr>
            <p:ph type="subTitle" idx="15"/>
          </p:nvPr>
        </p:nvSpPr>
        <p:spPr>
          <a:xfrm>
            <a:off x="6703149" y="222707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73" name="Google Shape;573;p42"/>
          <p:cNvSpPr/>
          <p:nvPr/>
        </p:nvSpPr>
        <p:spPr>
          <a:xfrm flipH="1">
            <a:off x="3" y="0"/>
            <a:ext cx="9143997" cy="84030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2">
  <p:cSld name="CUSTOM_24_1_1">
    <p:spTree>
      <p:nvGrpSpPr>
        <p:cNvPr id="1" name="Shape 574"/>
        <p:cNvGrpSpPr/>
        <p:nvPr/>
      </p:nvGrpSpPr>
      <p:grpSpPr>
        <a:xfrm>
          <a:off x="0" y="0"/>
          <a:ext cx="0" cy="0"/>
          <a:chOff x="0" y="0"/>
          <a:chExt cx="0" cy="0"/>
        </a:xfrm>
      </p:grpSpPr>
      <p:sp>
        <p:nvSpPr>
          <p:cNvPr id="575" name="Google Shape;575;p43"/>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txBox="1">
            <a:spLocks noGrp="1"/>
          </p:cNvSpPr>
          <p:nvPr>
            <p:ph type="title"/>
          </p:nvPr>
        </p:nvSpPr>
        <p:spPr>
          <a:xfrm>
            <a:off x="958975" y="1068400"/>
            <a:ext cx="26025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7" name="Google Shape;577;p43"/>
          <p:cNvSpPr txBox="1">
            <a:spLocks noGrp="1"/>
          </p:cNvSpPr>
          <p:nvPr>
            <p:ph type="subTitle" idx="1"/>
          </p:nvPr>
        </p:nvSpPr>
        <p:spPr>
          <a:xfrm>
            <a:off x="2217226" y="4128275"/>
            <a:ext cx="1330500" cy="4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78" name="Google Shape;578;p43"/>
          <p:cNvSpPr txBox="1">
            <a:spLocks noGrp="1"/>
          </p:cNvSpPr>
          <p:nvPr>
            <p:ph type="subTitle" idx="2"/>
          </p:nvPr>
        </p:nvSpPr>
        <p:spPr>
          <a:xfrm>
            <a:off x="2217226" y="3830225"/>
            <a:ext cx="1330500" cy="2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1600">
                <a:solidFill>
                  <a:schemeClr val="accent5"/>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79" name="Google Shape;579;p43"/>
          <p:cNvSpPr txBox="1">
            <a:spLocks noGrp="1"/>
          </p:cNvSpPr>
          <p:nvPr>
            <p:ph type="subTitle" idx="3"/>
          </p:nvPr>
        </p:nvSpPr>
        <p:spPr>
          <a:xfrm>
            <a:off x="7096080" y="1933700"/>
            <a:ext cx="1330500" cy="4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0" name="Google Shape;580;p43"/>
          <p:cNvSpPr txBox="1">
            <a:spLocks noGrp="1"/>
          </p:cNvSpPr>
          <p:nvPr>
            <p:ph type="subTitle" idx="4"/>
          </p:nvPr>
        </p:nvSpPr>
        <p:spPr>
          <a:xfrm>
            <a:off x="7096100" y="1635650"/>
            <a:ext cx="1330500" cy="29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1600">
                <a:solidFill>
                  <a:schemeClr val="lt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81" name="Google Shape;581;p43"/>
          <p:cNvSpPr txBox="1">
            <a:spLocks noGrp="1"/>
          </p:cNvSpPr>
          <p:nvPr>
            <p:ph type="subTitle" idx="5"/>
          </p:nvPr>
        </p:nvSpPr>
        <p:spPr>
          <a:xfrm>
            <a:off x="7096052" y="4128275"/>
            <a:ext cx="1330500" cy="4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2" name="Google Shape;582;p43"/>
          <p:cNvSpPr txBox="1">
            <a:spLocks noGrp="1"/>
          </p:cNvSpPr>
          <p:nvPr>
            <p:ph type="subTitle" idx="6"/>
          </p:nvPr>
        </p:nvSpPr>
        <p:spPr>
          <a:xfrm>
            <a:off x="7096089" y="3830225"/>
            <a:ext cx="1330500" cy="29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1600">
                <a:solidFill>
                  <a:schemeClr val="accent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83" name="Google Shape;583;p43"/>
          <p:cNvSpPr txBox="1">
            <a:spLocks noGrp="1"/>
          </p:cNvSpPr>
          <p:nvPr>
            <p:ph type="subTitle" idx="7"/>
          </p:nvPr>
        </p:nvSpPr>
        <p:spPr>
          <a:xfrm>
            <a:off x="2217226" y="3042588"/>
            <a:ext cx="1330500" cy="4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4" name="Google Shape;584;p43"/>
          <p:cNvSpPr txBox="1">
            <a:spLocks noGrp="1"/>
          </p:cNvSpPr>
          <p:nvPr>
            <p:ph type="subTitle" idx="8"/>
          </p:nvPr>
        </p:nvSpPr>
        <p:spPr>
          <a:xfrm>
            <a:off x="2217226" y="2744538"/>
            <a:ext cx="1330500" cy="2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1600">
                <a:solidFill>
                  <a:schemeClr val="accent1"/>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85" name="Google Shape;585;p43"/>
          <p:cNvSpPr txBox="1">
            <a:spLocks noGrp="1"/>
          </p:cNvSpPr>
          <p:nvPr>
            <p:ph type="subTitle" idx="9"/>
          </p:nvPr>
        </p:nvSpPr>
        <p:spPr>
          <a:xfrm>
            <a:off x="2217226" y="1933700"/>
            <a:ext cx="1330500" cy="4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6" name="Google Shape;586;p43"/>
          <p:cNvSpPr txBox="1">
            <a:spLocks noGrp="1"/>
          </p:cNvSpPr>
          <p:nvPr>
            <p:ph type="subTitle" idx="13"/>
          </p:nvPr>
        </p:nvSpPr>
        <p:spPr>
          <a:xfrm>
            <a:off x="2217226" y="1635650"/>
            <a:ext cx="1330500" cy="2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1600">
                <a:solidFill>
                  <a:schemeClr val="accent5"/>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87" name="Google Shape;587;p43"/>
          <p:cNvSpPr txBox="1">
            <a:spLocks noGrp="1"/>
          </p:cNvSpPr>
          <p:nvPr>
            <p:ph type="subTitle" idx="14"/>
          </p:nvPr>
        </p:nvSpPr>
        <p:spPr>
          <a:xfrm>
            <a:off x="7096052" y="3042588"/>
            <a:ext cx="1330500" cy="4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8" name="Google Shape;588;p43"/>
          <p:cNvSpPr txBox="1">
            <a:spLocks noGrp="1"/>
          </p:cNvSpPr>
          <p:nvPr>
            <p:ph type="subTitle" idx="15"/>
          </p:nvPr>
        </p:nvSpPr>
        <p:spPr>
          <a:xfrm>
            <a:off x="7096089" y="2744538"/>
            <a:ext cx="1330500" cy="29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1600">
                <a:solidFill>
                  <a:schemeClr val="accent5"/>
                </a:solidFill>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CUSTOM_18">
    <p:spTree>
      <p:nvGrpSpPr>
        <p:cNvPr id="1" name="Shape 589"/>
        <p:cNvGrpSpPr/>
        <p:nvPr/>
      </p:nvGrpSpPr>
      <p:grpSpPr>
        <a:xfrm>
          <a:off x="0" y="0"/>
          <a:ext cx="0" cy="0"/>
          <a:chOff x="0" y="0"/>
          <a:chExt cx="0" cy="0"/>
        </a:xfrm>
      </p:grpSpPr>
      <p:sp>
        <p:nvSpPr>
          <p:cNvPr id="590" name="Google Shape;590;p44"/>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4"/>
          <p:cNvSpPr txBox="1">
            <a:spLocks noGrp="1"/>
          </p:cNvSpPr>
          <p:nvPr>
            <p:ph type="ctrTitle"/>
          </p:nvPr>
        </p:nvSpPr>
        <p:spPr>
          <a:xfrm>
            <a:off x="934525" y="1068325"/>
            <a:ext cx="1896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CUSTOM_18_1_1">
    <p:bg>
      <p:bgPr>
        <a:solidFill>
          <a:schemeClr val="dk1"/>
        </a:solidFill>
        <a:effectLst/>
      </p:bgPr>
    </p:bg>
    <p:spTree>
      <p:nvGrpSpPr>
        <p:cNvPr id="1" name="Shape 596"/>
        <p:cNvGrpSpPr/>
        <p:nvPr/>
      </p:nvGrpSpPr>
      <p:grpSpPr>
        <a:xfrm>
          <a:off x="0" y="0"/>
          <a:ext cx="0" cy="0"/>
          <a:chOff x="0" y="0"/>
          <a:chExt cx="0" cy="0"/>
        </a:xfrm>
      </p:grpSpPr>
      <p:sp>
        <p:nvSpPr>
          <p:cNvPr id="597" name="Google Shape;597;p46"/>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6"/>
          <p:cNvSpPr txBox="1">
            <a:spLocks noGrp="1"/>
          </p:cNvSpPr>
          <p:nvPr>
            <p:ph type="ctrTitle"/>
          </p:nvPr>
        </p:nvSpPr>
        <p:spPr>
          <a:xfrm>
            <a:off x="913175" y="1068475"/>
            <a:ext cx="1896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2"/>
              </a:buClr>
              <a:buSzPts val="1800"/>
              <a:buNone/>
              <a:defRPr sz="1800" b="0">
                <a:solidFill>
                  <a:schemeClr val="lt2"/>
                </a:solidFill>
              </a:defRPr>
            </a:lvl2pPr>
            <a:lvl3pPr lvl="2" rtl="0">
              <a:spcBef>
                <a:spcPts val="0"/>
              </a:spcBef>
              <a:spcAft>
                <a:spcPts val="0"/>
              </a:spcAft>
              <a:buClr>
                <a:schemeClr val="lt2"/>
              </a:buClr>
              <a:buSzPts val="1800"/>
              <a:buNone/>
              <a:defRPr sz="1800" b="0">
                <a:solidFill>
                  <a:schemeClr val="lt2"/>
                </a:solidFill>
              </a:defRPr>
            </a:lvl3pPr>
            <a:lvl4pPr lvl="3" rtl="0">
              <a:spcBef>
                <a:spcPts val="0"/>
              </a:spcBef>
              <a:spcAft>
                <a:spcPts val="0"/>
              </a:spcAft>
              <a:buClr>
                <a:schemeClr val="lt2"/>
              </a:buClr>
              <a:buSzPts val="1800"/>
              <a:buNone/>
              <a:defRPr sz="1800" b="0">
                <a:solidFill>
                  <a:schemeClr val="lt2"/>
                </a:solidFill>
              </a:defRPr>
            </a:lvl4pPr>
            <a:lvl5pPr lvl="4" rtl="0">
              <a:spcBef>
                <a:spcPts val="0"/>
              </a:spcBef>
              <a:spcAft>
                <a:spcPts val="0"/>
              </a:spcAft>
              <a:buClr>
                <a:schemeClr val="lt2"/>
              </a:buClr>
              <a:buSzPts val="1800"/>
              <a:buNone/>
              <a:defRPr sz="1800" b="0">
                <a:solidFill>
                  <a:schemeClr val="lt2"/>
                </a:solidFill>
              </a:defRPr>
            </a:lvl5pPr>
            <a:lvl6pPr lvl="5" rtl="0">
              <a:spcBef>
                <a:spcPts val="0"/>
              </a:spcBef>
              <a:spcAft>
                <a:spcPts val="0"/>
              </a:spcAft>
              <a:buClr>
                <a:schemeClr val="lt2"/>
              </a:buClr>
              <a:buSzPts val="1800"/>
              <a:buNone/>
              <a:defRPr sz="1800" b="0">
                <a:solidFill>
                  <a:schemeClr val="lt2"/>
                </a:solidFill>
              </a:defRPr>
            </a:lvl6pPr>
            <a:lvl7pPr lvl="6" rtl="0">
              <a:spcBef>
                <a:spcPts val="0"/>
              </a:spcBef>
              <a:spcAft>
                <a:spcPts val="0"/>
              </a:spcAft>
              <a:buClr>
                <a:schemeClr val="lt2"/>
              </a:buClr>
              <a:buSzPts val="1800"/>
              <a:buNone/>
              <a:defRPr sz="1800" b="0">
                <a:solidFill>
                  <a:schemeClr val="lt2"/>
                </a:solidFill>
              </a:defRPr>
            </a:lvl7pPr>
            <a:lvl8pPr lvl="7" rtl="0">
              <a:spcBef>
                <a:spcPts val="0"/>
              </a:spcBef>
              <a:spcAft>
                <a:spcPts val="0"/>
              </a:spcAft>
              <a:buClr>
                <a:schemeClr val="lt2"/>
              </a:buClr>
              <a:buSzPts val="1800"/>
              <a:buNone/>
              <a:defRPr sz="1800" b="0">
                <a:solidFill>
                  <a:schemeClr val="lt2"/>
                </a:solidFill>
              </a:defRPr>
            </a:lvl8pPr>
            <a:lvl9pPr lvl="8" rtl="0">
              <a:spcBef>
                <a:spcPts val="0"/>
              </a:spcBef>
              <a:spcAft>
                <a:spcPts val="0"/>
              </a:spcAft>
              <a:buClr>
                <a:schemeClr val="lt2"/>
              </a:buClr>
              <a:buSzPts val="1800"/>
              <a:buNone/>
              <a:defRPr sz="1800" b="0">
                <a:solidFill>
                  <a:schemeClr val="lt2"/>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CUSTOM_18_1_1_1">
    <p:bg>
      <p:bgPr>
        <a:solidFill>
          <a:schemeClr val="dk1"/>
        </a:solidFill>
        <a:effectLst/>
      </p:bgPr>
    </p:bg>
    <p:spTree>
      <p:nvGrpSpPr>
        <p:cNvPr id="1" name="Shape 599"/>
        <p:cNvGrpSpPr/>
        <p:nvPr/>
      </p:nvGrpSpPr>
      <p:grpSpPr>
        <a:xfrm>
          <a:off x="0" y="0"/>
          <a:ext cx="0" cy="0"/>
          <a:chOff x="0" y="0"/>
          <a:chExt cx="0" cy="0"/>
        </a:xfrm>
      </p:grpSpPr>
      <p:sp>
        <p:nvSpPr>
          <p:cNvPr id="600" name="Google Shape;600;p47"/>
          <p:cNvSpPr/>
          <p:nvPr/>
        </p:nvSpPr>
        <p:spPr>
          <a:xfrm>
            <a:off x="549025" y="0"/>
            <a:ext cx="771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txBox="1">
            <a:spLocks noGrp="1"/>
          </p:cNvSpPr>
          <p:nvPr>
            <p:ph type="ctrTitle"/>
          </p:nvPr>
        </p:nvSpPr>
        <p:spPr>
          <a:xfrm>
            <a:off x="913175" y="1068475"/>
            <a:ext cx="1896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2"/>
              </a:buClr>
              <a:buSzPts val="1800"/>
              <a:buNone/>
              <a:defRPr sz="1800" b="0">
                <a:solidFill>
                  <a:schemeClr val="lt2"/>
                </a:solidFill>
              </a:defRPr>
            </a:lvl2pPr>
            <a:lvl3pPr lvl="2" rtl="0">
              <a:spcBef>
                <a:spcPts val="0"/>
              </a:spcBef>
              <a:spcAft>
                <a:spcPts val="0"/>
              </a:spcAft>
              <a:buClr>
                <a:schemeClr val="lt2"/>
              </a:buClr>
              <a:buSzPts val="1800"/>
              <a:buNone/>
              <a:defRPr sz="1800" b="0">
                <a:solidFill>
                  <a:schemeClr val="lt2"/>
                </a:solidFill>
              </a:defRPr>
            </a:lvl3pPr>
            <a:lvl4pPr lvl="3" rtl="0">
              <a:spcBef>
                <a:spcPts val="0"/>
              </a:spcBef>
              <a:spcAft>
                <a:spcPts val="0"/>
              </a:spcAft>
              <a:buClr>
                <a:schemeClr val="lt2"/>
              </a:buClr>
              <a:buSzPts val="1800"/>
              <a:buNone/>
              <a:defRPr sz="1800" b="0">
                <a:solidFill>
                  <a:schemeClr val="lt2"/>
                </a:solidFill>
              </a:defRPr>
            </a:lvl4pPr>
            <a:lvl5pPr lvl="4" rtl="0">
              <a:spcBef>
                <a:spcPts val="0"/>
              </a:spcBef>
              <a:spcAft>
                <a:spcPts val="0"/>
              </a:spcAft>
              <a:buClr>
                <a:schemeClr val="lt2"/>
              </a:buClr>
              <a:buSzPts val="1800"/>
              <a:buNone/>
              <a:defRPr sz="1800" b="0">
                <a:solidFill>
                  <a:schemeClr val="lt2"/>
                </a:solidFill>
              </a:defRPr>
            </a:lvl5pPr>
            <a:lvl6pPr lvl="5" rtl="0">
              <a:spcBef>
                <a:spcPts val="0"/>
              </a:spcBef>
              <a:spcAft>
                <a:spcPts val="0"/>
              </a:spcAft>
              <a:buClr>
                <a:schemeClr val="lt2"/>
              </a:buClr>
              <a:buSzPts val="1800"/>
              <a:buNone/>
              <a:defRPr sz="1800" b="0">
                <a:solidFill>
                  <a:schemeClr val="lt2"/>
                </a:solidFill>
              </a:defRPr>
            </a:lvl6pPr>
            <a:lvl7pPr lvl="6" rtl="0">
              <a:spcBef>
                <a:spcPts val="0"/>
              </a:spcBef>
              <a:spcAft>
                <a:spcPts val="0"/>
              </a:spcAft>
              <a:buClr>
                <a:schemeClr val="lt2"/>
              </a:buClr>
              <a:buSzPts val="1800"/>
              <a:buNone/>
              <a:defRPr sz="1800" b="0">
                <a:solidFill>
                  <a:schemeClr val="lt2"/>
                </a:solidFill>
              </a:defRPr>
            </a:lvl7pPr>
            <a:lvl8pPr lvl="7" rtl="0">
              <a:spcBef>
                <a:spcPts val="0"/>
              </a:spcBef>
              <a:spcAft>
                <a:spcPts val="0"/>
              </a:spcAft>
              <a:buClr>
                <a:schemeClr val="lt2"/>
              </a:buClr>
              <a:buSzPts val="1800"/>
              <a:buNone/>
              <a:defRPr sz="1800" b="0">
                <a:solidFill>
                  <a:schemeClr val="lt2"/>
                </a:solidFill>
              </a:defRPr>
            </a:lvl8pPr>
            <a:lvl9pPr lvl="8" rtl="0">
              <a:spcBef>
                <a:spcPts val="0"/>
              </a:spcBef>
              <a:spcAft>
                <a:spcPts val="0"/>
              </a:spcAft>
              <a:buClr>
                <a:schemeClr val="lt2"/>
              </a:buClr>
              <a:buSzPts val="1800"/>
              <a:buNone/>
              <a:defRPr sz="1800" b="0">
                <a:solidFill>
                  <a:schemeClr val="lt2"/>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1">
  <p:cSld name="CUSTOM_22">
    <p:spTree>
      <p:nvGrpSpPr>
        <p:cNvPr id="1" name="Shape 602"/>
        <p:cNvGrpSpPr/>
        <p:nvPr/>
      </p:nvGrpSpPr>
      <p:grpSpPr>
        <a:xfrm>
          <a:off x="0" y="0"/>
          <a:ext cx="0" cy="0"/>
          <a:chOff x="0" y="0"/>
          <a:chExt cx="0" cy="0"/>
        </a:xfrm>
      </p:grpSpPr>
      <p:sp>
        <p:nvSpPr>
          <p:cNvPr id="603" name="Google Shape;603;p48"/>
          <p:cNvSpPr txBox="1">
            <a:spLocks noGrp="1"/>
          </p:cNvSpPr>
          <p:nvPr>
            <p:ph type="title" hasCustomPrompt="1"/>
          </p:nvPr>
        </p:nvSpPr>
        <p:spPr>
          <a:xfrm>
            <a:off x="934525" y="1068388"/>
            <a:ext cx="3259800" cy="52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604" name="Google Shape;604;p48"/>
          <p:cNvSpPr txBox="1">
            <a:spLocks noGrp="1"/>
          </p:cNvSpPr>
          <p:nvPr>
            <p:ph type="subTitle" idx="1"/>
          </p:nvPr>
        </p:nvSpPr>
        <p:spPr>
          <a:xfrm>
            <a:off x="934525" y="1477388"/>
            <a:ext cx="3259800" cy="46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5" name="Google Shape;605;p48"/>
          <p:cNvSpPr txBox="1">
            <a:spLocks noGrp="1"/>
          </p:cNvSpPr>
          <p:nvPr>
            <p:ph type="title" idx="2" hasCustomPrompt="1"/>
          </p:nvPr>
        </p:nvSpPr>
        <p:spPr>
          <a:xfrm>
            <a:off x="934525" y="2395463"/>
            <a:ext cx="3259800" cy="52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606" name="Google Shape;606;p48"/>
          <p:cNvSpPr txBox="1">
            <a:spLocks noGrp="1"/>
          </p:cNvSpPr>
          <p:nvPr>
            <p:ph type="subTitle" idx="3"/>
          </p:nvPr>
        </p:nvSpPr>
        <p:spPr>
          <a:xfrm>
            <a:off x="934525" y="2803113"/>
            <a:ext cx="3259800" cy="46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7" name="Google Shape;607;p48"/>
          <p:cNvSpPr txBox="1">
            <a:spLocks noGrp="1"/>
          </p:cNvSpPr>
          <p:nvPr>
            <p:ph type="title" idx="4" hasCustomPrompt="1"/>
          </p:nvPr>
        </p:nvSpPr>
        <p:spPr>
          <a:xfrm>
            <a:off x="934525" y="3721188"/>
            <a:ext cx="3259800" cy="52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608" name="Google Shape;608;p48"/>
          <p:cNvSpPr txBox="1">
            <a:spLocks noGrp="1"/>
          </p:cNvSpPr>
          <p:nvPr>
            <p:ph type="subTitle" idx="5"/>
          </p:nvPr>
        </p:nvSpPr>
        <p:spPr>
          <a:xfrm>
            <a:off x="934525" y="4140663"/>
            <a:ext cx="3259800" cy="46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9" name="Google Shape;609;p48"/>
          <p:cNvSpPr/>
          <p:nvPr/>
        </p:nvSpPr>
        <p:spPr>
          <a:xfrm flipH="1">
            <a:off x="782397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2">
  <p:cSld name="CUSTOM_22_2">
    <p:bg>
      <p:bgPr>
        <a:solidFill>
          <a:schemeClr val="dk1"/>
        </a:solidFill>
        <a:effectLst/>
      </p:bgPr>
    </p:bg>
    <p:spTree>
      <p:nvGrpSpPr>
        <p:cNvPr id="1" name="Shape 610"/>
        <p:cNvGrpSpPr/>
        <p:nvPr/>
      </p:nvGrpSpPr>
      <p:grpSpPr>
        <a:xfrm>
          <a:off x="0" y="0"/>
          <a:ext cx="0" cy="0"/>
          <a:chOff x="0" y="0"/>
          <a:chExt cx="0" cy="0"/>
        </a:xfrm>
      </p:grpSpPr>
      <p:sp>
        <p:nvSpPr>
          <p:cNvPr id="611" name="Google Shape;611;p49"/>
          <p:cNvSpPr txBox="1">
            <a:spLocks noGrp="1"/>
          </p:cNvSpPr>
          <p:nvPr>
            <p:ph type="title" hasCustomPrompt="1"/>
          </p:nvPr>
        </p:nvSpPr>
        <p:spPr>
          <a:xfrm>
            <a:off x="4656625" y="3194425"/>
            <a:ext cx="29712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b="1">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612" name="Google Shape;612;p49"/>
          <p:cNvSpPr txBox="1">
            <a:spLocks noGrp="1"/>
          </p:cNvSpPr>
          <p:nvPr>
            <p:ph type="subTitle" idx="1"/>
          </p:nvPr>
        </p:nvSpPr>
        <p:spPr>
          <a:xfrm>
            <a:off x="4656625" y="3603425"/>
            <a:ext cx="29712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3" name="Google Shape;613;p49"/>
          <p:cNvSpPr txBox="1">
            <a:spLocks noGrp="1"/>
          </p:cNvSpPr>
          <p:nvPr>
            <p:ph type="title" idx="2" hasCustomPrompt="1"/>
          </p:nvPr>
        </p:nvSpPr>
        <p:spPr>
          <a:xfrm>
            <a:off x="1516175" y="3194425"/>
            <a:ext cx="29712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b="1">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614" name="Google Shape;614;p49"/>
          <p:cNvSpPr txBox="1">
            <a:spLocks noGrp="1"/>
          </p:cNvSpPr>
          <p:nvPr>
            <p:ph type="subTitle" idx="3"/>
          </p:nvPr>
        </p:nvSpPr>
        <p:spPr>
          <a:xfrm>
            <a:off x="1516175" y="3602075"/>
            <a:ext cx="29712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5" name="Google Shape;615;p49"/>
          <p:cNvSpPr txBox="1">
            <a:spLocks noGrp="1"/>
          </p:cNvSpPr>
          <p:nvPr>
            <p:ph type="title" idx="4" hasCustomPrompt="1"/>
          </p:nvPr>
        </p:nvSpPr>
        <p:spPr>
          <a:xfrm>
            <a:off x="3086400" y="1673825"/>
            <a:ext cx="29712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b="1">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616" name="Google Shape;616;p49"/>
          <p:cNvSpPr txBox="1">
            <a:spLocks noGrp="1"/>
          </p:cNvSpPr>
          <p:nvPr>
            <p:ph type="subTitle" idx="5"/>
          </p:nvPr>
        </p:nvSpPr>
        <p:spPr>
          <a:xfrm>
            <a:off x="3086400" y="2093300"/>
            <a:ext cx="29712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7" name="Google Shape;617;p49"/>
          <p:cNvSpPr/>
          <p:nvPr/>
        </p:nvSpPr>
        <p:spPr>
          <a:xfrm rot="10800000" flipH="1">
            <a:off x="0" y="900"/>
            <a:ext cx="3423000" cy="5142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BF4A"/>
              </a:solidFill>
            </a:endParaRPr>
          </a:p>
        </p:txBody>
      </p:sp>
      <p:sp>
        <p:nvSpPr>
          <p:cNvPr id="618" name="Google Shape;618;p49"/>
          <p:cNvSpPr/>
          <p:nvPr/>
        </p:nvSpPr>
        <p:spPr>
          <a:xfrm rot="10800000">
            <a:off x="5721000" y="900"/>
            <a:ext cx="3423000" cy="51426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BF4A"/>
              </a:solidFill>
            </a:endParaRPr>
          </a:p>
        </p:txBody>
      </p:sp>
      <p:grpSp>
        <p:nvGrpSpPr>
          <p:cNvPr id="619" name="Google Shape;619;p49"/>
          <p:cNvGrpSpPr/>
          <p:nvPr/>
        </p:nvGrpSpPr>
        <p:grpSpPr>
          <a:xfrm>
            <a:off x="6688757" y="140400"/>
            <a:ext cx="2568012" cy="1613144"/>
            <a:chOff x="5356111" y="432113"/>
            <a:chExt cx="2568012" cy="1613144"/>
          </a:xfrm>
        </p:grpSpPr>
        <p:grpSp>
          <p:nvGrpSpPr>
            <p:cNvPr id="620" name="Google Shape;620;p49"/>
            <p:cNvGrpSpPr/>
            <p:nvPr/>
          </p:nvGrpSpPr>
          <p:grpSpPr>
            <a:xfrm rot="-1799872">
              <a:off x="5501536" y="975906"/>
              <a:ext cx="1053222" cy="863926"/>
              <a:chOff x="5051370" y="357013"/>
              <a:chExt cx="1053154" cy="863871"/>
            </a:xfrm>
          </p:grpSpPr>
          <p:grpSp>
            <p:nvGrpSpPr>
              <p:cNvPr id="621" name="Google Shape;621;p49"/>
              <p:cNvGrpSpPr/>
              <p:nvPr/>
            </p:nvGrpSpPr>
            <p:grpSpPr>
              <a:xfrm rot="-1799972">
                <a:off x="5084625" y="866735"/>
                <a:ext cx="460060" cy="256293"/>
                <a:chOff x="2987600" y="4707500"/>
                <a:chExt cx="185850" cy="103525"/>
              </a:xfrm>
            </p:grpSpPr>
            <p:sp>
              <p:nvSpPr>
                <p:cNvPr id="622" name="Google Shape;622;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49"/>
              <p:cNvGrpSpPr/>
              <p:nvPr/>
            </p:nvGrpSpPr>
            <p:grpSpPr>
              <a:xfrm rot="1799972">
                <a:off x="5611210" y="866745"/>
                <a:ext cx="460060" cy="256293"/>
                <a:chOff x="2987600" y="4707500"/>
                <a:chExt cx="185850" cy="103525"/>
              </a:xfrm>
            </p:grpSpPr>
            <p:sp>
              <p:nvSpPr>
                <p:cNvPr id="629" name="Google Shape;62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49"/>
              <p:cNvGrpSpPr/>
              <p:nvPr/>
            </p:nvGrpSpPr>
            <p:grpSpPr>
              <a:xfrm rot="5400000">
                <a:off x="5347920" y="458901"/>
                <a:ext cx="460072" cy="256297"/>
                <a:chOff x="2987600" y="4707500"/>
                <a:chExt cx="185850" cy="103525"/>
              </a:xfrm>
            </p:grpSpPr>
            <p:sp>
              <p:nvSpPr>
                <p:cNvPr id="636" name="Google Shape;63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2" name="Google Shape;642;p49"/>
            <p:cNvGrpSpPr/>
            <p:nvPr/>
          </p:nvGrpSpPr>
          <p:grpSpPr>
            <a:xfrm rot="1784480">
              <a:off x="6726020" y="636449"/>
              <a:ext cx="1053185" cy="863896"/>
              <a:chOff x="5051370" y="357013"/>
              <a:chExt cx="1053154" cy="863871"/>
            </a:xfrm>
          </p:grpSpPr>
          <p:grpSp>
            <p:nvGrpSpPr>
              <p:cNvPr id="643" name="Google Shape;643;p49"/>
              <p:cNvGrpSpPr/>
              <p:nvPr/>
            </p:nvGrpSpPr>
            <p:grpSpPr>
              <a:xfrm rot="-1799972">
                <a:off x="5084625" y="866735"/>
                <a:ext cx="460060" cy="256293"/>
                <a:chOff x="2987600" y="4707500"/>
                <a:chExt cx="185850" cy="103525"/>
              </a:xfrm>
            </p:grpSpPr>
            <p:sp>
              <p:nvSpPr>
                <p:cNvPr id="644" name="Google Shape;64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49"/>
              <p:cNvGrpSpPr/>
              <p:nvPr/>
            </p:nvGrpSpPr>
            <p:grpSpPr>
              <a:xfrm rot="1799972">
                <a:off x="5611210" y="866745"/>
                <a:ext cx="460060" cy="256293"/>
                <a:chOff x="2987600" y="4707500"/>
                <a:chExt cx="185850" cy="103525"/>
              </a:xfrm>
            </p:grpSpPr>
            <p:sp>
              <p:nvSpPr>
                <p:cNvPr id="651" name="Google Shape;65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9"/>
              <p:cNvGrpSpPr/>
              <p:nvPr/>
            </p:nvGrpSpPr>
            <p:grpSpPr>
              <a:xfrm rot="5400000">
                <a:off x="5347920" y="458901"/>
                <a:ext cx="460072" cy="256297"/>
                <a:chOff x="2987600" y="4707500"/>
                <a:chExt cx="185850" cy="103525"/>
              </a:xfrm>
            </p:grpSpPr>
            <p:sp>
              <p:nvSpPr>
                <p:cNvPr id="658" name="Google Shape;658;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64" name="Google Shape;664;p49"/>
          <p:cNvGrpSpPr/>
          <p:nvPr/>
        </p:nvGrpSpPr>
        <p:grpSpPr>
          <a:xfrm flipH="1">
            <a:off x="-112768" y="140400"/>
            <a:ext cx="2568012" cy="1613144"/>
            <a:chOff x="5356111" y="432113"/>
            <a:chExt cx="2568012" cy="1613144"/>
          </a:xfrm>
        </p:grpSpPr>
        <p:grpSp>
          <p:nvGrpSpPr>
            <p:cNvPr id="665" name="Google Shape;665;p49"/>
            <p:cNvGrpSpPr/>
            <p:nvPr/>
          </p:nvGrpSpPr>
          <p:grpSpPr>
            <a:xfrm rot="-1799872">
              <a:off x="5501536" y="975906"/>
              <a:ext cx="1053222" cy="863926"/>
              <a:chOff x="5051370" y="357013"/>
              <a:chExt cx="1053154" cy="863871"/>
            </a:xfrm>
          </p:grpSpPr>
          <p:grpSp>
            <p:nvGrpSpPr>
              <p:cNvPr id="666" name="Google Shape;666;p49"/>
              <p:cNvGrpSpPr/>
              <p:nvPr/>
            </p:nvGrpSpPr>
            <p:grpSpPr>
              <a:xfrm rot="-1799972">
                <a:off x="5084625" y="866735"/>
                <a:ext cx="460060" cy="256293"/>
                <a:chOff x="2987600" y="4707500"/>
                <a:chExt cx="185850" cy="103525"/>
              </a:xfrm>
            </p:grpSpPr>
            <p:sp>
              <p:nvSpPr>
                <p:cNvPr id="667" name="Google Shape;667;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49"/>
              <p:cNvGrpSpPr/>
              <p:nvPr/>
            </p:nvGrpSpPr>
            <p:grpSpPr>
              <a:xfrm rot="1799972">
                <a:off x="5611210" y="866745"/>
                <a:ext cx="460060" cy="256293"/>
                <a:chOff x="2987600" y="4707500"/>
                <a:chExt cx="185850" cy="103525"/>
              </a:xfrm>
            </p:grpSpPr>
            <p:sp>
              <p:nvSpPr>
                <p:cNvPr id="674" name="Google Shape;67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49"/>
              <p:cNvGrpSpPr/>
              <p:nvPr/>
            </p:nvGrpSpPr>
            <p:grpSpPr>
              <a:xfrm rot="5400000">
                <a:off x="5347920" y="458901"/>
                <a:ext cx="460072" cy="256297"/>
                <a:chOff x="2987600" y="4707500"/>
                <a:chExt cx="185850" cy="103525"/>
              </a:xfrm>
            </p:grpSpPr>
            <p:sp>
              <p:nvSpPr>
                <p:cNvPr id="681" name="Google Shape;68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 name="Google Shape;687;p49"/>
            <p:cNvGrpSpPr/>
            <p:nvPr/>
          </p:nvGrpSpPr>
          <p:grpSpPr>
            <a:xfrm rot="1784480">
              <a:off x="6726020" y="636449"/>
              <a:ext cx="1053185" cy="863896"/>
              <a:chOff x="5051370" y="357013"/>
              <a:chExt cx="1053154" cy="863871"/>
            </a:xfrm>
          </p:grpSpPr>
          <p:grpSp>
            <p:nvGrpSpPr>
              <p:cNvPr id="688" name="Google Shape;688;p49"/>
              <p:cNvGrpSpPr/>
              <p:nvPr/>
            </p:nvGrpSpPr>
            <p:grpSpPr>
              <a:xfrm rot="-1799972">
                <a:off x="5084625" y="866735"/>
                <a:ext cx="460060" cy="256293"/>
                <a:chOff x="2987600" y="4707500"/>
                <a:chExt cx="185850" cy="103525"/>
              </a:xfrm>
            </p:grpSpPr>
            <p:sp>
              <p:nvSpPr>
                <p:cNvPr id="689" name="Google Shape;68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9"/>
              <p:cNvGrpSpPr/>
              <p:nvPr/>
            </p:nvGrpSpPr>
            <p:grpSpPr>
              <a:xfrm rot="1799972">
                <a:off x="5611210" y="866745"/>
                <a:ext cx="460060" cy="256293"/>
                <a:chOff x="2987600" y="4707500"/>
                <a:chExt cx="185850" cy="103525"/>
              </a:xfrm>
            </p:grpSpPr>
            <p:sp>
              <p:nvSpPr>
                <p:cNvPr id="696" name="Google Shape;69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49"/>
              <p:cNvGrpSpPr/>
              <p:nvPr/>
            </p:nvGrpSpPr>
            <p:grpSpPr>
              <a:xfrm rot="5400000">
                <a:off x="5347920" y="458901"/>
                <a:ext cx="460072" cy="256297"/>
                <a:chOff x="2987600" y="4707500"/>
                <a:chExt cx="185850" cy="103525"/>
              </a:xfrm>
            </p:grpSpPr>
            <p:sp>
              <p:nvSpPr>
                <p:cNvPr id="703" name="Google Shape;703;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3">
  <p:cSld name="CUSTOM_22_1">
    <p:spTree>
      <p:nvGrpSpPr>
        <p:cNvPr id="1" name="Shape 709"/>
        <p:cNvGrpSpPr/>
        <p:nvPr/>
      </p:nvGrpSpPr>
      <p:grpSpPr>
        <a:xfrm>
          <a:off x="0" y="0"/>
          <a:ext cx="0" cy="0"/>
          <a:chOff x="0" y="0"/>
          <a:chExt cx="0" cy="0"/>
        </a:xfrm>
      </p:grpSpPr>
      <p:sp>
        <p:nvSpPr>
          <p:cNvPr id="710" name="Google Shape;710;p50"/>
          <p:cNvSpPr/>
          <p:nvPr/>
        </p:nvSpPr>
        <p:spPr>
          <a:xfrm flipH="1">
            <a:off x="782397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0"/>
          <p:cNvSpPr txBox="1">
            <a:spLocks noGrp="1"/>
          </p:cNvSpPr>
          <p:nvPr>
            <p:ph type="title"/>
          </p:nvPr>
        </p:nvSpPr>
        <p:spPr>
          <a:xfrm flipH="1">
            <a:off x="934600" y="1068400"/>
            <a:ext cx="2721600" cy="48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2" name="Google Shape;712;p50"/>
          <p:cNvSpPr txBox="1">
            <a:spLocks noGrp="1"/>
          </p:cNvSpPr>
          <p:nvPr>
            <p:ph type="subTitle" idx="1"/>
          </p:nvPr>
        </p:nvSpPr>
        <p:spPr>
          <a:xfrm flipH="1">
            <a:off x="5061650" y="3712150"/>
            <a:ext cx="22278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713" name="Google Shape;713;p50"/>
          <p:cNvSpPr txBox="1">
            <a:spLocks noGrp="1"/>
          </p:cNvSpPr>
          <p:nvPr>
            <p:ph type="subTitle" idx="2"/>
          </p:nvPr>
        </p:nvSpPr>
        <p:spPr>
          <a:xfrm flipH="1">
            <a:off x="5061625" y="2055650"/>
            <a:ext cx="23373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3600">
                <a:solidFill>
                  <a:schemeClr val="lt2"/>
                </a:solidFill>
                <a:latin typeface="Anton"/>
                <a:ea typeface="Anton"/>
                <a:cs typeface="Anton"/>
                <a:sym typeface="Anton"/>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714" name="Google Shape;714;p50"/>
          <p:cNvSpPr txBox="1">
            <a:spLocks noGrp="1"/>
          </p:cNvSpPr>
          <p:nvPr>
            <p:ph type="subTitle" idx="3"/>
          </p:nvPr>
        </p:nvSpPr>
        <p:spPr>
          <a:xfrm flipH="1">
            <a:off x="1940375" y="3712150"/>
            <a:ext cx="22278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715" name="Google Shape;715;p50"/>
          <p:cNvSpPr txBox="1">
            <a:spLocks noGrp="1"/>
          </p:cNvSpPr>
          <p:nvPr>
            <p:ph type="subTitle" idx="4"/>
          </p:nvPr>
        </p:nvSpPr>
        <p:spPr>
          <a:xfrm flipH="1">
            <a:off x="1940425" y="2055650"/>
            <a:ext cx="2337300" cy="7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36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716" name="Google Shape;716;p50"/>
          <p:cNvSpPr txBox="1">
            <a:spLocks noGrp="1"/>
          </p:cNvSpPr>
          <p:nvPr>
            <p:ph type="subTitle" idx="5"/>
          </p:nvPr>
        </p:nvSpPr>
        <p:spPr>
          <a:xfrm flipH="1">
            <a:off x="5061650" y="3408025"/>
            <a:ext cx="1742700" cy="3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1600">
                <a:solidFill>
                  <a:schemeClr val="lt2"/>
                </a:solidFill>
                <a:latin typeface="Anton"/>
                <a:ea typeface="Anton"/>
                <a:cs typeface="Anton"/>
                <a:sym typeface="Anton"/>
              </a:defRPr>
            </a:lvl1pPr>
            <a:lvl2pPr lvl="1"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9pPr>
          </a:lstStyle>
          <a:p>
            <a:endParaRPr/>
          </a:p>
        </p:txBody>
      </p:sp>
      <p:sp>
        <p:nvSpPr>
          <p:cNvPr id="717" name="Google Shape;717;p50"/>
          <p:cNvSpPr txBox="1">
            <a:spLocks noGrp="1"/>
          </p:cNvSpPr>
          <p:nvPr>
            <p:ph type="subTitle" idx="6"/>
          </p:nvPr>
        </p:nvSpPr>
        <p:spPr>
          <a:xfrm flipH="1">
            <a:off x="1940325" y="3408025"/>
            <a:ext cx="1742700" cy="3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1600">
                <a:latin typeface="Anton"/>
                <a:ea typeface="Anton"/>
                <a:cs typeface="Anton"/>
                <a:sym typeface="Anton"/>
              </a:defRPr>
            </a:lvl1pPr>
            <a:lvl2pPr lvl="1"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3600">
                <a:solidFill>
                  <a:schemeClr val="dk1"/>
                </a:solidFill>
                <a:latin typeface="Anton"/>
                <a:ea typeface="Anton"/>
                <a:cs typeface="Anton"/>
                <a:sym typeface="Anton"/>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CUSTOM_20">
    <p:bg>
      <p:bgPr>
        <a:solidFill>
          <a:schemeClr val="dk2"/>
        </a:solidFill>
        <a:effectLst/>
      </p:bgPr>
    </p:bg>
    <p:spTree>
      <p:nvGrpSpPr>
        <p:cNvPr id="1" name="Shape 718"/>
        <p:cNvGrpSpPr/>
        <p:nvPr/>
      </p:nvGrpSpPr>
      <p:grpSpPr>
        <a:xfrm>
          <a:off x="0" y="0"/>
          <a:ext cx="0" cy="0"/>
          <a:chOff x="0" y="0"/>
          <a:chExt cx="0" cy="0"/>
        </a:xfrm>
      </p:grpSpPr>
      <p:sp>
        <p:nvSpPr>
          <p:cNvPr id="719" name="Google Shape;719;p51"/>
          <p:cNvSpPr/>
          <p:nvPr/>
        </p:nvSpPr>
        <p:spPr>
          <a:xfrm flipH="1">
            <a:off x="72" y="4198425"/>
            <a:ext cx="9143997"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1"/>
          <p:cNvSpPr txBox="1">
            <a:spLocks noGrp="1"/>
          </p:cNvSpPr>
          <p:nvPr>
            <p:ph type="ctrTitle"/>
          </p:nvPr>
        </p:nvSpPr>
        <p:spPr>
          <a:xfrm flipH="1">
            <a:off x="1985201" y="1582225"/>
            <a:ext cx="18189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0">
                <a:solidFill>
                  <a:schemeClr val="accent1"/>
                </a:solidFill>
              </a:defRPr>
            </a:lvl1pPr>
            <a:lvl2pPr lvl="1" algn="ctr" rtl="0">
              <a:spcBef>
                <a:spcPts val="0"/>
              </a:spcBef>
              <a:spcAft>
                <a:spcPts val="0"/>
              </a:spcAft>
              <a:buClr>
                <a:schemeClr val="accent1"/>
              </a:buClr>
              <a:buSzPts val="5200"/>
              <a:buNone/>
              <a:defRPr sz="5200">
                <a:solidFill>
                  <a:schemeClr val="accent1"/>
                </a:solidFill>
              </a:defRPr>
            </a:lvl2pPr>
            <a:lvl3pPr lvl="2" algn="ctr" rtl="0">
              <a:spcBef>
                <a:spcPts val="0"/>
              </a:spcBef>
              <a:spcAft>
                <a:spcPts val="0"/>
              </a:spcAft>
              <a:buClr>
                <a:schemeClr val="accent1"/>
              </a:buClr>
              <a:buSzPts val="5200"/>
              <a:buNone/>
              <a:defRPr sz="5200">
                <a:solidFill>
                  <a:schemeClr val="accent1"/>
                </a:solidFill>
              </a:defRPr>
            </a:lvl3pPr>
            <a:lvl4pPr lvl="3" algn="ctr" rtl="0">
              <a:spcBef>
                <a:spcPts val="0"/>
              </a:spcBef>
              <a:spcAft>
                <a:spcPts val="0"/>
              </a:spcAft>
              <a:buClr>
                <a:schemeClr val="accent1"/>
              </a:buClr>
              <a:buSzPts val="5200"/>
              <a:buNone/>
              <a:defRPr sz="5200">
                <a:solidFill>
                  <a:schemeClr val="accent1"/>
                </a:solidFill>
              </a:defRPr>
            </a:lvl4pPr>
            <a:lvl5pPr lvl="4" algn="ctr" rtl="0">
              <a:spcBef>
                <a:spcPts val="0"/>
              </a:spcBef>
              <a:spcAft>
                <a:spcPts val="0"/>
              </a:spcAft>
              <a:buClr>
                <a:schemeClr val="accent1"/>
              </a:buClr>
              <a:buSzPts val="5200"/>
              <a:buNone/>
              <a:defRPr sz="5200">
                <a:solidFill>
                  <a:schemeClr val="accent1"/>
                </a:solidFill>
              </a:defRPr>
            </a:lvl5pPr>
            <a:lvl6pPr lvl="5" algn="ctr" rtl="0">
              <a:spcBef>
                <a:spcPts val="0"/>
              </a:spcBef>
              <a:spcAft>
                <a:spcPts val="0"/>
              </a:spcAft>
              <a:buClr>
                <a:schemeClr val="accent1"/>
              </a:buClr>
              <a:buSzPts val="5200"/>
              <a:buNone/>
              <a:defRPr sz="5200">
                <a:solidFill>
                  <a:schemeClr val="accent1"/>
                </a:solidFill>
              </a:defRPr>
            </a:lvl6pPr>
            <a:lvl7pPr lvl="6" algn="ctr" rtl="0">
              <a:spcBef>
                <a:spcPts val="0"/>
              </a:spcBef>
              <a:spcAft>
                <a:spcPts val="0"/>
              </a:spcAft>
              <a:buClr>
                <a:schemeClr val="accent1"/>
              </a:buClr>
              <a:buSzPts val="5200"/>
              <a:buNone/>
              <a:defRPr sz="5200">
                <a:solidFill>
                  <a:schemeClr val="accent1"/>
                </a:solidFill>
              </a:defRPr>
            </a:lvl7pPr>
            <a:lvl8pPr lvl="7" algn="ctr" rtl="0">
              <a:spcBef>
                <a:spcPts val="0"/>
              </a:spcBef>
              <a:spcAft>
                <a:spcPts val="0"/>
              </a:spcAft>
              <a:buClr>
                <a:schemeClr val="accent1"/>
              </a:buClr>
              <a:buSzPts val="5200"/>
              <a:buNone/>
              <a:defRPr sz="5200">
                <a:solidFill>
                  <a:schemeClr val="accent1"/>
                </a:solidFill>
              </a:defRPr>
            </a:lvl8pPr>
            <a:lvl9pPr lvl="8" algn="ctr" rtl="0">
              <a:spcBef>
                <a:spcPts val="0"/>
              </a:spcBef>
              <a:spcAft>
                <a:spcPts val="0"/>
              </a:spcAft>
              <a:buClr>
                <a:schemeClr val="accent1"/>
              </a:buClr>
              <a:buSzPts val="5200"/>
              <a:buNone/>
              <a:defRPr sz="5200">
                <a:solidFill>
                  <a:schemeClr val="accent1"/>
                </a:solidFill>
              </a:defRPr>
            </a:lvl9pPr>
          </a:lstStyle>
          <a:p>
            <a:endParaRPr/>
          </a:p>
        </p:txBody>
      </p:sp>
      <p:sp>
        <p:nvSpPr>
          <p:cNvPr id="721" name="Google Shape;721;p51"/>
          <p:cNvSpPr txBox="1">
            <a:spLocks noGrp="1"/>
          </p:cNvSpPr>
          <p:nvPr>
            <p:ph type="subTitle" idx="1"/>
          </p:nvPr>
        </p:nvSpPr>
        <p:spPr>
          <a:xfrm flipH="1">
            <a:off x="1458396" y="1858125"/>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2pPr>
            <a:lvl3pPr lvl="2"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3pPr>
            <a:lvl4pPr lvl="3"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4pPr>
            <a:lvl5pPr lvl="4"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5pPr>
            <a:lvl6pPr lvl="5"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6pPr>
            <a:lvl7pPr lvl="6"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7pPr>
            <a:lvl8pPr lvl="7"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8pPr>
            <a:lvl9pPr lvl="8"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9pPr>
          </a:lstStyle>
          <a:p>
            <a:endParaRPr/>
          </a:p>
        </p:txBody>
      </p:sp>
      <p:sp>
        <p:nvSpPr>
          <p:cNvPr id="722" name="Google Shape;722;p51"/>
          <p:cNvSpPr txBox="1">
            <a:spLocks noGrp="1"/>
          </p:cNvSpPr>
          <p:nvPr>
            <p:ph type="subTitle" idx="2"/>
          </p:nvPr>
        </p:nvSpPr>
        <p:spPr>
          <a:xfrm flipH="1">
            <a:off x="1458400" y="2141925"/>
            <a:ext cx="28725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2pPr>
            <a:lvl3pPr lvl="2"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3pPr>
            <a:lvl4pPr lvl="3"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4pPr>
            <a:lvl5pPr lvl="4"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5pPr>
            <a:lvl6pPr lvl="5"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6pPr>
            <a:lvl7pPr lvl="6"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7pPr>
            <a:lvl8pPr lvl="7"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8pPr>
            <a:lvl9pPr lvl="8"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9pPr>
          </a:lstStyle>
          <a:p>
            <a:endParaRPr/>
          </a:p>
        </p:txBody>
      </p:sp>
      <p:sp>
        <p:nvSpPr>
          <p:cNvPr id="723" name="Google Shape;723;p51"/>
          <p:cNvSpPr txBox="1"/>
          <p:nvPr/>
        </p:nvSpPr>
        <p:spPr>
          <a:xfrm>
            <a:off x="875800" y="2877013"/>
            <a:ext cx="4037700" cy="685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a:solidFill>
                  <a:schemeClr val="accent1"/>
                </a:solidFill>
                <a:latin typeface="Advent Pro"/>
                <a:ea typeface="Advent Pro"/>
                <a:cs typeface="Advent Pro"/>
                <a:sym typeface="Advent Pro"/>
              </a:rPr>
              <a:t>CREDITS: This presentation template was created by </a:t>
            </a:r>
            <a:r>
              <a:rPr lang="en" b="1">
                <a:solidFill>
                  <a:schemeClr val="accent1"/>
                </a:solidFill>
                <a:latin typeface="Advent Pro"/>
                <a:ea typeface="Advent Pro"/>
                <a:cs typeface="Advent Pro"/>
                <a:sym typeface="Advent Pro"/>
              </a:rPr>
              <a:t>Slidesgo</a:t>
            </a:r>
            <a:r>
              <a:rPr lang="en">
                <a:solidFill>
                  <a:schemeClr val="accent1"/>
                </a:solidFill>
                <a:latin typeface="Advent Pro"/>
                <a:ea typeface="Advent Pro"/>
                <a:cs typeface="Advent Pro"/>
                <a:sym typeface="Advent Pro"/>
              </a:rPr>
              <a:t>, including icons by </a:t>
            </a:r>
            <a:r>
              <a:rPr lang="en" b="1">
                <a:solidFill>
                  <a:schemeClr val="accent1"/>
                </a:solidFill>
                <a:latin typeface="Advent Pro"/>
                <a:ea typeface="Advent Pro"/>
                <a:cs typeface="Advent Pro"/>
                <a:sym typeface="Advent Pro"/>
              </a:rPr>
              <a:t>Flaticon</a:t>
            </a:r>
            <a:r>
              <a:rPr lang="en">
                <a:solidFill>
                  <a:schemeClr val="accent1"/>
                </a:solidFill>
                <a:latin typeface="Advent Pro"/>
                <a:ea typeface="Advent Pro"/>
                <a:cs typeface="Advent Pro"/>
                <a:sym typeface="Advent Pro"/>
              </a:rPr>
              <a:t>, and infographics &amp; images by </a:t>
            </a:r>
            <a:r>
              <a:rPr lang="en" b="1">
                <a:solidFill>
                  <a:schemeClr val="accent1"/>
                </a:solidFill>
                <a:latin typeface="Advent Pro"/>
                <a:ea typeface="Advent Pro"/>
                <a:cs typeface="Advent Pro"/>
                <a:sym typeface="Advent Pro"/>
              </a:rPr>
              <a:t>Freepik</a:t>
            </a:r>
            <a:endParaRPr b="1">
              <a:solidFill>
                <a:schemeClr val="accent1"/>
              </a:solidFill>
              <a:latin typeface="Advent Pro"/>
              <a:ea typeface="Advent Pro"/>
              <a:cs typeface="Advent Pro"/>
              <a:sym typeface="Advent Pr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5E8B9166-6FBE-477D-B320-2C5AFD1D0DC0}" type="datetimeFigureOut">
              <a:rPr lang="en-US" smtClean="0"/>
              <a:t>3/19/2021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96E7252-42DD-4799-84E9-B06C70780CBB}" type="slidenum">
              <a:rPr lang="en-US" smtClean="0"/>
              <a:t>‹Nº›</a:t>
            </a:fld>
            <a:endParaRPr lang="en-US"/>
          </a:p>
        </p:txBody>
      </p:sp>
    </p:spTree>
    <p:extLst>
      <p:ext uri="{BB962C8B-B14F-4D97-AF65-F5344CB8AC3E}">
        <p14:creationId xmlns:p14="http://schemas.microsoft.com/office/powerpoint/2010/main" val="24064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a:off x="0" y="235455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4572175" y="235455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title"/>
          </p:nvPr>
        </p:nvSpPr>
        <p:spPr>
          <a:xfrm>
            <a:off x="934525" y="1068400"/>
            <a:ext cx="7496100" cy="4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404600" y="3872675"/>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8" name="Google Shape;28;p5"/>
          <p:cNvSpPr txBox="1">
            <a:spLocks noGrp="1"/>
          </p:cNvSpPr>
          <p:nvPr>
            <p:ph type="subTitle" idx="2"/>
          </p:nvPr>
        </p:nvSpPr>
        <p:spPr>
          <a:xfrm>
            <a:off x="1404600" y="357462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1600">
                <a:latin typeface="Anton"/>
                <a:ea typeface="Anton"/>
                <a:cs typeface="Anton"/>
                <a:sym typeface="Ant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9" name="Google Shape;29;p5"/>
          <p:cNvSpPr txBox="1">
            <a:spLocks noGrp="1"/>
          </p:cNvSpPr>
          <p:nvPr>
            <p:ph type="subTitle" idx="3"/>
          </p:nvPr>
        </p:nvSpPr>
        <p:spPr>
          <a:xfrm>
            <a:off x="5996700" y="3872675"/>
            <a:ext cx="17427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600"/>
              <a:buNone/>
              <a:defRPr>
                <a:solidFill>
                  <a:schemeClr val="accent3"/>
                </a:solidFill>
              </a:defRPr>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30" name="Google Shape;30;p5"/>
          <p:cNvSpPr txBox="1">
            <a:spLocks noGrp="1"/>
          </p:cNvSpPr>
          <p:nvPr>
            <p:ph type="subTitle" idx="4"/>
          </p:nvPr>
        </p:nvSpPr>
        <p:spPr>
          <a:xfrm>
            <a:off x="5996700" y="3574625"/>
            <a:ext cx="1742700" cy="2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3000"/>
              <a:buNone/>
              <a:defRPr sz="1600">
                <a:solidFill>
                  <a:schemeClr val="accent3"/>
                </a:solidFill>
                <a:latin typeface="Anton"/>
                <a:ea typeface="Anton"/>
                <a:cs typeface="Anton"/>
                <a:sym typeface="Anton"/>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2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p:nvPr/>
        </p:nvSpPr>
        <p:spPr>
          <a:xfrm>
            <a:off x="0" y="0"/>
            <a:ext cx="3420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7"/>
          <p:cNvSpPr/>
          <p:nvPr/>
        </p:nvSpPr>
        <p:spPr>
          <a:xfrm>
            <a:off x="3420000" y="0"/>
            <a:ext cx="5724130" cy="514350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txBox="1">
            <a:spLocks noGrp="1"/>
          </p:cNvSpPr>
          <p:nvPr>
            <p:ph type="title"/>
          </p:nvPr>
        </p:nvSpPr>
        <p:spPr>
          <a:xfrm>
            <a:off x="934525" y="1068400"/>
            <a:ext cx="2853900" cy="48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subTitle" idx="1"/>
          </p:nvPr>
        </p:nvSpPr>
        <p:spPr>
          <a:xfrm>
            <a:off x="934525" y="2658075"/>
            <a:ext cx="2114400" cy="117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7"/>
          <p:cNvSpPr/>
          <p:nvPr/>
        </p:nvSpPr>
        <p:spPr>
          <a:xfrm flipH="1">
            <a:off x="3419965" y="4198425"/>
            <a:ext cx="5724108"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934525" y="2071050"/>
            <a:ext cx="3721800" cy="1001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60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42" name="Google Shape;42;p8"/>
          <p:cNvSpPr txBox="1">
            <a:spLocks noGrp="1"/>
          </p:cNvSpPr>
          <p:nvPr>
            <p:ph type="subTitle" idx="1"/>
          </p:nvPr>
        </p:nvSpPr>
        <p:spPr>
          <a:xfrm>
            <a:off x="934525" y="2912150"/>
            <a:ext cx="2638200" cy="579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3" name="Google Shape;43;p8"/>
          <p:cNvSpPr/>
          <p:nvPr/>
        </p:nvSpPr>
        <p:spPr>
          <a:xfrm rot="5400000">
            <a:off x="4186500" y="-599100"/>
            <a:ext cx="771000" cy="917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946150" y="-125"/>
            <a:ext cx="41979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934525" y="1068400"/>
            <a:ext cx="2816700" cy="2456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9"/>
          <p:cNvSpPr txBox="1">
            <a:spLocks noGrp="1"/>
          </p:cNvSpPr>
          <p:nvPr>
            <p:ph type="subTitle" idx="1"/>
          </p:nvPr>
        </p:nvSpPr>
        <p:spPr>
          <a:xfrm>
            <a:off x="934600" y="3612700"/>
            <a:ext cx="2816700" cy="62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506825" y="3002325"/>
            <a:ext cx="3816300" cy="1120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solidFill>
                  <a:schemeClr val="dk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0" name="Google Shape;50;p10"/>
          <p:cNvSpPr/>
          <p:nvPr/>
        </p:nvSpPr>
        <p:spPr>
          <a:xfrm>
            <a:off x="549025" y="0"/>
            <a:ext cx="771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15">
    <p:bg>
      <p:bgPr>
        <a:solidFill>
          <a:schemeClr val="accent1"/>
        </a:solidFill>
        <a:effectLst/>
      </p:bgPr>
    </p:bg>
    <p:spTree>
      <p:nvGrpSpPr>
        <p:cNvPr id="1" name="Shape 106"/>
        <p:cNvGrpSpPr/>
        <p:nvPr/>
      </p:nvGrpSpPr>
      <p:grpSpPr>
        <a:xfrm>
          <a:off x="0" y="0"/>
          <a:ext cx="0" cy="0"/>
          <a:chOff x="0" y="0"/>
          <a:chExt cx="0" cy="0"/>
        </a:xfrm>
      </p:grpSpPr>
      <p:sp>
        <p:nvSpPr>
          <p:cNvPr id="107" name="Google Shape;107;p15"/>
          <p:cNvSpPr/>
          <p:nvPr/>
        </p:nvSpPr>
        <p:spPr>
          <a:xfrm>
            <a:off x="3420000" y="0"/>
            <a:ext cx="5724130" cy="514350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txBox="1">
            <a:spLocks noGrp="1"/>
          </p:cNvSpPr>
          <p:nvPr>
            <p:ph type="subTitle" idx="1"/>
          </p:nvPr>
        </p:nvSpPr>
        <p:spPr>
          <a:xfrm>
            <a:off x="5115400" y="1679550"/>
            <a:ext cx="31305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3"/>
              </a:buClr>
              <a:buSzPts val="1400"/>
              <a:buNone/>
              <a:defRPr>
                <a:solidFill>
                  <a:schemeClr val="accent3"/>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0"/>
              </a:spcBef>
              <a:spcAft>
                <a:spcPts val="0"/>
              </a:spcAft>
              <a:buClr>
                <a:schemeClr val="accent1"/>
              </a:buClr>
              <a:buSzPts val="1400"/>
              <a:buNone/>
              <a:defRPr>
                <a:solidFill>
                  <a:schemeClr val="accent1"/>
                </a:solidFill>
              </a:defRPr>
            </a:lvl3pPr>
            <a:lvl4pPr lvl="3" algn="r" rtl="0">
              <a:lnSpc>
                <a:spcPct val="100000"/>
              </a:lnSpc>
              <a:spcBef>
                <a:spcPts val="0"/>
              </a:spcBef>
              <a:spcAft>
                <a:spcPts val="0"/>
              </a:spcAft>
              <a:buClr>
                <a:schemeClr val="accent1"/>
              </a:buClr>
              <a:buSzPts val="1400"/>
              <a:buNone/>
              <a:defRPr>
                <a:solidFill>
                  <a:schemeClr val="accent1"/>
                </a:solidFill>
              </a:defRPr>
            </a:lvl4pPr>
            <a:lvl5pPr lvl="4" algn="r" rtl="0">
              <a:lnSpc>
                <a:spcPct val="100000"/>
              </a:lnSpc>
              <a:spcBef>
                <a:spcPts val="0"/>
              </a:spcBef>
              <a:spcAft>
                <a:spcPts val="0"/>
              </a:spcAft>
              <a:buClr>
                <a:schemeClr val="accent1"/>
              </a:buClr>
              <a:buSzPts val="1400"/>
              <a:buNone/>
              <a:defRPr>
                <a:solidFill>
                  <a:schemeClr val="accent1"/>
                </a:solidFill>
              </a:defRPr>
            </a:lvl5pPr>
            <a:lvl6pPr lvl="5" algn="r" rtl="0">
              <a:lnSpc>
                <a:spcPct val="100000"/>
              </a:lnSpc>
              <a:spcBef>
                <a:spcPts val="0"/>
              </a:spcBef>
              <a:spcAft>
                <a:spcPts val="0"/>
              </a:spcAft>
              <a:buClr>
                <a:schemeClr val="accent1"/>
              </a:buClr>
              <a:buSzPts val="1400"/>
              <a:buNone/>
              <a:defRPr>
                <a:solidFill>
                  <a:schemeClr val="accent1"/>
                </a:solidFill>
              </a:defRPr>
            </a:lvl6pPr>
            <a:lvl7pPr lvl="6" algn="r" rtl="0">
              <a:lnSpc>
                <a:spcPct val="100000"/>
              </a:lnSpc>
              <a:spcBef>
                <a:spcPts val="0"/>
              </a:spcBef>
              <a:spcAft>
                <a:spcPts val="0"/>
              </a:spcAft>
              <a:buClr>
                <a:schemeClr val="accent1"/>
              </a:buClr>
              <a:buSzPts val="1400"/>
              <a:buNone/>
              <a:defRPr>
                <a:solidFill>
                  <a:schemeClr val="accent1"/>
                </a:solidFill>
              </a:defRPr>
            </a:lvl7pPr>
            <a:lvl8pPr lvl="7" algn="r" rtl="0">
              <a:lnSpc>
                <a:spcPct val="100000"/>
              </a:lnSpc>
              <a:spcBef>
                <a:spcPts val="0"/>
              </a:spcBef>
              <a:spcAft>
                <a:spcPts val="0"/>
              </a:spcAft>
              <a:buClr>
                <a:schemeClr val="accent1"/>
              </a:buClr>
              <a:buSzPts val="1400"/>
              <a:buNone/>
              <a:defRPr>
                <a:solidFill>
                  <a:schemeClr val="accent1"/>
                </a:solidFill>
              </a:defRPr>
            </a:lvl8pPr>
            <a:lvl9pPr lvl="8" algn="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10" name="Google Shape;110;p15"/>
          <p:cNvSpPr txBox="1">
            <a:spLocks noGrp="1"/>
          </p:cNvSpPr>
          <p:nvPr>
            <p:ph type="ctrTitle"/>
          </p:nvPr>
        </p:nvSpPr>
        <p:spPr>
          <a:xfrm>
            <a:off x="934525" y="1068475"/>
            <a:ext cx="19845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215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Anton"/>
              <a:buNone/>
              <a:defRPr sz="2400">
                <a:solidFill>
                  <a:schemeClr val="dk2"/>
                </a:solidFill>
                <a:latin typeface="Anton"/>
                <a:ea typeface="Anton"/>
                <a:cs typeface="Anton"/>
                <a:sym typeface="Anton"/>
              </a:defRPr>
            </a:lvl1pPr>
            <a:lvl2pPr lvl="1">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713225" y="1246950"/>
            <a:ext cx="7717500" cy="336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1pPr>
            <a:lvl2pPr marL="914400" lvl="1"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2pPr>
            <a:lvl3pPr marL="1371600" lvl="2"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3pPr>
            <a:lvl4pPr marL="1828800" lvl="3"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4pPr>
            <a:lvl5pPr marL="2286000" lvl="4"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5pPr>
            <a:lvl6pPr marL="2743200" lvl="5"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6pPr>
            <a:lvl7pPr marL="3200400" lvl="6"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7pPr>
            <a:lvl8pPr marL="3657600" lvl="7"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8pPr>
            <a:lvl9pPr marL="4114800" lvl="8"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61" r:id="rId9"/>
    <p:sldLayoutId id="2147483663" r:id="rId10"/>
    <p:sldLayoutId id="2147483665" r:id="rId11"/>
    <p:sldLayoutId id="2147483666" r:id="rId12"/>
    <p:sldLayoutId id="2147483667" r:id="rId13"/>
    <p:sldLayoutId id="2147483669" r:id="rId14"/>
    <p:sldLayoutId id="2147483670" r:id="rId15"/>
    <p:sldLayoutId id="2147483671" r:id="rId16"/>
    <p:sldLayoutId id="2147483672" r:id="rId17"/>
    <p:sldLayoutId id="2147483673" r:id="rId18"/>
    <p:sldLayoutId id="2147483674" r:id="rId19"/>
    <p:sldLayoutId id="2147483677"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2" r:id="rId33"/>
    <p:sldLayoutId id="2147483693" r:id="rId34"/>
    <p:sldLayoutId id="2147483694" r:id="rId35"/>
    <p:sldLayoutId id="2147483695" r:id="rId36"/>
    <p:sldLayoutId id="2147483696" r:id="rId37"/>
    <p:sldLayoutId id="2147483697" r:id="rId38"/>
    <p:sldLayoutId id="2147483701"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724"/>
        <p:cNvGrpSpPr/>
        <p:nvPr/>
      </p:nvGrpSpPr>
      <p:grpSpPr>
        <a:xfrm>
          <a:off x="0" y="0"/>
          <a:ext cx="0" cy="0"/>
          <a:chOff x="0" y="0"/>
          <a:chExt cx="0" cy="0"/>
        </a:xfrm>
      </p:grpSpPr>
      <p:sp>
        <p:nvSpPr>
          <p:cNvPr id="725" name="Google Shape;725;p5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726" name="Google Shape;726;p5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44.jpeg"/><Relationship Id="rId5" Type="http://schemas.microsoft.com/office/2007/relationships/hdphoto" Target="../media/hdphoto5.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5" Type="http://schemas.openxmlformats.org/officeDocument/2006/relationships/image" Target="../media/image68.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71.png"/><Relationship Id="rId5" Type="http://schemas.microsoft.com/office/2007/relationships/hdphoto" Target="../media/hdphoto10.wdp"/><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74.jpeg"/><Relationship Id="rId4" Type="http://schemas.microsoft.com/office/2007/relationships/hdphoto" Target="../media/hdphoto11.wdp"/><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6.wdp"/><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3.wdp"/><Relationship Id="rId11" Type="http://schemas.microsoft.com/office/2007/relationships/hdphoto" Target="../media/hdphoto15.wdp"/><Relationship Id="rId5" Type="http://schemas.openxmlformats.org/officeDocument/2006/relationships/image" Target="../media/image91.png"/><Relationship Id="rId10" Type="http://schemas.openxmlformats.org/officeDocument/2006/relationships/image" Target="../media/image94.png"/><Relationship Id="rId4" Type="http://schemas.microsoft.com/office/2007/relationships/hdphoto" Target="../media/hdphoto12.wdp"/><Relationship Id="rId9" Type="http://schemas.openxmlformats.org/officeDocument/2006/relationships/image" Target="../media/image93.pn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7.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819" name="Google Shape;819;p54"/>
          <p:cNvSpPr txBox="1">
            <a:spLocks noGrp="1"/>
          </p:cNvSpPr>
          <p:nvPr>
            <p:ph type="subTitle" idx="1"/>
          </p:nvPr>
        </p:nvSpPr>
        <p:spPr>
          <a:xfrm>
            <a:off x="3256908" y="4312157"/>
            <a:ext cx="6082046" cy="1274229"/>
          </a:xfrm>
          <a:prstGeom prst="rect">
            <a:avLst/>
          </a:prstGeom>
        </p:spPr>
        <p:txBody>
          <a:bodyPr spcFirstLastPara="1" wrap="square" lIns="91425" tIns="91425" rIns="91425" bIns="91425" anchor="t" anchorCtr="0">
            <a:noAutofit/>
          </a:bodyPr>
          <a:lstStyle/>
          <a:p>
            <a:pPr marL="0" indent="0"/>
            <a:r>
              <a:rPr lang="es-EC" sz="1600" b="1" dirty="0">
                <a:solidFill>
                  <a:srgbClr val="002060"/>
                </a:solidFill>
              </a:rPr>
              <a:t>AUTORES:  DANIEL GUALLICHICO Y FERNANDA TOCTAGUANO</a:t>
            </a:r>
          </a:p>
          <a:p>
            <a:pPr marL="0" indent="0"/>
            <a:r>
              <a:rPr lang="es-EC" sz="1600" b="1" dirty="0">
                <a:solidFill>
                  <a:srgbClr val="002060"/>
                </a:solidFill>
              </a:rPr>
              <a:t>DIRECTOR: MSC. LUIS ERNESTO HUARACA VERA</a:t>
            </a:r>
          </a:p>
        </p:txBody>
      </p:sp>
      <p:sp>
        <p:nvSpPr>
          <p:cNvPr id="820" name="Google Shape;820;p54"/>
          <p:cNvSpPr txBox="1">
            <a:spLocks noGrp="1"/>
          </p:cNvSpPr>
          <p:nvPr>
            <p:ph type="ctrTitle"/>
          </p:nvPr>
        </p:nvSpPr>
        <p:spPr>
          <a:xfrm>
            <a:off x="3256908" y="2219219"/>
            <a:ext cx="6082046" cy="123289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dirty="0" smtClean="0"/>
              <a:t>APROVECHAMIENTO TURÍSTICO CULTURAL DE LAS PARROQUIAS QUE CONFORMAN EL CANTÓN BAÑOS</a:t>
            </a:r>
            <a:endParaRPr sz="2200" dirty="0">
              <a:sym typeface="Anton"/>
            </a:endParaRPr>
          </a:p>
        </p:txBody>
      </p:sp>
      <p:pic>
        <p:nvPicPr>
          <p:cNvPr id="92" name="Picture 2">
            <a:extLst>
              <a:ext uri="{FF2B5EF4-FFF2-40B4-BE49-F238E27FC236}">
                <a16:creationId xmlns:a16="http://schemas.microsoft.com/office/drawing/2014/main" xmlns="" id="{DD0417DB-4EDE-4A23-821C-4B76E77AF39B}"/>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999670" y="257364"/>
            <a:ext cx="3818964" cy="119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105" y="382462"/>
            <a:ext cx="935049" cy="919101"/>
          </a:xfrm>
          <a:prstGeom prst="rect">
            <a:avLst/>
          </a:prstGeom>
        </p:spPr>
      </p:pic>
      <p:sp>
        <p:nvSpPr>
          <p:cNvPr id="95" name="Google Shape;819;p54"/>
          <p:cNvSpPr txBox="1">
            <a:spLocks/>
          </p:cNvSpPr>
          <p:nvPr/>
        </p:nvSpPr>
        <p:spPr>
          <a:xfrm>
            <a:off x="3462263" y="1748416"/>
            <a:ext cx="5671335" cy="7577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Advent Pro"/>
              <a:buNone/>
              <a:defRPr sz="1400" b="0" i="0" u="none" strike="noStrike" cap="none">
                <a:solidFill>
                  <a:schemeClr val="lt1"/>
                </a:solidFill>
                <a:latin typeface="Advent Pro"/>
                <a:ea typeface="Advent Pro"/>
                <a:cs typeface="Advent Pro"/>
                <a:sym typeface="Advent Pro"/>
              </a:defRPr>
            </a:lvl1pPr>
            <a:lvl2pPr marL="914400" marR="0" lvl="1"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2pPr>
            <a:lvl3pPr marL="1371600" marR="0" lvl="2"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3pPr>
            <a:lvl4pPr marL="1828800" marR="0" lvl="3"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4pPr>
            <a:lvl5pPr marL="2286000" marR="0" lvl="4"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5pPr>
            <a:lvl6pPr marL="2743200" marR="0" lvl="5"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6pPr>
            <a:lvl7pPr marL="3200400" marR="0" lvl="6"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7pPr>
            <a:lvl8pPr marL="3657600" marR="0" lvl="7"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8pPr>
            <a:lvl9pPr marL="4114800" marR="0" lvl="8" indent="-317500" algn="ctr" rtl="0">
              <a:lnSpc>
                <a:spcPct val="100000"/>
              </a:lnSpc>
              <a:spcBef>
                <a:spcPts val="0"/>
              </a:spcBef>
              <a:spcAft>
                <a:spcPts val="0"/>
              </a:spcAft>
              <a:buClr>
                <a:schemeClr val="lt1"/>
              </a:buClr>
              <a:buSzPts val="1400"/>
              <a:buFont typeface="Josefin Slab"/>
              <a:buNone/>
              <a:defRPr sz="1400" b="0" i="0" u="none" strike="noStrike" cap="none">
                <a:solidFill>
                  <a:schemeClr val="lt1"/>
                </a:solidFill>
                <a:latin typeface="Josefin Slab"/>
                <a:ea typeface="Josefin Slab"/>
                <a:cs typeface="Josefin Slab"/>
                <a:sym typeface="Josefin Slab"/>
              </a:defRPr>
            </a:lvl9pPr>
          </a:lstStyle>
          <a:p>
            <a:pPr marL="0" indent="0"/>
            <a:r>
              <a:rPr lang="es-EC" sz="1300" dirty="0" smtClean="0"/>
              <a:t>DEPARTAMENTO </a:t>
            </a:r>
            <a:r>
              <a:rPr lang="es-EC" sz="1300" dirty="0"/>
              <a:t>DE CIENCIAS ECONÓMICAS ADMINISTRATIVAS Y  </a:t>
            </a:r>
            <a:r>
              <a:rPr lang="es-EC" sz="1300" dirty="0" smtClean="0"/>
              <a:t>DEL  COMERCIO</a:t>
            </a:r>
            <a:endParaRPr lang="es-EC" sz="1300" dirty="0"/>
          </a:p>
          <a:p>
            <a:pPr marL="0" indent="0"/>
            <a:r>
              <a:rPr lang="es-EC" sz="1300" dirty="0"/>
              <a:t>CARRERA DE INGENIERÍA EN ADMINISTRACIÓN TURÍSTICA Y  HOTELERA</a:t>
            </a:r>
          </a:p>
          <a:p>
            <a:pPr marL="0" indent="0"/>
            <a:endParaRPr lang="es-EC" sz="1600" b="1" dirty="0">
              <a:solidFill>
                <a:srgbClr val="002060"/>
              </a:solidFill>
            </a:endParaRPr>
          </a:p>
        </p:txBody>
      </p:sp>
      <p:pic>
        <p:nvPicPr>
          <p:cNvPr id="7" name="Imagen 6"/>
          <p:cNvPicPr>
            <a:picLocks noChangeAspect="1"/>
          </p:cNvPicPr>
          <p:nvPr/>
        </p:nvPicPr>
        <p:blipFill rotWithShape="1">
          <a:blip r:embed="rId6">
            <a:extLst>
              <a:ext uri="{28A0092B-C50C-407E-A947-70E740481C1C}">
                <a14:useLocalDpi xmlns:a14="http://schemas.microsoft.com/office/drawing/2010/main" val="0"/>
              </a:ext>
            </a:extLst>
          </a:blip>
          <a:srcRect l="26811" t="16573" r="27104" b="17278"/>
          <a:stretch/>
        </p:blipFill>
        <p:spPr>
          <a:xfrm flipH="1">
            <a:off x="50483" y="0"/>
            <a:ext cx="1840661" cy="3218642"/>
          </a:xfrm>
          <a:prstGeom prst="rect">
            <a:avLst/>
          </a:prstGeom>
        </p:spPr>
      </p:pic>
      <p:pic>
        <p:nvPicPr>
          <p:cNvPr id="1028" name="Picture 4" descr="La Tierra Humo Volcán - Gráficos vectoriales gratis e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t="1021"/>
          <a:stretch/>
        </p:blipFill>
        <p:spPr bwMode="auto">
          <a:xfrm>
            <a:off x="50484" y="2219218"/>
            <a:ext cx="3411779" cy="2937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coba de brujas silueta de brujería, escoba de brujas, animales, personaje  de ficción, pájaro png | Klipartz"/>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6404"/>
                    </a14:imgEffect>
                  </a14:imgLayer>
                </a14:imgProps>
              </a:ext>
              <a:ext uri="{28A0092B-C50C-407E-A947-70E740481C1C}">
                <a14:useLocalDpi xmlns:a14="http://schemas.microsoft.com/office/drawing/2010/main" val="0"/>
              </a:ext>
            </a:extLst>
          </a:blip>
          <a:srcRect/>
          <a:stretch>
            <a:fillRect/>
          </a:stretch>
        </p:blipFill>
        <p:spPr bwMode="auto">
          <a:xfrm>
            <a:off x="-24554" y="3358316"/>
            <a:ext cx="1377994" cy="7989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testa Imágenes - Descarga imágenes gratis - Pixabay"/>
          <p:cNvPicPr>
            <a:picLocks noChangeAspect="1" noChangeArrowheads="1"/>
          </p:cNvPicPr>
          <p:nvPr/>
        </p:nvPicPr>
        <p:blipFill rotWithShape="1">
          <a:blip r:embed="rId10">
            <a:extLst>
              <a:ext uri="{28A0092B-C50C-407E-A947-70E740481C1C}">
                <a14:useLocalDpi xmlns:a14="http://schemas.microsoft.com/office/drawing/2010/main" val="0"/>
              </a:ext>
            </a:extLst>
          </a:blip>
          <a:srcRect l="2108" b="25176"/>
          <a:stretch/>
        </p:blipFill>
        <p:spPr bwMode="auto">
          <a:xfrm flipH="1">
            <a:off x="-15623" y="3843561"/>
            <a:ext cx="3441210" cy="1301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1000"/>
                                        <p:tgtEl>
                                          <p:spTgt spid="8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007" y="506295"/>
            <a:ext cx="4923646" cy="572700"/>
          </a:xfrm>
        </p:spPr>
        <p:txBody>
          <a:bodyPr/>
          <a:lstStyle/>
          <a:p>
            <a:pPr marL="139700" algn="just"/>
            <a:r>
              <a:rPr lang="es-EC" sz="3600" b="1" dirty="0" smtClean="0"/>
              <a:t>Teor</a:t>
            </a:r>
            <a:r>
              <a:rPr lang="es-ES" sz="3200" dirty="0"/>
              <a:t>Í</a:t>
            </a:r>
            <a:r>
              <a:rPr lang="es-EC" sz="3600" b="1" dirty="0" smtClean="0"/>
              <a:t>a </a:t>
            </a:r>
            <a:r>
              <a:rPr lang="es-EC" sz="3600" b="1" dirty="0"/>
              <a:t>del desarrollo </a:t>
            </a:r>
          </a:p>
        </p:txBody>
      </p:sp>
      <p:sp>
        <p:nvSpPr>
          <p:cNvPr id="3" name="Marcador de contenido 2"/>
          <p:cNvSpPr>
            <a:spLocks noGrp="1"/>
          </p:cNvSpPr>
          <p:nvPr>
            <p:ph idx="1"/>
          </p:nvPr>
        </p:nvSpPr>
        <p:spPr>
          <a:xfrm>
            <a:off x="628651" y="1369219"/>
            <a:ext cx="4142558" cy="3263504"/>
          </a:xfrm>
        </p:spPr>
        <p:txBody>
          <a:bodyPr>
            <a:normAutofit/>
          </a:bodyPr>
          <a:lstStyle/>
          <a:p>
            <a:pPr marL="0" indent="0" algn="just">
              <a:buNone/>
            </a:pPr>
            <a:r>
              <a:rPr lang="es-EC" dirty="0" smtClean="0"/>
              <a:t>El </a:t>
            </a:r>
            <a:r>
              <a:rPr lang="es-EC" b="1" dirty="0"/>
              <a:t>turismo dinamiza </a:t>
            </a:r>
            <a:r>
              <a:rPr lang="es-EC" dirty="0"/>
              <a:t>la </a:t>
            </a:r>
            <a:r>
              <a:rPr lang="es-EC" b="1" dirty="0"/>
              <a:t>economía</a:t>
            </a:r>
            <a:r>
              <a:rPr lang="es-EC" dirty="0"/>
              <a:t> y </a:t>
            </a:r>
            <a:r>
              <a:rPr lang="es-EC" b="1" dirty="0"/>
              <a:t>aumenta</a:t>
            </a:r>
            <a:r>
              <a:rPr lang="es-EC" dirty="0"/>
              <a:t> la </a:t>
            </a:r>
            <a:r>
              <a:rPr lang="es-EC" b="1" dirty="0"/>
              <a:t>cadena </a:t>
            </a:r>
            <a:r>
              <a:rPr lang="es-EC" dirty="0"/>
              <a:t>de </a:t>
            </a:r>
            <a:r>
              <a:rPr lang="es-EC" b="1" dirty="0"/>
              <a:t>producción</a:t>
            </a:r>
            <a:r>
              <a:rPr lang="es-EC" dirty="0"/>
              <a:t> ya que con la llegada de </a:t>
            </a:r>
            <a:r>
              <a:rPr lang="es-EC" b="1" dirty="0"/>
              <a:t>turistas aumentan</a:t>
            </a:r>
            <a:r>
              <a:rPr lang="es-EC" dirty="0"/>
              <a:t> los </a:t>
            </a:r>
            <a:r>
              <a:rPr lang="es-EC" b="1" dirty="0"/>
              <a:t>negocios</a:t>
            </a:r>
            <a:r>
              <a:rPr lang="es-EC" dirty="0"/>
              <a:t>, pero hay que tener muy claro que el </a:t>
            </a:r>
            <a:r>
              <a:rPr lang="es-EC" b="1" dirty="0"/>
              <a:t>crecimiento</a:t>
            </a:r>
            <a:r>
              <a:rPr lang="es-EC" dirty="0"/>
              <a:t> </a:t>
            </a:r>
            <a:r>
              <a:rPr lang="es-EC" b="1" dirty="0"/>
              <a:t>no es </a:t>
            </a:r>
            <a:r>
              <a:rPr lang="es-EC" dirty="0"/>
              <a:t>igual a </a:t>
            </a:r>
            <a:r>
              <a:rPr lang="es-EC" b="1" dirty="0" smtClean="0"/>
              <a:t>desarrollo.</a:t>
            </a:r>
          </a:p>
          <a:p>
            <a:pPr marL="0" indent="0" algn="just">
              <a:buNone/>
            </a:pPr>
            <a:r>
              <a:rPr lang="es-EC" dirty="0" smtClean="0"/>
              <a:t> </a:t>
            </a:r>
          </a:p>
          <a:p>
            <a:pPr marL="0" indent="0" algn="just">
              <a:buNone/>
            </a:pPr>
            <a:endParaRPr lang="es-EC" dirty="0" smtClean="0"/>
          </a:p>
          <a:p>
            <a:pPr marL="0" indent="0" algn="just">
              <a:buNone/>
            </a:pPr>
            <a:endParaRPr lang="es-EC" dirty="0" smtClean="0"/>
          </a:p>
          <a:p>
            <a:pPr marL="0" indent="0" algn="just">
              <a:buNone/>
            </a:pPr>
            <a:r>
              <a:rPr lang="es-EC" dirty="0" smtClean="0"/>
              <a:t>Actualmente </a:t>
            </a:r>
            <a:r>
              <a:rPr lang="es-EC" dirty="0"/>
              <a:t>se observa en </a:t>
            </a:r>
            <a:r>
              <a:rPr lang="es-EC" b="1" dirty="0"/>
              <a:t>muchos destinos turísticos </a:t>
            </a:r>
            <a:r>
              <a:rPr lang="es-EC" dirty="0" smtClean="0"/>
              <a:t>que efectivamente</a:t>
            </a:r>
            <a:r>
              <a:rPr lang="es-EC" dirty="0"/>
              <a:t>, se han vivido </a:t>
            </a:r>
            <a:r>
              <a:rPr lang="es-EC" b="1" dirty="0"/>
              <a:t>etapas</a:t>
            </a:r>
            <a:r>
              <a:rPr lang="es-EC" dirty="0"/>
              <a:t> </a:t>
            </a:r>
            <a:r>
              <a:rPr lang="es-EC" b="1" dirty="0"/>
              <a:t>de crecimiento económico</a:t>
            </a:r>
            <a:r>
              <a:rPr lang="es-EC" dirty="0"/>
              <a:t>, pero </a:t>
            </a:r>
            <a:r>
              <a:rPr lang="es-EC" b="1" dirty="0"/>
              <a:t>no de desarrollo.</a:t>
            </a:r>
            <a:endParaRPr lang="en-US" b="1" dirty="0"/>
          </a:p>
          <a:p>
            <a:endParaRPr lang="en-US" dirty="0"/>
          </a:p>
        </p:txBody>
      </p:sp>
      <p:pic>
        <p:nvPicPr>
          <p:cNvPr id="2050" name="Picture 2" descr="Turismo sostenible - Monografia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966" y="1454351"/>
            <a:ext cx="2758415" cy="2419997"/>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a:xfrm>
            <a:off x="8935657" y="0"/>
            <a:ext cx="231494" cy="51435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 name="Conector recto 6"/>
          <p:cNvCxnSpPr/>
          <p:nvPr/>
        </p:nvCxnSpPr>
        <p:spPr>
          <a:xfrm flipV="1">
            <a:off x="741140" y="2664350"/>
            <a:ext cx="3935032"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12260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4561195" y="1484965"/>
            <a:ext cx="4142558" cy="326350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es-EC" dirty="0">
                <a:solidFill>
                  <a:schemeClr val="bg1">
                    <a:lumMod val="20000"/>
                    <a:lumOff val="80000"/>
                  </a:schemeClr>
                </a:solidFill>
                <a:latin typeface="Advent Pro" panose="020B0604020202020204" charset="0"/>
              </a:rPr>
              <a:t>Con respecto </a:t>
            </a:r>
            <a:r>
              <a:rPr lang="es-EC" b="1" dirty="0">
                <a:solidFill>
                  <a:schemeClr val="bg1">
                    <a:lumMod val="20000"/>
                    <a:lumOff val="80000"/>
                  </a:schemeClr>
                </a:solidFill>
                <a:latin typeface="Advent Pro" panose="020B0604020202020204" charset="0"/>
              </a:rPr>
              <a:t>al turismo</a:t>
            </a:r>
            <a:r>
              <a:rPr lang="es-EC" dirty="0">
                <a:solidFill>
                  <a:schemeClr val="bg1">
                    <a:lumMod val="20000"/>
                    <a:lumOff val="80000"/>
                  </a:schemeClr>
                </a:solidFill>
                <a:latin typeface="Advent Pro" panose="020B0604020202020204" charset="0"/>
              </a:rPr>
              <a:t>, el inicio de esta teoría de "intercambio social", se basa en la </a:t>
            </a:r>
            <a:r>
              <a:rPr lang="es-EC" b="1" dirty="0">
                <a:solidFill>
                  <a:schemeClr val="bg1">
                    <a:lumMod val="20000"/>
                    <a:lumOff val="80000"/>
                  </a:schemeClr>
                </a:solidFill>
                <a:latin typeface="Advent Pro" panose="020B0604020202020204" charset="0"/>
              </a:rPr>
              <a:t>reciprocidad </a:t>
            </a:r>
            <a:r>
              <a:rPr lang="es-EC" dirty="0">
                <a:solidFill>
                  <a:schemeClr val="bg1">
                    <a:lumMod val="20000"/>
                    <a:lumOff val="80000"/>
                  </a:schemeClr>
                </a:solidFill>
                <a:latin typeface="Advent Pro" panose="020B0604020202020204" charset="0"/>
              </a:rPr>
              <a:t>que implica el </a:t>
            </a:r>
            <a:r>
              <a:rPr lang="es-EC" b="1" dirty="0">
                <a:solidFill>
                  <a:schemeClr val="bg1">
                    <a:lumMod val="20000"/>
                    <a:lumOff val="80000"/>
                  </a:schemeClr>
                </a:solidFill>
                <a:latin typeface="Advent Pro" panose="020B0604020202020204" charset="0"/>
              </a:rPr>
              <a:t>intercambio</a:t>
            </a:r>
            <a:r>
              <a:rPr lang="es-EC" dirty="0">
                <a:solidFill>
                  <a:schemeClr val="bg1">
                    <a:lumMod val="20000"/>
                    <a:lumOff val="80000"/>
                  </a:schemeClr>
                </a:solidFill>
                <a:latin typeface="Advent Pro" panose="020B0604020202020204" charset="0"/>
              </a:rPr>
              <a:t> entre los </a:t>
            </a:r>
            <a:r>
              <a:rPr lang="es-EC" b="1" dirty="0">
                <a:solidFill>
                  <a:schemeClr val="bg1">
                    <a:lumMod val="20000"/>
                    <a:lumOff val="80000"/>
                  </a:schemeClr>
                </a:solidFill>
                <a:latin typeface="Advent Pro" panose="020B0604020202020204" charset="0"/>
              </a:rPr>
              <a:t>agentes sociales </a:t>
            </a:r>
            <a:r>
              <a:rPr lang="es-EC" dirty="0">
                <a:solidFill>
                  <a:schemeClr val="bg1">
                    <a:lumMod val="20000"/>
                    <a:lumOff val="80000"/>
                  </a:schemeClr>
                </a:solidFill>
                <a:latin typeface="Advent Pro" panose="020B0604020202020204" charset="0"/>
              </a:rPr>
              <a:t>y los </a:t>
            </a:r>
            <a:r>
              <a:rPr lang="es-EC" b="1" dirty="0">
                <a:solidFill>
                  <a:schemeClr val="bg1">
                    <a:lumMod val="20000"/>
                    <a:lumOff val="80000"/>
                  </a:schemeClr>
                </a:solidFill>
                <a:latin typeface="Advent Pro" panose="020B0604020202020204" charset="0"/>
              </a:rPr>
              <a:t>recursos locales. </a:t>
            </a:r>
            <a:endParaRPr lang="es-EC" b="1" dirty="0" smtClean="0">
              <a:solidFill>
                <a:schemeClr val="bg1">
                  <a:lumMod val="20000"/>
                  <a:lumOff val="80000"/>
                </a:schemeClr>
              </a:solidFill>
              <a:latin typeface="Advent Pro" panose="020B0604020202020204" charset="0"/>
            </a:endParaRPr>
          </a:p>
          <a:p>
            <a:pPr marL="0" indent="0" algn="just">
              <a:buNone/>
            </a:pPr>
            <a:endParaRPr lang="es-EC" dirty="0"/>
          </a:p>
          <a:p>
            <a:pPr marL="0" indent="0" algn="just">
              <a:buNone/>
            </a:pPr>
            <a:endParaRPr lang="es-EC" dirty="0" smtClean="0"/>
          </a:p>
          <a:p>
            <a:pPr marL="0" indent="0" algn="just">
              <a:buNone/>
            </a:pPr>
            <a:endParaRPr lang="es-EC" dirty="0" smtClean="0">
              <a:solidFill>
                <a:schemeClr val="bg1">
                  <a:lumMod val="20000"/>
                  <a:lumOff val="80000"/>
                </a:schemeClr>
              </a:solidFill>
              <a:latin typeface="Advent Pro" panose="020B0604020202020204" charset="0"/>
            </a:endParaRPr>
          </a:p>
          <a:p>
            <a:pPr marL="0" indent="0" algn="just">
              <a:buNone/>
            </a:pPr>
            <a:r>
              <a:rPr lang="es-EC" dirty="0" smtClean="0">
                <a:solidFill>
                  <a:schemeClr val="bg1">
                    <a:lumMod val="20000"/>
                    <a:lumOff val="80000"/>
                  </a:schemeClr>
                </a:solidFill>
                <a:latin typeface="Advent Pro" panose="020B0604020202020204" charset="0"/>
              </a:rPr>
              <a:t>Desde </a:t>
            </a:r>
            <a:r>
              <a:rPr lang="es-EC" dirty="0">
                <a:solidFill>
                  <a:schemeClr val="bg1">
                    <a:lumMod val="20000"/>
                    <a:lumOff val="80000"/>
                  </a:schemeClr>
                </a:solidFill>
                <a:latin typeface="Advent Pro" panose="020B0604020202020204" charset="0"/>
              </a:rPr>
              <a:t>la </a:t>
            </a:r>
            <a:r>
              <a:rPr lang="es-EC" b="1" dirty="0">
                <a:solidFill>
                  <a:schemeClr val="bg1">
                    <a:lumMod val="20000"/>
                    <a:lumOff val="80000"/>
                  </a:schemeClr>
                </a:solidFill>
                <a:latin typeface="Advent Pro" panose="020B0604020202020204" charset="0"/>
              </a:rPr>
              <a:t>visión</a:t>
            </a:r>
            <a:r>
              <a:rPr lang="es-EC" dirty="0">
                <a:solidFill>
                  <a:schemeClr val="bg1">
                    <a:lumMod val="20000"/>
                    <a:lumOff val="80000"/>
                  </a:schemeClr>
                </a:solidFill>
                <a:latin typeface="Advent Pro" panose="020B0604020202020204" charset="0"/>
              </a:rPr>
              <a:t> del </a:t>
            </a:r>
            <a:r>
              <a:rPr lang="es-EC" b="1" dirty="0">
                <a:solidFill>
                  <a:schemeClr val="bg1">
                    <a:lumMod val="20000"/>
                    <a:lumOff val="80000"/>
                  </a:schemeClr>
                </a:solidFill>
                <a:latin typeface="Advent Pro" panose="020B0604020202020204" charset="0"/>
              </a:rPr>
              <a:t>residente,</a:t>
            </a:r>
            <a:r>
              <a:rPr lang="es-EC" dirty="0">
                <a:solidFill>
                  <a:schemeClr val="bg1">
                    <a:lumMod val="20000"/>
                    <a:lumOff val="80000"/>
                  </a:schemeClr>
                </a:solidFill>
                <a:latin typeface="Advent Pro" panose="020B0604020202020204" charset="0"/>
              </a:rPr>
              <a:t> la razón para iniciar el intercambio es el </a:t>
            </a:r>
            <a:r>
              <a:rPr lang="es-EC" b="1" dirty="0">
                <a:solidFill>
                  <a:schemeClr val="bg1">
                    <a:lumMod val="20000"/>
                    <a:lumOff val="80000"/>
                  </a:schemeClr>
                </a:solidFill>
                <a:latin typeface="Advent Pro" panose="020B0604020202020204" charset="0"/>
              </a:rPr>
              <a:t>desarrollo</a:t>
            </a:r>
            <a:r>
              <a:rPr lang="es-EC" dirty="0">
                <a:solidFill>
                  <a:schemeClr val="bg1">
                    <a:lumMod val="20000"/>
                    <a:lumOff val="80000"/>
                  </a:schemeClr>
                </a:solidFill>
                <a:latin typeface="Advent Pro" panose="020B0604020202020204" charset="0"/>
              </a:rPr>
              <a:t> del </a:t>
            </a:r>
            <a:r>
              <a:rPr lang="es-EC" b="1" dirty="0">
                <a:solidFill>
                  <a:schemeClr val="bg1">
                    <a:lumMod val="20000"/>
                    <a:lumOff val="80000"/>
                  </a:schemeClr>
                </a:solidFill>
                <a:latin typeface="Advent Pro" panose="020B0604020202020204" charset="0"/>
              </a:rPr>
              <a:t>bienestar social </a:t>
            </a:r>
            <a:r>
              <a:rPr lang="es-EC" dirty="0">
                <a:solidFill>
                  <a:schemeClr val="bg1">
                    <a:lumMod val="20000"/>
                    <a:lumOff val="80000"/>
                  </a:schemeClr>
                </a:solidFill>
                <a:latin typeface="Advent Pro" panose="020B0604020202020204" charset="0"/>
              </a:rPr>
              <a:t>y </a:t>
            </a:r>
            <a:r>
              <a:rPr lang="es-EC" b="1" dirty="0">
                <a:solidFill>
                  <a:schemeClr val="bg1">
                    <a:lumMod val="20000"/>
                    <a:lumOff val="80000"/>
                  </a:schemeClr>
                </a:solidFill>
                <a:latin typeface="Advent Pro" panose="020B0604020202020204" charset="0"/>
              </a:rPr>
              <a:t>económico</a:t>
            </a:r>
            <a:r>
              <a:rPr lang="es-EC" dirty="0">
                <a:solidFill>
                  <a:schemeClr val="bg1">
                    <a:lumMod val="20000"/>
                    <a:lumOff val="80000"/>
                  </a:schemeClr>
                </a:solidFill>
                <a:latin typeface="Advent Pro" panose="020B0604020202020204" charset="0"/>
              </a:rPr>
              <a:t> hacia la </a:t>
            </a:r>
            <a:r>
              <a:rPr lang="es-EC" b="1" dirty="0">
                <a:solidFill>
                  <a:schemeClr val="bg1">
                    <a:lumMod val="20000"/>
                    <a:lumOff val="80000"/>
                  </a:schemeClr>
                </a:solidFill>
                <a:latin typeface="Advent Pro" panose="020B0604020202020204" charset="0"/>
              </a:rPr>
              <a:t>comunidad</a:t>
            </a:r>
            <a:r>
              <a:rPr lang="es-EC" dirty="0">
                <a:solidFill>
                  <a:schemeClr val="bg1">
                    <a:lumMod val="20000"/>
                    <a:lumOff val="80000"/>
                  </a:schemeClr>
                </a:solidFill>
                <a:latin typeface="Advent Pro" panose="020B0604020202020204" charset="0"/>
              </a:rPr>
              <a:t>, motivo por el cual los </a:t>
            </a:r>
            <a:r>
              <a:rPr lang="es-EC" b="1" dirty="0">
                <a:solidFill>
                  <a:schemeClr val="bg1">
                    <a:lumMod val="20000"/>
                    <a:lumOff val="80000"/>
                  </a:schemeClr>
                </a:solidFill>
                <a:latin typeface="Advent Pro" panose="020B0604020202020204" charset="0"/>
              </a:rPr>
              <a:t>habitantes</a:t>
            </a:r>
            <a:r>
              <a:rPr lang="es-EC" dirty="0">
                <a:solidFill>
                  <a:schemeClr val="bg1">
                    <a:lumMod val="20000"/>
                    <a:lumOff val="80000"/>
                  </a:schemeClr>
                </a:solidFill>
                <a:latin typeface="Advent Pro" panose="020B0604020202020204" charset="0"/>
              </a:rPr>
              <a:t> tendrán </a:t>
            </a:r>
            <a:r>
              <a:rPr lang="es-EC" b="1" dirty="0">
                <a:solidFill>
                  <a:schemeClr val="bg1">
                    <a:lumMod val="20000"/>
                    <a:lumOff val="80000"/>
                  </a:schemeClr>
                </a:solidFill>
                <a:latin typeface="Advent Pro" panose="020B0604020202020204" charset="0"/>
              </a:rPr>
              <a:t>reacciones positivas</a:t>
            </a:r>
            <a:r>
              <a:rPr lang="es-EC" dirty="0">
                <a:solidFill>
                  <a:schemeClr val="bg1">
                    <a:lumMod val="20000"/>
                    <a:lumOff val="80000"/>
                  </a:schemeClr>
                </a:solidFill>
                <a:latin typeface="Advent Pro" panose="020B0604020202020204" charset="0"/>
              </a:rPr>
              <a:t>.</a:t>
            </a:r>
            <a:endParaRPr lang="en-US" dirty="0">
              <a:solidFill>
                <a:schemeClr val="bg1">
                  <a:lumMod val="20000"/>
                  <a:lumOff val="80000"/>
                </a:schemeClr>
              </a:solidFill>
              <a:latin typeface="Advent Pro" panose="020B0604020202020204" charset="0"/>
            </a:endParaRPr>
          </a:p>
          <a:p>
            <a:endParaRPr lang="en-US" dirty="0"/>
          </a:p>
        </p:txBody>
      </p:sp>
      <p:cxnSp>
        <p:nvCxnSpPr>
          <p:cNvPr id="6" name="Conector recto 5"/>
          <p:cNvCxnSpPr/>
          <p:nvPr/>
        </p:nvCxnSpPr>
        <p:spPr>
          <a:xfrm flipV="1">
            <a:off x="4664958" y="2722227"/>
            <a:ext cx="3935032" cy="1"/>
          </a:xfrm>
          <a:prstGeom prst="line">
            <a:avLst/>
          </a:prstGeom>
        </p:spPr>
        <p:style>
          <a:lnRef idx="2">
            <a:schemeClr val="accent5"/>
          </a:lnRef>
          <a:fillRef idx="0">
            <a:schemeClr val="accent5"/>
          </a:fillRef>
          <a:effectRef idx="1">
            <a:schemeClr val="accent5"/>
          </a:effectRef>
          <a:fontRef idx="minor">
            <a:schemeClr val="tx1"/>
          </a:fontRef>
        </p:style>
      </p:cxnSp>
      <p:sp>
        <p:nvSpPr>
          <p:cNvPr id="7" name="Título 1"/>
          <p:cNvSpPr txBox="1">
            <a:spLocks/>
          </p:cNvSpPr>
          <p:nvPr/>
        </p:nvSpPr>
        <p:spPr>
          <a:xfrm>
            <a:off x="3264062" y="525375"/>
            <a:ext cx="578734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Anton"/>
              <a:buNone/>
              <a:defRPr sz="2400" b="0" i="0" u="none" strike="noStrike" cap="none">
                <a:solidFill>
                  <a:schemeClr val="lt1"/>
                </a:solidFill>
                <a:latin typeface="Anton"/>
                <a:ea typeface="Anton"/>
                <a:cs typeface="Anton"/>
                <a:sym typeface="Anton"/>
              </a:defRPr>
            </a:lvl1pPr>
            <a:lvl2pPr marR="0" lvl="1"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2pPr>
            <a:lvl3pPr marR="0" lvl="2"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3pPr>
            <a:lvl4pPr marR="0" lvl="3"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4pPr>
            <a:lvl5pPr marR="0" lvl="4"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5pPr>
            <a:lvl6pPr marR="0" lvl="5"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6pPr>
            <a:lvl7pPr marR="0" lvl="6"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7pPr>
            <a:lvl8pPr marR="0" lvl="7"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8pPr>
            <a:lvl9pPr marR="0" lvl="8"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9pPr>
          </a:lstStyle>
          <a:p>
            <a:pPr marL="139700" algn="just"/>
            <a:r>
              <a:rPr lang="es-EC" sz="3600" b="1" dirty="0" smtClean="0">
                <a:solidFill>
                  <a:schemeClr val="accent5">
                    <a:lumMod val="75000"/>
                  </a:schemeClr>
                </a:solidFill>
              </a:rPr>
              <a:t>Teor</a:t>
            </a:r>
            <a:r>
              <a:rPr lang="es-ES" sz="3200" dirty="0" smtClean="0">
                <a:solidFill>
                  <a:schemeClr val="accent5">
                    <a:lumMod val="75000"/>
                  </a:schemeClr>
                </a:solidFill>
              </a:rPr>
              <a:t>Í</a:t>
            </a:r>
            <a:r>
              <a:rPr lang="es-EC" sz="3600" b="1" dirty="0" smtClean="0">
                <a:solidFill>
                  <a:schemeClr val="accent5">
                    <a:lumMod val="75000"/>
                  </a:schemeClr>
                </a:solidFill>
              </a:rPr>
              <a:t>a del intercambio social </a:t>
            </a:r>
            <a:endParaRPr lang="es-EC" sz="3600" b="1" dirty="0">
              <a:solidFill>
                <a:schemeClr val="accent5">
                  <a:lumMod val="75000"/>
                </a:schemeClr>
              </a:solidFill>
            </a:endParaRPr>
          </a:p>
        </p:txBody>
      </p:sp>
      <p:pic>
        <p:nvPicPr>
          <p:cNvPr id="8" name="Picture 4" descr="Estrategia de Turismo de Tungurahua"/>
          <p:cNvPicPr>
            <a:picLocks noChangeAspect="1" noChangeArrowheads="1"/>
          </p:cNvPicPr>
          <p:nvPr/>
        </p:nvPicPr>
        <p:blipFill rotWithShape="1">
          <a:blip r:embed="rId3">
            <a:extLst>
              <a:ext uri="{28A0092B-C50C-407E-A947-70E740481C1C}">
                <a14:useLocalDpi xmlns:a14="http://schemas.microsoft.com/office/drawing/2010/main" val="0"/>
              </a:ext>
            </a:extLst>
          </a:blip>
          <a:srcRect l="3364" t="4620" r="9155" b="19308"/>
          <a:stretch/>
        </p:blipFill>
        <p:spPr bwMode="auto">
          <a:xfrm>
            <a:off x="671331" y="1761528"/>
            <a:ext cx="3623688" cy="1921398"/>
          </a:xfrm>
          <a:prstGeom prst="rect">
            <a:avLst/>
          </a:prstGeom>
          <a:noFill/>
          <a:ln w="38100">
            <a:solidFill>
              <a:schemeClr val="bg1">
                <a:lumMod val="20000"/>
                <a:lumOff val="80000"/>
              </a:schemeClr>
            </a:solidFill>
          </a:ln>
          <a:extLst>
            <a:ext uri="{909E8E84-426E-40DD-AFC4-6F175D3DCCD1}">
              <a14:hiddenFill xmlns:a14="http://schemas.microsoft.com/office/drawing/2010/main">
                <a:solidFill>
                  <a:srgbClr val="FFFFFF"/>
                </a:solidFill>
              </a14:hiddenFill>
            </a:ext>
          </a:extLst>
        </p:spPr>
      </p:pic>
      <p:sp>
        <p:nvSpPr>
          <p:cNvPr id="9" name="Rectángulo 8"/>
          <p:cNvSpPr/>
          <p:nvPr/>
        </p:nvSpPr>
        <p:spPr>
          <a:xfrm>
            <a:off x="0" y="-1"/>
            <a:ext cx="231494" cy="5143501"/>
          </a:xfrm>
          <a:prstGeom prst="rect">
            <a:avLst/>
          </a:prstGeom>
          <a:solidFill>
            <a:schemeClr val="accent5">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0024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502552" y="0"/>
            <a:ext cx="4641448" cy="25927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Imagen 18"/>
          <p:cNvPicPr>
            <a:picLocks noChangeAspect="1"/>
          </p:cNvPicPr>
          <p:nvPr/>
        </p:nvPicPr>
        <p:blipFill>
          <a:blip r:embed="rId2"/>
          <a:stretch>
            <a:fillRect/>
          </a:stretch>
        </p:blipFill>
        <p:spPr>
          <a:xfrm>
            <a:off x="5667689" y="106959"/>
            <a:ext cx="3476311" cy="504846"/>
          </a:xfrm>
          <a:prstGeom prst="rect">
            <a:avLst/>
          </a:prstGeom>
        </p:spPr>
      </p:pic>
      <p:sp>
        <p:nvSpPr>
          <p:cNvPr id="6" name="Rectángulo 5"/>
          <p:cNvSpPr/>
          <p:nvPr/>
        </p:nvSpPr>
        <p:spPr>
          <a:xfrm>
            <a:off x="0" y="2592729"/>
            <a:ext cx="4502552" cy="2550771"/>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ángulo 6"/>
          <p:cNvSpPr/>
          <p:nvPr/>
        </p:nvSpPr>
        <p:spPr>
          <a:xfrm>
            <a:off x="4502552" y="2592728"/>
            <a:ext cx="4641448" cy="2550771"/>
          </a:xfrm>
          <a:prstGeom prst="rect">
            <a:avLst/>
          </a:prstGeom>
          <a:solidFill>
            <a:schemeClr val="bg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Marcador de contenido 2"/>
          <p:cNvSpPr txBox="1">
            <a:spLocks/>
          </p:cNvSpPr>
          <p:nvPr/>
        </p:nvSpPr>
        <p:spPr>
          <a:xfrm>
            <a:off x="4862545" y="1752072"/>
            <a:ext cx="4142558" cy="112987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es-ES" dirty="0">
                <a:solidFill>
                  <a:schemeClr val="bg1">
                    <a:lumMod val="20000"/>
                    <a:lumOff val="80000"/>
                  </a:schemeClr>
                </a:solidFill>
                <a:latin typeface="Advent Pro" panose="020B0604020202020204" charset="0"/>
              </a:rPr>
              <a:t>En la </a:t>
            </a:r>
            <a:r>
              <a:rPr lang="es-ES" b="1" dirty="0">
                <a:solidFill>
                  <a:schemeClr val="bg1">
                    <a:lumMod val="20000"/>
                    <a:lumOff val="80000"/>
                  </a:schemeClr>
                </a:solidFill>
                <a:latin typeface="Advent Pro" panose="020B0604020202020204" charset="0"/>
              </a:rPr>
              <a:t>provincia Entre Ríos </a:t>
            </a:r>
            <a:r>
              <a:rPr lang="es-ES" dirty="0">
                <a:solidFill>
                  <a:schemeClr val="bg1">
                    <a:lumMod val="20000"/>
                    <a:lumOff val="80000"/>
                  </a:schemeClr>
                </a:solidFill>
                <a:latin typeface="Advent Pro" panose="020B0604020202020204" charset="0"/>
              </a:rPr>
              <a:t>de Argentina sus </a:t>
            </a:r>
            <a:r>
              <a:rPr lang="es-ES" b="1" dirty="0">
                <a:solidFill>
                  <a:schemeClr val="bg1">
                    <a:lumMod val="20000"/>
                    <a:lumOff val="80000"/>
                  </a:schemeClr>
                </a:solidFill>
                <a:latin typeface="Advent Pro" panose="020B0604020202020204" charset="0"/>
              </a:rPr>
              <a:t>aldeas rurales </a:t>
            </a:r>
            <a:r>
              <a:rPr lang="es-ES" dirty="0">
                <a:solidFill>
                  <a:schemeClr val="bg1">
                    <a:lumMod val="20000"/>
                    <a:lumOff val="80000"/>
                  </a:schemeClr>
                </a:solidFill>
                <a:latin typeface="Advent Pro" panose="020B0604020202020204" charset="0"/>
              </a:rPr>
              <a:t>cuentan con muchas </a:t>
            </a:r>
            <a:r>
              <a:rPr lang="es-ES" b="1" dirty="0">
                <a:solidFill>
                  <a:schemeClr val="bg1">
                    <a:lumMod val="20000"/>
                    <a:lumOff val="80000"/>
                  </a:schemeClr>
                </a:solidFill>
                <a:latin typeface="Advent Pro" panose="020B0604020202020204" charset="0"/>
              </a:rPr>
              <a:t>costumbres, tradiciones </a:t>
            </a:r>
            <a:r>
              <a:rPr lang="es-ES" dirty="0">
                <a:solidFill>
                  <a:schemeClr val="bg1">
                    <a:lumMod val="20000"/>
                    <a:lumOff val="80000"/>
                  </a:schemeClr>
                </a:solidFill>
                <a:latin typeface="Advent Pro" panose="020B0604020202020204" charset="0"/>
              </a:rPr>
              <a:t>y </a:t>
            </a:r>
            <a:r>
              <a:rPr lang="es-ES" b="1" dirty="0" smtClean="0">
                <a:solidFill>
                  <a:schemeClr val="bg1">
                    <a:lumMod val="20000"/>
                    <a:lumOff val="80000"/>
                  </a:schemeClr>
                </a:solidFill>
                <a:latin typeface="Advent Pro" panose="020B0604020202020204" charset="0"/>
              </a:rPr>
              <a:t>bienes</a:t>
            </a:r>
            <a:r>
              <a:rPr lang="es-ES" dirty="0">
                <a:solidFill>
                  <a:schemeClr val="bg1">
                    <a:lumMod val="20000"/>
                    <a:lumOff val="80000"/>
                  </a:schemeClr>
                </a:solidFill>
                <a:latin typeface="Advent Pro" panose="020B0604020202020204" charset="0"/>
              </a:rPr>
              <a:t> </a:t>
            </a:r>
            <a:r>
              <a:rPr lang="es-ES" b="1" dirty="0">
                <a:solidFill>
                  <a:schemeClr val="bg1">
                    <a:lumMod val="20000"/>
                    <a:lumOff val="80000"/>
                  </a:schemeClr>
                </a:solidFill>
                <a:latin typeface="Advent Pro" panose="020B0604020202020204" charset="0"/>
              </a:rPr>
              <a:t>sin</a:t>
            </a:r>
            <a:r>
              <a:rPr lang="es-ES" dirty="0">
                <a:solidFill>
                  <a:schemeClr val="bg1">
                    <a:lumMod val="20000"/>
                    <a:lumOff val="80000"/>
                  </a:schemeClr>
                </a:solidFill>
                <a:latin typeface="Advent Pro" panose="020B0604020202020204" charset="0"/>
              </a:rPr>
              <a:t> </a:t>
            </a:r>
            <a:r>
              <a:rPr lang="es-ES" b="1" dirty="0" smtClean="0">
                <a:solidFill>
                  <a:schemeClr val="bg1">
                    <a:lumMod val="20000"/>
                    <a:lumOff val="80000"/>
                  </a:schemeClr>
                </a:solidFill>
                <a:latin typeface="Advent Pro" panose="020B0604020202020204" charset="0"/>
              </a:rPr>
              <a:t>un </a:t>
            </a:r>
            <a:r>
              <a:rPr lang="es-ES" b="1" dirty="0">
                <a:solidFill>
                  <a:schemeClr val="bg1">
                    <a:lumMod val="20000"/>
                    <a:lumOff val="80000"/>
                  </a:schemeClr>
                </a:solidFill>
                <a:latin typeface="Advent Pro" panose="020B0604020202020204" charset="0"/>
              </a:rPr>
              <a:t>levantamiento </a:t>
            </a:r>
            <a:r>
              <a:rPr lang="es-ES" dirty="0">
                <a:solidFill>
                  <a:schemeClr val="bg1">
                    <a:lumMod val="20000"/>
                    <a:lumOff val="80000"/>
                  </a:schemeClr>
                </a:solidFill>
                <a:latin typeface="Advent Pro" panose="020B0604020202020204" charset="0"/>
              </a:rPr>
              <a:t>de </a:t>
            </a:r>
            <a:r>
              <a:rPr lang="es-ES" b="1" dirty="0">
                <a:solidFill>
                  <a:schemeClr val="bg1">
                    <a:lumMod val="20000"/>
                    <a:lumOff val="80000"/>
                  </a:schemeClr>
                </a:solidFill>
                <a:latin typeface="Advent Pro" panose="020B0604020202020204" charset="0"/>
              </a:rPr>
              <a:t>información</a:t>
            </a:r>
            <a:r>
              <a:rPr lang="es-ES" dirty="0">
                <a:solidFill>
                  <a:schemeClr val="bg1">
                    <a:lumMod val="20000"/>
                    <a:lumOff val="80000"/>
                  </a:schemeClr>
                </a:solidFill>
                <a:latin typeface="Advent Pro" panose="020B0604020202020204" charset="0"/>
              </a:rPr>
              <a:t> </a:t>
            </a:r>
            <a:endParaRPr lang="es-EC" dirty="0" smtClean="0">
              <a:solidFill>
                <a:schemeClr val="bg1">
                  <a:lumMod val="20000"/>
                  <a:lumOff val="80000"/>
                </a:schemeClr>
              </a:solidFill>
              <a:latin typeface="Advent Pro" panose="020B0604020202020204" charset="0"/>
            </a:endParaRPr>
          </a:p>
          <a:p>
            <a:endParaRPr lang="en-US" dirty="0">
              <a:solidFill>
                <a:schemeClr val="bg1">
                  <a:lumMod val="20000"/>
                  <a:lumOff val="80000"/>
                </a:schemeClr>
              </a:solidFill>
            </a:endParaRPr>
          </a:p>
        </p:txBody>
      </p:sp>
      <p:sp>
        <p:nvSpPr>
          <p:cNvPr id="9" name="Marcador de contenido 2"/>
          <p:cNvSpPr txBox="1">
            <a:spLocks/>
          </p:cNvSpPr>
          <p:nvPr/>
        </p:nvSpPr>
        <p:spPr>
          <a:xfrm>
            <a:off x="179997" y="1263378"/>
            <a:ext cx="4142558" cy="1129877"/>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es-ES" b="1" dirty="0" smtClean="0">
                <a:solidFill>
                  <a:srgbClr val="002060"/>
                </a:solidFill>
                <a:latin typeface="Advent Pro" panose="020B0604020202020204" charset="0"/>
              </a:rPr>
              <a:t>Huajuapan</a:t>
            </a:r>
            <a:r>
              <a:rPr lang="es-ES" dirty="0" smtClean="0">
                <a:solidFill>
                  <a:srgbClr val="002060"/>
                </a:solidFill>
                <a:latin typeface="Advent Pro" panose="020B0604020202020204" charset="0"/>
              </a:rPr>
              <a:t> cuenta </a:t>
            </a:r>
            <a:r>
              <a:rPr lang="es-ES" dirty="0">
                <a:solidFill>
                  <a:srgbClr val="002060"/>
                </a:solidFill>
                <a:latin typeface="Advent Pro" panose="020B0604020202020204" charset="0"/>
              </a:rPr>
              <a:t>con </a:t>
            </a:r>
            <a:r>
              <a:rPr lang="es-ES" b="1" dirty="0">
                <a:solidFill>
                  <a:srgbClr val="002060"/>
                </a:solidFill>
                <a:latin typeface="Advent Pro" panose="020B0604020202020204" charset="0"/>
              </a:rPr>
              <a:t>monumentos, vestigios arqueológicos, gastronomía, folclore y fiestas</a:t>
            </a:r>
            <a:r>
              <a:rPr lang="es-ES" dirty="0">
                <a:solidFill>
                  <a:srgbClr val="002060"/>
                </a:solidFill>
                <a:latin typeface="Advent Pro" panose="020B0604020202020204" charset="0"/>
              </a:rPr>
              <a:t>, los cuales </a:t>
            </a:r>
            <a:r>
              <a:rPr lang="es-ES" b="1" dirty="0">
                <a:solidFill>
                  <a:srgbClr val="002060"/>
                </a:solidFill>
                <a:latin typeface="Advent Pro" panose="020B0604020202020204" charset="0"/>
              </a:rPr>
              <a:t>no constan en un registro </a:t>
            </a:r>
            <a:r>
              <a:rPr lang="es-ES" dirty="0">
                <a:solidFill>
                  <a:srgbClr val="002060"/>
                </a:solidFill>
                <a:latin typeface="Advent Pro" panose="020B0604020202020204" charset="0"/>
              </a:rPr>
              <a:t>para identificar cuantas de estas expresiones forman parte de su patrimonio cultural. </a:t>
            </a:r>
            <a:endParaRPr lang="es-EC" dirty="0" smtClean="0">
              <a:solidFill>
                <a:srgbClr val="002060"/>
              </a:solidFill>
            </a:endParaRPr>
          </a:p>
          <a:p>
            <a:pPr marL="0" indent="0" algn="just">
              <a:buNone/>
            </a:pPr>
            <a:endParaRPr lang="es-EC" dirty="0" smtClean="0"/>
          </a:p>
          <a:p>
            <a:pPr marL="0" indent="0" algn="just">
              <a:buNone/>
            </a:pPr>
            <a:endParaRPr lang="es-EC" dirty="0" smtClean="0">
              <a:solidFill>
                <a:schemeClr val="bg1">
                  <a:lumMod val="20000"/>
                  <a:lumOff val="80000"/>
                </a:schemeClr>
              </a:solidFill>
              <a:latin typeface="Advent Pro" panose="020B0604020202020204" charset="0"/>
            </a:endParaRPr>
          </a:p>
          <a:p>
            <a:endParaRPr lang="en-US" dirty="0"/>
          </a:p>
        </p:txBody>
      </p:sp>
      <p:sp>
        <p:nvSpPr>
          <p:cNvPr id="10" name="Marcador de contenido 2"/>
          <p:cNvSpPr txBox="1">
            <a:spLocks/>
          </p:cNvSpPr>
          <p:nvPr/>
        </p:nvSpPr>
        <p:spPr>
          <a:xfrm>
            <a:off x="179997" y="3868113"/>
            <a:ext cx="4142558" cy="139781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es-ES" b="1" dirty="0">
                <a:solidFill>
                  <a:schemeClr val="bg2"/>
                </a:solidFill>
                <a:latin typeface="Advent Pro" panose="020B0604020202020204" charset="0"/>
              </a:rPr>
              <a:t>Viotá, Cundinamarca </a:t>
            </a:r>
            <a:r>
              <a:rPr lang="es-ES" dirty="0">
                <a:solidFill>
                  <a:schemeClr val="bg2"/>
                </a:solidFill>
                <a:latin typeface="Advent Pro" panose="020B0604020202020204" charset="0"/>
              </a:rPr>
              <a:t>sufrió un desplazamiento considerable de personas en el 2003 por conflictos de violencia. A pesar de esto se </a:t>
            </a:r>
            <a:r>
              <a:rPr lang="es-ES" b="1" dirty="0">
                <a:solidFill>
                  <a:schemeClr val="bg2"/>
                </a:solidFill>
                <a:latin typeface="Advent Pro" panose="020B0604020202020204" charset="0"/>
              </a:rPr>
              <a:t>conservó</a:t>
            </a:r>
            <a:r>
              <a:rPr lang="es-ES" dirty="0">
                <a:solidFill>
                  <a:schemeClr val="bg2"/>
                </a:solidFill>
                <a:latin typeface="Advent Pro" panose="020B0604020202020204" charset="0"/>
              </a:rPr>
              <a:t> varios </a:t>
            </a:r>
            <a:r>
              <a:rPr lang="es-ES" b="1" dirty="0">
                <a:solidFill>
                  <a:schemeClr val="bg2"/>
                </a:solidFill>
                <a:latin typeface="Advent Pro" panose="020B0604020202020204" charset="0"/>
              </a:rPr>
              <a:t>bienes </a:t>
            </a:r>
            <a:r>
              <a:rPr lang="es-ES" b="1" dirty="0" smtClean="0">
                <a:solidFill>
                  <a:schemeClr val="bg2"/>
                </a:solidFill>
                <a:latin typeface="Advent Pro" panose="020B0604020202020204" charset="0"/>
              </a:rPr>
              <a:t>patrimoniales.</a:t>
            </a:r>
            <a:endParaRPr lang="es-EC" b="1" dirty="0" smtClean="0"/>
          </a:p>
          <a:p>
            <a:pPr marL="0" indent="0" algn="just">
              <a:buNone/>
            </a:pPr>
            <a:endParaRPr lang="es-EC" dirty="0" smtClean="0"/>
          </a:p>
          <a:p>
            <a:pPr marL="0" indent="0" algn="just">
              <a:buNone/>
            </a:pPr>
            <a:endParaRPr lang="es-EC" dirty="0" smtClean="0">
              <a:solidFill>
                <a:schemeClr val="bg1">
                  <a:lumMod val="20000"/>
                  <a:lumOff val="80000"/>
                </a:schemeClr>
              </a:solidFill>
              <a:latin typeface="Advent Pro" panose="020B0604020202020204" charset="0"/>
            </a:endParaRPr>
          </a:p>
          <a:p>
            <a:endParaRPr lang="en-US" dirty="0"/>
          </a:p>
        </p:txBody>
      </p:sp>
      <p:sp>
        <p:nvSpPr>
          <p:cNvPr id="11" name="Marcador de contenido 2"/>
          <p:cNvSpPr txBox="1">
            <a:spLocks/>
          </p:cNvSpPr>
          <p:nvPr/>
        </p:nvSpPr>
        <p:spPr>
          <a:xfrm>
            <a:off x="4862546" y="3868113"/>
            <a:ext cx="4142558" cy="122878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es-ES" b="1" dirty="0" smtClean="0">
                <a:solidFill>
                  <a:schemeClr val="bg2"/>
                </a:solidFill>
                <a:latin typeface="Advent Pro" panose="020B0604020202020204" charset="0"/>
              </a:rPr>
              <a:t>Ecuador</a:t>
            </a:r>
            <a:r>
              <a:rPr lang="es-ES" dirty="0" smtClean="0">
                <a:solidFill>
                  <a:schemeClr val="bg2"/>
                </a:solidFill>
                <a:latin typeface="Advent Pro" panose="020B0604020202020204" charset="0"/>
              </a:rPr>
              <a:t> </a:t>
            </a:r>
            <a:r>
              <a:rPr lang="es-ES" dirty="0">
                <a:solidFill>
                  <a:schemeClr val="bg2"/>
                </a:solidFill>
                <a:latin typeface="Advent Pro" panose="020B0604020202020204" charset="0"/>
              </a:rPr>
              <a:t>cuenta con </a:t>
            </a:r>
            <a:r>
              <a:rPr lang="es-ES" b="1" dirty="0">
                <a:solidFill>
                  <a:schemeClr val="bg2"/>
                </a:solidFill>
                <a:latin typeface="Advent Pro" panose="020B0604020202020204" charset="0"/>
              </a:rPr>
              <a:t>un abundante patrimonio cultural</a:t>
            </a:r>
            <a:r>
              <a:rPr lang="es-ES" dirty="0">
                <a:solidFill>
                  <a:schemeClr val="bg2"/>
                </a:solidFill>
                <a:latin typeface="Advent Pro" panose="020B0604020202020204" charset="0"/>
              </a:rPr>
              <a:t>. Gran parte de estos bienes después de un levantamiento de información minucioso </a:t>
            </a:r>
            <a:r>
              <a:rPr lang="es-ES" b="1" dirty="0">
                <a:solidFill>
                  <a:schemeClr val="bg2"/>
                </a:solidFill>
                <a:latin typeface="Advent Pro" panose="020B0604020202020204" charset="0"/>
              </a:rPr>
              <a:t>están registrados </a:t>
            </a:r>
            <a:r>
              <a:rPr lang="es-ES" dirty="0">
                <a:solidFill>
                  <a:schemeClr val="bg2"/>
                </a:solidFill>
                <a:latin typeface="Advent Pro" panose="020B0604020202020204" charset="0"/>
              </a:rPr>
              <a:t>en el </a:t>
            </a:r>
            <a:r>
              <a:rPr lang="es-ES" b="1" dirty="0">
                <a:solidFill>
                  <a:schemeClr val="bg2"/>
                </a:solidFill>
                <a:latin typeface="Advent Pro" panose="020B0604020202020204" charset="0"/>
              </a:rPr>
              <a:t>Sistema</a:t>
            </a:r>
            <a:r>
              <a:rPr lang="es-ES" dirty="0">
                <a:solidFill>
                  <a:schemeClr val="bg2"/>
                </a:solidFill>
                <a:latin typeface="Advent Pro" panose="020B0604020202020204" charset="0"/>
              </a:rPr>
              <a:t> de </a:t>
            </a:r>
            <a:r>
              <a:rPr lang="es-ES" b="1" dirty="0">
                <a:solidFill>
                  <a:schemeClr val="bg2"/>
                </a:solidFill>
                <a:latin typeface="Advent Pro" panose="020B0604020202020204" charset="0"/>
              </a:rPr>
              <a:t>Información del Patrimonio Cultural Ecuatoriano </a:t>
            </a:r>
            <a:endParaRPr lang="es-EC" b="1" dirty="0" smtClean="0"/>
          </a:p>
          <a:p>
            <a:pPr marL="0" indent="0" algn="just">
              <a:buNone/>
            </a:pPr>
            <a:endParaRPr lang="es-EC" dirty="0" smtClean="0"/>
          </a:p>
          <a:p>
            <a:pPr marL="0" indent="0" algn="just">
              <a:buNone/>
            </a:pPr>
            <a:endParaRPr lang="es-EC" dirty="0" smtClean="0">
              <a:solidFill>
                <a:schemeClr val="bg1">
                  <a:lumMod val="20000"/>
                  <a:lumOff val="80000"/>
                </a:schemeClr>
              </a:solidFill>
              <a:latin typeface="Advent Pro" panose="020B0604020202020204" charset="0"/>
            </a:endParaRPr>
          </a:p>
          <a:p>
            <a:endParaRPr lang="en-US" dirty="0"/>
          </a:p>
        </p:txBody>
      </p:sp>
      <p:pic>
        <p:nvPicPr>
          <p:cNvPr id="3080" name="Picture 8" descr="Bandera de la Argentina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285" y="952650"/>
            <a:ext cx="1107123" cy="69195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4"/>
          <a:srcRect r="908"/>
          <a:stretch/>
        </p:blipFill>
        <p:spPr>
          <a:xfrm>
            <a:off x="1698930" y="440121"/>
            <a:ext cx="1105908" cy="623783"/>
          </a:xfrm>
          <a:prstGeom prst="rect">
            <a:avLst/>
          </a:prstGeom>
        </p:spPr>
      </p:pic>
      <p:pic>
        <p:nvPicPr>
          <p:cNvPr id="3088" name="Picture 16" descr="Bandera de Colombia - Wikipedia, la enciclopedia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893" y="3009452"/>
            <a:ext cx="1107123" cy="736237"/>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6"/>
          <a:stretch>
            <a:fillRect/>
          </a:stretch>
        </p:blipFill>
        <p:spPr>
          <a:xfrm>
            <a:off x="6435285" y="3002874"/>
            <a:ext cx="1111279" cy="785214"/>
          </a:xfrm>
          <a:prstGeom prst="rect">
            <a:avLst/>
          </a:prstGeom>
        </p:spPr>
      </p:pic>
      <p:sp>
        <p:nvSpPr>
          <p:cNvPr id="22" name="Título 2"/>
          <p:cNvSpPr>
            <a:spLocks noGrp="1"/>
          </p:cNvSpPr>
          <p:nvPr>
            <p:ph type="title"/>
          </p:nvPr>
        </p:nvSpPr>
        <p:spPr>
          <a:xfrm>
            <a:off x="5751030" y="106958"/>
            <a:ext cx="3557192" cy="623456"/>
          </a:xfrm>
          <a:noFill/>
          <a:ln>
            <a:noFill/>
          </a:ln>
        </p:spPr>
        <p:style>
          <a:lnRef idx="2">
            <a:schemeClr val="accent3"/>
          </a:lnRef>
          <a:fillRef idx="1">
            <a:schemeClr val="lt1"/>
          </a:fillRef>
          <a:effectRef idx="0">
            <a:schemeClr val="accent3"/>
          </a:effectRef>
          <a:fontRef idx="minor">
            <a:schemeClr val="dk1"/>
          </a:fontRef>
        </p:style>
        <p:txBody>
          <a:bodyPr/>
          <a:lstStyle/>
          <a:p>
            <a:pPr algn="ctr"/>
            <a:r>
              <a:rPr lang="es-ES" sz="3200" dirty="0" smtClean="0">
                <a:solidFill>
                  <a:schemeClr val="bg2"/>
                </a:solidFill>
              </a:rPr>
              <a:t>MARCO REFERENCIAL</a:t>
            </a:r>
            <a:endParaRPr lang="en-US" sz="3200" dirty="0">
              <a:solidFill>
                <a:schemeClr val="bg2"/>
              </a:solidFill>
            </a:endParaRPr>
          </a:p>
        </p:txBody>
      </p:sp>
    </p:spTree>
    <p:extLst>
      <p:ext uri="{BB962C8B-B14F-4D97-AF65-F5344CB8AC3E}">
        <p14:creationId xmlns:p14="http://schemas.microsoft.com/office/powerpoint/2010/main" val="591270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flipH="1">
            <a:off x="2824491" y="409511"/>
            <a:ext cx="4864782" cy="1433947"/>
          </a:xfrm>
        </p:spPr>
        <p:txBody>
          <a:bodyPr/>
          <a:lstStyle/>
          <a:p>
            <a:pPr algn="just"/>
            <a:r>
              <a:rPr lang="es-EC" dirty="0"/>
              <a:t>	</a:t>
            </a:r>
            <a:r>
              <a:rPr lang="es-EC" dirty="0" smtClean="0"/>
              <a:t>Son </a:t>
            </a:r>
            <a:r>
              <a:rPr lang="es-EC" dirty="0"/>
              <a:t>todas las expresiones y manifestaciones simbólicas e históricas divididas en bienes patrimoniales tangibles e intangibles (Sandoval, PATRIMONIO CULTURAL Y TURISMO EN EL ECUADOR, 2017).</a:t>
            </a:r>
            <a:endParaRPr lang="en-US" dirty="0"/>
          </a:p>
          <a:p>
            <a:pPr algn="just"/>
            <a:endParaRPr lang="en-US" dirty="0"/>
          </a:p>
        </p:txBody>
      </p:sp>
      <p:sp>
        <p:nvSpPr>
          <p:cNvPr id="7" name="Subtítulo 6"/>
          <p:cNvSpPr>
            <a:spLocks noGrp="1"/>
          </p:cNvSpPr>
          <p:nvPr>
            <p:ph type="subTitle" idx="3"/>
          </p:nvPr>
        </p:nvSpPr>
        <p:spPr>
          <a:xfrm flipH="1">
            <a:off x="332984" y="1404744"/>
            <a:ext cx="2693973" cy="1672938"/>
          </a:xfrm>
        </p:spPr>
        <p:txBody>
          <a:bodyPr/>
          <a:lstStyle/>
          <a:p>
            <a:pPr marL="0" indent="0" algn="just"/>
            <a:r>
              <a:rPr lang="es-EC" dirty="0" smtClean="0"/>
              <a:t>Son </a:t>
            </a:r>
            <a:r>
              <a:rPr lang="es-EC" dirty="0"/>
              <a:t>creencias, valores, objetos concretos y comportamientos que representa a un grupo determinado de individuos, los cuales son producto de su diario vivir en una época determinada (Portugal, 2007).</a:t>
            </a:r>
          </a:p>
          <a:p>
            <a:endParaRPr lang="en-US" dirty="0"/>
          </a:p>
        </p:txBody>
      </p:sp>
      <p:sp>
        <p:nvSpPr>
          <p:cNvPr id="9" name="Subtítulo 8"/>
          <p:cNvSpPr>
            <a:spLocks noGrp="1"/>
          </p:cNvSpPr>
          <p:nvPr>
            <p:ph type="subTitle" idx="5"/>
          </p:nvPr>
        </p:nvSpPr>
        <p:spPr>
          <a:xfrm flipH="1">
            <a:off x="3143193" y="85579"/>
            <a:ext cx="5501273" cy="358800"/>
          </a:xfrm>
        </p:spPr>
        <p:txBody>
          <a:bodyPr/>
          <a:lstStyle/>
          <a:p>
            <a:r>
              <a:rPr lang="es-ES" sz="2400" dirty="0" smtClean="0"/>
              <a:t>- PATRIMONIO CULTURAL</a:t>
            </a:r>
            <a:endParaRPr lang="en-US" sz="2400" dirty="0"/>
          </a:p>
        </p:txBody>
      </p:sp>
      <p:sp>
        <p:nvSpPr>
          <p:cNvPr id="10" name="Subtítulo 9"/>
          <p:cNvSpPr>
            <a:spLocks noGrp="1"/>
          </p:cNvSpPr>
          <p:nvPr>
            <p:ph type="subTitle" idx="6"/>
          </p:nvPr>
        </p:nvSpPr>
        <p:spPr>
          <a:xfrm flipH="1">
            <a:off x="149243" y="1018672"/>
            <a:ext cx="1742700" cy="550911"/>
          </a:xfrm>
        </p:spPr>
        <p:txBody>
          <a:bodyPr/>
          <a:lstStyle/>
          <a:p>
            <a:r>
              <a:rPr lang="es-ES" sz="2400" dirty="0" smtClean="0"/>
              <a:t>- CULTURA</a:t>
            </a:r>
            <a:endParaRPr lang="en-US" sz="2400" dirty="0"/>
          </a:p>
        </p:txBody>
      </p:sp>
      <p:sp>
        <p:nvSpPr>
          <p:cNvPr id="11" name="Subtítulo 4"/>
          <p:cNvSpPr>
            <a:spLocks noGrp="1"/>
          </p:cNvSpPr>
          <p:nvPr>
            <p:ph type="subTitle" idx="1"/>
          </p:nvPr>
        </p:nvSpPr>
        <p:spPr>
          <a:xfrm flipH="1">
            <a:off x="3083164" y="4159438"/>
            <a:ext cx="4606107" cy="880154"/>
          </a:xfrm>
        </p:spPr>
        <p:txBody>
          <a:bodyPr/>
          <a:lstStyle/>
          <a:p>
            <a:pPr marL="0" indent="0" algn="just"/>
            <a:r>
              <a:rPr lang="es-EC" dirty="0" smtClean="0"/>
              <a:t>Es </a:t>
            </a:r>
            <a:r>
              <a:rPr lang="es-EC" dirty="0"/>
              <a:t>el patrimonio que puede ser observado o tocado como objetos, monumentos, muebles, edificios, grutas, entre otros </a:t>
            </a:r>
            <a:r>
              <a:rPr lang="es-ES" dirty="0"/>
              <a:t>(Ministerio de cultura y patrimonio, 2014)</a:t>
            </a:r>
            <a:r>
              <a:rPr lang="es-EC" dirty="0"/>
              <a:t>.</a:t>
            </a:r>
            <a:endParaRPr lang="en-US" dirty="0"/>
          </a:p>
          <a:p>
            <a:pPr algn="just"/>
            <a:endParaRPr lang="en-US" dirty="0"/>
          </a:p>
        </p:txBody>
      </p:sp>
      <p:sp>
        <p:nvSpPr>
          <p:cNvPr id="12" name="Subtítulo 6"/>
          <p:cNvSpPr>
            <a:spLocks noGrp="1"/>
          </p:cNvSpPr>
          <p:nvPr>
            <p:ph type="subTitle" idx="3"/>
          </p:nvPr>
        </p:nvSpPr>
        <p:spPr>
          <a:xfrm flipH="1">
            <a:off x="269620" y="3463754"/>
            <a:ext cx="2330339" cy="1672938"/>
          </a:xfrm>
        </p:spPr>
        <p:txBody>
          <a:bodyPr/>
          <a:lstStyle/>
          <a:p>
            <a:pPr marL="0" indent="0" algn="just"/>
            <a:r>
              <a:rPr lang="es-EC" dirty="0"/>
              <a:t>También conocido como inmaterial son las costumbres de un pueblo o zona geográfica determinada. Es lo que no se puede tocar pero se puede observar, escuchar y hasta comerlo (Molina, 2018).</a:t>
            </a:r>
            <a:endParaRPr lang="en-US" dirty="0"/>
          </a:p>
          <a:p>
            <a:pPr algn="just"/>
            <a:endParaRPr lang="en-US" dirty="0"/>
          </a:p>
        </p:txBody>
      </p:sp>
      <p:sp>
        <p:nvSpPr>
          <p:cNvPr id="13" name="Subtítulo 8"/>
          <p:cNvSpPr>
            <a:spLocks noGrp="1"/>
          </p:cNvSpPr>
          <p:nvPr>
            <p:ph type="subTitle" idx="5"/>
          </p:nvPr>
        </p:nvSpPr>
        <p:spPr>
          <a:xfrm flipH="1">
            <a:off x="2945310" y="3885283"/>
            <a:ext cx="3818887" cy="358800"/>
          </a:xfrm>
        </p:spPr>
        <p:txBody>
          <a:bodyPr/>
          <a:lstStyle/>
          <a:p>
            <a:r>
              <a:rPr lang="es-ES" sz="2000" dirty="0" smtClean="0"/>
              <a:t>- PATRIMONIO CULTURAL MATERIAL</a:t>
            </a:r>
            <a:endParaRPr lang="en-US" sz="2000" dirty="0"/>
          </a:p>
        </p:txBody>
      </p:sp>
      <p:sp>
        <p:nvSpPr>
          <p:cNvPr id="14" name="Subtítulo 9"/>
          <p:cNvSpPr>
            <a:spLocks noGrp="1"/>
          </p:cNvSpPr>
          <p:nvPr>
            <p:ph type="subTitle" idx="6"/>
          </p:nvPr>
        </p:nvSpPr>
        <p:spPr>
          <a:xfrm flipH="1">
            <a:off x="149242" y="3108205"/>
            <a:ext cx="3802991" cy="550911"/>
          </a:xfrm>
        </p:spPr>
        <p:txBody>
          <a:bodyPr/>
          <a:lstStyle/>
          <a:p>
            <a:r>
              <a:rPr lang="es-ES" sz="2000" dirty="0" smtClean="0"/>
              <a:t>- PATRIMONIO CULTURAL INMATERIAL</a:t>
            </a:r>
            <a:endParaRPr lang="en-US" sz="2000" dirty="0"/>
          </a:p>
        </p:txBody>
      </p:sp>
      <p:pic>
        <p:nvPicPr>
          <p:cNvPr id="15" name="image3.png"/>
          <p:cNvPicPr/>
          <p:nvPr/>
        </p:nvPicPr>
        <p:blipFill>
          <a:blip r:embed="rId2"/>
          <a:srcRect/>
          <a:stretch>
            <a:fillRect/>
          </a:stretch>
        </p:blipFill>
        <p:spPr>
          <a:xfrm>
            <a:off x="4105832" y="1419338"/>
            <a:ext cx="4478248" cy="2352862"/>
          </a:xfrm>
          <a:prstGeom prst="rect">
            <a:avLst/>
          </a:prstGeom>
          <a:ln w="38100">
            <a:solidFill>
              <a:schemeClr val="accent5">
                <a:lumMod val="75000"/>
              </a:schemeClr>
            </a:solidFill>
          </a:ln>
        </p:spPr>
      </p:pic>
      <p:pic>
        <p:nvPicPr>
          <p:cNvPr id="17" name="Imagen 16"/>
          <p:cNvPicPr>
            <a:picLocks noChangeAspect="1"/>
          </p:cNvPicPr>
          <p:nvPr/>
        </p:nvPicPr>
        <p:blipFill>
          <a:blip r:embed="rId3"/>
          <a:stretch>
            <a:fillRect/>
          </a:stretch>
        </p:blipFill>
        <p:spPr>
          <a:xfrm>
            <a:off x="1" y="179415"/>
            <a:ext cx="3143192" cy="526641"/>
          </a:xfrm>
          <a:prstGeom prst="rect">
            <a:avLst/>
          </a:prstGeom>
        </p:spPr>
      </p:pic>
      <p:sp>
        <p:nvSpPr>
          <p:cNvPr id="16" name="Título 2"/>
          <p:cNvSpPr>
            <a:spLocks noGrp="1"/>
          </p:cNvSpPr>
          <p:nvPr>
            <p:ph type="title"/>
          </p:nvPr>
        </p:nvSpPr>
        <p:spPr>
          <a:xfrm>
            <a:off x="-199858" y="179415"/>
            <a:ext cx="3557192" cy="623456"/>
          </a:xfrm>
          <a:noFill/>
          <a:ln>
            <a:noFill/>
          </a:ln>
        </p:spPr>
        <p:style>
          <a:lnRef idx="2">
            <a:schemeClr val="accent3"/>
          </a:lnRef>
          <a:fillRef idx="1">
            <a:schemeClr val="lt1"/>
          </a:fillRef>
          <a:effectRef idx="0">
            <a:schemeClr val="accent3"/>
          </a:effectRef>
          <a:fontRef idx="minor">
            <a:schemeClr val="dk1"/>
          </a:fontRef>
        </p:style>
        <p:txBody>
          <a:bodyPr/>
          <a:lstStyle/>
          <a:p>
            <a:pPr algn="ctr"/>
            <a:r>
              <a:rPr lang="es-ES" sz="3200" dirty="0" smtClean="0">
                <a:solidFill>
                  <a:schemeClr val="bg2"/>
                </a:solidFill>
              </a:rPr>
              <a:t>MARCO CONCEPTUAL</a:t>
            </a:r>
            <a:endParaRPr lang="en-US" sz="3200" dirty="0">
              <a:solidFill>
                <a:schemeClr val="bg2"/>
              </a:solidFill>
            </a:endParaRPr>
          </a:p>
        </p:txBody>
      </p:sp>
    </p:spTree>
    <p:extLst>
      <p:ext uri="{BB962C8B-B14F-4D97-AF65-F5344CB8AC3E}">
        <p14:creationId xmlns:p14="http://schemas.microsoft.com/office/powerpoint/2010/main" val="2865120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800006" y="2037145"/>
            <a:ext cx="5862434" cy="856527"/>
          </a:xfrm>
        </p:spPr>
        <p:txBody>
          <a:bodyPr/>
          <a:lstStyle/>
          <a:p>
            <a:r>
              <a:rPr lang="es-ES" dirty="0" smtClean="0"/>
              <a:t>2. DIAGNOSTICO SITUACIONAL</a:t>
            </a:r>
            <a:endParaRPr lang="en-US" dirty="0"/>
          </a:p>
        </p:txBody>
      </p:sp>
      <p:pic>
        <p:nvPicPr>
          <p:cNvPr id="15" name="Imagen 14"/>
          <p:cNvPicPr>
            <a:picLocks noChangeAspect="1"/>
          </p:cNvPicPr>
          <p:nvPr/>
        </p:nvPicPr>
        <p:blipFill>
          <a:blip r:embed="rId2"/>
          <a:stretch>
            <a:fillRect/>
          </a:stretch>
        </p:blipFill>
        <p:spPr>
          <a:xfrm>
            <a:off x="0" y="4525701"/>
            <a:ext cx="9144000" cy="617799"/>
          </a:xfrm>
          <a:prstGeom prst="rect">
            <a:avLst/>
          </a:prstGeom>
        </p:spPr>
      </p:pic>
    </p:spTree>
    <p:extLst>
      <p:ext uri="{BB962C8B-B14F-4D97-AF65-F5344CB8AC3E}">
        <p14:creationId xmlns:p14="http://schemas.microsoft.com/office/powerpoint/2010/main" val="3923478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826828" y="270163"/>
            <a:ext cx="3148445" cy="520899"/>
          </a:xfrm>
        </p:spPr>
        <p:txBody>
          <a:bodyPr/>
          <a:lstStyle/>
          <a:p>
            <a:r>
              <a:rPr lang="es-ES" sz="3200" dirty="0" smtClean="0"/>
              <a:t>METODOLOGÍA</a:t>
            </a:r>
            <a:endParaRPr lang="en-US" sz="3200" dirty="0"/>
          </a:p>
        </p:txBody>
      </p:sp>
      <p:sp>
        <p:nvSpPr>
          <p:cNvPr id="12" name="Subtítulo 11"/>
          <p:cNvSpPr>
            <a:spLocks noGrp="1"/>
          </p:cNvSpPr>
          <p:nvPr>
            <p:ph type="subTitle" idx="7"/>
          </p:nvPr>
        </p:nvSpPr>
        <p:spPr>
          <a:xfrm>
            <a:off x="171135" y="1534361"/>
            <a:ext cx="1548243" cy="481200"/>
          </a:xfrm>
        </p:spPr>
        <p:txBody>
          <a:bodyPr/>
          <a:lstStyle/>
          <a:p>
            <a:r>
              <a:rPr lang="es-ES" sz="1800" dirty="0" smtClean="0"/>
              <a:t>Mixto</a:t>
            </a:r>
            <a:endParaRPr lang="en-US" sz="1800" dirty="0"/>
          </a:p>
        </p:txBody>
      </p:sp>
      <p:sp>
        <p:nvSpPr>
          <p:cNvPr id="13" name="Subtítulo 12"/>
          <p:cNvSpPr>
            <a:spLocks noGrp="1"/>
          </p:cNvSpPr>
          <p:nvPr>
            <p:ph type="subTitle" idx="8"/>
          </p:nvPr>
        </p:nvSpPr>
        <p:spPr>
          <a:xfrm>
            <a:off x="399062" y="1284975"/>
            <a:ext cx="2837351" cy="297900"/>
          </a:xfrm>
        </p:spPr>
        <p:txBody>
          <a:bodyPr/>
          <a:lstStyle/>
          <a:p>
            <a:r>
              <a:rPr lang="es-ES" sz="1800" dirty="0" smtClean="0"/>
              <a:t>ENFOQUE DE INVESTIGACIÓN</a:t>
            </a:r>
            <a:endParaRPr lang="en-US" sz="1800" dirty="0"/>
          </a:p>
        </p:txBody>
      </p:sp>
      <p:sp>
        <p:nvSpPr>
          <p:cNvPr id="14" name="Subtítulo 13"/>
          <p:cNvSpPr>
            <a:spLocks noGrp="1"/>
          </p:cNvSpPr>
          <p:nvPr>
            <p:ph type="subTitle" idx="9"/>
          </p:nvPr>
        </p:nvSpPr>
        <p:spPr>
          <a:xfrm>
            <a:off x="3070718" y="2729267"/>
            <a:ext cx="2007846" cy="481200"/>
          </a:xfrm>
        </p:spPr>
        <p:txBody>
          <a:bodyPr/>
          <a:lstStyle/>
          <a:p>
            <a:r>
              <a:rPr lang="es-ES" sz="1800" dirty="0" smtClean="0"/>
              <a:t>No experimental</a:t>
            </a:r>
            <a:endParaRPr lang="en-US" sz="1800" dirty="0"/>
          </a:p>
        </p:txBody>
      </p:sp>
      <p:sp>
        <p:nvSpPr>
          <p:cNvPr id="15" name="Subtítulo 14"/>
          <p:cNvSpPr>
            <a:spLocks noGrp="1"/>
          </p:cNvSpPr>
          <p:nvPr>
            <p:ph type="subTitle" idx="13"/>
          </p:nvPr>
        </p:nvSpPr>
        <p:spPr>
          <a:xfrm>
            <a:off x="3091500" y="2493713"/>
            <a:ext cx="2394900" cy="297900"/>
          </a:xfrm>
        </p:spPr>
        <p:txBody>
          <a:bodyPr/>
          <a:lstStyle/>
          <a:p>
            <a:r>
              <a:rPr lang="es-ES" sz="1800" dirty="0" smtClean="0"/>
              <a:t>TIPO DE INVESTIGACIÓN</a:t>
            </a:r>
            <a:endParaRPr lang="en-US" sz="1800" dirty="0"/>
          </a:p>
        </p:txBody>
      </p:sp>
      <p:sp>
        <p:nvSpPr>
          <p:cNvPr id="16" name="Subtítulo 15"/>
          <p:cNvSpPr>
            <a:spLocks noGrp="1"/>
          </p:cNvSpPr>
          <p:nvPr>
            <p:ph type="subTitle" idx="14"/>
          </p:nvPr>
        </p:nvSpPr>
        <p:spPr>
          <a:xfrm>
            <a:off x="5767918" y="3834229"/>
            <a:ext cx="1742700" cy="481200"/>
          </a:xfrm>
        </p:spPr>
        <p:txBody>
          <a:bodyPr/>
          <a:lstStyle/>
          <a:p>
            <a:pPr algn="just"/>
            <a:r>
              <a:rPr lang="es-ES" sz="1800" dirty="0" smtClean="0"/>
              <a:t>Observación</a:t>
            </a:r>
          </a:p>
          <a:p>
            <a:pPr algn="just"/>
            <a:r>
              <a:rPr lang="es-ES" sz="1800" dirty="0" smtClean="0"/>
              <a:t>Encuesta</a:t>
            </a:r>
          </a:p>
          <a:p>
            <a:pPr algn="just"/>
            <a:r>
              <a:rPr lang="es-ES" sz="1800" dirty="0" smtClean="0"/>
              <a:t>entrevista</a:t>
            </a:r>
            <a:endParaRPr lang="en-US" sz="1800" dirty="0"/>
          </a:p>
        </p:txBody>
      </p:sp>
      <p:sp>
        <p:nvSpPr>
          <p:cNvPr id="17" name="Subtítulo 16"/>
          <p:cNvSpPr>
            <a:spLocks noGrp="1"/>
          </p:cNvSpPr>
          <p:nvPr>
            <p:ph type="subTitle" idx="15"/>
          </p:nvPr>
        </p:nvSpPr>
        <p:spPr>
          <a:xfrm>
            <a:off x="5652654" y="3577893"/>
            <a:ext cx="3356264" cy="297900"/>
          </a:xfrm>
        </p:spPr>
        <p:txBody>
          <a:bodyPr/>
          <a:lstStyle/>
          <a:p>
            <a:r>
              <a:rPr lang="es-ES" dirty="0" smtClean="0"/>
              <a:t>INTRUMENTOS RECOLECCIÓN DE DATOS</a:t>
            </a:r>
            <a:endParaRPr lang="en-US" dirty="0"/>
          </a:p>
        </p:txBody>
      </p:sp>
      <p:cxnSp>
        <p:nvCxnSpPr>
          <p:cNvPr id="19" name="Conector angular 18"/>
          <p:cNvCxnSpPr/>
          <p:nvPr/>
        </p:nvCxnSpPr>
        <p:spPr>
          <a:xfrm>
            <a:off x="1527464" y="2015561"/>
            <a:ext cx="1543254" cy="776052"/>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Conector angular 19"/>
          <p:cNvCxnSpPr/>
          <p:nvPr/>
        </p:nvCxnSpPr>
        <p:spPr>
          <a:xfrm>
            <a:off x="3943146" y="3338817"/>
            <a:ext cx="1543254" cy="776052"/>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56569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6978319" y="93518"/>
            <a:ext cx="2165681" cy="603953"/>
          </a:xfrm>
          <a:prstGeom prst="rect">
            <a:avLst/>
          </a:prstGeom>
        </p:spPr>
      </p:pic>
      <p:sp>
        <p:nvSpPr>
          <p:cNvPr id="2" name="Título 1"/>
          <p:cNvSpPr>
            <a:spLocks noGrp="1"/>
          </p:cNvSpPr>
          <p:nvPr>
            <p:ph type="ctrTitle"/>
          </p:nvPr>
        </p:nvSpPr>
        <p:spPr>
          <a:xfrm>
            <a:off x="7075553" y="216271"/>
            <a:ext cx="1896000" cy="481200"/>
          </a:xfrm>
        </p:spPr>
        <p:txBody>
          <a:bodyPr/>
          <a:lstStyle/>
          <a:p>
            <a:r>
              <a:rPr lang="es-ES" dirty="0" smtClean="0"/>
              <a:t>OBSERVACIÓN</a:t>
            </a:r>
            <a:endParaRPr lang="en-US" dirty="0"/>
          </a:p>
        </p:txBody>
      </p:sp>
      <p:sp>
        <p:nvSpPr>
          <p:cNvPr id="9" name="Subtítulo 8"/>
          <p:cNvSpPr>
            <a:spLocks noGrp="1"/>
          </p:cNvSpPr>
          <p:nvPr>
            <p:ph type="subTitle" idx="4294967295"/>
          </p:nvPr>
        </p:nvSpPr>
        <p:spPr>
          <a:xfrm>
            <a:off x="2801174" y="215535"/>
            <a:ext cx="4177145" cy="935037"/>
          </a:xfrm>
        </p:spPr>
        <p:txBody>
          <a:bodyPr/>
          <a:lstStyle/>
          <a:p>
            <a:pPr marL="139700" indent="0" algn="just">
              <a:buNone/>
            </a:pPr>
            <a:r>
              <a:rPr lang="es-EC" dirty="0" smtClean="0"/>
              <a:t>En </a:t>
            </a:r>
            <a:r>
              <a:rPr lang="es-EC" dirty="0"/>
              <a:t>cada visita de campo realizada a la zona de estudio</a:t>
            </a:r>
            <a:endParaRPr lang="en-US" dirty="0"/>
          </a:p>
        </p:txBody>
      </p:sp>
      <p:pic>
        <p:nvPicPr>
          <p:cNvPr id="16" name="Imagen 15"/>
          <p:cNvPicPr>
            <a:picLocks noChangeAspect="1"/>
          </p:cNvPicPr>
          <p:nvPr/>
        </p:nvPicPr>
        <p:blipFill>
          <a:blip r:embed="rId3"/>
          <a:stretch>
            <a:fillRect/>
          </a:stretch>
        </p:blipFill>
        <p:spPr>
          <a:xfrm>
            <a:off x="1463670" y="804605"/>
            <a:ext cx="2073566" cy="1972192"/>
          </a:xfrm>
          <a:prstGeom prst="rect">
            <a:avLst/>
          </a:prstGeom>
          <a:ln w="38100">
            <a:solidFill>
              <a:schemeClr val="accent5">
                <a:lumMod val="75000"/>
              </a:schemeClr>
            </a:solidFill>
          </a:ln>
        </p:spPr>
      </p:pic>
      <p:pic>
        <p:nvPicPr>
          <p:cNvPr id="17" name="Imagen 16"/>
          <p:cNvPicPr>
            <a:picLocks noChangeAspect="1"/>
          </p:cNvPicPr>
          <p:nvPr/>
        </p:nvPicPr>
        <p:blipFill rotWithShape="1">
          <a:blip r:embed="rId4"/>
          <a:srcRect b="24012"/>
          <a:stretch/>
        </p:blipFill>
        <p:spPr>
          <a:xfrm>
            <a:off x="3971922" y="809109"/>
            <a:ext cx="2117151" cy="1923700"/>
          </a:xfrm>
          <a:prstGeom prst="rect">
            <a:avLst/>
          </a:prstGeom>
          <a:ln w="38100">
            <a:solidFill>
              <a:schemeClr val="accent5">
                <a:lumMod val="75000"/>
              </a:schemeClr>
            </a:solidFill>
          </a:ln>
        </p:spPr>
      </p:pic>
      <p:pic>
        <p:nvPicPr>
          <p:cNvPr id="18" name="Imagen 17"/>
          <p:cNvPicPr>
            <a:picLocks noChangeAspect="1"/>
          </p:cNvPicPr>
          <p:nvPr/>
        </p:nvPicPr>
        <p:blipFill rotWithShape="1">
          <a:blip r:embed="rId5"/>
          <a:srcRect t="10379" b="3131"/>
          <a:stretch/>
        </p:blipFill>
        <p:spPr>
          <a:xfrm>
            <a:off x="6472081" y="819488"/>
            <a:ext cx="2119292" cy="1913321"/>
          </a:xfrm>
          <a:prstGeom prst="rect">
            <a:avLst/>
          </a:prstGeom>
          <a:ln w="38100">
            <a:solidFill>
              <a:schemeClr val="accent5">
                <a:lumMod val="75000"/>
              </a:schemeClr>
            </a:solidFill>
          </a:ln>
        </p:spPr>
      </p:pic>
      <p:pic>
        <p:nvPicPr>
          <p:cNvPr id="19" name="Imagen 18"/>
          <p:cNvPicPr>
            <a:picLocks noChangeAspect="1"/>
          </p:cNvPicPr>
          <p:nvPr/>
        </p:nvPicPr>
        <p:blipFill>
          <a:blip r:embed="rId6"/>
          <a:stretch>
            <a:fillRect/>
          </a:stretch>
        </p:blipFill>
        <p:spPr>
          <a:xfrm>
            <a:off x="2636698" y="3017868"/>
            <a:ext cx="2086266" cy="1943371"/>
          </a:xfrm>
          <a:prstGeom prst="rect">
            <a:avLst/>
          </a:prstGeom>
          <a:ln w="38100">
            <a:solidFill>
              <a:schemeClr val="accent5">
                <a:lumMod val="75000"/>
              </a:schemeClr>
            </a:solidFill>
          </a:ln>
        </p:spPr>
      </p:pic>
      <p:pic>
        <p:nvPicPr>
          <p:cNvPr id="20" name="Imagen 19"/>
          <p:cNvPicPr>
            <a:picLocks noChangeAspect="1"/>
          </p:cNvPicPr>
          <p:nvPr/>
        </p:nvPicPr>
        <p:blipFill rotWithShape="1">
          <a:blip r:embed="rId7"/>
          <a:srcRect t="13714"/>
          <a:stretch/>
        </p:blipFill>
        <p:spPr>
          <a:xfrm>
            <a:off x="5081284" y="3017868"/>
            <a:ext cx="2155294" cy="1943371"/>
          </a:xfrm>
          <a:prstGeom prst="rect">
            <a:avLst/>
          </a:prstGeom>
          <a:ln w="38100">
            <a:solidFill>
              <a:schemeClr val="accent5">
                <a:lumMod val="75000"/>
              </a:schemeClr>
            </a:solidFill>
          </a:ln>
        </p:spPr>
      </p:pic>
    </p:spTree>
    <p:extLst>
      <p:ext uri="{BB962C8B-B14F-4D97-AF65-F5344CB8AC3E}">
        <p14:creationId xmlns:p14="http://schemas.microsoft.com/office/powerpoint/2010/main" val="3293406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6928998" y="124740"/>
            <a:ext cx="2215002" cy="613074"/>
          </a:xfrm>
          <a:prstGeom prst="rect">
            <a:avLst/>
          </a:prstGeom>
        </p:spPr>
      </p:pic>
      <p:sp>
        <p:nvSpPr>
          <p:cNvPr id="2" name="Título 1"/>
          <p:cNvSpPr>
            <a:spLocks noGrp="1"/>
          </p:cNvSpPr>
          <p:nvPr>
            <p:ph type="ctrTitle"/>
          </p:nvPr>
        </p:nvSpPr>
        <p:spPr>
          <a:xfrm>
            <a:off x="7248000" y="338385"/>
            <a:ext cx="1896000" cy="481200"/>
          </a:xfrm>
        </p:spPr>
        <p:txBody>
          <a:bodyPr/>
          <a:lstStyle/>
          <a:p>
            <a:r>
              <a:rPr lang="es-ES" sz="3200" dirty="0" smtClean="0">
                <a:solidFill>
                  <a:srgbClr val="002060"/>
                </a:solidFill>
              </a:rPr>
              <a:t>ENCUESTA</a:t>
            </a:r>
            <a:endParaRPr lang="en-US" sz="3200" dirty="0">
              <a:solidFill>
                <a:srgbClr val="002060"/>
              </a:solidFill>
            </a:endParaRPr>
          </a:p>
        </p:txBody>
      </p:sp>
      <p:sp>
        <p:nvSpPr>
          <p:cNvPr id="9" name="Subtítulo 8"/>
          <p:cNvSpPr>
            <a:spLocks noGrp="1"/>
          </p:cNvSpPr>
          <p:nvPr>
            <p:ph type="subTitle" idx="4294967295"/>
          </p:nvPr>
        </p:nvSpPr>
        <p:spPr>
          <a:xfrm>
            <a:off x="3906982" y="737813"/>
            <a:ext cx="4991534" cy="935037"/>
          </a:xfrm>
        </p:spPr>
        <p:txBody>
          <a:bodyPr/>
          <a:lstStyle/>
          <a:p>
            <a:pPr algn="just"/>
            <a:r>
              <a:rPr lang="es-EC" dirty="0" smtClean="0">
                <a:solidFill>
                  <a:schemeClr val="bg1">
                    <a:lumMod val="20000"/>
                    <a:lumOff val="80000"/>
                  </a:schemeClr>
                </a:solidFill>
              </a:rPr>
              <a:t>Por </a:t>
            </a:r>
            <a:r>
              <a:rPr lang="es-EC" dirty="0">
                <a:solidFill>
                  <a:schemeClr val="bg1">
                    <a:lumMod val="20000"/>
                    <a:lumOff val="80000"/>
                  </a:schemeClr>
                </a:solidFill>
              </a:rPr>
              <a:t>la emergencia sanitaria a nivel mundial la encuesta fue respondida en una Tablet, mediante un formulario de Google.</a:t>
            </a:r>
            <a:endParaRPr lang="en-US" dirty="0">
              <a:solidFill>
                <a:schemeClr val="bg1">
                  <a:lumMod val="20000"/>
                  <a:lumOff val="80000"/>
                </a:schemeClr>
              </a:solidFill>
            </a:endParaRPr>
          </a:p>
        </p:txBody>
      </p:sp>
      <p:pic>
        <p:nvPicPr>
          <p:cNvPr id="6" name="Imagen 5"/>
          <p:cNvPicPr>
            <a:picLocks noChangeAspect="1"/>
          </p:cNvPicPr>
          <p:nvPr/>
        </p:nvPicPr>
        <p:blipFill rotWithShape="1">
          <a:blip r:embed="rId3"/>
          <a:srcRect r="69455"/>
          <a:stretch/>
        </p:blipFill>
        <p:spPr>
          <a:xfrm>
            <a:off x="332670" y="1886496"/>
            <a:ext cx="1178484" cy="3033730"/>
          </a:xfrm>
          <a:prstGeom prst="rect">
            <a:avLst/>
          </a:prstGeom>
          <a:ln w="28575">
            <a:solidFill>
              <a:schemeClr val="bg1"/>
            </a:solidFill>
          </a:ln>
        </p:spPr>
      </p:pic>
      <p:pic>
        <p:nvPicPr>
          <p:cNvPr id="7" name="Imagen 6"/>
          <p:cNvPicPr>
            <a:picLocks noChangeAspect="1"/>
          </p:cNvPicPr>
          <p:nvPr/>
        </p:nvPicPr>
        <p:blipFill rotWithShape="1">
          <a:blip r:embed="rId4"/>
          <a:srcRect r="902"/>
          <a:stretch/>
        </p:blipFill>
        <p:spPr>
          <a:xfrm>
            <a:off x="1703748" y="1899769"/>
            <a:ext cx="2353539" cy="3033730"/>
          </a:xfrm>
          <a:prstGeom prst="rect">
            <a:avLst/>
          </a:prstGeom>
          <a:ln w="38100">
            <a:solidFill>
              <a:schemeClr val="bg1"/>
            </a:solidFill>
          </a:ln>
        </p:spPr>
      </p:pic>
      <p:pic>
        <p:nvPicPr>
          <p:cNvPr id="8" name="Imagen 7"/>
          <p:cNvPicPr>
            <a:picLocks noChangeAspect="1"/>
          </p:cNvPicPr>
          <p:nvPr/>
        </p:nvPicPr>
        <p:blipFill>
          <a:blip r:embed="rId5"/>
          <a:stretch>
            <a:fillRect/>
          </a:stretch>
        </p:blipFill>
        <p:spPr>
          <a:xfrm>
            <a:off x="4249882" y="1886496"/>
            <a:ext cx="2050155" cy="3024427"/>
          </a:xfrm>
          <a:prstGeom prst="rect">
            <a:avLst/>
          </a:prstGeom>
          <a:ln w="38100">
            <a:solidFill>
              <a:schemeClr val="bg1"/>
            </a:solidFill>
          </a:ln>
        </p:spPr>
      </p:pic>
      <p:pic>
        <p:nvPicPr>
          <p:cNvPr id="10" name="Imagen 9"/>
          <p:cNvPicPr>
            <a:picLocks noChangeAspect="1"/>
          </p:cNvPicPr>
          <p:nvPr/>
        </p:nvPicPr>
        <p:blipFill>
          <a:blip r:embed="rId6"/>
          <a:stretch>
            <a:fillRect/>
          </a:stretch>
        </p:blipFill>
        <p:spPr>
          <a:xfrm>
            <a:off x="6535281" y="1899769"/>
            <a:ext cx="2277806" cy="3025991"/>
          </a:xfrm>
          <a:prstGeom prst="rect">
            <a:avLst/>
          </a:prstGeom>
          <a:ln w="38100">
            <a:solidFill>
              <a:schemeClr val="bg1"/>
            </a:solidFill>
          </a:ln>
        </p:spPr>
      </p:pic>
      <p:pic>
        <p:nvPicPr>
          <p:cNvPr id="12" name="Imagen 11"/>
          <p:cNvPicPr>
            <a:picLocks noChangeAspect="1"/>
          </p:cNvPicPr>
          <p:nvPr/>
        </p:nvPicPr>
        <p:blipFill rotWithShape="1">
          <a:blip r:embed="rId7"/>
          <a:srcRect t="44774" b="10897"/>
          <a:stretch/>
        </p:blipFill>
        <p:spPr>
          <a:xfrm>
            <a:off x="279269" y="403457"/>
            <a:ext cx="3828694" cy="1110565"/>
          </a:xfrm>
          <a:prstGeom prst="rect">
            <a:avLst/>
          </a:prstGeom>
          <a:ln w="38100">
            <a:solidFill>
              <a:schemeClr val="bg1"/>
            </a:solidFill>
          </a:ln>
        </p:spPr>
      </p:pic>
    </p:spTree>
    <p:extLst>
      <p:ext uri="{BB962C8B-B14F-4D97-AF65-F5344CB8AC3E}">
        <p14:creationId xmlns:p14="http://schemas.microsoft.com/office/powerpoint/2010/main" val="1100670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04009" y="71986"/>
            <a:ext cx="3053156" cy="3068602"/>
          </a:xfrm>
          <a:prstGeom prst="rect">
            <a:avLst/>
          </a:prstGeom>
          <a:ln w="38100">
            <a:solidFill>
              <a:schemeClr val="bg1"/>
            </a:solidFill>
          </a:ln>
        </p:spPr>
      </p:pic>
      <p:pic>
        <p:nvPicPr>
          <p:cNvPr id="5" name="Imagen 4"/>
          <p:cNvPicPr>
            <a:picLocks noChangeAspect="1"/>
          </p:cNvPicPr>
          <p:nvPr/>
        </p:nvPicPr>
        <p:blipFill>
          <a:blip r:embed="rId3"/>
          <a:stretch>
            <a:fillRect/>
          </a:stretch>
        </p:blipFill>
        <p:spPr>
          <a:xfrm>
            <a:off x="4609033" y="85255"/>
            <a:ext cx="3479624" cy="3093639"/>
          </a:xfrm>
          <a:prstGeom prst="rect">
            <a:avLst/>
          </a:prstGeom>
          <a:ln w="38100">
            <a:solidFill>
              <a:schemeClr val="bg1"/>
            </a:solidFill>
          </a:ln>
        </p:spPr>
      </p:pic>
      <p:pic>
        <p:nvPicPr>
          <p:cNvPr id="11" name="Imagen 10"/>
          <p:cNvPicPr>
            <a:picLocks noChangeAspect="1"/>
          </p:cNvPicPr>
          <p:nvPr/>
        </p:nvPicPr>
        <p:blipFill rotWithShape="1">
          <a:blip r:embed="rId4"/>
          <a:srcRect b="37957"/>
          <a:stretch/>
        </p:blipFill>
        <p:spPr>
          <a:xfrm>
            <a:off x="316387" y="3246805"/>
            <a:ext cx="2917368" cy="1834347"/>
          </a:xfrm>
          <a:prstGeom prst="rect">
            <a:avLst/>
          </a:prstGeom>
          <a:ln w="38100">
            <a:solidFill>
              <a:schemeClr val="bg1"/>
            </a:solidFill>
          </a:ln>
        </p:spPr>
      </p:pic>
      <p:pic>
        <p:nvPicPr>
          <p:cNvPr id="13" name="Imagen 12"/>
          <p:cNvPicPr>
            <a:picLocks noChangeAspect="1"/>
          </p:cNvPicPr>
          <p:nvPr/>
        </p:nvPicPr>
        <p:blipFill>
          <a:blip r:embed="rId5"/>
          <a:stretch>
            <a:fillRect/>
          </a:stretch>
        </p:blipFill>
        <p:spPr>
          <a:xfrm>
            <a:off x="3377953" y="3349768"/>
            <a:ext cx="2826694" cy="1628422"/>
          </a:xfrm>
          <a:prstGeom prst="rect">
            <a:avLst/>
          </a:prstGeom>
          <a:ln w="38100">
            <a:solidFill>
              <a:schemeClr val="bg1"/>
            </a:solidFill>
          </a:ln>
        </p:spPr>
      </p:pic>
      <p:pic>
        <p:nvPicPr>
          <p:cNvPr id="14" name="Imagen 13"/>
          <p:cNvPicPr>
            <a:picLocks noChangeAspect="1"/>
          </p:cNvPicPr>
          <p:nvPr/>
        </p:nvPicPr>
        <p:blipFill>
          <a:blip r:embed="rId6"/>
          <a:stretch>
            <a:fillRect/>
          </a:stretch>
        </p:blipFill>
        <p:spPr>
          <a:xfrm>
            <a:off x="6348845" y="3480866"/>
            <a:ext cx="2721479" cy="1366227"/>
          </a:xfrm>
          <a:prstGeom prst="rect">
            <a:avLst/>
          </a:prstGeom>
          <a:ln w="38100">
            <a:solidFill>
              <a:schemeClr val="bg1"/>
            </a:solidFill>
          </a:ln>
        </p:spPr>
      </p:pic>
    </p:spTree>
    <p:extLst>
      <p:ext uri="{BB962C8B-B14F-4D97-AF65-F5344CB8AC3E}">
        <p14:creationId xmlns:p14="http://schemas.microsoft.com/office/powerpoint/2010/main" val="2422803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400800" y="519545"/>
            <a:ext cx="2743200"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6877556" y="725576"/>
            <a:ext cx="2115000" cy="481200"/>
          </a:xfrm>
        </p:spPr>
        <p:txBody>
          <a:bodyPr/>
          <a:lstStyle/>
          <a:p>
            <a:r>
              <a:rPr lang="es-ES" sz="3200" dirty="0" smtClean="0"/>
              <a:t>ENTREVISTA</a:t>
            </a:r>
            <a:endParaRPr lang="en-US" sz="3200" dirty="0"/>
          </a:p>
        </p:txBody>
      </p:sp>
      <p:sp>
        <p:nvSpPr>
          <p:cNvPr id="3" name="Marcador de texto 2"/>
          <p:cNvSpPr>
            <a:spLocks noGrp="1"/>
          </p:cNvSpPr>
          <p:nvPr>
            <p:ph type="body" idx="1"/>
          </p:nvPr>
        </p:nvSpPr>
        <p:spPr>
          <a:xfrm>
            <a:off x="1337729" y="1156251"/>
            <a:ext cx="6807270" cy="1058442"/>
          </a:xfrm>
        </p:spPr>
        <p:txBody>
          <a:bodyPr/>
          <a:lstStyle/>
          <a:p>
            <a:pPr algn="just"/>
            <a:r>
              <a:rPr lang="es-EC" dirty="0" smtClean="0">
                <a:solidFill>
                  <a:srgbClr val="002060"/>
                </a:solidFill>
              </a:rPr>
              <a:t>Con </a:t>
            </a:r>
            <a:r>
              <a:rPr lang="es-EC" dirty="0">
                <a:solidFill>
                  <a:srgbClr val="002060"/>
                </a:solidFill>
              </a:rPr>
              <a:t>la finalidad de realizar un </a:t>
            </a:r>
            <a:r>
              <a:rPr lang="es-EC" b="1" dirty="0">
                <a:solidFill>
                  <a:srgbClr val="002060"/>
                </a:solidFill>
              </a:rPr>
              <a:t>levantamiento de información</a:t>
            </a:r>
            <a:r>
              <a:rPr lang="es-EC" dirty="0">
                <a:solidFill>
                  <a:srgbClr val="002060"/>
                </a:solidFill>
              </a:rPr>
              <a:t> en lo que respecta a lo </a:t>
            </a:r>
            <a:r>
              <a:rPr lang="es-EC" b="1" dirty="0">
                <a:solidFill>
                  <a:srgbClr val="002060"/>
                </a:solidFill>
              </a:rPr>
              <a:t>turístico cultural </a:t>
            </a:r>
            <a:r>
              <a:rPr lang="es-EC" dirty="0" smtClean="0">
                <a:solidFill>
                  <a:srgbClr val="002060"/>
                </a:solidFill>
              </a:rPr>
              <a:t>y </a:t>
            </a:r>
            <a:r>
              <a:rPr lang="es-EC" dirty="0">
                <a:solidFill>
                  <a:srgbClr val="002060"/>
                </a:solidFill>
              </a:rPr>
              <a:t>conocer sobre la </a:t>
            </a:r>
            <a:r>
              <a:rPr lang="es-EC" b="1" dirty="0">
                <a:solidFill>
                  <a:srgbClr val="002060"/>
                </a:solidFill>
              </a:rPr>
              <a:t>viabilidad para trabajar</a:t>
            </a:r>
            <a:r>
              <a:rPr lang="es-EC" dirty="0">
                <a:solidFill>
                  <a:srgbClr val="002060"/>
                </a:solidFill>
              </a:rPr>
              <a:t> en conjunto con otras </a:t>
            </a:r>
            <a:r>
              <a:rPr lang="es-EC" b="1" dirty="0">
                <a:solidFill>
                  <a:srgbClr val="002060"/>
                </a:solidFill>
              </a:rPr>
              <a:t>parroquias</a:t>
            </a:r>
            <a:r>
              <a:rPr lang="es-EC" dirty="0">
                <a:solidFill>
                  <a:srgbClr val="002060"/>
                </a:solidFill>
              </a:rPr>
              <a:t> para la creación </a:t>
            </a:r>
            <a:r>
              <a:rPr lang="es-EC" dirty="0" smtClean="0">
                <a:solidFill>
                  <a:srgbClr val="002060"/>
                </a:solidFill>
              </a:rPr>
              <a:t>de </a:t>
            </a:r>
            <a:r>
              <a:rPr lang="es-EC" b="1" dirty="0" smtClean="0">
                <a:solidFill>
                  <a:srgbClr val="002060"/>
                </a:solidFill>
              </a:rPr>
              <a:t>ruta cultural</a:t>
            </a:r>
            <a:endParaRPr lang="en-US" b="1" dirty="0">
              <a:solidFill>
                <a:srgbClr val="002060"/>
              </a:solidFill>
            </a:endParaRPr>
          </a:p>
        </p:txBody>
      </p:sp>
      <p:pic>
        <p:nvPicPr>
          <p:cNvPr id="6" name="Imagen 5"/>
          <p:cNvPicPr>
            <a:picLocks noChangeAspect="1"/>
          </p:cNvPicPr>
          <p:nvPr/>
        </p:nvPicPr>
        <p:blipFill>
          <a:blip r:embed="rId2"/>
          <a:stretch>
            <a:fillRect/>
          </a:stretch>
        </p:blipFill>
        <p:spPr>
          <a:xfrm>
            <a:off x="3127553" y="2024008"/>
            <a:ext cx="4100263" cy="2820149"/>
          </a:xfrm>
          <a:prstGeom prst="rect">
            <a:avLst/>
          </a:prstGeom>
          <a:ln w="38100">
            <a:solidFill>
              <a:srgbClr val="002060"/>
            </a:solidFill>
          </a:ln>
        </p:spPr>
      </p:pic>
    </p:spTree>
    <p:extLst>
      <p:ext uri="{BB962C8B-B14F-4D97-AF65-F5344CB8AC3E}">
        <p14:creationId xmlns:p14="http://schemas.microsoft.com/office/powerpoint/2010/main" val="3034770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8"/>
          <p:cNvSpPr txBox="1">
            <a:spLocks noGrp="1"/>
          </p:cNvSpPr>
          <p:nvPr>
            <p:ph type="subTitle" idx="1"/>
          </p:nvPr>
        </p:nvSpPr>
        <p:spPr>
          <a:xfrm>
            <a:off x="4613564" y="1928932"/>
            <a:ext cx="3850545" cy="1784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dirty="0" smtClean="0">
                <a:solidFill>
                  <a:schemeClr val="accent3"/>
                </a:solidFill>
              </a:rPr>
              <a:t>El</a:t>
            </a:r>
            <a:r>
              <a:rPr lang="en" sz="1800" dirty="0" smtClean="0">
                <a:solidFill>
                  <a:schemeClr val="accent3"/>
                </a:solidFill>
              </a:rPr>
              <a:t> patrimonio cultural de una localidad refleja su identidad.</a:t>
            </a:r>
          </a:p>
          <a:p>
            <a:pPr marL="0" lvl="0" indent="0" algn="r" rtl="0">
              <a:spcBef>
                <a:spcPts val="0"/>
              </a:spcBef>
              <a:spcAft>
                <a:spcPts val="0"/>
              </a:spcAft>
              <a:buNone/>
            </a:pPr>
            <a:endParaRPr lang="en" sz="1800" dirty="0"/>
          </a:p>
          <a:p>
            <a:pPr marL="0" lvl="0" indent="0" algn="r" rtl="0">
              <a:spcBef>
                <a:spcPts val="0"/>
              </a:spcBef>
              <a:spcAft>
                <a:spcPts val="0"/>
              </a:spcAft>
              <a:buNone/>
            </a:pPr>
            <a:endParaRPr lang="en" sz="1800" dirty="0" smtClean="0">
              <a:solidFill>
                <a:schemeClr val="accent3"/>
              </a:solidFill>
            </a:endParaRPr>
          </a:p>
          <a:p>
            <a:pPr marL="0" lvl="0" indent="0" algn="r" rtl="0">
              <a:spcBef>
                <a:spcPts val="0"/>
              </a:spcBef>
              <a:spcAft>
                <a:spcPts val="0"/>
              </a:spcAft>
              <a:buNone/>
            </a:pPr>
            <a:r>
              <a:rPr lang="en" sz="1800" dirty="0" smtClean="0"/>
              <a:t>(UNESCO, 2008)</a:t>
            </a:r>
            <a:endParaRPr sz="1800" dirty="0">
              <a:solidFill>
                <a:schemeClr val="accent3"/>
              </a:solidFill>
            </a:endParaRPr>
          </a:p>
        </p:txBody>
      </p:sp>
      <p:sp>
        <p:nvSpPr>
          <p:cNvPr id="855" name="Google Shape;855;p58"/>
          <p:cNvSpPr txBox="1">
            <a:spLocks noGrp="1"/>
          </p:cNvSpPr>
          <p:nvPr>
            <p:ph type="ctrTitle"/>
          </p:nvPr>
        </p:nvSpPr>
        <p:spPr>
          <a:xfrm>
            <a:off x="934525" y="1068475"/>
            <a:ext cx="1984500" cy="48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INTRODUCCIÓN</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8"/>
          <p:cNvSpPr>
            <a:spLocks noGrp="1"/>
          </p:cNvSpPr>
          <p:nvPr>
            <p:ph type="body" idx="1"/>
          </p:nvPr>
        </p:nvSpPr>
        <p:spPr>
          <a:xfrm>
            <a:off x="921043" y="2488582"/>
            <a:ext cx="2944375" cy="867682"/>
          </a:xfrm>
        </p:spPr>
        <p:txBody>
          <a:bodyPr/>
          <a:lstStyle/>
          <a:p>
            <a:pPr marL="152400" indent="0" algn="just">
              <a:buNone/>
            </a:pPr>
            <a:r>
              <a:rPr lang="es-EC" sz="4400" dirty="0"/>
              <a:t>490444</a:t>
            </a:r>
            <a:endParaRPr lang="en-US" sz="4400" dirty="0"/>
          </a:p>
        </p:txBody>
      </p:sp>
      <p:sp>
        <p:nvSpPr>
          <p:cNvPr id="4" name="Rectángulo 3"/>
          <p:cNvSpPr/>
          <p:nvPr/>
        </p:nvSpPr>
        <p:spPr>
          <a:xfrm>
            <a:off x="744398" y="1853306"/>
            <a:ext cx="2743200"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1158160" y="1915882"/>
            <a:ext cx="1915675" cy="572700"/>
          </a:xfrm>
        </p:spPr>
        <p:txBody>
          <a:bodyPr/>
          <a:lstStyle/>
          <a:p>
            <a:r>
              <a:rPr lang="es-ES" sz="3200" dirty="0" smtClean="0">
                <a:solidFill>
                  <a:srgbClr val="FCBF4A"/>
                </a:solidFill>
              </a:rPr>
              <a:t>POBLACION</a:t>
            </a:r>
            <a:endParaRPr lang="en-US" dirty="0"/>
          </a:p>
        </p:txBody>
      </p:sp>
      <p:sp>
        <p:nvSpPr>
          <p:cNvPr id="5" name="Rectángulo 4"/>
          <p:cNvSpPr/>
          <p:nvPr/>
        </p:nvSpPr>
        <p:spPr>
          <a:xfrm>
            <a:off x="5198633" y="1159639"/>
            <a:ext cx="2743200"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ítulo 1"/>
          <p:cNvSpPr txBox="1">
            <a:spLocks/>
          </p:cNvSpPr>
          <p:nvPr/>
        </p:nvSpPr>
        <p:spPr>
          <a:xfrm>
            <a:off x="5809822" y="1276694"/>
            <a:ext cx="191567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MUESTRA</a:t>
            </a:r>
            <a:endParaRPr lang="en-US" dirty="0"/>
          </a:p>
        </p:txBody>
      </p:sp>
      <p:sp>
        <p:nvSpPr>
          <p:cNvPr id="10" name="Subtítulo 8"/>
          <p:cNvSpPr txBox="1">
            <a:spLocks/>
          </p:cNvSpPr>
          <p:nvPr/>
        </p:nvSpPr>
        <p:spPr>
          <a:xfrm>
            <a:off x="4997458" y="1849394"/>
            <a:ext cx="2944375" cy="8676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Livvic"/>
              <a:buAutoNum type="arabicPeriod"/>
              <a:defRPr sz="1200" b="0" i="0" u="none" strike="noStrike" cap="none">
                <a:solidFill>
                  <a:schemeClr val="dk2"/>
                </a:solidFill>
                <a:latin typeface="Advent Pro"/>
                <a:ea typeface="Advent Pro"/>
                <a:cs typeface="Advent Pro"/>
                <a:sym typeface="Advent Pr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2"/>
                </a:solidFill>
                <a:latin typeface="Advent Pro"/>
                <a:ea typeface="Advent Pro"/>
                <a:cs typeface="Advent Pro"/>
                <a:sym typeface="Advent Pr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2"/>
                </a:solidFill>
                <a:latin typeface="Advent Pro"/>
                <a:ea typeface="Advent Pro"/>
                <a:cs typeface="Advent Pro"/>
                <a:sym typeface="Advent Pr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9pPr>
          </a:lstStyle>
          <a:p>
            <a:pPr marL="152400" indent="0" algn="just">
              <a:buNone/>
            </a:pPr>
            <a:r>
              <a:rPr lang="es-EC" dirty="0" smtClean="0"/>
              <a:t>Población </a:t>
            </a:r>
            <a:r>
              <a:rPr lang="es-EC" dirty="0"/>
              <a:t>infinita ya que el universo es de más de 100.000 personas</a:t>
            </a:r>
            <a:endParaRPr lang="en-US" sz="4400" dirty="0"/>
          </a:p>
        </p:txBody>
      </p:sp>
      <mc:AlternateContent xmlns:mc="http://schemas.openxmlformats.org/markup-compatibility/2006" xmlns:a14="http://schemas.microsoft.com/office/drawing/2010/main">
        <mc:Choice Requires="a14">
          <p:sp>
            <p:nvSpPr>
              <p:cNvPr id="8" name="Rectángulo 7"/>
              <p:cNvSpPr/>
              <p:nvPr/>
            </p:nvSpPr>
            <p:spPr>
              <a:xfrm>
                <a:off x="6001552" y="2488582"/>
                <a:ext cx="1345176" cy="523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rPr>
                        <m:t>𝑛</m:t>
                      </m:r>
                      <m:r>
                        <a:rPr lang="en-US">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𝑍</m:t>
                              </m:r>
                            </m:e>
                            <m:sup>
                              <m:r>
                                <a:rPr lang="en-US">
                                  <a:solidFill>
                                    <a:srgbClr val="002060"/>
                                  </a:solidFill>
                                  <a:latin typeface="Cambria Math" panose="02040503050406030204" pitchFamily="18" charset="0"/>
                                </a:rPr>
                                <m:t>2</m:t>
                              </m:r>
                            </m:sup>
                          </m:sSup>
                          <m:r>
                            <a:rPr lang="en-US">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𝑃</m:t>
                          </m:r>
                          <m:r>
                            <a:rPr lang="en-US">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𝑄</m:t>
                          </m:r>
                        </m:num>
                        <m:den>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𝐸</m:t>
                              </m:r>
                            </m:e>
                            <m:sup>
                              <m:r>
                                <a:rPr lang="en-US">
                                  <a:solidFill>
                                    <a:srgbClr val="002060"/>
                                  </a:solidFill>
                                  <a:latin typeface="Cambria Math" panose="02040503050406030204" pitchFamily="18" charset="0"/>
                                </a:rPr>
                                <m:t>2</m:t>
                              </m:r>
                            </m:sup>
                          </m:sSup>
                        </m:den>
                      </m:f>
                    </m:oMath>
                  </m:oMathPara>
                </a14:m>
                <a:endParaRPr lang="en-US" dirty="0">
                  <a:solidFill>
                    <a:srgbClr val="002060"/>
                  </a:solidFill>
                </a:endParaRPr>
              </a:p>
            </p:txBody>
          </p:sp>
        </mc:Choice>
        <mc:Fallback xmlns="">
          <p:sp>
            <p:nvSpPr>
              <p:cNvPr id="8" name="Rectángulo 7"/>
              <p:cNvSpPr>
                <a:spLocks noRot="1" noChangeAspect="1" noMove="1" noResize="1" noEditPoints="1" noAdjustHandles="1" noChangeArrowheads="1" noChangeShapeType="1" noTextEdit="1"/>
              </p:cNvSpPr>
              <p:nvPr/>
            </p:nvSpPr>
            <p:spPr>
              <a:xfrm>
                <a:off x="6001552" y="2488582"/>
                <a:ext cx="1345176" cy="523157"/>
              </a:xfrm>
              <a:prstGeom prst="rect">
                <a:avLst/>
              </a:prstGeom>
              <a:blipFill>
                <a:blip r:embed="rId2"/>
                <a:stretch>
                  <a:fillRect b="-1163"/>
                </a:stretch>
              </a:blipFill>
            </p:spPr>
            <p:txBody>
              <a:bodyPr/>
              <a:lstStyle/>
              <a:p>
                <a:r>
                  <a:rPr lang="en-US">
                    <a:noFill/>
                  </a:rPr>
                  <a:t> </a:t>
                </a:r>
              </a:p>
            </p:txBody>
          </p:sp>
        </mc:Fallback>
      </mc:AlternateContent>
      <p:graphicFrame>
        <p:nvGraphicFramePr>
          <p:cNvPr id="13" name="Tabla 12"/>
          <p:cNvGraphicFramePr>
            <a:graphicFrameLocks noGrp="1"/>
          </p:cNvGraphicFramePr>
          <p:nvPr>
            <p:extLst>
              <p:ext uri="{D42A27DB-BD31-4B8C-83A1-F6EECF244321}">
                <p14:modId xmlns:p14="http://schemas.microsoft.com/office/powerpoint/2010/main" val="2238186675"/>
              </p:ext>
            </p:extLst>
          </p:nvPr>
        </p:nvGraphicFramePr>
        <p:xfrm>
          <a:off x="4920270" y="3184001"/>
          <a:ext cx="3507740" cy="1787236"/>
        </p:xfrm>
        <a:graphic>
          <a:graphicData uri="http://schemas.openxmlformats.org/drawingml/2006/table">
            <a:tbl>
              <a:tblPr firstRow="1" firstCol="1" bandRow="1">
                <a:tableStyleId>{463BA012-6E67-4059-A53A-A4A4017BCE65}</a:tableStyleId>
              </a:tblPr>
              <a:tblGrid>
                <a:gridCol w="773430">
                  <a:extLst>
                    <a:ext uri="{9D8B030D-6E8A-4147-A177-3AD203B41FA5}">
                      <a16:colId xmlns:a16="http://schemas.microsoft.com/office/drawing/2014/main" xmlns="" val="4244308268"/>
                    </a:ext>
                  </a:extLst>
                </a:gridCol>
                <a:gridCol w="1686560">
                  <a:extLst>
                    <a:ext uri="{9D8B030D-6E8A-4147-A177-3AD203B41FA5}">
                      <a16:colId xmlns:a16="http://schemas.microsoft.com/office/drawing/2014/main" xmlns="" val="1610970164"/>
                    </a:ext>
                  </a:extLst>
                </a:gridCol>
                <a:gridCol w="1047750">
                  <a:extLst>
                    <a:ext uri="{9D8B030D-6E8A-4147-A177-3AD203B41FA5}">
                      <a16:colId xmlns:a16="http://schemas.microsoft.com/office/drawing/2014/main" xmlns="" val="380779848"/>
                    </a:ext>
                  </a:extLst>
                </a:gridCol>
              </a:tblGrid>
              <a:tr h="1787236">
                <a:tc>
                  <a:txBody>
                    <a:bodyPr/>
                    <a:lstStyle/>
                    <a:p>
                      <a:pPr indent="457200" algn="r">
                        <a:spcAft>
                          <a:spcPts val="0"/>
                        </a:spcAft>
                      </a:pPr>
                      <a:r>
                        <a:rPr lang="es-EC" sz="1100" b="1" dirty="0">
                          <a:solidFill>
                            <a:srgbClr val="002060"/>
                          </a:solidFill>
                          <a:effectLst/>
                        </a:rPr>
                        <a:t>Z</a:t>
                      </a:r>
                      <a:endParaRPr lang="en-US" sz="1100" b="1" dirty="0">
                        <a:solidFill>
                          <a:srgbClr val="002060"/>
                        </a:solidFill>
                        <a:effectLst/>
                      </a:endParaRPr>
                    </a:p>
                    <a:p>
                      <a:pPr indent="457200" algn="r">
                        <a:spcAft>
                          <a:spcPts val="0"/>
                        </a:spcAft>
                      </a:pPr>
                      <a:r>
                        <a:rPr lang="es-EC" sz="1100" b="1" dirty="0">
                          <a:solidFill>
                            <a:srgbClr val="002060"/>
                          </a:solidFill>
                          <a:effectLst/>
                        </a:rPr>
                        <a:t>P    </a:t>
                      </a:r>
                      <a:endParaRPr lang="en-US" sz="1100" b="1" dirty="0" smtClean="0">
                        <a:solidFill>
                          <a:srgbClr val="002060"/>
                        </a:solidFill>
                        <a:effectLst/>
                      </a:endParaRPr>
                    </a:p>
                    <a:p>
                      <a:pPr indent="457200" algn="r">
                        <a:spcAft>
                          <a:spcPts val="0"/>
                        </a:spcAft>
                      </a:pPr>
                      <a:endParaRPr lang="es-EC" sz="1100" b="1" dirty="0" smtClean="0">
                        <a:solidFill>
                          <a:srgbClr val="002060"/>
                        </a:solidFill>
                        <a:effectLst/>
                      </a:endParaRPr>
                    </a:p>
                    <a:p>
                      <a:pPr indent="457200" algn="r">
                        <a:spcAft>
                          <a:spcPts val="0"/>
                        </a:spcAft>
                      </a:pPr>
                      <a:endParaRPr lang="es-EC" sz="1100" b="1" dirty="0" smtClean="0">
                        <a:solidFill>
                          <a:srgbClr val="002060"/>
                        </a:solidFill>
                        <a:effectLst/>
                      </a:endParaRPr>
                    </a:p>
                    <a:p>
                      <a:pPr indent="457200" algn="r">
                        <a:spcAft>
                          <a:spcPts val="0"/>
                        </a:spcAft>
                      </a:pPr>
                      <a:r>
                        <a:rPr lang="es-EC" sz="1100" b="1" dirty="0" smtClean="0">
                          <a:solidFill>
                            <a:srgbClr val="002060"/>
                          </a:solidFill>
                          <a:effectLst/>
                        </a:rPr>
                        <a:t>Q </a:t>
                      </a:r>
                    </a:p>
                    <a:p>
                      <a:pPr indent="457200" algn="r">
                        <a:spcAft>
                          <a:spcPts val="0"/>
                        </a:spcAft>
                      </a:pPr>
                      <a:endParaRPr lang="es-EC" sz="1100" b="1" dirty="0" smtClean="0">
                        <a:solidFill>
                          <a:srgbClr val="002060"/>
                        </a:solidFill>
                        <a:effectLst/>
                      </a:endParaRPr>
                    </a:p>
                    <a:p>
                      <a:pPr indent="457200" algn="r">
                        <a:spcAft>
                          <a:spcPts val="0"/>
                        </a:spcAft>
                      </a:pPr>
                      <a:r>
                        <a:rPr lang="es-EC" sz="1100" b="1" dirty="0" smtClean="0">
                          <a:solidFill>
                            <a:srgbClr val="002060"/>
                          </a:solidFill>
                          <a:effectLst/>
                        </a:rPr>
                        <a:t>E      </a:t>
                      </a:r>
                      <a:endParaRPr lang="en-US" sz="1100" b="1" dirty="0" smtClean="0">
                        <a:solidFill>
                          <a:srgbClr val="002060"/>
                        </a:solidFill>
                        <a:effectLst/>
                      </a:endParaRPr>
                    </a:p>
                    <a:p>
                      <a:pPr indent="457200" algn="r">
                        <a:spcAft>
                          <a:spcPts val="0"/>
                        </a:spcAft>
                      </a:pPr>
                      <a:r>
                        <a:rPr lang="es-EC" sz="1100" b="1" u="sng" dirty="0" smtClean="0">
                          <a:solidFill>
                            <a:srgbClr val="002060"/>
                          </a:solidFill>
                          <a:effectLst/>
                        </a:rPr>
                        <a:t>N</a:t>
                      </a:r>
                      <a:endParaRPr lang="en-US"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C" sz="1100" dirty="0">
                          <a:solidFill>
                            <a:srgbClr val="002060"/>
                          </a:solidFill>
                          <a:effectLst/>
                        </a:rPr>
                        <a:t>Grado de confiabilidad</a:t>
                      </a:r>
                      <a:endParaRPr lang="en-US" sz="1100" dirty="0">
                        <a:solidFill>
                          <a:srgbClr val="002060"/>
                        </a:solidFill>
                        <a:effectLst/>
                      </a:endParaRPr>
                    </a:p>
                    <a:p>
                      <a:pPr>
                        <a:spcAft>
                          <a:spcPts val="0"/>
                        </a:spcAft>
                      </a:pPr>
                      <a:r>
                        <a:rPr lang="es-EC" sz="1100" dirty="0">
                          <a:solidFill>
                            <a:srgbClr val="002060"/>
                          </a:solidFill>
                          <a:effectLst/>
                        </a:rPr>
                        <a:t>Probabilidad de </a:t>
                      </a:r>
                      <a:r>
                        <a:rPr lang="es-EC" sz="1100" dirty="0" smtClean="0">
                          <a:solidFill>
                            <a:srgbClr val="002060"/>
                          </a:solidFill>
                          <a:effectLst/>
                        </a:rPr>
                        <a:t>Aceptación</a:t>
                      </a:r>
                    </a:p>
                    <a:p>
                      <a:pPr>
                        <a:spcAft>
                          <a:spcPts val="0"/>
                        </a:spcAft>
                      </a:pPr>
                      <a:endParaRPr lang="en-US" sz="1100" dirty="0">
                        <a:solidFill>
                          <a:srgbClr val="002060"/>
                        </a:solidFill>
                        <a:effectLst/>
                      </a:endParaRPr>
                    </a:p>
                    <a:p>
                      <a:pPr>
                        <a:spcAft>
                          <a:spcPts val="0"/>
                        </a:spcAft>
                      </a:pPr>
                      <a:r>
                        <a:rPr lang="es-EC" sz="1100" dirty="0">
                          <a:solidFill>
                            <a:srgbClr val="002060"/>
                          </a:solidFill>
                          <a:effectLst/>
                        </a:rPr>
                        <a:t>Probabilidad de rechazo</a:t>
                      </a:r>
                      <a:endParaRPr lang="en-US" sz="1100" dirty="0">
                        <a:solidFill>
                          <a:srgbClr val="002060"/>
                        </a:solidFill>
                        <a:effectLst/>
                      </a:endParaRPr>
                    </a:p>
                    <a:p>
                      <a:pPr>
                        <a:spcAft>
                          <a:spcPts val="0"/>
                        </a:spcAft>
                      </a:pPr>
                      <a:endParaRPr lang="es-EC" sz="1100" dirty="0" smtClean="0">
                        <a:solidFill>
                          <a:srgbClr val="002060"/>
                        </a:solidFill>
                        <a:effectLst/>
                      </a:endParaRPr>
                    </a:p>
                    <a:p>
                      <a:pPr>
                        <a:spcAft>
                          <a:spcPts val="0"/>
                        </a:spcAft>
                      </a:pPr>
                      <a:r>
                        <a:rPr lang="es-EC" sz="1100" dirty="0" smtClean="0">
                          <a:solidFill>
                            <a:srgbClr val="002060"/>
                          </a:solidFill>
                          <a:effectLst/>
                        </a:rPr>
                        <a:t>Error </a:t>
                      </a:r>
                      <a:r>
                        <a:rPr lang="es-EC" sz="1100" dirty="0">
                          <a:solidFill>
                            <a:srgbClr val="002060"/>
                          </a:solidFill>
                          <a:effectLst/>
                        </a:rPr>
                        <a:t>máximo permisible </a:t>
                      </a:r>
                      <a:endParaRPr lang="es-EC" sz="1100" dirty="0" smtClean="0">
                        <a:solidFill>
                          <a:srgbClr val="002060"/>
                        </a:solidFill>
                        <a:effectLst/>
                      </a:endParaRPr>
                    </a:p>
                    <a:p>
                      <a:pPr>
                        <a:spcAft>
                          <a:spcPts val="0"/>
                        </a:spcAft>
                      </a:pPr>
                      <a:endParaRPr lang="es-EC" sz="1100" u="sng" dirty="0" smtClean="0">
                        <a:solidFill>
                          <a:srgbClr val="002060"/>
                        </a:solidFill>
                        <a:effectLst/>
                      </a:endParaRPr>
                    </a:p>
                    <a:p>
                      <a:pPr>
                        <a:spcAft>
                          <a:spcPts val="0"/>
                        </a:spcAft>
                      </a:pPr>
                      <a:r>
                        <a:rPr lang="es-EC" sz="1100" u="sng" dirty="0" smtClean="0">
                          <a:solidFill>
                            <a:srgbClr val="002060"/>
                          </a:solidFill>
                          <a:effectLst/>
                        </a:rPr>
                        <a:t>Tamaño </a:t>
                      </a:r>
                      <a:r>
                        <a:rPr lang="es-EC" sz="1100" u="sng" dirty="0">
                          <a:solidFill>
                            <a:srgbClr val="002060"/>
                          </a:solidFill>
                          <a:effectLst/>
                        </a:rPr>
                        <a:t>de la muestra</a:t>
                      </a:r>
                      <a:endParaRPr lang="en-US" sz="1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spcAft>
                          <a:spcPts val="0"/>
                        </a:spcAft>
                      </a:pPr>
                      <a:r>
                        <a:rPr lang="es-EC" sz="1100" dirty="0">
                          <a:solidFill>
                            <a:srgbClr val="002060"/>
                          </a:solidFill>
                          <a:effectLst/>
                        </a:rPr>
                        <a:t>1.65</a:t>
                      </a:r>
                      <a:endParaRPr lang="en-US" sz="1100" dirty="0">
                        <a:solidFill>
                          <a:srgbClr val="002060"/>
                        </a:solidFill>
                        <a:effectLst/>
                      </a:endParaRPr>
                    </a:p>
                    <a:p>
                      <a:pPr indent="457200">
                        <a:spcAft>
                          <a:spcPts val="0"/>
                        </a:spcAft>
                      </a:pPr>
                      <a:r>
                        <a:rPr lang="es-EC" sz="1100" dirty="0">
                          <a:solidFill>
                            <a:srgbClr val="002060"/>
                          </a:solidFill>
                          <a:effectLst/>
                        </a:rPr>
                        <a:t>80%</a:t>
                      </a:r>
                      <a:endParaRPr lang="en-US" sz="1100" dirty="0">
                        <a:solidFill>
                          <a:srgbClr val="002060"/>
                        </a:solidFill>
                        <a:effectLst/>
                      </a:endParaRPr>
                    </a:p>
                    <a:p>
                      <a:pPr indent="457200">
                        <a:spcAft>
                          <a:spcPts val="0"/>
                        </a:spcAft>
                      </a:pPr>
                      <a:endParaRPr lang="es-EC" sz="1100" dirty="0" smtClean="0">
                        <a:solidFill>
                          <a:srgbClr val="002060"/>
                        </a:solidFill>
                        <a:effectLst/>
                      </a:endParaRPr>
                    </a:p>
                    <a:p>
                      <a:pPr indent="457200">
                        <a:spcAft>
                          <a:spcPts val="0"/>
                        </a:spcAft>
                      </a:pPr>
                      <a:endParaRPr lang="es-EC" sz="1100" dirty="0" smtClean="0">
                        <a:solidFill>
                          <a:srgbClr val="002060"/>
                        </a:solidFill>
                        <a:effectLst/>
                      </a:endParaRPr>
                    </a:p>
                    <a:p>
                      <a:pPr indent="457200">
                        <a:spcAft>
                          <a:spcPts val="0"/>
                        </a:spcAft>
                      </a:pPr>
                      <a:r>
                        <a:rPr lang="es-EC" sz="1100" dirty="0" smtClean="0">
                          <a:solidFill>
                            <a:srgbClr val="002060"/>
                          </a:solidFill>
                          <a:effectLst/>
                        </a:rPr>
                        <a:t>20</a:t>
                      </a:r>
                      <a:r>
                        <a:rPr lang="es-EC" sz="1100" dirty="0">
                          <a:solidFill>
                            <a:srgbClr val="002060"/>
                          </a:solidFill>
                          <a:effectLst/>
                        </a:rPr>
                        <a:t>%</a:t>
                      </a:r>
                      <a:endParaRPr lang="en-US" sz="1100" dirty="0">
                        <a:solidFill>
                          <a:srgbClr val="002060"/>
                        </a:solidFill>
                        <a:effectLst/>
                      </a:endParaRPr>
                    </a:p>
                    <a:p>
                      <a:pPr indent="457200">
                        <a:spcAft>
                          <a:spcPts val="0"/>
                        </a:spcAft>
                      </a:pPr>
                      <a:endParaRPr lang="es-EC" sz="1100" dirty="0" smtClean="0">
                        <a:solidFill>
                          <a:srgbClr val="002060"/>
                        </a:solidFill>
                        <a:effectLst/>
                      </a:endParaRPr>
                    </a:p>
                    <a:p>
                      <a:pPr indent="457200">
                        <a:spcAft>
                          <a:spcPts val="0"/>
                        </a:spcAft>
                      </a:pPr>
                      <a:r>
                        <a:rPr lang="es-EC" sz="1100" dirty="0" smtClean="0">
                          <a:solidFill>
                            <a:srgbClr val="002060"/>
                          </a:solidFill>
                          <a:effectLst/>
                        </a:rPr>
                        <a:t>6</a:t>
                      </a:r>
                      <a:r>
                        <a:rPr lang="es-EC" sz="1100" dirty="0">
                          <a:solidFill>
                            <a:srgbClr val="002060"/>
                          </a:solidFill>
                          <a:effectLst/>
                        </a:rPr>
                        <a:t>%</a:t>
                      </a:r>
                      <a:endParaRPr lang="en-US" sz="1100" dirty="0">
                        <a:solidFill>
                          <a:srgbClr val="002060"/>
                        </a:solidFill>
                        <a:effectLst/>
                      </a:endParaRPr>
                    </a:p>
                    <a:p>
                      <a:pPr indent="457200">
                        <a:spcAft>
                          <a:spcPts val="0"/>
                        </a:spcAft>
                      </a:pPr>
                      <a:r>
                        <a:rPr lang="es-EC" sz="1100" dirty="0">
                          <a:solidFill>
                            <a:srgbClr val="002060"/>
                          </a:solidFill>
                          <a:effectLst/>
                        </a:rPr>
                        <a:t> </a:t>
                      </a:r>
                      <a:endParaRPr lang="en-US" sz="1100" dirty="0">
                        <a:solidFill>
                          <a:srgbClr val="002060"/>
                        </a:solidFill>
                        <a:effectLst/>
                      </a:endParaRPr>
                    </a:p>
                    <a:p>
                      <a:pPr indent="457200">
                        <a:spcAft>
                          <a:spcPts val="0"/>
                        </a:spcAft>
                      </a:pPr>
                      <a:r>
                        <a:rPr lang="es-EC" sz="1100" u="sng" dirty="0">
                          <a:solidFill>
                            <a:srgbClr val="002060"/>
                          </a:solidFill>
                          <a:effectLst/>
                        </a:rPr>
                        <a:t>121</a:t>
                      </a:r>
                      <a:endPar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51418340"/>
                  </a:ext>
                </a:extLst>
              </a:tr>
            </a:tbl>
          </a:graphicData>
        </a:graphic>
      </p:graphicFrame>
    </p:spTree>
    <p:extLst>
      <p:ext uri="{BB962C8B-B14F-4D97-AF65-F5344CB8AC3E}">
        <p14:creationId xmlns:p14="http://schemas.microsoft.com/office/powerpoint/2010/main" val="2310347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arcador de texto 3"/>
          <p:cNvSpPr>
            <a:spLocks noGrp="1"/>
          </p:cNvSpPr>
          <p:nvPr>
            <p:ph type="body" idx="1"/>
          </p:nvPr>
        </p:nvSpPr>
        <p:spPr>
          <a:xfrm>
            <a:off x="104172" y="1446492"/>
            <a:ext cx="4601327" cy="2743543"/>
          </a:xfrm>
        </p:spPr>
        <p:txBody>
          <a:bodyPr/>
          <a:lstStyle/>
          <a:p>
            <a:pPr algn="just"/>
            <a:r>
              <a:rPr lang="es-EC" dirty="0">
                <a:solidFill>
                  <a:srgbClr val="002060"/>
                </a:solidFill>
              </a:rPr>
              <a:t>En la </a:t>
            </a:r>
            <a:r>
              <a:rPr lang="es-EC" b="1" dirty="0">
                <a:solidFill>
                  <a:srgbClr val="002060"/>
                </a:solidFill>
              </a:rPr>
              <a:t>provincia de Tungurahua 313.018</a:t>
            </a:r>
            <a:r>
              <a:rPr lang="es-EC" dirty="0">
                <a:solidFill>
                  <a:srgbClr val="002060"/>
                </a:solidFill>
              </a:rPr>
              <a:t> habitantes pertenecen a la </a:t>
            </a:r>
            <a:r>
              <a:rPr lang="es-EC" b="1" dirty="0">
                <a:solidFill>
                  <a:srgbClr val="002060"/>
                </a:solidFill>
              </a:rPr>
              <a:t>Población Económicamente Activa. </a:t>
            </a:r>
            <a:r>
              <a:rPr lang="es-EC" b="1" dirty="0" smtClean="0">
                <a:solidFill>
                  <a:srgbClr val="002060"/>
                </a:solidFill>
              </a:rPr>
              <a:t> </a:t>
            </a:r>
          </a:p>
          <a:p>
            <a:pPr algn="just"/>
            <a:endParaRPr lang="es-EC" dirty="0">
              <a:solidFill>
                <a:srgbClr val="002060"/>
              </a:solidFill>
            </a:endParaRPr>
          </a:p>
          <a:p>
            <a:pPr algn="just"/>
            <a:r>
              <a:rPr lang="es-EC" dirty="0" smtClean="0">
                <a:solidFill>
                  <a:srgbClr val="002060"/>
                </a:solidFill>
              </a:rPr>
              <a:t>La </a:t>
            </a:r>
            <a:r>
              <a:rPr lang="es-EC" dirty="0">
                <a:solidFill>
                  <a:srgbClr val="002060"/>
                </a:solidFill>
              </a:rPr>
              <a:t>rama </a:t>
            </a:r>
            <a:r>
              <a:rPr lang="es-EC" b="1" dirty="0">
                <a:solidFill>
                  <a:srgbClr val="002060"/>
                </a:solidFill>
              </a:rPr>
              <a:t>de actividades </a:t>
            </a:r>
            <a:r>
              <a:rPr lang="es-EC" dirty="0">
                <a:solidFill>
                  <a:srgbClr val="002060"/>
                </a:solidFill>
              </a:rPr>
              <a:t>con mayor número de </a:t>
            </a:r>
            <a:r>
              <a:rPr lang="es-EC" b="1" dirty="0">
                <a:solidFill>
                  <a:srgbClr val="002060"/>
                </a:solidFill>
              </a:rPr>
              <a:t>involucrados</a:t>
            </a:r>
            <a:r>
              <a:rPr lang="es-EC" dirty="0">
                <a:solidFill>
                  <a:srgbClr val="002060"/>
                </a:solidFill>
              </a:rPr>
              <a:t> es la de </a:t>
            </a:r>
            <a:r>
              <a:rPr lang="es-EC" b="1" dirty="0">
                <a:solidFill>
                  <a:srgbClr val="002060"/>
                </a:solidFill>
              </a:rPr>
              <a:t>Agricultura, ganadería, silvicultura y pesca (27,61</a:t>
            </a:r>
            <a:r>
              <a:rPr lang="es-EC" b="1" dirty="0" smtClean="0">
                <a:solidFill>
                  <a:srgbClr val="002060"/>
                </a:solidFill>
              </a:rPr>
              <a:t>%) </a:t>
            </a:r>
          </a:p>
          <a:p>
            <a:pPr algn="just"/>
            <a:endParaRPr lang="es-EC" dirty="0">
              <a:solidFill>
                <a:srgbClr val="002060"/>
              </a:solidFill>
            </a:endParaRPr>
          </a:p>
          <a:p>
            <a:pPr algn="just"/>
            <a:r>
              <a:rPr lang="es-EC" dirty="0" smtClean="0">
                <a:solidFill>
                  <a:srgbClr val="002060"/>
                </a:solidFill>
              </a:rPr>
              <a:t>La provincia </a:t>
            </a:r>
            <a:r>
              <a:rPr lang="es-EC" dirty="0">
                <a:solidFill>
                  <a:srgbClr val="002060"/>
                </a:solidFill>
              </a:rPr>
              <a:t>se destaca a nivel nacional por las facilidades y óptimas condiciones para su desarrollo, </a:t>
            </a:r>
            <a:endParaRPr lang="es-EC" dirty="0" smtClean="0">
              <a:solidFill>
                <a:srgbClr val="002060"/>
              </a:solidFill>
            </a:endParaRPr>
          </a:p>
          <a:p>
            <a:pPr algn="just"/>
            <a:endParaRPr lang="es-EC" dirty="0">
              <a:solidFill>
                <a:srgbClr val="002060"/>
              </a:solidFill>
            </a:endParaRPr>
          </a:p>
          <a:p>
            <a:pPr algn="just"/>
            <a:r>
              <a:rPr lang="es-EC" b="1" dirty="0" smtClean="0">
                <a:solidFill>
                  <a:srgbClr val="002060"/>
                </a:solidFill>
              </a:rPr>
              <a:t>Manufactureras </a:t>
            </a:r>
            <a:r>
              <a:rPr lang="es-EC" b="1" dirty="0">
                <a:solidFill>
                  <a:srgbClr val="002060"/>
                </a:solidFill>
              </a:rPr>
              <a:t>(19,04%) </a:t>
            </a:r>
            <a:r>
              <a:rPr lang="es-EC" dirty="0">
                <a:solidFill>
                  <a:srgbClr val="002060"/>
                </a:solidFill>
              </a:rPr>
              <a:t>donde sobresale la </a:t>
            </a:r>
            <a:r>
              <a:rPr lang="es-EC" b="1" dirty="0">
                <a:solidFill>
                  <a:srgbClr val="002060"/>
                </a:solidFill>
              </a:rPr>
              <a:t>producción de jeans</a:t>
            </a:r>
            <a:r>
              <a:rPr lang="es-EC" dirty="0">
                <a:solidFill>
                  <a:srgbClr val="002060"/>
                </a:solidFill>
              </a:rPr>
              <a:t>, </a:t>
            </a:r>
            <a:r>
              <a:rPr lang="es-EC" b="1" dirty="0">
                <a:solidFill>
                  <a:srgbClr val="002060"/>
                </a:solidFill>
              </a:rPr>
              <a:t>zapatos y trabajos en cuero, </a:t>
            </a:r>
          </a:p>
          <a:p>
            <a:pPr algn="just"/>
            <a:endParaRPr lang="es-EC" dirty="0">
              <a:solidFill>
                <a:srgbClr val="002060"/>
              </a:solidFill>
            </a:endParaRPr>
          </a:p>
          <a:p>
            <a:pPr algn="just"/>
            <a:r>
              <a:rPr lang="es-EC" b="1" dirty="0" smtClean="0">
                <a:solidFill>
                  <a:srgbClr val="002060"/>
                </a:solidFill>
              </a:rPr>
              <a:t>Comercio </a:t>
            </a:r>
            <a:r>
              <a:rPr lang="es-EC" b="1" dirty="0">
                <a:solidFill>
                  <a:srgbClr val="002060"/>
                </a:solidFill>
              </a:rPr>
              <a:t>al por mayor y menor (16,88%). </a:t>
            </a:r>
            <a:r>
              <a:rPr lang="es-EC" dirty="0">
                <a:solidFill>
                  <a:srgbClr val="002060"/>
                </a:solidFill>
              </a:rPr>
              <a:t>Estas tres </a:t>
            </a:r>
            <a:r>
              <a:rPr lang="es-EC" b="1" dirty="0">
                <a:solidFill>
                  <a:srgbClr val="002060"/>
                </a:solidFill>
              </a:rPr>
              <a:t>actividades</a:t>
            </a:r>
            <a:r>
              <a:rPr lang="es-EC" dirty="0">
                <a:solidFill>
                  <a:srgbClr val="002060"/>
                </a:solidFill>
              </a:rPr>
              <a:t> equivalen al </a:t>
            </a:r>
            <a:r>
              <a:rPr lang="es-EC" b="1" dirty="0">
                <a:solidFill>
                  <a:srgbClr val="002060"/>
                </a:solidFill>
              </a:rPr>
              <a:t>63,53% de la PEA </a:t>
            </a:r>
            <a:r>
              <a:rPr lang="es-EC" dirty="0">
                <a:solidFill>
                  <a:srgbClr val="002060"/>
                </a:solidFill>
              </a:rPr>
              <a:t>(Dirección de Planificación H. Gobierno Provincial de Tungurahua, 2019).</a:t>
            </a:r>
            <a:endParaRPr lang="en-US" dirty="0">
              <a:solidFill>
                <a:srgbClr val="002060"/>
              </a:solidFill>
            </a:endParaRPr>
          </a:p>
          <a:p>
            <a:endParaRPr lang="en-US" dirty="0"/>
          </a:p>
        </p:txBody>
      </p:sp>
      <p:sp>
        <p:nvSpPr>
          <p:cNvPr id="5" name="Rectángulo 4"/>
          <p:cNvSpPr/>
          <p:nvPr/>
        </p:nvSpPr>
        <p:spPr>
          <a:xfrm>
            <a:off x="0" y="393538"/>
            <a:ext cx="2743200"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104172" y="593914"/>
            <a:ext cx="2604303" cy="481200"/>
          </a:xfrm>
        </p:spPr>
        <p:txBody>
          <a:bodyPr/>
          <a:lstStyle/>
          <a:p>
            <a:r>
              <a:rPr lang="es-ES" sz="3200" dirty="0" smtClean="0">
                <a:solidFill>
                  <a:schemeClr val="accent5">
                    <a:lumMod val="75000"/>
                  </a:schemeClr>
                </a:solidFill>
              </a:rPr>
              <a:t>MACROENTORNO</a:t>
            </a:r>
            <a:endParaRPr lang="en-US" sz="3200" dirty="0">
              <a:solidFill>
                <a:schemeClr val="accent5">
                  <a:lumMod val="75000"/>
                </a:schemeClr>
              </a:solidFill>
            </a:endParaRPr>
          </a:p>
        </p:txBody>
      </p:sp>
      <p:cxnSp>
        <p:nvCxnSpPr>
          <p:cNvPr id="6" name="Conector recto 5"/>
          <p:cNvCxnSpPr/>
          <p:nvPr/>
        </p:nvCxnSpPr>
        <p:spPr>
          <a:xfrm flipV="1">
            <a:off x="337210" y="2081992"/>
            <a:ext cx="4411567" cy="49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Conector recto 13"/>
          <p:cNvCxnSpPr/>
          <p:nvPr/>
        </p:nvCxnSpPr>
        <p:spPr>
          <a:xfrm flipV="1">
            <a:off x="337210" y="2940447"/>
            <a:ext cx="4411567" cy="49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Conector recto 14"/>
          <p:cNvCxnSpPr/>
          <p:nvPr/>
        </p:nvCxnSpPr>
        <p:spPr>
          <a:xfrm flipV="1">
            <a:off x="337209" y="3560297"/>
            <a:ext cx="4411567" cy="49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Conector recto 15"/>
          <p:cNvCxnSpPr/>
          <p:nvPr/>
        </p:nvCxnSpPr>
        <p:spPr>
          <a:xfrm flipV="1">
            <a:off x="337208" y="4200741"/>
            <a:ext cx="4411567" cy="4944"/>
          </a:xfrm>
          <a:prstGeom prst="line">
            <a:avLst/>
          </a:prstGeom>
        </p:spPr>
        <p:style>
          <a:lnRef idx="2">
            <a:schemeClr val="accent2"/>
          </a:lnRef>
          <a:fillRef idx="0">
            <a:schemeClr val="accent2"/>
          </a:fillRef>
          <a:effectRef idx="1">
            <a:schemeClr val="accent2"/>
          </a:effectRef>
          <a:fontRef idx="minor">
            <a:schemeClr val="tx1"/>
          </a:fontRef>
        </p:style>
      </p:cxnSp>
      <p:pic>
        <p:nvPicPr>
          <p:cNvPr id="17" name="Imagen 16"/>
          <p:cNvPicPr/>
          <p:nvPr/>
        </p:nvPicPr>
        <p:blipFill rotWithShape="1">
          <a:blip r:embed="rId2" cstate="print">
            <a:extLst>
              <a:ext uri="{28A0092B-C50C-407E-A947-70E740481C1C}">
                <a14:useLocalDpi xmlns:a14="http://schemas.microsoft.com/office/drawing/2010/main" val="0"/>
              </a:ext>
            </a:extLst>
          </a:blip>
          <a:srcRect l="20934" t="23476" r="21725" b="8456"/>
          <a:stretch/>
        </p:blipFill>
        <p:spPr bwMode="auto">
          <a:xfrm>
            <a:off x="5546761" y="349212"/>
            <a:ext cx="2892244" cy="2194559"/>
          </a:xfrm>
          <a:prstGeom prst="rect">
            <a:avLst/>
          </a:prstGeom>
          <a:ln w="38100">
            <a:solidFill>
              <a:schemeClr val="tx1"/>
            </a:solidFill>
          </a:ln>
          <a:extLst>
            <a:ext uri="{53640926-AAD7-44D8-BBD7-CCE9431645EC}">
              <a14:shadowObscured xmlns:a14="http://schemas.microsoft.com/office/drawing/2010/main"/>
            </a:ext>
          </a:extLst>
        </p:spPr>
      </p:pic>
      <p:pic>
        <p:nvPicPr>
          <p:cNvPr id="18" name="Picture 4" descr="Vive Tungurah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811" y="2753155"/>
            <a:ext cx="4022145" cy="21760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32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018835" y="152641"/>
            <a:ext cx="3125165"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ítulo 1"/>
          <p:cNvSpPr txBox="1">
            <a:spLocks/>
          </p:cNvSpPr>
          <p:nvPr/>
        </p:nvSpPr>
        <p:spPr>
          <a:xfrm>
            <a:off x="6364478" y="261517"/>
            <a:ext cx="284897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MICROENTORNO</a:t>
            </a:r>
            <a:endParaRPr lang="en-US" sz="3200" dirty="0"/>
          </a:p>
        </p:txBody>
      </p:sp>
      <p:sp>
        <p:nvSpPr>
          <p:cNvPr id="8" name="Marcador de texto 3"/>
          <p:cNvSpPr txBox="1">
            <a:spLocks/>
          </p:cNvSpPr>
          <p:nvPr/>
        </p:nvSpPr>
        <p:spPr>
          <a:xfrm>
            <a:off x="6018835" y="1163012"/>
            <a:ext cx="2899849" cy="20778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dirty="0" smtClean="0">
                <a:solidFill>
                  <a:srgbClr val="002060"/>
                </a:solidFill>
                <a:latin typeface="Advent Pro" panose="020B0604020202020204" charset="0"/>
              </a:rPr>
              <a:t>- En </a:t>
            </a:r>
            <a:r>
              <a:rPr lang="es-ES" dirty="0">
                <a:solidFill>
                  <a:srgbClr val="002060"/>
                </a:solidFill>
                <a:latin typeface="Advent Pro" panose="020B0604020202020204" charset="0"/>
              </a:rPr>
              <a:t>la ciudad están </a:t>
            </a:r>
            <a:r>
              <a:rPr lang="es-ES" b="1" dirty="0">
                <a:solidFill>
                  <a:srgbClr val="002060"/>
                </a:solidFill>
                <a:latin typeface="Advent Pro" panose="020B0604020202020204" charset="0"/>
              </a:rPr>
              <a:t>funcionando 95 empresas </a:t>
            </a:r>
            <a:r>
              <a:rPr lang="es-ES" dirty="0">
                <a:solidFill>
                  <a:srgbClr val="002060"/>
                </a:solidFill>
                <a:latin typeface="Advent Pro" panose="020B0604020202020204" charset="0"/>
              </a:rPr>
              <a:t>que </a:t>
            </a:r>
            <a:r>
              <a:rPr lang="es-ES" b="1" dirty="0">
                <a:solidFill>
                  <a:srgbClr val="002060"/>
                </a:solidFill>
                <a:latin typeface="Advent Pro" panose="020B0604020202020204" charset="0"/>
              </a:rPr>
              <a:t>brindan</a:t>
            </a:r>
            <a:r>
              <a:rPr lang="es-ES" dirty="0">
                <a:solidFill>
                  <a:srgbClr val="002060"/>
                </a:solidFill>
                <a:latin typeface="Advent Pro" panose="020B0604020202020204" charset="0"/>
              </a:rPr>
              <a:t> el servicio de </a:t>
            </a:r>
            <a:r>
              <a:rPr lang="es-ES" b="1" dirty="0">
                <a:solidFill>
                  <a:srgbClr val="002060"/>
                </a:solidFill>
                <a:latin typeface="Advent Pro" panose="020B0604020202020204" charset="0"/>
              </a:rPr>
              <a:t>Operación</a:t>
            </a:r>
            <a:r>
              <a:rPr lang="es-ES" dirty="0">
                <a:solidFill>
                  <a:srgbClr val="002060"/>
                </a:solidFill>
                <a:latin typeface="Advent Pro" panose="020B0604020202020204" charset="0"/>
              </a:rPr>
              <a:t> </a:t>
            </a:r>
            <a:r>
              <a:rPr lang="es-ES" b="1" dirty="0">
                <a:solidFill>
                  <a:srgbClr val="002060"/>
                </a:solidFill>
                <a:latin typeface="Advent Pro" panose="020B0604020202020204" charset="0"/>
              </a:rPr>
              <a:t>e Intermediación </a:t>
            </a:r>
            <a:r>
              <a:rPr lang="es-ES" b="1" dirty="0" smtClean="0">
                <a:solidFill>
                  <a:srgbClr val="002060"/>
                </a:solidFill>
                <a:latin typeface="Advent Pro" panose="020B0604020202020204" charset="0"/>
              </a:rPr>
              <a:t>Turística</a:t>
            </a:r>
            <a:r>
              <a:rPr lang="es-ES" dirty="0" smtClean="0">
                <a:solidFill>
                  <a:srgbClr val="002060"/>
                </a:solidFill>
                <a:latin typeface="Advent Pro" panose="020B0604020202020204" charset="0"/>
              </a:rPr>
              <a:t>.</a:t>
            </a:r>
          </a:p>
          <a:p>
            <a:pPr algn="just"/>
            <a:endParaRPr lang="es-ES" dirty="0" smtClean="0">
              <a:solidFill>
                <a:srgbClr val="002060"/>
              </a:solidFill>
              <a:latin typeface="Advent Pro" panose="020B0604020202020204" charset="0"/>
            </a:endParaRPr>
          </a:p>
          <a:p>
            <a:pPr algn="just"/>
            <a:r>
              <a:rPr lang="es-ES" dirty="0" smtClean="0">
                <a:solidFill>
                  <a:srgbClr val="002060"/>
                </a:solidFill>
                <a:latin typeface="Advent Pro" panose="020B0604020202020204" charset="0"/>
              </a:rPr>
              <a:t>- Existen </a:t>
            </a:r>
            <a:r>
              <a:rPr lang="es-ES" b="1" dirty="0">
                <a:solidFill>
                  <a:srgbClr val="002060"/>
                </a:solidFill>
                <a:latin typeface="Advent Pro" panose="020B0604020202020204" charset="0"/>
              </a:rPr>
              <a:t>6 empresas </a:t>
            </a:r>
            <a:r>
              <a:rPr lang="es-ES" dirty="0">
                <a:solidFill>
                  <a:srgbClr val="002060"/>
                </a:solidFill>
                <a:latin typeface="Advent Pro" panose="020B0604020202020204" charset="0"/>
              </a:rPr>
              <a:t>que brindan el servicio de </a:t>
            </a:r>
            <a:r>
              <a:rPr lang="es-ES" b="1" dirty="0">
                <a:solidFill>
                  <a:srgbClr val="002060"/>
                </a:solidFill>
                <a:latin typeface="Advent Pro" panose="020B0604020202020204" charset="0"/>
              </a:rPr>
              <a:t>transporte turístico </a:t>
            </a:r>
            <a:endParaRPr lang="es-ES" b="1" dirty="0" smtClean="0">
              <a:solidFill>
                <a:srgbClr val="002060"/>
              </a:solidFill>
              <a:latin typeface="Advent Pro" panose="020B0604020202020204" charset="0"/>
            </a:endParaRPr>
          </a:p>
          <a:p>
            <a:pPr algn="just"/>
            <a:endParaRPr lang="es-ES" dirty="0">
              <a:solidFill>
                <a:srgbClr val="002060"/>
              </a:solidFill>
              <a:latin typeface="Advent Pro" panose="020B0604020202020204" charset="0"/>
            </a:endParaRPr>
          </a:p>
          <a:p>
            <a:pPr algn="just"/>
            <a:r>
              <a:rPr lang="es-ES" b="1" dirty="0" smtClean="0">
                <a:solidFill>
                  <a:srgbClr val="002060"/>
                </a:solidFill>
                <a:latin typeface="Advent Pro" panose="020B0604020202020204" charset="0"/>
              </a:rPr>
              <a:t>- Recreación</a:t>
            </a:r>
            <a:r>
              <a:rPr lang="es-ES" dirty="0">
                <a:solidFill>
                  <a:srgbClr val="002060"/>
                </a:solidFill>
                <a:latin typeface="Advent Pro" panose="020B0604020202020204" charset="0"/>
              </a:rPr>
              <a:t>: Aguas termales </a:t>
            </a:r>
          </a:p>
          <a:p>
            <a:pPr algn="just"/>
            <a:endParaRPr lang="es-ES" dirty="0" smtClean="0">
              <a:solidFill>
                <a:srgbClr val="002060"/>
              </a:solidFill>
            </a:endParaRPr>
          </a:p>
          <a:p>
            <a:endParaRPr lang="en-US" dirty="0"/>
          </a:p>
        </p:txBody>
      </p:sp>
      <p:graphicFrame>
        <p:nvGraphicFramePr>
          <p:cNvPr id="9" name="Gráfico 8"/>
          <p:cNvGraphicFramePr/>
          <p:nvPr>
            <p:extLst>
              <p:ext uri="{D42A27DB-BD31-4B8C-83A1-F6EECF244321}">
                <p14:modId xmlns:p14="http://schemas.microsoft.com/office/powerpoint/2010/main" val="1458422404"/>
              </p:ext>
            </p:extLst>
          </p:nvPr>
        </p:nvGraphicFramePr>
        <p:xfrm>
          <a:off x="555585" y="174843"/>
          <a:ext cx="4988688" cy="2290565"/>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descr="https://lh6.googleusercontent.com/proxy/JIA7GXsY0NN-x2EabndloD1Qj1qImJu5Cn9tLkjZXk2iwN0OKDgMdPTQPpS6vyk8gBiCik1meXnxYA7lJZS5rSLLZ04JkYsWFjtw5YbeAQxiUXg-ZhLyc4zLV427UkbLhPCcEQljeUbx5u-W86weFFSKBoc8ZEknZY05pcMm8sGUYQ_zCiq7lt8"/>
          <p:cNvPicPr/>
          <p:nvPr/>
        </p:nvPicPr>
        <p:blipFill>
          <a:blip r:embed="rId3">
            <a:extLst>
              <a:ext uri="{28A0092B-C50C-407E-A947-70E740481C1C}">
                <a14:useLocalDpi xmlns:a14="http://schemas.microsoft.com/office/drawing/2010/main" val="0"/>
              </a:ext>
            </a:extLst>
          </a:blip>
          <a:srcRect/>
          <a:stretch>
            <a:fillRect/>
          </a:stretch>
        </p:blipFill>
        <p:spPr bwMode="auto">
          <a:xfrm>
            <a:off x="6121423" y="3363477"/>
            <a:ext cx="2797261" cy="1659936"/>
          </a:xfrm>
          <a:prstGeom prst="rect">
            <a:avLst/>
          </a:prstGeom>
          <a:noFill/>
          <a:ln w="38100">
            <a:solidFill>
              <a:schemeClr val="tx1"/>
            </a:solidFill>
          </a:ln>
        </p:spPr>
      </p:pic>
      <p:pic>
        <p:nvPicPr>
          <p:cNvPr id="11" name="Imagen 10"/>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784" t="4743" r="2158" b="10257"/>
          <a:stretch/>
        </p:blipFill>
        <p:spPr bwMode="auto">
          <a:xfrm>
            <a:off x="218070" y="2745262"/>
            <a:ext cx="3164711" cy="1884612"/>
          </a:xfrm>
          <a:prstGeom prst="rect">
            <a:avLst/>
          </a:prstGeom>
          <a:noFill/>
          <a:ln w="38100">
            <a:solidFill>
              <a:schemeClr val="tx1"/>
            </a:solidFill>
          </a:ln>
          <a:extLst>
            <a:ext uri="{53640926-AAD7-44D8-BBD7-CCE9431645EC}">
              <a14:shadowObscured xmlns:a14="http://schemas.microsoft.com/office/drawing/2010/main"/>
            </a:ext>
          </a:extLst>
        </p:spPr>
      </p:pic>
      <p:pic>
        <p:nvPicPr>
          <p:cNvPr id="12" name="Imagen 11" descr="C:\Users\Usuario\AppData\Local\Microsoft\Windows\INetCache\Content.MSO\B3CC3287.tmp"/>
          <p:cNvPicPr/>
          <p:nvPr/>
        </p:nvPicPr>
        <p:blipFill>
          <a:blip r:embed="rId6">
            <a:extLst>
              <a:ext uri="{28A0092B-C50C-407E-A947-70E740481C1C}">
                <a14:useLocalDpi xmlns:a14="http://schemas.microsoft.com/office/drawing/2010/main" val="0"/>
              </a:ext>
            </a:extLst>
          </a:blip>
          <a:srcRect/>
          <a:stretch>
            <a:fillRect/>
          </a:stretch>
        </p:blipFill>
        <p:spPr bwMode="auto">
          <a:xfrm>
            <a:off x="3501421" y="3044226"/>
            <a:ext cx="2398773" cy="1709583"/>
          </a:xfrm>
          <a:prstGeom prst="rect">
            <a:avLst/>
          </a:prstGeom>
          <a:noFill/>
          <a:ln w="38100">
            <a:solidFill>
              <a:schemeClr val="tx1"/>
            </a:solidFill>
          </a:ln>
        </p:spPr>
      </p:pic>
    </p:spTree>
    <p:extLst>
      <p:ext uri="{BB962C8B-B14F-4D97-AF65-F5344CB8AC3E}">
        <p14:creationId xmlns:p14="http://schemas.microsoft.com/office/powerpoint/2010/main" val="249820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24008" y="530025"/>
            <a:ext cx="5854584" cy="4293362"/>
          </a:xfrm>
          <a:prstGeom prst="rect">
            <a:avLst/>
          </a:prstGeom>
          <a:ln w="38100">
            <a:solidFill>
              <a:srgbClr val="00B0F0"/>
            </a:solidFill>
          </a:ln>
        </p:spPr>
      </p:pic>
      <p:pic>
        <p:nvPicPr>
          <p:cNvPr id="11" name="Imagen 10"/>
          <p:cNvPicPr>
            <a:picLocks noChangeAspect="1"/>
          </p:cNvPicPr>
          <p:nvPr/>
        </p:nvPicPr>
        <p:blipFill>
          <a:blip r:embed="rId3"/>
          <a:stretch>
            <a:fillRect/>
          </a:stretch>
        </p:blipFill>
        <p:spPr>
          <a:xfrm>
            <a:off x="6978319" y="93518"/>
            <a:ext cx="2165681" cy="603953"/>
          </a:xfrm>
          <a:prstGeom prst="rect">
            <a:avLst/>
          </a:prstGeom>
        </p:spPr>
      </p:pic>
      <p:sp>
        <p:nvSpPr>
          <p:cNvPr id="12" name="Título 1"/>
          <p:cNvSpPr txBox="1">
            <a:spLocks/>
          </p:cNvSpPr>
          <p:nvPr/>
        </p:nvSpPr>
        <p:spPr>
          <a:xfrm>
            <a:off x="7248000" y="294842"/>
            <a:ext cx="1896000" cy="481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kumimoji="0" lang="es-ES" sz="3200" b="0" i="0" u="none" strike="noStrike" kern="0" cap="none" spc="0" normalizeH="0" baseline="0" noProof="0" dirty="0" smtClean="0">
                <a:ln>
                  <a:noFill/>
                </a:ln>
                <a:solidFill>
                  <a:srgbClr val="2D406A"/>
                </a:solidFill>
                <a:effectLst/>
                <a:uLnTx/>
                <a:uFillTx/>
                <a:latin typeface="Anton"/>
                <a:sym typeface="Anton"/>
              </a:rPr>
              <a:t>PRODUCTO</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Tree>
    <p:extLst>
      <p:ext uri="{BB962C8B-B14F-4D97-AF65-F5344CB8AC3E}">
        <p14:creationId xmlns:p14="http://schemas.microsoft.com/office/powerpoint/2010/main" val="2857503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3"/>
          <p:cNvSpPr/>
          <p:nvPr/>
        </p:nvSpPr>
        <p:spPr>
          <a:xfrm>
            <a:off x="6018835" y="145413"/>
            <a:ext cx="3125165"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ítulo 1"/>
          <p:cNvSpPr txBox="1">
            <a:spLocks/>
          </p:cNvSpPr>
          <p:nvPr/>
        </p:nvSpPr>
        <p:spPr>
          <a:xfrm>
            <a:off x="7627715" y="268392"/>
            <a:ext cx="1378187"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OFERTA</a:t>
            </a:r>
            <a:endParaRPr lang="en-US" sz="3200" dirty="0"/>
          </a:p>
        </p:txBody>
      </p:sp>
      <p:sp>
        <p:nvSpPr>
          <p:cNvPr id="6" name="Rectángulo 5"/>
          <p:cNvSpPr/>
          <p:nvPr/>
        </p:nvSpPr>
        <p:spPr>
          <a:xfrm>
            <a:off x="0" y="164216"/>
            <a:ext cx="3125165"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ítulo 1"/>
          <p:cNvSpPr txBox="1">
            <a:spLocks/>
          </p:cNvSpPr>
          <p:nvPr/>
        </p:nvSpPr>
        <p:spPr>
          <a:xfrm>
            <a:off x="225316" y="268392"/>
            <a:ext cx="1749708"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DEMANDA</a:t>
            </a:r>
            <a:endParaRPr lang="en-US" sz="3200" dirty="0"/>
          </a:p>
        </p:txBody>
      </p:sp>
      <p:sp>
        <p:nvSpPr>
          <p:cNvPr id="8" name="Marcador de texto 3"/>
          <p:cNvSpPr txBox="1">
            <a:spLocks/>
          </p:cNvSpPr>
          <p:nvPr/>
        </p:nvSpPr>
        <p:spPr>
          <a:xfrm>
            <a:off x="225316" y="954668"/>
            <a:ext cx="2899849" cy="41888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dirty="0" smtClean="0">
                <a:solidFill>
                  <a:srgbClr val="002060"/>
                </a:solidFill>
                <a:latin typeface="Advent Pro" panose="020B0604020202020204" charset="0"/>
              </a:rPr>
              <a:t>- </a:t>
            </a:r>
            <a:r>
              <a:rPr lang="es-ES" b="1" dirty="0" smtClean="0">
                <a:solidFill>
                  <a:srgbClr val="002060"/>
                </a:solidFill>
                <a:latin typeface="Advent Pro" panose="020B0604020202020204" charset="0"/>
              </a:rPr>
              <a:t>Baños </a:t>
            </a:r>
            <a:r>
              <a:rPr lang="es-ES" b="1" dirty="0">
                <a:solidFill>
                  <a:srgbClr val="002060"/>
                </a:solidFill>
                <a:latin typeface="Advent Pro" panose="020B0604020202020204" charset="0"/>
              </a:rPr>
              <a:t>de Agua Santa </a:t>
            </a:r>
            <a:r>
              <a:rPr lang="es-ES" dirty="0">
                <a:solidFill>
                  <a:srgbClr val="002060"/>
                </a:solidFill>
                <a:latin typeface="Advent Pro" panose="020B0604020202020204" charset="0"/>
              </a:rPr>
              <a:t>posee una </a:t>
            </a:r>
            <a:r>
              <a:rPr lang="es-ES" b="1" dirty="0">
                <a:solidFill>
                  <a:srgbClr val="002060"/>
                </a:solidFill>
                <a:latin typeface="Advent Pro" panose="020B0604020202020204" charset="0"/>
              </a:rPr>
              <a:t>alta demanda </a:t>
            </a:r>
            <a:r>
              <a:rPr lang="es-ES" dirty="0">
                <a:solidFill>
                  <a:srgbClr val="002060"/>
                </a:solidFill>
                <a:latin typeface="Advent Pro" panose="020B0604020202020204" charset="0"/>
              </a:rPr>
              <a:t>turística a nivel </a:t>
            </a:r>
            <a:r>
              <a:rPr lang="es-ES" dirty="0" smtClean="0">
                <a:solidFill>
                  <a:srgbClr val="002060"/>
                </a:solidFill>
                <a:latin typeface="Advent Pro" panose="020B0604020202020204" charset="0"/>
              </a:rPr>
              <a:t>nacional</a:t>
            </a:r>
          </a:p>
          <a:p>
            <a:pPr algn="just"/>
            <a:endParaRPr lang="es-ES" dirty="0" smtClean="0">
              <a:solidFill>
                <a:srgbClr val="002060"/>
              </a:solidFill>
              <a:latin typeface="Advent Pro" panose="020B0604020202020204" charset="0"/>
            </a:endParaRPr>
          </a:p>
          <a:p>
            <a:pPr algn="just"/>
            <a:r>
              <a:rPr lang="es-ES" dirty="0" smtClean="0">
                <a:solidFill>
                  <a:srgbClr val="002060"/>
                </a:solidFill>
                <a:latin typeface="Advent Pro" panose="020B0604020202020204" charset="0"/>
              </a:rPr>
              <a:t>- </a:t>
            </a:r>
            <a:r>
              <a:rPr lang="es-ES" b="1" dirty="0" smtClean="0">
                <a:solidFill>
                  <a:srgbClr val="002060"/>
                </a:solidFill>
                <a:latin typeface="Advent Pro" panose="020B0604020202020204" charset="0"/>
              </a:rPr>
              <a:t>4to </a:t>
            </a:r>
            <a:r>
              <a:rPr lang="es-ES" b="1" dirty="0">
                <a:solidFill>
                  <a:srgbClr val="002060"/>
                </a:solidFill>
                <a:latin typeface="Advent Pro" panose="020B0604020202020204" charset="0"/>
              </a:rPr>
              <a:t>destino turístico </a:t>
            </a:r>
            <a:r>
              <a:rPr lang="es-ES" dirty="0">
                <a:solidFill>
                  <a:srgbClr val="002060"/>
                </a:solidFill>
                <a:latin typeface="Advent Pro" panose="020B0604020202020204" charset="0"/>
              </a:rPr>
              <a:t>preferido por turistas </a:t>
            </a:r>
            <a:r>
              <a:rPr lang="es-ES" b="1" dirty="0">
                <a:solidFill>
                  <a:srgbClr val="002060"/>
                </a:solidFill>
                <a:latin typeface="Advent Pro" panose="020B0604020202020204" charset="0"/>
              </a:rPr>
              <a:t>nacionales y extranjero</a:t>
            </a:r>
            <a:r>
              <a:rPr lang="es-ES" dirty="0">
                <a:solidFill>
                  <a:srgbClr val="002060"/>
                </a:solidFill>
                <a:latin typeface="Advent Pro" panose="020B0604020202020204" charset="0"/>
              </a:rPr>
              <a:t>, </a:t>
            </a:r>
            <a:endParaRPr lang="es-ES" dirty="0" smtClean="0">
              <a:solidFill>
                <a:srgbClr val="002060"/>
              </a:solidFill>
              <a:latin typeface="Advent Pro" panose="020B0604020202020204" charset="0"/>
            </a:endParaRPr>
          </a:p>
          <a:p>
            <a:pPr algn="just"/>
            <a:endParaRPr lang="es-ES" dirty="0">
              <a:solidFill>
                <a:srgbClr val="002060"/>
              </a:solidFill>
              <a:latin typeface="Advent Pro" panose="020B0604020202020204" charset="0"/>
            </a:endParaRPr>
          </a:p>
          <a:p>
            <a:pPr algn="just"/>
            <a:r>
              <a:rPr lang="es-ES" dirty="0" smtClean="0">
                <a:solidFill>
                  <a:srgbClr val="002060"/>
                </a:solidFill>
                <a:latin typeface="Advent Pro" panose="020B0604020202020204" charset="0"/>
              </a:rPr>
              <a:t>- </a:t>
            </a:r>
            <a:r>
              <a:rPr lang="es-ES" b="1" dirty="0" smtClean="0">
                <a:solidFill>
                  <a:srgbClr val="002060"/>
                </a:solidFill>
                <a:latin typeface="Advent Pro" panose="020B0604020202020204" charset="0"/>
              </a:rPr>
              <a:t>Demanda </a:t>
            </a:r>
            <a:r>
              <a:rPr lang="es-ES" b="1" dirty="0">
                <a:solidFill>
                  <a:srgbClr val="002060"/>
                </a:solidFill>
                <a:latin typeface="Advent Pro" panose="020B0604020202020204" charset="0"/>
              </a:rPr>
              <a:t>anual </a:t>
            </a:r>
            <a:r>
              <a:rPr lang="es-ES" dirty="0">
                <a:solidFill>
                  <a:srgbClr val="002060"/>
                </a:solidFill>
                <a:latin typeface="Advent Pro" panose="020B0604020202020204" charset="0"/>
              </a:rPr>
              <a:t>de </a:t>
            </a:r>
            <a:r>
              <a:rPr lang="es-ES" b="1" dirty="0">
                <a:solidFill>
                  <a:srgbClr val="002060"/>
                </a:solidFill>
                <a:latin typeface="Advent Pro" panose="020B0604020202020204" charset="0"/>
              </a:rPr>
              <a:t>490.444 turistas </a:t>
            </a:r>
            <a:r>
              <a:rPr lang="es-ES" dirty="0">
                <a:solidFill>
                  <a:srgbClr val="002060"/>
                </a:solidFill>
                <a:latin typeface="Advent Pro" panose="020B0604020202020204" charset="0"/>
              </a:rPr>
              <a:t>que pernoctan en la </a:t>
            </a:r>
            <a:r>
              <a:rPr lang="es-ES" dirty="0" smtClean="0">
                <a:solidFill>
                  <a:srgbClr val="002060"/>
                </a:solidFill>
                <a:latin typeface="Advent Pro" panose="020B0604020202020204" charset="0"/>
              </a:rPr>
              <a:t>ciudad</a:t>
            </a:r>
          </a:p>
          <a:p>
            <a:pPr algn="just"/>
            <a:endParaRPr lang="es-ES" dirty="0">
              <a:solidFill>
                <a:srgbClr val="002060"/>
              </a:solidFill>
              <a:latin typeface="Advent Pro" panose="020B0604020202020204" charset="0"/>
            </a:endParaRPr>
          </a:p>
          <a:p>
            <a:pPr algn="just"/>
            <a:r>
              <a:rPr lang="es-ES" dirty="0" smtClean="0">
                <a:solidFill>
                  <a:srgbClr val="002060"/>
                </a:solidFill>
                <a:latin typeface="Advent Pro" panose="020B0604020202020204" charset="0"/>
              </a:rPr>
              <a:t>- Un </a:t>
            </a:r>
            <a:r>
              <a:rPr lang="es-ES" b="1" dirty="0">
                <a:solidFill>
                  <a:srgbClr val="002060"/>
                </a:solidFill>
                <a:latin typeface="Advent Pro" panose="020B0604020202020204" charset="0"/>
              </a:rPr>
              <a:t>domingo </a:t>
            </a:r>
            <a:r>
              <a:rPr lang="es-ES" dirty="0">
                <a:solidFill>
                  <a:srgbClr val="002060"/>
                </a:solidFill>
                <a:latin typeface="Advent Pro" panose="020B0604020202020204" charset="0"/>
              </a:rPr>
              <a:t>normal </a:t>
            </a:r>
            <a:r>
              <a:rPr lang="es-ES" b="1" dirty="0">
                <a:solidFill>
                  <a:srgbClr val="002060"/>
                </a:solidFill>
                <a:latin typeface="Advent Pro" panose="020B0604020202020204" charset="0"/>
              </a:rPr>
              <a:t>recibe</a:t>
            </a:r>
            <a:r>
              <a:rPr lang="es-ES" dirty="0">
                <a:solidFill>
                  <a:srgbClr val="002060"/>
                </a:solidFill>
                <a:latin typeface="Advent Pro" panose="020B0604020202020204" charset="0"/>
              </a:rPr>
              <a:t> alrededor de</a:t>
            </a:r>
            <a:r>
              <a:rPr lang="es-ES" b="1" dirty="0">
                <a:solidFill>
                  <a:srgbClr val="002060"/>
                </a:solidFill>
                <a:latin typeface="Advent Pro" panose="020B0604020202020204" charset="0"/>
              </a:rPr>
              <a:t> 2.087 turistas </a:t>
            </a:r>
            <a:r>
              <a:rPr lang="es-ES" dirty="0">
                <a:solidFill>
                  <a:srgbClr val="002060"/>
                </a:solidFill>
                <a:latin typeface="Advent Pro" panose="020B0604020202020204" charset="0"/>
              </a:rPr>
              <a:t>y esta cifra se triplica en feriados, </a:t>
            </a:r>
          </a:p>
          <a:p>
            <a:pPr algn="just"/>
            <a:endParaRPr lang="es-ES" dirty="0" smtClean="0">
              <a:solidFill>
                <a:srgbClr val="002060"/>
              </a:solidFill>
              <a:latin typeface="Advent Pro" panose="020B0604020202020204" charset="0"/>
            </a:endParaRPr>
          </a:p>
          <a:p>
            <a:pPr algn="just"/>
            <a:r>
              <a:rPr lang="es-ES" dirty="0" smtClean="0">
                <a:solidFill>
                  <a:srgbClr val="002060"/>
                </a:solidFill>
                <a:latin typeface="Advent Pro" panose="020B0604020202020204" charset="0"/>
              </a:rPr>
              <a:t>- Los </a:t>
            </a:r>
            <a:r>
              <a:rPr lang="es-ES" dirty="0">
                <a:solidFill>
                  <a:srgbClr val="002060"/>
                </a:solidFill>
                <a:latin typeface="Advent Pro" panose="020B0604020202020204" charset="0"/>
              </a:rPr>
              <a:t>datos </a:t>
            </a:r>
            <a:r>
              <a:rPr lang="es-ES" dirty="0" smtClean="0">
                <a:solidFill>
                  <a:srgbClr val="002060"/>
                </a:solidFill>
                <a:latin typeface="Advent Pro" panose="020B0604020202020204" charset="0"/>
              </a:rPr>
              <a:t>no </a:t>
            </a:r>
            <a:r>
              <a:rPr lang="es-ES" dirty="0">
                <a:solidFill>
                  <a:srgbClr val="002060"/>
                </a:solidFill>
                <a:latin typeface="Advent Pro" panose="020B0604020202020204" charset="0"/>
              </a:rPr>
              <a:t>consideran a </a:t>
            </a:r>
            <a:r>
              <a:rPr lang="es-ES" dirty="0" smtClean="0">
                <a:solidFill>
                  <a:srgbClr val="002060"/>
                </a:solidFill>
                <a:latin typeface="Advent Pro" panose="020B0604020202020204" charset="0"/>
              </a:rPr>
              <a:t>visitantes </a:t>
            </a:r>
            <a:r>
              <a:rPr lang="es-ES" dirty="0">
                <a:solidFill>
                  <a:srgbClr val="002060"/>
                </a:solidFill>
                <a:latin typeface="Advent Pro" panose="020B0604020202020204" charset="0"/>
              </a:rPr>
              <a:t>que disfrutan de los atractivos de la ciudad sin pernoctar </a:t>
            </a:r>
            <a:r>
              <a:rPr lang="es-ES" dirty="0" smtClean="0">
                <a:solidFill>
                  <a:srgbClr val="002060"/>
                </a:solidFill>
                <a:latin typeface="Advent Pro" panose="020B0604020202020204" charset="0"/>
              </a:rPr>
              <a:t>considerándolos anual llega </a:t>
            </a:r>
            <a:r>
              <a:rPr lang="es-ES" dirty="0">
                <a:solidFill>
                  <a:srgbClr val="002060"/>
                </a:solidFill>
                <a:latin typeface="Advent Pro" panose="020B0604020202020204" charset="0"/>
              </a:rPr>
              <a:t>al 1 millón de personas (MINTUR, 2018). </a:t>
            </a:r>
            <a:endParaRPr lang="es-ES" dirty="0" smtClean="0">
              <a:solidFill>
                <a:srgbClr val="002060"/>
              </a:solidFill>
            </a:endParaRPr>
          </a:p>
          <a:p>
            <a:endParaRPr lang="en-US" dirty="0"/>
          </a:p>
        </p:txBody>
      </p:sp>
      <p:sp>
        <p:nvSpPr>
          <p:cNvPr id="9" name="Marcador de texto 3"/>
          <p:cNvSpPr txBox="1">
            <a:spLocks/>
          </p:cNvSpPr>
          <p:nvPr/>
        </p:nvSpPr>
        <p:spPr>
          <a:xfrm>
            <a:off x="5901478" y="904511"/>
            <a:ext cx="2899849" cy="41888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buFontTx/>
              <a:buChar char="-"/>
            </a:pPr>
            <a:r>
              <a:rPr lang="es-ES" dirty="0" smtClean="0">
                <a:solidFill>
                  <a:srgbClr val="002060"/>
                </a:solidFill>
                <a:latin typeface="Advent Pro" panose="020B0604020202020204" charset="0"/>
              </a:rPr>
              <a:t>Cuenta con </a:t>
            </a:r>
            <a:r>
              <a:rPr lang="es-ES" dirty="0">
                <a:solidFill>
                  <a:srgbClr val="002060"/>
                </a:solidFill>
                <a:latin typeface="Advent Pro" panose="020B0604020202020204" charset="0"/>
              </a:rPr>
              <a:t>aproximadamente </a:t>
            </a:r>
            <a:r>
              <a:rPr lang="es-ES" b="1" dirty="0">
                <a:solidFill>
                  <a:srgbClr val="002060"/>
                </a:solidFill>
                <a:latin typeface="Advent Pro" panose="020B0604020202020204" charset="0"/>
              </a:rPr>
              <a:t>101 atractivos,</a:t>
            </a:r>
            <a:r>
              <a:rPr lang="es-ES" dirty="0">
                <a:solidFill>
                  <a:srgbClr val="002060"/>
                </a:solidFill>
                <a:latin typeface="Advent Pro" panose="020B0604020202020204" charset="0"/>
              </a:rPr>
              <a:t> </a:t>
            </a:r>
            <a:r>
              <a:rPr lang="es-ES" dirty="0" smtClean="0">
                <a:solidFill>
                  <a:srgbClr val="002060"/>
                </a:solidFill>
                <a:latin typeface="Advent Pro" panose="020B0604020202020204" charset="0"/>
              </a:rPr>
              <a:t>con </a:t>
            </a:r>
            <a:r>
              <a:rPr lang="es-ES" dirty="0">
                <a:solidFill>
                  <a:srgbClr val="002060"/>
                </a:solidFill>
                <a:latin typeface="Advent Pro" panose="020B0604020202020204" charset="0"/>
              </a:rPr>
              <a:t>rasgos </a:t>
            </a:r>
            <a:r>
              <a:rPr lang="es-ES" dirty="0" smtClean="0">
                <a:solidFill>
                  <a:srgbClr val="002060"/>
                </a:solidFill>
                <a:latin typeface="Advent Pro" panose="020B0604020202020204" charset="0"/>
              </a:rPr>
              <a:t>únicos:</a:t>
            </a:r>
          </a:p>
          <a:p>
            <a:pPr marL="285750" indent="-285750" algn="just">
              <a:buFontTx/>
              <a:buChar char="-"/>
            </a:pPr>
            <a:r>
              <a:rPr lang="es-ES" b="1" dirty="0" smtClean="0">
                <a:solidFill>
                  <a:srgbClr val="002060"/>
                </a:solidFill>
                <a:latin typeface="Advent Pro" panose="020B0604020202020204" charset="0"/>
              </a:rPr>
              <a:t>gastronomía típica </a:t>
            </a:r>
          </a:p>
          <a:p>
            <a:pPr marL="285750" indent="-285750" algn="just">
              <a:buFontTx/>
              <a:buChar char="-"/>
            </a:pPr>
            <a:r>
              <a:rPr lang="es-ES" b="1" dirty="0" smtClean="0">
                <a:solidFill>
                  <a:srgbClr val="002060"/>
                </a:solidFill>
                <a:latin typeface="Advent Pro" panose="020B0604020202020204" charset="0"/>
              </a:rPr>
              <a:t>aguas termales </a:t>
            </a:r>
          </a:p>
          <a:p>
            <a:pPr marL="285750" indent="-285750" algn="just">
              <a:buFontTx/>
              <a:buChar char="-"/>
            </a:pPr>
            <a:r>
              <a:rPr lang="es-ES" b="1" dirty="0" smtClean="0">
                <a:solidFill>
                  <a:srgbClr val="002060"/>
                </a:solidFill>
                <a:latin typeface="Advent Pro" panose="020B0604020202020204" charset="0"/>
              </a:rPr>
              <a:t>deportes extremos </a:t>
            </a:r>
          </a:p>
          <a:p>
            <a:pPr marL="285750" indent="-285750" algn="just">
              <a:buFontTx/>
              <a:buChar char="-"/>
            </a:pPr>
            <a:r>
              <a:rPr lang="es-ES" b="1" dirty="0" smtClean="0">
                <a:solidFill>
                  <a:srgbClr val="002060"/>
                </a:solidFill>
                <a:latin typeface="Advent Pro" panose="020B0604020202020204" charset="0"/>
              </a:rPr>
              <a:t>Artesanía</a:t>
            </a:r>
          </a:p>
          <a:p>
            <a:pPr marL="285750" indent="-285750" algn="just">
              <a:buFontTx/>
              <a:buChar char="-"/>
            </a:pPr>
            <a:r>
              <a:rPr lang="es-ES" b="1" dirty="0" smtClean="0">
                <a:solidFill>
                  <a:srgbClr val="002060"/>
                </a:solidFill>
                <a:latin typeface="Advent Pro" panose="020B0604020202020204" charset="0"/>
              </a:rPr>
              <a:t>Zoológico </a:t>
            </a:r>
            <a:r>
              <a:rPr lang="es-ES" dirty="0">
                <a:solidFill>
                  <a:srgbClr val="002060"/>
                </a:solidFill>
                <a:latin typeface="Advent Pro" panose="020B0604020202020204" charset="0"/>
              </a:rPr>
              <a:t>San </a:t>
            </a:r>
            <a:r>
              <a:rPr lang="es-ES" dirty="0" smtClean="0">
                <a:solidFill>
                  <a:srgbClr val="002060"/>
                </a:solidFill>
                <a:latin typeface="Advent Pro" panose="020B0604020202020204" charset="0"/>
              </a:rPr>
              <a:t>Martin </a:t>
            </a:r>
          </a:p>
          <a:p>
            <a:pPr marL="285750" indent="-285750" algn="just">
              <a:buFontTx/>
              <a:buChar char="-"/>
            </a:pPr>
            <a:r>
              <a:rPr lang="es-ES" b="1" dirty="0" smtClean="0">
                <a:solidFill>
                  <a:srgbClr val="002060"/>
                </a:solidFill>
                <a:latin typeface="Advent Pro" panose="020B0604020202020204" charset="0"/>
              </a:rPr>
              <a:t>la Basílica </a:t>
            </a:r>
          </a:p>
          <a:p>
            <a:pPr marL="285750" indent="-285750" algn="just">
              <a:buFontTx/>
              <a:buChar char="-"/>
            </a:pPr>
            <a:r>
              <a:rPr lang="es-ES" b="1" dirty="0" smtClean="0">
                <a:solidFill>
                  <a:srgbClr val="002060"/>
                </a:solidFill>
                <a:latin typeface="Advent Pro" panose="020B0604020202020204" charset="0"/>
              </a:rPr>
              <a:t>Pailón </a:t>
            </a:r>
            <a:r>
              <a:rPr lang="es-ES" dirty="0">
                <a:solidFill>
                  <a:srgbClr val="002060"/>
                </a:solidFill>
                <a:latin typeface="Advent Pro" panose="020B0604020202020204" charset="0"/>
              </a:rPr>
              <a:t>del </a:t>
            </a:r>
            <a:r>
              <a:rPr lang="es-ES" dirty="0" smtClean="0">
                <a:solidFill>
                  <a:srgbClr val="002060"/>
                </a:solidFill>
                <a:latin typeface="Advent Pro" panose="020B0604020202020204" charset="0"/>
              </a:rPr>
              <a:t>Diablo </a:t>
            </a:r>
          </a:p>
          <a:p>
            <a:pPr marL="285750" indent="-285750" algn="just">
              <a:buFontTx/>
              <a:buChar char="-"/>
            </a:pPr>
            <a:r>
              <a:rPr lang="es-ES" b="1" dirty="0" smtClean="0">
                <a:solidFill>
                  <a:srgbClr val="002060"/>
                </a:solidFill>
                <a:latin typeface="Advent Pro" panose="020B0604020202020204" charset="0"/>
              </a:rPr>
              <a:t>Ruta </a:t>
            </a:r>
            <a:r>
              <a:rPr lang="es-ES" b="1" dirty="0">
                <a:solidFill>
                  <a:srgbClr val="002060"/>
                </a:solidFill>
                <a:latin typeface="Advent Pro" panose="020B0604020202020204" charset="0"/>
              </a:rPr>
              <a:t>de las </a:t>
            </a:r>
            <a:r>
              <a:rPr lang="es-ES" b="1" dirty="0" smtClean="0">
                <a:solidFill>
                  <a:srgbClr val="002060"/>
                </a:solidFill>
                <a:latin typeface="Advent Pro" panose="020B0604020202020204" charset="0"/>
              </a:rPr>
              <a:t>cascadas </a:t>
            </a:r>
          </a:p>
          <a:p>
            <a:pPr marL="285750" indent="-285750" algn="just">
              <a:buFontTx/>
              <a:buChar char="-"/>
            </a:pPr>
            <a:r>
              <a:rPr lang="es-ES" b="1" dirty="0" smtClean="0">
                <a:solidFill>
                  <a:srgbClr val="002060"/>
                </a:solidFill>
                <a:latin typeface="Advent Pro" panose="020B0604020202020204" charset="0"/>
              </a:rPr>
              <a:t>parques temáticos </a:t>
            </a:r>
          </a:p>
          <a:p>
            <a:pPr marL="285750" indent="-285750" algn="just">
              <a:buFontTx/>
              <a:buChar char="-"/>
            </a:pPr>
            <a:r>
              <a:rPr lang="es-ES" b="1" dirty="0" smtClean="0">
                <a:solidFill>
                  <a:srgbClr val="002060"/>
                </a:solidFill>
                <a:latin typeface="Advent Pro" panose="020B0604020202020204" charset="0"/>
              </a:rPr>
              <a:t>parques </a:t>
            </a:r>
            <a:r>
              <a:rPr lang="es-ES" b="1" dirty="0">
                <a:solidFill>
                  <a:srgbClr val="002060"/>
                </a:solidFill>
                <a:latin typeface="Advent Pro" panose="020B0604020202020204" charset="0"/>
              </a:rPr>
              <a:t>nacionales </a:t>
            </a:r>
            <a:r>
              <a:rPr lang="es-ES" dirty="0">
                <a:solidFill>
                  <a:srgbClr val="002060"/>
                </a:solidFill>
                <a:latin typeface="Advent Pro" panose="020B0604020202020204" charset="0"/>
              </a:rPr>
              <a:t>como el</a:t>
            </a:r>
            <a:r>
              <a:rPr lang="es-ES" b="1" dirty="0">
                <a:solidFill>
                  <a:srgbClr val="002060"/>
                </a:solidFill>
                <a:latin typeface="Advent Pro" panose="020B0604020202020204" charset="0"/>
              </a:rPr>
              <a:t> Sangay </a:t>
            </a:r>
            <a:r>
              <a:rPr lang="es-ES" dirty="0">
                <a:solidFill>
                  <a:srgbClr val="002060"/>
                </a:solidFill>
                <a:latin typeface="Advent Pro" panose="020B0604020202020204" charset="0"/>
              </a:rPr>
              <a:t>y</a:t>
            </a:r>
            <a:r>
              <a:rPr lang="es-ES" b="1" dirty="0">
                <a:solidFill>
                  <a:srgbClr val="002060"/>
                </a:solidFill>
                <a:latin typeface="Advent Pro" panose="020B0604020202020204" charset="0"/>
              </a:rPr>
              <a:t> Llanganates, </a:t>
            </a:r>
            <a:endParaRPr lang="es-ES" b="1" dirty="0" smtClean="0">
              <a:solidFill>
                <a:srgbClr val="002060"/>
              </a:solidFill>
              <a:latin typeface="Advent Pro" panose="020B0604020202020204" charset="0"/>
            </a:endParaRPr>
          </a:p>
          <a:p>
            <a:pPr marL="285750" indent="-285750" algn="just">
              <a:buFontTx/>
              <a:buChar char="-"/>
            </a:pPr>
            <a:r>
              <a:rPr lang="es-ES" b="1" dirty="0">
                <a:solidFill>
                  <a:srgbClr val="002060"/>
                </a:solidFill>
                <a:latin typeface="Advent Pro" panose="020B0604020202020204" charset="0"/>
              </a:rPr>
              <a:t>P</a:t>
            </a:r>
            <a:r>
              <a:rPr lang="es-ES" b="1" dirty="0" smtClean="0">
                <a:solidFill>
                  <a:srgbClr val="002060"/>
                </a:solidFill>
                <a:latin typeface="Advent Pro" panose="020B0604020202020204" charset="0"/>
              </a:rPr>
              <a:t>roceso </a:t>
            </a:r>
            <a:r>
              <a:rPr lang="es-ES" b="1" dirty="0">
                <a:solidFill>
                  <a:srgbClr val="002060"/>
                </a:solidFill>
                <a:latin typeface="Advent Pro" panose="020B0604020202020204" charset="0"/>
              </a:rPr>
              <a:t>eruptivo </a:t>
            </a:r>
            <a:r>
              <a:rPr lang="es-ES" dirty="0">
                <a:solidFill>
                  <a:srgbClr val="002060"/>
                </a:solidFill>
                <a:latin typeface="Advent Pro" panose="020B0604020202020204" charset="0"/>
              </a:rPr>
              <a:t>del volcán </a:t>
            </a:r>
            <a:r>
              <a:rPr lang="es-ES" dirty="0" smtClean="0">
                <a:solidFill>
                  <a:srgbClr val="002060"/>
                </a:solidFill>
                <a:latin typeface="Advent Pro" panose="020B0604020202020204" charset="0"/>
              </a:rPr>
              <a:t>Tungurahua </a:t>
            </a:r>
          </a:p>
          <a:p>
            <a:pPr marL="285750" indent="-285750" algn="just">
              <a:buFontTx/>
              <a:buChar char="-"/>
            </a:pPr>
            <a:r>
              <a:rPr lang="es-ES" b="1" dirty="0">
                <a:solidFill>
                  <a:srgbClr val="002060"/>
                </a:solidFill>
                <a:latin typeface="Advent Pro" panose="020B0604020202020204" charset="0"/>
              </a:rPr>
              <a:t>C</a:t>
            </a:r>
            <a:r>
              <a:rPr lang="es-ES" b="1" dirty="0" smtClean="0">
                <a:solidFill>
                  <a:srgbClr val="002060"/>
                </a:solidFill>
                <a:latin typeface="Advent Pro" panose="020B0604020202020204" charset="0"/>
              </a:rPr>
              <a:t>orredor </a:t>
            </a:r>
            <a:r>
              <a:rPr lang="es-ES" b="1" dirty="0">
                <a:solidFill>
                  <a:srgbClr val="002060"/>
                </a:solidFill>
                <a:latin typeface="Advent Pro" panose="020B0604020202020204" charset="0"/>
              </a:rPr>
              <a:t>Ecológico </a:t>
            </a:r>
            <a:r>
              <a:rPr lang="es-ES" dirty="0">
                <a:solidFill>
                  <a:srgbClr val="002060"/>
                </a:solidFill>
                <a:latin typeface="Advent Pro" panose="020B0604020202020204" charset="0"/>
              </a:rPr>
              <a:t>“Regalo para la Tierra</a:t>
            </a:r>
          </a:p>
          <a:p>
            <a:endParaRPr lang="en-US" dirty="0"/>
          </a:p>
        </p:txBody>
      </p:sp>
      <p:pic>
        <p:nvPicPr>
          <p:cNvPr id="9218" name="Picture 2" descr="Europa, Viajes, Turismo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778" l="10000" r="90000"/>
                    </a14:imgEffect>
                  </a14:imgLayer>
                </a14:imgProps>
              </a:ext>
              <a:ext uri="{28A0092B-C50C-407E-A947-70E740481C1C}">
                <a14:useLocalDpi xmlns:a14="http://schemas.microsoft.com/office/drawing/2010/main" val="0"/>
              </a:ext>
            </a:extLst>
          </a:blip>
          <a:srcRect/>
          <a:stretch>
            <a:fillRect/>
          </a:stretch>
        </p:blipFill>
        <p:spPr bwMode="auto">
          <a:xfrm>
            <a:off x="3350481" y="-159033"/>
            <a:ext cx="2134801" cy="213480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3541362" y="1938071"/>
            <a:ext cx="2085747" cy="1468759"/>
          </a:xfrm>
          <a:prstGeom prst="rect">
            <a:avLst/>
          </a:prstGeom>
          <a:ln w="38100">
            <a:solidFill>
              <a:srgbClr val="002060"/>
            </a:solidFill>
          </a:ln>
        </p:spPr>
      </p:pic>
      <p:pic>
        <p:nvPicPr>
          <p:cNvPr id="11" name="Imagen 10"/>
          <p:cNvPicPr>
            <a:picLocks noChangeAspect="1"/>
          </p:cNvPicPr>
          <p:nvPr/>
        </p:nvPicPr>
        <p:blipFill>
          <a:blip r:embed="rId5"/>
          <a:stretch>
            <a:fillRect/>
          </a:stretch>
        </p:blipFill>
        <p:spPr>
          <a:xfrm>
            <a:off x="3541361" y="3542650"/>
            <a:ext cx="2085747" cy="1450090"/>
          </a:xfrm>
          <a:prstGeom prst="rect">
            <a:avLst/>
          </a:prstGeom>
          <a:ln w="38100">
            <a:solidFill>
              <a:srgbClr val="002060"/>
            </a:solidFill>
          </a:ln>
        </p:spPr>
      </p:pic>
    </p:spTree>
    <p:extLst>
      <p:ext uri="{BB962C8B-B14F-4D97-AF65-F5344CB8AC3E}">
        <p14:creationId xmlns:p14="http://schemas.microsoft.com/office/powerpoint/2010/main" val="390359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018835" y="145413"/>
            <a:ext cx="3125165"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ítulo 1"/>
          <p:cNvSpPr txBox="1">
            <a:spLocks/>
          </p:cNvSpPr>
          <p:nvPr/>
        </p:nvSpPr>
        <p:spPr>
          <a:xfrm>
            <a:off x="6631495" y="256815"/>
            <a:ext cx="251250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RESULTADOS</a:t>
            </a:r>
            <a:endParaRPr lang="en-US" sz="3200" dirty="0"/>
          </a:p>
        </p:txBody>
      </p:sp>
      <p:sp>
        <p:nvSpPr>
          <p:cNvPr id="5" name="Rectángulo 4"/>
          <p:cNvSpPr/>
          <p:nvPr/>
        </p:nvSpPr>
        <p:spPr>
          <a:xfrm>
            <a:off x="307281" y="780689"/>
            <a:ext cx="5405224" cy="4083169"/>
          </a:xfrm>
          <a:prstGeom prst="rect">
            <a:avLst/>
          </a:prstGeom>
        </p:spPr>
        <p:txBody>
          <a:bodyPr wrap="square">
            <a:spAutoFit/>
          </a:bodyPr>
          <a:lstStyle/>
          <a:p>
            <a:pPr algn="just">
              <a:spcBef>
                <a:spcPts val="1200"/>
              </a:spcBef>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La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mayoría de visitantes</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viaja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con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familia y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amigos</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Vienen por aventura</a:t>
            </a:r>
            <a:r>
              <a:rPr lang="es-EC" dirty="0">
                <a:solidFill>
                  <a:srgbClr val="002060"/>
                </a:solidFill>
                <a:latin typeface="Advent Pro" panose="020B0604020202020204" charset="0"/>
                <a:ea typeface="Calibri" panose="020F0502020204030204" pitchFamily="34" charset="0"/>
                <a:cs typeface="Arial" panose="020B0604020202020204" pitchFamily="34" charset="0"/>
              </a:rPr>
              <a:t>, diversión además de descanso y </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salud.</a:t>
            </a:r>
          </a:p>
          <a:p>
            <a:pPr algn="just">
              <a:spcBef>
                <a:spcPts val="1200"/>
              </a:spcBef>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Los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visitantes</a:t>
            </a:r>
            <a:r>
              <a:rPr lang="es-EC" dirty="0">
                <a:solidFill>
                  <a:srgbClr val="002060"/>
                </a:solidFill>
                <a:latin typeface="Advent Pro" panose="020B0604020202020204" charset="0"/>
                <a:ea typeface="Calibri" panose="020F0502020204030204" pitchFamily="34" charset="0"/>
                <a:cs typeface="Arial" panose="020B0604020202020204" pitchFamily="34" charset="0"/>
              </a:rPr>
              <a:t> en su gran mayoría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prefieren quedarse dos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días</a:t>
            </a:r>
            <a:endParaRPr lang="es-EC" dirty="0">
              <a:solidFill>
                <a:srgbClr val="002060"/>
              </a:solidFill>
              <a:latin typeface="Advent Pro" panose="020B0604020202020204" charset="0"/>
              <a:ea typeface="Calibri" panose="020F0502020204030204" pitchFamily="34" charset="0"/>
              <a:cs typeface="Arial" panose="020B0604020202020204" pitchFamily="34" charset="0"/>
            </a:endParaRPr>
          </a:p>
          <a:p>
            <a:pPr algn="just">
              <a:spcBef>
                <a:spcPts val="1200"/>
              </a:spcBef>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Se </a:t>
            </a:r>
            <a:r>
              <a:rPr lang="es-EC" dirty="0">
                <a:solidFill>
                  <a:srgbClr val="002060"/>
                </a:solidFill>
                <a:latin typeface="Advent Pro" panose="020B0604020202020204" charset="0"/>
                <a:ea typeface="Calibri" panose="020F0502020204030204" pitchFamily="34" charset="0"/>
                <a:cs typeface="Arial" panose="020B0604020202020204" pitchFamily="34" charset="0"/>
              </a:rPr>
              <a:t>ha constatado que la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ciudad</a:t>
            </a:r>
            <a:r>
              <a:rPr lang="es-EC" dirty="0">
                <a:solidFill>
                  <a:srgbClr val="002060"/>
                </a:solidFill>
                <a:latin typeface="Advent Pro" panose="020B0604020202020204" charset="0"/>
                <a:ea typeface="Calibri" panose="020F0502020204030204" pitchFamily="34" charset="0"/>
                <a:cs typeface="Arial" panose="020B0604020202020204" pitchFamily="34" charset="0"/>
              </a:rPr>
              <a:t> cada vez está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ampliando</a:t>
            </a:r>
            <a:r>
              <a:rPr lang="es-EC" dirty="0">
                <a:solidFill>
                  <a:srgbClr val="002060"/>
                </a:solidFill>
                <a:latin typeface="Advent Pro" panose="020B0604020202020204" charset="0"/>
                <a:ea typeface="Calibri" panose="020F0502020204030204" pitchFamily="34" charset="0"/>
                <a:cs typeface="Arial" panose="020B0604020202020204" pitchFamily="34" charset="0"/>
              </a:rPr>
              <a:t> su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oferta</a:t>
            </a:r>
            <a:r>
              <a:rPr lang="es-EC" dirty="0">
                <a:solidFill>
                  <a:srgbClr val="002060"/>
                </a:solidFill>
                <a:latin typeface="Advent Pro" panose="020B0604020202020204" charset="0"/>
                <a:ea typeface="Calibri" panose="020F0502020204030204" pitchFamily="34" charset="0"/>
                <a:cs typeface="Arial" panose="020B0604020202020204" pitchFamily="34" charset="0"/>
              </a:rPr>
              <a:t>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turística nocturna </a:t>
            </a:r>
          </a:p>
          <a:p>
            <a:pPr algn="just">
              <a:spcBef>
                <a:spcPts val="1200"/>
              </a:spcBef>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Los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turistas antes de viajar </a:t>
            </a:r>
            <a:r>
              <a:rPr lang="es-EC" dirty="0">
                <a:solidFill>
                  <a:srgbClr val="002060"/>
                </a:solidFill>
                <a:latin typeface="Advent Pro" panose="020B0604020202020204" charset="0"/>
                <a:ea typeface="Calibri" panose="020F0502020204030204" pitchFamily="34" charset="0"/>
                <a:cs typeface="Arial" panose="020B0604020202020204" pitchFamily="34" charset="0"/>
              </a:rPr>
              <a:t>prefieren buscar información de un atractivo por medio de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redes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sociales</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a:t>
            </a:r>
            <a:endParaRPr lang="en-US" dirty="0">
              <a:solidFill>
                <a:srgbClr val="002060"/>
              </a:solidFill>
              <a:latin typeface="Advent Pro" panose="020B0604020202020204" charset="0"/>
              <a:ea typeface="Calibri" panose="020F0502020204030204" pitchFamily="34" charset="0"/>
              <a:cs typeface="Times New Roman" panose="02020603050405020304" pitchFamily="18"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Se </a:t>
            </a:r>
            <a:r>
              <a:rPr lang="es-EC" dirty="0">
                <a:solidFill>
                  <a:srgbClr val="002060"/>
                </a:solidFill>
                <a:latin typeface="Advent Pro" panose="020B0604020202020204" charset="0"/>
                <a:ea typeface="Calibri" panose="020F0502020204030204" pitchFamily="34" charset="0"/>
                <a:cs typeface="Arial" panose="020B0604020202020204" pitchFamily="34" charset="0"/>
              </a:rPr>
              <a:t>sabe que un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95% de los turistas conocen parte del patrimonio cultural </a:t>
            </a:r>
            <a:r>
              <a:rPr lang="es-EC" dirty="0">
                <a:solidFill>
                  <a:srgbClr val="002060"/>
                </a:solidFill>
                <a:latin typeface="Advent Pro" panose="020B0604020202020204" charset="0"/>
                <a:ea typeface="Calibri" panose="020F0502020204030204" pitchFamily="34" charset="0"/>
                <a:cs typeface="Arial" panose="020B0604020202020204" pitchFamily="34" charset="0"/>
              </a:rPr>
              <a:t>que poseen las parroquias del cantón y se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sienten motivados </a:t>
            </a:r>
            <a:r>
              <a:rPr lang="es-EC" dirty="0">
                <a:solidFill>
                  <a:srgbClr val="002060"/>
                </a:solidFill>
                <a:latin typeface="Advent Pro" panose="020B0604020202020204" charset="0"/>
                <a:ea typeface="Calibri" panose="020F0502020204030204" pitchFamily="34" charset="0"/>
                <a:cs typeface="Arial" panose="020B0604020202020204" pitchFamily="34" charset="0"/>
              </a:rPr>
              <a:t>por regresar nuevamente a la ciudad en caso de existir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alguna ruta cultural </a:t>
            </a:r>
            <a:endParaRPr lang="es-EC" b="1" dirty="0" smtClean="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En caso </a:t>
            </a:r>
            <a:r>
              <a:rPr lang="es-EC" dirty="0">
                <a:solidFill>
                  <a:srgbClr val="002060"/>
                </a:solidFill>
                <a:latin typeface="Advent Pro" panose="020B0604020202020204" charset="0"/>
                <a:ea typeface="Calibri" panose="020F0502020204030204" pitchFamily="34" charset="0"/>
                <a:cs typeface="Arial" panose="020B0604020202020204" pitchFamily="34" charset="0"/>
              </a:rPr>
              <a:t>de existir alguna ruta, los visitantes estarían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dispuestos a pagar </a:t>
            </a:r>
            <a:r>
              <a:rPr lang="es-EC" dirty="0">
                <a:solidFill>
                  <a:srgbClr val="002060"/>
                </a:solidFill>
                <a:latin typeface="Advent Pro" panose="020B0604020202020204" charset="0"/>
                <a:ea typeface="Calibri" panose="020F0502020204030204" pitchFamily="34" charset="0"/>
                <a:cs typeface="Arial" panose="020B0604020202020204" pitchFamily="34" charset="0"/>
              </a:rPr>
              <a:t>alrededor d</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e $20 </a:t>
            </a:r>
            <a:r>
              <a:rPr lang="es-EC" dirty="0">
                <a:solidFill>
                  <a:srgbClr val="002060"/>
                </a:solidFill>
                <a:latin typeface="Advent Pro" panose="020B0604020202020204" charset="0"/>
                <a:ea typeface="Calibri" panose="020F0502020204030204" pitchFamily="34" charset="0"/>
                <a:cs typeface="Arial" panose="020B0604020202020204" pitchFamily="34" charset="0"/>
              </a:rPr>
              <a:t>si este incluye transporte, ingreso a las atracciones, alimentación y un guía que les brinde un servicio personalizado y les cuente sobre la historia oculta del sector que visite.</a:t>
            </a:r>
            <a:endParaRPr lang="en-US" dirty="0">
              <a:solidFill>
                <a:srgbClr val="002060"/>
              </a:solidFill>
              <a:latin typeface="Advent Pro" panose="020B0604020202020204" charset="0"/>
              <a:ea typeface="Calibri" panose="020F0502020204030204" pitchFamily="34" charset="0"/>
              <a:cs typeface="Times New Roman" panose="02020603050405020304" pitchFamily="18" charset="0"/>
            </a:endParaRPr>
          </a:p>
        </p:txBody>
      </p:sp>
      <p:pic>
        <p:nvPicPr>
          <p:cNvPr id="4098" name="Picture 2" descr="Turista png | Klipartz"/>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6216" y1="87797" x2="73784" y2="94576"/>
                      </a14:backgroundRemoval>
                    </a14:imgEffect>
                  </a14:imgLayer>
                </a14:imgProps>
              </a:ext>
              <a:ext uri="{28A0092B-C50C-407E-A947-70E740481C1C}">
                <a14:useLocalDpi xmlns:a14="http://schemas.microsoft.com/office/drawing/2010/main" val="0"/>
              </a:ext>
            </a:extLst>
          </a:blip>
          <a:srcRect/>
          <a:stretch>
            <a:fillRect/>
          </a:stretch>
        </p:blipFill>
        <p:spPr bwMode="auto">
          <a:xfrm>
            <a:off x="5758407" y="2370221"/>
            <a:ext cx="3478348" cy="277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510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289792"/>
            <a:ext cx="3125165"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ítulo 1"/>
          <p:cNvSpPr txBox="1">
            <a:spLocks/>
          </p:cNvSpPr>
          <p:nvPr/>
        </p:nvSpPr>
        <p:spPr>
          <a:xfrm>
            <a:off x="612660" y="401194"/>
            <a:ext cx="251250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RESULTADOS</a:t>
            </a:r>
            <a:endParaRPr lang="en-US" sz="3200" dirty="0"/>
          </a:p>
        </p:txBody>
      </p:sp>
      <p:sp>
        <p:nvSpPr>
          <p:cNvPr id="5" name="Rectángulo 4"/>
          <p:cNvSpPr/>
          <p:nvPr/>
        </p:nvSpPr>
        <p:spPr>
          <a:xfrm>
            <a:off x="3737825" y="289792"/>
            <a:ext cx="5008182" cy="5098832"/>
          </a:xfrm>
          <a:prstGeom prst="rect">
            <a:avLst/>
          </a:prstGeom>
        </p:spPr>
        <p:txBody>
          <a:bodyPr wrap="square">
            <a:spAutoFit/>
          </a:bodyPr>
          <a:lstStyle/>
          <a:p>
            <a:pPr algn="just">
              <a:spcAft>
                <a:spcPts val="800"/>
              </a:spcAft>
            </a:pP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 Existe </a:t>
            </a:r>
            <a:r>
              <a:rPr lang="es-EC" dirty="0">
                <a:solidFill>
                  <a:srgbClr val="002060"/>
                </a:solidFill>
                <a:latin typeface="Advent Pro" panose="020B0604020202020204" charset="0"/>
                <a:ea typeface="Calibri" panose="020F0502020204030204" pitchFamily="34" charset="0"/>
                <a:cs typeface="Arial" panose="020B0604020202020204" pitchFamily="34" charset="0"/>
              </a:rPr>
              <a:t>un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patrimonio cultural </a:t>
            </a:r>
            <a:r>
              <a:rPr lang="es-EC" dirty="0">
                <a:solidFill>
                  <a:srgbClr val="002060"/>
                </a:solidFill>
                <a:latin typeface="Advent Pro" panose="020B0604020202020204" charset="0"/>
                <a:ea typeface="Calibri" panose="020F0502020204030204" pitchFamily="34" charset="0"/>
                <a:cs typeface="Arial" panose="020B0604020202020204" pitchFamily="34" charset="0"/>
              </a:rPr>
              <a:t>que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no</a:t>
            </a:r>
            <a:r>
              <a:rPr lang="es-EC" dirty="0">
                <a:solidFill>
                  <a:srgbClr val="002060"/>
                </a:solidFill>
                <a:latin typeface="Advent Pro" panose="020B0604020202020204" charset="0"/>
                <a:ea typeface="Calibri" panose="020F0502020204030204" pitchFamily="34" charset="0"/>
                <a:cs typeface="Arial" panose="020B0604020202020204" pitchFamily="34" charset="0"/>
              </a:rPr>
              <a:t> ha sido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explotado</a:t>
            </a:r>
            <a:r>
              <a:rPr lang="es-EC" dirty="0">
                <a:solidFill>
                  <a:srgbClr val="002060"/>
                </a:solidFill>
                <a:latin typeface="Advent Pro" panose="020B0604020202020204" charset="0"/>
                <a:ea typeface="Calibri" panose="020F0502020204030204" pitchFamily="34" charset="0"/>
                <a:cs typeface="Arial" panose="020B0604020202020204" pitchFamily="34" charset="0"/>
              </a:rPr>
              <a:t> y poca información oficial debido a la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escaza importancia </a:t>
            </a:r>
            <a:r>
              <a:rPr lang="es-EC" dirty="0">
                <a:solidFill>
                  <a:srgbClr val="002060"/>
                </a:solidFill>
                <a:latin typeface="Advent Pro" panose="020B0604020202020204" charset="0"/>
                <a:ea typeface="Calibri" panose="020F0502020204030204" pitchFamily="34" charset="0"/>
                <a:cs typeface="Arial" panose="020B0604020202020204" pitchFamily="34" charset="0"/>
              </a:rPr>
              <a:t>que se le ha dado por parte de las </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autoridades. </a:t>
            </a:r>
          </a:p>
          <a:p>
            <a:pPr algn="just">
              <a:spcAft>
                <a:spcPts val="800"/>
              </a:spcAft>
            </a:pPr>
            <a:endParaRPr lang="es-EC" dirty="0" smtClean="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Hasta </a:t>
            </a:r>
            <a:r>
              <a:rPr lang="es-EC" dirty="0">
                <a:solidFill>
                  <a:srgbClr val="002060"/>
                </a:solidFill>
                <a:latin typeface="Advent Pro" panose="020B0604020202020204" charset="0"/>
                <a:ea typeface="Calibri" panose="020F0502020204030204" pitchFamily="34" charset="0"/>
                <a:cs typeface="Arial" panose="020B0604020202020204" pitchFamily="34" charset="0"/>
              </a:rPr>
              <a:t>la fecha,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no</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a:t>
            </a:r>
            <a:r>
              <a:rPr lang="es-EC" dirty="0">
                <a:solidFill>
                  <a:srgbClr val="002060"/>
                </a:solidFill>
                <a:latin typeface="Advent Pro" panose="020B0604020202020204" charset="0"/>
                <a:ea typeface="Calibri" panose="020F0502020204030204" pitchFamily="34" charset="0"/>
                <a:cs typeface="Arial" panose="020B0604020202020204" pitchFamily="34" charset="0"/>
              </a:rPr>
              <a:t>han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considerado</a:t>
            </a:r>
            <a:r>
              <a:rPr lang="es-EC" dirty="0">
                <a:solidFill>
                  <a:srgbClr val="002060"/>
                </a:solidFill>
                <a:latin typeface="Advent Pro" panose="020B0604020202020204" charset="0"/>
                <a:ea typeface="Calibri" panose="020F0502020204030204" pitchFamily="34" charset="0"/>
                <a:cs typeface="Arial" panose="020B0604020202020204" pitchFamily="34" charset="0"/>
              </a:rPr>
              <a:t> </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a su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patrimonio</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como </a:t>
            </a:r>
            <a:r>
              <a:rPr lang="es-EC" dirty="0">
                <a:solidFill>
                  <a:srgbClr val="002060"/>
                </a:solidFill>
                <a:latin typeface="Advent Pro" panose="020B0604020202020204" charset="0"/>
                <a:ea typeface="Calibri" panose="020F0502020204030204" pitchFamily="34" charset="0"/>
                <a:cs typeface="Arial" panose="020B0604020202020204" pitchFamily="34" charset="0"/>
              </a:rPr>
              <a:t>un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potencial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turístico. </a:t>
            </a:r>
          </a:p>
          <a:p>
            <a:pPr algn="just">
              <a:spcAft>
                <a:spcPts val="800"/>
              </a:spcAft>
            </a:pPr>
            <a:endParaRPr lang="es-EC" dirty="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Las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autoridades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conocen sus raíces, tradiciones</a:t>
            </a:r>
            <a:r>
              <a:rPr lang="es-EC" dirty="0">
                <a:solidFill>
                  <a:srgbClr val="002060"/>
                </a:solidFill>
                <a:latin typeface="Advent Pro" panose="020B0604020202020204" charset="0"/>
                <a:ea typeface="Calibri" panose="020F0502020204030204" pitchFamily="34" charset="0"/>
                <a:cs typeface="Arial" panose="020B0604020202020204" pitchFamily="34" charset="0"/>
              </a:rPr>
              <a:t>, y </a:t>
            </a:r>
            <a:r>
              <a:rPr lang="es-EC" b="1" dirty="0">
                <a:solidFill>
                  <a:srgbClr val="002060"/>
                </a:solidFill>
                <a:latin typeface="Advent Pro" panose="020B0604020202020204" charset="0"/>
                <a:ea typeface="Calibri" panose="020F0502020204030204" pitchFamily="34" charset="0"/>
                <a:cs typeface="Arial" panose="020B0604020202020204" pitchFamily="34" charset="0"/>
              </a:rPr>
              <a:t>saberes</a:t>
            </a:r>
            <a:r>
              <a:rPr lang="es-EC" dirty="0">
                <a:solidFill>
                  <a:srgbClr val="002060"/>
                </a:solidFill>
                <a:latin typeface="Advent Pro" panose="020B0604020202020204" charset="0"/>
                <a:ea typeface="Calibri" panose="020F0502020204030204" pitchFamily="34" charset="0"/>
                <a:cs typeface="Arial" panose="020B0604020202020204" pitchFamily="34" charset="0"/>
              </a:rPr>
              <a:t> que han sido transmitidos de generación en </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generación.</a:t>
            </a:r>
          </a:p>
          <a:p>
            <a:pPr algn="just">
              <a:spcAft>
                <a:spcPts val="800"/>
              </a:spcAft>
            </a:pPr>
            <a:endParaRPr lang="es-EC" dirty="0" smtClean="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Estarían gustosos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de apoyar la parte cultural </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si existiera un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proyecto viable.</a:t>
            </a:r>
          </a:p>
          <a:p>
            <a:pPr algn="just">
              <a:spcAft>
                <a:spcPts val="800"/>
              </a:spcAft>
            </a:pPr>
            <a:endParaRPr lang="es-EC" dirty="0" smtClean="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Los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GADs</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tienes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buena relación</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y están listos para trabajar en equipo</a:t>
            </a:r>
          </a:p>
          <a:p>
            <a:pPr algn="just">
              <a:spcAft>
                <a:spcPts val="800"/>
              </a:spcAft>
            </a:pPr>
            <a:endParaRPr lang="es-EC" dirty="0" smtClean="0">
              <a:solidFill>
                <a:srgbClr val="002060"/>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Cada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GAD</a:t>
            </a:r>
            <a:r>
              <a:rPr lang="es-EC" dirty="0" smtClean="0">
                <a:solidFill>
                  <a:srgbClr val="002060"/>
                </a:solidFill>
                <a:latin typeface="Advent Pro" panose="020B0604020202020204" charset="0"/>
                <a:ea typeface="Calibri" panose="020F0502020204030204" pitchFamily="34" charset="0"/>
                <a:cs typeface="Arial" panose="020B0604020202020204" pitchFamily="34" charset="0"/>
              </a:rPr>
              <a:t> cuenta con </a:t>
            </a:r>
            <a:r>
              <a:rPr lang="es-EC" b="1" dirty="0" smtClean="0">
                <a:solidFill>
                  <a:srgbClr val="002060"/>
                </a:solidFill>
                <a:latin typeface="Advent Pro" panose="020B0604020202020204" charset="0"/>
                <a:ea typeface="Calibri" panose="020F0502020204030204" pitchFamily="34" charset="0"/>
                <a:cs typeface="Arial" panose="020B0604020202020204" pitchFamily="34" charset="0"/>
              </a:rPr>
              <a:t>presupuesto</a:t>
            </a:r>
          </a:p>
          <a:p>
            <a:pPr marL="171450" indent="-171450" algn="just">
              <a:spcAft>
                <a:spcPts val="800"/>
              </a:spcAft>
              <a:buFont typeface="Arial" panose="020B0604020202020204" pitchFamily="34" charset="0"/>
              <a:buChar char="•"/>
            </a:pPr>
            <a:endParaRPr lang="es-EC" dirty="0">
              <a:solidFill>
                <a:srgbClr val="002060"/>
              </a:solidFill>
              <a:latin typeface="Advent Pro" panose="020B0604020202020204" charset="0"/>
              <a:ea typeface="Calibri" panose="020F050202020403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200043" y="1634837"/>
            <a:ext cx="3337737" cy="2239331"/>
          </a:xfrm>
          <a:prstGeom prst="rect">
            <a:avLst/>
          </a:prstGeom>
          <a:ln w="38100">
            <a:solidFill>
              <a:srgbClr val="002060"/>
            </a:solidFill>
          </a:ln>
        </p:spPr>
      </p:pic>
    </p:spTree>
    <p:extLst>
      <p:ext uri="{BB962C8B-B14F-4D97-AF65-F5344CB8AC3E}">
        <p14:creationId xmlns:p14="http://schemas.microsoft.com/office/powerpoint/2010/main" val="201392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800006" y="2037145"/>
            <a:ext cx="5862434" cy="856527"/>
          </a:xfrm>
        </p:spPr>
        <p:txBody>
          <a:bodyPr/>
          <a:lstStyle/>
          <a:p>
            <a:r>
              <a:rPr lang="es-ES" dirty="0" smtClean="0"/>
              <a:t>3. PROPUESTA</a:t>
            </a:r>
            <a:endParaRPr lang="en-US" dirty="0"/>
          </a:p>
        </p:txBody>
      </p:sp>
      <p:pic>
        <p:nvPicPr>
          <p:cNvPr id="15" name="Imagen 14"/>
          <p:cNvPicPr>
            <a:picLocks noChangeAspect="1"/>
          </p:cNvPicPr>
          <p:nvPr/>
        </p:nvPicPr>
        <p:blipFill>
          <a:blip r:embed="rId2"/>
          <a:stretch>
            <a:fillRect/>
          </a:stretch>
        </p:blipFill>
        <p:spPr>
          <a:xfrm>
            <a:off x="0" y="4525701"/>
            <a:ext cx="9144000" cy="617799"/>
          </a:xfrm>
          <a:prstGeom prst="rect">
            <a:avLst/>
          </a:prstGeom>
        </p:spPr>
      </p:pic>
    </p:spTree>
    <p:extLst>
      <p:ext uri="{BB962C8B-B14F-4D97-AF65-F5344CB8AC3E}">
        <p14:creationId xmlns:p14="http://schemas.microsoft.com/office/powerpoint/2010/main" val="2931563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3979" y="293849"/>
            <a:ext cx="2615879" cy="794171"/>
          </a:xfrm>
        </p:spPr>
        <p:txBody>
          <a:bodyPr/>
          <a:lstStyle/>
          <a:p>
            <a:r>
              <a:rPr lang="es-ES" dirty="0" smtClean="0"/>
              <a:t>PROPUESTA 1</a:t>
            </a:r>
            <a:endParaRPr lang="en-US" dirty="0"/>
          </a:p>
        </p:txBody>
      </p:sp>
      <p:sp>
        <p:nvSpPr>
          <p:cNvPr id="3" name="Marcador de texto 3"/>
          <p:cNvSpPr txBox="1">
            <a:spLocks/>
          </p:cNvSpPr>
          <p:nvPr/>
        </p:nvSpPr>
        <p:spPr>
          <a:xfrm>
            <a:off x="1354238" y="1088020"/>
            <a:ext cx="6875360" cy="3819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solidFill>
                  <a:schemeClr val="tx1"/>
                </a:solidFill>
                <a:latin typeface="Advent Pro" panose="020B0604020202020204" charset="0"/>
              </a:rPr>
              <a:t>Identificar y actualizar </a:t>
            </a:r>
            <a:r>
              <a:rPr lang="es-ES" dirty="0">
                <a:solidFill>
                  <a:schemeClr val="tx1"/>
                </a:solidFill>
                <a:latin typeface="Advent Pro" panose="020B0604020202020204" charset="0"/>
              </a:rPr>
              <a:t>la información sobre los </a:t>
            </a:r>
            <a:r>
              <a:rPr lang="es-ES" b="1" dirty="0">
                <a:solidFill>
                  <a:schemeClr val="tx1"/>
                </a:solidFill>
                <a:latin typeface="Advent Pro" panose="020B0604020202020204" charset="0"/>
              </a:rPr>
              <a:t>bienes patrimoniales </a:t>
            </a:r>
            <a:r>
              <a:rPr lang="es-ES" dirty="0">
                <a:solidFill>
                  <a:schemeClr val="tx1"/>
                </a:solidFill>
                <a:latin typeface="Advent Pro" panose="020B0604020202020204" charset="0"/>
              </a:rPr>
              <a:t>del cantón Baños.</a:t>
            </a:r>
            <a:endParaRPr lang="en-US" dirty="0">
              <a:solidFill>
                <a:schemeClr val="tx1"/>
              </a:solidFill>
              <a:latin typeface="Advent Pro" panose="020B0604020202020204" charset="0"/>
            </a:endParaRPr>
          </a:p>
        </p:txBody>
      </p:sp>
      <p:sp>
        <p:nvSpPr>
          <p:cNvPr id="4" name="Marcador de contenido 2"/>
          <p:cNvSpPr txBox="1">
            <a:spLocks/>
          </p:cNvSpPr>
          <p:nvPr/>
        </p:nvSpPr>
        <p:spPr>
          <a:xfrm>
            <a:off x="837551" y="1735909"/>
            <a:ext cx="3389445" cy="2581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tabLst/>
              <a:defRPr/>
            </a:pPr>
            <a:r>
              <a:rPr kumimoji="0" lang="es-EC" sz="1400" b="0" i="0" u="none" strike="noStrike" kern="1200" cap="none" spc="0" normalizeH="0" baseline="0" noProof="0" dirty="0" smtClean="0">
                <a:ln>
                  <a:noFill/>
                </a:ln>
                <a:effectLst/>
                <a:uLnTx/>
                <a:uFillTx/>
                <a:latin typeface="Advent Pro" panose="020B0604020202020204" charset="0"/>
              </a:rPr>
              <a:t>Para la </a:t>
            </a:r>
            <a:r>
              <a:rPr kumimoji="0" lang="es-EC" sz="1400" b="1" i="0" u="none" strike="noStrike" kern="1200" cap="none" spc="0" normalizeH="0" baseline="0" noProof="0" dirty="0" smtClean="0">
                <a:ln>
                  <a:noFill/>
                </a:ln>
                <a:effectLst/>
                <a:uLnTx/>
                <a:uFillTx/>
                <a:latin typeface="Advent Pro" panose="020B0604020202020204" charset="0"/>
              </a:rPr>
              <a:t>recopilación de información cultural </a:t>
            </a:r>
            <a:r>
              <a:rPr kumimoji="0" lang="es-EC" sz="1400" b="0" i="0" u="none" strike="noStrike" kern="1200" cap="none" spc="0" normalizeH="0" baseline="0" noProof="0" dirty="0" smtClean="0">
                <a:ln>
                  <a:noFill/>
                </a:ln>
                <a:effectLst/>
                <a:uLnTx/>
                <a:uFillTx/>
                <a:latin typeface="Advent Pro" panose="020B0604020202020204" charset="0"/>
              </a:rPr>
              <a:t>se utilizó:</a:t>
            </a:r>
          </a:p>
          <a:p>
            <a:pPr marL="0" marR="0" lvl="0" indent="0" algn="just" defTabSz="914400" rtl="0" eaLnBrk="1" fontAlgn="auto" latinLnBrk="0" hangingPunct="1">
              <a:lnSpc>
                <a:spcPct val="90000"/>
              </a:lnSpc>
              <a:spcBef>
                <a:spcPts val="1000"/>
              </a:spcBef>
              <a:spcAft>
                <a:spcPts val="0"/>
              </a:spcAft>
              <a:buClrTx/>
              <a:buSzTx/>
              <a:buNone/>
              <a:tabLst/>
              <a:defRPr/>
            </a:pPr>
            <a:r>
              <a:rPr kumimoji="0" lang="es-EC" sz="1400" b="0" i="0" u="none" strike="noStrike" kern="1200" cap="none" spc="0" normalizeH="0" baseline="0" noProof="0" dirty="0" smtClean="0">
                <a:ln>
                  <a:noFill/>
                </a:ln>
                <a:effectLst/>
                <a:uLnTx/>
                <a:uFillTx/>
                <a:latin typeface="Advent Pro" panose="020B0604020202020204" charset="0"/>
              </a:rPr>
              <a:t>- Sistema de Información del Patrimonio Cultural Ecuatoriano </a:t>
            </a:r>
            <a:r>
              <a:rPr kumimoji="0" lang="es-EC" sz="1400" b="1" i="0" u="none" strike="noStrike" kern="1200" cap="none" spc="0" normalizeH="0" baseline="0" noProof="0" dirty="0" smtClean="0">
                <a:ln>
                  <a:noFill/>
                </a:ln>
                <a:effectLst/>
                <a:uLnTx/>
                <a:uFillTx/>
                <a:latin typeface="Advent Pro" panose="020B0604020202020204" charset="0"/>
              </a:rPr>
              <a:t>(SIPCE) </a:t>
            </a:r>
          </a:p>
          <a:p>
            <a:pPr marL="0" marR="0" lvl="0" indent="0" algn="just" defTabSz="914400" rtl="0" eaLnBrk="1" fontAlgn="auto" latinLnBrk="0" hangingPunct="1">
              <a:lnSpc>
                <a:spcPct val="90000"/>
              </a:lnSpc>
              <a:spcBef>
                <a:spcPts val="1000"/>
              </a:spcBef>
              <a:spcAft>
                <a:spcPts val="0"/>
              </a:spcAft>
              <a:buClrTx/>
              <a:buSzTx/>
              <a:buNone/>
              <a:tabLst/>
              <a:defRPr/>
            </a:pPr>
            <a:r>
              <a:rPr kumimoji="0" lang="es-EC" sz="1400" b="0" i="0" u="none" strike="noStrike" kern="1200" cap="none" spc="0" normalizeH="0" baseline="0" noProof="0" dirty="0" smtClean="0">
                <a:ln>
                  <a:noFill/>
                </a:ln>
                <a:effectLst/>
                <a:uLnTx/>
                <a:uFillTx/>
                <a:latin typeface="Advent Pro" panose="020B0604020202020204" charset="0"/>
              </a:rPr>
              <a:t>- </a:t>
            </a:r>
            <a:r>
              <a:rPr kumimoji="0" lang="es-EC" sz="1400" b="1" i="0" u="none" strike="noStrike" kern="1200" cap="none" spc="0" normalizeH="0" baseline="0" noProof="0" dirty="0" smtClean="0">
                <a:ln>
                  <a:noFill/>
                </a:ln>
                <a:effectLst/>
                <a:uLnTx/>
                <a:uFillTx/>
                <a:latin typeface="Advent Pro" panose="020B0604020202020204" charset="0"/>
              </a:rPr>
              <a:t>Guía de turismo online </a:t>
            </a:r>
            <a:r>
              <a:rPr kumimoji="0" lang="es-EC" sz="1400" b="0" i="0" u="none" strike="noStrike" kern="1200" cap="none" spc="0" normalizeH="0" baseline="0" noProof="0" dirty="0" smtClean="0">
                <a:ln>
                  <a:noFill/>
                </a:ln>
                <a:effectLst/>
                <a:uLnTx/>
                <a:uFillTx/>
                <a:latin typeface="Advent Pro" panose="020B0604020202020204" charset="0"/>
              </a:rPr>
              <a:t>Baños de Agua Santa </a:t>
            </a:r>
          </a:p>
          <a:p>
            <a:pPr marL="0" marR="0" lvl="0" indent="0" algn="just" defTabSz="914400" rtl="0" eaLnBrk="1" fontAlgn="auto" latinLnBrk="0" hangingPunct="1">
              <a:lnSpc>
                <a:spcPct val="90000"/>
              </a:lnSpc>
              <a:spcBef>
                <a:spcPts val="1000"/>
              </a:spcBef>
              <a:spcAft>
                <a:spcPts val="0"/>
              </a:spcAft>
              <a:buClrTx/>
              <a:buSzTx/>
              <a:buNone/>
              <a:tabLst/>
              <a:defRPr/>
            </a:pPr>
            <a:r>
              <a:rPr kumimoji="0" lang="es-EC" sz="1400" b="0" i="0" u="none" strike="noStrike" kern="1200" cap="none" spc="0" normalizeH="0" baseline="0" noProof="0" dirty="0" smtClean="0">
                <a:ln>
                  <a:noFill/>
                </a:ln>
                <a:effectLst/>
                <a:uLnTx/>
                <a:uFillTx/>
                <a:latin typeface="Advent Pro" panose="020B0604020202020204" charset="0"/>
              </a:rPr>
              <a:t>- </a:t>
            </a:r>
            <a:r>
              <a:rPr kumimoji="0" lang="es-EC" sz="1400" b="1" i="0" u="none" strike="noStrike" kern="1200" cap="none" spc="0" normalizeH="0" baseline="0" noProof="0" dirty="0" smtClean="0">
                <a:ln>
                  <a:noFill/>
                </a:ln>
                <a:effectLst/>
                <a:uLnTx/>
                <a:uFillTx/>
                <a:latin typeface="Advent Pro" panose="020B0604020202020204" charset="0"/>
              </a:rPr>
              <a:t>PDOT 2020 </a:t>
            </a:r>
            <a:endParaRPr kumimoji="0" lang="es-EC" sz="1400" b="0" i="0" u="none" strike="noStrike" kern="1200" cap="none" spc="0" normalizeH="0" baseline="0" noProof="0" dirty="0" smtClean="0">
              <a:ln>
                <a:noFill/>
              </a:ln>
              <a:effectLst/>
              <a:uLnTx/>
              <a:uFillTx/>
              <a:latin typeface="Advent Pro" panose="020B0604020202020204" charset="0"/>
            </a:endParaRPr>
          </a:p>
          <a:p>
            <a:pPr marL="0" marR="0" lvl="0" indent="0" algn="just" defTabSz="914400" rtl="0" eaLnBrk="1" fontAlgn="auto" latinLnBrk="0" hangingPunct="1">
              <a:lnSpc>
                <a:spcPct val="90000"/>
              </a:lnSpc>
              <a:spcBef>
                <a:spcPts val="1000"/>
              </a:spcBef>
              <a:spcAft>
                <a:spcPts val="0"/>
              </a:spcAft>
              <a:buClrTx/>
              <a:buSzTx/>
              <a:buNone/>
              <a:tabLst/>
              <a:defRPr/>
            </a:pPr>
            <a:r>
              <a:rPr lang="es-EC" sz="1400" dirty="0" smtClean="0">
                <a:latin typeface="Advent Pro" panose="020B0604020202020204" charset="0"/>
              </a:rPr>
              <a:t>- </a:t>
            </a:r>
            <a:r>
              <a:rPr lang="es-EC" sz="1400" b="1" dirty="0" smtClean="0">
                <a:latin typeface="Advent Pro" panose="020B0604020202020204" charset="0"/>
              </a:rPr>
              <a:t>P</a:t>
            </a:r>
            <a:r>
              <a:rPr kumimoji="0" lang="es-EC" sz="1400" b="1" i="0" u="none" strike="noStrike" kern="1200" cap="none" spc="0" normalizeH="0" baseline="0" noProof="0" dirty="0" smtClean="0">
                <a:ln>
                  <a:noFill/>
                </a:ln>
                <a:effectLst/>
                <a:uLnTx/>
                <a:uFillTx/>
                <a:latin typeface="Advent Pro" panose="020B0604020202020204" charset="0"/>
              </a:rPr>
              <a:t>aginas oficiales </a:t>
            </a:r>
            <a:r>
              <a:rPr kumimoji="0" lang="es-EC" sz="1400" b="0" i="0" u="none" strike="noStrike" kern="1200" cap="none" spc="0" normalizeH="0" baseline="0" noProof="0" dirty="0" smtClean="0">
                <a:ln>
                  <a:noFill/>
                </a:ln>
                <a:effectLst/>
                <a:uLnTx/>
                <a:uFillTx/>
                <a:latin typeface="Advent Pro" panose="020B0604020202020204" charset="0"/>
              </a:rPr>
              <a:t>de cada GAD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s-EC" dirty="0">
              <a:latin typeface="Advent Pro" panose="020B060402020202020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Advent Pro" panose="020B0604020202020204" charset="0"/>
            </a:endParaRPr>
          </a:p>
        </p:txBody>
      </p:sp>
      <p:sp>
        <p:nvSpPr>
          <p:cNvPr id="5" name="Rectángulo 4"/>
          <p:cNvSpPr/>
          <p:nvPr/>
        </p:nvSpPr>
        <p:spPr>
          <a:xfrm>
            <a:off x="1788081" y="4455968"/>
            <a:ext cx="6508983" cy="674031"/>
          </a:xfrm>
          <a:prstGeom prst="rect">
            <a:avLst/>
          </a:prstGeom>
        </p:spPr>
        <p:txBody>
          <a:bodyPr wrap="square">
            <a:spAutoFit/>
          </a:bodyPr>
          <a:lstStyle/>
          <a:p>
            <a:pPr lvl="0" algn="just">
              <a:lnSpc>
                <a:spcPct val="90000"/>
              </a:lnSpc>
              <a:spcBef>
                <a:spcPts val="1000"/>
              </a:spcBef>
              <a:buClrTx/>
              <a:defRPr/>
            </a:pPr>
            <a:r>
              <a:rPr lang="es-EC" b="1" kern="1200" dirty="0">
                <a:solidFill>
                  <a:schemeClr val="tx1"/>
                </a:solidFill>
                <a:latin typeface="Advent Pro" panose="020B0604020202020204" charset="0"/>
              </a:rPr>
              <a:t>Información verificada </a:t>
            </a:r>
            <a:r>
              <a:rPr lang="es-EC" kern="1200" dirty="0">
                <a:solidFill>
                  <a:schemeClr val="tx1"/>
                </a:solidFill>
                <a:latin typeface="Advent Pro" panose="020B0604020202020204" charset="0"/>
              </a:rPr>
              <a:t>con el </a:t>
            </a:r>
            <a:r>
              <a:rPr lang="es-EC" b="1" kern="1200" dirty="0">
                <a:solidFill>
                  <a:schemeClr val="tx1"/>
                </a:solidFill>
                <a:latin typeface="Advent Pro" panose="020B0604020202020204" charset="0"/>
              </a:rPr>
              <a:t>estudio de campo, </a:t>
            </a:r>
            <a:r>
              <a:rPr lang="es-EC" b="1" kern="1200" dirty="0" smtClean="0">
                <a:solidFill>
                  <a:schemeClr val="tx1"/>
                </a:solidFill>
                <a:latin typeface="Advent Pro" panose="020B0604020202020204" charset="0"/>
              </a:rPr>
              <a:t>entrevista </a:t>
            </a:r>
            <a:r>
              <a:rPr lang="es-EC" kern="1200" dirty="0">
                <a:solidFill>
                  <a:schemeClr val="tx1"/>
                </a:solidFill>
                <a:latin typeface="Advent Pro" panose="020B0604020202020204" charset="0"/>
              </a:rPr>
              <a:t>y </a:t>
            </a:r>
            <a:r>
              <a:rPr lang="es-EC" b="1" kern="1200" dirty="0">
                <a:solidFill>
                  <a:schemeClr val="tx1"/>
                </a:solidFill>
                <a:latin typeface="Advent Pro" panose="020B0604020202020204" charset="0"/>
              </a:rPr>
              <a:t>observación</a:t>
            </a:r>
            <a:r>
              <a:rPr lang="es-EC" kern="1200" dirty="0">
                <a:solidFill>
                  <a:schemeClr val="tx1"/>
                </a:solidFill>
                <a:latin typeface="Advent Pro" panose="020B0604020202020204" charset="0"/>
              </a:rPr>
              <a:t> de cada uno de los elementos mencionados, además incluye el </a:t>
            </a:r>
            <a:r>
              <a:rPr lang="es-EC" b="1" kern="1200" dirty="0">
                <a:solidFill>
                  <a:schemeClr val="tx1"/>
                </a:solidFill>
                <a:latin typeface="Advent Pro" panose="020B0604020202020204" charset="0"/>
              </a:rPr>
              <a:t>aporte de la investigación </a:t>
            </a:r>
            <a:r>
              <a:rPr lang="es-EC" kern="1200" dirty="0">
                <a:solidFill>
                  <a:schemeClr val="tx1"/>
                </a:solidFill>
                <a:latin typeface="Advent Pro" panose="020B0604020202020204" charset="0"/>
              </a:rPr>
              <a:t>para </a:t>
            </a:r>
            <a:r>
              <a:rPr lang="es-EC" b="1" kern="1200" dirty="0">
                <a:solidFill>
                  <a:schemeClr val="tx1"/>
                </a:solidFill>
                <a:latin typeface="Advent Pro" panose="020B0604020202020204" charset="0"/>
              </a:rPr>
              <a:t>algunas parroquias.</a:t>
            </a:r>
            <a:r>
              <a:rPr lang="es-EC" kern="1200" dirty="0">
                <a:solidFill>
                  <a:schemeClr val="tx1"/>
                </a:solidFill>
                <a:latin typeface="Advent Pro" panose="020B0604020202020204" charset="0"/>
              </a:rPr>
              <a:t> </a:t>
            </a:r>
            <a:endParaRPr lang="en-US" kern="1200" dirty="0">
              <a:solidFill>
                <a:schemeClr val="tx1"/>
              </a:solidFill>
              <a:latin typeface="Advent Pro" panose="020B0604020202020204" charset="0"/>
            </a:endParaRPr>
          </a:p>
        </p:txBody>
      </p:sp>
      <p:cxnSp>
        <p:nvCxnSpPr>
          <p:cNvPr id="6" name="Conector recto 5"/>
          <p:cNvCxnSpPr/>
          <p:nvPr/>
        </p:nvCxnSpPr>
        <p:spPr>
          <a:xfrm>
            <a:off x="837551" y="1469985"/>
            <a:ext cx="7496219"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Imagen 9"/>
          <p:cNvPicPr>
            <a:picLocks noChangeAspect="1"/>
          </p:cNvPicPr>
          <p:nvPr/>
        </p:nvPicPr>
        <p:blipFill>
          <a:blip r:embed="rId2"/>
          <a:stretch>
            <a:fillRect/>
          </a:stretch>
        </p:blipFill>
        <p:spPr>
          <a:xfrm>
            <a:off x="6262474" y="3367941"/>
            <a:ext cx="2191056" cy="666843"/>
          </a:xfrm>
          <a:prstGeom prst="rect">
            <a:avLst/>
          </a:prstGeom>
          <a:ln w="38100">
            <a:solidFill>
              <a:srgbClr val="002060"/>
            </a:solidFill>
          </a:ln>
        </p:spPr>
      </p:pic>
      <p:pic>
        <p:nvPicPr>
          <p:cNvPr id="11" name="Imagen 10"/>
          <p:cNvPicPr>
            <a:picLocks noChangeAspect="1"/>
          </p:cNvPicPr>
          <p:nvPr/>
        </p:nvPicPr>
        <p:blipFill>
          <a:blip r:embed="rId3"/>
          <a:stretch>
            <a:fillRect/>
          </a:stretch>
        </p:blipFill>
        <p:spPr>
          <a:xfrm>
            <a:off x="6657650" y="1654873"/>
            <a:ext cx="1639414" cy="1498893"/>
          </a:xfrm>
          <a:prstGeom prst="rect">
            <a:avLst/>
          </a:prstGeom>
          <a:ln w="38100">
            <a:solidFill>
              <a:srgbClr val="002060"/>
            </a:solidFill>
          </a:ln>
        </p:spPr>
      </p:pic>
      <p:cxnSp>
        <p:nvCxnSpPr>
          <p:cNvPr id="14" name="Conector recto 13"/>
          <p:cNvCxnSpPr/>
          <p:nvPr/>
        </p:nvCxnSpPr>
        <p:spPr>
          <a:xfrm>
            <a:off x="957311" y="4377160"/>
            <a:ext cx="7496219" cy="0"/>
          </a:xfrm>
          <a:prstGeom prst="line">
            <a:avLst/>
          </a:prstGeom>
        </p:spPr>
        <p:style>
          <a:lnRef idx="2">
            <a:schemeClr val="accent2"/>
          </a:lnRef>
          <a:fillRef idx="0">
            <a:schemeClr val="accent2"/>
          </a:fillRef>
          <a:effectRef idx="1">
            <a:schemeClr val="accent2"/>
          </a:effectRef>
          <a:fontRef idx="minor">
            <a:schemeClr val="tx1"/>
          </a:fontRef>
        </p:style>
      </p:cxnSp>
      <p:pic>
        <p:nvPicPr>
          <p:cNvPr id="15" name="Imagen 1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88804" y="4497352"/>
            <a:ext cx="628421" cy="591265"/>
          </a:xfrm>
          <a:prstGeom prst="rect">
            <a:avLst/>
          </a:prstGeom>
        </p:spPr>
      </p:pic>
      <p:pic>
        <p:nvPicPr>
          <p:cNvPr id="16" name="Imagen 15"/>
          <p:cNvPicPr>
            <a:picLocks noChangeAspect="1"/>
          </p:cNvPicPr>
          <p:nvPr/>
        </p:nvPicPr>
        <p:blipFill>
          <a:blip r:embed="rId6"/>
          <a:stretch>
            <a:fillRect/>
          </a:stretch>
        </p:blipFill>
        <p:spPr>
          <a:xfrm>
            <a:off x="4413698" y="1654873"/>
            <a:ext cx="1686160" cy="2400635"/>
          </a:xfrm>
          <a:prstGeom prst="rect">
            <a:avLst/>
          </a:prstGeom>
          <a:ln w="38100">
            <a:solidFill>
              <a:srgbClr val="002060"/>
            </a:solidFill>
          </a:ln>
        </p:spPr>
      </p:pic>
    </p:spTree>
    <p:extLst>
      <p:ext uri="{BB962C8B-B14F-4D97-AF65-F5344CB8AC3E}">
        <p14:creationId xmlns:p14="http://schemas.microsoft.com/office/powerpoint/2010/main" val="2723313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23413" y="145413"/>
            <a:ext cx="4120588"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ítulo 1"/>
          <p:cNvSpPr txBox="1">
            <a:spLocks/>
          </p:cNvSpPr>
          <p:nvPr/>
        </p:nvSpPr>
        <p:spPr>
          <a:xfrm>
            <a:off x="5162309" y="256815"/>
            <a:ext cx="3981691"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r>
              <a:rPr lang="es-ES" sz="3200" dirty="0" smtClean="0">
                <a:solidFill>
                  <a:srgbClr val="FCBF4A"/>
                </a:solidFill>
              </a:rPr>
              <a:t>BAÑOS DE AGUA SANTA</a:t>
            </a:r>
            <a:endParaRPr lang="en-US" sz="3200" dirty="0"/>
          </a:p>
        </p:txBody>
      </p:sp>
      <p:sp>
        <p:nvSpPr>
          <p:cNvPr id="5" name="Marcador de contenido 2"/>
          <p:cNvSpPr txBox="1">
            <a:spLocks/>
          </p:cNvSpPr>
          <p:nvPr/>
        </p:nvSpPr>
        <p:spPr>
          <a:xfrm>
            <a:off x="690355" y="978728"/>
            <a:ext cx="6584247" cy="1955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dirty="0" smtClean="0">
                <a:solidFill>
                  <a:schemeClr val="tx1"/>
                </a:solidFill>
                <a:latin typeface="Advent Pro" panose="020B0604020202020204" charset="0"/>
              </a:rPr>
              <a:t>Dentro de la investigación, una de las principales fuentes de datos fue el SIPCE, dentro del registro y posterior verificación en el estudio de campo se pudo constatar que la parroquia </a:t>
            </a:r>
            <a:r>
              <a:rPr lang="es-EC" b="1" dirty="0" smtClean="0">
                <a:solidFill>
                  <a:schemeClr val="tx1"/>
                </a:solidFill>
                <a:latin typeface="Advent Pro" panose="020B0604020202020204" charset="0"/>
              </a:rPr>
              <a:t>Baños de Agua Santa posee</a:t>
            </a:r>
            <a:r>
              <a:rPr lang="es-EC" dirty="0" smtClean="0">
                <a:solidFill>
                  <a:schemeClr val="tx1"/>
                </a:solidFill>
                <a:latin typeface="Advent Pro" panose="020B0604020202020204" charset="0"/>
              </a:rPr>
              <a:t> un total de </a:t>
            </a:r>
            <a:r>
              <a:rPr lang="es-EC" b="1" dirty="0" smtClean="0">
                <a:solidFill>
                  <a:schemeClr val="tx1"/>
                </a:solidFill>
                <a:latin typeface="Advent Pro" panose="020B0604020202020204" charset="0"/>
              </a:rPr>
              <a:t>53 elementos registrados</a:t>
            </a:r>
            <a:r>
              <a:rPr lang="es-EC" dirty="0" smtClean="0">
                <a:solidFill>
                  <a:schemeClr val="tx1"/>
                </a:solidFill>
                <a:latin typeface="Advent Pro" panose="020B0604020202020204" charset="0"/>
              </a:rPr>
              <a:t> y </a:t>
            </a:r>
            <a:r>
              <a:rPr lang="es-EC" b="1" dirty="0" smtClean="0">
                <a:solidFill>
                  <a:schemeClr val="tx1"/>
                </a:solidFill>
                <a:latin typeface="Advent Pro" panose="020B0604020202020204" charset="0"/>
              </a:rPr>
              <a:t>catalogados</a:t>
            </a:r>
            <a:r>
              <a:rPr lang="es-EC" dirty="0" smtClean="0">
                <a:solidFill>
                  <a:schemeClr val="tx1"/>
                </a:solidFill>
                <a:latin typeface="Advent Pro" panose="020B0604020202020204" charset="0"/>
              </a:rPr>
              <a:t> como </a:t>
            </a:r>
            <a:r>
              <a:rPr lang="es-EC" b="1" dirty="0" smtClean="0">
                <a:solidFill>
                  <a:schemeClr val="tx1"/>
                </a:solidFill>
                <a:latin typeface="Advent Pro" panose="020B0604020202020204" charset="0"/>
              </a:rPr>
              <a:t>patrimonio cultural</a:t>
            </a:r>
            <a:r>
              <a:rPr lang="es-EC" dirty="0" smtClean="0">
                <a:solidFill>
                  <a:schemeClr val="tx1"/>
                </a:solidFill>
                <a:latin typeface="Advent Pro" panose="020B0604020202020204" charset="0"/>
              </a:rPr>
              <a:t>.</a:t>
            </a:r>
            <a:endParaRPr lang="en-US" dirty="0">
              <a:solidFill>
                <a:schemeClr val="tx1"/>
              </a:solidFill>
              <a:latin typeface="Advent Pro" panose="020B0604020202020204" charset="0"/>
            </a:endParaRP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5162309" y="3393673"/>
            <a:ext cx="1961515" cy="1259840"/>
          </a:xfrm>
          <a:prstGeom prst="rect">
            <a:avLst/>
          </a:prstGeom>
          <a:ln w="38100">
            <a:solidFill>
              <a:schemeClr val="tx1"/>
            </a:solidFill>
          </a:ln>
        </p:spPr>
      </p:pic>
      <p:pic>
        <p:nvPicPr>
          <p:cNvPr id="7" name="Imagen 6" descr="Baños se alista a celebrar retorno con mucha cultura : Noticias Tungurahua  : La Hora Noticias de Ecuador, sus provincias y el mund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381" y="2215845"/>
            <a:ext cx="1450340" cy="2159635"/>
          </a:xfrm>
          <a:prstGeom prst="rect">
            <a:avLst/>
          </a:prstGeom>
          <a:noFill/>
          <a:ln w="38100">
            <a:solidFill>
              <a:schemeClr val="tx1"/>
            </a:solidFill>
          </a:ln>
        </p:spPr>
      </p:pic>
      <p:pic>
        <p:nvPicPr>
          <p:cNvPr id="8" name="Imagen 7"/>
          <p:cNvPicPr/>
          <p:nvPr/>
        </p:nvPicPr>
        <p:blipFill rotWithShape="1">
          <a:blip r:embed="rId4">
            <a:extLst>
              <a:ext uri="{28A0092B-C50C-407E-A947-70E740481C1C}">
                <a14:useLocalDpi xmlns:a14="http://schemas.microsoft.com/office/drawing/2010/main" val="0"/>
              </a:ext>
            </a:extLst>
          </a:blip>
          <a:srcRect t="7402"/>
          <a:stretch/>
        </p:blipFill>
        <p:spPr bwMode="auto">
          <a:xfrm>
            <a:off x="644202" y="3743269"/>
            <a:ext cx="1961515" cy="1259840"/>
          </a:xfrm>
          <a:prstGeom prst="rect">
            <a:avLst/>
          </a:prstGeom>
          <a:ln w="38100">
            <a:solidFill>
              <a:schemeClr val="tx1"/>
            </a:solidFill>
          </a:ln>
          <a:extLst>
            <a:ext uri="{53640926-AAD7-44D8-BBD7-CCE9431645EC}">
              <a14:shadowObscured xmlns:a14="http://schemas.microsoft.com/office/drawing/2010/main"/>
            </a:ext>
          </a:extLst>
        </p:spPr>
      </p:pic>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5231429" y="1865022"/>
            <a:ext cx="1961515" cy="1259840"/>
          </a:xfrm>
          <a:prstGeom prst="rect">
            <a:avLst/>
          </a:prstGeom>
          <a:ln w="38100">
            <a:solidFill>
              <a:schemeClr val="tx1"/>
            </a:solidFill>
          </a:ln>
        </p:spPr>
      </p:pic>
      <p:pic>
        <p:nvPicPr>
          <p:cNvPr id="10" name="Imagen 9"/>
          <p:cNvPicPr/>
          <p:nvPr/>
        </p:nvPicPr>
        <p:blipFill>
          <a:blip r:embed="rId6">
            <a:extLst>
              <a:ext uri="{28A0092B-C50C-407E-A947-70E740481C1C}">
                <a14:useLocalDpi xmlns:a14="http://schemas.microsoft.com/office/drawing/2010/main" val="0"/>
              </a:ext>
            </a:extLst>
          </a:blip>
          <a:stretch>
            <a:fillRect/>
          </a:stretch>
        </p:blipFill>
        <p:spPr>
          <a:xfrm>
            <a:off x="2871397" y="2133833"/>
            <a:ext cx="1961515" cy="1259840"/>
          </a:xfrm>
          <a:prstGeom prst="rect">
            <a:avLst/>
          </a:prstGeom>
          <a:ln w="38100">
            <a:solidFill>
              <a:schemeClr val="tx1"/>
            </a:solidFill>
          </a:ln>
        </p:spPr>
      </p:pic>
      <p:pic>
        <p:nvPicPr>
          <p:cNvPr id="11" name="Imagen 10"/>
          <p:cNvPicPr/>
          <p:nvPr/>
        </p:nvPicPr>
        <p:blipFill>
          <a:blip r:embed="rId7">
            <a:extLst>
              <a:ext uri="{28A0092B-C50C-407E-A947-70E740481C1C}">
                <a14:useLocalDpi xmlns:a14="http://schemas.microsoft.com/office/drawing/2010/main" val="0"/>
              </a:ext>
            </a:extLst>
          </a:blip>
          <a:stretch>
            <a:fillRect/>
          </a:stretch>
        </p:blipFill>
        <p:spPr>
          <a:xfrm>
            <a:off x="2871397" y="3594056"/>
            <a:ext cx="1961515" cy="1259840"/>
          </a:xfrm>
          <a:prstGeom prst="rect">
            <a:avLst/>
          </a:prstGeom>
          <a:ln w="38100">
            <a:solidFill>
              <a:schemeClr val="tx1"/>
            </a:solidFill>
          </a:ln>
        </p:spPr>
      </p:pic>
      <p:pic>
        <p:nvPicPr>
          <p:cNvPr id="12" name="Imagen 11"/>
          <p:cNvPicPr/>
          <p:nvPr/>
        </p:nvPicPr>
        <p:blipFill>
          <a:blip r:embed="rId8">
            <a:extLst>
              <a:ext uri="{28A0092B-C50C-407E-A947-70E740481C1C}">
                <a14:useLocalDpi xmlns:a14="http://schemas.microsoft.com/office/drawing/2010/main" val="0"/>
              </a:ext>
            </a:extLst>
          </a:blip>
          <a:stretch>
            <a:fillRect/>
          </a:stretch>
        </p:blipFill>
        <p:spPr>
          <a:xfrm>
            <a:off x="644201" y="2334216"/>
            <a:ext cx="1961515" cy="1259840"/>
          </a:xfrm>
          <a:prstGeom prst="rect">
            <a:avLst/>
          </a:prstGeom>
          <a:ln w="38100">
            <a:solidFill>
              <a:schemeClr val="tx1"/>
            </a:solidFill>
          </a:ln>
        </p:spPr>
      </p:pic>
    </p:spTree>
    <p:extLst>
      <p:ext uri="{BB962C8B-B14F-4D97-AF65-F5344CB8AC3E}">
        <p14:creationId xmlns:p14="http://schemas.microsoft.com/office/powerpoint/2010/main" val="1305151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55"/>
          <p:cNvSpPr txBox="1">
            <a:spLocks noGrp="1"/>
          </p:cNvSpPr>
          <p:nvPr>
            <p:ph type="title"/>
          </p:nvPr>
        </p:nvSpPr>
        <p:spPr>
          <a:xfrm>
            <a:off x="630098" y="546081"/>
            <a:ext cx="77175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INTRODUCCIÓN</a:t>
            </a:r>
            <a:endParaRPr dirty="0"/>
          </a:p>
        </p:txBody>
      </p:sp>
      <p:sp>
        <p:nvSpPr>
          <p:cNvPr id="826" name="Google Shape;826;p55"/>
          <p:cNvSpPr txBox="1">
            <a:spLocks noGrp="1"/>
          </p:cNvSpPr>
          <p:nvPr>
            <p:ph type="body" idx="1"/>
          </p:nvPr>
        </p:nvSpPr>
        <p:spPr>
          <a:xfrm>
            <a:off x="495016" y="1470007"/>
            <a:ext cx="7717500" cy="903843"/>
          </a:xfrm>
          <a:prstGeom prst="rect">
            <a:avLst/>
          </a:prstGeom>
        </p:spPr>
        <p:txBody>
          <a:bodyPr spcFirstLastPara="1" wrap="square" lIns="91425" tIns="91425" rIns="91425" bIns="91425" anchor="t" anchorCtr="0">
            <a:noAutofit/>
          </a:bodyPr>
          <a:lstStyle/>
          <a:p>
            <a:pPr marL="152400" indent="0" algn="just">
              <a:buNone/>
            </a:pPr>
            <a:r>
              <a:rPr lang="es-EC" sz="1600" dirty="0" smtClean="0"/>
              <a:t>En </a:t>
            </a:r>
            <a:r>
              <a:rPr lang="es-EC" sz="1600" dirty="0"/>
              <a:t>los últimos años </a:t>
            </a:r>
            <a:r>
              <a:rPr lang="es-EC" sz="1600" b="1" dirty="0"/>
              <a:t>Ecuador ha mostrado importancia </a:t>
            </a:r>
            <a:r>
              <a:rPr lang="es-EC" sz="1600" dirty="0"/>
              <a:t>sobre </a:t>
            </a:r>
            <a:r>
              <a:rPr lang="es-EC" sz="1600" b="1" dirty="0"/>
              <a:t>los bienes y saberes culturales</a:t>
            </a:r>
            <a:r>
              <a:rPr lang="es-EC" sz="1600" dirty="0"/>
              <a:t>, al punto de crear </a:t>
            </a:r>
            <a:r>
              <a:rPr lang="es-EC" sz="1600" b="1" dirty="0"/>
              <a:t>organismos</a:t>
            </a:r>
            <a:r>
              <a:rPr lang="es-EC" sz="1600" dirty="0"/>
              <a:t> encargados de </a:t>
            </a:r>
            <a:r>
              <a:rPr lang="es-EC" sz="1600" b="1" dirty="0"/>
              <a:t>administrar estos bienes </a:t>
            </a:r>
            <a:r>
              <a:rPr lang="es-EC" sz="1600" dirty="0"/>
              <a:t>y también </a:t>
            </a:r>
            <a:r>
              <a:rPr lang="es-EC" sz="1600" b="1" dirty="0"/>
              <a:t>normativas y leyes </a:t>
            </a:r>
            <a:r>
              <a:rPr lang="es-EC" sz="1600" dirty="0"/>
              <a:t>para protegerlos. </a:t>
            </a:r>
            <a:endParaRPr lang="en-US" sz="1600" dirty="0"/>
          </a:p>
        </p:txBody>
      </p:sp>
      <p:pic>
        <p:nvPicPr>
          <p:cNvPr id="1026" name="Picture 2" descr="Bandera de Ecuador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810" y="3203091"/>
            <a:ext cx="1233488" cy="616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manda descarga gratuita de png - Reglamento de la ley de Libre contenido  Clip art - Demanda Cliparts imagen png - imagen transparente descarga  gratuit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5" b="98182" l="0" r="100000">
                        <a14:foregroundMark x1="63077" y1="69545" x2="78846" y2="73636"/>
                        <a14:foregroundMark x1="75769" y1="78636" x2="70000" y2="72727"/>
                      </a14:backgroundRemoval>
                    </a14:imgEffect>
                  </a14:imgLayer>
                </a14:imgProps>
              </a:ext>
              <a:ext uri="{28A0092B-C50C-407E-A947-70E740481C1C}">
                <a14:useLocalDpi xmlns:a14="http://schemas.microsoft.com/office/drawing/2010/main" val="0"/>
              </a:ext>
            </a:extLst>
          </a:blip>
          <a:srcRect/>
          <a:stretch>
            <a:fillRect/>
          </a:stretch>
        </p:blipFill>
        <p:spPr bwMode="auto">
          <a:xfrm>
            <a:off x="630098" y="2859701"/>
            <a:ext cx="1600065" cy="1353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versidad cultural cultura organizacional multiculturalismo, diverso,  cultura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0811" y1="77320" x2="12355" y2="91237"/>
                        <a14:foregroundMark x1="21622" y1="72165" x2="23166" y2="94845"/>
                        <a14:foregroundMark x1="29730" y1="86598" x2="29730" y2="96907"/>
                        <a14:foregroundMark x1="36293" y1="83505" x2="37838" y2="94330"/>
                        <a14:foregroundMark x1="34363" y1="63402" x2="36293" y2="72165"/>
                        <a14:foregroundMark x1="68340" y1="79381" x2="64093" y2="86598"/>
                        <a14:foregroundMark x1="94208" y1="85567" x2="94208" y2="97938"/>
                        <a14:foregroundMark x1="11969" y1="78866" x2="6178" y2="83505"/>
                      </a14:backgroundRemoval>
                    </a14:imgEffect>
                  </a14:imgLayer>
                </a14:imgProps>
              </a:ext>
              <a:ext uri="{28A0092B-C50C-407E-A947-70E740481C1C}">
                <a14:useLocalDpi xmlns:a14="http://schemas.microsoft.com/office/drawing/2010/main" val="0"/>
              </a:ext>
            </a:extLst>
          </a:blip>
          <a:srcRect/>
          <a:stretch>
            <a:fillRect/>
          </a:stretch>
        </p:blipFill>
        <p:spPr bwMode="auto">
          <a:xfrm>
            <a:off x="925864" y="294603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años de Agua S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1005" y="3367914"/>
            <a:ext cx="1849870" cy="91365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826;p55"/>
          <p:cNvSpPr txBox="1">
            <a:spLocks/>
          </p:cNvSpPr>
          <p:nvPr/>
        </p:nvSpPr>
        <p:spPr>
          <a:xfrm>
            <a:off x="6370777" y="3377726"/>
            <a:ext cx="867549" cy="9038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Livvic"/>
              <a:buAutoNum type="arabicPeriod"/>
              <a:defRPr sz="1200" b="0" i="0" u="none" strike="noStrike" cap="none">
                <a:solidFill>
                  <a:schemeClr val="dk2"/>
                </a:solidFill>
                <a:latin typeface="Advent Pro"/>
                <a:ea typeface="Advent Pro"/>
                <a:cs typeface="Advent Pro"/>
                <a:sym typeface="Advent Pr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2"/>
                </a:solidFill>
                <a:latin typeface="Advent Pro"/>
                <a:ea typeface="Advent Pro"/>
                <a:cs typeface="Advent Pro"/>
                <a:sym typeface="Advent Pr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chemeClr val="dk2"/>
                </a:solidFill>
                <a:latin typeface="Advent Pro"/>
                <a:ea typeface="Advent Pro"/>
                <a:cs typeface="Advent Pro"/>
                <a:sym typeface="Advent Pr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chemeClr val="dk2"/>
                </a:solidFill>
                <a:latin typeface="Advent Pro"/>
                <a:ea typeface="Advent Pro"/>
                <a:cs typeface="Advent Pro"/>
                <a:sym typeface="Advent Pr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chemeClr val="dk2"/>
                </a:solidFill>
                <a:latin typeface="Advent Pro"/>
                <a:ea typeface="Advent Pro"/>
                <a:cs typeface="Advent Pro"/>
                <a:sym typeface="Advent Pro"/>
              </a:defRPr>
            </a:lvl9pPr>
          </a:lstStyle>
          <a:p>
            <a:pPr marL="152400" indent="0" algn="just">
              <a:buNone/>
            </a:pPr>
            <a:r>
              <a:rPr lang="en-US" sz="4400" b="1" dirty="0" smtClean="0"/>
              <a:t>=</a:t>
            </a:r>
            <a:endParaRPr lang="en-US" sz="2000" b="1" dirty="0"/>
          </a:p>
        </p:txBody>
      </p:sp>
      <p:sp>
        <p:nvSpPr>
          <p:cNvPr id="5" name="Rectángulo 4"/>
          <p:cNvSpPr/>
          <p:nvPr/>
        </p:nvSpPr>
        <p:spPr>
          <a:xfrm>
            <a:off x="6804551" y="3536652"/>
            <a:ext cx="1494320" cy="523220"/>
          </a:xfrm>
          <a:prstGeom prst="rect">
            <a:avLst/>
          </a:prstGeom>
        </p:spPr>
        <p:txBody>
          <a:bodyPr wrap="none">
            <a:spAutoFit/>
          </a:bodyPr>
          <a:lstStyle/>
          <a:p>
            <a:r>
              <a:rPr lang="es-EC" sz="2800" b="1" dirty="0">
                <a:solidFill>
                  <a:schemeClr val="accent2">
                    <a:lumMod val="75000"/>
                  </a:schemeClr>
                </a:solidFill>
                <a:latin typeface="Advent Pro" panose="020B0604020202020204" charset="0"/>
              </a:rPr>
              <a:t>TURISMO</a:t>
            </a:r>
            <a:endParaRPr lang="en-US" sz="2800" dirty="0">
              <a:solidFill>
                <a:schemeClr val="accent2">
                  <a:lumMod val="75000"/>
                </a:schemeClr>
              </a:solidFill>
              <a:latin typeface="Advent Pro" panose="020B06040202020202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97690"/>
            <a:ext cx="2165681" cy="603953"/>
          </a:xfrm>
          <a:prstGeom prst="rect">
            <a:avLst/>
          </a:prstGeom>
        </p:spPr>
      </p:pic>
      <p:sp>
        <p:nvSpPr>
          <p:cNvPr id="4" name="Título 1"/>
          <p:cNvSpPr txBox="1">
            <a:spLocks/>
          </p:cNvSpPr>
          <p:nvPr/>
        </p:nvSpPr>
        <p:spPr>
          <a:xfrm>
            <a:off x="269681" y="399014"/>
            <a:ext cx="1896000" cy="481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kumimoji="0" lang="es-ES" sz="3200" b="0" i="0" u="none" strike="noStrike" kern="0" cap="none" spc="0" normalizeH="0" baseline="0" noProof="0" dirty="0" smtClean="0">
                <a:ln>
                  <a:noFill/>
                </a:ln>
                <a:solidFill>
                  <a:srgbClr val="2D406A"/>
                </a:solidFill>
                <a:effectLst/>
                <a:uLnTx/>
                <a:uFillTx/>
                <a:latin typeface="Anton"/>
                <a:sym typeface="Anton"/>
              </a:rPr>
              <a:t>LLIGUA</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
        <p:nvSpPr>
          <p:cNvPr id="5" name="Marcador de contenido 2"/>
          <p:cNvSpPr txBox="1">
            <a:spLocks/>
          </p:cNvSpPr>
          <p:nvPr/>
        </p:nvSpPr>
        <p:spPr>
          <a:xfrm>
            <a:off x="178443" y="1316340"/>
            <a:ext cx="4891268" cy="12763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dirty="0" smtClean="0">
                <a:solidFill>
                  <a:schemeClr val="bg1"/>
                </a:solidFill>
                <a:latin typeface="Advent Pro" panose="020B0604020202020204" charset="0"/>
              </a:rPr>
              <a:t>En el registro SIPCE, </a:t>
            </a:r>
            <a:r>
              <a:rPr lang="es-EC" b="1" dirty="0" smtClean="0">
                <a:solidFill>
                  <a:schemeClr val="bg1"/>
                </a:solidFill>
                <a:latin typeface="Advent Pro" panose="020B0604020202020204" charset="0"/>
              </a:rPr>
              <a:t>Lligua cuenta </a:t>
            </a:r>
            <a:r>
              <a:rPr lang="es-EC" dirty="0" smtClean="0">
                <a:solidFill>
                  <a:schemeClr val="bg1"/>
                </a:solidFill>
                <a:latin typeface="Advent Pro" panose="020B0604020202020204" charset="0"/>
              </a:rPr>
              <a:t>con un legado cultural, </a:t>
            </a:r>
            <a:r>
              <a:rPr lang="es-EC" b="1" dirty="0" smtClean="0">
                <a:solidFill>
                  <a:schemeClr val="bg1"/>
                </a:solidFill>
                <a:latin typeface="Advent Pro" panose="020B0604020202020204" charset="0"/>
              </a:rPr>
              <a:t>de 11 elementos</a:t>
            </a:r>
            <a:r>
              <a:rPr lang="es-EC" dirty="0" smtClean="0">
                <a:solidFill>
                  <a:schemeClr val="bg1"/>
                </a:solidFill>
                <a:latin typeface="Advent Pro" panose="020B0604020202020204" charset="0"/>
              </a:rPr>
              <a:t>, siendo </a:t>
            </a:r>
            <a:r>
              <a:rPr lang="es-EC" b="1" dirty="0" smtClean="0">
                <a:solidFill>
                  <a:schemeClr val="bg1"/>
                </a:solidFill>
                <a:latin typeface="Advent Pro" panose="020B0604020202020204" charset="0"/>
              </a:rPr>
              <a:t>la más representativa </a:t>
            </a:r>
            <a:r>
              <a:rPr lang="es-EC" dirty="0" smtClean="0">
                <a:solidFill>
                  <a:schemeClr val="bg1"/>
                </a:solidFill>
                <a:latin typeface="Advent Pro" panose="020B0604020202020204" charset="0"/>
              </a:rPr>
              <a:t>para la parroquia y aún vigente la </a:t>
            </a:r>
            <a:r>
              <a:rPr lang="es-EC" b="1" dirty="0" smtClean="0">
                <a:solidFill>
                  <a:schemeClr val="bg1"/>
                </a:solidFill>
                <a:latin typeface="Advent Pro" panose="020B0604020202020204" charset="0"/>
              </a:rPr>
              <a:t>Fiesta de la Virgen de Agua Santa</a:t>
            </a:r>
            <a:r>
              <a:rPr lang="es-EC" dirty="0" smtClean="0">
                <a:solidFill>
                  <a:schemeClr val="bg1"/>
                </a:solidFill>
                <a:latin typeface="Advent Pro" panose="020B0604020202020204" charset="0"/>
              </a:rPr>
              <a:t>, pues eminentemente la parroquia es devota pues dicen los pobladores le deben bastante a la virgen por protegerlos del volcán. </a:t>
            </a:r>
            <a:endParaRPr lang="en-US" dirty="0" smtClean="0">
              <a:solidFill>
                <a:schemeClr val="bg1"/>
              </a:solidFill>
              <a:latin typeface="Advent Pro" panose="020B0604020202020204" charset="0"/>
            </a:endParaRPr>
          </a:p>
          <a:p>
            <a:pPr algn="just"/>
            <a:endParaRPr lang="en-US" dirty="0"/>
          </a:p>
        </p:txBody>
      </p:sp>
      <p:pic>
        <p:nvPicPr>
          <p:cNvPr id="6" name="Imagen 5"/>
          <p:cNvPicPr/>
          <p:nvPr/>
        </p:nvPicPr>
        <p:blipFill rotWithShape="1">
          <a:blip r:embed="rId3">
            <a:extLst>
              <a:ext uri="{28A0092B-C50C-407E-A947-70E740481C1C}">
                <a14:useLocalDpi xmlns:a14="http://schemas.microsoft.com/office/drawing/2010/main" val="0"/>
              </a:ext>
            </a:extLst>
          </a:blip>
          <a:srcRect t="6645"/>
          <a:stretch/>
        </p:blipFill>
        <p:spPr bwMode="auto">
          <a:xfrm>
            <a:off x="6452919" y="775554"/>
            <a:ext cx="1961515" cy="1176123"/>
          </a:xfrm>
          <a:prstGeom prst="rect">
            <a:avLst/>
          </a:prstGeom>
          <a:noFill/>
          <a:ln w="38100">
            <a:solidFill>
              <a:srgbClr val="00B0F0"/>
            </a:solidFill>
          </a:ln>
        </p:spPr>
      </p:pic>
      <p:pic>
        <p:nvPicPr>
          <p:cNvPr id="7" name="Imagen 6" descr="Las brujas voladora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8" y="3331723"/>
            <a:ext cx="1930400" cy="1285240"/>
          </a:xfrm>
          <a:prstGeom prst="rect">
            <a:avLst/>
          </a:prstGeom>
          <a:noFill/>
          <a:ln w="38100">
            <a:solidFill>
              <a:srgbClr val="00B0F0"/>
            </a:solidFill>
          </a:ln>
        </p:spPr>
      </p:pic>
      <p:pic>
        <p:nvPicPr>
          <p:cNvPr id="8" name="Imagen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2920" y="2701803"/>
            <a:ext cx="1961515" cy="1259840"/>
          </a:xfrm>
          <a:prstGeom prst="rect">
            <a:avLst/>
          </a:prstGeom>
          <a:noFill/>
          <a:ln w="38100">
            <a:solidFill>
              <a:srgbClr val="00B0F0"/>
            </a:solidFill>
          </a:ln>
        </p:spPr>
      </p:pic>
      <p:pic>
        <p:nvPicPr>
          <p:cNvPr id="9" name="Imagen 8"/>
          <p:cNvPicPr/>
          <p:nvPr/>
        </p:nvPicPr>
        <p:blipFill>
          <a:blip r:embed="rId6">
            <a:extLst>
              <a:ext uri="{28A0092B-C50C-407E-A947-70E740481C1C}">
                <a14:useLocalDpi xmlns:a14="http://schemas.microsoft.com/office/drawing/2010/main" val="0"/>
              </a:ext>
            </a:extLst>
          </a:blip>
          <a:stretch>
            <a:fillRect/>
          </a:stretch>
        </p:blipFill>
        <p:spPr>
          <a:xfrm>
            <a:off x="3697957" y="3107427"/>
            <a:ext cx="1961515" cy="1259840"/>
          </a:xfrm>
          <a:prstGeom prst="rect">
            <a:avLst/>
          </a:prstGeom>
          <a:ln w="38100">
            <a:solidFill>
              <a:srgbClr val="00B0F0"/>
            </a:solidFill>
          </a:ln>
        </p:spPr>
      </p:pic>
    </p:spTree>
    <p:extLst>
      <p:ext uri="{BB962C8B-B14F-4D97-AF65-F5344CB8AC3E}">
        <p14:creationId xmlns:p14="http://schemas.microsoft.com/office/powerpoint/2010/main" val="2188430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23413" y="145413"/>
            <a:ext cx="4120588"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BF4A"/>
              </a:solidFill>
              <a:effectLst/>
              <a:uLnTx/>
              <a:uFillTx/>
              <a:latin typeface="Arial"/>
              <a:ea typeface="+mn-ea"/>
              <a:cs typeface="+mn-cs"/>
              <a:sym typeface="Arial"/>
            </a:endParaRPr>
          </a:p>
        </p:txBody>
      </p:sp>
      <p:sp>
        <p:nvSpPr>
          <p:cNvPr id="4" name="Título 1"/>
          <p:cNvSpPr txBox="1">
            <a:spLocks/>
          </p:cNvSpPr>
          <p:nvPr/>
        </p:nvSpPr>
        <p:spPr>
          <a:xfrm>
            <a:off x="6918019" y="207989"/>
            <a:ext cx="2361063"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lang="es-ES" sz="3200" dirty="0" smtClean="0">
                <a:solidFill>
                  <a:srgbClr val="FCBF4A"/>
                </a:solidFill>
              </a:rPr>
              <a:t>RIO NEGRO</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
        <p:nvSpPr>
          <p:cNvPr id="5" name="Marcador de contenido 2"/>
          <p:cNvSpPr txBox="1">
            <a:spLocks/>
          </p:cNvSpPr>
          <p:nvPr/>
        </p:nvSpPr>
        <p:spPr>
          <a:xfrm>
            <a:off x="2961311" y="1121568"/>
            <a:ext cx="5710445" cy="1955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s-ES" dirty="0">
                <a:solidFill>
                  <a:srgbClr val="2D406A"/>
                </a:solidFill>
                <a:latin typeface="Advent Pro" panose="020B0604020202020204" charset="0"/>
              </a:rPr>
              <a:t>De acuerdo al registro del </a:t>
            </a:r>
            <a:r>
              <a:rPr lang="es-ES" b="1" dirty="0">
                <a:solidFill>
                  <a:srgbClr val="2D406A"/>
                </a:solidFill>
                <a:latin typeface="Advent Pro" panose="020B0604020202020204" charset="0"/>
              </a:rPr>
              <a:t>SIPCE, </a:t>
            </a:r>
            <a:r>
              <a:rPr lang="es-ES" dirty="0">
                <a:solidFill>
                  <a:srgbClr val="2D406A"/>
                </a:solidFill>
                <a:latin typeface="Advent Pro" panose="020B0604020202020204" charset="0"/>
              </a:rPr>
              <a:t>la parroquia </a:t>
            </a:r>
            <a:r>
              <a:rPr lang="es-ES" b="1" dirty="0">
                <a:solidFill>
                  <a:srgbClr val="2D406A"/>
                </a:solidFill>
                <a:latin typeface="Advent Pro" panose="020B0604020202020204" charset="0"/>
              </a:rPr>
              <a:t>cuenta con 7 elementos patrimoniales. </a:t>
            </a:r>
            <a:r>
              <a:rPr lang="es-ES" dirty="0">
                <a:solidFill>
                  <a:srgbClr val="2D406A"/>
                </a:solidFill>
                <a:latin typeface="Advent Pro" panose="020B0604020202020204" charset="0"/>
              </a:rPr>
              <a:t>En la categoría de </a:t>
            </a:r>
            <a:r>
              <a:rPr lang="es-ES" b="1" dirty="0">
                <a:solidFill>
                  <a:srgbClr val="2D406A"/>
                </a:solidFill>
                <a:latin typeface="Advent Pro" panose="020B0604020202020204" charset="0"/>
              </a:rPr>
              <a:t>saberes ancestrales </a:t>
            </a:r>
            <a:r>
              <a:rPr lang="es-ES" dirty="0">
                <a:solidFill>
                  <a:srgbClr val="2D406A"/>
                </a:solidFill>
                <a:latin typeface="Advent Pro" panose="020B0604020202020204" charset="0"/>
              </a:rPr>
              <a:t>se encuentran 2 preparaciones típicas de la zona, como el de la </a:t>
            </a:r>
            <a:r>
              <a:rPr lang="es-ES" b="1" dirty="0">
                <a:solidFill>
                  <a:srgbClr val="2D406A"/>
                </a:solidFill>
                <a:latin typeface="Advent Pro" panose="020B0604020202020204" charset="0"/>
              </a:rPr>
              <a:t>trucha frita </a:t>
            </a:r>
            <a:r>
              <a:rPr lang="es-ES" dirty="0">
                <a:solidFill>
                  <a:srgbClr val="2D406A"/>
                </a:solidFill>
                <a:latin typeface="Advent Pro" panose="020B0604020202020204" charset="0"/>
              </a:rPr>
              <a:t>y </a:t>
            </a:r>
            <a:r>
              <a:rPr lang="es-ES" b="1" dirty="0">
                <a:solidFill>
                  <a:srgbClr val="2D406A"/>
                </a:solidFill>
                <a:latin typeface="Advent Pro" panose="020B0604020202020204" charset="0"/>
              </a:rPr>
              <a:t>el maito</a:t>
            </a:r>
            <a:r>
              <a:rPr lang="es-ES" dirty="0">
                <a:solidFill>
                  <a:srgbClr val="2D406A"/>
                </a:solidFill>
                <a:latin typeface="Advent Pro" panose="020B0604020202020204" charset="0"/>
              </a:rPr>
              <a:t>, platos que le han dado prestigio a la parroquia y atrae a una gran cantidad de turistas. También hay </a:t>
            </a:r>
            <a:r>
              <a:rPr lang="es-ES" b="1" dirty="0">
                <a:solidFill>
                  <a:srgbClr val="2D406A"/>
                </a:solidFill>
                <a:latin typeface="Advent Pro" panose="020B0604020202020204" charset="0"/>
              </a:rPr>
              <a:t>5 puentes catalogados </a:t>
            </a:r>
            <a:r>
              <a:rPr lang="es-ES" dirty="0">
                <a:solidFill>
                  <a:srgbClr val="2D406A"/>
                </a:solidFill>
                <a:latin typeface="Advent Pro" panose="020B0604020202020204" charset="0"/>
              </a:rPr>
              <a:t>como</a:t>
            </a:r>
            <a:r>
              <a:rPr lang="es-ES" b="1" dirty="0">
                <a:solidFill>
                  <a:srgbClr val="2D406A"/>
                </a:solidFill>
                <a:latin typeface="Advent Pro" panose="020B0604020202020204" charset="0"/>
              </a:rPr>
              <a:t> patrimonio </a:t>
            </a:r>
            <a:r>
              <a:rPr lang="es-ES" dirty="0">
                <a:solidFill>
                  <a:srgbClr val="2D406A"/>
                </a:solidFill>
                <a:latin typeface="Advent Pro" panose="020B0604020202020204" charset="0"/>
              </a:rPr>
              <a:t>en la parroquia que han servido como </a:t>
            </a:r>
            <a:r>
              <a:rPr lang="es-ES" b="1" dirty="0">
                <a:solidFill>
                  <a:srgbClr val="2D406A"/>
                </a:solidFill>
                <a:latin typeface="Advent Pro" panose="020B0604020202020204" charset="0"/>
              </a:rPr>
              <a:t>nexo de comunicación </a:t>
            </a:r>
            <a:r>
              <a:rPr lang="es-ES" dirty="0">
                <a:solidFill>
                  <a:srgbClr val="2D406A"/>
                </a:solidFill>
                <a:latin typeface="Advent Pro" panose="020B0604020202020204" charset="0"/>
              </a:rPr>
              <a:t>y </a:t>
            </a:r>
            <a:r>
              <a:rPr lang="es-ES" dirty="0" smtClean="0">
                <a:solidFill>
                  <a:srgbClr val="2D406A"/>
                </a:solidFill>
                <a:latin typeface="Advent Pro" panose="020B0604020202020204" charset="0"/>
              </a:rPr>
              <a:t>han </a:t>
            </a:r>
            <a:r>
              <a:rPr lang="es-ES" b="1" dirty="0">
                <a:solidFill>
                  <a:srgbClr val="2D406A"/>
                </a:solidFill>
                <a:latin typeface="Advent Pro" panose="020B0604020202020204" charset="0"/>
              </a:rPr>
              <a:t>sobrevivido</a:t>
            </a:r>
            <a:r>
              <a:rPr lang="es-ES" dirty="0">
                <a:solidFill>
                  <a:srgbClr val="2D406A"/>
                </a:solidFill>
                <a:latin typeface="Advent Pro" panose="020B0604020202020204" charset="0"/>
              </a:rPr>
              <a:t> a </a:t>
            </a:r>
            <a:r>
              <a:rPr lang="es-ES" b="1" dirty="0">
                <a:solidFill>
                  <a:srgbClr val="2D406A"/>
                </a:solidFill>
                <a:latin typeface="Advent Pro" panose="020B0604020202020204" charset="0"/>
              </a:rPr>
              <a:t>siniestros naturales </a:t>
            </a:r>
            <a:r>
              <a:rPr lang="es-ES" dirty="0">
                <a:solidFill>
                  <a:srgbClr val="2D406A"/>
                </a:solidFill>
                <a:latin typeface="Advent Pro" panose="020B0604020202020204" charset="0"/>
              </a:rPr>
              <a:t>como terremotos. </a:t>
            </a:r>
          </a:p>
        </p:txBody>
      </p:sp>
      <p:pic>
        <p:nvPicPr>
          <p:cNvPr id="13" name="Imagen 12"/>
          <p:cNvPicPr/>
          <p:nvPr/>
        </p:nvPicPr>
        <p:blipFill rotWithShape="1">
          <a:blip r:embed="rId2">
            <a:extLst>
              <a:ext uri="{28A0092B-C50C-407E-A947-70E740481C1C}">
                <a14:useLocalDpi xmlns:a14="http://schemas.microsoft.com/office/drawing/2010/main" val="0"/>
              </a:ext>
            </a:extLst>
          </a:blip>
          <a:srcRect b="8266"/>
          <a:stretch/>
        </p:blipFill>
        <p:spPr bwMode="auto">
          <a:xfrm>
            <a:off x="3274320" y="3329442"/>
            <a:ext cx="1961515" cy="1259840"/>
          </a:xfrm>
          <a:prstGeom prst="rect">
            <a:avLst/>
          </a:prstGeom>
          <a:ln w="38100">
            <a:solidFill>
              <a:srgbClr val="002060"/>
            </a:solidFill>
          </a:ln>
          <a:extLst>
            <a:ext uri="{53640926-AAD7-44D8-BBD7-CCE9431645EC}">
              <a14:shadowObscured xmlns:a14="http://schemas.microsoft.com/office/drawing/2010/main"/>
            </a:ext>
          </a:extLst>
        </p:spPr>
      </p:pic>
      <p:pic>
        <p:nvPicPr>
          <p:cNvPr id="14" name="Imagen 13"/>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137035" y="3329442"/>
            <a:ext cx="1961515" cy="1259840"/>
          </a:xfrm>
          <a:prstGeom prst="rect">
            <a:avLst/>
          </a:prstGeom>
          <a:ln w="38100">
            <a:solidFill>
              <a:srgbClr val="002060"/>
            </a:solidFill>
          </a:ln>
        </p:spPr>
      </p:pic>
      <p:pic>
        <p:nvPicPr>
          <p:cNvPr id="15" name="Imagen 14"/>
          <p:cNvPicPr/>
          <p:nvPr/>
        </p:nvPicPr>
        <p:blipFill>
          <a:blip r:embed="rId5" cstate="print">
            <a:extLst>
              <a:ext uri="{28A0092B-C50C-407E-A947-70E740481C1C}">
                <a14:useLocalDpi xmlns:a14="http://schemas.microsoft.com/office/drawing/2010/main" val="0"/>
              </a:ext>
            </a:extLst>
          </a:blip>
          <a:stretch>
            <a:fillRect/>
          </a:stretch>
        </p:blipFill>
        <p:spPr>
          <a:xfrm>
            <a:off x="566064" y="2099237"/>
            <a:ext cx="1961515" cy="1259840"/>
          </a:xfrm>
          <a:prstGeom prst="rect">
            <a:avLst/>
          </a:prstGeom>
          <a:ln w="38100">
            <a:solidFill>
              <a:srgbClr val="002060"/>
            </a:solidFill>
          </a:ln>
        </p:spPr>
      </p:pic>
    </p:spTree>
    <p:extLst>
      <p:ext uri="{BB962C8B-B14F-4D97-AF65-F5344CB8AC3E}">
        <p14:creationId xmlns:p14="http://schemas.microsoft.com/office/powerpoint/2010/main" val="907996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97690"/>
            <a:ext cx="2165681" cy="603953"/>
          </a:xfrm>
          <a:prstGeom prst="rect">
            <a:avLst/>
          </a:prstGeom>
        </p:spPr>
      </p:pic>
      <p:sp>
        <p:nvSpPr>
          <p:cNvPr id="4" name="Título 1"/>
          <p:cNvSpPr txBox="1">
            <a:spLocks/>
          </p:cNvSpPr>
          <p:nvPr/>
        </p:nvSpPr>
        <p:spPr>
          <a:xfrm>
            <a:off x="390068" y="419194"/>
            <a:ext cx="1896000" cy="481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kumimoji="0" lang="es-ES" sz="3200" b="0" i="0" u="none" strike="noStrike" kern="0" cap="none" spc="0" normalizeH="0" baseline="0" noProof="0" dirty="0" smtClean="0">
                <a:ln>
                  <a:noFill/>
                </a:ln>
                <a:solidFill>
                  <a:srgbClr val="2D406A"/>
                </a:solidFill>
                <a:effectLst/>
                <a:uLnTx/>
                <a:uFillTx/>
                <a:latin typeface="Anton"/>
                <a:sym typeface="Anton"/>
              </a:rPr>
              <a:t>RIO VERDE</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
        <p:nvSpPr>
          <p:cNvPr id="5" name="Marcador de contenido 2"/>
          <p:cNvSpPr txBox="1">
            <a:spLocks/>
          </p:cNvSpPr>
          <p:nvPr/>
        </p:nvSpPr>
        <p:spPr>
          <a:xfrm>
            <a:off x="390068" y="1185235"/>
            <a:ext cx="5512674" cy="12763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dirty="0">
                <a:solidFill>
                  <a:schemeClr val="bg1"/>
                </a:solidFill>
                <a:latin typeface="Advent Pro" panose="020B0604020202020204" charset="0"/>
              </a:rPr>
              <a:t>En el registro del</a:t>
            </a:r>
            <a:r>
              <a:rPr lang="es-EC" b="1" dirty="0">
                <a:solidFill>
                  <a:schemeClr val="bg1"/>
                </a:solidFill>
                <a:latin typeface="Advent Pro" panose="020B0604020202020204" charset="0"/>
              </a:rPr>
              <a:t> SIPCE </a:t>
            </a:r>
            <a:r>
              <a:rPr lang="es-EC" dirty="0" smtClean="0">
                <a:solidFill>
                  <a:schemeClr val="bg1"/>
                </a:solidFill>
                <a:latin typeface="Advent Pro" panose="020B0604020202020204" charset="0"/>
              </a:rPr>
              <a:t>consta </a:t>
            </a:r>
            <a:r>
              <a:rPr lang="es-EC" b="1" dirty="0" smtClean="0">
                <a:solidFill>
                  <a:schemeClr val="bg1"/>
                </a:solidFill>
                <a:latin typeface="Advent Pro" panose="020B0604020202020204" charset="0"/>
              </a:rPr>
              <a:t>registrado </a:t>
            </a:r>
            <a:r>
              <a:rPr lang="es-EC" b="1" dirty="0">
                <a:solidFill>
                  <a:schemeClr val="bg1"/>
                </a:solidFill>
                <a:latin typeface="Advent Pro" panose="020B0604020202020204" charset="0"/>
              </a:rPr>
              <a:t>4 elementos </a:t>
            </a:r>
            <a:r>
              <a:rPr lang="es-EC" dirty="0">
                <a:solidFill>
                  <a:schemeClr val="bg1"/>
                </a:solidFill>
                <a:latin typeface="Advent Pro" panose="020B0604020202020204" charset="0"/>
              </a:rPr>
              <a:t>patrimoniales, tales como los </a:t>
            </a:r>
            <a:r>
              <a:rPr lang="es-EC" b="1" dirty="0">
                <a:solidFill>
                  <a:schemeClr val="bg1"/>
                </a:solidFill>
                <a:latin typeface="Advent Pro" panose="020B0604020202020204" charset="0"/>
              </a:rPr>
              <a:t>vestigios</a:t>
            </a:r>
            <a:r>
              <a:rPr lang="es-EC" dirty="0">
                <a:solidFill>
                  <a:schemeClr val="bg1"/>
                </a:solidFill>
                <a:latin typeface="Advent Pro" panose="020B0604020202020204" charset="0"/>
              </a:rPr>
              <a:t> de lo que iba a ser </a:t>
            </a:r>
            <a:r>
              <a:rPr lang="es-EC" b="1" dirty="0">
                <a:solidFill>
                  <a:schemeClr val="bg1"/>
                </a:solidFill>
                <a:latin typeface="Advent Pro" panose="020B0604020202020204" charset="0"/>
              </a:rPr>
              <a:t>la primera hidroeléctrica </a:t>
            </a:r>
            <a:r>
              <a:rPr lang="es-EC" dirty="0">
                <a:solidFill>
                  <a:schemeClr val="bg1"/>
                </a:solidFill>
                <a:latin typeface="Advent Pro" panose="020B0604020202020204" charset="0"/>
              </a:rPr>
              <a:t>del país, pero que finalmente por una mala administración no se concretó, también se halla un </a:t>
            </a:r>
            <a:r>
              <a:rPr lang="es-EC" b="1" dirty="0">
                <a:solidFill>
                  <a:schemeClr val="bg1"/>
                </a:solidFill>
                <a:latin typeface="Advent Pro" panose="020B0604020202020204" charset="0"/>
              </a:rPr>
              <a:t>puente</a:t>
            </a:r>
            <a:r>
              <a:rPr lang="es-EC" dirty="0">
                <a:solidFill>
                  <a:schemeClr val="bg1"/>
                </a:solidFill>
                <a:latin typeface="Advent Pro" panose="020B0604020202020204" charset="0"/>
              </a:rPr>
              <a:t> que ha resistido deslaves e inundaciones, una </a:t>
            </a:r>
            <a:r>
              <a:rPr lang="es-EC" b="1" dirty="0">
                <a:solidFill>
                  <a:schemeClr val="bg1"/>
                </a:solidFill>
                <a:latin typeface="Advent Pro" panose="020B0604020202020204" charset="0"/>
              </a:rPr>
              <a:t>vivienda</a:t>
            </a:r>
            <a:r>
              <a:rPr lang="es-EC" dirty="0">
                <a:solidFill>
                  <a:schemeClr val="bg1"/>
                </a:solidFill>
                <a:latin typeface="Advent Pro" panose="020B0604020202020204" charset="0"/>
              </a:rPr>
              <a:t> que aún se mantiene en pie y es el domicilio de sus moradores y una</a:t>
            </a:r>
            <a:r>
              <a:rPr lang="es-EC" b="1" dirty="0">
                <a:solidFill>
                  <a:schemeClr val="bg1"/>
                </a:solidFill>
                <a:latin typeface="Advent Pro" panose="020B0604020202020204" charset="0"/>
              </a:rPr>
              <a:t> cruz </a:t>
            </a:r>
            <a:r>
              <a:rPr lang="es-EC" dirty="0">
                <a:solidFill>
                  <a:schemeClr val="bg1"/>
                </a:solidFill>
                <a:latin typeface="Advent Pro" panose="020B0604020202020204" charset="0"/>
              </a:rPr>
              <a:t>que brinda protección al caserío de San Francisco.</a:t>
            </a:r>
            <a:endParaRPr lang="en-US" dirty="0">
              <a:solidFill>
                <a:schemeClr val="bg1"/>
              </a:solidFill>
              <a:latin typeface="Advent Pro" panose="020B060402020202020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bg1"/>
              </a:solidFill>
              <a:effectLst/>
              <a:uLnTx/>
              <a:uFillTx/>
              <a:latin typeface="Arial"/>
              <a:cs typeface="Arial"/>
              <a:sym typeface="Arial"/>
            </a:endParaRPr>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540213" y="3024545"/>
            <a:ext cx="1961515" cy="1259840"/>
          </a:xfrm>
          <a:prstGeom prst="rect">
            <a:avLst/>
          </a:prstGeom>
          <a:noFill/>
          <a:ln w="38100">
            <a:solidFill>
              <a:srgbClr val="00B0F0"/>
            </a:solidFill>
          </a:ln>
        </p:spPr>
      </p:pic>
      <p:pic>
        <p:nvPicPr>
          <p:cNvPr id="11" name="Imagen 10"/>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9768"/>
          <a:stretch/>
        </p:blipFill>
        <p:spPr bwMode="auto">
          <a:xfrm>
            <a:off x="6652188" y="1764705"/>
            <a:ext cx="1961515" cy="1259840"/>
          </a:xfrm>
          <a:prstGeom prst="rect">
            <a:avLst/>
          </a:prstGeom>
          <a:ln w="38100">
            <a:solidFill>
              <a:srgbClr val="00B0F0"/>
            </a:solidFill>
          </a:ln>
          <a:extLst>
            <a:ext uri="{53640926-AAD7-44D8-BBD7-CCE9431645EC}">
              <a14:shadowObscured xmlns:a14="http://schemas.microsoft.com/office/drawing/2010/main"/>
            </a:ext>
          </a:extLst>
        </p:spPr>
      </p:pic>
      <p:pic>
        <p:nvPicPr>
          <p:cNvPr id="12" name="Imagen 11"/>
          <p:cNvPicPr/>
          <p:nvPr/>
        </p:nvPicPr>
        <p:blipFill>
          <a:blip r:embed="rId6">
            <a:grayscl/>
            <a:extLst>
              <a:ext uri="{28A0092B-C50C-407E-A947-70E740481C1C}">
                <a14:useLocalDpi xmlns:a14="http://schemas.microsoft.com/office/drawing/2010/main" val="0"/>
              </a:ext>
            </a:extLst>
          </a:blip>
          <a:stretch>
            <a:fillRect/>
          </a:stretch>
        </p:blipFill>
        <p:spPr>
          <a:xfrm>
            <a:off x="3941227" y="3043218"/>
            <a:ext cx="1961515" cy="1259840"/>
          </a:xfrm>
          <a:prstGeom prst="rect">
            <a:avLst/>
          </a:prstGeom>
          <a:ln w="38100">
            <a:solidFill>
              <a:srgbClr val="00B0F0"/>
            </a:solidFill>
          </a:ln>
        </p:spPr>
      </p:pic>
    </p:spTree>
    <p:extLst>
      <p:ext uri="{BB962C8B-B14F-4D97-AF65-F5344CB8AC3E}">
        <p14:creationId xmlns:p14="http://schemas.microsoft.com/office/powerpoint/2010/main" val="352454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23413" y="145413"/>
            <a:ext cx="4120588"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BF4A"/>
              </a:solidFill>
              <a:effectLst/>
              <a:uLnTx/>
              <a:uFillTx/>
              <a:latin typeface="Arial"/>
              <a:ea typeface="+mn-ea"/>
              <a:cs typeface="+mn-cs"/>
              <a:sym typeface="Arial"/>
            </a:endParaRPr>
          </a:p>
        </p:txBody>
      </p:sp>
      <p:sp>
        <p:nvSpPr>
          <p:cNvPr id="4" name="Título 1"/>
          <p:cNvSpPr txBox="1">
            <a:spLocks/>
          </p:cNvSpPr>
          <p:nvPr/>
        </p:nvSpPr>
        <p:spPr>
          <a:xfrm>
            <a:off x="7765576" y="256815"/>
            <a:ext cx="1378424"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lang="es-ES" sz="3200" noProof="0" dirty="0" smtClean="0">
                <a:solidFill>
                  <a:srgbClr val="FCBF4A"/>
                </a:solidFill>
              </a:rPr>
              <a:t>ULBA</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
        <p:nvSpPr>
          <p:cNvPr id="5" name="Marcador de contenido 2"/>
          <p:cNvSpPr txBox="1">
            <a:spLocks/>
          </p:cNvSpPr>
          <p:nvPr/>
        </p:nvSpPr>
        <p:spPr>
          <a:xfrm>
            <a:off x="189754" y="1964180"/>
            <a:ext cx="6490702" cy="16042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dirty="0">
                <a:solidFill>
                  <a:srgbClr val="002060"/>
                </a:solidFill>
                <a:latin typeface="Advent Pro" panose="020B0604020202020204" charset="0"/>
              </a:rPr>
              <a:t>En el registro del SIPCE constan 14 elementos </a:t>
            </a:r>
            <a:r>
              <a:rPr lang="es-EC" dirty="0" smtClean="0">
                <a:solidFill>
                  <a:srgbClr val="002060"/>
                </a:solidFill>
                <a:latin typeface="Advent Pro" panose="020B0604020202020204" charset="0"/>
              </a:rPr>
              <a:t>patrimoniales. Existe </a:t>
            </a:r>
            <a:r>
              <a:rPr lang="es-EC" dirty="0">
                <a:solidFill>
                  <a:srgbClr val="002060"/>
                </a:solidFill>
                <a:latin typeface="Advent Pro" panose="020B0604020202020204" charset="0"/>
              </a:rPr>
              <a:t>1 </a:t>
            </a:r>
            <a:r>
              <a:rPr lang="es-EC" b="1" dirty="0">
                <a:solidFill>
                  <a:srgbClr val="002060"/>
                </a:solidFill>
                <a:latin typeface="Advent Pro" panose="020B0604020202020204" charset="0"/>
              </a:rPr>
              <a:t>juego tradicional </a:t>
            </a:r>
            <a:r>
              <a:rPr lang="es-EC" dirty="0">
                <a:solidFill>
                  <a:srgbClr val="002060"/>
                </a:solidFill>
                <a:latin typeface="Advent Pro" panose="020B0604020202020204" charset="0"/>
              </a:rPr>
              <a:t>como el del </a:t>
            </a:r>
            <a:r>
              <a:rPr lang="es-EC" b="1" dirty="0">
                <a:solidFill>
                  <a:srgbClr val="002060"/>
                </a:solidFill>
                <a:latin typeface="Advent Pro" panose="020B0604020202020204" charset="0"/>
              </a:rPr>
              <a:t>gallo </a:t>
            </a:r>
            <a:r>
              <a:rPr lang="es-EC" b="1" dirty="0" smtClean="0">
                <a:solidFill>
                  <a:srgbClr val="002060"/>
                </a:solidFill>
                <a:latin typeface="Advent Pro" panose="020B0604020202020204" charset="0"/>
              </a:rPr>
              <a:t>enterrado</a:t>
            </a:r>
            <a:r>
              <a:rPr lang="es-EC" b="1" dirty="0">
                <a:solidFill>
                  <a:srgbClr val="002060"/>
                </a:solidFill>
                <a:latin typeface="Advent Pro" panose="020B0604020202020204" charset="0"/>
              </a:rPr>
              <a:t>,</a:t>
            </a:r>
            <a:r>
              <a:rPr lang="es-EC" b="1" dirty="0" smtClean="0">
                <a:solidFill>
                  <a:srgbClr val="002060"/>
                </a:solidFill>
                <a:latin typeface="Advent Pro" panose="020B0604020202020204" charset="0"/>
              </a:rPr>
              <a:t> 2 </a:t>
            </a:r>
            <a:r>
              <a:rPr lang="es-EC" b="1" dirty="0">
                <a:solidFill>
                  <a:srgbClr val="002060"/>
                </a:solidFill>
                <a:latin typeface="Advent Pro" panose="020B0604020202020204" charset="0"/>
              </a:rPr>
              <a:t>fiestas </a:t>
            </a:r>
            <a:r>
              <a:rPr lang="es-EC" dirty="0">
                <a:solidFill>
                  <a:srgbClr val="002060"/>
                </a:solidFill>
                <a:latin typeface="Advent Pro" panose="020B0604020202020204" charset="0"/>
              </a:rPr>
              <a:t>en honor a la </a:t>
            </a:r>
            <a:r>
              <a:rPr lang="es-EC" b="1" dirty="0">
                <a:solidFill>
                  <a:srgbClr val="002060"/>
                </a:solidFill>
                <a:latin typeface="Advent Pro" panose="020B0604020202020204" charset="0"/>
              </a:rPr>
              <a:t>virgen</a:t>
            </a:r>
            <a:r>
              <a:rPr lang="es-EC" dirty="0">
                <a:solidFill>
                  <a:srgbClr val="002060"/>
                </a:solidFill>
                <a:latin typeface="Advent Pro" panose="020B0604020202020204" charset="0"/>
              </a:rPr>
              <a:t>, la primera respecto al milagro de cese de erupción del volcán y la segunda del milagro de la aparición de agua en época de sequía. Otro elemento importante es el saber ancestral </a:t>
            </a:r>
            <a:r>
              <a:rPr lang="es-EC" dirty="0" smtClean="0">
                <a:solidFill>
                  <a:srgbClr val="002060"/>
                </a:solidFill>
                <a:latin typeface="Advent Pro" panose="020B0604020202020204" charset="0"/>
              </a:rPr>
              <a:t>de </a:t>
            </a:r>
            <a:r>
              <a:rPr lang="es-EC" b="1" dirty="0">
                <a:solidFill>
                  <a:srgbClr val="002060"/>
                </a:solidFill>
                <a:latin typeface="Advent Pro" panose="020B0604020202020204" charset="0"/>
              </a:rPr>
              <a:t>la medicina para el colerín, </a:t>
            </a:r>
            <a:r>
              <a:rPr lang="es-EC" dirty="0" smtClean="0">
                <a:solidFill>
                  <a:srgbClr val="002060"/>
                </a:solidFill>
                <a:latin typeface="Advent Pro" panose="020B0604020202020204" charset="0"/>
              </a:rPr>
              <a:t>conocimiento </a:t>
            </a:r>
            <a:r>
              <a:rPr lang="es-EC" dirty="0">
                <a:solidFill>
                  <a:srgbClr val="002060"/>
                </a:solidFill>
                <a:latin typeface="Advent Pro" panose="020B0604020202020204" charset="0"/>
              </a:rPr>
              <a:t>perteneciente a una familia. También existe el registro </a:t>
            </a:r>
            <a:r>
              <a:rPr lang="es-EC" b="1" dirty="0">
                <a:solidFill>
                  <a:srgbClr val="002060"/>
                </a:solidFill>
                <a:latin typeface="Advent Pro" panose="020B0604020202020204" charset="0"/>
              </a:rPr>
              <a:t>del túnel de Ulba </a:t>
            </a:r>
            <a:r>
              <a:rPr lang="es-EC" dirty="0">
                <a:solidFill>
                  <a:srgbClr val="002060"/>
                </a:solidFill>
                <a:latin typeface="Advent Pro" panose="020B0604020202020204" charset="0"/>
              </a:rPr>
              <a:t>como bien patrimonial, pues su legado histórico no debe ser olvidado.</a:t>
            </a:r>
            <a:endParaRPr lang="en-US" dirty="0">
              <a:solidFill>
                <a:srgbClr val="002060"/>
              </a:solidFill>
              <a:latin typeface="Advent Pro" panose="020B060402020202020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dvent Pro" panose="020B0604020202020204" charset="0"/>
              <a:sym typeface="Arial"/>
            </a:endParaRPr>
          </a:p>
        </p:txBody>
      </p:sp>
      <p:pic>
        <p:nvPicPr>
          <p:cNvPr id="6" name="Imagen 5"/>
          <p:cNvPicPr/>
          <p:nvPr/>
        </p:nvPicPr>
        <p:blipFill>
          <a:blip r:embed="rId2">
            <a:grayscl/>
            <a:extLst>
              <a:ext uri="{28A0092B-C50C-407E-A947-70E740481C1C}">
                <a14:useLocalDpi xmlns:a14="http://schemas.microsoft.com/office/drawing/2010/main" val="0"/>
              </a:ext>
            </a:extLst>
          </a:blip>
          <a:stretch>
            <a:fillRect/>
          </a:stretch>
        </p:blipFill>
        <p:spPr>
          <a:xfrm>
            <a:off x="300993" y="3596224"/>
            <a:ext cx="1961515" cy="1259840"/>
          </a:xfrm>
          <a:prstGeom prst="rect">
            <a:avLst/>
          </a:prstGeom>
          <a:ln w="38100">
            <a:solidFill>
              <a:srgbClr val="002060"/>
            </a:solidFill>
          </a:ln>
        </p:spPr>
      </p:pic>
      <p:pic>
        <p:nvPicPr>
          <p:cNvPr id="7" name="Imagen 6"/>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785822" y="909444"/>
            <a:ext cx="1961515" cy="1259840"/>
          </a:xfrm>
          <a:prstGeom prst="rect">
            <a:avLst/>
          </a:prstGeom>
          <a:ln w="38100">
            <a:solidFill>
              <a:srgbClr val="002060"/>
            </a:solid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2932723" y="3596224"/>
            <a:ext cx="1961515" cy="1259840"/>
          </a:xfrm>
          <a:prstGeom prst="rect">
            <a:avLst/>
          </a:prstGeom>
          <a:noFill/>
          <a:ln w="38100">
            <a:solidFill>
              <a:srgbClr val="002060"/>
            </a:solidFill>
          </a:ln>
        </p:spPr>
      </p:pic>
      <p:pic>
        <p:nvPicPr>
          <p:cNvPr id="9" name="Imagen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2723" y="543165"/>
            <a:ext cx="1961515" cy="1259840"/>
          </a:xfrm>
          <a:prstGeom prst="rect">
            <a:avLst/>
          </a:prstGeom>
          <a:noFill/>
          <a:ln w="38100">
            <a:solidFill>
              <a:srgbClr val="002060"/>
            </a:solidFill>
          </a:ln>
        </p:spPr>
      </p:pic>
      <p:pic>
        <p:nvPicPr>
          <p:cNvPr id="10" name="Imagen 9"/>
          <p:cNvPicPr/>
          <p:nvPr/>
        </p:nvPicPr>
        <p:blipFill>
          <a:blip r:embed="rId7" cstate="print">
            <a:extLst>
              <a:ext uri="{28A0092B-C50C-407E-A947-70E740481C1C}">
                <a14:useLocalDpi xmlns:a14="http://schemas.microsoft.com/office/drawing/2010/main" val="0"/>
              </a:ext>
            </a:extLst>
          </a:blip>
          <a:stretch>
            <a:fillRect/>
          </a:stretch>
        </p:blipFill>
        <p:spPr>
          <a:xfrm>
            <a:off x="6784816" y="2336384"/>
            <a:ext cx="1961515" cy="1259840"/>
          </a:xfrm>
          <a:prstGeom prst="rect">
            <a:avLst/>
          </a:prstGeom>
          <a:ln w="38100">
            <a:solidFill>
              <a:srgbClr val="002060"/>
            </a:solidFill>
          </a:ln>
        </p:spPr>
      </p:pic>
      <p:pic>
        <p:nvPicPr>
          <p:cNvPr id="11" name="Imagen 10"/>
          <p:cNvPicPr/>
          <p:nvPr/>
        </p:nvPicPr>
        <p:blipFill>
          <a:blip r:embed="rId8">
            <a:extLst>
              <a:ext uri="{28A0092B-C50C-407E-A947-70E740481C1C}">
                <a14:useLocalDpi xmlns:a14="http://schemas.microsoft.com/office/drawing/2010/main" val="0"/>
              </a:ext>
            </a:extLst>
          </a:blip>
          <a:stretch>
            <a:fillRect/>
          </a:stretch>
        </p:blipFill>
        <p:spPr>
          <a:xfrm>
            <a:off x="5467961" y="3763324"/>
            <a:ext cx="1961515" cy="1259840"/>
          </a:xfrm>
          <a:prstGeom prst="rect">
            <a:avLst/>
          </a:prstGeom>
          <a:ln w="38100">
            <a:solidFill>
              <a:srgbClr val="002060"/>
            </a:solidFill>
          </a:ln>
        </p:spPr>
      </p:pic>
      <p:pic>
        <p:nvPicPr>
          <p:cNvPr id="12" name="Imagen 11"/>
          <p:cNvPicPr/>
          <p:nvPr/>
        </p:nvPicPr>
        <p:blipFill>
          <a:blip r:embed="rId9" cstate="print">
            <a:extLst>
              <a:ext uri="{28A0092B-C50C-407E-A947-70E740481C1C}">
                <a14:useLocalDpi xmlns:a14="http://schemas.microsoft.com/office/drawing/2010/main" val="0"/>
              </a:ext>
            </a:extLst>
          </a:blip>
          <a:stretch>
            <a:fillRect/>
          </a:stretch>
        </p:blipFill>
        <p:spPr>
          <a:xfrm>
            <a:off x="366133" y="543165"/>
            <a:ext cx="1961515" cy="1259840"/>
          </a:xfrm>
          <a:prstGeom prst="rect">
            <a:avLst/>
          </a:prstGeom>
          <a:ln w="38100">
            <a:solidFill>
              <a:srgbClr val="002060"/>
            </a:solidFill>
          </a:ln>
        </p:spPr>
      </p:pic>
    </p:spTree>
    <p:extLst>
      <p:ext uri="{BB962C8B-B14F-4D97-AF65-F5344CB8AC3E}">
        <p14:creationId xmlns:p14="http://schemas.microsoft.com/office/powerpoint/2010/main" val="2898638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520855" y="192543"/>
            <a:ext cx="2561483" cy="6737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1800"/>
              <a:buFont typeface="Anton"/>
              <a:buNone/>
              <a:defRPr sz="1800" b="0" i="0" u="none" strike="noStrike" cap="none">
                <a:solidFill>
                  <a:schemeClr val="dk2"/>
                </a:solidFill>
                <a:latin typeface="Anton"/>
                <a:ea typeface="Anton"/>
                <a:cs typeface="Anton"/>
                <a:sym typeface="Anton"/>
              </a:defRPr>
            </a:lvl9pPr>
          </a:lstStyle>
          <a:p>
            <a:pPr lvl="0">
              <a:buClr>
                <a:srgbClr val="2D406A"/>
              </a:buClr>
              <a:defRPr/>
            </a:pPr>
            <a:r>
              <a:rPr lang="es-ES" sz="3200" dirty="0" smtClean="0">
                <a:solidFill>
                  <a:srgbClr val="FCBF4A"/>
                </a:solidFill>
              </a:rPr>
              <a:t>PROPUESTA 2</a:t>
            </a:r>
            <a:endParaRPr lang="en-US" sz="3200" dirty="0">
              <a:solidFill>
                <a:srgbClr val="2D406A"/>
              </a:solidFill>
            </a:endParaRPr>
          </a:p>
        </p:txBody>
      </p:sp>
      <p:sp>
        <p:nvSpPr>
          <p:cNvPr id="5" name="Marcador de contenido 2"/>
          <p:cNvSpPr txBox="1">
            <a:spLocks/>
          </p:cNvSpPr>
          <p:nvPr/>
        </p:nvSpPr>
        <p:spPr>
          <a:xfrm>
            <a:off x="569664" y="1451801"/>
            <a:ext cx="3551960" cy="301797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endParaRPr lang="es-ES" dirty="0">
              <a:solidFill>
                <a:srgbClr val="FFFFFF"/>
              </a:solidFill>
              <a:latin typeface="Advent Pro" panose="020B0604020202020204" charset="0"/>
            </a:endParaRPr>
          </a:p>
          <a:p>
            <a:pPr lvl="0" algn="just"/>
            <a:r>
              <a:rPr lang="es-ES" dirty="0" smtClean="0">
                <a:solidFill>
                  <a:srgbClr val="FFFFFF"/>
                </a:solidFill>
                <a:latin typeface="Advent Pro" panose="020B0604020202020204" charset="0"/>
              </a:rPr>
              <a:t>- Para el aprovechamiento </a:t>
            </a:r>
            <a:r>
              <a:rPr lang="es-ES" dirty="0">
                <a:solidFill>
                  <a:srgbClr val="FFFFFF"/>
                </a:solidFill>
                <a:latin typeface="Advent Pro" panose="020B0604020202020204" charset="0"/>
              </a:rPr>
              <a:t>del patrimonio del cantón se propone la </a:t>
            </a:r>
            <a:r>
              <a:rPr lang="es-ES" b="1" dirty="0">
                <a:solidFill>
                  <a:srgbClr val="FFFFFF"/>
                </a:solidFill>
                <a:latin typeface="Advent Pro" panose="020B0604020202020204" charset="0"/>
              </a:rPr>
              <a:t>elaboración de 2 rutas culturales </a:t>
            </a:r>
            <a:r>
              <a:rPr lang="es-ES" dirty="0">
                <a:solidFill>
                  <a:srgbClr val="FFFFFF"/>
                </a:solidFill>
                <a:latin typeface="Advent Pro" panose="020B0604020202020204" charset="0"/>
              </a:rPr>
              <a:t>una en </a:t>
            </a:r>
            <a:r>
              <a:rPr lang="es-ES" b="1" dirty="0">
                <a:solidFill>
                  <a:srgbClr val="FFFFFF"/>
                </a:solidFill>
                <a:latin typeface="Advent Pro" panose="020B0604020202020204" charset="0"/>
              </a:rPr>
              <a:t>el día </a:t>
            </a:r>
            <a:r>
              <a:rPr lang="es-ES" dirty="0">
                <a:solidFill>
                  <a:srgbClr val="FFFFFF"/>
                </a:solidFill>
                <a:latin typeface="Advent Pro" panose="020B0604020202020204" charset="0"/>
              </a:rPr>
              <a:t>y otra en </a:t>
            </a:r>
            <a:r>
              <a:rPr lang="es-ES" b="1" dirty="0">
                <a:solidFill>
                  <a:srgbClr val="FFFFFF"/>
                </a:solidFill>
                <a:latin typeface="Advent Pro" panose="020B0604020202020204" charset="0"/>
              </a:rPr>
              <a:t>la noche, </a:t>
            </a:r>
            <a:endParaRPr lang="es-ES" b="1" dirty="0" smtClean="0">
              <a:solidFill>
                <a:srgbClr val="FFFFFF"/>
              </a:solidFill>
              <a:latin typeface="Advent Pro" panose="020B0604020202020204" charset="0"/>
            </a:endParaRPr>
          </a:p>
          <a:p>
            <a:pPr lvl="0" algn="just"/>
            <a:endParaRPr lang="es-ES" dirty="0">
              <a:solidFill>
                <a:srgbClr val="FFFFFF"/>
              </a:solidFill>
              <a:latin typeface="Advent Pro" panose="020B0604020202020204" charset="0"/>
            </a:endParaRPr>
          </a:p>
          <a:p>
            <a:pPr lvl="0" algn="just"/>
            <a:r>
              <a:rPr lang="es-ES" dirty="0" smtClean="0">
                <a:solidFill>
                  <a:srgbClr val="FFFFFF"/>
                </a:solidFill>
                <a:latin typeface="Advent Pro" panose="020B0604020202020204" charset="0"/>
              </a:rPr>
              <a:t>- Se utilizará </a:t>
            </a:r>
            <a:r>
              <a:rPr lang="es-ES" b="1" dirty="0" smtClean="0">
                <a:solidFill>
                  <a:srgbClr val="FFFFFF"/>
                </a:solidFill>
                <a:latin typeface="Advent Pro" panose="020B0604020202020204" charset="0"/>
              </a:rPr>
              <a:t>recursos </a:t>
            </a:r>
            <a:r>
              <a:rPr lang="es-ES" b="1" dirty="0">
                <a:solidFill>
                  <a:srgbClr val="FFFFFF"/>
                </a:solidFill>
                <a:latin typeface="Advent Pro" panose="020B0604020202020204" charset="0"/>
              </a:rPr>
              <a:t>aún no explotados </a:t>
            </a:r>
            <a:endParaRPr lang="es-ES" b="1" dirty="0" smtClean="0">
              <a:solidFill>
                <a:srgbClr val="FFFFFF"/>
              </a:solidFill>
              <a:latin typeface="Advent Pro" panose="020B0604020202020204" charset="0"/>
            </a:endParaRPr>
          </a:p>
          <a:p>
            <a:pPr lvl="0" algn="just"/>
            <a:endParaRPr lang="es-ES" dirty="0">
              <a:solidFill>
                <a:srgbClr val="FFFFFF"/>
              </a:solidFill>
              <a:latin typeface="Advent Pro" panose="020B0604020202020204" charset="0"/>
            </a:endParaRPr>
          </a:p>
          <a:p>
            <a:pPr lvl="0" algn="just"/>
            <a:r>
              <a:rPr lang="es-ES" dirty="0" smtClean="0">
                <a:solidFill>
                  <a:srgbClr val="FFFFFF"/>
                </a:solidFill>
                <a:latin typeface="Advent Pro" panose="020B0604020202020204" charset="0"/>
              </a:rPr>
              <a:t>- Cada </a:t>
            </a:r>
            <a:r>
              <a:rPr lang="es-ES" dirty="0">
                <a:solidFill>
                  <a:srgbClr val="FFFFFF"/>
                </a:solidFill>
                <a:latin typeface="Advent Pro" panose="020B0604020202020204" charset="0"/>
              </a:rPr>
              <a:t>ruta contará con su respectivo </a:t>
            </a:r>
            <a:r>
              <a:rPr lang="es-ES" b="1" dirty="0">
                <a:solidFill>
                  <a:srgbClr val="FFFFFF"/>
                </a:solidFill>
                <a:latin typeface="Advent Pro" panose="020B0604020202020204" charset="0"/>
              </a:rPr>
              <a:t>nombre, slogan, imagotipo, mapa de ruta, recursos existentes, recursos a crear</a:t>
            </a:r>
            <a:r>
              <a:rPr lang="es-ES" dirty="0">
                <a:solidFill>
                  <a:srgbClr val="FFFFFF"/>
                </a:solidFill>
                <a:latin typeface="Advent Pro" panose="020B0604020202020204" charset="0"/>
              </a:rPr>
              <a:t> y su respectiva </a:t>
            </a:r>
            <a:r>
              <a:rPr lang="es-ES" b="1" dirty="0">
                <a:solidFill>
                  <a:srgbClr val="FFFFFF"/>
                </a:solidFill>
                <a:latin typeface="Advent Pro" panose="020B0604020202020204" charset="0"/>
              </a:rPr>
              <a:t>inversión </a:t>
            </a:r>
            <a:r>
              <a:rPr lang="es-ES" dirty="0">
                <a:solidFill>
                  <a:srgbClr val="FFFFFF"/>
                </a:solidFill>
                <a:latin typeface="Advent Pro" panose="020B0604020202020204" charset="0"/>
              </a:rPr>
              <a:t>tentativa. </a:t>
            </a:r>
            <a:endParaRPr lang="es-ES" dirty="0" smtClean="0">
              <a:solidFill>
                <a:srgbClr val="FFFFFF"/>
              </a:solidFill>
              <a:latin typeface="Advent Pro" panose="020B0604020202020204" charset="0"/>
            </a:endParaRPr>
          </a:p>
          <a:p>
            <a:pPr lvl="0" algn="just"/>
            <a:endParaRPr lang="es-ES" dirty="0">
              <a:solidFill>
                <a:srgbClr val="FFFFFF"/>
              </a:solidFill>
              <a:latin typeface="Advent Pro" panose="020B0604020202020204" charset="0"/>
            </a:endParaRPr>
          </a:p>
          <a:p>
            <a:pPr lvl="0" algn="just"/>
            <a:r>
              <a:rPr lang="es-ES" dirty="0" smtClean="0">
                <a:solidFill>
                  <a:srgbClr val="FFFFFF"/>
                </a:solidFill>
                <a:latin typeface="Advent Pro" panose="020B0604020202020204" charset="0"/>
              </a:rPr>
              <a:t>- Por </a:t>
            </a:r>
            <a:r>
              <a:rPr lang="es-ES" dirty="0">
                <a:solidFill>
                  <a:srgbClr val="FFFFFF"/>
                </a:solidFill>
                <a:latin typeface="Advent Pro" panose="020B0604020202020204" charset="0"/>
              </a:rPr>
              <a:t>último, se </a:t>
            </a:r>
            <a:r>
              <a:rPr lang="es-ES" dirty="0" smtClean="0">
                <a:solidFill>
                  <a:srgbClr val="FFFFFF"/>
                </a:solidFill>
                <a:latin typeface="Advent Pro" panose="020B0604020202020204" charset="0"/>
              </a:rPr>
              <a:t>propone </a:t>
            </a:r>
            <a:r>
              <a:rPr lang="es-ES" dirty="0">
                <a:solidFill>
                  <a:srgbClr val="FFFFFF"/>
                </a:solidFill>
                <a:latin typeface="Advent Pro" panose="020B0604020202020204" charset="0"/>
              </a:rPr>
              <a:t>una </a:t>
            </a:r>
            <a:r>
              <a:rPr lang="es-ES" b="1" dirty="0">
                <a:solidFill>
                  <a:srgbClr val="FFFFFF"/>
                </a:solidFill>
                <a:latin typeface="Advent Pro" panose="020B0604020202020204" charset="0"/>
              </a:rPr>
              <a:t>estrategia de difusión </a:t>
            </a:r>
            <a:r>
              <a:rPr lang="es-ES" dirty="0">
                <a:solidFill>
                  <a:srgbClr val="FFFFFF"/>
                </a:solidFill>
                <a:latin typeface="Advent Pro" panose="020B0604020202020204" charset="0"/>
              </a:rPr>
              <a:t>utilizando los medios de comunicación ya existentes en cada </a:t>
            </a:r>
            <a:r>
              <a:rPr lang="es-ES" b="1" dirty="0">
                <a:solidFill>
                  <a:srgbClr val="FFFFFF"/>
                </a:solidFill>
                <a:latin typeface="Advent Pro" panose="020B0604020202020204" charset="0"/>
              </a:rPr>
              <a:t>GAD parroquial y en el GAD Cantonal.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sym typeface="Arial"/>
            </a:endParaRPr>
          </a:p>
        </p:txBody>
      </p:sp>
      <p:cxnSp>
        <p:nvCxnSpPr>
          <p:cNvPr id="8" name="Conector recto 7"/>
          <p:cNvCxnSpPr/>
          <p:nvPr/>
        </p:nvCxnSpPr>
        <p:spPr>
          <a:xfrm>
            <a:off x="1053486" y="1280205"/>
            <a:ext cx="7496219" cy="0"/>
          </a:xfrm>
          <a:prstGeom prst="line">
            <a:avLst/>
          </a:prstGeom>
        </p:spPr>
        <p:style>
          <a:lnRef idx="2">
            <a:schemeClr val="accent4"/>
          </a:lnRef>
          <a:fillRef idx="0">
            <a:schemeClr val="accent4"/>
          </a:fillRef>
          <a:effectRef idx="1">
            <a:schemeClr val="accent4"/>
          </a:effectRef>
          <a:fontRef idx="minor">
            <a:schemeClr val="tx1"/>
          </a:fontRef>
        </p:style>
      </p:cxnSp>
      <p:sp>
        <p:nvSpPr>
          <p:cNvPr id="6" name="Rectángulo 5"/>
          <p:cNvSpPr/>
          <p:nvPr/>
        </p:nvSpPr>
        <p:spPr>
          <a:xfrm>
            <a:off x="3520855" y="778048"/>
            <a:ext cx="2194832" cy="307777"/>
          </a:xfrm>
          <a:prstGeom prst="rect">
            <a:avLst/>
          </a:prstGeom>
        </p:spPr>
        <p:txBody>
          <a:bodyPr wrap="none">
            <a:spAutoFit/>
          </a:bodyPr>
          <a:lstStyle/>
          <a:p>
            <a:r>
              <a:rPr lang="en-US" b="1" dirty="0">
                <a:solidFill>
                  <a:schemeClr val="bg1"/>
                </a:solidFill>
                <a:latin typeface="Advent Pro" panose="020B0604020202020204" charset="0"/>
              </a:rPr>
              <a:t>Ruta cultural interparroquial</a:t>
            </a:r>
          </a:p>
        </p:txBody>
      </p:sp>
      <p:pic>
        <p:nvPicPr>
          <p:cNvPr id="7" name="Imagen 6"/>
          <p:cNvPicPr>
            <a:picLocks noChangeAspect="1"/>
          </p:cNvPicPr>
          <p:nvPr/>
        </p:nvPicPr>
        <p:blipFill>
          <a:blip r:embed="rId2"/>
          <a:stretch>
            <a:fillRect/>
          </a:stretch>
        </p:blipFill>
        <p:spPr>
          <a:xfrm>
            <a:off x="4280820" y="1897663"/>
            <a:ext cx="4458322" cy="2572109"/>
          </a:xfrm>
          <a:prstGeom prst="rect">
            <a:avLst/>
          </a:prstGeom>
          <a:ln w="38100">
            <a:solidFill>
              <a:schemeClr val="accent1">
                <a:lumMod val="75000"/>
              </a:schemeClr>
            </a:solidFill>
          </a:ln>
        </p:spPr>
      </p:pic>
    </p:spTree>
    <p:extLst>
      <p:ext uri="{BB962C8B-B14F-4D97-AF65-F5344CB8AC3E}">
        <p14:creationId xmlns:p14="http://schemas.microsoft.com/office/powerpoint/2010/main" val="401754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23413" y="145413"/>
            <a:ext cx="4120588" cy="63527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BF4A"/>
              </a:solidFill>
              <a:effectLst/>
              <a:uLnTx/>
              <a:uFillTx/>
              <a:latin typeface="Arial"/>
              <a:ea typeface="+mn-ea"/>
              <a:cs typeface="+mn-cs"/>
              <a:sym typeface="Arial"/>
            </a:endParaRPr>
          </a:p>
        </p:txBody>
      </p:sp>
      <p:sp>
        <p:nvSpPr>
          <p:cNvPr id="4" name="Título 1"/>
          <p:cNvSpPr txBox="1">
            <a:spLocks/>
          </p:cNvSpPr>
          <p:nvPr/>
        </p:nvSpPr>
        <p:spPr>
          <a:xfrm>
            <a:off x="6032311" y="270462"/>
            <a:ext cx="3548418"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marL="0" marR="0" lvl="0" indent="0" algn="l" defTabSz="914400" rtl="0" eaLnBrk="1" fontAlgn="auto" latinLnBrk="0" hangingPunct="1">
              <a:lnSpc>
                <a:spcPct val="100000"/>
              </a:lnSpc>
              <a:spcBef>
                <a:spcPts val="0"/>
              </a:spcBef>
              <a:spcAft>
                <a:spcPts val="0"/>
              </a:spcAft>
              <a:buClr>
                <a:srgbClr val="2D406A"/>
              </a:buClr>
              <a:buSzPts val="2400"/>
              <a:buFont typeface="Anton"/>
              <a:buNone/>
              <a:tabLst/>
              <a:defRPr/>
            </a:pPr>
            <a:r>
              <a:rPr lang="es-ES" sz="3200" dirty="0" smtClean="0">
                <a:solidFill>
                  <a:srgbClr val="FCBF4A"/>
                </a:solidFill>
              </a:rPr>
              <a:t>RUTA EN LA NOCHE</a:t>
            </a:r>
            <a:endParaRPr kumimoji="0" lang="en-US" sz="3200" b="0" i="0" u="none" strike="noStrike" kern="0" cap="none" spc="0" normalizeH="0" baseline="0" noProof="0" dirty="0">
              <a:ln>
                <a:noFill/>
              </a:ln>
              <a:solidFill>
                <a:srgbClr val="2D406A"/>
              </a:solidFill>
              <a:effectLst/>
              <a:uLnTx/>
              <a:uFillTx/>
              <a:latin typeface="Anton"/>
              <a:sym typeface="Anton"/>
            </a:endParaRPr>
          </a:p>
        </p:txBody>
      </p:sp>
      <p:sp>
        <p:nvSpPr>
          <p:cNvPr id="12" name="Título 1"/>
          <p:cNvSpPr txBox="1">
            <a:spLocks/>
          </p:cNvSpPr>
          <p:nvPr/>
        </p:nvSpPr>
        <p:spPr>
          <a:xfrm>
            <a:off x="479946" y="924791"/>
            <a:ext cx="3450610" cy="9900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lvl="0"/>
            <a:r>
              <a:rPr lang="es-EC" sz="1400" b="1" dirty="0" smtClean="0">
                <a:latin typeface="Advent Pro" panose="020B0604020202020204" charset="0"/>
              </a:rPr>
              <a:t>- Nombre</a:t>
            </a:r>
            <a:r>
              <a:rPr lang="es-EC" sz="1400" b="1" dirty="0">
                <a:latin typeface="Advent Pro" panose="020B0604020202020204" charset="0"/>
              </a:rPr>
              <a:t>: </a:t>
            </a:r>
            <a:r>
              <a:rPr lang="es-EC" sz="1400" dirty="0">
                <a:latin typeface="Advent Pro" panose="020B0604020202020204" charset="0"/>
              </a:rPr>
              <a:t>reVive Baños de Agua Santa.</a:t>
            </a:r>
            <a:endParaRPr lang="en-US" sz="1400" dirty="0">
              <a:latin typeface="Advent Pro" panose="020B0604020202020204" charset="0"/>
            </a:endParaRPr>
          </a:p>
          <a:p>
            <a:pPr lvl="0"/>
            <a:r>
              <a:rPr lang="es-EC" sz="1400" b="1" dirty="0" smtClean="0">
                <a:latin typeface="Advent Pro" panose="020B0604020202020204" charset="0"/>
              </a:rPr>
              <a:t>- Slogan</a:t>
            </a:r>
            <a:r>
              <a:rPr lang="es-EC" sz="1400" b="1" dirty="0">
                <a:latin typeface="Advent Pro" panose="020B0604020202020204" charset="0"/>
              </a:rPr>
              <a:t>: </a:t>
            </a:r>
            <a:r>
              <a:rPr lang="es-EC" sz="1400" dirty="0">
                <a:latin typeface="Advent Pro" panose="020B0604020202020204" charset="0"/>
              </a:rPr>
              <a:t>“el pasado, es hoy</a:t>
            </a:r>
            <a:r>
              <a:rPr lang="es-EC" sz="1400" dirty="0" smtClean="0">
                <a:latin typeface="Advent Pro" panose="020B0604020202020204" charset="0"/>
              </a:rPr>
              <a:t>”</a:t>
            </a:r>
          </a:p>
          <a:p>
            <a:pPr lvl="0"/>
            <a:r>
              <a:rPr lang="es-EC" sz="1400" b="1" dirty="0" smtClean="0">
                <a:latin typeface="Advent Pro" panose="020B0604020202020204" charset="0"/>
              </a:rPr>
              <a:t>- Imagotipo:</a:t>
            </a:r>
            <a:endParaRPr lang="en-US" sz="1400" b="1" dirty="0">
              <a:latin typeface="Advent Pro" panose="020B0604020202020204" charset="0"/>
            </a:endParaRPr>
          </a:p>
        </p:txBody>
      </p:sp>
      <p:pic>
        <p:nvPicPr>
          <p:cNvPr id="13" name="Imagen 12"/>
          <p:cNvPicPr/>
          <p:nvPr/>
        </p:nvPicPr>
        <p:blipFill rotWithShape="1">
          <a:blip r:embed="rId2">
            <a:extLst>
              <a:ext uri="{28A0092B-C50C-407E-A947-70E740481C1C}">
                <a14:useLocalDpi xmlns:a14="http://schemas.microsoft.com/office/drawing/2010/main" val="0"/>
              </a:ext>
            </a:extLst>
          </a:blip>
          <a:srcRect l="18160" t="26033" r="18026" b="24934"/>
          <a:stretch/>
        </p:blipFill>
        <p:spPr bwMode="auto">
          <a:xfrm>
            <a:off x="595334" y="2128326"/>
            <a:ext cx="3984110" cy="2285018"/>
          </a:xfrm>
          <a:prstGeom prst="rect">
            <a:avLst/>
          </a:prstGeom>
          <a:ln w="38100">
            <a:noFill/>
          </a:ln>
          <a:extLst>
            <a:ext uri="{53640926-AAD7-44D8-BBD7-CCE9431645EC}">
              <a14:shadowObscured xmlns:a14="http://schemas.microsoft.com/office/drawing/2010/main"/>
            </a:ext>
          </a:extLst>
        </p:spPr>
      </p:pic>
      <p:sp>
        <p:nvSpPr>
          <p:cNvPr id="14" name="Título 1"/>
          <p:cNvSpPr txBox="1">
            <a:spLocks/>
          </p:cNvSpPr>
          <p:nvPr/>
        </p:nvSpPr>
        <p:spPr>
          <a:xfrm>
            <a:off x="5120831" y="1598077"/>
            <a:ext cx="3559478" cy="26074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lvl="0"/>
            <a:endParaRPr lang="es-ES" sz="1800" b="1" dirty="0" smtClean="0">
              <a:latin typeface="Advent Pro" panose="020B0604020202020204" charset="0"/>
            </a:endParaRPr>
          </a:p>
          <a:p>
            <a:pPr lvl="0" algn="just"/>
            <a:endParaRPr lang="es-ES" sz="1800" dirty="0">
              <a:latin typeface="Advent Pro" panose="020B0604020202020204" charset="0"/>
            </a:endParaRPr>
          </a:p>
          <a:p>
            <a:pPr lvl="0" algn="just"/>
            <a:r>
              <a:rPr lang="es-ES" sz="1400" b="1" dirty="0" smtClean="0">
                <a:latin typeface="Advent Pro" panose="020B0604020202020204" charset="0"/>
              </a:rPr>
              <a:t>Descripción</a:t>
            </a:r>
            <a:r>
              <a:rPr lang="es-ES" sz="1400" b="1" dirty="0">
                <a:latin typeface="Advent Pro" panose="020B0604020202020204" charset="0"/>
              </a:rPr>
              <a:t>: </a:t>
            </a:r>
            <a:endParaRPr lang="es-ES" sz="1400" b="1" dirty="0" smtClean="0">
              <a:latin typeface="Advent Pro" panose="020B0604020202020204" charset="0"/>
            </a:endParaRPr>
          </a:p>
          <a:p>
            <a:pPr lvl="0" algn="just"/>
            <a:endParaRPr lang="es-ES" sz="1400" b="1" dirty="0" smtClean="0">
              <a:latin typeface="Advent Pro" panose="020B0604020202020204" charset="0"/>
            </a:endParaRPr>
          </a:p>
          <a:p>
            <a:pPr lvl="0" algn="just"/>
            <a:r>
              <a:rPr lang="es-ES" sz="1400" dirty="0" smtClean="0">
                <a:latin typeface="Advent Pro" panose="020B0604020202020204" charset="0"/>
              </a:rPr>
              <a:t>- Atraviesa las parroquias </a:t>
            </a:r>
            <a:r>
              <a:rPr lang="es-ES" sz="1400" b="1" dirty="0" smtClean="0">
                <a:latin typeface="Advent Pro" panose="020B0604020202020204" charset="0"/>
              </a:rPr>
              <a:t>Baños</a:t>
            </a:r>
            <a:r>
              <a:rPr lang="es-ES" sz="1400" dirty="0" smtClean="0">
                <a:latin typeface="Advent Pro" panose="020B0604020202020204" charset="0"/>
              </a:rPr>
              <a:t> </a:t>
            </a:r>
            <a:r>
              <a:rPr lang="es-ES" sz="1400" dirty="0">
                <a:latin typeface="Advent Pro" panose="020B0604020202020204" charset="0"/>
              </a:rPr>
              <a:t>y </a:t>
            </a:r>
            <a:r>
              <a:rPr lang="es-ES" sz="1400" b="1" dirty="0" smtClean="0">
                <a:latin typeface="Advent Pro" panose="020B0604020202020204" charset="0"/>
              </a:rPr>
              <a:t>Lligua </a:t>
            </a:r>
            <a:r>
              <a:rPr lang="es-ES" sz="1400" dirty="0">
                <a:latin typeface="Advent Pro" panose="020B0604020202020204" charset="0"/>
              </a:rPr>
              <a:t>en la </a:t>
            </a:r>
            <a:r>
              <a:rPr lang="es-ES" sz="1400" dirty="0" smtClean="0">
                <a:latin typeface="Advent Pro" panose="020B0604020202020204" charset="0"/>
              </a:rPr>
              <a:t>noche.</a:t>
            </a:r>
          </a:p>
          <a:p>
            <a:pPr lvl="0" algn="just"/>
            <a:endParaRPr lang="es-ES" sz="1400" dirty="0">
              <a:latin typeface="Advent Pro" panose="020B0604020202020204" charset="0"/>
            </a:endParaRPr>
          </a:p>
          <a:p>
            <a:pPr lvl="0" algn="just"/>
            <a:r>
              <a:rPr lang="es-ES" sz="1400" dirty="0" smtClean="0">
                <a:latin typeface="Advent Pro" panose="020B0604020202020204" charset="0"/>
              </a:rPr>
              <a:t>- Consta </a:t>
            </a:r>
            <a:r>
              <a:rPr lang="es-ES" sz="1400" dirty="0">
                <a:latin typeface="Advent Pro" panose="020B0604020202020204" charset="0"/>
              </a:rPr>
              <a:t>con un </a:t>
            </a:r>
            <a:r>
              <a:rPr lang="es-ES" sz="1400" b="1" dirty="0">
                <a:latin typeface="Advent Pro" panose="020B0604020202020204" charset="0"/>
              </a:rPr>
              <a:t>mapa</a:t>
            </a:r>
            <a:r>
              <a:rPr lang="es-ES" sz="1400" dirty="0">
                <a:latin typeface="Advent Pro" panose="020B0604020202020204" charset="0"/>
              </a:rPr>
              <a:t> en el cual se puede evidenciar que está dividida en </a:t>
            </a:r>
            <a:r>
              <a:rPr lang="es-ES" sz="1400" b="1" dirty="0">
                <a:latin typeface="Advent Pro" panose="020B0604020202020204" charset="0"/>
              </a:rPr>
              <a:t>5 puntos</a:t>
            </a:r>
            <a:r>
              <a:rPr lang="es-ES" sz="1400" b="1" dirty="0" smtClean="0">
                <a:latin typeface="Advent Pro" panose="020B0604020202020204" charset="0"/>
              </a:rPr>
              <a:t>.</a:t>
            </a:r>
          </a:p>
          <a:p>
            <a:pPr lvl="0" algn="just"/>
            <a:endParaRPr lang="es-ES" sz="1400" dirty="0" smtClean="0">
              <a:latin typeface="Advent Pro" panose="020B0604020202020204" charset="0"/>
            </a:endParaRPr>
          </a:p>
          <a:p>
            <a:pPr lvl="0" algn="just"/>
            <a:r>
              <a:rPr lang="es-ES" sz="1400" dirty="0" smtClean="0">
                <a:latin typeface="Advent Pro" panose="020B0604020202020204" charset="0"/>
              </a:rPr>
              <a:t>- Se </a:t>
            </a:r>
            <a:r>
              <a:rPr lang="es-ES" sz="1400" dirty="0">
                <a:latin typeface="Advent Pro" panose="020B0604020202020204" charset="0"/>
              </a:rPr>
              <a:t>plantea realizar la </a:t>
            </a:r>
            <a:r>
              <a:rPr lang="es-ES" sz="1400" b="1" dirty="0">
                <a:latin typeface="Advent Pro" panose="020B0604020202020204" charset="0"/>
              </a:rPr>
              <a:t>ruta en la noche </a:t>
            </a:r>
            <a:r>
              <a:rPr lang="es-ES" sz="1400" dirty="0">
                <a:latin typeface="Advent Pro" panose="020B0604020202020204" charset="0"/>
              </a:rPr>
              <a:t>ya </a:t>
            </a:r>
            <a:r>
              <a:rPr lang="es-ES" sz="1400" dirty="0" smtClean="0">
                <a:latin typeface="Advent Pro" panose="020B0604020202020204" charset="0"/>
              </a:rPr>
              <a:t>que, </a:t>
            </a:r>
            <a:r>
              <a:rPr lang="es-ES" sz="1400" dirty="0">
                <a:latin typeface="Advent Pro" panose="020B0604020202020204" charset="0"/>
              </a:rPr>
              <a:t>existe una </a:t>
            </a:r>
            <a:r>
              <a:rPr lang="es-ES" sz="1400" b="1" dirty="0">
                <a:latin typeface="Advent Pro" panose="020B0604020202020204" charset="0"/>
              </a:rPr>
              <a:t>elevada demanda </a:t>
            </a:r>
            <a:r>
              <a:rPr lang="es-ES" sz="1400" dirty="0">
                <a:latin typeface="Advent Pro" panose="020B0604020202020204" charset="0"/>
              </a:rPr>
              <a:t>de turistas en este horario y porque las </a:t>
            </a:r>
            <a:r>
              <a:rPr lang="es-ES" sz="1400" b="1" dirty="0">
                <a:latin typeface="Advent Pro" panose="020B0604020202020204" charset="0"/>
              </a:rPr>
              <a:t>actividades</a:t>
            </a:r>
            <a:r>
              <a:rPr lang="es-ES" sz="1400" dirty="0">
                <a:latin typeface="Advent Pro" panose="020B0604020202020204" charset="0"/>
              </a:rPr>
              <a:t> a realizar se prestan para </a:t>
            </a:r>
            <a:r>
              <a:rPr lang="es-ES" sz="1400" dirty="0" smtClean="0">
                <a:latin typeface="Advent Pro" panose="020B0604020202020204" charset="0"/>
              </a:rPr>
              <a:t>hacerlo.</a:t>
            </a:r>
          </a:p>
          <a:p>
            <a:pPr marL="285750" lvl="0" indent="-285750" algn="just">
              <a:buFontTx/>
              <a:buChar char="-"/>
            </a:pPr>
            <a:endParaRPr lang="es-ES" sz="1400" dirty="0">
              <a:latin typeface="Advent Pro" panose="020B0604020202020204" charset="0"/>
            </a:endParaRPr>
          </a:p>
          <a:p>
            <a:pPr lvl="0" algn="just"/>
            <a:r>
              <a:rPr lang="es-ES" sz="1400" dirty="0" smtClean="0">
                <a:latin typeface="Advent Pro" panose="020B0604020202020204" charset="0"/>
              </a:rPr>
              <a:t>- La pandemia a provocado innovación </a:t>
            </a:r>
            <a:endParaRPr lang="en-US" sz="1400" dirty="0">
              <a:latin typeface="Advent Pro" panose="020B0604020202020204" charset="0"/>
            </a:endParaRPr>
          </a:p>
        </p:txBody>
      </p:sp>
      <p:cxnSp>
        <p:nvCxnSpPr>
          <p:cNvPr id="8" name="Conector recto 7"/>
          <p:cNvCxnSpPr/>
          <p:nvPr/>
        </p:nvCxnSpPr>
        <p:spPr>
          <a:xfrm flipV="1">
            <a:off x="5218250" y="2109667"/>
            <a:ext cx="3364641" cy="1865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Conector recto 9"/>
          <p:cNvCxnSpPr/>
          <p:nvPr/>
        </p:nvCxnSpPr>
        <p:spPr>
          <a:xfrm flipV="1">
            <a:off x="5218250" y="2712932"/>
            <a:ext cx="3364641" cy="18659"/>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Conector recto 10"/>
          <p:cNvCxnSpPr/>
          <p:nvPr/>
        </p:nvCxnSpPr>
        <p:spPr>
          <a:xfrm flipV="1">
            <a:off x="5218250" y="3749778"/>
            <a:ext cx="3364641" cy="1865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47473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val="3699109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653" y="342251"/>
            <a:ext cx="2732665" cy="489021"/>
          </a:xfrm>
        </p:spPr>
        <p:txBody>
          <a:bodyPr/>
          <a:lstStyle/>
          <a:p>
            <a:r>
              <a:rPr lang="es-ES" sz="2800" b="1" dirty="0" smtClean="0">
                <a:latin typeface="Anton" panose="020B0604020202020204" charset="0"/>
              </a:rPr>
              <a:t>INVERSIÓN</a:t>
            </a:r>
            <a:r>
              <a:rPr lang="es-ES" sz="2000" b="1" dirty="0" smtClean="0">
                <a:latin typeface="Advent Pro" panose="020B0604020202020204" charset="0"/>
              </a:rPr>
              <a:t/>
            </a:r>
            <a:br>
              <a:rPr lang="es-ES" sz="2000" b="1" dirty="0" smtClean="0">
                <a:latin typeface="Advent Pro" panose="020B0604020202020204" charset="0"/>
              </a:rPr>
            </a:br>
            <a:r>
              <a:rPr lang="en-US" sz="2400" dirty="0" smtClean="0">
                <a:latin typeface="Advent Pro" panose="020B0604020202020204" charset="0"/>
              </a:rPr>
              <a:t>11200,00</a:t>
            </a:r>
            <a:endParaRPr lang="en-US" sz="2400" dirty="0">
              <a:latin typeface="Advent Pro" panose="020B0604020202020204" charset="0"/>
            </a:endParaRPr>
          </a:p>
        </p:txBody>
      </p:sp>
      <p:pic>
        <p:nvPicPr>
          <p:cNvPr id="7" name="Imagen 6"/>
          <p:cNvPicPr>
            <a:picLocks noChangeAspect="1"/>
          </p:cNvPicPr>
          <p:nvPr/>
        </p:nvPicPr>
        <p:blipFill rotWithShape="1">
          <a:blip r:embed="rId2"/>
          <a:srcRect r="1813" b="1480"/>
          <a:stretch/>
        </p:blipFill>
        <p:spPr>
          <a:xfrm>
            <a:off x="332653" y="1610589"/>
            <a:ext cx="3663176" cy="2088573"/>
          </a:xfrm>
          <a:prstGeom prst="rect">
            <a:avLst/>
          </a:prstGeom>
          <a:ln w="38100">
            <a:solidFill>
              <a:srgbClr val="7030A0"/>
            </a:solidFill>
          </a:ln>
        </p:spPr>
      </p:pic>
      <p:pic>
        <p:nvPicPr>
          <p:cNvPr id="8" name="Imagen 7"/>
          <p:cNvPicPr>
            <a:picLocks noChangeAspect="1"/>
          </p:cNvPicPr>
          <p:nvPr/>
        </p:nvPicPr>
        <p:blipFill>
          <a:blip r:embed="rId3"/>
          <a:stretch>
            <a:fillRect/>
          </a:stretch>
        </p:blipFill>
        <p:spPr>
          <a:xfrm>
            <a:off x="4353471" y="1125884"/>
            <a:ext cx="4572638" cy="3286584"/>
          </a:xfrm>
          <a:prstGeom prst="rect">
            <a:avLst/>
          </a:prstGeom>
          <a:ln w="38100">
            <a:solidFill>
              <a:srgbClr val="FF0000"/>
            </a:solidFill>
          </a:ln>
        </p:spPr>
      </p:pic>
    </p:spTree>
    <p:extLst>
      <p:ext uri="{BB962C8B-B14F-4D97-AF65-F5344CB8AC3E}">
        <p14:creationId xmlns:p14="http://schemas.microsoft.com/office/powerpoint/2010/main" val="343870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5143500"/>
          </a:xfrm>
          <a:prstGeom prst="rect">
            <a:avLst/>
          </a:prstGeom>
        </p:spPr>
      </p:pic>
      <p:sp>
        <p:nvSpPr>
          <p:cNvPr id="12" name="Título 1"/>
          <p:cNvSpPr txBox="1">
            <a:spLocks/>
          </p:cNvSpPr>
          <p:nvPr/>
        </p:nvSpPr>
        <p:spPr>
          <a:xfrm>
            <a:off x="4704302" y="1356169"/>
            <a:ext cx="3640641" cy="9900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lvl="0"/>
            <a:r>
              <a:rPr lang="es-EC" sz="1400" b="1" dirty="0" smtClean="0">
                <a:solidFill>
                  <a:schemeClr val="bg1">
                    <a:lumMod val="20000"/>
                    <a:lumOff val="80000"/>
                  </a:schemeClr>
                </a:solidFill>
                <a:latin typeface="Advent Pro" panose="020B0604020202020204" charset="0"/>
              </a:rPr>
              <a:t>- Nombre</a:t>
            </a:r>
            <a:r>
              <a:rPr lang="es-EC" sz="1400" b="1" dirty="0">
                <a:solidFill>
                  <a:schemeClr val="bg1">
                    <a:lumMod val="20000"/>
                    <a:lumOff val="80000"/>
                  </a:schemeClr>
                </a:solidFill>
                <a:latin typeface="Advent Pro" panose="020B0604020202020204" charset="0"/>
              </a:rPr>
              <a:t>: </a:t>
            </a:r>
            <a:r>
              <a:rPr lang="es-EC" sz="1400" dirty="0" smtClean="0">
                <a:solidFill>
                  <a:schemeClr val="bg1">
                    <a:lumMod val="20000"/>
                    <a:lumOff val="80000"/>
                  </a:schemeClr>
                </a:solidFill>
                <a:latin typeface="Advent Pro" panose="020B0604020202020204" charset="0"/>
              </a:rPr>
              <a:t>reDescubriendo Baños de Agua Santa.</a:t>
            </a:r>
            <a:endParaRPr lang="en-US" sz="1400" dirty="0">
              <a:solidFill>
                <a:schemeClr val="bg1">
                  <a:lumMod val="20000"/>
                  <a:lumOff val="80000"/>
                </a:schemeClr>
              </a:solidFill>
              <a:latin typeface="Advent Pro" panose="020B0604020202020204" charset="0"/>
            </a:endParaRPr>
          </a:p>
          <a:p>
            <a:pPr lvl="0"/>
            <a:r>
              <a:rPr lang="es-EC" sz="1400" b="1" dirty="0" smtClean="0">
                <a:solidFill>
                  <a:schemeClr val="bg1">
                    <a:lumMod val="20000"/>
                    <a:lumOff val="80000"/>
                  </a:schemeClr>
                </a:solidFill>
                <a:latin typeface="Advent Pro" panose="020B0604020202020204" charset="0"/>
              </a:rPr>
              <a:t>- Slogan</a:t>
            </a:r>
            <a:r>
              <a:rPr lang="es-EC" sz="1400" b="1" dirty="0">
                <a:solidFill>
                  <a:schemeClr val="bg1">
                    <a:lumMod val="20000"/>
                    <a:lumOff val="80000"/>
                  </a:schemeClr>
                </a:solidFill>
                <a:latin typeface="Advent Pro" panose="020B0604020202020204" charset="0"/>
              </a:rPr>
              <a:t>: </a:t>
            </a:r>
            <a:r>
              <a:rPr lang="es-EC" sz="1400" dirty="0" smtClean="0">
                <a:solidFill>
                  <a:schemeClr val="bg1">
                    <a:lumMod val="20000"/>
                    <a:lumOff val="80000"/>
                  </a:schemeClr>
                </a:solidFill>
                <a:latin typeface="Advent Pro" panose="020B0604020202020204" charset="0"/>
              </a:rPr>
              <a:t>“Porque Baños Vive”</a:t>
            </a:r>
          </a:p>
          <a:p>
            <a:pPr lvl="0"/>
            <a:r>
              <a:rPr lang="es-EC" sz="1400" b="1" dirty="0" smtClean="0">
                <a:solidFill>
                  <a:schemeClr val="bg1">
                    <a:lumMod val="20000"/>
                    <a:lumOff val="80000"/>
                  </a:schemeClr>
                </a:solidFill>
                <a:latin typeface="Advent Pro" panose="020B0604020202020204" charset="0"/>
              </a:rPr>
              <a:t>- Imagotipo:</a:t>
            </a:r>
            <a:endParaRPr lang="en-US" sz="1400" b="1" dirty="0">
              <a:solidFill>
                <a:schemeClr val="bg1">
                  <a:lumMod val="20000"/>
                  <a:lumOff val="80000"/>
                </a:schemeClr>
              </a:solidFill>
              <a:latin typeface="Advent Pro" panose="020B0604020202020204" charset="0"/>
            </a:endParaRPr>
          </a:p>
        </p:txBody>
      </p:sp>
      <p:sp>
        <p:nvSpPr>
          <p:cNvPr id="14" name="Título 1"/>
          <p:cNvSpPr txBox="1">
            <a:spLocks/>
          </p:cNvSpPr>
          <p:nvPr/>
        </p:nvSpPr>
        <p:spPr>
          <a:xfrm>
            <a:off x="479946" y="1462996"/>
            <a:ext cx="3559478" cy="26074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nton"/>
              <a:buNone/>
              <a:defRPr sz="2400" b="0" i="0" u="none" strike="noStrike" cap="none">
                <a:solidFill>
                  <a:schemeClr val="dk2"/>
                </a:solidFill>
                <a:latin typeface="Anton"/>
                <a:ea typeface="Anton"/>
                <a:cs typeface="Anton"/>
                <a:sym typeface="Anton"/>
              </a:defRPr>
            </a:lvl1pPr>
            <a:lvl2pPr marR="0" lvl="1"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2800"/>
              <a:buFont typeface="Anton"/>
              <a:buNone/>
              <a:defRPr sz="2800" b="0" i="0" u="none" strike="noStrike" cap="none">
                <a:solidFill>
                  <a:schemeClr val="dk2"/>
                </a:solidFill>
                <a:latin typeface="Anton"/>
                <a:ea typeface="Anton"/>
                <a:cs typeface="Anton"/>
                <a:sym typeface="Anton"/>
              </a:defRPr>
            </a:lvl9pPr>
          </a:lstStyle>
          <a:p>
            <a:pPr lvl="0"/>
            <a:endParaRPr lang="es-ES" sz="1800" b="1" dirty="0" smtClean="0">
              <a:solidFill>
                <a:schemeClr val="bg1">
                  <a:lumMod val="20000"/>
                  <a:lumOff val="80000"/>
                </a:schemeClr>
              </a:solidFill>
              <a:latin typeface="Advent Pro" panose="020B0604020202020204" charset="0"/>
            </a:endParaRPr>
          </a:p>
          <a:p>
            <a:pPr lvl="0" algn="just"/>
            <a:endParaRPr lang="es-ES" sz="1800" dirty="0">
              <a:solidFill>
                <a:schemeClr val="bg1">
                  <a:lumMod val="20000"/>
                  <a:lumOff val="80000"/>
                </a:schemeClr>
              </a:solidFill>
              <a:latin typeface="Advent Pro" panose="020B0604020202020204" charset="0"/>
            </a:endParaRPr>
          </a:p>
          <a:p>
            <a:pPr lvl="0" algn="just"/>
            <a:r>
              <a:rPr lang="es-ES" sz="1400" b="1" dirty="0" smtClean="0">
                <a:solidFill>
                  <a:schemeClr val="bg1">
                    <a:lumMod val="20000"/>
                    <a:lumOff val="80000"/>
                  </a:schemeClr>
                </a:solidFill>
                <a:latin typeface="Advent Pro" panose="020B0604020202020204" charset="0"/>
              </a:rPr>
              <a:t>Descripción</a:t>
            </a:r>
            <a:r>
              <a:rPr lang="es-ES" sz="1400" b="1" dirty="0">
                <a:solidFill>
                  <a:schemeClr val="bg1">
                    <a:lumMod val="20000"/>
                    <a:lumOff val="80000"/>
                  </a:schemeClr>
                </a:solidFill>
                <a:latin typeface="Advent Pro" panose="020B0604020202020204" charset="0"/>
              </a:rPr>
              <a:t>: </a:t>
            </a:r>
            <a:endParaRPr lang="es-ES" sz="1400" b="1" dirty="0" smtClean="0">
              <a:solidFill>
                <a:schemeClr val="bg1">
                  <a:lumMod val="20000"/>
                  <a:lumOff val="80000"/>
                </a:schemeClr>
              </a:solidFill>
              <a:latin typeface="Advent Pro" panose="020B0604020202020204" charset="0"/>
            </a:endParaRPr>
          </a:p>
          <a:p>
            <a:pPr lvl="0" algn="just"/>
            <a:endParaRPr lang="es-ES" sz="1400" b="1" dirty="0" smtClean="0">
              <a:solidFill>
                <a:schemeClr val="bg1">
                  <a:lumMod val="20000"/>
                  <a:lumOff val="80000"/>
                </a:schemeClr>
              </a:solidFill>
              <a:latin typeface="Advent Pro" panose="020B0604020202020204" charset="0"/>
            </a:endParaRPr>
          </a:p>
          <a:p>
            <a:pPr lvl="0" algn="just"/>
            <a:r>
              <a:rPr lang="es-ES" sz="1400" dirty="0" smtClean="0">
                <a:solidFill>
                  <a:schemeClr val="bg1">
                    <a:lumMod val="20000"/>
                    <a:lumOff val="80000"/>
                  </a:schemeClr>
                </a:solidFill>
                <a:latin typeface="Advent Pro" panose="020B0604020202020204" charset="0"/>
              </a:rPr>
              <a:t>- Atraviesa las parroquias </a:t>
            </a:r>
            <a:r>
              <a:rPr lang="es-ES" sz="1400" b="1" dirty="0">
                <a:solidFill>
                  <a:schemeClr val="bg1">
                    <a:lumMod val="20000"/>
                    <a:lumOff val="80000"/>
                  </a:schemeClr>
                </a:solidFill>
                <a:latin typeface="Advent Pro" panose="020B0604020202020204" charset="0"/>
              </a:rPr>
              <a:t>Ulba, Rio Negro y Rio Verde, las cuales relativamente se encuentran juntas, para conocer lo más representativo de su patrimonio cultural</a:t>
            </a:r>
            <a:r>
              <a:rPr lang="es-ES" sz="1400" b="1" dirty="0" smtClean="0">
                <a:solidFill>
                  <a:schemeClr val="bg1">
                    <a:lumMod val="20000"/>
                    <a:lumOff val="80000"/>
                  </a:schemeClr>
                </a:solidFill>
                <a:latin typeface="Advent Pro" panose="020B0604020202020204" charset="0"/>
              </a:rPr>
              <a:t>.</a:t>
            </a:r>
            <a:endParaRPr lang="es-ES" sz="1400" dirty="0">
              <a:solidFill>
                <a:schemeClr val="bg1">
                  <a:lumMod val="20000"/>
                  <a:lumOff val="80000"/>
                </a:schemeClr>
              </a:solidFill>
              <a:latin typeface="Advent Pro" panose="020B0604020202020204" charset="0"/>
            </a:endParaRPr>
          </a:p>
          <a:p>
            <a:pPr lvl="0" algn="just"/>
            <a:endParaRPr lang="es-ES" sz="1400" dirty="0" smtClean="0">
              <a:solidFill>
                <a:schemeClr val="bg1">
                  <a:lumMod val="20000"/>
                  <a:lumOff val="80000"/>
                </a:schemeClr>
              </a:solidFill>
              <a:latin typeface="Advent Pro" panose="020B0604020202020204" charset="0"/>
            </a:endParaRPr>
          </a:p>
          <a:p>
            <a:pPr lvl="0" algn="just"/>
            <a:r>
              <a:rPr lang="es-ES" sz="1400" dirty="0" smtClean="0">
                <a:solidFill>
                  <a:schemeClr val="bg1">
                    <a:lumMod val="20000"/>
                    <a:lumOff val="80000"/>
                  </a:schemeClr>
                </a:solidFill>
                <a:latin typeface="Advent Pro" panose="020B0604020202020204" charset="0"/>
              </a:rPr>
              <a:t>-Consta </a:t>
            </a:r>
            <a:r>
              <a:rPr lang="es-ES" sz="1400" dirty="0">
                <a:solidFill>
                  <a:schemeClr val="bg1">
                    <a:lumMod val="20000"/>
                    <a:lumOff val="80000"/>
                  </a:schemeClr>
                </a:solidFill>
                <a:latin typeface="Advent Pro" panose="020B0604020202020204" charset="0"/>
              </a:rPr>
              <a:t>con un </a:t>
            </a:r>
            <a:r>
              <a:rPr lang="es-ES" sz="1400" b="1" dirty="0">
                <a:solidFill>
                  <a:schemeClr val="bg1">
                    <a:lumMod val="20000"/>
                    <a:lumOff val="80000"/>
                  </a:schemeClr>
                </a:solidFill>
                <a:latin typeface="Advent Pro" panose="020B0604020202020204" charset="0"/>
              </a:rPr>
              <a:t>mapa</a:t>
            </a:r>
            <a:r>
              <a:rPr lang="es-ES" sz="1400" dirty="0">
                <a:solidFill>
                  <a:schemeClr val="bg1">
                    <a:lumMod val="20000"/>
                    <a:lumOff val="80000"/>
                  </a:schemeClr>
                </a:solidFill>
                <a:latin typeface="Advent Pro" panose="020B0604020202020204" charset="0"/>
              </a:rPr>
              <a:t> en el cual se puede evidenciar que está dividida en </a:t>
            </a:r>
            <a:r>
              <a:rPr lang="es-ES" sz="1400" b="1" dirty="0">
                <a:solidFill>
                  <a:schemeClr val="bg1">
                    <a:lumMod val="20000"/>
                    <a:lumOff val="80000"/>
                  </a:schemeClr>
                </a:solidFill>
                <a:latin typeface="Advent Pro" panose="020B0604020202020204" charset="0"/>
              </a:rPr>
              <a:t>9</a:t>
            </a:r>
            <a:r>
              <a:rPr lang="es-ES" sz="1400" b="1" dirty="0" smtClean="0">
                <a:solidFill>
                  <a:schemeClr val="bg1">
                    <a:lumMod val="20000"/>
                    <a:lumOff val="80000"/>
                  </a:schemeClr>
                </a:solidFill>
                <a:latin typeface="Advent Pro" panose="020B0604020202020204" charset="0"/>
              </a:rPr>
              <a:t> </a:t>
            </a:r>
            <a:r>
              <a:rPr lang="es-ES" sz="1400" b="1" dirty="0">
                <a:solidFill>
                  <a:schemeClr val="bg1">
                    <a:lumMod val="20000"/>
                    <a:lumOff val="80000"/>
                  </a:schemeClr>
                </a:solidFill>
                <a:latin typeface="Advent Pro" panose="020B0604020202020204" charset="0"/>
              </a:rPr>
              <a:t>puntos</a:t>
            </a:r>
            <a:r>
              <a:rPr lang="es-ES" sz="1400" b="1" dirty="0" smtClean="0">
                <a:solidFill>
                  <a:schemeClr val="bg1">
                    <a:lumMod val="20000"/>
                    <a:lumOff val="80000"/>
                  </a:schemeClr>
                </a:solidFill>
                <a:latin typeface="Advent Pro" panose="020B0604020202020204" charset="0"/>
              </a:rPr>
              <a:t>.</a:t>
            </a:r>
          </a:p>
          <a:p>
            <a:pPr lvl="0" algn="just"/>
            <a:endParaRPr lang="es-ES" sz="1400" dirty="0" smtClean="0">
              <a:solidFill>
                <a:schemeClr val="bg1">
                  <a:lumMod val="20000"/>
                  <a:lumOff val="80000"/>
                </a:schemeClr>
              </a:solidFill>
              <a:latin typeface="Advent Pro" panose="020B0604020202020204" charset="0"/>
            </a:endParaRPr>
          </a:p>
          <a:p>
            <a:pPr lvl="0" algn="just"/>
            <a:r>
              <a:rPr lang="es-ES" sz="1400" dirty="0" smtClean="0">
                <a:solidFill>
                  <a:schemeClr val="bg1">
                    <a:lumMod val="20000"/>
                    <a:lumOff val="80000"/>
                  </a:schemeClr>
                </a:solidFill>
                <a:latin typeface="Advent Pro" panose="020B0604020202020204" charset="0"/>
              </a:rPr>
              <a:t>- Se </a:t>
            </a:r>
            <a:r>
              <a:rPr lang="es-ES" sz="1400" dirty="0">
                <a:solidFill>
                  <a:schemeClr val="bg1">
                    <a:lumMod val="20000"/>
                    <a:lumOff val="80000"/>
                  </a:schemeClr>
                </a:solidFill>
                <a:latin typeface="Advent Pro" panose="020B0604020202020204" charset="0"/>
              </a:rPr>
              <a:t>plantea </a:t>
            </a:r>
            <a:r>
              <a:rPr lang="es-ES" sz="1400" b="1" dirty="0" smtClean="0">
                <a:solidFill>
                  <a:schemeClr val="bg1">
                    <a:lumMod val="20000"/>
                    <a:lumOff val="80000"/>
                  </a:schemeClr>
                </a:solidFill>
                <a:latin typeface="Advent Pro" panose="020B0604020202020204" charset="0"/>
              </a:rPr>
              <a:t>realizar en el día </a:t>
            </a:r>
            <a:r>
              <a:rPr lang="es-ES" sz="1400" dirty="0" smtClean="0">
                <a:solidFill>
                  <a:schemeClr val="bg1">
                    <a:lumMod val="20000"/>
                    <a:lumOff val="80000"/>
                  </a:schemeClr>
                </a:solidFill>
                <a:latin typeface="Advent Pro" panose="020B0604020202020204" charset="0"/>
              </a:rPr>
              <a:t>para disfrutar de la </a:t>
            </a:r>
            <a:r>
              <a:rPr lang="es-ES" sz="1400" b="1" dirty="0" smtClean="0">
                <a:solidFill>
                  <a:schemeClr val="bg1">
                    <a:lumMod val="20000"/>
                    <a:lumOff val="80000"/>
                  </a:schemeClr>
                </a:solidFill>
                <a:latin typeface="Advent Pro" panose="020B0604020202020204" charset="0"/>
              </a:rPr>
              <a:t>cultura</a:t>
            </a:r>
            <a:r>
              <a:rPr lang="es-ES" sz="1400" dirty="0" smtClean="0">
                <a:solidFill>
                  <a:schemeClr val="bg1">
                    <a:lumMod val="20000"/>
                    <a:lumOff val="80000"/>
                  </a:schemeClr>
                </a:solidFill>
                <a:latin typeface="Advent Pro" panose="020B0604020202020204" charset="0"/>
              </a:rPr>
              <a:t> junto a </a:t>
            </a:r>
            <a:r>
              <a:rPr lang="es-ES" sz="1400" b="1" dirty="0" smtClean="0">
                <a:solidFill>
                  <a:schemeClr val="bg1">
                    <a:lumMod val="20000"/>
                    <a:lumOff val="80000"/>
                  </a:schemeClr>
                </a:solidFill>
                <a:latin typeface="Advent Pro" panose="020B0604020202020204" charset="0"/>
              </a:rPr>
              <a:t>la naturaleza</a:t>
            </a:r>
          </a:p>
        </p:txBody>
      </p:sp>
      <p:cxnSp>
        <p:nvCxnSpPr>
          <p:cNvPr id="8" name="Conector recto 7"/>
          <p:cNvCxnSpPr/>
          <p:nvPr/>
        </p:nvCxnSpPr>
        <p:spPr>
          <a:xfrm flipV="1">
            <a:off x="634699" y="2870716"/>
            <a:ext cx="3364641" cy="186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634699" y="3470580"/>
            <a:ext cx="3364641" cy="18659"/>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Imagen 14"/>
          <p:cNvPicPr>
            <a:picLocks noChangeAspect="1"/>
          </p:cNvPicPr>
          <p:nvPr/>
        </p:nvPicPr>
        <p:blipFill>
          <a:blip r:embed="rId3"/>
          <a:stretch>
            <a:fillRect/>
          </a:stretch>
        </p:blipFill>
        <p:spPr>
          <a:xfrm>
            <a:off x="0" y="311717"/>
            <a:ext cx="4120587" cy="613074"/>
          </a:xfrm>
          <a:prstGeom prst="rect">
            <a:avLst/>
          </a:prstGeom>
        </p:spPr>
      </p:pic>
      <p:sp>
        <p:nvSpPr>
          <p:cNvPr id="16" name="Título 1"/>
          <p:cNvSpPr txBox="1">
            <a:spLocks/>
          </p:cNvSpPr>
          <p:nvPr/>
        </p:nvSpPr>
        <p:spPr>
          <a:xfrm>
            <a:off x="479946" y="316521"/>
            <a:ext cx="3527145" cy="48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Anton"/>
              <a:buNone/>
              <a:defRPr sz="3600" b="0" i="0" u="none" strike="noStrike" cap="none">
                <a:solidFill>
                  <a:schemeClr val="dk1"/>
                </a:solidFill>
                <a:latin typeface="Anton"/>
                <a:ea typeface="Anton"/>
                <a:cs typeface="Anton"/>
                <a:sym typeface="Anton"/>
              </a:defRPr>
            </a:lvl1pPr>
            <a:lvl2pPr marR="0" lvl="1"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2pPr>
            <a:lvl3pPr marR="0" lvl="2"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3pPr>
            <a:lvl4pPr marR="0" lvl="3"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4pPr>
            <a:lvl5pPr marR="0" lvl="4"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5pPr>
            <a:lvl6pPr marR="0" lvl="5"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6pPr>
            <a:lvl7pPr marR="0" lvl="6"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7pPr>
            <a:lvl8pPr marR="0" lvl="7"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8pPr>
            <a:lvl9pPr marR="0" lvl="8" algn="l" rtl="0">
              <a:lnSpc>
                <a:spcPct val="100000"/>
              </a:lnSpc>
              <a:spcBef>
                <a:spcPts val="0"/>
              </a:spcBef>
              <a:spcAft>
                <a:spcPts val="0"/>
              </a:spcAft>
              <a:buClr>
                <a:schemeClr val="dk2"/>
              </a:buClr>
              <a:buSzPts val="3600"/>
              <a:buFont typeface="Anton"/>
              <a:buNone/>
              <a:defRPr sz="3600" b="0" i="0" u="none" strike="noStrike" cap="none">
                <a:solidFill>
                  <a:schemeClr val="dk2"/>
                </a:solidFill>
                <a:latin typeface="Anton"/>
                <a:ea typeface="Anton"/>
                <a:cs typeface="Anton"/>
                <a:sym typeface="Anton"/>
              </a:defRPr>
            </a:lvl9pPr>
          </a:lstStyle>
          <a:p>
            <a:r>
              <a:rPr lang="es-ES" sz="3200" dirty="0" smtClean="0">
                <a:solidFill>
                  <a:srgbClr val="002060"/>
                </a:solidFill>
              </a:rPr>
              <a:t>RUTA EN EL DIA</a:t>
            </a:r>
            <a:endParaRPr lang="en-US" sz="3200" dirty="0">
              <a:solidFill>
                <a:srgbClr val="002060"/>
              </a:solidFill>
            </a:endParaRPr>
          </a:p>
        </p:txBody>
      </p:sp>
      <p:pic>
        <p:nvPicPr>
          <p:cNvPr id="17" name="Imagen 16" descr="C:\Users\sony\Desktop\reDESCUBRIENDO.png"/>
          <p:cNvPicPr/>
          <p:nvPr/>
        </p:nvPicPr>
        <p:blipFill rotWithShape="1">
          <a:blip r:embed="rId4">
            <a:extLst>
              <a:ext uri="{28A0092B-C50C-407E-A947-70E740481C1C}">
                <a14:useLocalDpi xmlns:a14="http://schemas.microsoft.com/office/drawing/2010/main" val="0"/>
              </a:ext>
            </a:extLst>
          </a:blip>
          <a:srcRect l="29537" t="32906" r="24118" b="18187"/>
          <a:stretch/>
        </p:blipFill>
        <p:spPr bwMode="auto">
          <a:xfrm>
            <a:off x="4768627" y="2393229"/>
            <a:ext cx="3646170" cy="21920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2448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Users\sony\Desktop\tramo DÍ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112"/>
            <a:ext cx="9144000" cy="5141275"/>
          </a:xfrm>
          <a:prstGeom prst="rect">
            <a:avLst/>
          </a:prstGeom>
          <a:noFill/>
          <a:ln>
            <a:noFill/>
          </a:ln>
        </p:spPr>
      </p:pic>
    </p:spTree>
    <p:extLst>
      <p:ext uri="{BB962C8B-B14F-4D97-AF65-F5344CB8AC3E}">
        <p14:creationId xmlns:p14="http://schemas.microsoft.com/office/powerpoint/2010/main" val="386098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75000"/>
            </a:schemeClr>
          </a:fgClr>
          <a:bgClr>
            <a:schemeClr val="tx1">
              <a:lumMod val="50000"/>
            </a:schemeClr>
          </a:bgClr>
        </a:pattFill>
        <a:effectLst/>
      </p:bgPr>
    </p:bg>
    <p:spTree>
      <p:nvGrpSpPr>
        <p:cNvPr id="1" name="Shape 1379"/>
        <p:cNvGrpSpPr/>
        <p:nvPr/>
      </p:nvGrpSpPr>
      <p:grpSpPr>
        <a:xfrm>
          <a:off x="0" y="0"/>
          <a:ext cx="0" cy="0"/>
          <a:chOff x="0" y="0"/>
          <a:chExt cx="0" cy="0"/>
        </a:xfrm>
      </p:grpSpPr>
      <p:sp>
        <p:nvSpPr>
          <p:cNvPr id="2" name="Título 1"/>
          <p:cNvSpPr>
            <a:spLocks noGrp="1"/>
          </p:cNvSpPr>
          <p:nvPr>
            <p:ph type="ctrTitle"/>
          </p:nvPr>
        </p:nvSpPr>
        <p:spPr>
          <a:xfrm>
            <a:off x="207818" y="437321"/>
            <a:ext cx="3356264" cy="827687"/>
          </a:xfrm>
        </p:spPr>
        <p:txBody>
          <a:bodyPr/>
          <a:lstStyle/>
          <a:p>
            <a:r>
              <a:rPr lang="es-ES" sz="2000" dirty="0" smtClean="0">
                <a:solidFill>
                  <a:schemeClr val="bg1">
                    <a:lumMod val="20000"/>
                    <a:lumOff val="80000"/>
                  </a:schemeClr>
                </a:solidFill>
              </a:rPr>
              <a:t>PLANTEAMIENTO DEL PROBLEMA</a:t>
            </a:r>
            <a:endParaRPr lang="en-US" sz="2000" dirty="0">
              <a:solidFill>
                <a:schemeClr val="bg1">
                  <a:lumMod val="20000"/>
                  <a:lumOff val="80000"/>
                </a:schemeClr>
              </a:solidFill>
            </a:endParaRPr>
          </a:p>
        </p:txBody>
      </p:sp>
      <p:sp>
        <p:nvSpPr>
          <p:cNvPr id="3" name="Subtítulo 2"/>
          <p:cNvSpPr>
            <a:spLocks noGrp="1"/>
          </p:cNvSpPr>
          <p:nvPr>
            <p:ph type="subTitle" idx="1"/>
          </p:nvPr>
        </p:nvSpPr>
        <p:spPr>
          <a:xfrm>
            <a:off x="-263663" y="1156840"/>
            <a:ext cx="3588753" cy="1891234"/>
          </a:xfrm>
        </p:spPr>
        <p:txBody>
          <a:bodyPr/>
          <a:lstStyle/>
          <a:p>
            <a:pPr algn="just"/>
            <a:r>
              <a:rPr lang="es-MX" dirty="0">
                <a:solidFill>
                  <a:schemeClr val="bg1">
                    <a:lumMod val="20000"/>
                    <a:lumOff val="80000"/>
                  </a:schemeClr>
                </a:solidFill>
              </a:rPr>
              <a:t>	Las </a:t>
            </a:r>
            <a:r>
              <a:rPr lang="es-MX" b="1" dirty="0">
                <a:solidFill>
                  <a:schemeClr val="bg1">
                    <a:lumMod val="20000"/>
                    <a:lumOff val="80000"/>
                  </a:schemeClr>
                </a:solidFill>
              </a:rPr>
              <a:t>parroquias cuentan </a:t>
            </a:r>
            <a:r>
              <a:rPr lang="es-MX" dirty="0">
                <a:solidFill>
                  <a:schemeClr val="bg1">
                    <a:lumMod val="20000"/>
                    <a:lumOff val="80000"/>
                  </a:schemeClr>
                </a:solidFill>
              </a:rPr>
              <a:t>con un </a:t>
            </a:r>
            <a:r>
              <a:rPr lang="es-MX" b="1" dirty="0">
                <a:solidFill>
                  <a:schemeClr val="bg1">
                    <a:lumMod val="20000"/>
                    <a:lumOff val="80000"/>
                  </a:schemeClr>
                </a:solidFill>
              </a:rPr>
              <a:t>legado</a:t>
            </a:r>
            <a:r>
              <a:rPr lang="es-MX" dirty="0">
                <a:solidFill>
                  <a:schemeClr val="bg1">
                    <a:lumMod val="20000"/>
                    <a:lumOff val="80000"/>
                  </a:schemeClr>
                </a:solidFill>
              </a:rPr>
              <a:t> </a:t>
            </a:r>
            <a:r>
              <a:rPr lang="es-MX" b="1" dirty="0">
                <a:solidFill>
                  <a:schemeClr val="bg1">
                    <a:lumMod val="20000"/>
                    <a:lumOff val="80000"/>
                  </a:schemeClr>
                </a:solidFill>
              </a:rPr>
              <a:t>cultural</a:t>
            </a:r>
            <a:r>
              <a:rPr lang="es-MX" dirty="0">
                <a:solidFill>
                  <a:schemeClr val="bg1">
                    <a:lumMod val="20000"/>
                    <a:lumOff val="80000"/>
                  </a:schemeClr>
                </a:solidFill>
              </a:rPr>
              <a:t> bastante </a:t>
            </a:r>
            <a:r>
              <a:rPr lang="es-MX" b="1" dirty="0">
                <a:solidFill>
                  <a:schemeClr val="bg1">
                    <a:lumMod val="20000"/>
                    <a:lumOff val="80000"/>
                  </a:schemeClr>
                </a:solidFill>
              </a:rPr>
              <a:t>nutrido</a:t>
            </a:r>
            <a:r>
              <a:rPr lang="es-MX" dirty="0">
                <a:solidFill>
                  <a:schemeClr val="bg1">
                    <a:lumMod val="20000"/>
                    <a:lumOff val="80000"/>
                  </a:schemeClr>
                </a:solidFill>
              </a:rPr>
              <a:t> que se han visto afectadas por el transcurso del tiempo por la falta de conocimiento, pues no existe un registro documentado</a:t>
            </a:r>
          </a:p>
          <a:p>
            <a:endParaRPr lang="en-US" dirty="0"/>
          </a:p>
        </p:txBody>
      </p:sp>
      <p:sp>
        <p:nvSpPr>
          <p:cNvPr id="6" name="Subtítulo 5"/>
          <p:cNvSpPr>
            <a:spLocks noGrp="1"/>
          </p:cNvSpPr>
          <p:nvPr>
            <p:ph type="subTitle" idx="4"/>
          </p:nvPr>
        </p:nvSpPr>
        <p:spPr>
          <a:xfrm>
            <a:off x="4326824" y="1183756"/>
            <a:ext cx="4536621" cy="1124899"/>
          </a:xfrm>
        </p:spPr>
        <p:txBody>
          <a:bodyPr/>
          <a:lstStyle/>
          <a:p>
            <a:r>
              <a:rPr lang="es-MX" dirty="0"/>
              <a:t>	El </a:t>
            </a:r>
            <a:r>
              <a:rPr lang="es-MX" b="1" dirty="0"/>
              <a:t>trabajo</a:t>
            </a:r>
            <a:r>
              <a:rPr lang="es-MX" dirty="0"/>
              <a:t> que hacen los </a:t>
            </a:r>
            <a:r>
              <a:rPr lang="es-MX" b="1" dirty="0"/>
              <a:t>representantes del cantón </a:t>
            </a:r>
            <a:r>
              <a:rPr lang="es-MX" dirty="0"/>
              <a:t>para ampliar y diversificar la </a:t>
            </a:r>
            <a:r>
              <a:rPr lang="es-MX" b="1" dirty="0"/>
              <a:t>oferta turística </a:t>
            </a:r>
            <a:r>
              <a:rPr lang="es-MX" dirty="0"/>
              <a:t>en base a los recursos </a:t>
            </a:r>
            <a:r>
              <a:rPr lang="es-MX" b="1" dirty="0"/>
              <a:t>patrimoniales es insuficiente</a:t>
            </a:r>
          </a:p>
          <a:p>
            <a:endParaRPr lang="en-US" dirty="0"/>
          </a:p>
        </p:txBody>
      </p:sp>
      <p:pic>
        <p:nvPicPr>
          <p:cNvPr id="9" name="Picture 4" descr="Puede ser una imagen de árbol, al aire libre y texto que dice &quot;Postalos de Baños Baños BañosAntigu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8" y="2612760"/>
            <a:ext cx="2949934" cy="2057254"/>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326824" y="4012721"/>
            <a:ext cx="4572000" cy="523220"/>
          </a:xfrm>
          <a:prstGeom prst="rect">
            <a:avLst/>
          </a:prstGeom>
        </p:spPr>
        <p:txBody>
          <a:bodyPr>
            <a:spAutoFit/>
          </a:bodyPr>
          <a:lstStyle/>
          <a:p>
            <a:r>
              <a:rPr lang="es-MX" dirty="0">
                <a:solidFill>
                  <a:srgbClr val="2D406A"/>
                </a:solidFill>
                <a:latin typeface="Advent Pro"/>
                <a:sym typeface="Advent Pro"/>
              </a:rPr>
              <a:t>Vemos </a:t>
            </a:r>
            <a:r>
              <a:rPr lang="es-MX" b="1" dirty="0">
                <a:solidFill>
                  <a:srgbClr val="2D406A"/>
                </a:solidFill>
                <a:latin typeface="Advent Pro"/>
                <a:sym typeface="Advent Pro"/>
              </a:rPr>
              <a:t>la necesidad </a:t>
            </a:r>
            <a:r>
              <a:rPr lang="es-MX" dirty="0">
                <a:solidFill>
                  <a:srgbClr val="2D406A"/>
                </a:solidFill>
                <a:latin typeface="Advent Pro"/>
                <a:sym typeface="Advent Pro"/>
              </a:rPr>
              <a:t>del </a:t>
            </a:r>
            <a:r>
              <a:rPr lang="es-MX" b="1" dirty="0">
                <a:solidFill>
                  <a:srgbClr val="2D406A"/>
                </a:solidFill>
                <a:latin typeface="Advent Pro"/>
                <a:sym typeface="Advent Pro"/>
              </a:rPr>
              <a:t>aprovechamiento</a:t>
            </a:r>
            <a:r>
              <a:rPr lang="es-MX" dirty="0">
                <a:solidFill>
                  <a:srgbClr val="2D406A"/>
                </a:solidFill>
                <a:latin typeface="Advent Pro"/>
                <a:sym typeface="Advent Pro"/>
              </a:rPr>
              <a:t> de la </a:t>
            </a:r>
            <a:r>
              <a:rPr lang="es-MX" b="1" dirty="0">
                <a:solidFill>
                  <a:srgbClr val="2D406A"/>
                </a:solidFill>
                <a:latin typeface="Advent Pro"/>
                <a:sym typeface="Advent Pro"/>
              </a:rPr>
              <a:t>cultura </a:t>
            </a:r>
            <a:r>
              <a:rPr lang="es-MX" dirty="0">
                <a:solidFill>
                  <a:srgbClr val="2D406A"/>
                </a:solidFill>
                <a:latin typeface="Advent Pro"/>
                <a:sym typeface="Advent Pro"/>
              </a:rPr>
              <a:t>como eje de </a:t>
            </a:r>
            <a:r>
              <a:rPr lang="es-MX" b="1" dirty="0">
                <a:solidFill>
                  <a:srgbClr val="2D406A"/>
                </a:solidFill>
                <a:latin typeface="Advent Pro"/>
                <a:sym typeface="Advent Pro"/>
              </a:rPr>
              <a:t>desarrollo local sostenible</a:t>
            </a:r>
            <a:r>
              <a:rPr lang="es-MX" dirty="0">
                <a:solidFill>
                  <a:srgbClr val="2D406A"/>
                </a:solidFill>
                <a:latin typeface="Advent Pro"/>
                <a:sym typeface="Advent Pro"/>
              </a:rPr>
              <a:t>, y planteamos….</a:t>
            </a:r>
            <a:endParaRPr lang="en-US" dirty="0"/>
          </a:p>
        </p:txBody>
      </p:sp>
      <p:grpSp>
        <p:nvGrpSpPr>
          <p:cNvPr id="12" name="Google Shape;1055;p65"/>
          <p:cNvGrpSpPr/>
          <p:nvPr/>
        </p:nvGrpSpPr>
        <p:grpSpPr>
          <a:xfrm>
            <a:off x="4402740" y="3429000"/>
            <a:ext cx="647242" cy="583721"/>
            <a:chOff x="1183250" y="483200"/>
            <a:chExt cx="5243675" cy="4741250"/>
          </a:xfrm>
        </p:grpSpPr>
        <p:sp>
          <p:nvSpPr>
            <p:cNvPr id="13" name="Google Shape;1056;p65"/>
            <p:cNvSpPr/>
            <p:nvPr/>
          </p:nvSpPr>
          <p:spPr>
            <a:xfrm>
              <a:off x="3545300" y="2671825"/>
              <a:ext cx="519000" cy="153225"/>
            </a:xfrm>
            <a:custGeom>
              <a:avLst/>
              <a:gdLst/>
              <a:ahLst/>
              <a:cxnLst/>
              <a:rect l="l" t="t" r="r" b="b"/>
              <a:pathLst>
                <a:path w="20760" h="6129" extrusionOk="0">
                  <a:moveTo>
                    <a:pt x="3064" y="1"/>
                  </a:moveTo>
                  <a:cubicBezTo>
                    <a:pt x="1373" y="1"/>
                    <a:pt x="0" y="1373"/>
                    <a:pt x="0" y="3064"/>
                  </a:cubicBezTo>
                  <a:cubicBezTo>
                    <a:pt x="0" y="4756"/>
                    <a:pt x="1373" y="6128"/>
                    <a:pt x="3064" y="6128"/>
                  </a:cubicBezTo>
                  <a:lnTo>
                    <a:pt x="17696" y="6128"/>
                  </a:lnTo>
                  <a:cubicBezTo>
                    <a:pt x="19387" y="6128"/>
                    <a:pt x="20759" y="4756"/>
                    <a:pt x="20759" y="3064"/>
                  </a:cubicBezTo>
                  <a:cubicBezTo>
                    <a:pt x="20759" y="1373"/>
                    <a:pt x="19387" y="1"/>
                    <a:pt x="17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57;p65"/>
            <p:cNvSpPr/>
            <p:nvPr/>
          </p:nvSpPr>
          <p:spPr>
            <a:xfrm>
              <a:off x="3545300" y="2978200"/>
              <a:ext cx="519000" cy="153200"/>
            </a:xfrm>
            <a:custGeom>
              <a:avLst/>
              <a:gdLst/>
              <a:ahLst/>
              <a:cxnLst/>
              <a:rect l="l" t="t" r="r" b="b"/>
              <a:pathLst>
                <a:path w="20760" h="6128" extrusionOk="0">
                  <a:moveTo>
                    <a:pt x="3064" y="0"/>
                  </a:moveTo>
                  <a:cubicBezTo>
                    <a:pt x="1373" y="0"/>
                    <a:pt x="0" y="1373"/>
                    <a:pt x="0" y="3064"/>
                  </a:cubicBezTo>
                  <a:cubicBezTo>
                    <a:pt x="0" y="4755"/>
                    <a:pt x="1373" y="6127"/>
                    <a:pt x="3064" y="6127"/>
                  </a:cubicBezTo>
                  <a:lnTo>
                    <a:pt x="17696" y="6127"/>
                  </a:lnTo>
                  <a:cubicBezTo>
                    <a:pt x="19387" y="6127"/>
                    <a:pt x="20759" y="4755"/>
                    <a:pt x="20759" y="3064"/>
                  </a:cubicBezTo>
                  <a:cubicBezTo>
                    <a:pt x="20759" y="1373"/>
                    <a:pt x="19387" y="0"/>
                    <a:pt x="17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58;p65"/>
            <p:cNvSpPr/>
            <p:nvPr/>
          </p:nvSpPr>
          <p:spPr>
            <a:xfrm>
              <a:off x="3651900" y="3284550"/>
              <a:ext cx="306400" cy="153200"/>
            </a:xfrm>
            <a:custGeom>
              <a:avLst/>
              <a:gdLst/>
              <a:ahLst/>
              <a:cxnLst/>
              <a:rect l="l" t="t" r="r" b="b"/>
              <a:pathLst>
                <a:path w="12256" h="6128" extrusionOk="0">
                  <a:moveTo>
                    <a:pt x="3064" y="1"/>
                  </a:moveTo>
                  <a:cubicBezTo>
                    <a:pt x="1373" y="1"/>
                    <a:pt x="1" y="1373"/>
                    <a:pt x="1" y="3064"/>
                  </a:cubicBezTo>
                  <a:cubicBezTo>
                    <a:pt x="1" y="4755"/>
                    <a:pt x="1373" y="6128"/>
                    <a:pt x="3064" y="6128"/>
                  </a:cubicBezTo>
                  <a:lnTo>
                    <a:pt x="9192" y="6128"/>
                  </a:lnTo>
                  <a:cubicBezTo>
                    <a:pt x="10883" y="6128"/>
                    <a:pt x="12255" y="4755"/>
                    <a:pt x="12255" y="3064"/>
                  </a:cubicBezTo>
                  <a:cubicBezTo>
                    <a:pt x="12255" y="1373"/>
                    <a:pt x="10883" y="1"/>
                    <a:pt x="9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9;p65"/>
            <p:cNvSpPr/>
            <p:nvPr/>
          </p:nvSpPr>
          <p:spPr>
            <a:xfrm>
              <a:off x="1183250" y="483200"/>
              <a:ext cx="5243675" cy="4741250"/>
            </a:xfrm>
            <a:custGeom>
              <a:avLst/>
              <a:gdLst/>
              <a:ahLst/>
              <a:cxnLst/>
              <a:rect l="l" t="t" r="r" b="b"/>
              <a:pathLst>
                <a:path w="209747" h="189650" extrusionOk="0">
                  <a:moveTo>
                    <a:pt x="15098" y="124358"/>
                  </a:moveTo>
                  <a:lnTo>
                    <a:pt x="19510" y="128794"/>
                  </a:lnTo>
                  <a:cubicBezTo>
                    <a:pt x="19314" y="129211"/>
                    <a:pt x="19167" y="129627"/>
                    <a:pt x="19044" y="130093"/>
                  </a:cubicBezTo>
                  <a:cubicBezTo>
                    <a:pt x="18886" y="130085"/>
                    <a:pt x="18728" y="130081"/>
                    <a:pt x="18571" y="130081"/>
                  </a:cubicBezTo>
                  <a:cubicBezTo>
                    <a:pt x="16780" y="130081"/>
                    <a:pt x="15062" y="130589"/>
                    <a:pt x="13530" y="131490"/>
                  </a:cubicBezTo>
                  <a:lnTo>
                    <a:pt x="10760" y="128696"/>
                  </a:lnTo>
                  <a:cubicBezTo>
                    <a:pt x="10736" y="128696"/>
                    <a:pt x="10736" y="128696"/>
                    <a:pt x="10736" y="128672"/>
                  </a:cubicBezTo>
                  <a:lnTo>
                    <a:pt x="15074" y="124358"/>
                  </a:lnTo>
                  <a:close/>
                  <a:moveTo>
                    <a:pt x="194674" y="124358"/>
                  </a:moveTo>
                  <a:lnTo>
                    <a:pt x="198988" y="128672"/>
                  </a:lnTo>
                  <a:cubicBezTo>
                    <a:pt x="198988" y="128696"/>
                    <a:pt x="198988" y="128696"/>
                    <a:pt x="198988" y="128696"/>
                  </a:cubicBezTo>
                  <a:lnTo>
                    <a:pt x="196145" y="131539"/>
                  </a:lnTo>
                  <a:cubicBezTo>
                    <a:pt x="194870" y="130779"/>
                    <a:pt x="193449" y="130314"/>
                    <a:pt x="191954" y="130191"/>
                  </a:cubicBezTo>
                  <a:cubicBezTo>
                    <a:pt x="191710" y="130162"/>
                    <a:pt x="191465" y="130151"/>
                    <a:pt x="191221" y="130151"/>
                  </a:cubicBezTo>
                  <a:cubicBezTo>
                    <a:pt x="191049" y="130151"/>
                    <a:pt x="190876" y="130156"/>
                    <a:pt x="190704" y="130167"/>
                  </a:cubicBezTo>
                  <a:cubicBezTo>
                    <a:pt x="190581" y="129701"/>
                    <a:pt x="190410" y="129260"/>
                    <a:pt x="190189" y="128819"/>
                  </a:cubicBezTo>
                  <a:lnTo>
                    <a:pt x="194650" y="124358"/>
                  </a:lnTo>
                  <a:close/>
                  <a:moveTo>
                    <a:pt x="26264" y="130647"/>
                  </a:moveTo>
                  <a:cubicBezTo>
                    <a:pt x="26562" y="130647"/>
                    <a:pt x="26867" y="130759"/>
                    <a:pt x="27132" y="131024"/>
                  </a:cubicBezTo>
                  <a:lnTo>
                    <a:pt x="32598" y="136490"/>
                  </a:lnTo>
                  <a:cubicBezTo>
                    <a:pt x="33088" y="136980"/>
                    <a:pt x="33088" y="137740"/>
                    <a:pt x="32769" y="138132"/>
                  </a:cubicBezTo>
                  <a:cubicBezTo>
                    <a:pt x="32745" y="138132"/>
                    <a:pt x="32720" y="138181"/>
                    <a:pt x="32720" y="138205"/>
                  </a:cubicBezTo>
                  <a:cubicBezTo>
                    <a:pt x="32457" y="138535"/>
                    <a:pt x="32073" y="138701"/>
                    <a:pt x="31691" y="138701"/>
                  </a:cubicBezTo>
                  <a:cubicBezTo>
                    <a:pt x="31362" y="138701"/>
                    <a:pt x="31033" y="138578"/>
                    <a:pt x="30784" y="138328"/>
                  </a:cubicBezTo>
                  <a:lnTo>
                    <a:pt x="25318" y="132863"/>
                  </a:lnTo>
                  <a:cubicBezTo>
                    <a:pt x="24356" y="131900"/>
                    <a:pt x="25268" y="130647"/>
                    <a:pt x="26264" y="130647"/>
                  </a:cubicBezTo>
                  <a:close/>
                  <a:moveTo>
                    <a:pt x="183359" y="130738"/>
                  </a:moveTo>
                  <a:cubicBezTo>
                    <a:pt x="183432" y="130738"/>
                    <a:pt x="183507" y="130746"/>
                    <a:pt x="183596" y="130755"/>
                  </a:cubicBezTo>
                  <a:cubicBezTo>
                    <a:pt x="184699" y="130828"/>
                    <a:pt x="185238" y="132127"/>
                    <a:pt x="184405" y="132961"/>
                  </a:cubicBezTo>
                  <a:lnTo>
                    <a:pt x="178939" y="138402"/>
                  </a:lnTo>
                  <a:cubicBezTo>
                    <a:pt x="178669" y="138672"/>
                    <a:pt x="178363" y="138786"/>
                    <a:pt x="178066" y="138786"/>
                  </a:cubicBezTo>
                  <a:cubicBezTo>
                    <a:pt x="177071" y="138786"/>
                    <a:pt x="176188" y="137507"/>
                    <a:pt x="177150" y="136563"/>
                  </a:cubicBezTo>
                  <a:cubicBezTo>
                    <a:pt x="182428" y="131264"/>
                    <a:pt x="182798" y="130738"/>
                    <a:pt x="183359" y="130738"/>
                  </a:cubicBezTo>
                  <a:close/>
                  <a:moveTo>
                    <a:pt x="18605" y="136198"/>
                  </a:moveTo>
                  <a:cubicBezTo>
                    <a:pt x="19460" y="136198"/>
                    <a:pt x="20309" y="136515"/>
                    <a:pt x="21005" y="137201"/>
                  </a:cubicBezTo>
                  <a:lnTo>
                    <a:pt x="27745" y="143941"/>
                  </a:lnTo>
                  <a:cubicBezTo>
                    <a:pt x="29607" y="145803"/>
                    <a:pt x="30514" y="149185"/>
                    <a:pt x="28725" y="150999"/>
                  </a:cubicBezTo>
                  <a:cubicBezTo>
                    <a:pt x="26890" y="152822"/>
                    <a:pt x="25054" y="153735"/>
                    <a:pt x="23231" y="153735"/>
                  </a:cubicBezTo>
                  <a:cubicBezTo>
                    <a:pt x="21452" y="153735"/>
                    <a:pt x="19685" y="152865"/>
                    <a:pt x="17941" y="151122"/>
                  </a:cubicBezTo>
                  <a:cubicBezTo>
                    <a:pt x="12157" y="145338"/>
                    <a:pt x="12721" y="141686"/>
                    <a:pt x="15343" y="137985"/>
                  </a:cubicBezTo>
                  <a:cubicBezTo>
                    <a:pt x="16151" y="136845"/>
                    <a:pt x="17383" y="136198"/>
                    <a:pt x="18605" y="136198"/>
                  </a:cubicBezTo>
                  <a:close/>
                  <a:moveTo>
                    <a:pt x="191133" y="136280"/>
                  </a:moveTo>
                  <a:cubicBezTo>
                    <a:pt x="192342" y="136280"/>
                    <a:pt x="193565" y="136915"/>
                    <a:pt x="194380" y="138058"/>
                  </a:cubicBezTo>
                  <a:cubicBezTo>
                    <a:pt x="197002" y="141759"/>
                    <a:pt x="197566" y="145436"/>
                    <a:pt x="191807" y="151195"/>
                  </a:cubicBezTo>
                  <a:cubicBezTo>
                    <a:pt x="190066" y="152935"/>
                    <a:pt x="188266" y="153800"/>
                    <a:pt x="186472" y="153800"/>
                  </a:cubicBezTo>
                  <a:cubicBezTo>
                    <a:pt x="184627" y="153800"/>
                    <a:pt x="182787" y="152886"/>
                    <a:pt x="181023" y="151073"/>
                  </a:cubicBezTo>
                  <a:cubicBezTo>
                    <a:pt x="179209" y="149259"/>
                    <a:pt x="180140" y="145852"/>
                    <a:pt x="182003" y="144014"/>
                  </a:cubicBezTo>
                  <a:cubicBezTo>
                    <a:pt x="182101" y="143916"/>
                    <a:pt x="182567" y="143450"/>
                    <a:pt x="188718" y="137299"/>
                  </a:cubicBezTo>
                  <a:cubicBezTo>
                    <a:pt x="189413" y="136604"/>
                    <a:pt x="190269" y="136280"/>
                    <a:pt x="191133" y="136280"/>
                  </a:cubicBezTo>
                  <a:close/>
                  <a:moveTo>
                    <a:pt x="174699" y="144308"/>
                  </a:moveTo>
                  <a:cubicBezTo>
                    <a:pt x="174209" y="145656"/>
                    <a:pt x="173915" y="147078"/>
                    <a:pt x="173915" y="148475"/>
                  </a:cubicBezTo>
                  <a:cubicBezTo>
                    <a:pt x="173915" y="150484"/>
                    <a:pt x="174454" y="152372"/>
                    <a:pt x="175484" y="153940"/>
                  </a:cubicBezTo>
                  <a:lnTo>
                    <a:pt x="168401" y="180336"/>
                  </a:lnTo>
                  <a:cubicBezTo>
                    <a:pt x="168009" y="181831"/>
                    <a:pt x="166881" y="182958"/>
                    <a:pt x="165386" y="183375"/>
                  </a:cubicBezTo>
                  <a:cubicBezTo>
                    <a:pt x="165015" y="183472"/>
                    <a:pt x="164641" y="183520"/>
                    <a:pt x="164273" y="183520"/>
                  </a:cubicBezTo>
                  <a:cubicBezTo>
                    <a:pt x="163154" y="183520"/>
                    <a:pt x="162080" y="183083"/>
                    <a:pt x="161269" y="182272"/>
                  </a:cubicBezTo>
                  <a:lnTo>
                    <a:pt x="141098" y="162077"/>
                  </a:lnTo>
                  <a:cubicBezTo>
                    <a:pt x="139603" y="160606"/>
                    <a:pt x="139529" y="158499"/>
                    <a:pt x="140387" y="156955"/>
                  </a:cubicBezTo>
                  <a:cubicBezTo>
                    <a:pt x="140779" y="156244"/>
                    <a:pt x="141564" y="155313"/>
                    <a:pt x="143010" y="154945"/>
                  </a:cubicBezTo>
                  <a:lnTo>
                    <a:pt x="170999" y="147445"/>
                  </a:lnTo>
                  <a:cubicBezTo>
                    <a:pt x="171513" y="147298"/>
                    <a:pt x="172003" y="147029"/>
                    <a:pt x="172371" y="146636"/>
                  </a:cubicBezTo>
                  <a:lnTo>
                    <a:pt x="174699" y="144308"/>
                  </a:lnTo>
                  <a:close/>
                  <a:moveTo>
                    <a:pt x="35073" y="144357"/>
                  </a:moveTo>
                  <a:lnTo>
                    <a:pt x="37377" y="146661"/>
                  </a:lnTo>
                  <a:cubicBezTo>
                    <a:pt x="37973" y="147257"/>
                    <a:pt x="38758" y="147563"/>
                    <a:pt x="39553" y="147563"/>
                  </a:cubicBezTo>
                  <a:cubicBezTo>
                    <a:pt x="40066" y="147563"/>
                    <a:pt x="40582" y="147435"/>
                    <a:pt x="41053" y="147176"/>
                  </a:cubicBezTo>
                  <a:cubicBezTo>
                    <a:pt x="43944" y="145540"/>
                    <a:pt x="47225" y="144703"/>
                    <a:pt x="50576" y="144703"/>
                  </a:cubicBezTo>
                  <a:cubicBezTo>
                    <a:pt x="50890" y="144703"/>
                    <a:pt x="51204" y="144710"/>
                    <a:pt x="51518" y="144725"/>
                  </a:cubicBezTo>
                  <a:cubicBezTo>
                    <a:pt x="62302" y="145289"/>
                    <a:pt x="71468" y="155092"/>
                    <a:pt x="69679" y="166979"/>
                  </a:cubicBezTo>
                  <a:cubicBezTo>
                    <a:pt x="68748" y="173179"/>
                    <a:pt x="64851" y="178743"/>
                    <a:pt x="58797" y="181635"/>
                  </a:cubicBezTo>
                  <a:cubicBezTo>
                    <a:pt x="56074" y="182932"/>
                    <a:pt x="53257" y="183529"/>
                    <a:pt x="50510" y="183529"/>
                  </a:cubicBezTo>
                  <a:cubicBezTo>
                    <a:pt x="40329" y="183529"/>
                    <a:pt x="31103" y="175325"/>
                    <a:pt x="31103" y="164111"/>
                  </a:cubicBezTo>
                  <a:cubicBezTo>
                    <a:pt x="31103" y="160901"/>
                    <a:pt x="31911" y="157714"/>
                    <a:pt x="33431" y="154896"/>
                  </a:cubicBezTo>
                  <a:cubicBezTo>
                    <a:pt x="34975" y="153156"/>
                    <a:pt x="35808" y="150877"/>
                    <a:pt x="35808" y="148401"/>
                  </a:cubicBezTo>
                  <a:cubicBezTo>
                    <a:pt x="35808" y="147053"/>
                    <a:pt x="35563" y="145681"/>
                    <a:pt x="35073" y="144357"/>
                  </a:cubicBezTo>
                  <a:close/>
                  <a:moveTo>
                    <a:pt x="104874" y="1"/>
                  </a:moveTo>
                  <a:cubicBezTo>
                    <a:pt x="71419" y="1"/>
                    <a:pt x="44607" y="35195"/>
                    <a:pt x="44607" y="68429"/>
                  </a:cubicBezTo>
                  <a:cubicBezTo>
                    <a:pt x="44607" y="77571"/>
                    <a:pt x="47254" y="106687"/>
                    <a:pt x="55342" y="114505"/>
                  </a:cubicBezTo>
                  <a:cubicBezTo>
                    <a:pt x="60905" y="119897"/>
                    <a:pt x="69704" y="123108"/>
                    <a:pt x="77204" y="125142"/>
                  </a:cubicBezTo>
                  <a:cubicBezTo>
                    <a:pt x="71101" y="129897"/>
                    <a:pt x="66665" y="135804"/>
                    <a:pt x="63993" y="142470"/>
                  </a:cubicBezTo>
                  <a:cubicBezTo>
                    <a:pt x="60341" y="140191"/>
                    <a:pt x="56150" y="138843"/>
                    <a:pt x="51837" y="138622"/>
                  </a:cubicBezTo>
                  <a:cubicBezTo>
                    <a:pt x="51379" y="138597"/>
                    <a:pt x="50921" y="138585"/>
                    <a:pt x="50465" y="138585"/>
                  </a:cubicBezTo>
                  <a:cubicBezTo>
                    <a:pt x="46892" y="138585"/>
                    <a:pt x="43384" y="139345"/>
                    <a:pt x="40146" y="140779"/>
                  </a:cubicBezTo>
                  <a:lnTo>
                    <a:pt x="38823" y="139455"/>
                  </a:lnTo>
                  <a:cubicBezTo>
                    <a:pt x="39558" y="136907"/>
                    <a:pt x="38896" y="134113"/>
                    <a:pt x="36936" y="132152"/>
                  </a:cubicBezTo>
                  <a:lnTo>
                    <a:pt x="31470" y="126686"/>
                  </a:lnTo>
                  <a:cubicBezTo>
                    <a:pt x="30029" y="125263"/>
                    <a:pt x="28137" y="124542"/>
                    <a:pt x="26243" y="124542"/>
                  </a:cubicBezTo>
                  <a:cubicBezTo>
                    <a:pt x="25561" y="124542"/>
                    <a:pt x="24878" y="124635"/>
                    <a:pt x="24216" y="124824"/>
                  </a:cubicBezTo>
                  <a:lnTo>
                    <a:pt x="19412" y="120044"/>
                  </a:lnTo>
                  <a:cubicBezTo>
                    <a:pt x="19412" y="120020"/>
                    <a:pt x="19412" y="120020"/>
                    <a:pt x="19387" y="120020"/>
                  </a:cubicBezTo>
                  <a:lnTo>
                    <a:pt x="20221" y="119187"/>
                  </a:lnTo>
                  <a:cubicBezTo>
                    <a:pt x="21422" y="117986"/>
                    <a:pt x="21422" y="116050"/>
                    <a:pt x="20221" y="114849"/>
                  </a:cubicBezTo>
                  <a:cubicBezTo>
                    <a:pt x="19632" y="114248"/>
                    <a:pt x="18848" y="113948"/>
                    <a:pt x="18064" y="113948"/>
                  </a:cubicBezTo>
                  <a:cubicBezTo>
                    <a:pt x="17280" y="113948"/>
                    <a:pt x="16495" y="114248"/>
                    <a:pt x="15907" y="114849"/>
                  </a:cubicBezTo>
                  <a:lnTo>
                    <a:pt x="1202" y="129554"/>
                  </a:lnTo>
                  <a:cubicBezTo>
                    <a:pt x="1" y="130755"/>
                    <a:pt x="1" y="132691"/>
                    <a:pt x="1202" y="133892"/>
                  </a:cubicBezTo>
                  <a:cubicBezTo>
                    <a:pt x="1790" y="134480"/>
                    <a:pt x="2574" y="134774"/>
                    <a:pt x="3359" y="134774"/>
                  </a:cubicBezTo>
                  <a:cubicBezTo>
                    <a:pt x="4143" y="134774"/>
                    <a:pt x="4927" y="134480"/>
                    <a:pt x="5515" y="133892"/>
                  </a:cubicBezTo>
                  <a:lnTo>
                    <a:pt x="6398" y="133010"/>
                  </a:lnTo>
                  <a:cubicBezTo>
                    <a:pt x="6398" y="133010"/>
                    <a:pt x="6422" y="133034"/>
                    <a:pt x="6422" y="133034"/>
                  </a:cubicBezTo>
                  <a:lnTo>
                    <a:pt x="9363" y="135975"/>
                  </a:lnTo>
                  <a:cubicBezTo>
                    <a:pt x="5589" y="142445"/>
                    <a:pt x="6986" y="148842"/>
                    <a:pt x="13603" y="155460"/>
                  </a:cubicBezTo>
                  <a:cubicBezTo>
                    <a:pt x="16152" y="158009"/>
                    <a:pt x="19559" y="159896"/>
                    <a:pt x="23333" y="159896"/>
                  </a:cubicBezTo>
                  <a:cubicBezTo>
                    <a:pt x="23995" y="159896"/>
                    <a:pt x="24681" y="159822"/>
                    <a:pt x="25367" y="159700"/>
                  </a:cubicBezTo>
                  <a:lnTo>
                    <a:pt x="25367" y="159700"/>
                  </a:lnTo>
                  <a:cubicBezTo>
                    <a:pt x="25098" y="161146"/>
                    <a:pt x="24975" y="162616"/>
                    <a:pt x="24975" y="164111"/>
                  </a:cubicBezTo>
                  <a:cubicBezTo>
                    <a:pt x="24975" y="178498"/>
                    <a:pt x="36740" y="189649"/>
                    <a:pt x="50489" y="189649"/>
                  </a:cubicBezTo>
                  <a:cubicBezTo>
                    <a:pt x="54116" y="189649"/>
                    <a:pt x="57744" y="188865"/>
                    <a:pt x="61150" y="187297"/>
                  </a:cubicBezTo>
                  <a:cubicBezTo>
                    <a:pt x="65733" y="185630"/>
                    <a:pt x="74066" y="178964"/>
                    <a:pt x="75733" y="167886"/>
                  </a:cubicBezTo>
                  <a:cubicBezTo>
                    <a:pt x="76909" y="160092"/>
                    <a:pt x="74410" y="152249"/>
                    <a:pt x="69018" y="146563"/>
                  </a:cubicBezTo>
                  <a:cubicBezTo>
                    <a:pt x="69998" y="143622"/>
                    <a:pt x="71395" y="140852"/>
                    <a:pt x="73135" y="138304"/>
                  </a:cubicBezTo>
                  <a:cubicBezTo>
                    <a:pt x="75807" y="144161"/>
                    <a:pt x="77228" y="150558"/>
                    <a:pt x="77277" y="157077"/>
                  </a:cubicBezTo>
                  <a:cubicBezTo>
                    <a:pt x="77302" y="158744"/>
                    <a:pt x="78674" y="160116"/>
                    <a:pt x="80341" y="160116"/>
                  </a:cubicBezTo>
                  <a:lnTo>
                    <a:pt x="80365" y="160116"/>
                  </a:lnTo>
                  <a:cubicBezTo>
                    <a:pt x="82056" y="160092"/>
                    <a:pt x="83429" y="158719"/>
                    <a:pt x="83404" y="157028"/>
                  </a:cubicBezTo>
                  <a:cubicBezTo>
                    <a:pt x="83355" y="148671"/>
                    <a:pt x="81272" y="140460"/>
                    <a:pt x="77400" y="133132"/>
                  </a:cubicBezTo>
                  <a:cubicBezTo>
                    <a:pt x="79703" y="130828"/>
                    <a:pt x="82350" y="128770"/>
                    <a:pt x="85316" y="126980"/>
                  </a:cubicBezTo>
                  <a:cubicBezTo>
                    <a:pt x="89188" y="127691"/>
                    <a:pt x="93134" y="128206"/>
                    <a:pt x="97129" y="128475"/>
                  </a:cubicBezTo>
                  <a:cubicBezTo>
                    <a:pt x="99408" y="128647"/>
                    <a:pt x="101173" y="130534"/>
                    <a:pt x="101173" y="132789"/>
                  </a:cubicBezTo>
                  <a:lnTo>
                    <a:pt x="101173" y="167077"/>
                  </a:lnTo>
                  <a:cubicBezTo>
                    <a:pt x="101173" y="168768"/>
                    <a:pt x="102546" y="170140"/>
                    <a:pt x="104237" y="170140"/>
                  </a:cubicBezTo>
                  <a:cubicBezTo>
                    <a:pt x="105928" y="170140"/>
                    <a:pt x="107300" y="168768"/>
                    <a:pt x="107300" y="167077"/>
                  </a:cubicBezTo>
                  <a:lnTo>
                    <a:pt x="107300" y="132789"/>
                  </a:lnTo>
                  <a:cubicBezTo>
                    <a:pt x="107300" y="127324"/>
                    <a:pt x="103036" y="122765"/>
                    <a:pt x="97570" y="122373"/>
                  </a:cubicBezTo>
                  <a:cubicBezTo>
                    <a:pt x="86468" y="121589"/>
                    <a:pt x="67547" y="117790"/>
                    <a:pt x="59582" y="110094"/>
                  </a:cubicBezTo>
                  <a:cubicBezTo>
                    <a:pt x="54459" y="105143"/>
                    <a:pt x="50734" y="81762"/>
                    <a:pt x="50734" y="68429"/>
                  </a:cubicBezTo>
                  <a:cubicBezTo>
                    <a:pt x="50734" y="38626"/>
                    <a:pt x="74851" y="6128"/>
                    <a:pt x="104874" y="6128"/>
                  </a:cubicBezTo>
                  <a:cubicBezTo>
                    <a:pt x="134848" y="6128"/>
                    <a:pt x="158989" y="38602"/>
                    <a:pt x="158989" y="68429"/>
                  </a:cubicBezTo>
                  <a:cubicBezTo>
                    <a:pt x="158989" y="81762"/>
                    <a:pt x="155264" y="105143"/>
                    <a:pt x="150142" y="110094"/>
                  </a:cubicBezTo>
                  <a:cubicBezTo>
                    <a:pt x="142740" y="117250"/>
                    <a:pt x="126000" y="120976"/>
                    <a:pt x="115756" y="122079"/>
                  </a:cubicBezTo>
                  <a:cubicBezTo>
                    <a:pt x="114065" y="122250"/>
                    <a:pt x="112839" y="123745"/>
                    <a:pt x="113035" y="125436"/>
                  </a:cubicBezTo>
                  <a:cubicBezTo>
                    <a:pt x="113196" y="127020"/>
                    <a:pt x="114517" y="128173"/>
                    <a:pt x="116072" y="128173"/>
                  </a:cubicBezTo>
                  <a:cubicBezTo>
                    <a:pt x="116178" y="128173"/>
                    <a:pt x="116285" y="128168"/>
                    <a:pt x="116393" y="128157"/>
                  </a:cubicBezTo>
                  <a:cubicBezTo>
                    <a:pt x="119285" y="127863"/>
                    <a:pt x="122153" y="127422"/>
                    <a:pt x="124971" y="126907"/>
                  </a:cubicBezTo>
                  <a:cubicBezTo>
                    <a:pt x="127545" y="128525"/>
                    <a:pt x="129922" y="130436"/>
                    <a:pt x="132005" y="132593"/>
                  </a:cubicBezTo>
                  <a:cubicBezTo>
                    <a:pt x="128133" y="140191"/>
                    <a:pt x="126246" y="148352"/>
                    <a:pt x="126295" y="156685"/>
                  </a:cubicBezTo>
                  <a:cubicBezTo>
                    <a:pt x="126319" y="158327"/>
                    <a:pt x="127643" y="159724"/>
                    <a:pt x="129383" y="159724"/>
                  </a:cubicBezTo>
                  <a:cubicBezTo>
                    <a:pt x="131074" y="159724"/>
                    <a:pt x="132446" y="158327"/>
                    <a:pt x="132422" y="156636"/>
                  </a:cubicBezTo>
                  <a:cubicBezTo>
                    <a:pt x="132373" y="150337"/>
                    <a:pt x="133598" y="143990"/>
                    <a:pt x="136270" y="137887"/>
                  </a:cubicBezTo>
                  <a:cubicBezTo>
                    <a:pt x="138549" y="141269"/>
                    <a:pt x="140289" y="145043"/>
                    <a:pt x="141343" y="149038"/>
                  </a:cubicBezTo>
                  <a:cubicBezTo>
                    <a:pt x="138647" y="149774"/>
                    <a:pt x="136417" y="151514"/>
                    <a:pt x="135044" y="153965"/>
                  </a:cubicBezTo>
                  <a:cubicBezTo>
                    <a:pt x="132863" y="157862"/>
                    <a:pt x="133304" y="162959"/>
                    <a:pt x="136760" y="166415"/>
                  </a:cubicBezTo>
                  <a:lnTo>
                    <a:pt x="156931" y="186586"/>
                  </a:lnTo>
                  <a:cubicBezTo>
                    <a:pt x="158929" y="188584"/>
                    <a:pt x="161530" y="189650"/>
                    <a:pt x="164233" y="189650"/>
                  </a:cubicBezTo>
                  <a:cubicBezTo>
                    <a:pt x="165143" y="189650"/>
                    <a:pt x="166065" y="189529"/>
                    <a:pt x="166979" y="189282"/>
                  </a:cubicBezTo>
                  <a:cubicBezTo>
                    <a:pt x="170606" y="188301"/>
                    <a:pt x="173351" y="185556"/>
                    <a:pt x="174332" y="181929"/>
                  </a:cubicBezTo>
                  <a:lnTo>
                    <a:pt x="180631" y="158401"/>
                  </a:lnTo>
                  <a:cubicBezTo>
                    <a:pt x="182573" y="159446"/>
                    <a:pt x="184544" y="159934"/>
                    <a:pt x="186472" y="159934"/>
                  </a:cubicBezTo>
                  <a:cubicBezTo>
                    <a:pt x="189968" y="159934"/>
                    <a:pt x="193324" y="158329"/>
                    <a:pt x="196120" y="155533"/>
                  </a:cubicBezTo>
                  <a:cubicBezTo>
                    <a:pt x="202762" y="148891"/>
                    <a:pt x="204159" y="142495"/>
                    <a:pt x="200336" y="136000"/>
                  </a:cubicBezTo>
                  <a:lnTo>
                    <a:pt x="203301" y="133034"/>
                  </a:lnTo>
                  <a:lnTo>
                    <a:pt x="203326" y="133010"/>
                  </a:lnTo>
                  <a:lnTo>
                    <a:pt x="204208" y="133892"/>
                  </a:lnTo>
                  <a:cubicBezTo>
                    <a:pt x="204796" y="134480"/>
                    <a:pt x="205580" y="134774"/>
                    <a:pt x="206365" y="134774"/>
                  </a:cubicBezTo>
                  <a:cubicBezTo>
                    <a:pt x="207149" y="134774"/>
                    <a:pt x="207933" y="134480"/>
                    <a:pt x="208546" y="133892"/>
                  </a:cubicBezTo>
                  <a:cubicBezTo>
                    <a:pt x="209747" y="132691"/>
                    <a:pt x="209747" y="130755"/>
                    <a:pt x="208546" y="129554"/>
                  </a:cubicBezTo>
                  <a:lnTo>
                    <a:pt x="193841" y="114849"/>
                  </a:lnTo>
                  <a:cubicBezTo>
                    <a:pt x="193240" y="114248"/>
                    <a:pt x="192456" y="113948"/>
                    <a:pt x="191672" y="113948"/>
                  </a:cubicBezTo>
                  <a:cubicBezTo>
                    <a:pt x="190887" y="113948"/>
                    <a:pt x="190103" y="114248"/>
                    <a:pt x="189503" y="114849"/>
                  </a:cubicBezTo>
                  <a:cubicBezTo>
                    <a:pt x="188302" y="116050"/>
                    <a:pt x="188302" y="117986"/>
                    <a:pt x="189503" y="119187"/>
                  </a:cubicBezTo>
                  <a:lnTo>
                    <a:pt x="190336" y="120020"/>
                  </a:lnTo>
                  <a:cubicBezTo>
                    <a:pt x="190336" y="120020"/>
                    <a:pt x="190312" y="120020"/>
                    <a:pt x="190312" y="120044"/>
                  </a:cubicBezTo>
                  <a:lnTo>
                    <a:pt x="185459" y="124897"/>
                  </a:lnTo>
                  <a:cubicBezTo>
                    <a:pt x="185018" y="124775"/>
                    <a:pt x="184576" y="124677"/>
                    <a:pt x="184135" y="124652"/>
                  </a:cubicBezTo>
                  <a:cubicBezTo>
                    <a:pt x="183914" y="124632"/>
                    <a:pt x="183694" y="124622"/>
                    <a:pt x="183475" y="124622"/>
                  </a:cubicBezTo>
                  <a:cubicBezTo>
                    <a:pt x="181528" y="124622"/>
                    <a:pt x="179663" y="125394"/>
                    <a:pt x="178253" y="126760"/>
                  </a:cubicBezTo>
                  <a:lnTo>
                    <a:pt x="172812" y="132225"/>
                  </a:lnTo>
                  <a:cubicBezTo>
                    <a:pt x="170852" y="134162"/>
                    <a:pt x="170190" y="136956"/>
                    <a:pt x="170876" y="139455"/>
                  </a:cubicBezTo>
                  <a:lnTo>
                    <a:pt x="168621" y="141735"/>
                  </a:lnTo>
                  <a:lnTo>
                    <a:pt x="147274" y="147445"/>
                  </a:lnTo>
                  <a:cubicBezTo>
                    <a:pt x="144897" y="138671"/>
                    <a:pt x="139848" y="130853"/>
                    <a:pt x="132863" y="125069"/>
                  </a:cubicBezTo>
                  <a:cubicBezTo>
                    <a:pt x="140265" y="123035"/>
                    <a:pt x="148892" y="119848"/>
                    <a:pt x="154406" y="114505"/>
                  </a:cubicBezTo>
                  <a:cubicBezTo>
                    <a:pt x="162470" y="106687"/>
                    <a:pt x="165116" y="77571"/>
                    <a:pt x="165116" y="68429"/>
                  </a:cubicBezTo>
                  <a:cubicBezTo>
                    <a:pt x="165116" y="35195"/>
                    <a:pt x="138304" y="1"/>
                    <a:pt x="104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0;p65"/>
            <p:cNvSpPr/>
            <p:nvPr/>
          </p:nvSpPr>
          <p:spPr>
            <a:xfrm>
              <a:off x="4085700" y="2040725"/>
              <a:ext cx="459575" cy="306400"/>
            </a:xfrm>
            <a:custGeom>
              <a:avLst/>
              <a:gdLst/>
              <a:ahLst/>
              <a:cxnLst/>
              <a:rect l="l" t="t" r="r" b="b"/>
              <a:pathLst>
                <a:path w="18383" h="12256" extrusionOk="0">
                  <a:moveTo>
                    <a:pt x="3065" y="1"/>
                  </a:moveTo>
                  <a:cubicBezTo>
                    <a:pt x="1373" y="1"/>
                    <a:pt x="1" y="1373"/>
                    <a:pt x="1" y="3064"/>
                  </a:cubicBezTo>
                  <a:cubicBezTo>
                    <a:pt x="1" y="4756"/>
                    <a:pt x="1373" y="6128"/>
                    <a:pt x="3065" y="6128"/>
                  </a:cubicBezTo>
                  <a:cubicBezTo>
                    <a:pt x="3065" y="9510"/>
                    <a:pt x="5810" y="12255"/>
                    <a:pt x="9192" y="12255"/>
                  </a:cubicBezTo>
                  <a:cubicBezTo>
                    <a:pt x="12574" y="12255"/>
                    <a:pt x="15319" y="9510"/>
                    <a:pt x="15319" y="6128"/>
                  </a:cubicBezTo>
                  <a:cubicBezTo>
                    <a:pt x="17010" y="6128"/>
                    <a:pt x="18383" y="4756"/>
                    <a:pt x="18383" y="3064"/>
                  </a:cubicBezTo>
                  <a:cubicBezTo>
                    <a:pt x="18383" y="1373"/>
                    <a:pt x="17010" y="1"/>
                    <a:pt x="1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1;p65"/>
            <p:cNvSpPr/>
            <p:nvPr/>
          </p:nvSpPr>
          <p:spPr>
            <a:xfrm>
              <a:off x="3064300" y="2040725"/>
              <a:ext cx="459575" cy="306400"/>
            </a:xfrm>
            <a:custGeom>
              <a:avLst/>
              <a:gdLst/>
              <a:ahLst/>
              <a:cxnLst/>
              <a:rect l="l" t="t" r="r" b="b"/>
              <a:pathLst>
                <a:path w="18383" h="12256" extrusionOk="0">
                  <a:moveTo>
                    <a:pt x="3064" y="1"/>
                  </a:moveTo>
                  <a:cubicBezTo>
                    <a:pt x="1373" y="1"/>
                    <a:pt x="1" y="1373"/>
                    <a:pt x="1" y="3064"/>
                  </a:cubicBezTo>
                  <a:cubicBezTo>
                    <a:pt x="1" y="4756"/>
                    <a:pt x="1373" y="6128"/>
                    <a:pt x="3064" y="6128"/>
                  </a:cubicBezTo>
                  <a:cubicBezTo>
                    <a:pt x="3064" y="9510"/>
                    <a:pt x="5809" y="12255"/>
                    <a:pt x="9192" y="12255"/>
                  </a:cubicBezTo>
                  <a:cubicBezTo>
                    <a:pt x="12574" y="12255"/>
                    <a:pt x="15319" y="9510"/>
                    <a:pt x="15319" y="6128"/>
                  </a:cubicBezTo>
                  <a:cubicBezTo>
                    <a:pt x="17010" y="6128"/>
                    <a:pt x="18382" y="4756"/>
                    <a:pt x="18382" y="3064"/>
                  </a:cubicBezTo>
                  <a:cubicBezTo>
                    <a:pt x="18382" y="1373"/>
                    <a:pt x="17010" y="1"/>
                    <a:pt x="1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2;p65"/>
            <p:cNvSpPr/>
            <p:nvPr/>
          </p:nvSpPr>
          <p:spPr>
            <a:xfrm>
              <a:off x="2812475" y="1019325"/>
              <a:ext cx="1977275" cy="2224825"/>
            </a:xfrm>
            <a:custGeom>
              <a:avLst/>
              <a:gdLst/>
              <a:ahLst/>
              <a:cxnLst/>
              <a:rect l="l" t="t" r="r" b="b"/>
              <a:pathLst>
                <a:path w="79091" h="88993" extrusionOk="0">
                  <a:moveTo>
                    <a:pt x="39068" y="6128"/>
                  </a:moveTo>
                  <a:cubicBezTo>
                    <a:pt x="51200" y="6128"/>
                    <a:pt x="62106" y="17377"/>
                    <a:pt x="67449" y="28823"/>
                  </a:cubicBezTo>
                  <a:cubicBezTo>
                    <a:pt x="67228" y="28676"/>
                    <a:pt x="67008" y="28553"/>
                    <a:pt x="66738" y="28480"/>
                  </a:cubicBezTo>
                  <a:cubicBezTo>
                    <a:pt x="64581" y="27769"/>
                    <a:pt x="62357" y="27414"/>
                    <a:pt x="60130" y="27414"/>
                  </a:cubicBezTo>
                  <a:cubicBezTo>
                    <a:pt x="57903" y="27414"/>
                    <a:pt x="55672" y="27769"/>
                    <a:pt x="53503" y="28480"/>
                  </a:cubicBezTo>
                  <a:cubicBezTo>
                    <a:pt x="51886" y="28995"/>
                    <a:pt x="51003" y="30735"/>
                    <a:pt x="51518" y="32328"/>
                  </a:cubicBezTo>
                  <a:cubicBezTo>
                    <a:pt x="51959" y="33627"/>
                    <a:pt x="53160" y="34460"/>
                    <a:pt x="54435" y="34460"/>
                  </a:cubicBezTo>
                  <a:cubicBezTo>
                    <a:pt x="55226" y="34460"/>
                    <a:pt x="57242" y="33535"/>
                    <a:pt x="60213" y="33535"/>
                  </a:cubicBezTo>
                  <a:cubicBezTo>
                    <a:pt x="61569" y="33535"/>
                    <a:pt x="63123" y="33728"/>
                    <a:pt x="64851" y="34288"/>
                  </a:cubicBezTo>
                  <a:cubicBezTo>
                    <a:pt x="65173" y="34396"/>
                    <a:pt x="65499" y="34447"/>
                    <a:pt x="65819" y="34447"/>
                  </a:cubicBezTo>
                  <a:cubicBezTo>
                    <a:pt x="67105" y="34447"/>
                    <a:pt x="68292" y="33623"/>
                    <a:pt x="68723" y="32328"/>
                  </a:cubicBezTo>
                  <a:cubicBezTo>
                    <a:pt x="68748" y="32205"/>
                    <a:pt x="68772" y="32083"/>
                    <a:pt x="68797" y="31960"/>
                  </a:cubicBezTo>
                  <a:cubicBezTo>
                    <a:pt x="70709" y="36935"/>
                    <a:pt x="71762" y="42082"/>
                    <a:pt x="71762" y="46984"/>
                  </a:cubicBezTo>
                  <a:cubicBezTo>
                    <a:pt x="71762" y="52155"/>
                    <a:pt x="70954" y="59704"/>
                    <a:pt x="69777" y="66125"/>
                  </a:cubicBezTo>
                  <a:cubicBezTo>
                    <a:pt x="62032" y="57253"/>
                    <a:pt x="50954" y="52498"/>
                    <a:pt x="39705" y="52498"/>
                  </a:cubicBezTo>
                  <a:cubicBezTo>
                    <a:pt x="27254" y="52498"/>
                    <a:pt x="15980" y="58185"/>
                    <a:pt x="8579" y="67326"/>
                  </a:cubicBezTo>
                  <a:cubicBezTo>
                    <a:pt x="7304" y="60733"/>
                    <a:pt x="6398" y="52523"/>
                    <a:pt x="6398" y="46984"/>
                  </a:cubicBezTo>
                  <a:cubicBezTo>
                    <a:pt x="6398" y="27573"/>
                    <a:pt x="22573" y="6128"/>
                    <a:pt x="39068" y="6128"/>
                  </a:cubicBezTo>
                  <a:close/>
                  <a:moveTo>
                    <a:pt x="39068" y="1"/>
                  </a:moveTo>
                  <a:cubicBezTo>
                    <a:pt x="18701" y="1"/>
                    <a:pt x="270" y="24657"/>
                    <a:pt x="270" y="46984"/>
                  </a:cubicBezTo>
                  <a:cubicBezTo>
                    <a:pt x="270" y="54704"/>
                    <a:pt x="1937" y="67277"/>
                    <a:pt x="3947" y="74507"/>
                  </a:cubicBezTo>
                  <a:cubicBezTo>
                    <a:pt x="2256" y="77865"/>
                    <a:pt x="1006" y="81517"/>
                    <a:pt x="295" y="85389"/>
                  </a:cubicBezTo>
                  <a:cubicBezTo>
                    <a:pt x="1" y="87031"/>
                    <a:pt x="1104" y="88649"/>
                    <a:pt x="2770" y="88943"/>
                  </a:cubicBezTo>
                  <a:cubicBezTo>
                    <a:pt x="2966" y="88968"/>
                    <a:pt x="3138" y="88992"/>
                    <a:pt x="3309" y="88992"/>
                  </a:cubicBezTo>
                  <a:cubicBezTo>
                    <a:pt x="4780" y="88992"/>
                    <a:pt x="6054" y="87938"/>
                    <a:pt x="6324" y="86468"/>
                  </a:cubicBezTo>
                  <a:cubicBezTo>
                    <a:pt x="9241" y="70341"/>
                    <a:pt x="23260" y="58626"/>
                    <a:pt x="39705" y="58626"/>
                  </a:cubicBezTo>
                  <a:cubicBezTo>
                    <a:pt x="55587" y="58626"/>
                    <a:pt x="69164" y="69410"/>
                    <a:pt x="72743" y="84875"/>
                  </a:cubicBezTo>
                  <a:cubicBezTo>
                    <a:pt x="73058" y="86280"/>
                    <a:pt x="74307" y="87237"/>
                    <a:pt x="75705" y="87237"/>
                  </a:cubicBezTo>
                  <a:cubicBezTo>
                    <a:pt x="75940" y="87237"/>
                    <a:pt x="76179" y="87210"/>
                    <a:pt x="76419" y="87154"/>
                  </a:cubicBezTo>
                  <a:cubicBezTo>
                    <a:pt x="78061" y="86786"/>
                    <a:pt x="79091" y="85144"/>
                    <a:pt x="78698" y="83478"/>
                  </a:cubicBezTo>
                  <a:cubicBezTo>
                    <a:pt x="77841" y="79801"/>
                    <a:pt x="76468" y="76247"/>
                    <a:pt x="74605" y="72963"/>
                  </a:cubicBezTo>
                  <a:cubicBezTo>
                    <a:pt x="76444" y="65488"/>
                    <a:pt x="77890" y="54116"/>
                    <a:pt x="77890" y="46984"/>
                  </a:cubicBezTo>
                  <a:cubicBezTo>
                    <a:pt x="77890" y="24583"/>
                    <a:pt x="59385" y="1"/>
                    <a:pt x="39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63;p65"/>
            <p:cNvSpPr/>
            <p:nvPr/>
          </p:nvSpPr>
          <p:spPr>
            <a:xfrm>
              <a:off x="3066150" y="1704650"/>
              <a:ext cx="455875" cy="176175"/>
            </a:xfrm>
            <a:custGeom>
              <a:avLst/>
              <a:gdLst/>
              <a:ahLst/>
              <a:cxnLst/>
              <a:rect l="l" t="t" r="r" b="b"/>
              <a:pathLst>
                <a:path w="18235" h="7047" extrusionOk="0">
                  <a:moveTo>
                    <a:pt x="9130" y="1"/>
                  </a:moveTo>
                  <a:cubicBezTo>
                    <a:pt x="6900" y="1"/>
                    <a:pt x="4669" y="356"/>
                    <a:pt x="2500" y="1067"/>
                  </a:cubicBezTo>
                  <a:cubicBezTo>
                    <a:pt x="883" y="1582"/>
                    <a:pt x="0" y="3322"/>
                    <a:pt x="540" y="4915"/>
                  </a:cubicBezTo>
                  <a:cubicBezTo>
                    <a:pt x="955" y="6220"/>
                    <a:pt x="2168" y="7047"/>
                    <a:pt x="3458" y="7047"/>
                  </a:cubicBezTo>
                  <a:cubicBezTo>
                    <a:pt x="3767" y="7047"/>
                    <a:pt x="4080" y="6999"/>
                    <a:pt x="4387" y="6900"/>
                  </a:cubicBezTo>
                  <a:cubicBezTo>
                    <a:pt x="5953" y="6382"/>
                    <a:pt x="7556" y="6125"/>
                    <a:pt x="9156" y="6125"/>
                  </a:cubicBezTo>
                  <a:cubicBezTo>
                    <a:pt x="10736" y="6125"/>
                    <a:pt x="12313" y="6376"/>
                    <a:pt x="13848" y="6875"/>
                  </a:cubicBezTo>
                  <a:cubicBezTo>
                    <a:pt x="14170" y="6983"/>
                    <a:pt x="14496" y="7034"/>
                    <a:pt x="14816" y="7034"/>
                  </a:cubicBezTo>
                  <a:cubicBezTo>
                    <a:pt x="16102" y="7034"/>
                    <a:pt x="17288" y="6210"/>
                    <a:pt x="17720" y="4915"/>
                  </a:cubicBezTo>
                  <a:cubicBezTo>
                    <a:pt x="18235" y="3322"/>
                    <a:pt x="17353" y="1582"/>
                    <a:pt x="15759" y="1067"/>
                  </a:cubicBezTo>
                  <a:cubicBezTo>
                    <a:pt x="13590" y="356"/>
                    <a:pt x="11360" y="1"/>
                    <a:pt x="9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045;p65"/>
          <p:cNvGrpSpPr/>
          <p:nvPr/>
        </p:nvGrpSpPr>
        <p:grpSpPr>
          <a:xfrm>
            <a:off x="8177645" y="581891"/>
            <a:ext cx="610083" cy="661445"/>
            <a:chOff x="1179800" y="238050"/>
            <a:chExt cx="5254500" cy="5228725"/>
          </a:xfrm>
        </p:grpSpPr>
        <p:sp>
          <p:nvSpPr>
            <p:cNvPr id="22" name="Google Shape;1046;p65"/>
            <p:cNvSpPr/>
            <p:nvPr/>
          </p:nvSpPr>
          <p:spPr>
            <a:xfrm>
              <a:off x="3575325" y="2857500"/>
              <a:ext cx="459550" cy="153200"/>
            </a:xfrm>
            <a:custGeom>
              <a:avLst/>
              <a:gdLst/>
              <a:ahLst/>
              <a:cxnLst/>
              <a:rect l="l" t="t" r="r" b="b"/>
              <a:pathLst>
                <a:path w="18382" h="6128" extrusionOk="0">
                  <a:moveTo>
                    <a:pt x="3064" y="0"/>
                  </a:moveTo>
                  <a:cubicBezTo>
                    <a:pt x="1373" y="0"/>
                    <a:pt x="0" y="1372"/>
                    <a:pt x="0" y="3064"/>
                  </a:cubicBezTo>
                  <a:cubicBezTo>
                    <a:pt x="0" y="4755"/>
                    <a:pt x="1373" y="6127"/>
                    <a:pt x="3064" y="6127"/>
                  </a:cubicBezTo>
                  <a:lnTo>
                    <a:pt x="15318" y="6127"/>
                  </a:lnTo>
                  <a:cubicBezTo>
                    <a:pt x="17009" y="6127"/>
                    <a:pt x="18382" y="4755"/>
                    <a:pt x="18382" y="3064"/>
                  </a:cubicBezTo>
                  <a:cubicBezTo>
                    <a:pt x="18382" y="1372"/>
                    <a:pt x="17009" y="0"/>
                    <a:pt x="15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7;p65"/>
            <p:cNvSpPr/>
            <p:nvPr/>
          </p:nvSpPr>
          <p:spPr>
            <a:xfrm>
              <a:off x="1179800" y="238050"/>
              <a:ext cx="5254500" cy="5228725"/>
            </a:xfrm>
            <a:custGeom>
              <a:avLst/>
              <a:gdLst/>
              <a:ahLst/>
              <a:cxnLst/>
              <a:rect l="l" t="t" r="r" b="b"/>
              <a:pathLst>
                <a:path w="210180" h="209149" extrusionOk="0">
                  <a:moveTo>
                    <a:pt x="109816" y="6130"/>
                  </a:moveTo>
                  <a:cubicBezTo>
                    <a:pt x="110969" y="6130"/>
                    <a:pt x="112130" y="6291"/>
                    <a:pt x="113271" y="6620"/>
                  </a:cubicBezTo>
                  <a:cubicBezTo>
                    <a:pt x="142878" y="15051"/>
                    <a:pt x="163857" y="40565"/>
                    <a:pt x="165181" y="69265"/>
                  </a:cubicBezTo>
                  <a:cubicBezTo>
                    <a:pt x="161113" y="69853"/>
                    <a:pt x="158269" y="71520"/>
                    <a:pt x="155377" y="73015"/>
                  </a:cubicBezTo>
                  <a:cubicBezTo>
                    <a:pt x="155342" y="73024"/>
                    <a:pt x="155309" y="73029"/>
                    <a:pt x="155278" y="73029"/>
                  </a:cubicBezTo>
                  <a:cubicBezTo>
                    <a:pt x="155226" y="73029"/>
                    <a:pt x="155179" y="73012"/>
                    <a:pt x="155132" y="72966"/>
                  </a:cubicBezTo>
                  <a:lnTo>
                    <a:pt x="138981" y="56814"/>
                  </a:lnTo>
                  <a:cubicBezTo>
                    <a:pt x="131898" y="49731"/>
                    <a:pt x="122952" y="45099"/>
                    <a:pt x="113100" y="43433"/>
                  </a:cubicBezTo>
                  <a:cubicBezTo>
                    <a:pt x="110183" y="42942"/>
                    <a:pt x="108076" y="40393"/>
                    <a:pt x="108076" y="37379"/>
                  </a:cubicBezTo>
                  <a:cubicBezTo>
                    <a:pt x="108076" y="35688"/>
                    <a:pt x="106703" y="34315"/>
                    <a:pt x="105012" y="34315"/>
                  </a:cubicBezTo>
                  <a:cubicBezTo>
                    <a:pt x="82317" y="34315"/>
                    <a:pt x="62367" y="48824"/>
                    <a:pt x="55357" y="70392"/>
                  </a:cubicBezTo>
                  <a:lnTo>
                    <a:pt x="54524" y="72966"/>
                  </a:lnTo>
                  <a:cubicBezTo>
                    <a:pt x="52833" y="72230"/>
                    <a:pt x="49696" y="69976"/>
                    <a:pt x="44843" y="69265"/>
                  </a:cubicBezTo>
                  <a:cubicBezTo>
                    <a:pt x="46264" y="43702"/>
                    <a:pt x="66705" y="23213"/>
                    <a:pt x="92169" y="22306"/>
                  </a:cubicBezTo>
                  <a:lnTo>
                    <a:pt x="94963" y="27306"/>
                  </a:lnTo>
                  <a:cubicBezTo>
                    <a:pt x="95527" y="28317"/>
                    <a:pt x="96562" y="28880"/>
                    <a:pt x="97636" y="28880"/>
                  </a:cubicBezTo>
                  <a:cubicBezTo>
                    <a:pt x="98149" y="28880"/>
                    <a:pt x="98671" y="28752"/>
                    <a:pt x="99154" y="28482"/>
                  </a:cubicBezTo>
                  <a:cubicBezTo>
                    <a:pt x="100625" y="27673"/>
                    <a:pt x="101140" y="25811"/>
                    <a:pt x="100331" y="24316"/>
                  </a:cubicBezTo>
                  <a:lnTo>
                    <a:pt x="97022" y="18434"/>
                  </a:lnTo>
                  <a:cubicBezTo>
                    <a:pt x="97243" y="14561"/>
                    <a:pt x="99105" y="11056"/>
                    <a:pt x="102193" y="8704"/>
                  </a:cubicBezTo>
                  <a:cubicBezTo>
                    <a:pt x="104445" y="7019"/>
                    <a:pt x="107107" y="6130"/>
                    <a:pt x="109816" y="6130"/>
                  </a:cubicBezTo>
                  <a:close/>
                  <a:moveTo>
                    <a:pt x="102340" y="40516"/>
                  </a:moveTo>
                  <a:cubicBezTo>
                    <a:pt x="103517" y="45099"/>
                    <a:pt x="107267" y="48653"/>
                    <a:pt x="112070" y="49486"/>
                  </a:cubicBezTo>
                  <a:cubicBezTo>
                    <a:pt x="120673" y="50932"/>
                    <a:pt x="128467" y="54976"/>
                    <a:pt x="134643" y="61152"/>
                  </a:cubicBezTo>
                  <a:lnTo>
                    <a:pt x="146138" y="72622"/>
                  </a:lnTo>
                  <a:lnTo>
                    <a:pt x="64107" y="72622"/>
                  </a:lnTo>
                  <a:cubicBezTo>
                    <a:pt x="62979" y="72622"/>
                    <a:pt x="61901" y="72819"/>
                    <a:pt x="60896" y="73211"/>
                  </a:cubicBezTo>
                  <a:lnTo>
                    <a:pt x="61190" y="72279"/>
                  </a:lnTo>
                  <a:cubicBezTo>
                    <a:pt x="67097" y="54094"/>
                    <a:pt x="83420" y="41594"/>
                    <a:pt x="102340" y="40516"/>
                  </a:cubicBezTo>
                  <a:close/>
                  <a:moveTo>
                    <a:pt x="145893" y="78750"/>
                  </a:moveTo>
                  <a:cubicBezTo>
                    <a:pt x="146946" y="78750"/>
                    <a:pt x="147878" y="79240"/>
                    <a:pt x="148466" y="80122"/>
                  </a:cubicBezTo>
                  <a:cubicBezTo>
                    <a:pt x="149030" y="81004"/>
                    <a:pt x="149128" y="82083"/>
                    <a:pt x="148711" y="83039"/>
                  </a:cubicBezTo>
                  <a:lnTo>
                    <a:pt x="146922" y="87107"/>
                  </a:lnTo>
                  <a:cubicBezTo>
                    <a:pt x="144814" y="91935"/>
                    <a:pt x="140035" y="95048"/>
                    <a:pt x="134766" y="95048"/>
                  </a:cubicBezTo>
                  <a:lnTo>
                    <a:pt x="120158" y="95048"/>
                  </a:lnTo>
                  <a:cubicBezTo>
                    <a:pt x="117707" y="95048"/>
                    <a:pt x="115404" y="94092"/>
                    <a:pt x="113664" y="92352"/>
                  </a:cubicBezTo>
                  <a:cubicBezTo>
                    <a:pt x="111090" y="89803"/>
                    <a:pt x="107732" y="88504"/>
                    <a:pt x="104375" y="88504"/>
                  </a:cubicBezTo>
                  <a:cubicBezTo>
                    <a:pt x="101017" y="88504"/>
                    <a:pt x="97659" y="89803"/>
                    <a:pt x="95110" y="92352"/>
                  </a:cubicBezTo>
                  <a:cubicBezTo>
                    <a:pt x="93370" y="94092"/>
                    <a:pt x="91066" y="95048"/>
                    <a:pt x="88616" y="95048"/>
                  </a:cubicBezTo>
                  <a:lnTo>
                    <a:pt x="75234" y="95048"/>
                  </a:lnTo>
                  <a:cubicBezTo>
                    <a:pt x="69964" y="95048"/>
                    <a:pt x="65210" y="91935"/>
                    <a:pt x="63077" y="87107"/>
                  </a:cubicBezTo>
                  <a:lnTo>
                    <a:pt x="61313" y="83039"/>
                  </a:lnTo>
                  <a:cubicBezTo>
                    <a:pt x="60872" y="82083"/>
                    <a:pt x="60970" y="81004"/>
                    <a:pt x="61533" y="80122"/>
                  </a:cubicBezTo>
                  <a:cubicBezTo>
                    <a:pt x="62122" y="79240"/>
                    <a:pt x="63053" y="78750"/>
                    <a:pt x="64107" y="78750"/>
                  </a:cubicBezTo>
                  <a:close/>
                  <a:moveTo>
                    <a:pt x="61337" y="143869"/>
                  </a:moveTo>
                  <a:lnTo>
                    <a:pt x="65675" y="148208"/>
                  </a:lnTo>
                  <a:lnTo>
                    <a:pt x="61264" y="152619"/>
                  </a:lnTo>
                  <a:cubicBezTo>
                    <a:pt x="60847" y="152423"/>
                    <a:pt x="60406" y="152251"/>
                    <a:pt x="59965" y="152153"/>
                  </a:cubicBezTo>
                  <a:cubicBezTo>
                    <a:pt x="59989" y="151884"/>
                    <a:pt x="59989" y="151639"/>
                    <a:pt x="59965" y="151369"/>
                  </a:cubicBezTo>
                  <a:cubicBezTo>
                    <a:pt x="59916" y="149703"/>
                    <a:pt x="59426" y="148085"/>
                    <a:pt x="58568" y="146663"/>
                  </a:cubicBezTo>
                  <a:lnTo>
                    <a:pt x="61337" y="143869"/>
                  </a:lnTo>
                  <a:close/>
                  <a:moveTo>
                    <a:pt x="148662" y="143869"/>
                  </a:moveTo>
                  <a:lnTo>
                    <a:pt x="151481" y="146713"/>
                  </a:lnTo>
                  <a:cubicBezTo>
                    <a:pt x="150549" y="148306"/>
                    <a:pt x="150035" y="150168"/>
                    <a:pt x="150108" y="152153"/>
                  </a:cubicBezTo>
                  <a:cubicBezTo>
                    <a:pt x="149642" y="152276"/>
                    <a:pt x="149201" y="152423"/>
                    <a:pt x="148760" y="152644"/>
                  </a:cubicBezTo>
                  <a:lnTo>
                    <a:pt x="144324" y="148208"/>
                  </a:lnTo>
                  <a:lnTo>
                    <a:pt x="148662" y="143869"/>
                  </a:lnTo>
                  <a:close/>
                  <a:moveTo>
                    <a:pt x="47046" y="146562"/>
                  </a:moveTo>
                  <a:cubicBezTo>
                    <a:pt x="48786" y="146562"/>
                    <a:pt x="50364" y="147279"/>
                    <a:pt x="51950" y="148379"/>
                  </a:cubicBezTo>
                  <a:cubicBezTo>
                    <a:pt x="52588" y="148967"/>
                    <a:pt x="53789" y="149801"/>
                    <a:pt x="53862" y="151590"/>
                  </a:cubicBezTo>
                  <a:cubicBezTo>
                    <a:pt x="53887" y="152251"/>
                    <a:pt x="53715" y="153232"/>
                    <a:pt x="52857" y="154114"/>
                  </a:cubicBezTo>
                  <a:cubicBezTo>
                    <a:pt x="47024" y="159947"/>
                    <a:pt x="50161" y="156810"/>
                    <a:pt x="46117" y="160854"/>
                  </a:cubicBezTo>
                  <a:cubicBezTo>
                    <a:pt x="44916" y="162055"/>
                    <a:pt x="43201" y="162790"/>
                    <a:pt x="41632" y="162790"/>
                  </a:cubicBezTo>
                  <a:cubicBezTo>
                    <a:pt x="40578" y="162790"/>
                    <a:pt x="39721" y="162472"/>
                    <a:pt x="39083" y="161834"/>
                  </a:cubicBezTo>
                  <a:lnTo>
                    <a:pt x="39059" y="161810"/>
                  </a:lnTo>
                  <a:cubicBezTo>
                    <a:pt x="35456" y="158207"/>
                    <a:pt x="35407" y="154580"/>
                    <a:pt x="38936" y="151051"/>
                  </a:cubicBezTo>
                  <a:cubicBezTo>
                    <a:pt x="42182" y="147805"/>
                    <a:pt x="44755" y="146562"/>
                    <a:pt x="47046" y="146562"/>
                  </a:cubicBezTo>
                  <a:close/>
                  <a:moveTo>
                    <a:pt x="163042" y="146556"/>
                  </a:moveTo>
                  <a:cubicBezTo>
                    <a:pt x="165333" y="146556"/>
                    <a:pt x="167903" y="147803"/>
                    <a:pt x="171137" y="151051"/>
                  </a:cubicBezTo>
                  <a:cubicBezTo>
                    <a:pt x="174666" y="154580"/>
                    <a:pt x="174641" y="158183"/>
                    <a:pt x="171039" y="161810"/>
                  </a:cubicBezTo>
                  <a:cubicBezTo>
                    <a:pt x="171039" y="161810"/>
                    <a:pt x="171014" y="161810"/>
                    <a:pt x="171014" y="161834"/>
                  </a:cubicBezTo>
                  <a:cubicBezTo>
                    <a:pt x="170332" y="162507"/>
                    <a:pt x="169425" y="162795"/>
                    <a:pt x="168461" y="162795"/>
                  </a:cubicBezTo>
                  <a:cubicBezTo>
                    <a:pt x="166861" y="162795"/>
                    <a:pt x="165103" y="162001"/>
                    <a:pt x="163956" y="160854"/>
                  </a:cubicBezTo>
                  <a:lnTo>
                    <a:pt x="157240" y="154114"/>
                  </a:lnTo>
                  <a:cubicBezTo>
                    <a:pt x="155549" y="152423"/>
                    <a:pt x="156088" y="149825"/>
                    <a:pt x="158000" y="148477"/>
                  </a:cubicBezTo>
                  <a:cubicBezTo>
                    <a:pt x="159633" y="147316"/>
                    <a:pt x="161253" y="146556"/>
                    <a:pt x="163042" y="146556"/>
                  </a:cubicBezTo>
                  <a:close/>
                  <a:moveTo>
                    <a:pt x="151952" y="158040"/>
                  </a:moveTo>
                  <a:cubicBezTo>
                    <a:pt x="152284" y="158040"/>
                    <a:pt x="152626" y="158176"/>
                    <a:pt x="152902" y="158452"/>
                  </a:cubicBezTo>
                  <a:lnTo>
                    <a:pt x="158343" y="163893"/>
                  </a:lnTo>
                  <a:cubicBezTo>
                    <a:pt x="158907" y="164457"/>
                    <a:pt x="158809" y="165388"/>
                    <a:pt x="158220" y="165829"/>
                  </a:cubicBezTo>
                  <a:cubicBezTo>
                    <a:pt x="157966" y="166020"/>
                    <a:pt x="157694" y="166105"/>
                    <a:pt x="157431" y="166105"/>
                  </a:cubicBezTo>
                  <a:cubicBezTo>
                    <a:pt x="157085" y="166105"/>
                    <a:pt x="156756" y="165957"/>
                    <a:pt x="156505" y="165707"/>
                  </a:cubicBezTo>
                  <a:lnTo>
                    <a:pt x="151064" y="160266"/>
                  </a:lnTo>
                  <a:cubicBezTo>
                    <a:pt x="150549" y="159751"/>
                    <a:pt x="150623" y="158991"/>
                    <a:pt x="150966" y="158550"/>
                  </a:cubicBezTo>
                  <a:cubicBezTo>
                    <a:pt x="151213" y="158213"/>
                    <a:pt x="151576" y="158040"/>
                    <a:pt x="151952" y="158040"/>
                  </a:cubicBezTo>
                  <a:close/>
                  <a:moveTo>
                    <a:pt x="58115" y="158045"/>
                  </a:moveTo>
                  <a:cubicBezTo>
                    <a:pt x="58365" y="158045"/>
                    <a:pt x="58615" y="158122"/>
                    <a:pt x="58837" y="158281"/>
                  </a:cubicBezTo>
                  <a:cubicBezTo>
                    <a:pt x="59450" y="158697"/>
                    <a:pt x="59622" y="159653"/>
                    <a:pt x="59033" y="160241"/>
                  </a:cubicBezTo>
                  <a:lnTo>
                    <a:pt x="53568" y="165707"/>
                  </a:lnTo>
                  <a:cubicBezTo>
                    <a:pt x="53281" y="165994"/>
                    <a:pt x="52961" y="166114"/>
                    <a:pt x="52656" y="166114"/>
                  </a:cubicBezTo>
                  <a:cubicBezTo>
                    <a:pt x="51658" y="166114"/>
                    <a:pt x="50810" y="164831"/>
                    <a:pt x="51730" y="163893"/>
                  </a:cubicBezTo>
                  <a:lnTo>
                    <a:pt x="57195" y="158428"/>
                  </a:lnTo>
                  <a:cubicBezTo>
                    <a:pt x="57460" y="158177"/>
                    <a:pt x="57787" y="158045"/>
                    <a:pt x="58115" y="158045"/>
                  </a:cubicBezTo>
                  <a:close/>
                  <a:moveTo>
                    <a:pt x="85699" y="147546"/>
                  </a:moveTo>
                  <a:cubicBezTo>
                    <a:pt x="88836" y="148624"/>
                    <a:pt x="92071" y="149433"/>
                    <a:pt x="95404" y="149972"/>
                  </a:cubicBezTo>
                  <a:lnTo>
                    <a:pt x="95454" y="149972"/>
                  </a:lnTo>
                  <a:cubicBezTo>
                    <a:pt x="99130" y="150487"/>
                    <a:pt x="101899" y="153673"/>
                    <a:pt x="101924" y="157374"/>
                  </a:cubicBezTo>
                  <a:cubicBezTo>
                    <a:pt x="101948" y="162153"/>
                    <a:pt x="101948" y="158403"/>
                    <a:pt x="101948" y="176417"/>
                  </a:cubicBezTo>
                  <a:lnTo>
                    <a:pt x="90723" y="165217"/>
                  </a:lnTo>
                  <a:cubicBezTo>
                    <a:pt x="89964" y="164457"/>
                    <a:pt x="89964" y="163231"/>
                    <a:pt x="90723" y="162472"/>
                  </a:cubicBezTo>
                  <a:lnTo>
                    <a:pt x="92194" y="161026"/>
                  </a:lnTo>
                  <a:cubicBezTo>
                    <a:pt x="93395" y="159825"/>
                    <a:pt x="93395" y="157889"/>
                    <a:pt x="92194" y="156688"/>
                  </a:cubicBezTo>
                  <a:lnTo>
                    <a:pt x="85748" y="150242"/>
                  </a:lnTo>
                  <a:cubicBezTo>
                    <a:pt x="85013" y="149507"/>
                    <a:pt x="84988" y="148306"/>
                    <a:pt x="85699" y="147546"/>
                  </a:cubicBezTo>
                  <a:close/>
                  <a:moveTo>
                    <a:pt x="168318" y="75171"/>
                  </a:moveTo>
                  <a:cubicBezTo>
                    <a:pt x="176774" y="75171"/>
                    <a:pt x="183636" y="82034"/>
                    <a:pt x="183636" y="90489"/>
                  </a:cubicBezTo>
                  <a:cubicBezTo>
                    <a:pt x="183636" y="98920"/>
                    <a:pt x="176774" y="105807"/>
                    <a:pt x="168318" y="105807"/>
                  </a:cubicBezTo>
                  <a:cubicBezTo>
                    <a:pt x="166651" y="105807"/>
                    <a:pt x="165009" y="105538"/>
                    <a:pt x="163465" y="104999"/>
                  </a:cubicBezTo>
                  <a:cubicBezTo>
                    <a:pt x="164642" y="100293"/>
                    <a:pt x="165254" y="95416"/>
                    <a:pt x="165254" y="90489"/>
                  </a:cubicBezTo>
                  <a:cubicBezTo>
                    <a:pt x="165254" y="88798"/>
                    <a:pt x="166627" y="87426"/>
                    <a:pt x="168318" y="87426"/>
                  </a:cubicBezTo>
                  <a:cubicBezTo>
                    <a:pt x="170009" y="87426"/>
                    <a:pt x="171382" y="88798"/>
                    <a:pt x="171382" y="90489"/>
                  </a:cubicBezTo>
                  <a:cubicBezTo>
                    <a:pt x="171382" y="92180"/>
                    <a:pt x="172754" y="93553"/>
                    <a:pt x="174445" y="93553"/>
                  </a:cubicBezTo>
                  <a:cubicBezTo>
                    <a:pt x="176136" y="93553"/>
                    <a:pt x="177509" y="92180"/>
                    <a:pt x="177509" y="90489"/>
                  </a:cubicBezTo>
                  <a:cubicBezTo>
                    <a:pt x="177509" y="85416"/>
                    <a:pt x="173391" y="81299"/>
                    <a:pt x="168318" y="81299"/>
                  </a:cubicBezTo>
                  <a:cubicBezTo>
                    <a:pt x="163245" y="81299"/>
                    <a:pt x="159127" y="85416"/>
                    <a:pt x="159127" y="90489"/>
                  </a:cubicBezTo>
                  <a:cubicBezTo>
                    <a:pt x="159127" y="116126"/>
                    <a:pt x="140917" y="138429"/>
                    <a:pt x="115845" y="143526"/>
                  </a:cubicBezTo>
                  <a:cubicBezTo>
                    <a:pt x="114178" y="143845"/>
                    <a:pt x="113100" y="145463"/>
                    <a:pt x="113443" y="147129"/>
                  </a:cubicBezTo>
                  <a:cubicBezTo>
                    <a:pt x="113737" y="148575"/>
                    <a:pt x="115012" y="149580"/>
                    <a:pt x="116458" y="149580"/>
                  </a:cubicBezTo>
                  <a:cubicBezTo>
                    <a:pt x="116654" y="149580"/>
                    <a:pt x="116850" y="149556"/>
                    <a:pt x="117070" y="149531"/>
                  </a:cubicBezTo>
                  <a:cubicBezTo>
                    <a:pt x="119521" y="149016"/>
                    <a:pt x="121947" y="148355"/>
                    <a:pt x="124300" y="147570"/>
                  </a:cubicBezTo>
                  <a:lnTo>
                    <a:pt x="124300" y="147570"/>
                  </a:lnTo>
                  <a:cubicBezTo>
                    <a:pt x="125036" y="148330"/>
                    <a:pt x="124987" y="149507"/>
                    <a:pt x="124276" y="150242"/>
                  </a:cubicBezTo>
                  <a:lnTo>
                    <a:pt x="117806" y="156688"/>
                  </a:lnTo>
                  <a:cubicBezTo>
                    <a:pt x="116605" y="157889"/>
                    <a:pt x="116605" y="159825"/>
                    <a:pt x="117806" y="161026"/>
                  </a:cubicBezTo>
                  <a:lnTo>
                    <a:pt x="119276" y="162472"/>
                  </a:lnTo>
                  <a:cubicBezTo>
                    <a:pt x="120036" y="163231"/>
                    <a:pt x="120036" y="164457"/>
                    <a:pt x="119276" y="165217"/>
                  </a:cubicBezTo>
                  <a:lnTo>
                    <a:pt x="108076" y="176417"/>
                  </a:lnTo>
                  <a:cubicBezTo>
                    <a:pt x="108076" y="158403"/>
                    <a:pt x="108076" y="162153"/>
                    <a:pt x="108051" y="157349"/>
                  </a:cubicBezTo>
                  <a:cubicBezTo>
                    <a:pt x="108027" y="150634"/>
                    <a:pt x="103002" y="144850"/>
                    <a:pt x="96336" y="143919"/>
                  </a:cubicBezTo>
                  <a:cubicBezTo>
                    <a:pt x="75969" y="140634"/>
                    <a:pt x="59009" y="125708"/>
                    <a:pt x="53127" y="105905"/>
                  </a:cubicBezTo>
                  <a:cubicBezTo>
                    <a:pt x="51656" y="100955"/>
                    <a:pt x="50897" y="95832"/>
                    <a:pt x="50872" y="90636"/>
                  </a:cubicBezTo>
                  <a:cubicBezTo>
                    <a:pt x="50872" y="85661"/>
                    <a:pt x="47049" y="81568"/>
                    <a:pt x="42196" y="81299"/>
                  </a:cubicBezTo>
                  <a:cubicBezTo>
                    <a:pt x="42022" y="81289"/>
                    <a:pt x="41850" y="81284"/>
                    <a:pt x="41679" y="81284"/>
                  </a:cubicBezTo>
                  <a:cubicBezTo>
                    <a:pt x="36531" y="81284"/>
                    <a:pt x="32490" y="85508"/>
                    <a:pt x="32490" y="90489"/>
                  </a:cubicBezTo>
                  <a:cubicBezTo>
                    <a:pt x="32490" y="92180"/>
                    <a:pt x="33863" y="93553"/>
                    <a:pt x="35554" y="93553"/>
                  </a:cubicBezTo>
                  <a:cubicBezTo>
                    <a:pt x="37245" y="93553"/>
                    <a:pt x="38618" y="92180"/>
                    <a:pt x="38618" y="90489"/>
                  </a:cubicBezTo>
                  <a:cubicBezTo>
                    <a:pt x="38618" y="88806"/>
                    <a:pt x="39994" y="87421"/>
                    <a:pt x="41703" y="87421"/>
                  </a:cubicBezTo>
                  <a:cubicBezTo>
                    <a:pt x="41761" y="87421"/>
                    <a:pt x="41819" y="87423"/>
                    <a:pt x="41877" y="87426"/>
                  </a:cubicBezTo>
                  <a:cubicBezTo>
                    <a:pt x="43446" y="87499"/>
                    <a:pt x="44745" y="88945"/>
                    <a:pt x="44745" y="90636"/>
                  </a:cubicBezTo>
                  <a:cubicBezTo>
                    <a:pt x="44769" y="95514"/>
                    <a:pt x="45358" y="100317"/>
                    <a:pt x="46534" y="105023"/>
                  </a:cubicBezTo>
                  <a:cubicBezTo>
                    <a:pt x="44990" y="105538"/>
                    <a:pt x="43348" y="105807"/>
                    <a:pt x="41681" y="105807"/>
                  </a:cubicBezTo>
                  <a:cubicBezTo>
                    <a:pt x="33250" y="105807"/>
                    <a:pt x="26363" y="98920"/>
                    <a:pt x="26363" y="90489"/>
                  </a:cubicBezTo>
                  <a:cubicBezTo>
                    <a:pt x="26363" y="82034"/>
                    <a:pt x="33250" y="75171"/>
                    <a:pt x="41681" y="75171"/>
                  </a:cubicBezTo>
                  <a:cubicBezTo>
                    <a:pt x="48466" y="75171"/>
                    <a:pt x="50783" y="79121"/>
                    <a:pt x="54568" y="79121"/>
                  </a:cubicBezTo>
                  <a:cubicBezTo>
                    <a:pt x="54816" y="79121"/>
                    <a:pt x="55070" y="79104"/>
                    <a:pt x="55333" y="79068"/>
                  </a:cubicBezTo>
                  <a:lnTo>
                    <a:pt x="55333" y="79068"/>
                  </a:lnTo>
                  <a:cubicBezTo>
                    <a:pt x="54671" y="81152"/>
                    <a:pt x="54793" y="83431"/>
                    <a:pt x="55700" y="85490"/>
                  </a:cubicBezTo>
                  <a:lnTo>
                    <a:pt x="57465" y="89558"/>
                  </a:lnTo>
                  <a:cubicBezTo>
                    <a:pt x="60553" y="96617"/>
                    <a:pt x="67538" y="101175"/>
                    <a:pt x="75234" y="101175"/>
                  </a:cubicBezTo>
                  <a:lnTo>
                    <a:pt x="88616" y="101175"/>
                  </a:lnTo>
                  <a:cubicBezTo>
                    <a:pt x="92709" y="101175"/>
                    <a:pt x="96532" y="99582"/>
                    <a:pt x="99448" y="96690"/>
                  </a:cubicBezTo>
                  <a:cubicBezTo>
                    <a:pt x="100809" y="95318"/>
                    <a:pt x="102598" y="94631"/>
                    <a:pt x="104387" y="94631"/>
                  </a:cubicBezTo>
                  <a:cubicBezTo>
                    <a:pt x="106176" y="94631"/>
                    <a:pt x="107965" y="95318"/>
                    <a:pt x="109325" y="96690"/>
                  </a:cubicBezTo>
                  <a:cubicBezTo>
                    <a:pt x="112218" y="99582"/>
                    <a:pt x="116065" y="101175"/>
                    <a:pt x="120158" y="101175"/>
                  </a:cubicBezTo>
                  <a:lnTo>
                    <a:pt x="134766" y="101175"/>
                  </a:lnTo>
                  <a:cubicBezTo>
                    <a:pt x="142461" y="101175"/>
                    <a:pt x="149446" y="96617"/>
                    <a:pt x="152534" y="89558"/>
                  </a:cubicBezTo>
                  <a:lnTo>
                    <a:pt x="154324" y="85490"/>
                  </a:lnTo>
                  <a:cubicBezTo>
                    <a:pt x="155206" y="83455"/>
                    <a:pt x="155328" y="81201"/>
                    <a:pt x="154691" y="79117"/>
                  </a:cubicBezTo>
                  <a:lnTo>
                    <a:pt x="154691" y="79117"/>
                  </a:lnTo>
                  <a:cubicBezTo>
                    <a:pt x="154884" y="79136"/>
                    <a:pt x="155074" y="79145"/>
                    <a:pt x="155260" y="79145"/>
                  </a:cubicBezTo>
                  <a:cubicBezTo>
                    <a:pt x="159155" y="79145"/>
                    <a:pt x="161605" y="75171"/>
                    <a:pt x="168318" y="75171"/>
                  </a:cubicBezTo>
                  <a:close/>
                  <a:moveTo>
                    <a:pt x="173882" y="167349"/>
                  </a:moveTo>
                  <a:lnTo>
                    <a:pt x="200278" y="174432"/>
                  </a:lnTo>
                  <a:cubicBezTo>
                    <a:pt x="201773" y="174824"/>
                    <a:pt x="202900" y="175951"/>
                    <a:pt x="203292" y="177447"/>
                  </a:cubicBezTo>
                  <a:cubicBezTo>
                    <a:pt x="203684" y="178942"/>
                    <a:pt x="203268" y="180486"/>
                    <a:pt x="202189" y="181588"/>
                  </a:cubicBezTo>
                  <a:lnTo>
                    <a:pt x="182018" y="201759"/>
                  </a:lnTo>
                  <a:cubicBezTo>
                    <a:pt x="181162" y="202616"/>
                    <a:pt x="180082" y="203012"/>
                    <a:pt x="179019" y="203012"/>
                  </a:cubicBezTo>
                  <a:cubicBezTo>
                    <a:pt x="177193" y="203012"/>
                    <a:pt x="175413" y="201846"/>
                    <a:pt x="174886" y="199848"/>
                  </a:cubicBezTo>
                  <a:lnTo>
                    <a:pt x="168980" y="177790"/>
                  </a:lnTo>
                  <a:cubicBezTo>
                    <a:pt x="168024" y="174260"/>
                    <a:pt x="166333" y="170976"/>
                    <a:pt x="164054" y="168133"/>
                  </a:cubicBezTo>
                  <a:cubicBezTo>
                    <a:pt x="164054" y="168109"/>
                    <a:pt x="164078" y="168109"/>
                    <a:pt x="164078" y="168084"/>
                  </a:cubicBezTo>
                  <a:cubicBezTo>
                    <a:pt x="165484" y="168631"/>
                    <a:pt x="166969" y="168930"/>
                    <a:pt x="168443" y="168930"/>
                  </a:cubicBezTo>
                  <a:cubicBezTo>
                    <a:pt x="170338" y="168930"/>
                    <a:pt x="172214" y="168438"/>
                    <a:pt x="173882" y="167349"/>
                  </a:cubicBezTo>
                  <a:close/>
                  <a:moveTo>
                    <a:pt x="25989" y="164207"/>
                  </a:moveTo>
                  <a:cubicBezTo>
                    <a:pt x="29205" y="164207"/>
                    <a:pt x="32364" y="165035"/>
                    <a:pt x="35162" y="166540"/>
                  </a:cubicBezTo>
                  <a:cubicBezTo>
                    <a:pt x="36902" y="168084"/>
                    <a:pt x="39181" y="168917"/>
                    <a:pt x="41632" y="168917"/>
                  </a:cubicBezTo>
                  <a:lnTo>
                    <a:pt x="41657" y="168917"/>
                  </a:lnTo>
                  <a:cubicBezTo>
                    <a:pt x="43103" y="168917"/>
                    <a:pt x="44598" y="168623"/>
                    <a:pt x="45995" y="168084"/>
                  </a:cubicBezTo>
                  <a:cubicBezTo>
                    <a:pt x="46019" y="168133"/>
                    <a:pt x="46044" y="168182"/>
                    <a:pt x="46068" y="168256"/>
                  </a:cubicBezTo>
                  <a:cubicBezTo>
                    <a:pt x="44206" y="171221"/>
                    <a:pt x="43617" y="174849"/>
                    <a:pt x="44598" y="178255"/>
                  </a:cubicBezTo>
                  <a:cubicBezTo>
                    <a:pt x="45137" y="180118"/>
                    <a:pt x="45382" y="182030"/>
                    <a:pt x="45333" y="183990"/>
                  </a:cubicBezTo>
                  <a:cubicBezTo>
                    <a:pt x="45137" y="194333"/>
                    <a:pt x="36902" y="202691"/>
                    <a:pt x="26559" y="203009"/>
                  </a:cubicBezTo>
                  <a:cubicBezTo>
                    <a:pt x="26355" y="203015"/>
                    <a:pt x="26152" y="203019"/>
                    <a:pt x="25949" y="203019"/>
                  </a:cubicBezTo>
                  <a:cubicBezTo>
                    <a:pt x="15029" y="203019"/>
                    <a:pt x="6223" y="194006"/>
                    <a:pt x="6560" y="182985"/>
                  </a:cubicBezTo>
                  <a:cubicBezTo>
                    <a:pt x="6879" y="172667"/>
                    <a:pt x="15236" y="164408"/>
                    <a:pt x="25579" y="164212"/>
                  </a:cubicBezTo>
                  <a:cubicBezTo>
                    <a:pt x="25716" y="164209"/>
                    <a:pt x="25852" y="164207"/>
                    <a:pt x="25989" y="164207"/>
                  </a:cubicBezTo>
                  <a:close/>
                  <a:moveTo>
                    <a:pt x="109769" y="0"/>
                  </a:moveTo>
                  <a:cubicBezTo>
                    <a:pt x="105760" y="0"/>
                    <a:pt x="101839" y="1309"/>
                    <a:pt x="98517" y="3826"/>
                  </a:cubicBezTo>
                  <a:cubicBezTo>
                    <a:pt x="94473" y="6865"/>
                    <a:pt x="91851" y="11277"/>
                    <a:pt x="91115" y="16203"/>
                  </a:cubicBezTo>
                  <a:cubicBezTo>
                    <a:pt x="62514" y="17649"/>
                    <a:pt x="40113" y="40908"/>
                    <a:pt x="38691" y="69240"/>
                  </a:cubicBezTo>
                  <a:cubicBezTo>
                    <a:pt x="28275" y="70711"/>
                    <a:pt x="20236" y="79681"/>
                    <a:pt x="20236" y="90489"/>
                  </a:cubicBezTo>
                  <a:cubicBezTo>
                    <a:pt x="20236" y="101273"/>
                    <a:pt x="28250" y="110219"/>
                    <a:pt x="38618" y="111689"/>
                  </a:cubicBezTo>
                  <a:lnTo>
                    <a:pt x="38618" y="117841"/>
                  </a:lnTo>
                  <a:cubicBezTo>
                    <a:pt x="38618" y="125954"/>
                    <a:pt x="41020" y="133821"/>
                    <a:pt x="45358" y="140536"/>
                  </a:cubicBezTo>
                  <a:cubicBezTo>
                    <a:pt x="41804" y="141026"/>
                    <a:pt x="38250" y="143085"/>
                    <a:pt x="34598" y="146713"/>
                  </a:cubicBezTo>
                  <a:cubicBezTo>
                    <a:pt x="31608" y="149727"/>
                    <a:pt x="29525" y="153918"/>
                    <a:pt x="30358" y="158477"/>
                  </a:cubicBezTo>
                  <a:cubicBezTo>
                    <a:pt x="28897" y="158207"/>
                    <a:pt x="27395" y="158082"/>
                    <a:pt x="25870" y="158082"/>
                  </a:cubicBezTo>
                  <a:cubicBezTo>
                    <a:pt x="25732" y="158082"/>
                    <a:pt x="25594" y="158083"/>
                    <a:pt x="25456" y="158085"/>
                  </a:cubicBezTo>
                  <a:cubicBezTo>
                    <a:pt x="11952" y="158330"/>
                    <a:pt x="850" y="169285"/>
                    <a:pt x="458" y="182814"/>
                  </a:cubicBezTo>
                  <a:cubicBezTo>
                    <a:pt x="0" y="197281"/>
                    <a:pt x="11577" y="209148"/>
                    <a:pt x="25970" y="209148"/>
                  </a:cubicBezTo>
                  <a:cubicBezTo>
                    <a:pt x="26231" y="209148"/>
                    <a:pt x="26493" y="209144"/>
                    <a:pt x="26755" y="209136"/>
                  </a:cubicBezTo>
                  <a:cubicBezTo>
                    <a:pt x="33299" y="208916"/>
                    <a:pt x="39451" y="206220"/>
                    <a:pt x="44083" y="201539"/>
                  </a:cubicBezTo>
                  <a:cubicBezTo>
                    <a:pt x="48715" y="196833"/>
                    <a:pt x="51338" y="190632"/>
                    <a:pt x="51460" y="184088"/>
                  </a:cubicBezTo>
                  <a:cubicBezTo>
                    <a:pt x="51607" y="176981"/>
                    <a:pt x="49058" y="175731"/>
                    <a:pt x="50946" y="172030"/>
                  </a:cubicBezTo>
                  <a:lnTo>
                    <a:pt x="50946" y="172030"/>
                  </a:lnTo>
                  <a:cubicBezTo>
                    <a:pt x="51509" y="172177"/>
                    <a:pt x="52073" y="172226"/>
                    <a:pt x="52637" y="172226"/>
                  </a:cubicBezTo>
                  <a:cubicBezTo>
                    <a:pt x="54573" y="172226"/>
                    <a:pt x="56460" y="171491"/>
                    <a:pt x="57906" y="170045"/>
                  </a:cubicBezTo>
                  <a:lnTo>
                    <a:pt x="63372" y="164579"/>
                  </a:lnTo>
                  <a:cubicBezTo>
                    <a:pt x="65308" y="162643"/>
                    <a:pt x="65945" y="159825"/>
                    <a:pt x="65234" y="157325"/>
                  </a:cubicBezTo>
                  <a:lnTo>
                    <a:pt x="70038" y="152497"/>
                  </a:lnTo>
                  <a:cubicBezTo>
                    <a:pt x="70577" y="152874"/>
                    <a:pt x="71197" y="153062"/>
                    <a:pt x="71812" y="153062"/>
                  </a:cubicBezTo>
                  <a:cubicBezTo>
                    <a:pt x="72594" y="153062"/>
                    <a:pt x="73369" y="152757"/>
                    <a:pt x="73959" y="152153"/>
                  </a:cubicBezTo>
                  <a:cubicBezTo>
                    <a:pt x="75160" y="150977"/>
                    <a:pt x="75160" y="149016"/>
                    <a:pt x="73959" y="147840"/>
                  </a:cubicBezTo>
                  <a:cubicBezTo>
                    <a:pt x="68690" y="142546"/>
                    <a:pt x="62955" y="136811"/>
                    <a:pt x="61729" y="135586"/>
                  </a:cubicBezTo>
                  <a:cubicBezTo>
                    <a:pt x="61129" y="134985"/>
                    <a:pt x="60345" y="134685"/>
                    <a:pt x="59560" y="134685"/>
                  </a:cubicBezTo>
                  <a:cubicBezTo>
                    <a:pt x="58776" y="134685"/>
                    <a:pt x="57992" y="134985"/>
                    <a:pt x="57391" y="135586"/>
                  </a:cubicBezTo>
                  <a:cubicBezTo>
                    <a:pt x="56313" y="136639"/>
                    <a:pt x="56215" y="138306"/>
                    <a:pt x="57048" y="139507"/>
                  </a:cubicBezTo>
                  <a:lnTo>
                    <a:pt x="54377" y="142178"/>
                  </a:lnTo>
                  <a:cubicBezTo>
                    <a:pt x="48225" y="135610"/>
                    <a:pt x="44745" y="126885"/>
                    <a:pt x="44745" y="117841"/>
                  </a:cubicBezTo>
                  <a:lnTo>
                    <a:pt x="44745" y="111689"/>
                  </a:lnTo>
                  <a:cubicBezTo>
                    <a:pt x="45946" y="111518"/>
                    <a:pt x="47147" y="111248"/>
                    <a:pt x="48299" y="110881"/>
                  </a:cubicBezTo>
                  <a:cubicBezTo>
                    <a:pt x="53813" y="126199"/>
                    <a:pt x="65381" y="138551"/>
                    <a:pt x="79915" y="145242"/>
                  </a:cubicBezTo>
                  <a:cubicBezTo>
                    <a:pt x="78395" y="148257"/>
                    <a:pt x="78886" y="152055"/>
                    <a:pt x="81410" y="154555"/>
                  </a:cubicBezTo>
                  <a:lnTo>
                    <a:pt x="85724" y="158893"/>
                  </a:lnTo>
                  <a:cubicBezTo>
                    <a:pt x="83273" y="162030"/>
                    <a:pt x="83469" y="166614"/>
                    <a:pt x="86385" y="169555"/>
                  </a:cubicBezTo>
                  <a:lnTo>
                    <a:pt x="101948" y="185093"/>
                  </a:lnTo>
                  <a:lnTo>
                    <a:pt x="101948" y="187961"/>
                  </a:lnTo>
                  <a:cubicBezTo>
                    <a:pt x="101948" y="189652"/>
                    <a:pt x="103321" y="191024"/>
                    <a:pt x="105012" y="191024"/>
                  </a:cubicBezTo>
                  <a:cubicBezTo>
                    <a:pt x="106703" y="191024"/>
                    <a:pt x="108076" y="189652"/>
                    <a:pt x="108076" y="187961"/>
                  </a:cubicBezTo>
                  <a:lnTo>
                    <a:pt x="108076" y="185093"/>
                  </a:lnTo>
                  <a:lnTo>
                    <a:pt x="123614" y="169555"/>
                  </a:lnTo>
                  <a:cubicBezTo>
                    <a:pt x="126531" y="166614"/>
                    <a:pt x="126727" y="162030"/>
                    <a:pt x="124276" y="158893"/>
                  </a:cubicBezTo>
                  <a:lnTo>
                    <a:pt x="128589" y="154555"/>
                  </a:lnTo>
                  <a:cubicBezTo>
                    <a:pt x="131138" y="152031"/>
                    <a:pt x="131604" y="148257"/>
                    <a:pt x="130109" y="145242"/>
                  </a:cubicBezTo>
                  <a:cubicBezTo>
                    <a:pt x="138295" y="141492"/>
                    <a:pt x="145647" y="135880"/>
                    <a:pt x="151456" y="128846"/>
                  </a:cubicBezTo>
                  <a:cubicBezTo>
                    <a:pt x="155917" y="123454"/>
                    <a:pt x="159348" y="117376"/>
                    <a:pt x="161701" y="110856"/>
                  </a:cubicBezTo>
                  <a:cubicBezTo>
                    <a:pt x="162853" y="111248"/>
                    <a:pt x="164054" y="111518"/>
                    <a:pt x="165254" y="111689"/>
                  </a:cubicBezTo>
                  <a:lnTo>
                    <a:pt x="165254" y="117841"/>
                  </a:lnTo>
                  <a:cubicBezTo>
                    <a:pt x="165254" y="126885"/>
                    <a:pt x="161774" y="135610"/>
                    <a:pt x="155623" y="142178"/>
                  </a:cubicBezTo>
                  <a:lnTo>
                    <a:pt x="152951" y="139507"/>
                  </a:lnTo>
                  <a:cubicBezTo>
                    <a:pt x="153809" y="138306"/>
                    <a:pt x="153686" y="136639"/>
                    <a:pt x="152608" y="135561"/>
                  </a:cubicBezTo>
                  <a:cubicBezTo>
                    <a:pt x="152023" y="134976"/>
                    <a:pt x="151244" y="134682"/>
                    <a:pt x="150463" y="134682"/>
                  </a:cubicBezTo>
                  <a:cubicBezTo>
                    <a:pt x="149675" y="134682"/>
                    <a:pt x="148886" y="134982"/>
                    <a:pt x="148294" y="135586"/>
                  </a:cubicBezTo>
                  <a:cubicBezTo>
                    <a:pt x="146652" y="137203"/>
                    <a:pt x="137388" y="146492"/>
                    <a:pt x="136040" y="147840"/>
                  </a:cubicBezTo>
                  <a:cubicBezTo>
                    <a:pt x="134839" y="149016"/>
                    <a:pt x="134839" y="150977"/>
                    <a:pt x="136040" y="152153"/>
                  </a:cubicBezTo>
                  <a:cubicBezTo>
                    <a:pt x="136630" y="152757"/>
                    <a:pt x="137405" y="153062"/>
                    <a:pt x="138188" y="153062"/>
                  </a:cubicBezTo>
                  <a:cubicBezTo>
                    <a:pt x="138803" y="153062"/>
                    <a:pt x="139422" y="152874"/>
                    <a:pt x="139961" y="152497"/>
                  </a:cubicBezTo>
                  <a:lnTo>
                    <a:pt x="144839" y="157374"/>
                  </a:lnTo>
                  <a:cubicBezTo>
                    <a:pt x="144177" y="159874"/>
                    <a:pt x="144814" y="162668"/>
                    <a:pt x="146726" y="164579"/>
                  </a:cubicBezTo>
                  <a:lnTo>
                    <a:pt x="152167" y="170020"/>
                  </a:lnTo>
                  <a:cubicBezTo>
                    <a:pt x="153613" y="171491"/>
                    <a:pt x="155525" y="172226"/>
                    <a:pt x="157436" y="172226"/>
                  </a:cubicBezTo>
                  <a:cubicBezTo>
                    <a:pt x="158073" y="172226"/>
                    <a:pt x="158686" y="172153"/>
                    <a:pt x="159274" y="172006"/>
                  </a:cubicBezTo>
                  <a:cubicBezTo>
                    <a:pt x="161039" y="174162"/>
                    <a:pt x="162338" y="176687"/>
                    <a:pt x="163049" y="179383"/>
                  </a:cubicBezTo>
                  <a:lnTo>
                    <a:pt x="168955" y="201416"/>
                  </a:lnTo>
                  <a:cubicBezTo>
                    <a:pt x="170230" y="206146"/>
                    <a:pt x="174421" y="209136"/>
                    <a:pt x="179053" y="209136"/>
                  </a:cubicBezTo>
                  <a:cubicBezTo>
                    <a:pt x="181749" y="209136"/>
                    <a:pt x="184347" y="208082"/>
                    <a:pt x="186357" y="206097"/>
                  </a:cubicBezTo>
                  <a:lnTo>
                    <a:pt x="206527" y="185902"/>
                  </a:lnTo>
                  <a:cubicBezTo>
                    <a:pt x="209174" y="183255"/>
                    <a:pt x="210179" y="179505"/>
                    <a:pt x="209199" y="175878"/>
                  </a:cubicBezTo>
                  <a:cubicBezTo>
                    <a:pt x="208243" y="172226"/>
                    <a:pt x="205498" y="169481"/>
                    <a:pt x="201871" y="168525"/>
                  </a:cubicBezTo>
                  <a:lnTo>
                    <a:pt x="178367" y="162227"/>
                  </a:lnTo>
                  <a:cubicBezTo>
                    <a:pt x="181602" y="156295"/>
                    <a:pt x="179298" y="150536"/>
                    <a:pt x="175475" y="146713"/>
                  </a:cubicBezTo>
                  <a:cubicBezTo>
                    <a:pt x="171823" y="143061"/>
                    <a:pt x="168220" y="141002"/>
                    <a:pt x="164666" y="140512"/>
                  </a:cubicBezTo>
                  <a:cubicBezTo>
                    <a:pt x="169004" y="133821"/>
                    <a:pt x="171382" y="125954"/>
                    <a:pt x="171382" y="117841"/>
                  </a:cubicBezTo>
                  <a:lnTo>
                    <a:pt x="171382" y="111689"/>
                  </a:lnTo>
                  <a:cubicBezTo>
                    <a:pt x="181749" y="110219"/>
                    <a:pt x="189763" y="101273"/>
                    <a:pt x="189763" y="90489"/>
                  </a:cubicBezTo>
                  <a:cubicBezTo>
                    <a:pt x="189763" y="79681"/>
                    <a:pt x="181724" y="70711"/>
                    <a:pt x="171308" y="69240"/>
                  </a:cubicBezTo>
                  <a:cubicBezTo>
                    <a:pt x="170671" y="53898"/>
                    <a:pt x="165009" y="39315"/>
                    <a:pt x="154838" y="26889"/>
                  </a:cubicBezTo>
                  <a:cubicBezTo>
                    <a:pt x="144618" y="14439"/>
                    <a:pt x="130477" y="5150"/>
                    <a:pt x="114962" y="738"/>
                  </a:cubicBezTo>
                  <a:cubicBezTo>
                    <a:pt x="113242" y="244"/>
                    <a:pt x="111497" y="0"/>
                    <a:pt x="109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8;p65"/>
            <p:cNvSpPr/>
            <p:nvPr/>
          </p:nvSpPr>
          <p:spPr>
            <a:xfrm>
              <a:off x="2939925" y="4315300"/>
              <a:ext cx="330900" cy="703275"/>
            </a:xfrm>
            <a:custGeom>
              <a:avLst/>
              <a:gdLst/>
              <a:ahLst/>
              <a:cxnLst/>
              <a:rect l="l" t="t" r="r" b="b"/>
              <a:pathLst>
                <a:path w="13236" h="28131" extrusionOk="0">
                  <a:moveTo>
                    <a:pt x="3371" y="1"/>
                  </a:moveTo>
                  <a:cubicBezTo>
                    <a:pt x="2586" y="1"/>
                    <a:pt x="1802" y="301"/>
                    <a:pt x="1201" y="901"/>
                  </a:cubicBezTo>
                  <a:cubicBezTo>
                    <a:pt x="1" y="2102"/>
                    <a:pt x="1" y="4038"/>
                    <a:pt x="1201" y="5239"/>
                  </a:cubicBezTo>
                  <a:cubicBezTo>
                    <a:pt x="4927" y="8965"/>
                    <a:pt x="7010" y="13940"/>
                    <a:pt x="7059" y="19209"/>
                  </a:cubicBezTo>
                  <a:lnTo>
                    <a:pt x="7108" y="25091"/>
                  </a:lnTo>
                  <a:cubicBezTo>
                    <a:pt x="7108" y="26758"/>
                    <a:pt x="8481" y="28130"/>
                    <a:pt x="10172" y="28130"/>
                  </a:cubicBezTo>
                  <a:lnTo>
                    <a:pt x="10196" y="28130"/>
                  </a:lnTo>
                  <a:cubicBezTo>
                    <a:pt x="11887" y="28106"/>
                    <a:pt x="13235" y="26733"/>
                    <a:pt x="13235" y="25042"/>
                  </a:cubicBezTo>
                  <a:lnTo>
                    <a:pt x="13186" y="19160"/>
                  </a:lnTo>
                  <a:cubicBezTo>
                    <a:pt x="13137" y="12273"/>
                    <a:pt x="10417" y="5778"/>
                    <a:pt x="5540" y="901"/>
                  </a:cubicBezTo>
                  <a:cubicBezTo>
                    <a:pt x="4939" y="301"/>
                    <a:pt x="4155" y="1"/>
                    <a:pt x="3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9;p65"/>
            <p:cNvSpPr/>
            <p:nvPr/>
          </p:nvSpPr>
          <p:spPr>
            <a:xfrm>
              <a:off x="4340600" y="4285275"/>
              <a:ext cx="348050" cy="723500"/>
            </a:xfrm>
            <a:custGeom>
              <a:avLst/>
              <a:gdLst/>
              <a:ahLst/>
              <a:cxnLst/>
              <a:rect l="l" t="t" r="r" b="b"/>
              <a:pathLst>
                <a:path w="13922" h="28940" extrusionOk="0">
                  <a:moveTo>
                    <a:pt x="10552" y="1"/>
                  </a:moveTo>
                  <a:cubicBezTo>
                    <a:pt x="9767" y="1"/>
                    <a:pt x="8983" y="301"/>
                    <a:pt x="8383" y="901"/>
                  </a:cubicBezTo>
                  <a:cubicBezTo>
                    <a:pt x="2525" y="6734"/>
                    <a:pt x="1" y="13303"/>
                    <a:pt x="50" y="20239"/>
                  </a:cubicBezTo>
                  <a:lnTo>
                    <a:pt x="99" y="25900"/>
                  </a:lnTo>
                  <a:cubicBezTo>
                    <a:pt x="99" y="27591"/>
                    <a:pt x="1471" y="28939"/>
                    <a:pt x="3162" y="28939"/>
                  </a:cubicBezTo>
                  <a:lnTo>
                    <a:pt x="3187" y="28939"/>
                  </a:lnTo>
                  <a:cubicBezTo>
                    <a:pt x="4878" y="28939"/>
                    <a:pt x="6226" y="27542"/>
                    <a:pt x="6226" y="25851"/>
                  </a:cubicBezTo>
                  <a:lnTo>
                    <a:pt x="6177" y="20190"/>
                  </a:lnTo>
                  <a:cubicBezTo>
                    <a:pt x="6128" y="14773"/>
                    <a:pt x="8088" y="9847"/>
                    <a:pt x="12721" y="5215"/>
                  </a:cubicBezTo>
                  <a:cubicBezTo>
                    <a:pt x="13922" y="4038"/>
                    <a:pt x="13922" y="2078"/>
                    <a:pt x="12721" y="901"/>
                  </a:cubicBezTo>
                  <a:cubicBezTo>
                    <a:pt x="12120" y="301"/>
                    <a:pt x="11336" y="1"/>
                    <a:pt x="10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653" y="342251"/>
            <a:ext cx="2732665" cy="489021"/>
          </a:xfrm>
        </p:spPr>
        <p:txBody>
          <a:bodyPr/>
          <a:lstStyle/>
          <a:p>
            <a:r>
              <a:rPr lang="es-ES" sz="2800" b="1" dirty="0" smtClean="0">
                <a:latin typeface="Anton" panose="020B0604020202020204" charset="0"/>
              </a:rPr>
              <a:t>INVERSIÓN</a:t>
            </a:r>
            <a:r>
              <a:rPr lang="es-ES" sz="2000" b="1" dirty="0" smtClean="0">
                <a:latin typeface="Advent Pro" panose="020B0604020202020204" charset="0"/>
              </a:rPr>
              <a:t/>
            </a:r>
            <a:br>
              <a:rPr lang="es-ES" sz="2000" b="1" dirty="0" smtClean="0">
                <a:latin typeface="Advent Pro" panose="020B0604020202020204" charset="0"/>
              </a:rPr>
            </a:br>
            <a:r>
              <a:rPr lang="en-US" sz="2400" dirty="0">
                <a:latin typeface="Advent Pro" panose="020B0604020202020204" charset="0"/>
              </a:rPr>
              <a:t>$10550,00</a:t>
            </a:r>
          </a:p>
        </p:txBody>
      </p:sp>
      <p:pic>
        <p:nvPicPr>
          <p:cNvPr id="3" name="Imagen 2"/>
          <p:cNvPicPr>
            <a:picLocks noChangeAspect="1"/>
          </p:cNvPicPr>
          <p:nvPr/>
        </p:nvPicPr>
        <p:blipFill>
          <a:blip r:embed="rId2"/>
          <a:stretch>
            <a:fillRect/>
          </a:stretch>
        </p:blipFill>
        <p:spPr>
          <a:xfrm>
            <a:off x="408908" y="1423795"/>
            <a:ext cx="3210647" cy="1933077"/>
          </a:xfrm>
          <a:prstGeom prst="rect">
            <a:avLst/>
          </a:prstGeom>
          <a:ln w="38100">
            <a:solidFill>
              <a:srgbClr val="FF0000"/>
            </a:solidFill>
          </a:ln>
        </p:spPr>
      </p:pic>
      <p:pic>
        <p:nvPicPr>
          <p:cNvPr id="4" name="Imagen 3"/>
          <p:cNvPicPr>
            <a:picLocks noChangeAspect="1"/>
          </p:cNvPicPr>
          <p:nvPr/>
        </p:nvPicPr>
        <p:blipFill>
          <a:blip r:embed="rId3"/>
          <a:stretch>
            <a:fillRect/>
          </a:stretch>
        </p:blipFill>
        <p:spPr>
          <a:xfrm>
            <a:off x="3991479" y="460868"/>
            <a:ext cx="4620270" cy="2896004"/>
          </a:xfrm>
          <a:prstGeom prst="rect">
            <a:avLst/>
          </a:prstGeom>
          <a:ln w="38100">
            <a:solidFill>
              <a:srgbClr val="00B050"/>
            </a:solidFill>
          </a:ln>
        </p:spPr>
      </p:pic>
      <p:pic>
        <p:nvPicPr>
          <p:cNvPr id="6" name="Imagen 5"/>
          <p:cNvPicPr>
            <a:picLocks noChangeAspect="1"/>
          </p:cNvPicPr>
          <p:nvPr/>
        </p:nvPicPr>
        <p:blipFill>
          <a:blip r:embed="rId4"/>
          <a:stretch>
            <a:fillRect/>
          </a:stretch>
        </p:blipFill>
        <p:spPr>
          <a:xfrm>
            <a:off x="3257662" y="3697875"/>
            <a:ext cx="5354087" cy="1113116"/>
          </a:xfrm>
          <a:prstGeom prst="rect">
            <a:avLst/>
          </a:prstGeom>
          <a:ln w="38100">
            <a:solidFill>
              <a:srgbClr val="7030A0"/>
            </a:solidFill>
          </a:ln>
        </p:spPr>
      </p:pic>
    </p:spTree>
    <p:extLst>
      <p:ext uri="{BB962C8B-B14F-4D97-AF65-F5344CB8AC3E}">
        <p14:creationId xmlns:p14="http://schemas.microsoft.com/office/powerpoint/2010/main" val="3142164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116" y="342252"/>
            <a:ext cx="1994911" cy="686448"/>
          </a:xfrm>
        </p:spPr>
        <p:txBody>
          <a:bodyPr/>
          <a:lstStyle/>
          <a:p>
            <a:r>
              <a:rPr lang="es-ES" sz="4000" dirty="0" smtClean="0"/>
              <a:t>DIFUSIÓN</a:t>
            </a:r>
            <a:endParaRPr lang="en-US" sz="4000" dirty="0"/>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9887" y1="21556" x2="49887" y2="79333"/>
                        <a14:foregroundMark x1="61851" y1="21556" x2="61851" y2="50444"/>
                        <a14:foregroundMark x1="60045" y1="49556" x2="30700" y2="50444"/>
                      </a14:backgroundRemoval>
                    </a14:imgEffect>
                  </a14:imgLayer>
                </a14:imgProps>
              </a:ext>
            </a:extLst>
          </a:blip>
          <a:stretch>
            <a:fillRect/>
          </a:stretch>
        </p:blipFill>
        <p:spPr>
          <a:xfrm>
            <a:off x="4849791" y="1154361"/>
            <a:ext cx="606466" cy="616049"/>
          </a:xfrm>
          <a:prstGeom prst="rect">
            <a:avLst/>
          </a:prstGeom>
        </p:spPr>
      </p:pic>
      <p:pic>
        <p:nvPicPr>
          <p:cNvPr id="4" name="Imagen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3454" y1="35961" x2="22165" y2="42611"/>
                        <a14:foregroundMark x1="37887" y1="44828" x2="42784" y2="63547"/>
                        <a14:foregroundMark x1="55928" y1="29064" x2="38144" y2="33498"/>
                        <a14:foregroundMark x1="44845" y1="39163" x2="39691" y2="46305"/>
                        <a14:foregroundMark x1="50773" y1="35961" x2="67526" y2="50246"/>
                        <a14:foregroundMark x1="64691" y1="51724" x2="54897" y2="65517"/>
                        <a14:foregroundMark x1="50000" y1="66502" x2="34536" y2="51970"/>
                        <a14:foregroundMark x1="38660" y1="20936" x2="21649" y2="32512"/>
                        <a14:foregroundMark x1="20103" y1="48030" x2="20103" y2="48030"/>
                        <a14:foregroundMark x1="22680" y1="44828" x2="23454" y2="72414"/>
                        <a14:foregroundMark x1="31186" y1="79803" x2="72938" y2="77586"/>
                        <a14:foregroundMark x1="76031" y1="76108" x2="81186" y2="45567"/>
                        <a14:foregroundMark x1="81186" y1="42611" x2="72423" y2="23153"/>
                        <a14:foregroundMark x1="70619" y1="23153" x2="40464" y2="21675"/>
                        <a14:foregroundMark x1="23196" y1="72167" x2="30412" y2="77833"/>
                        <a14:foregroundMark x1="68814" y1="31773" x2="70361" y2="36453"/>
                      </a14:backgroundRemoval>
                    </a14:imgEffect>
                  </a14:imgLayer>
                </a14:imgProps>
              </a:ext>
            </a:extLst>
          </a:blip>
          <a:stretch>
            <a:fillRect/>
          </a:stretch>
        </p:blipFill>
        <p:spPr>
          <a:xfrm>
            <a:off x="5008206" y="3623316"/>
            <a:ext cx="594436" cy="622012"/>
          </a:xfrm>
          <a:prstGeom prst="rect">
            <a:avLst/>
          </a:prstGeom>
        </p:spPr>
      </p:pic>
      <p:pic>
        <p:nvPicPr>
          <p:cNvPr id="5" name="Imagen 4"/>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8675" y1="47343" x2="39316" y2="71498"/>
                        <a14:foregroundMark x1="46368" y1="55556" x2="47436" y2="69565"/>
                        <a14:foregroundMark x1="47009" y1="46377" x2="47009" y2="46377"/>
                        <a14:foregroundMark x1="50855" y1="48309" x2="51923" y2="68599"/>
                        <a14:foregroundMark x1="65598" y1="48792" x2="67094" y2="71498"/>
                        <a14:foregroundMark x1="72863" y1="62319" x2="74786" y2="69082"/>
                        <a14:foregroundMark x1="86111" y1="51208" x2="86538" y2="69565"/>
                      </a14:backgroundRemoval>
                    </a14:imgEffect>
                  </a14:imgLayer>
                </a14:imgProps>
              </a:ext>
            </a:extLst>
          </a:blip>
          <a:stretch>
            <a:fillRect/>
          </a:stretch>
        </p:blipFill>
        <p:spPr>
          <a:xfrm>
            <a:off x="4834782" y="2357834"/>
            <a:ext cx="1242949" cy="549766"/>
          </a:xfrm>
          <a:prstGeom prst="rect">
            <a:avLst/>
          </a:prstGeom>
        </p:spPr>
      </p:pic>
      <p:pic>
        <p:nvPicPr>
          <p:cNvPr id="2052" name="Picture 4" descr="PNGs transparentes de sitio we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9545" y="2470125"/>
            <a:ext cx="743154" cy="74315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10">
            <a:extLst>
              <a:ext uri="{BEBA8EAE-BF5A-486C-A8C5-ECC9F3942E4B}">
                <a14:imgProps xmlns:a14="http://schemas.microsoft.com/office/drawing/2010/main">
                  <a14:imgLayer r:embed="rId11">
                    <a14:imgEffect>
                      <a14:backgroundRemoval t="730" b="94526" l="4120" r="96629">
                        <a14:foregroundMark x1="68539" y1="61314" x2="62172" y2="72263"/>
                      </a14:backgroundRemoval>
                    </a14:imgEffect>
                  </a14:imgLayer>
                </a14:imgProps>
              </a:ext>
            </a:extLst>
          </a:blip>
          <a:stretch>
            <a:fillRect/>
          </a:stretch>
        </p:blipFill>
        <p:spPr>
          <a:xfrm>
            <a:off x="933383" y="3773682"/>
            <a:ext cx="919195" cy="943293"/>
          </a:xfrm>
          <a:prstGeom prst="rect">
            <a:avLst/>
          </a:prstGeom>
        </p:spPr>
      </p:pic>
      <p:pic>
        <p:nvPicPr>
          <p:cNvPr id="7" name="Imagen 6"/>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3309" y1="11710" x2="7543" y2="35129"/>
                        <a14:foregroundMark x1="25304" y1="16628" x2="13869" y2="27869"/>
                        <a14:foregroundMark x1="8759" y1="39344" x2="10462" y2="67681"/>
                        <a14:foregroundMark x1="13625" y1="70492" x2="8516" y2="94145"/>
                        <a14:foregroundMark x1="5353" y1="96253" x2="32117" y2="86183"/>
                        <a14:foregroundMark x1="35036" y1="89696" x2="63747" y2="92272"/>
                        <a14:foregroundMark x1="76886" y1="88525" x2="92701" y2="57845"/>
                        <a14:foregroundMark x1="92944" y1="53162" x2="83698" y2="21077"/>
                        <a14:foregroundMark x1="76642" y1="18267" x2="52068" y2="8197"/>
                        <a14:foregroundMark x1="46715" y1="8197" x2="27251" y2="16159"/>
                        <a14:foregroundMark x1="30900" y1="37002" x2="48175" y2="66745"/>
                        <a14:foregroundMark x1="68370" y1="66276" x2="48418" y2="66276"/>
                      </a14:backgroundRemoval>
                    </a14:imgEffect>
                  </a14:imgLayer>
                </a14:imgProps>
              </a:ext>
            </a:extLst>
          </a:blip>
          <a:stretch>
            <a:fillRect/>
          </a:stretch>
        </p:blipFill>
        <p:spPr>
          <a:xfrm>
            <a:off x="6978003" y="2076905"/>
            <a:ext cx="756971" cy="786440"/>
          </a:xfrm>
          <a:prstGeom prst="rect">
            <a:avLst/>
          </a:prstGeom>
        </p:spPr>
      </p:pic>
      <p:pic>
        <p:nvPicPr>
          <p:cNvPr id="10" name="Imagen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6287" y="2325391"/>
            <a:ext cx="1253389" cy="1032622"/>
          </a:xfrm>
          <a:prstGeom prst="rect">
            <a:avLst/>
          </a:prstGeom>
        </p:spPr>
      </p:pic>
      <p:cxnSp>
        <p:nvCxnSpPr>
          <p:cNvPr id="12" name="Conector recto de flecha 11"/>
          <p:cNvCxnSpPr/>
          <p:nvPr/>
        </p:nvCxnSpPr>
        <p:spPr>
          <a:xfrm>
            <a:off x="2219325" y="2841702"/>
            <a:ext cx="492702"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Conector recto de flecha 16"/>
          <p:cNvCxnSpPr/>
          <p:nvPr/>
        </p:nvCxnSpPr>
        <p:spPr>
          <a:xfrm flipV="1">
            <a:off x="3848100" y="1562100"/>
            <a:ext cx="752475" cy="952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3" name="Conector recto de flecha 22"/>
          <p:cNvCxnSpPr/>
          <p:nvPr/>
        </p:nvCxnSpPr>
        <p:spPr>
          <a:xfrm flipV="1">
            <a:off x="3895725" y="2714625"/>
            <a:ext cx="752475" cy="952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4" name="Conector recto de flecha 23"/>
          <p:cNvCxnSpPr/>
          <p:nvPr/>
        </p:nvCxnSpPr>
        <p:spPr>
          <a:xfrm flipV="1">
            <a:off x="3971925" y="3971182"/>
            <a:ext cx="752475" cy="952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1" name="Conector recto 20"/>
          <p:cNvCxnSpPr/>
          <p:nvPr/>
        </p:nvCxnSpPr>
        <p:spPr>
          <a:xfrm>
            <a:off x="3709143" y="1154361"/>
            <a:ext cx="43707" cy="3090967"/>
          </a:xfrm>
          <a:prstGeom prst="line">
            <a:avLst/>
          </a:prstGeom>
        </p:spPr>
        <p:style>
          <a:lnRef idx="3">
            <a:schemeClr val="dk1"/>
          </a:lnRef>
          <a:fillRef idx="0">
            <a:schemeClr val="dk1"/>
          </a:fillRef>
          <a:effectRef idx="2">
            <a:schemeClr val="dk1"/>
          </a:effectRef>
          <a:fontRef idx="minor">
            <a:schemeClr val="tx1"/>
          </a:fontRef>
        </p:style>
      </p:cxnSp>
      <p:cxnSp>
        <p:nvCxnSpPr>
          <p:cNvPr id="29" name="Conector recto de flecha 28"/>
          <p:cNvCxnSpPr>
            <a:endCxn id="6" idx="0"/>
          </p:cNvCxnSpPr>
          <p:nvPr/>
        </p:nvCxnSpPr>
        <p:spPr>
          <a:xfrm>
            <a:off x="1392980" y="3457575"/>
            <a:ext cx="1" cy="31610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7" name="Conector recto de flecha 36"/>
          <p:cNvCxnSpPr/>
          <p:nvPr/>
        </p:nvCxnSpPr>
        <p:spPr>
          <a:xfrm>
            <a:off x="2152650" y="4533901"/>
            <a:ext cx="4533900" cy="32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94757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321805" y="1928861"/>
            <a:ext cx="6500390" cy="856527"/>
          </a:xfrm>
        </p:spPr>
        <p:txBody>
          <a:bodyPr/>
          <a:lstStyle/>
          <a:p>
            <a:r>
              <a:rPr lang="es-ES" dirty="0" smtClean="0"/>
              <a:t>CONCLUSIONES Y RECOMENDACIONES</a:t>
            </a:r>
            <a:endParaRPr lang="en-US" dirty="0"/>
          </a:p>
        </p:txBody>
      </p:sp>
      <p:pic>
        <p:nvPicPr>
          <p:cNvPr id="15" name="Imagen 14"/>
          <p:cNvPicPr>
            <a:picLocks noChangeAspect="1"/>
          </p:cNvPicPr>
          <p:nvPr/>
        </p:nvPicPr>
        <p:blipFill>
          <a:blip r:embed="rId2"/>
          <a:stretch>
            <a:fillRect/>
          </a:stretch>
        </p:blipFill>
        <p:spPr>
          <a:xfrm>
            <a:off x="0" y="4525701"/>
            <a:ext cx="9144000" cy="617799"/>
          </a:xfrm>
          <a:prstGeom prst="rect">
            <a:avLst/>
          </a:prstGeom>
        </p:spPr>
      </p:pic>
    </p:spTree>
    <p:extLst>
      <p:ext uri="{BB962C8B-B14F-4D97-AF65-F5344CB8AC3E}">
        <p14:creationId xmlns:p14="http://schemas.microsoft.com/office/powerpoint/2010/main" val="3173559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64503" y="138810"/>
            <a:ext cx="2675151" cy="1120200"/>
          </a:xfrm>
        </p:spPr>
        <p:txBody>
          <a:bodyPr/>
          <a:lstStyle/>
          <a:p>
            <a:r>
              <a:rPr lang="es-ES" dirty="0" smtClean="0"/>
              <a:t>CONCLUSIONES</a:t>
            </a:r>
            <a:endParaRPr lang="en-US" dirty="0"/>
          </a:p>
        </p:txBody>
      </p:sp>
      <p:sp>
        <p:nvSpPr>
          <p:cNvPr id="3" name="Rectángulo 2"/>
          <p:cNvSpPr/>
          <p:nvPr/>
        </p:nvSpPr>
        <p:spPr>
          <a:xfrm>
            <a:off x="1179095" y="951573"/>
            <a:ext cx="7447548" cy="3970318"/>
          </a:xfrm>
          <a:prstGeom prst="rect">
            <a:avLst/>
          </a:prstGeom>
        </p:spPr>
        <p:txBody>
          <a:bodyPr wrap="square">
            <a:spAutoFit/>
          </a:bodyPr>
          <a:lstStyle/>
          <a:p>
            <a:pPr algn="just"/>
            <a:r>
              <a:rPr lang="es-EC" sz="1200" dirty="0" smtClean="0">
                <a:solidFill>
                  <a:srgbClr val="002060"/>
                </a:solidFill>
                <a:latin typeface="Advent Pro" panose="020B0604020202020204" charset="0"/>
              </a:rPr>
              <a:t>La </a:t>
            </a:r>
            <a:r>
              <a:rPr lang="es-EC" sz="1200" dirty="0">
                <a:solidFill>
                  <a:srgbClr val="002060"/>
                </a:solidFill>
                <a:latin typeface="Advent Pro" panose="020B0604020202020204" charset="0"/>
              </a:rPr>
              <a:t>investigación se basó en la teoría del desarrollo local que, desde la perspectiva del turismo muestra los beneficios que aporta a esta actividad económica. También se estudió la teoría del intercambio social, que demuestra que cada intercambio entre 2 o más personas contrae algún beneficio (prácticamente es lo que genera el turismo), pero antes de ejecutar una estrategia se debe realizar el análisis de situación actual ya que muchas veces ni la misma comunidad sabe lo que </a:t>
            </a:r>
            <a:r>
              <a:rPr lang="es-EC" sz="1200" dirty="0" smtClean="0">
                <a:solidFill>
                  <a:srgbClr val="002060"/>
                </a:solidFill>
                <a:latin typeface="Advent Pro" panose="020B0604020202020204" charset="0"/>
              </a:rPr>
              <a:t>tiene.</a:t>
            </a:r>
          </a:p>
          <a:p>
            <a:pPr marL="342900" indent="-342900" algn="just">
              <a:buAutoNum type="arabicPeriod"/>
            </a:pPr>
            <a:endParaRPr lang="es-EC" sz="1200" dirty="0">
              <a:solidFill>
                <a:srgbClr val="002060"/>
              </a:solidFill>
              <a:latin typeface="Advent Pro" panose="020B0604020202020204" charset="0"/>
            </a:endParaRPr>
          </a:p>
          <a:p>
            <a:pPr algn="just"/>
            <a:r>
              <a:rPr lang="es-EC" sz="1200" dirty="0" smtClean="0">
                <a:solidFill>
                  <a:srgbClr val="002060"/>
                </a:solidFill>
                <a:latin typeface="Advent Pro" panose="020B0604020202020204" charset="0"/>
              </a:rPr>
              <a:t>Se </a:t>
            </a:r>
            <a:r>
              <a:rPr lang="es-EC" sz="1200" dirty="0">
                <a:solidFill>
                  <a:srgbClr val="002060"/>
                </a:solidFill>
                <a:latin typeface="Advent Pro" panose="020B0604020202020204" charset="0"/>
              </a:rPr>
              <a:t>constató que los turistas vienen a la ciudad para disfrutar de las actividades en la naturaleza y de existir una ruta cultural estarían interesados en regresar, respecto a la población, en las zonas rurales no olvidan las leyendas que contaban sus antepasados y peor aún la historia de cómo era la vida en épocas pasadas. </a:t>
            </a:r>
          </a:p>
          <a:p>
            <a:pPr marL="342900" indent="-342900" algn="just">
              <a:buAutoNum type="arabicPeriod"/>
            </a:pPr>
            <a:endParaRPr lang="es-EC" sz="1200" dirty="0" smtClean="0">
              <a:solidFill>
                <a:srgbClr val="002060"/>
              </a:solidFill>
              <a:latin typeface="Advent Pro" panose="020B0604020202020204" charset="0"/>
            </a:endParaRPr>
          </a:p>
          <a:p>
            <a:pPr algn="just"/>
            <a:r>
              <a:rPr lang="es-EC" sz="1200" dirty="0" smtClean="0">
                <a:solidFill>
                  <a:srgbClr val="002060"/>
                </a:solidFill>
                <a:latin typeface="Advent Pro" panose="020B0604020202020204" charset="0"/>
              </a:rPr>
              <a:t>Para </a:t>
            </a:r>
            <a:r>
              <a:rPr lang="es-EC" sz="1200" dirty="0">
                <a:solidFill>
                  <a:srgbClr val="002060"/>
                </a:solidFill>
                <a:latin typeface="Advent Pro" panose="020B0604020202020204" charset="0"/>
              </a:rPr>
              <a:t>identificar y actualizar la información se utilizó el registro del SISPCE, PDOT, noticias y paginas oficiales, posteriormente la información fue verificada en el estudio de campo mediante la observación y dialogo con la localidad, como resultado de los testimonios salió nueva información sobre la cotidianidad de la población, saberes, leyendas  y sucesos importantes que sucedieron en el cantón, además se eliminó algunos elementos patrimoniales pues con el paso de los años dejaron de </a:t>
            </a:r>
            <a:r>
              <a:rPr lang="es-EC" sz="1200" dirty="0" smtClean="0">
                <a:solidFill>
                  <a:srgbClr val="002060"/>
                </a:solidFill>
                <a:latin typeface="Advent Pro" panose="020B0604020202020204" charset="0"/>
              </a:rPr>
              <a:t>existir.</a:t>
            </a:r>
            <a:endParaRPr lang="en-US" sz="1200" dirty="0" smtClean="0">
              <a:solidFill>
                <a:srgbClr val="002060"/>
              </a:solidFill>
              <a:latin typeface="Advent Pro" panose="020B0604020202020204" charset="0"/>
            </a:endParaRPr>
          </a:p>
          <a:p>
            <a:pPr marL="342900" indent="-342900" algn="just">
              <a:buAutoNum type="arabicPeriod"/>
            </a:pPr>
            <a:endParaRPr lang="en-US" sz="1200" dirty="0">
              <a:solidFill>
                <a:srgbClr val="002060"/>
              </a:solidFill>
              <a:latin typeface="Advent Pro" panose="020B0604020202020204" charset="0"/>
            </a:endParaRPr>
          </a:p>
          <a:p>
            <a:pPr algn="just"/>
            <a:r>
              <a:rPr lang="es-EC" sz="1200" dirty="0" smtClean="0">
                <a:solidFill>
                  <a:srgbClr val="002060"/>
                </a:solidFill>
                <a:latin typeface="Advent Pro" panose="020B0604020202020204" charset="0"/>
              </a:rPr>
              <a:t>La </a:t>
            </a:r>
            <a:r>
              <a:rPr lang="es-EC" sz="1200" dirty="0">
                <a:solidFill>
                  <a:srgbClr val="002060"/>
                </a:solidFill>
                <a:latin typeface="Advent Pro" panose="020B0604020202020204" charset="0"/>
              </a:rPr>
              <a:t>ruta cultural </a:t>
            </a:r>
            <a:r>
              <a:rPr lang="es-EC" sz="1200" dirty="0" err="1">
                <a:solidFill>
                  <a:srgbClr val="002060"/>
                </a:solidFill>
                <a:latin typeface="Advent Pro" panose="020B0604020202020204" charset="0"/>
              </a:rPr>
              <a:t>interparroquial</a:t>
            </a:r>
            <a:r>
              <a:rPr lang="es-EC" sz="1200" dirty="0">
                <a:solidFill>
                  <a:srgbClr val="002060"/>
                </a:solidFill>
                <a:latin typeface="Advent Pro" panose="020B0604020202020204" charset="0"/>
              </a:rPr>
              <a:t> consta de una ruta en el día y otra en la noche. La propuesta abarca la creación de puntos estratégicos donde el turista sin necesidad contratar servicios externos pueda recorrerlo a su manera, tal como sucede con la ruta de las cascadas, donde el visitante puede ir y hacer el trayecto. Para la ejecución es necesario invertir, ya que se plantea construir monumentos y poner carteles/placas informativas respecto a una historia, leyenda o suceso importante de la localidad. </a:t>
            </a:r>
            <a:endParaRPr lang="en-US" sz="1200" dirty="0">
              <a:solidFill>
                <a:srgbClr val="002060"/>
              </a:solidFill>
              <a:latin typeface="Advent Pro" panose="020B0604020202020204" charset="0"/>
            </a:endParaRPr>
          </a:p>
        </p:txBody>
      </p:sp>
      <p:sp>
        <p:nvSpPr>
          <p:cNvPr id="4" name="Rectángulo 3"/>
          <p:cNvSpPr/>
          <p:nvPr/>
        </p:nvSpPr>
        <p:spPr>
          <a:xfrm>
            <a:off x="776036" y="997400"/>
            <a:ext cx="806118" cy="523220"/>
          </a:xfrm>
          <a:prstGeom prst="rect">
            <a:avLst/>
          </a:prstGeom>
        </p:spPr>
        <p:txBody>
          <a:bodyPr wrap="square">
            <a:spAutoFit/>
          </a:bodyPr>
          <a:lstStyle/>
          <a:p>
            <a:r>
              <a:rPr lang="es-ES" sz="2800" dirty="0" smtClean="0">
                <a:solidFill>
                  <a:srgbClr val="002060"/>
                </a:solidFill>
                <a:latin typeface="Anton" panose="020B0604020202020204" charset="0"/>
              </a:rPr>
              <a:t>1</a:t>
            </a:r>
            <a:endParaRPr lang="en-US" sz="2800" dirty="0">
              <a:solidFill>
                <a:srgbClr val="002060"/>
              </a:solidFill>
              <a:latin typeface="Anton" panose="020B0604020202020204" charset="0"/>
            </a:endParaRPr>
          </a:p>
        </p:txBody>
      </p:sp>
      <p:sp>
        <p:nvSpPr>
          <p:cNvPr id="5" name="Rectángulo 4"/>
          <p:cNvSpPr/>
          <p:nvPr/>
        </p:nvSpPr>
        <p:spPr>
          <a:xfrm>
            <a:off x="796089" y="3107258"/>
            <a:ext cx="806118" cy="523220"/>
          </a:xfrm>
          <a:prstGeom prst="rect">
            <a:avLst/>
          </a:prstGeom>
        </p:spPr>
        <p:txBody>
          <a:bodyPr wrap="square">
            <a:spAutoFit/>
          </a:bodyPr>
          <a:lstStyle/>
          <a:p>
            <a:r>
              <a:rPr lang="es-ES" sz="2800" dirty="0">
                <a:solidFill>
                  <a:srgbClr val="002060"/>
                </a:solidFill>
                <a:latin typeface="Anton" panose="020B0604020202020204" charset="0"/>
              </a:rPr>
              <a:t>3</a:t>
            </a:r>
            <a:endParaRPr lang="en-US" sz="2800" dirty="0">
              <a:solidFill>
                <a:srgbClr val="002060"/>
              </a:solidFill>
              <a:latin typeface="Anton" panose="020B0604020202020204" charset="0"/>
            </a:endParaRPr>
          </a:p>
        </p:txBody>
      </p:sp>
      <p:sp>
        <p:nvSpPr>
          <p:cNvPr id="6" name="Rectángulo 5"/>
          <p:cNvSpPr/>
          <p:nvPr/>
        </p:nvSpPr>
        <p:spPr>
          <a:xfrm>
            <a:off x="796089" y="2159083"/>
            <a:ext cx="806118" cy="523220"/>
          </a:xfrm>
          <a:prstGeom prst="rect">
            <a:avLst/>
          </a:prstGeom>
        </p:spPr>
        <p:txBody>
          <a:bodyPr wrap="square">
            <a:spAutoFit/>
          </a:bodyPr>
          <a:lstStyle/>
          <a:p>
            <a:r>
              <a:rPr lang="es-ES" sz="2800" dirty="0">
                <a:solidFill>
                  <a:srgbClr val="002060"/>
                </a:solidFill>
                <a:latin typeface="Anton" panose="020B0604020202020204" charset="0"/>
              </a:rPr>
              <a:t>2</a:t>
            </a:r>
            <a:endParaRPr lang="en-US" sz="2800" dirty="0">
              <a:solidFill>
                <a:srgbClr val="002060"/>
              </a:solidFill>
              <a:latin typeface="Anton" panose="020B0604020202020204" charset="0"/>
            </a:endParaRPr>
          </a:p>
        </p:txBody>
      </p:sp>
      <p:sp>
        <p:nvSpPr>
          <p:cNvPr id="7" name="Rectángulo 6"/>
          <p:cNvSpPr/>
          <p:nvPr/>
        </p:nvSpPr>
        <p:spPr>
          <a:xfrm>
            <a:off x="796089" y="4014574"/>
            <a:ext cx="806118" cy="523220"/>
          </a:xfrm>
          <a:prstGeom prst="rect">
            <a:avLst/>
          </a:prstGeom>
        </p:spPr>
        <p:txBody>
          <a:bodyPr wrap="square">
            <a:spAutoFit/>
          </a:bodyPr>
          <a:lstStyle/>
          <a:p>
            <a:r>
              <a:rPr lang="es-ES" sz="2800" dirty="0">
                <a:solidFill>
                  <a:srgbClr val="002060"/>
                </a:solidFill>
                <a:latin typeface="Anton" panose="020B0604020202020204" charset="0"/>
              </a:rPr>
              <a:t>4</a:t>
            </a:r>
            <a:endParaRPr lang="en-US" sz="2800" dirty="0">
              <a:solidFill>
                <a:srgbClr val="002060"/>
              </a:solidFill>
              <a:latin typeface="Anton" panose="020B0604020202020204" charset="0"/>
            </a:endParaRPr>
          </a:p>
        </p:txBody>
      </p:sp>
      <p:cxnSp>
        <p:nvCxnSpPr>
          <p:cNvPr id="8" name="Conector recto 7"/>
          <p:cNvCxnSpPr/>
          <p:nvPr/>
        </p:nvCxnSpPr>
        <p:spPr>
          <a:xfrm flipV="1">
            <a:off x="1340963" y="1992167"/>
            <a:ext cx="7123811"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Conector recto 8"/>
          <p:cNvCxnSpPr/>
          <p:nvPr/>
        </p:nvCxnSpPr>
        <p:spPr>
          <a:xfrm flipV="1">
            <a:off x="1340962" y="2755959"/>
            <a:ext cx="7123811"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Conector recto 9"/>
          <p:cNvCxnSpPr/>
          <p:nvPr/>
        </p:nvCxnSpPr>
        <p:spPr>
          <a:xfrm flipV="1">
            <a:off x="1340962" y="3838925"/>
            <a:ext cx="7123811"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9444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327822" y="179571"/>
            <a:ext cx="6500390" cy="597770"/>
          </a:xfrm>
        </p:spPr>
        <p:txBody>
          <a:bodyPr/>
          <a:lstStyle/>
          <a:p>
            <a:r>
              <a:rPr lang="es-ES" dirty="0" smtClean="0">
                <a:solidFill>
                  <a:schemeClr val="bg1">
                    <a:lumMod val="20000"/>
                    <a:lumOff val="80000"/>
                  </a:schemeClr>
                </a:solidFill>
              </a:rPr>
              <a:t>RECOMENDACIONES</a:t>
            </a:r>
            <a:endParaRPr lang="en-US" dirty="0">
              <a:solidFill>
                <a:schemeClr val="bg1">
                  <a:lumMod val="20000"/>
                  <a:lumOff val="80000"/>
                </a:schemeClr>
              </a:solidFill>
            </a:endParaRPr>
          </a:p>
        </p:txBody>
      </p:sp>
      <p:sp>
        <p:nvSpPr>
          <p:cNvPr id="3" name="Rectángulo 2"/>
          <p:cNvSpPr/>
          <p:nvPr/>
        </p:nvSpPr>
        <p:spPr>
          <a:xfrm>
            <a:off x="637674" y="304664"/>
            <a:ext cx="8349916" cy="4575612"/>
          </a:xfrm>
          <a:prstGeom prst="rect">
            <a:avLst/>
          </a:prstGeom>
        </p:spPr>
        <p:txBody>
          <a:bodyPr wrap="square">
            <a:spAutoFit/>
          </a:bodyPr>
          <a:lstStyle/>
          <a:p>
            <a:pPr>
              <a:lnSpc>
                <a:spcPct val="200000"/>
              </a:lnSpc>
              <a:spcAft>
                <a:spcPts val="800"/>
              </a:spcAft>
            </a:pPr>
            <a:endParaRPr lang="es-EC" sz="10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endParaRPr>
          </a:p>
          <a:p>
            <a:pPr>
              <a:spcAft>
                <a:spcPts val="800"/>
              </a:spcAft>
            </a:pPr>
            <a:endParaRPr lang="es-EC"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En </a:t>
            </a:r>
            <a:r>
              <a:rPr lang="es-EC" sz="1200"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esta investigación surgió la problemática de que los recursos de mayor potencial turístico cultural de las parroquias son intangibles y no existen estudios que contribuyan a fortalecer este recurso, motivo por el cual se sugiere a la Universidad de las Fuerzas Armadas ESPE y otras instituciones educativas profundizar sobre como explotar de manera sustentable los recursos y patrimonio cultural intangible. </a:t>
            </a:r>
            <a:endPar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 </a:t>
            </a:r>
            <a:endParaRPr lang="en-US" sz="1200" dirty="0">
              <a:solidFill>
                <a:schemeClr val="bg1">
                  <a:lumMod val="20000"/>
                  <a:lumOff val="80000"/>
                </a:schemeClr>
              </a:solidFill>
              <a:latin typeface="Advent Pro" panose="020B0604020202020204" charset="0"/>
              <a:ea typeface="Calibri" panose="020F0502020204030204" pitchFamily="34" charset="0"/>
              <a:cs typeface="Times New Roman" panose="02020603050405020304" pitchFamily="18" charset="0"/>
            </a:endParaRPr>
          </a:p>
          <a:p>
            <a:pPr algn="just">
              <a:spcAft>
                <a:spcPts val="800"/>
              </a:spcAft>
            </a:pPr>
            <a:r>
              <a:rPr lang="es-EC" sz="1200"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Debido a la situación de la pandemia de Covid19 fue difícil hacer el estudio de campo, muchos atractivos estaban cerrados, y el más importante de la ciudad a nivel cultural como la Basílica de Baños no permitía el ingreso a sus instalaciones de lunes a viernes incluso por temas académicos, razón por la que se recomienda abrir estos espacios para temas de investigación con las de bioseguridad</a:t>
            </a: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a:t>
            </a:r>
          </a:p>
          <a:p>
            <a:pPr algn="just">
              <a:spcAft>
                <a:spcPts val="800"/>
              </a:spcAft>
            </a:pPr>
            <a:endPar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Al </a:t>
            </a:r>
            <a:r>
              <a:rPr lang="es-EC" sz="1200"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momento de recopilar información sobre el proceso de retorno a Baños la población demostró temor y angustia para contar lo sucedido, consideramos que estos relatos marcaron un hito importante en la historia y se puede volver a repetir, conocer sobre nuestro pasado nos ayuda a tomar acertadas decisiones en el futuro, motivo por el cual se propone a los GADs parroquiales de Baños recopilar esta información para que no se pierda e incluso en la medida de lo posible crear un espacio donde se exhiba estas memorias</a:t>
            </a: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a:t>
            </a:r>
          </a:p>
          <a:p>
            <a:pPr algn="just">
              <a:spcAft>
                <a:spcPts val="800"/>
              </a:spcAft>
            </a:pPr>
            <a:endPar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endParaRPr>
          </a:p>
          <a:p>
            <a:pPr algn="just">
              <a:spcAft>
                <a:spcPts val="800"/>
              </a:spcAft>
            </a:pP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Respecto </a:t>
            </a:r>
            <a:r>
              <a:rPr lang="es-EC" sz="1200"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a la propuesta planteada se invita no solo a los GADs parroquiales sino también a la comunidad baneña revisar esta investigación y </a:t>
            </a:r>
            <a:r>
              <a:rPr lang="es-EC" sz="1200" dirty="0" smtClean="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sacar </a:t>
            </a:r>
            <a:r>
              <a:rPr lang="es-EC" sz="1200" dirty="0">
                <a:solidFill>
                  <a:schemeClr val="bg1">
                    <a:lumMod val="20000"/>
                    <a:lumOff val="80000"/>
                  </a:schemeClr>
                </a:solidFill>
                <a:latin typeface="Advent Pro" panose="020B0604020202020204" charset="0"/>
                <a:ea typeface="Calibri" panose="020F0502020204030204" pitchFamily="34" charset="0"/>
                <a:cs typeface="Arial" panose="020B0604020202020204" pitchFamily="34" charset="0"/>
              </a:rPr>
              <a:t>beneficio a lo que hoy es información, pero mañana ya puede ser atractivo y con mucha determinación y trabajo un importante atractivo turístico de la ciudad, son muchas las propuestas que se pueden plantear en base a la indagación expuesta, pero se necesita de inversión y sobre todo apoyo. </a:t>
            </a:r>
            <a:endParaRPr lang="en-US" sz="1200" dirty="0">
              <a:solidFill>
                <a:schemeClr val="bg1">
                  <a:lumMod val="20000"/>
                  <a:lumOff val="80000"/>
                </a:schemeClr>
              </a:solidFill>
              <a:latin typeface="Advent Pro" panose="020B0604020202020204" charset="0"/>
              <a:ea typeface="Calibri" panose="020F0502020204030204" pitchFamily="34" charset="0"/>
              <a:cs typeface="Times New Roman" panose="02020603050405020304" pitchFamily="18" charset="0"/>
            </a:endParaRPr>
          </a:p>
        </p:txBody>
      </p:sp>
      <p:cxnSp>
        <p:nvCxnSpPr>
          <p:cNvPr id="10" name="Conector recto 9"/>
          <p:cNvCxnSpPr/>
          <p:nvPr/>
        </p:nvCxnSpPr>
        <p:spPr>
          <a:xfrm flipV="1">
            <a:off x="1118378" y="1871851"/>
            <a:ext cx="7123811" cy="1"/>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Conector recto 10"/>
          <p:cNvCxnSpPr/>
          <p:nvPr/>
        </p:nvCxnSpPr>
        <p:spPr>
          <a:xfrm flipV="1">
            <a:off x="1118378" y="2798283"/>
            <a:ext cx="7123811" cy="1"/>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Conector recto 11"/>
          <p:cNvCxnSpPr/>
          <p:nvPr/>
        </p:nvCxnSpPr>
        <p:spPr>
          <a:xfrm flipV="1">
            <a:off x="1118378" y="3937273"/>
            <a:ext cx="7123811" cy="1"/>
          </a:xfrm>
          <a:prstGeom prst="line">
            <a:avLst/>
          </a:prstGeom>
        </p:spPr>
        <p:style>
          <a:lnRef idx="2">
            <a:schemeClr val="accent3"/>
          </a:lnRef>
          <a:fillRef idx="0">
            <a:schemeClr val="accent3"/>
          </a:fillRef>
          <a:effectRef idx="1">
            <a:schemeClr val="accent3"/>
          </a:effectRef>
          <a:fontRef idx="minor">
            <a:schemeClr val="tx1"/>
          </a:fontRef>
        </p:style>
      </p:cxnSp>
      <p:sp>
        <p:nvSpPr>
          <p:cNvPr id="13" name="Rectángulo 12"/>
          <p:cNvSpPr/>
          <p:nvPr/>
        </p:nvSpPr>
        <p:spPr>
          <a:xfrm>
            <a:off x="312260" y="1093653"/>
            <a:ext cx="806118" cy="523220"/>
          </a:xfrm>
          <a:prstGeom prst="rect">
            <a:avLst/>
          </a:prstGeom>
        </p:spPr>
        <p:txBody>
          <a:bodyPr wrap="square">
            <a:spAutoFit/>
          </a:bodyPr>
          <a:lstStyle/>
          <a:p>
            <a:r>
              <a:rPr lang="es-ES" sz="2800" dirty="0" smtClean="0">
                <a:solidFill>
                  <a:schemeClr val="bg1">
                    <a:lumMod val="20000"/>
                    <a:lumOff val="80000"/>
                  </a:schemeClr>
                </a:solidFill>
                <a:latin typeface="Anton" panose="020B0604020202020204" charset="0"/>
              </a:rPr>
              <a:t>1</a:t>
            </a:r>
            <a:endParaRPr lang="en-US" sz="2800" dirty="0">
              <a:solidFill>
                <a:schemeClr val="bg1">
                  <a:lumMod val="20000"/>
                  <a:lumOff val="80000"/>
                </a:schemeClr>
              </a:solidFill>
              <a:latin typeface="Anton" panose="020B0604020202020204" charset="0"/>
            </a:endParaRPr>
          </a:p>
        </p:txBody>
      </p:sp>
      <p:sp>
        <p:nvSpPr>
          <p:cNvPr id="14" name="Rectángulo 13"/>
          <p:cNvSpPr/>
          <p:nvPr/>
        </p:nvSpPr>
        <p:spPr>
          <a:xfrm>
            <a:off x="332313" y="3203511"/>
            <a:ext cx="806118" cy="523220"/>
          </a:xfrm>
          <a:prstGeom prst="rect">
            <a:avLst/>
          </a:prstGeom>
        </p:spPr>
        <p:txBody>
          <a:bodyPr wrap="square">
            <a:spAutoFit/>
          </a:bodyPr>
          <a:lstStyle/>
          <a:p>
            <a:r>
              <a:rPr lang="es-ES" sz="2800" dirty="0">
                <a:solidFill>
                  <a:schemeClr val="bg1">
                    <a:lumMod val="20000"/>
                    <a:lumOff val="80000"/>
                  </a:schemeClr>
                </a:solidFill>
                <a:latin typeface="Anton" panose="020B0604020202020204" charset="0"/>
              </a:rPr>
              <a:t>3</a:t>
            </a:r>
            <a:endParaRPr lang="en-US" sz="2800" dirty="0">
              <a:solidFill>
                <a:schemeClr val="bg1">
                  <a:lumMod val="20000"/>
                  <a:lumOff val="80000"/>
                </a:schemeClr>
              </a:solidFill>
              <a:latin typeface="Anton" panose="020B0604020202020204" charset="0"/>
            </a:endParaRPr>
          </a:p>
        </p:txBody>
      </p:sp>
      <p:sp>
        <p:nvSpPr>
          <p:cNvPr id="16" name="Rectángulo 15"/>
          <p:cNvSpPr/>
          <p:nvPr/>
        </p:nvSpPr>
        <p:spPr>
          <a:xfrm>
            <a:off x="332313" y="2255336"/>
            <a:ext cx="806118" cy="523220"/>
          </a:xfrm>
          <a:prstGeom prst="rect">
            <a:avLst/>
          </a:prstGeom>
        </p:spPr>
        <p:txBody>
          <a:bodyPr wrap="square">
            <a:spAutoFit/>
          </a:bodyPr>
          <a:lstStyle/>
          <a:p>
            <a:r>
              <a:rPr lang="es-ES" sz="2800" dirty="0">
                <a:solidFill>
                  <a:schemeClr val="bg1">
                    <a:lumMod val="20000"/>
                    <a:lumOff val="80000"/>
                  </a:schemeClr>
                </a:solidFill>
                <a:latin typeface="Anton" panose="020B0604020202020204" charset="0"/>
              </a:rPr>
              <a:t>2</a:t>
            </a:r>
            <a:endParaRPr lang="en-US" sz="2800" dirty="0">
              <a:solidFill>
                <a:schemeClr val="bg1">
                  <a:lumMod val="20000"/>
                  <a:lumOff val="80000"/>
                </a:schemeClr>
              </a:solidFill>
              <a:latin typeface="Anton" panose="020B0604020202020204" charset="0"/>
            </a:endParaRPr>
          </a:p>
        </p:txBody>
      </p:sp>
      <p:sp>
        <p:nvSpPr>
          <p:cNvPr id="17" name="Rectángulo 16"/>
          <p:cNvSpPr/>
          <p:nvPr/>
        </p:nvSpPr>
        <p:spPr>
          <a:xfrm>
            <a:off x="332313" y="4110827"/>
            <a:ext cx="806118" cy="523220"/>
          </a:xfrm>
          <a:prstGeom prst="rect">
            <a:avLst/>
          </a:prstGeom>
        </p:spPr>
        <p:txBody>
          <a:bodyPr wrap="square">
            <a:spAutoFit/>
          </a:bodyPr>
          <a:lstStyle/>
          <a:p>
            <a:r>
              <a:rPr lang="es-ES" sz="2800" dirty="0">
                <a:solidFill>
                  <a:schemeClr val="bg1">
                    <a:lumMod val="20000"/>
                    <a:lumOff val="80000"/>
                  </a:schemeClr>
                </a:solidFill>
                <a:latin typeface="Anton" panose="020B0604020202020204" charset="0"/>
              </a:rPr>
              <a:t>4</a:t>
            </a:r>
            <a:endParaRPr lang="en-US" sz="2800" dirty="0">
              <a:solidFill>
                <a:schemeClr val="bg1">
                  <a:lumMod val="20000"/>
                  <a:lumOff val="80000"/>
                </a:schemeClr>
              </a:solidFill>
              <a:latin typeface="Anton" panose="020B0604020202020204" charset="0"/>
            </a:endParaRPr>
          </a:p>
        </p:txBody>
      </p:sp>
    </p:spTree>
    <p:extLst>
      <p:ext uri="{BB962C8B-B14F-4D97-AF65-F5344CB8AC3E}">
        <p14:creationId xmlns:p14="http://schemas.microsoft.com/office/powerpoint/2010/main" val="4009026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1370" y1="30483" x2="41644" y2="46468"/>
                        <a14:foregroundMark x1="40274" y1="23048" x2="34795" y2="32714"/>
                        <a14:foregroundMark x1="74247" y1="39777" x2="79452" y2="77695"/>
                        <a14:foregroundMark x1="66301" y1="41264" x2="66301" y2="43866"/>
                      </a14:backgroundRemoval>
                    </a14:imgEffect>
                  </a14:imgLayer>
                </a14:imgProps>
              </a:ext>
            </a:extLst>
          </a:blip>
          <a:stretch>
            <a:fillRect/>
          </a:stretch>
        </p:blipFill>
        <p:spPr>
          <a:xfrm>
            <a:off x="932456" y="1051123"/>
            <a:ext cx="3868144" cy="2850769"/>
          </a:xfrm>
          <a:prstGeom prst="rect">
            <a:avLst/>
          </a:prstGeom>
        </p:spPr>
      </p:pic>
      <p:sp>
        <p:nvSpPr>
          <p:cNvPr id="6" name="Título 7"/>
          <p:cNvSpPr>
            <a:spLocks noGrp="1"/>
          </p:cNvSpPr>
          <p:nvPr>
            <p:ph type="ctrTitle"/>
          </p:nvPr>
        </p:nvSpPr>
        <p:spPr>
          <a:xfrm flipH="1">
            <a:off x="4800600" y="2361998"/>
            <a:ext cx="3537284" cy="856527"/>
          </a:xfrm>
        </p:spPr>
        <p:txBody>
          <a:bodyPr/>
          <a:lstStyle/>
          <a:p>
            <a:r>
              <a:rPr lang="es-ES" sz="6000" dirty="0" smtClean="0"/>
              <a:t>GRACIAS !!</a:t>
            </a:r>
            <a:endParaRPr lang="en-US" sz="6000" dirty="0"/>
          </a:p>
        </p:txBody>
      </p:sp>
    </p:spTree>
    <p:extLst>
      <p:ext uri="{BB962C8B-B14F-4D97-AF65-F5344CB8AC3E}">
        <p14:creationId xmlns:p14="http://schemas.microsoft.com/office/powerpoint/2010/main" val="43221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flipH="1">
            <a:off x="1967695" y="1180617"/>
            <a:ext cx="4178462" cy="1931640"/>
          </a:xfrm>
        </p:spPr>
        <p:txBody>
          <a:bodyPr/>
          <a:lstStyle/>
          <a:p>
            <a:r>
              <a:rPr lang="es-ES" sz="3600" dirty="0" smtClean="0"/>
              <a:t>OBJETIVOS DE LA INVESTIGACION</a:t>
            </a:r>
            <a:endParaRPr lang="en-US" sz="3600" dirty="0"/>
          </a:p>
        </p:txBody>
      </p:sp>
    </p:spTree>
    <p:extLst>
      <p:ext uri="{BB962C8B-B14F-4D97-AF65-F5344CB8AC3E}">
        <p14:creationId xmlns:p14="http://schemas.microsoft.com/office/powerpoint/2010/main" val="16815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2" name="Título 1"/>
          <p:cNvSpPr>
            <a:spLocks noGrp="1"/>
          </p:cNvSpPr>
          <p:nvPr>
            <p:ph type="title"/>
          </p:nvPr>
        </p:nvSpPr>
        <p:spPr>
          <a:xfrm>
            <a:off x="3074378" y="767288"/>
            <a:ext cx="4288500" cy="629700"/>
          </a:xfrm>
        </p:spPr>
        <p:txBody>
          <a:bodyPr/>
          <a:lstStyle/>
          <a:p>
            <a:r>
              <a:rPr lang="es-ES" sz="3200" dirty="0" smtClean="0"/>
              <a:t>OBJETIVO GENERAL</a:t>
            </a:r>
            <a:endParaRPr lang="en-US" sz="3200" dirty="0"/>
          </a:p>
        </p:txBody>
      </p:sp>
      <p:sp>
        <p:nvSpPr>
          <p:cNvPr id="14" name="Subtítulo 13"/>
          <p:cNvSpPr>
            <a:spLocks noGrp="1"/>
          </p:cNvSpPr>
          <p:nvPr>
            <p:ph type="subTitle" idx="1"/>
          </p:nvPr>
        </p:nvSpPr>
        <p:spPr>
          <a:xfrm>
            <a:off x="1912485" y="2142643"/>
            <a:ext cx="6177515" cy="1376984"/>
          </a:xfrm>
        </p:spPr>
        <p:txBody>
          <a:bodyPr/>
          <a:lstStyle/>
          <a:p>
            <a:pPr algn="just"/>
            <a:r>
              <a:rPr lang="es-EC" b="1" dirty="0" smtClean="0"/>
              <a:t>	Estudiar </a:t>
            </a:r>
            <a:r>
              <a:rPr lang="es-EC" dirty="0"/>
              <a:t>el </a:t>
            </a:r>
            <a:r>
              <a:rPr lang="es-EC" b="1" dirty="0"/>
              <a:t>patrimonio cultural </a:t>
            </a:r>
            <a:r>
              <a:rPr lang="es-EC" dirty="0"/>
              <a:t>de las </a:t>
            </a:r>
            <a:r>
              <a:rPr lang="es-EC" b="1" dirty="0"/>
              <a:t>parroquias</a:t>
            </a:r>
            <a:r>
              <a:rPr lang="es-EC" dirty="0"/>
              <a:t> que conformar el Cantón </a:t>
            </a:r>
            <a:r>
              <a:rPr lang="es-EC" b="1" dirty="0"/>
              <a:t>Baños de Agua Santa </a:t>
            </a:r>
            <a:r>
              <a:rPr lang="es-EC" dirty="0"/>
              <a:t>para su </a:t>
            </a:r>
            <a:r>
              <a:rPr lang="es-EC" b="1" dirty="0"/>
              <a:t>aprovechamiento turístico cultural y desarrollo local sostenible.</a:t>
            </a:r>
            <a:endParaRPr lang="en-US" b="1" dirty="0"/>
          </a:p>
          <a:p>
            <a:endParaRPr lang="en-US" dirty="0"/>
          </a:p>
        </p:txBody>
      </p:sp>
      <p:cxnSp>
        <p:nvCxnSpPr>
          <p:cNvPr id="102" name="Conector recto 101"/>
          <p:cNvCxnSpPr/>
          <p:nvPr/>
        </p:nvCxnSpPr>
        <p:spPr>
          <a:xfrm flipV="1">
            <a:off x="1656724" y="1855439"/>
            <a:ext cx="7123811"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3" name="Conector recto 102"/>
          <p:cNvCxnSpPr/>
          <p:nvPr/>
        </p:nvCxnSpPr>
        <p:spPr>
          <a:xfrm flipV="1">
            <a:off x="1656723" y="3467209"/>
            <a:ext cx="7123811" cy="1"/>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2" name="Título 1"/>
          <p:cNvSpPr>
            <a:spLocks noGrp="1"/>
          </p:cNvSpPr>
          <p:nvPr>
            <p:ph type="title"/>
          </p:nvPr>
        </p:nvSpPr>
        <p:spPr>
          <a:xfrm>
            <a:off x="3707878" y="398149"/>
            <a:ext cx="3159010" cy="594660"/>
          </a:xfrm>
        </p:spPr>
        <p:txBody>
          <a:bodyPr/>
          <a:lstStyle/>
          <a:p>
            <a:r>
              <a:rPr lang="es-ES" dirty="0" smtClean="0"/>
              <a:t>OBJETIVOS ESPECIFICOS</a:t>
            </a:r>
            <a:endParaRPr lang="en-US" dirty="0"/>
          </a:p>
        </p:txBody>
      </p:sp>
      <p:sp>
        <p:nvSpPr>
          <p:cNvPr id="5" name="Subtítulo 4"/>
          <p:cNvSpPr>
            <a:spLocks noGrp="1"/>
          </p:cNvSpPr>
          <p:nvPr>
            <p:ph type="subTitle" idx="4"/>
          </p:nvPr>
        </p:nvSpPr>
        <p:spPr>
          <a:xfrm>
            <a:off x="2011680" y="2171581"/>
            <a:ext cx="6551407" cy="1446556"/>
          </a:xfrm>
        </p:spPr>
        <p:txBody>
          <a:bodyPr/>
          <a:lstStyle/>
          <a:p>
            <a:pPr algn="just"/>
            <a:r>
              <a:rPr lang="es-EC" dirty="0" smtClean="0"/>
              <a:t>	</a:t>
            </a:r>
            <a:r>
              <a:rPr lang="es-EC" b="1" dirty="0" smtClean="0"/>
              <a:t>Diseñar</a:t>
            </a:r>
            <a:r>
              <a:rPr lang="es-EC" dirty="0" smtClean="0"/>
              <a:t> </a:t>
            </a:r>
            <a:r>
              <a:rPr lang="es-EC" dirty="0"/>
              <a:t>la </a:t>
            </a:r>
            <a:r>
              <a:rPr lang="es-EC" b="1" dirty="0"/>
              <a:t>metodología</a:t>
            </a:r>
            <a:r>
              <a:rPr lang="es-EC" dirty="0"/>
              <a:t> de estudio con la finalidad de </a:t>
            </a:r>
            <a:r>
              <a:rPr lang="es-EC" b="1" dirty="0"/>
              <a:t>seleccionar instrumentos </a:t>
            </a:r>
            <a:r>
              <a:rPr lang="es-EC" dirty="0"/>
              <a:t>para </a:t>
            </a:r>
            <a:r>
              <a:rPr lang="es-EC" b="1" dirty="0"/>
              <a:t>recopilar información </a:t>
            </a:r>
            <a:r>
              <a:rPr lang="es-EC" dirty="0"/>
              <a:t>sobre el </a:t>
            </a:r>
            <a:r>
              <a:rPr lang="es-EC" b="1" dirty="0"/>
              <a:t>perfil de turista </a:t>
            </a:r>
            <a:r>
              <a:rPr lang="es-EC" dirty="0"/>
              <a:t>que visita la ciudad de Baños y el conocimiento de la población </a:t>
            </a:r>
            <a:r>
              <a:rPr lang="es-EC" b="1" dirty="0"/>
              <a:t>respecto</a:t>
            </a:r>
            <a:r>
              <a:rPr lang="es-EC" dirty="0"/>
              <a:t> al </a:t>
            </a:r>
            <a:r>
              <a:rPr lang="es-EC" b="1" dirty="0"/>
              <a:t>patrimonio</a:t>
            </a:r>
            <a:r>
              <a:rPr lang="es-EC" dirty="0"/>
              <a:t> y </a:t>
            </a:r>
            <a:r>
              <a:rPr lang="es-EC" b="1" dirty="0"/>
              <a:t>recursos culturales </a:t>
            </a:r>
            <a:r>
              <a:rPr lang="es-EC" dirty="0"/>
              <a:t>que posee</a:t>
            </a:r>
            <a:endParaRPr lang="en-US" dirty="0"/>
          </a:p>
        </p:txBody>
      </p:sp>
      <p:sp>
        <p:nvSpPr>
          <p:cNvPr id="7" name="Subtítulo 6"/>
          <p:cNvSpPr>
            <a:spLocks noGrp="1"/>
          </p:cNvSpPr>
          <p:nvPr>
            <p:ph type="subTitle" idx="6"/>
          </p:nvPr>
        </p:nvSpPr>
        <p:spPr>
          <a:xfrm>
            <a:off x="2011680" y="3103322"/>
            <a:ext cx="6454588" cy="568500"/>
          </a:xfrm>
        </p:spPr>
        <p:txBody>
          <a:bodyPr/>
          <a:lstStyle/>
          <a:p>
            <a:pPr algn="just"/>
            <a:r>
              <a:rPr lang="es-EC" dirty="0" smtClean="0"/>
              <a:t>	</a:t>
            </a:r>
            <a:r>
              <a:rPr lang="es-EC" b="1" dirty="0" smtClean="0"/>
              <a:t>Identificar</a:t>
            </a:r>
            <a:r>
              <a:rPr lang="es-EC" dirty="0" smtClean="0"/>
              <a:t> </a:t>
            </a:r>
            <a:r>
              <a:rPr lang="es-EC" dirty="0"/>
              <a:t>y </a:t>
            </a:r>
            <a:r>
              <a:rPr lang="es-EC" b="1" dirty="0"/>
              <a:t>actualizar</a:t>
            </a:r>
            <a:r>
              <a:rPr lang="es-EC" dirty="0"/>
              <a:t> la </a:t>
            </a:r>
            <a:r>
              <a:rPr lang="es-EC" b="1" dirty="0"/>
              <a:t>información</a:t>
            </a:r>
            <a:r>
              <a:rPr lang="es-EC" dirty="0"/>
              <a:t> sobre los </a:t>
            </a:r>
            <a:r>
              <a:rPr lang="es-EC" b="1" dirty="0"/>
              <a:t>bienes</a:t>
            </a:r>
            <a:r>
              <a:rPr lang="es-EC" dirty="0"/>
              <a:t> y </a:t>
            </a:r>
            <a:r>
              <a:rPr lang="es-EC" b="1" dirty="0"/>
              <a:t>recursos patrimoniales </a:t>
            </a:r>
            <a:r>
              <a:rPr lang="es-EC" dirty="0"/>
              <a:t>de las </a:t>
            </a:r>
            <a:r>
              <a:rPr lang="es-EC" b="1" dirty="0"/>
              <a:t>parroquias </a:t>
            </a:r>
            <a:r>
              <a:rPr lang="es-EC" dirty="0"/>
              <a:t>que conforman Baños de Agua Santa para su aprovechamiento turístico cultural. </a:t>
            </a:r>
            <a:r>
              <a:rPr lang="es-ES" dirty="0" smtClean="0"/>
              <a:t> </a:t>
            </a:r>
            <a:endParaRPr lang="en-US" dirty="0"/>
          </a:p>
        </p:txBody>
      </p:sp>
      <p:sp>
        <p:nvSpPr>
          <p:cNvPr id="8" name="Subtítulo 7"/>
          <p:cNvSpPr>
            <a:spLocks noGrp="1"/>
          </p:cNvSpPr>
          <p:nvPr>
            <p:ph type="subTitle" idx="1"/>
          </p:nvPr>
        </p:nvSpPr>
        <p:spPr>
          <a:xfrm>
            <a:off x="2011680" y="1422782"/>
            <a:ext cx="6551407" cy="1136460"/>
          </a:xfrm>
        </p:spPr>
        <p:txBody>
          <a:bodyPr/>
          <a:lstStyle/>
          <a:p>
            <a:pPr algn="just"/>
            <a:r>
              <a:rPr lang="es-EC" b="1" dirty="0" smtClean="0"/>
              <a:t>	Fundamentar</a:t>
            </a:r>
            <a:r>
              <a:rPr lang="es-EC" dirty="0" smtClean="0"/>
              <a:t> </a:t>
            </a:r>
            <a:r>
              <a:rPr lang="es-EC" dirty="0"/>
              <a:t>teóricamente la </a:t>
            </a:r>
            <a:r>
              <a:rPr lang="es-EC" b="1" dirty="0"/>
              <a:t>relación</a:t>
            </a:r>
            <a:r>
              <a:rPr lang="es-EC" dirty="0"/>
              <a:t> entre </a:t>
            </a:r>
            <a:r>
              <a:rPr lang="es-EC" b="1" dirty="0"/>
              <a:t>desarrollo local</a:t>
            </a:r>
            <a:r>
              <a:rPr lang="es-EC" dirty="0"/>
              <a:t>, </a:t>
            </a:r>
            <a:r>
              <a:rPr lang="es-EC" b="1" dirty="0"/>
              <a:t>intercambio social, turismo</a:t>
            </a:r>
            <a:r>
              <a:rPr lang="es-EC" dirty="0"/>
              <a:t> y </a:t>
            </a:r>
            <a:r>
              <a:rPr lang="es-EC" b="1" dirty="0"/>
              <a:t>cultura</a:t>
            </a:r>
            <a:r>
              <a:rPr lang="es-EC" dirty="0"/>
              <a:t> por medio del </a:t>
            </a:r>
            <a:r>
              <a:rPr lang="es-EC" b="1" dirty="0"/>
              <a:t>análisis</a:t>
            </a:r>
            <a:r>
              <a:rPr lang="es-EC" dirty="0"/>
              <a:t> </a:t>
            </a:r>
            <a:r>
              <a:rPr lang="es-EC" dirty="0" smtClean="0"/>
              <a:t>bibliográfico</a:t>
            </a:r>
            <a:endParaRPr lang="en-US" dirty="0"/>
          </a:p>
        </p:txBody>
      </p:sp>
      <p:sp>
        <p:nvSpPr>
          <p:cNvPr id="10" name="Subtítulo 6"/>
          <p:cNvSpPr txBox="1">
            <a:spLocks/>
          </p:cNvSpPr>
          <p:nvPr/>
        </p:nvSpPr>
        <p:spPr>
          <a:xfrm>
            <a:off x="2011680" y="3982909"/>
            <a:ext cx="6454588" cy="56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100"/>
              <a:buFont typeface="Advent Pro"/>
              <a:buNone/>
              <a:defRPr sz="1400" b="0" i="0" u="none" strike="noStrike" cap="none">
                <a:solidFill>
                  <a:schemeClr val="dk1"/>
                </a:solidFill>
                <a:latin typeface="Advent Pro"/>
                <a:ea typeface="Advent Pro"/>
                <a:cs typeface="Advent Pro"/>
                <a:sym typeface="Advent Pro"/>
              </a:defRPr>
            </a:lvl1pPr>
            <a:lvl2pPr marL="914400" marR="0" lvl="1"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2pPr>
            <a:lvl3pPr marL="1371600" marR="0" lvl="2"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3pPr>
            <a:lvl4pPr marL="1828800" marR="0" lvl="3"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4pPr>
            <a:lvl5pPr marL="2286000" marR="0" lvl="4"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5pPr>
            <a:lvl6pPr marL="2743200" marR="0" lvl="5"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6pPr>
            <a:lvl7pPr marL="3200400" marR="0" lvl="6"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7pPr>
            <a:lvl8pPr marL="3657600" marR="0" lvl="7"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8pPr>
            <a:lvl9pPr marL="4114800" marR="0" lvl="8" indent="-317500" algn="ct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9pPr>
          </a:lstStyle>
          <a:p>
            <a:r>
              <a:rPr lang="es-EC" b="1" dirty="0" smtClean="0"/>
              <a:t>	Proponer </a:t>
            </a:r>
            <a:r>
              <a:rPr lang="es-EC" dirty="0"/>
              <a:t>una ruta </a:t>
            </a:r>
            <a:r>
              <a:rPr lang="es-EC" b="1" dirty="0"/>
              <a:t>cultural inter parroquial </a:t>
            </a:r>
            <a:r>
              <a:rPr lang="es-EC" dirty="0"/>
              <a:t>para el </a:t>
            </a:r>
            <a:r>
              <a:rPr lang="es-EC" b="1" dirty="0"/>
              <a:t>cantón Baños </a:t>
            </a:r>
            <a:r>
              <a:rPr lang="es-EC" dirty="0"/>
              <a:t>de Agua Santa para el desarrollo local sostenible.</a:t>
            </a:r>
            <a:endParaRPr lang="en-US" dirty="0"/>
          </a:p>
        </p:txBody>
      </p:sp>
      <p:cxnSp>
        <p:nvCxnSpPr>
          <p:cNvPr id="11" name="Conector recto 10"/>
          <p:cNvCxnSpPr/>
          <p:nvPr/>
        </p:nvCxnSpPr>
        <p:spPr>
          <a:xfrm flipV="1">
            <a:off x="1678690" y="2082074"/>
            <a:ext cx="7123811"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Conector recto 14"/>
          <p:cNvCxnSpPr/>
          <p:nvPr/>
        </p:nvCxnSpPr>
        <p:spPr>
          <a:xfrm flipV="1">
            <a:off x="1677068" y="3031528"/>
            <a:ext cx="7123811"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Conector recto 15"/>
          <p:cNvCxnSpPr/>
          <p:nvPr/>
        </p:nvCxnSpPr>
        <p:spPr>
          <a:xfrm flipV="1">
            <a:off x="1687826" y="3959056"/>
            <a:ext cx="7123810" cy="7951"/>
          </a:xfrm>
          <a:prstGeom prst="line">
            <a:avLst/>
          </a:prstGeom>
        </p:spPr>
        <p:style>
          <a:lnRef idx="2">
            <a:schemeClr val="accent2"/>
          </a:lnRef>
          <a:fillRef idx="0">
            <a:schemeClr val="accent2"/>
          </a:fillRef>
          <a:effectRef idx="1">
            <a:schemeClr val="accent2"/>
          </a:effectRef>
          <a:fontRef idx="minor">
            <a:schemeClr val="tx1"/>
          </a:fontRef>
        </p:style>
      </p:cxnSp>
      <p:sp>
        <p:nvSpPr>
          <p:cNvPr id="18" name="Subtítulo 7"/>
          <p:cNvSpPr txBox="1">
            <a:spLocks/>
          </p:cNvSpPr>
          <p:nvPr/>
        </p:nvSpPr>
        <p:spPr>
          <a:xfrm>
            <a:off x="1516827" y="1391501"/>
            <a:ext cx="882127" cy="4246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100"/>
              <a:buFont typeface="Advent Pro"/>
              <a:buNone/>
              <a:defRPr sz="1400" b="0" i="0" u="none" strike="noStrike" cap="none">
                <a:solidFill>
                  <a:schemeClr val="dk1"/>
                </a:solidFill>
                <a:latin typeface="Advent Pro"/>
                <a:ea typeface="Advent Pro"/>
                <a:cs typeface="Advent Pro"/>
                <a:sym typeface="Advent Pro"/>
              </a:defRPr>
            </a:lvl1pPr>
            <a:lvl2pPr marL="914400" marR="0" lvl="1"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2pPr>
            <a:lvl3pPr marL="1371600" marR="0" lvl="2"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3pPr>
            <a:lvl4pPr marL="1828800" marR="0" lvl="3"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4pPr>
            <a:lvl5pPr marL="2286000" marR="0" lvl="4"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5pPr>
            <a:lvl6pPr marL="2743200" marR="0" lvl="5"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6pPr>
            <a:lvl7pPr marL="3200400" marR="0" lvl="6"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7pPr>
            <a:lvl8pPr marL="3657600" marR="0" lvl="7"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8pPr>
            <a:lvl9pPr marL="4114800" marR="0" lvl="8"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9pPr>
          </a:lstStyle>
          <a:p>
            <a:pPr algn="just"/>
            <a:r>
              <a:rPr lang="es-EC" sz="3200" b="1" dirty="0" smtClean="0"/>
              <a:t>	1</a:t>
            </a:r>
            <a:endParaRPr lang="en-US" sz="3200" dirty="0"/>
          </a:p>
        </p:txBody>
      </p:sp>
      <p:sp>
        <p:nvSpPr>
          <p:cNvPr id="19" name="Subtítulo 7"/>
          <p:cNvSpPr txBox="1">
            <a:spLocks/>
          </p:cNvSpPr>
          <p:nvPr/>
        </p:nvSpPr>
        <p:spPr>
          <a:xfrm>
            <a:off x="1516826" y="2243880"/>
            <a:ext cx="882127" cy="4246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100"/>
              <a:buFont typeface="Advent Pro"/>
              <a:buNone/>
              <a:defRPr sz="1400" b="0" i="0" u="none" strike="noStrike" cap="none">
                <a:solidFill>
                  <a:schemeClr val="dk1"/>
                </a:solidFill>
                <a:latin typeface="Advent Pro"/>
                <a:ea typeface="Advent Pro"/>
                <a:cs typeface="Advent Pro"/>
                <a:sym typeface="Advent Pro"/>
              </a:defRPr>
            </a:lvl1pPr>
            <a:lvl2pPr marL="914400" marR="0" lvl="1"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2pPr>
            <a:lvl3pPr marL="1371600" marR="0" lvl="2"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3pPr>
            <a:lvl4pPr marL="1828800" marR="0" lvl="3"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4pPr>
            <a:lvl5pPr marL="2286000" marR="0" lvl="4"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5pPr>
            <a:lvl6pPr marL="2743200" marR="0" lvl="5"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6pPr>
            <a:lvl7pPr marL="3200400" marR="0" lvl="6"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7pPr>
            <a:lvl8pPr marL="3657600" marR="0" lvl="7"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8pPr>
            <a:lvl9pPr marL="4114800" marR="0" lvl="8"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9pPr>
          </a:lstStyle>
          <a:p>
            <a:pPr algn="just"/>
            <a:r>
              <a:rPr lang="es-EC" sz="3200" b="1" dirty="0" smtClean="0"/>
              <a:t>	2</a:t>
            </a:r>
            <a:endParaRPr lang="en-US" sz="3200" dirty="0"/>
          </a:p>
        </p:txBody>
      </p:sp>
      <p:sp>
        <p:nvSpPr>
          <p:cNvPr id="20" name="Subtítulo 7"/>
          <p:cNvSpPr txBox="1">
            <a:spLocks/>
          </p:cNvSpPr>
          <p:nvPr/>
        </p:nvSpPr>
        <p:spPr>
          <a:xfrm>
            <a:off x="1516826" y="3104506"/>
            <a:ext cx="882127" cy="4246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100"/>
              <a:buFont typeface="Advent Pro"/>
              <a:buNone/>
              <a:defRPr sz="1400" b="0" i="0" u="none" strike="noStrike" cap="none">
                <a:solidFill>
                  <a:schemeClr val="dk1"/>
                </a:solidFill>
                <a:latin typeface="Advent Pro"/>
                <a:ea typeface="Advent Pro"/>
                <a:cs typeface="Advent Pro"/>
                <a:sym typeface="Advent Pro"/>
              </a:defRPr>
            </a:lvl1pPr>
            <a:lvl2pPr marL="914400" marR="0" lvl="1"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2pPr>
            <a:lvl3pPr marL="1371600" marR="0" lvl="2"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3pPr>
            <a:lvl4pPr marL="1828800" marR="0" lvl="3"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4pPr>
            <a:lvl5pPr marL="2286000" marR="0" lvl="4"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5pPr>
            <a:lvl6pPr marL="2743200" marR="0" lvl="5"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6pPr>
            <a:lvl7pPr marL="3200400" marR="0" lvl="6"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7pPr>
            <a:lvl8pPr marL="3657600" marR="0" lvl="7"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8pPr>
            <a:lvl9pPr marL="4114800" marR="0" lvl="8"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9pPr>
          </a:lstStyle>
          <a:p>
            <a:pPr algn="just"/>
            <a:r>
              <a:rPr lang="es-EC" sz="3200" b="1" dirty="0" smtClean="0"/>
              <a:t>	3</a:t>
            </a:r>
            <a:endParaRPr lang="en-US" sz="3200" dirty="0"/>
          </a:p>
        </p:txBody>
      </p:sp>
      <p:sp>
        <p:nvSpPr>
          <p:cNvPr id="21" name="Subtítulo 7"/>
          <p:cNvSpPr txBox="1">
            <a:spLocks/>
          </p:cNvSpPr>
          <p:nvPr/>
        </p:nvSpPr>
        <p:spPr>
          <a:xfrm>
            <a:off x="1516826" y="3967007"/>
            <a:ext cx="882127" cy="4246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100"/>
              <a:buFont typeface="Advent Pro"/>
              <a:buNone/>
              <a:defRPr sz="1400" b="0" i="0" u="none" strike="noStrike" cap="none">
                <a:solidFill>
                  <a:schemeClr val="dk1"/>
                </a:solidFill>
                <a:latin typeface="Advent Pro"/>
                <a:ea typeface="Advent Pro"/>
                <a:cs typeface="Advent Pro"/>
                <a:sym typeface="Advent Pro"/>
              </a:defRPr>
            </a:lvl1pPr>
            <a:lvl2pPr marL="914400" marR="0" lvl="1"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2pPr>
            <a:lvl3pPr marL="1371600" marR="0" lvl="2"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3pPr>
            <a:lvl4pPr marL="1828800" marR="0" lvl="3"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4pPr>
            <a:lvl5pPr marL="2286000" marR="0" lvl="4"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5pPr>
            <a:lvl6pPr marL="2743200" marR="0" lvl="5"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6pPr>
            <a:lvl7pPr marL="3200400" marR="0" lvl="6"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7pPr>
            <a:lvl8pPr marL="3657600" marR="0" lvl="7"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8pPr>
            <a:lvl9pPr marL="4114800" marR="0" lvl="8" indent="-317500" algn="r" rtl="0">
              <a:lnSpc>
                <a:spcPct val="100000"/>
              </a:lnSpc>
              <a:spcBef>
                <a:spcPts val="0"/>
              </a:spcBef>
              <a:spcAft>
                <a:spcPts val="0"/>
              </a:spcAft>
              <a:buClr>
                <a:schemeClr val="dk1"/>
              </a:buClr>
              <a:buSzPts val="1100"/>
              <a:buFont typeface="Advent Pro"/>
              <a:buNone/>
              <a:defRPr sz="1100" b="0" i="0" u="none" strike="noStrike" cap="none">
                <a:solidFill>
                  <a:schemeClr val="dk1"/>
                </a:solidFill>
                <a:latin typeface="Advent Pro"/>
                <a:ea typeface="Advent Pro"/>
                <a:cs typeface="Advent Pro"/>
                <a:sym typeface="Advent Pro"/>
              </a:defRPr>
            </a:lvl9pPr>
          </a:lstStyle>
          <a:p>
            <a:pPr algn="just"/>
            <a:r>
              <a:rPr lang="es-EC" sz="3200" b="1" dirty="0" smtClean="0"/>
              <a:t>	4</a:t>
            </a:r>
            <a:endParaRPr lang="en-US" sz="3200" dirty="0"/>
          </a:p>
        </p:txBody>
      </p:sp>
    </p:spTree>
    <p:extLst>
      <p:ext uri="{BB962C8B-B14F-4D97-AF65-F5344CB8AC3E}">
        <p14:creationId xmlns:p14="http://schemas.microsoft.com/office/powerpoint/2010/main" val="744550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dk2"/>
        </a:solidFill>
        <a:effectLst/>
      </p:bgPr>
    </p:bg>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800006" y="2037145"/>
            <a:ext cx="5862434" cy="856527"/>
          </a:xfrm>
        </p:spPr>
        <p:txBody>
          <a:bodyPr/>
          <a:lstStyle/>
          <a:p>
            <a:r>
              <a:rPr lang="es-ES" dirty="0" smtClean="0"/>
              <a:t>1. MARCO TEÓRICO</a:t>
            </a:r>
            <a:endParaRPr lang="en-US" dirty="0"/>
          </a:p>
        </p:txBody>
      </p:sp>
      <p:pic>
        <p:nvPicPr>
          <p:cNvPr id="15" name="Imagen 14"/>
          <p:cNvPicPr>
            <a:picLocks noChangeAspect="1"/>
          </p:cNvPicPr>
          <p:nvPr/>
        </p:nvPicPr>
        <p:blipFill>
          <a:blip r:embed="rId2"/>
          <a:stretch>
            <a:fillRect/>
          </a:stretch>
        </p:blipFill>
        <p:spPr>
          <a:xfrm>
            <a:off x="0" y="4525701"/>
            <a:ext cx="9144000" cy="617799"/>
          </a:xfrm>
          <a:prstGeom prst="rect">
            <a:avLst/>
          </a:prstGeom>
        </p:spPr>
      </p:pic>
    </p:spTree>
    <p:extLst>
      <p:ext uri="{BB962C8B-B14F-4D97-AF65-F5344CB8AC3E}">
        <p14:creationId xmlns:p14="http://schemas.microsoft.com/office/powerpoint/2010/main" val="3185685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1099595" y="1851949"/>
            <a:ext cx="7153267" cy="1537414"/>
          </a:xfrm>
        </p:spPr>
        <p:txBody>
          <a:bodyPr/>
          <a:lstStyle/>
          <a:p>
            <a:r>
              <a:rPr lang="es-ES" sz="4400" dirty="0" smtClean="0"/>
              <a:t>TEORÍAS DE SOPORTE</a:t>
            </a:r>
            <a:endParaRPr lang="en-US" sz="4400" dirty="0"/>
          </a:p>
        </p:txBody>
      </p:sp>
    </p:spTree>
    <p:extLst>
      <p:ext uri="{BB962C8B-B14F-4D97-AF65-F5344CB8AC3E}">
        <p14:creationId xmlns:p14="http://schemas.microsoft.com/office/powerpoint/2010/main" val="800920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hemistry Thesis XL by Slidesgo">
  <a:themeElements>
    <a:clrScheme name="Simple Light">
      <a:dk1>
        <a:srgbClr val="2D406A"/>
      </a:dk1>
      <a:lt1>
        <a:srgbClr val="FCBF4A"/>
      </a:lt1>
      <a:dk2>
        <a:srgbClr val="2D406A"/>
      </a:dk2>
      <a:lt2>
        <a:srgbClr val="30A0A0"/>
      </a:lt2>
      <a:accent1>
        <a:srgbClr val="FCBF4A"/>
      </a:accent1>
      <a:accent2>
        <a:srgbClr val="2D406A"/>
      </a:accent2>
      <a:accent3>
        <a:srgbClr val="F2F2F2"/>
      </a:accent3>
      <a:accent4>
        <a:srgbClr val="0062CF"/>
      </a:accent4>
      <a:accent5>
        <a:srgbClr val="56CDD3"/>
      </a:accent5>
      <a:accent6>
        <a:srgbClr val="CCC650"/>
      </a:accent6>
      <a:hlink>
        <a:srgbClr val="2D40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2556</Words>
  <Application>Microsoft Office PowerPoint</Application>
  <PresentationFormat>Presentación en pantalla (16:9)</PresentationFormat>
  <Paragraphs>268</Paragraphs>
  <Slides>45</Slides>
  <Notes>10</Notes>
  <HiddenSlides>0</HiddenSlides>
  <MMClips>0</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45</vt:i4>
      </vt:variant>
    </vt:vector>
  </HeadingPairs>
  <TitlesOfParts>
    <vt:vector size="61" baseType="lpstr">
      <vt:lpstr>Roboto Condensed Light</vt:lpstr>
      <vt:lpstr>Anton</vt:lpstr>
      <vt:lpstr>Advent Pro</vt:lpstr>
      <vt:lpstr>Advent Pro Light</vt:lpstr>
      <vt:lpstr>Open Sans</vt:lpstr>
      <vt:lpstr>Cambria Math</vt:lpstr>
      <vt:lpstr>Josefin Slab</vt:lpstr>
      <vt:lpstr>Calibri</vt:lpstr>
      <vt:lpstr>Livvic</vt:lpstr>
      <vt:lpstr>Ubuntu</vt:lpstr>
      <vt:lpstr>Proxima Nova</vt:lpstr>
      <vt:lpstr>Times New Roman</vt:lpstr>
      <vt:lpstr>Arial</vt:lpstr>
      <vt:lpstr>Proxima Nova Semibold</vt:lpstr>
      <vt:lpstr>Chemistry Thesis XL by Slidesgo</vt:lpstr>
      <vt:lpstr>Slidesgo Final Pages</vt:lpstr>
      <vt:lpstr>APROVECHAMIENTO TURÍSTICO CULTURAL DE LAS PARROQUIAS QUE CONFORMAN EL CANTÓN BAÑOS</vt:lpstr>
      <vt:lpstr>INTRODUCCIÓN</vt:lpstr>
      <vt:lpstr>INTRODUCCIÓN</vt:lpstr>
      <vt:lpstr>PLANTEAMIENTO DEL PROBLEMA</vt:lpstr>
      <vt:lpstr>OBJETIVOS DE LA INVESTIGACION</vt:lpstr>
      <vt:lpstr>OBJETIVO GENERAL</vt:lpstr>
      <vt:lpstr>OBJETIVOS ESPECIFICOS</vt:lpstr>
      <vt:lpstr>1. MARCO TEÓRICO</vt:lpstr>
      <vt:lpstr>TEORÍAS DE SOPORTE</vt:lpstr>
      <vt:lpstr>TeorÍa del desarrollo </vt:lpstr>
      <vt:lpstr>Presentación de PowerPoint</vt:lpstr>
      <vt:lpstr>MARCO REFERENCIAL</vt:lpstr>
      <vt:lpstr>MARCO CONCEPTUAL</vt:lpstr>
      <vt:lpstr>2. DIAGNOSTICO SITUACIONAL</vt:lpstr>
      <vt:lpstr>METODOLOGÍA</vt:lpstr>
      <vt:lpstr>OBSERVACIÓN</vt:lpstr>
      <vt:lpstr>ENCUESTA</vt:lpstr>
      <vt:lpstr>Presentación de PowerPoint</vt:lpstr>
      <vt:lpstr>ENTREVISTA</vt:lpstr>
      <vt:lpstr>POBLACION</vt:lpstr>
      <vt:lpstr>MACROENTORNO</vt:lpstr>
      <vt:lpstr>Presentación de PowerPoint</vt:lpstr>
      <vt:lpstr>Presentación de PowerPoint</vt:lpstr>
      <vt:lpstr>Presentación de PowerPoint</vt:lpstr>
      <vt:lpstr>Presentación de PowerPoint</vt:lpstr>
      <vt:lpstr>Presentación de PowerPoint</vt:lpstr>
      <vt:lpstr>3. PROPUESTA</vt:lpstr>
      <vt:lpstr>PROPUESTA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INVERSIÓN 11200,00</vt:lpstr>
      <vt:lpstr>Presentación de PowerPoint</vt:lpstr>
      <vt:lpstr>Presentación de PowerPoint</vt:lpstr>
      <vt:lpstr>INVERSIÓN $10550,00</vt:lpstr>
      <vt:lpstr>DIFUSIÓN</vt:lpstr>
      <vt:lpstr>CONCLUSIONES Y RECOMENDACIONES</vt:lpstr>
      <vt:lpstr>CONCLUSIONES</vt:lpstr>
      <vt:lpstr>RECOMENDACIONES</vt:lpstr>
      <vt:lpstr>GRACIAS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APROVECHAMIENTO TURÍSTICO CULTURAL DE LAS PARROQUIAS QUE CONFORMAN EL CANTÓN BAÑOS</dc:title>
  <cp:lastModifiedBy>sony</cp:lastModifiedBy>
  <cp:revision>72</cp:revision>
  <dcterms:modified xsi:type="dcterms:W3CDTF">2021-03-19T15:48:45Z</dcterms:modified>
</cp:coreProperties>
</file>