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53"/>
  </p:notesMasterIdLst>
  <p:handoutMasterIdLst>
    <p:handoutMasterId r:id="rId54"/>
  </p:handoutMasterIdLst>
  <p:sldIdLst>
    <p:sldId id="258" r:id="rId2"/>
    <p:sldId id="260" r:id="rId3"/>
    <p:sldId id="263" r:id="rId4"/>
    <p:sldId id="259" r:id="rId5"/>
    <p:sldId id="262" r:id="rId6"/>
    <p:sldId id="264" r:id="rId7"/>
    <p:sldId id="283" r:id="rId8"/>
    <p:sldId id="265" r:id="rId9"/>
    <p:sldId id="274" r:id="rId10"/>
    <p:sldId id="277" r:id="rId11"/>
    <p:sldId id="278" r:id="rId12"/>
    <p:sldId id="279" r:id="rId13"/>
    <p:sldId id="280" r:id="rId14"/>
    <p:sldId id="281" r:id="rId15"/>
    <p:sldId id="286" r:id="rId16"/>
    <p:sldId id="282" r:id="rId17"/>
    <p:sldId id="285" r:id="rId18"/>
    <p:sldId id="287" r:id="rId19"/>
    <p:sldId id="288" r:id="rId20"/>
    <p:sldId id="289" r:id="rId21"/>
    <p:sldId id="290" r:id="rId22"/>
    <p:sldId id="291" r:id="rId23"/>
    <p:sldId id="305" r:id="rId24"/>
    <p:sldId id="292" r:id="rId25"/>
    <p:sldId id="293" r:id="rId26"/>
    <p:sldId id="296" r:id="rId27"/>
    <p:sldId id="297" r:id="rId28"/>
    <p:sldId id="299" r:id="rId29"/>
    <p:sldId id="294" r:id="rId30"/>
    <p:sldId id="295" r:id="rId31"/>
    <p:sldId id="300" r:id="rId32"/>
    <p:sldId id="301" r:id="rId33"/>
    <p:sldId id="302" r:id="rId34"/>
    <p:sldId id="303" r:id="rId35"/>
    <p:sldId id="321" r:id="rId36"/>
    <p:sldId id="304"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20" r:id="rId51"/>
    <p:sldId id="319" r:id="rId52"/>
  </p:sldIdLst>
  <p:sldSz cx="12192000" cy="6858000"/>
  <p:notesSz cx="10020300" cy="6888163"/>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DEC1"/>
    <a:srgbClr val="E28F7D"/>
    <a:srgbClr val="A9D18E"/>
    <a:srgbClr val="44B874"/>
    <a:srgbClr val="68F8CB"/>
    <a:srgbClr val="06DC95"/>
    <a:srgbClr val="43BDA7"/>
    <a:srgbClr val="FFE699"/>
    <a:srgbClr val="BF9000"/>
    <a:srgbClr val="F3AA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45" autoAdjust="0"/>
    <p:restoredTop sz="94660"/>
  </p:normalViewPr>
  <p:slideViewPr>
    <p:cSldViewPr snapToGrid="0">
      <p:cViewPr varScale="1">
        <p:scale>
          <a:sx n="74" d="100"/>
          <a:sy n="74" d="100"/>
        </p:scale>
        <p:origin x="570"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621503197719854E-2"/>
          <c:y val="3.7599266639357629E-2"/>
          <c:w val="0.90788769427660698"/>
          <c:h val="0.85633662028616353"/>
        </c:manualLayout>
      </c:layout>
      <c:barChart>
        <c:barDir val="bar"/>
        <c:grouping val="stacked"/>
        <c:varyColors val="0"/>
        <c:ser>
          <c:idx val="0"/>
          <c:order val="0"/>
          <c:tx>
            <c:strRef>
              <c:f>Sheet1!$B$1</c:f>
              <c:strCache>
                <c:ptCount val="1"/>
                <c:pt idx="0">
                  <c:v>Serie 1</c:v>
                </c:pt>
              </c:strCache>
            </c:strRef>
          </c:tx>
          <c:spPr>
            <a:solidFill>
              <a:schemeClr val="accent1"/>
            </a:solidFill>
            <a:ln>
              <a:noFill/>
            </a:ln>
            <a:effectLst/>
          </c:spPr>
          <c:invertIfNegative val="0"/>
          <c:dPt>
            <c:idx val="0"/>
            <c:invertIfNegative val="0"/>
            <c:bubble3D val="0"/>
            <c:spPr>
              <a:solidFill>
                <a:srgbClr val="98A3AD"/>
              </a:solidFill>
              <a:ln>
                <a:noFill/>
              </a:ln>
              <a:effectLst/>
            </c:spPr>
            <c:extLst xmlns:c16r2="http://schemas.microsoft.com/office/drawing/2015/06/chart">
              <c:ext xmlns:c16="http://schemas.microsoft.com/office/drawing/2014/chart" uri="{C3380CC4-5D6E-409C-BE32-E72D297353CC}">
                <c16:uniqueId val="{00000001-51DE-481D-80B4-5A96AB882B40}"/>
              </c:ext>
            </c:extLst>
          </c:dPt>
          <c:dPt>
            <c:idx val="1"/>
            <c:invertIfNegative val="0"/>
            <c:bubble3D val="0"/>
            <c:spPr>
              <a:solidFill>
                <a:srgbClr val="667181"/>
              </a:solidFill>
              <a:ln>
                <a:noFill/>
              </a:ln>
              <a:effectLst/>
            </c:spPr>
            <c:extLst xmlns:c16r2="http://schemas.microsoft.com/office/drawing/2015/06/chart">
              <c:ext xmlns:c16="http://schemas.microsoft.com/office/drawing/2014/chart" uri="{C3380CC4-5D6E-409C-BE32-E72D297353CC}">
                <c16:uniqueId val="{00000003-51DE-481D-80B4-5A96AB882B40}"/>
              </c:ext>
            </c:extLst>
          </c:dPt>
          <c:dPt>
            <c:idx val="2"/>
            <c:invertIfNegative val="0"/>
            <c:bubble3D val="0"/>
            <c:spPr>
              <a:solidFill>
                <a:srgbClr val="30353F"/>
              </a:solidFill>
              <a:ln>
                <a:noFill/>
              </a:ln>
              <a:effectLst/>
            </c:spPr>
            <c:extLst xmlns:c16r2="http://schemas.microsoft.com/office/drawing/2015/06/chart">
              <c:ext xmlns:c16="http://schemas.microsoft.com/office/drawing/2014/chart" uri="{C3380CC4-5D6E-409C-BE32-E72D297353CC}">
                <c16:uniqueId val="{00000005-51DE-481D-80B4-5A96AB882B4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TAA</c:v>
                </c:pt>
                <c:pt idx="1">
                  <c:v>TAR</c:v>
                </c:pt>
                <c:pt idx="2">
                  <c:v>TARE</c:v>
                </c:pt>
              </c:strCache>
            </c:strRef>
          </c:cat>
          <c:val>
            <c:numRef>
              <c:f>Sheet1!$B$2:$B$4</c:f>
              <c:numCache>
                <c:formatCode>h:mm</c:formatCode>
                <c:ptCount val="3"/>
                <c:pt idx="0">
                  <c:v>0.24097222222222223</c:v>
                </c:pt>
                <c:pt idx="1">
                  <c:v>0.24305555555555555</c:v>
                </c:pt>
                <c:pt idx="2">
                  <c:v>0.45694444444444443</c:v>
                </c:pt>
              </c:numCache>
            </c:numRef>
          </c:val>
          <c:extLst xmlns:c16r2="http://schemas.microsoft.com/office/drawing/2015/06/chart">
            <c:ext xmlns:c16="http://schemas.microsoft.com/office/drawing/2014/chart" uri="{C3380CC4-5D6E-409C-BE32-E72D297353CC}">
              <c16:uniqueId val="{00000006-51DE-481D-80B4-5A96AB882B40}"/>
            </c:ext>
          </c:extLst>
        </c:ser>
        <c:ser>
          <c:idx val="1"/>
          <c:order val="1"/>
          <c:tx>
            <c:strRef>
              <c:f>Sheet1!$C$1</c:f>
              <c:strCache>
                <c:ptCount val="1"/>
                <c:pt idx="0">
                  <c:v>Columna2</c:v>
                </c:pt>
              </c:strCache>
            </c:strRef>
          </c:tx>
          <c:spPr>
            <a:solidFill>
              <a:schemeClr val="accent2"/>
            </a:solidFill>
            <a:ln>
              <a:noFill/>
            </a:ln>
            <a:effectLst/>
          </c:spPr>
          <c:invertIfNegative val="0"/>
          <c:cat>
            <c:strRef>
              <c:f>Sheet1!$A$2:$A$4</c:f>
              <c:strCache>
                <c:ptCount val="3"/>
                <c:pt idx="0">
                  <c:v> TAA</c:v>
                </c:pt>
                <c:pt idx="1">
                  <c:v>TAR</c:v>
                </c:pt>
                <c:pt idx="2">
                  <c:v>TARE</c:v>
                </c:pt>
              </c:strCache>
            </c:strRef>
          </c:cat>
          <c:val>
            <c:numRef>
              <c:f>Sheet1!$C$2:$C$4</c:f>
              <c:numCache>
                <c:formatCode>General</c:formatCode>
                <c:ptCount val="3"/>
              </c:numCache>
            </c:numRef>
          </c:val>
          <c:extLst xmlns:c16r2="http://schemas.microsoft.com/office/drawing/2015/06/chart">
            <c:ext xmlns:c16="http://schemas.microsoft.com/office/drawing/2014/chart" uri="{C3380CC4-5D6E-409C-BE32-E72D297353CC}">
              <c16:uniqueId val="{00000007-51DE-481D-80B4-5A96AB882B40}"/>
            </c:ext>
          </c:extLst>
        </c:ser>
        <c:ser>
          <c:idx val="2"/>
          <c:order val="2"/>
          <c:tx>
            <c:strRef>
              <c:f>Sheet1!$D$1</c:f>
              <c:strCache>
                <c:ptCount val="1"/>
                <c:pt idx="0">
                  <c:v>Columna1</c:v>
                </c:pt>
              </c:strCache>
            </c:strRef>
          </c:tx>
          <c:spPr>
            <a:solidFill>
              <a:schemeClr val="accent3"/>
            </a:solidFill>
            <a:ln>
              <a:noFill/>
            </a:ln>
            <a:effectLst/>
          </c:spPr>
          <c:invertIfNegative val="0"/>
          <c:cat>
            <c:strRef>
              <c:f>Sheet1!$A$2:$A$4</c:f>
              <c:strCache>
                <c:ptCount val="3"/>
                <c:pt idx="0">
                  <c:v> TAA</c:v>
                </c:pt>
                <c:pt idx="1">
                  <c:v>TAR</c:v>
                </c:pt>
                <c:pt idx="2">
                  <c:v>TARE</c:v>
                </c:pt>
              </c:strCache>
            </c:strRef>
          </c:cat>
          <c:val>
            <c:numRef>
              <c:f>Sheet1!$D$2:$D$4</c:f>
              <c:numCache>
                <c:formatCode>General</c:formatCode>
                <c:ptCount val="3"/>
              </c:numCache>
            </c:numRef>
          </c:val>
          <c:extLst xmlns:c16r2="http://schemas.microsoft.com/office/drawing/2015/06/chart">
            <c:ext xmlns:c16="http://schemas.microsoft.com/office/drawing/2014/chart" uri="{C3380CC4-5D6E-409C-BE32-E72D297353CC}">
              <c16:uniqueId val="{00000008-51DE-481D-80B4-5A96AB882B40}"/>
            </c:ext>
          </c:extLst>
        </c:ser>
        <c:dLbls>
          <c:showLegendKey val="0"/>
          <c:showVal val="0"/>
          <c:showCatName val="0"/>
          <c:showSerName val="0"/>
          <c:showPercent val="0"/>
          <c:showBubbleSize val="0"/>
        </c:dLbls>
        <c:gapWidth val="88"/>
        <c:overlap val="100"/>
        <c:axId val="-67114432"/>
        <c:axId val="-67128576"/>
      </c:barChart>
      <c:catAx>
        <c:axId val="-67114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67128576"/>
        <c:crosses val="autoZero"/>
        <c:auto val="1"/>
        <c:lblAlgn val="ctr"/>
        <c:lblOffset val="100"/>
        <c:noMultiLvlLbl val="0"/>
      </c:catAx>
      <c:valAx>
        <c:axId val="-67128576"/>
        <c:scaling>
          <c:orientation val="minMax"/>
        </c:scaling>
        <c:delete val="0"/>
        <c:axPos val="b"/>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67114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1C8134-F816-411C-96A1-C44888CC18F4}" type="doc">
      <dgm:prSet loTypeId="urn:microsoft.com/office/officeart/2005/8/layout/arrow2" loCatId="process" qsTypeId="urn:microsoft.com/office/officeart/2005/8/quickstyle/simple1" qsCatId="simple" csTypeId="urn:microsoft.com/office/officeart/2005/8/colors/accent2_1" csCatId="accent2" phldr="1"/>
      <dgm:spPr/>
    </dgm:pt>
    <dgm:pt modelId="{C82660F7-352E-4A0A-A867-E82E93CAA512}">
      <dgm:prSet phldrT="[Texto]" custT="1"/>
      <dgm:spPr/>
      <dgm:t>
        <a:bodyPr/>
        <a:lstStyle/>
        <a:p>
          <a:pPr algn="ctr"/>
          <a:r>
            <a:rPr lang="es-EC" sz="1600" dirty="0" smtClean="0"/>
            <a:t>Sistema de Información Geográfica -SIG</a:t>
          </a:r>
          <a:endParaRPr lang="es-EC" sz="1600" dirty="0"/>
        </a:p>
      </dgm:t>
    </dgm:pt>
    <dgm:pt modelId="{E6BB5A2F-7867-4360-9EBE-55E223C8CD65}" type="parTrans" cxnId="{C87E6C88-0436-44F5-9541-7E655C7E6BEF}">
      <dgm:prSet/>
      <dgm:spPr/>
      <dgm:t>
        <a:bodyPr/>
        <a:lstStyle/>
        <a:p>
          <a:endParaRPr lang="es-EC"/>
        </a:p>
      </dgm:t>
    </dgm:pt>
    <dgm:pt modelId="{41A98BA7-E442-4382-932A-434DC669E2BF}" type="sibTrans" cxnId="{C87E6C88-0436-44F5-9541-7E655C7E6BEF}">
      <dgm:prSet/>
      <dgm:spPr/>
      <dgm:t>
        <a:bodyPr/>
        <a:lstStyle/>
        <a:p>
          <a:endParaRPr lang="es-EC"/>
        </a:p>
      </dgm:t>
    </dgm:pt>
    <dgm:pt modelId="{799CC8B7-87FC-4D60-9D10-381854FB55DF}">
      <dgm:prSet phldrT="[Texto]"/>
      <dgm:spPr/>
      <dgm:t>
        <a:bodyPr/>
        <a:lstStyle/>
        <a:p>
          <a:r>
            <a:rPr lang="es-EC" dirty="0" smtClean="0"/>
            <a:t>Integra información Geoespacial </a:t>
          </a:r>
          <a:endParaRPr lang="es-EC" dirty="0"/>
        </a:p>
      </dgm:t>
    </dgm:pt>
    <dgm:pt modelId="{6F81EAC2-E16F-46BA-8244-AFA6B95FB16F}" type="parTrans" cxnId="{A917123B-AE00-4026-AB96-0E80B02F0AE5}">
      <dgm:prSet/>
      <dgm:spPr/>
      <dgm:t>
        <a:bodyPr/>
        <a:lstStyle/>
        <a:p>
          <a:endParaRPr lang="es-EC"/>
        </a:p>
      </dgm:t>
    </dgm:pt>
    <dgm:pt modelId="{21FB986B-EA20-4615-8002-2B847BC94268}" type="sibTrans" cxnId="{A917123B-AE00-4026-AB96-0E80B02F0AE5}">
      <dgm:prSet/>
      <dgm:spPr/>
      <dgm:t>
        <a:bodyPr/>
        <a:lstStyle/>
        <a:p>
          <a:endParaRPr lang="es-EC"/>
        </a:p>
      </dgm:t>
    </dgm:pt>
    <dgm:pt modelId="{2A5D95AF-F000-4824-A802-76AE9CD8E06F}">
      <dgm:prSet phldrT="[Texto]"/>
      <dgm:spPr/>
      <dgm:t>
        <a:bodyPr/>
        <a:lstStyle/>
        <a:p>
          <a:r>
            <a:rPr lang="es-EC" dirty="0" smtClean="0"/>
            <a:t>Almacena en grandes bases de datos </a:t>
          </a:r>
          <a:endParaRPr lang="es-EC" dirty="0"/>
        </a:p>
      </dgm:t>
    </dgm:pt>
    <dgm:pt modelId="{161036C6-E50F-4B36-80CF-94C521C8983D}" type="parTrans" cxnId="{53C7D2D7-5A1A-42CA-B249-E262496E591B}">
      <dgm:prSet/>
      <dgm:spPr/>
      <dgm:t>
        <a:bodyPr/>
        <a:lstStyle/>
        <a:p>
          <a:endParaRPr lang="es-EC"/>
        </a:p>
      </dgm:t>
    </dgm:pt>
    <dgm:pt modelId="{5D6C36DD-CCE2-405A-A4C3-AE2186BB4484}" type="sibTrans" cxnId="{53C7D2D7-5A1A-42CA-B249-E262496E591B}">
      <dgm:prSet/>
      <dgm:spPr/>
      <dgm:t>
        <a:bodyPr/>
        <a:lstStyle/>
        <a:p>
          <a:endParaRPr lang="es-EC"/>
        </a:p>
      </dgm:t>
    </dgm:pt>
    <dgm:pt modelId="{C72821CC-16B6-4147-9B63-B61562FF05EB}" type="pres">
      <dgm:prSet presAssocID="{431C8134-F816-411C-96A1-C44888CC18F4}" presName="arrowDiagram" presStyleCnt="0">
        <dgm:presLayoutVars>
          <dgm:chMax val="5"/>
          <dgm:dir/>
          <dgm:resizeHandles val="exact"/>
        </dgm:presLayoutVars>
      </dgm:prSet>
      <dgm:spPr/>
    </dgm:pt>
    <dgm:pt modelId="{819790BE-D795-48A0-AC8D-5D2EE9E8EDBF}" type="pres">
      <dgm:prSet presAssocID="{431C8134-F816-411C-96A1-C44888CC18F4}" presName="arrow" presStyleLbl="bgShp" presStyleIdx="0" presStyleCnt="1"/>
      <dgm:spPr/>
    </dgm:pt>
    <dgm:pt modelId="{D73249AA-ED53-4953-BF65-06FC482C241D}" type="pres">
      <dgm:prSet presAssocID="{431C8134-F816-411C-96A1-C44888CC18F4}" presName="arrowDiagram3" presStyleCnt="0"/>
      <dgm:spPr/>
    </dgm:pt>
    <dgm:pt modelId="{0AF6056F-439A-4F2B-A281-166BE398B37F}" type="pres">
      <dgm:prSet presAssocID="{C82660F7-352E-4A0A-A867-E82E93CAA512}" presName="bullet3a" presStyleLbl="node1" presStyleIdx="0" presStyleCnt="3"/>
      <dgm:spPr/>
    </dgm:pt>
    <dgm:pt modelId="{25390394-4278-4C69-A181-3FE448382C14}" type="pres">
      <dgm:prSet presAssocID="{C82660F7-352E-4A0A-A867-E82E93CAA512}" presName="textBox3a" presStyleLbl="revTx" presStyleIdx="0" presStyleCnt="3" custScaleX="202911" custScaleY="60739" custLinFactNeighborX="63463" custLinFactNeighborY="-17958">
        <dgm:presLayoutVars>
          <dgm:bulletEnabled val="1"/>
        </dgm:presLayoutVars>
      </dgm:prSet>
      <dgm:spPr/>
      <dgm:t>
        <a:bodyPr/>
        <a:lstStyle/>
        <a:p>
          <a:endParaRPr lang="es-EC"/>
        </a:p>
      </dgm:t>
    </dgm:pt>
    <dgm:pt modelId="{37E77744-FF28-4D96-8D86-B99C19C6E2DF}" type="pres">
      <dgm:prSet presAssocID="{799CC8B7-87FC-4D60-9D10-381854FB55DF}" presName="bullet3b" presStyleLbl="node1" presStyleIdx="1" presStyleCnt="3"/>
      <dgm:spPr/>
    </dgm:pt>
    <dgm:pt modelId="{5FDB4758-6BBB-4145-A9CC-3DF2ED083898}" type="pres">
      <dgm:prSet presAssocID="{799CC8B7-87FC-4D60-9D10-381854FB55DF}" presName="textBox3b" presStyleLbl="revTx" presStyleIdx="1" presStyleCnt="3" custLinFactNeighborX="22982" custLinFactNeighborY="4789">
        <dgm:presLayoutVars>
          <dgm:bulletEnabled val="1"/>
        </dgm:presLayoutVars>
      </dgm:prSet>
      <dgm:spPr/>
      <dgm:t>
        <a:bodyPr/>
        <a:lstStyle/>
        <a:p>
          <a:endParaRPr lang="es-EC"/>
        </a:p>
      </dgm:t>
    </dgm:pt>
    <dgm:pt modelId="{8CC43836-750C-4CCC-85E2-9F5670234FFD}" type="pres">
      <dgm:prSet presAssocID="{2A5D95AF-F000-4824-A802-76AE9CD8E06F}" presName="bullet3c" presStyleLbl="node1" presStyleIdx="2" presStyleCnt="3"/>
      <dgm:spPr/>
    </dgm:pt>
    <dgm:pt modelId="{40278C5B-03F3-490F-BF09-3935E2EE1E9C}" type="pres">
      <dgm:prSet presAssocID="{2A5D95AF-F000-4824-A802-76AE9CD8E06F}" presName="textBox3c" presStyleLbl="revTx" presStyleIdx="2" presStyleCnt="3" custLinFactNeighborX="4232" custLinFactNeighborY="15022">
        <dgm:presLayoutVars>
          <dgm:bulletEnabled val="1"/>
        </dgm:presLayoutVars>
      </dgm:prSet>
      <dgm:spPr/>
      <dgm:t>
        <a:bodyPr/>
        <a:lstStyle/>
        <a:p>
          <a:endParaRPr lang="es-EC"/>
        </a:p>
      </dgm:t>
    </dgm:pt>
  </dgm:ptLst>
  <dgm:cxnLst>
    <dgm:cxn modelId="{53C7D2D7-5A1A-42CA-B249-E262496E591B}" srcId="{431C8134-F816-411C-96A1-C44888CC18F4}" destId="{2A5D95AF-F000-4824-A802-76AE9CD8E06F}" srcOrd="2" destOrd="0" parTransId="{161036C6-E50F-4B36-80CF-94C521C8983D}" sibTransId="{5D6C36DD-CCE2-405A-A4C3-AE2186BB4484}"/>
    <dgm:cxn modelId="{E0930A85-AE47-472D-9EC8-62241274CAD9}" type="presOf" srcId="{799CC8B7-87FC-4D60-9D10-381854FB55DF}" destId="{5FDB4758-6BBB-4145-A9CC-3DF2ED083898}" srcOrd="0" destOrd="0" presId="urn:microsoft.com/office/officeart/2005/8/layout/arrow2"/>
    <dgm:cxn modelId="{A917123B-AE00-4026-AB96-0E80B02F0AE5}" srcId="{431C8134-F816-411C-96A1-C44888CC18F4}" destId="{799CC8B7-87FC-4D60-9D10-381854FB55DF}" srcOrd="1" destOrd="0" parTransId="{6F81EAC2-E16F-46BA-8244-AFA6B95FB16F}" sibTransId="{21FB986B-EA20-4615-8002-2B847BC94268}"/>
    <dgm:cxn modelId="{62A6437A-6232-416E-8A09-35CE9EF2F42B}" type="presOf" srcId="{2A5D95AF-F000-4824-A802-76AE9CD8E06F}" destId="{40278C5B-03F3-490F-BF09-3935E2EE1E9C}" srcOrd="0" destOrd="0" presId="urn:microsoft.com/office/officeart/2005/8/layout/arrow2"/>
    <dgm:cxn modelId="{C87E6C88-0436-44F5-9541-7E655C7E6BEF}" srcId="{431C8134-F816-411C-96A1-C44888CC18F4}" destId="{C82660F7-352E-4A0A-A867-E82E93CAA512}" srcOrd="0" destOrd="0" parTransId="{E6BB5A2F-7867-4360-9EBE-55E223C8CD65}" sibTransId="{41A98BA7-E442-4382-932A-434DC669E2BF}"/>
    <dgm:cxn modelId="{06B377A6-C6AD-4A30-9156-005AD6DEE62A}" type="presOf" srcId="{431C8134-F816-411C-96A1-C44888CC18F4}" destId="{C72821CC-16B6-4147-9B63-B61562FF05EB}" srcOrd="0" destOrd="0" presId="urn:microsoft.com/office/officeart/2005/8/layout/arrow2"/>
    <dgm:cxn modelId="{0703C1C0-1095-454D-8DF9-04B63ACB1A00}" type="presOf" srcId="{C82660F7-352E-4A0A-A867-E82E93CAA512}" destId="{25390394-4278-4C69-A181-3FE448382C14}" srcOrd="0" destOrd="0" presId="urn:microsoft.com/office/officeart/2005/8/layout/arrow2"/>
    <dgm:cxn modelId="{EE74D3DF-9EAF-4CF7-93AB-3307820B2CDE}" type="presParOf" srcId="{C72821CC-16B6-4147-9B63-B61562FF05EB}" destId="{819790BE-D795-48A0-AC8D-5D2EE9E8EDBF}" srcOrd="0" destOrd="0" presId="urn:microsoft.com/office/officeart/2005/8/layout/arrow2"/>
    <dgm:cxn modelId="{01273C38-29A0-46F4-A1D1-3AC560A1D895}" type="presParOf" srcId="{C72821CC-16B6-4147-9B63-B61562FF05EB}" destId="{D73249AA-ED53-4953-BF65-06FC482C241D}" srcOrd="1" destOrd="0" presId="urn:microsoft.com/office/officeart/2005/8/layout/arrow2"/>
    <dgm:cxn modelId="{4E84F88B-FF1C-459B-9AE2-1D8DD193352A}" type="presParOf" srcId="{D73249AA-ED53-4953-BF65-06FC482C241D}" destId="{0AF6056F-439A-4F2B-A281-166BE398B37F}" srcOrd="0" destOrd="0" presId="urn:microsoft.com/office/officeart/2005/8/layout/arrow2"/>
    <dgm:cxn modelId="{EBFA5757-F711-493A-89DB-692C96B3E0FB}" type="presParOf" srcId="{D73249AA-ED53-4953-BF65-06FC482C241D}" destId="{25390394-4278-4C69-A181-3FE448382C14}" srcOrd="1" destOrd="0" presId="urn:microsoft.com/office/officeart/2005/8/layout/arrow2"/>
    <dgm:cxn modelId="{679DD881-487B-4E70-9499-B5E733E2AC46}" type="presParOf" srcId="{D73249AA-ED53-4953-BF65-06FC482C241D}" destId="{37E77744-FF28-4D96-8D86-B99C19C6E2DF}" srcOrd="2" destOrd="0" presId="urn:microsoft.com/office/officeart/2005/8/layout/arrow2"/>
    <dgm:cxn modelId="{BAEF9BD6-4AD3-4722-A979-5858F850924E}" type="presParOf" srcId="{D73249AA-ED53-4953-BF65-06FC482C241D}" destId="{5FDB4758-6BBB-4145-A9CC-3DF2ED083898}" srcOrd="3" destOrd="0" presId="urn:microsoft.com/office/officeart/2005/8/layout/arrow2"/>
    <dgm:cxn modelId="{55437126-4171-49BE-A04E-572C1ADBD8F7}" type="presParOf" srcId="{D73249AA-ED53-4953-BF65-06FC482C241D}" destId="{8CC43836-750C-4CCC-85E2-9F5670234FFD}" srcOrd="4" destOrd="0" presId="urn:microsoft.com/office/officeart/2005/8/layout/arrow2"/>
    <dgm:cxn modelId="{C38968DD-72BD-4265-8065-E1DA65BC31E5}" type="presParOf" srcId="{D73249AA-ED53-4953-BF65-06FC482C241D}" destId="{40278C5B-03F3-490F-BF09-3935E2EE1E9C}" srcOrd="5" destOrd="0" presId="urn:microsoft.com/office/officeart/2005/8/layout/arrow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A156645-092E-4F99-9EB4-B89253952FCA}" type="doc">
      <dgm:prSet loTypeId="urn:microsoft.com/office/officeart/2009/layout/CircleArrowProcess" loCatId="process" qsTypeId="urn:microsoft.com/office/officeart/2005/8/quickstyle/simple1" qsCatId="simple" csTypeId="urn:microsoft.com/office/officeart/2005/8/colors/colorful5" csCatId="colorful" phldr="1"/>
      <dgm:spPr/>
      <dgm:t>
        <a:bodyPr/>
        <a:lstStyle/>
        <a:p>
          <a:endParaRPr lang="es-EC"/>
        </a:p>
      </dgm:t>
    </dgm:pt>
    <dgm:pt modelId="{895868FC-1373-495E-BA14-A1339C539F6D}">
      <dgm:prSet phldrT="[Texto]"/>
      <dgm:spPr/>
      <dgm:t>
        <a:bodyPr/>
        <a:lstStyle/>
        <a:p>
          <a:r>
            <a:rPr lang="es-EC" dirty="0" smtClean="0"/>
            <a:t>Instalaciones ECU 911 zona 9</a:t>
          </a:r>
          <a:endParaRPr lang="es-EC" dirty="0"/>
        </a:p>
      </dgm:t>
    </dgm:pt>
    <dgm:pt modelId="{33F9108C-5575-4D85-9FDE-ED4DE47AE67E}" type="parTrans" cxnId="{83348415-4773-4C0A-BCB5-74BF9FA6B7E9}">
      <dgm:prSet/>
      <dgm:spPr/>
      <dgm:t>
        <a:bodyPr/>
        <a:lstStyle/>
        <a:p>
          <a:endParaRPr lang="es-EC"/>
        </a:p>
      </dgm:t>
    </dgm:pt>
    <dgm:pt modelId="{30A243C6-0737-4911-A105-0CC47EC494E7}" type="sibTrans" cxnId="{83348415-4773-4C0A-BCB5-74BF9FA6B7E9}">
      <dgm:prSet/>
      <dgm:spPr/>
      <dgm:t>
        <a:bodyPr/>
        <a:lstStyle/>
        <a:p>
          <a:endParaRPr lang="es-EC"/>
        </a:p>
      </dgm:t>
    </dgm:pt>
    <dgm:pt modelId="{6228CD94-A233-48A2-BD69-4A754A9328C2}">
      <dgm:prSet phldrT="[Texto]"/>
      <dgm:spPr/>
      <dgm:t>
        <a:bodyPr/>
        <a:lstStyle/>
        <a:p>
          <a:r>
            <a:rPr lang="es-EC" dirty="0" smtClean="0"/>
            <a:t>Coordinación interna</a:t>
          </a:r>
          <a:endParaRPr lang="es-EC" dirty="0"/>
        </a:p>
      </dgm:t>
    </dgm:pt>
    <dgm:pt modelId="{A5D09DF7-DA2C-4831-BF93-C5F52215A3C0}" type="parTrans" cxnId="{E21B3153-A120-45AE-89CC-1F85F09DA791}">
      <dgm:prSet/>
      <dgm:spPr/>
      <dgm:t>
        <a:bodyPr/>
        <a:lstStyle/>
        <a:p>
          <a:endParaRPr lang="es-EC"/>
        </a:p>
      </dgm:t>
    </dgm:pt>
    <dgm:pt modelId="{29ECE116-8F14-4ED1-BB6F-2DE82E3B64A5}" type="sibTrans" cxnId="{E21B3153-A120-45AE-89CC-1F85F09DA791}">
      <dgm:prSet/>
      <dgm:spPr/>
      <dgm:t>
        <a:bodyPr/>
        <a:lstStyle/>
        <a:p>
          <a:endParaRPr lang="es-EC"/>
        </a:p>
      </dgm:t>
    </dgm:pt>
    <dgm:pt modelId="{FA2429E7-CE6A-492A-8868-B82425B6A61F}">
      <dgm:prSet phldrT="[Texto]"/>
      <dgm:spPr/>
      <dgm:t>
        <a:bodyPr/>
        <a:lstStyle/>
        <a:p>
          <a:r>
            <a:rPr lang="es-EC" dirty="0" smtClean="0"/>
            <a:t>Evaluadores de llamadas </a:t>
          </a:r>
          <a:endParaRPr lang="es-EC" dirty="0"/>
        </a:p>
      </dgm:t>
    </dgm:pt>
    <dgm:pt modelId="{D58C39B7-7616-4A58-8ED6-33255CD52895}" type="parTrans" cxnId="{37CA3E55-138D-49EB-BE6B-A07D7F3381EB}">
      <dgm:prSet/>
      <dgm:spPr/>
      <dgm:t>
        <a:bodyPr/>
        <a:lstStyle/>
        <a:p>
          <a:endParaRPr lang="es-EC"/>
        </a:p>
      </dgm:t>
    </dgm:pt>
    <dgm:pt modelId="{A50DC67D-64C0-41B3-BDFF-A4B489B05A7E}" type="sibTrans" cxnId="{37CA3E55-138D-49EB-BE6B-A07D7F3381EB}">
      <dgm:prSet/>
      <dgm:spPr/>
      <dgm:t>
        <a:bodyPr/>
        <a:lstStyle/>
        <a:p>
          <a:endParaRPr lang="es-EC"/>
        </a:p>
      </dgm:t>
    </dgm:pt>
    <dgm:pt modelId="{3A34AF42-17F6-49E6-B111-448C0C9189F2}" type="pres">
      <dgm:prSet presAssocID="{1A156645-092E-4F99-9EB4-B89253952FCA}" presName="Name0" presStyleCnt="0">
        <dgm:presLayoutVars>
          <dgm:chMax val="7"/>
          <dgm:chPref val="7"/>
          <dgm:dir/>
          <dgm:animLvl val="lvl"/>
        </dgm:presLayoutVars>
      </dgm:prSet>
      <dgm:spPr/>
      <dgm:t>
        <a:bodyPr/>
        <a:lstStyle/>
        <a:p>
          <a:endParaRPr lang="es-EC"/>
        </a:p>
      </dgm:t>
    </dgm:pt>
    <dgm:pt modelId="{FF5B0409-0675-4116-BCAB-6AF34D20261F}" type="pres">
      <dgm:prSet presAssocID="{895868FC-1373-495E-BA14-A1339C539F6D}" presName="Accent1" presStyleCnt="0"/>
      <dgm:spPr/>
    </dgm:pt>
    <dgm:pt modelId="{4662B3B4-9AC4-43F6-9B2E-B87C65816189}" type="pres">
      <dgm:prSet presAssocID="{895868FC-1373-495E-BA14-A1339C539F6D}" presName="Accent" presStyleLbl="node1" presStyleIdx="0" presStyleCnt="3"/>
      <dgm:spPr/>
    </dgm:pt>
    <dgm:pt modelId="{1301C538-F3AF-4394-8660-19333E19C6BD}" type="pres">
      <dgm:prSet presAssocID="{895868FC-1373-495E-BA14-A1339C539F6D}" presName="Parent1" presStyleLbl="revTx" presStyleIdx="0" presStyleCnt="3">
        <dgm:presLayoutVars>
          <dgm:chMax val="1"/>
          <dgm:chPref val="1"/>
          <dgm:bulletEnabled val="1"/>
        </dgm:presLayoutVars>
      </dgm:prSet>
      <dgm:spPr/>
      <dgm:t>
        <a:bodyPr/>
        <a:lstStyle/>
        <a:p>
          <a:endParaRPr lang="es-EC"/>
        </a:p>
      </dgm:t>
    </dgm:pt>
    <dgm:pt modelId="{0FB626E2-A18A-4C00-86C9-B7995F26B7AB}" type="pres">
      <dgm:prSet presAssocID="{6228CD94-A233-48A2-BD69-4A754A9328C2}" presName="Accent2" presStyleCnt="0"/>
      <dgm:spPr/>
    </dgm:pt>
    <dgm:pt modelId="{E6F4AC57-6C14-428F-89E1-CAF21C70790D}" type="pres">
      <dgm:prSet presAssocID="{6228CD94-A233-48A2-BD69-4A754A9328C2}" presName="Accent" presStyleLbl="node1" presStyleIdx="1" presStyleCnt="3"/>
      <dgm:spPr/>
    </dgm:pt>
    <dgm:pt modelId="{DF930AF9-3503-4476-B71B-6DCD4AD0B884}" type="pres">
      <dgm:prSet presAssocID="{6228CD94-A233-48A2-BD69-4A754A9328C2}" presName="Parent2" presStyleLbl="revTx" presStyleIdx="1" presStyleCnt="3">
        <dgm:presLayoutVars>
          <dgm:chMax val="1"/>
          <dgm:chPref val="1"/>
          <dgm:bulletEnabled val="1"/>
        </dgm:presLayoutVars>
      </dgm:prSet>
      <dgm:spPr/>
      <dgm:t>
        <a:bodyPr/>
        <a:lstStyle/>
        <a:p>
          <a:endParaRPr lang="es-EC"/>
        </a:p>
      </dgm:t>
    </dgm:pt>
    <dgm:pt modelId="{A14ABAA5-4659-4ABA-B2F1-B3621AF41AFE}" type="pres">
      <dgm:prSet presAssocID="{FA2429E7-CE6A-492A-8868-B82425B6A61F}" presName="Accent3" presStyleCnt="0"/>
      <dgm:spPr/>
    </dgm:pt>
    <dgm:pt modelId="{F1AFA993-6D52-4941-96EF-A1FCF483254F}" type="pres">
      <dgm:prSet presAssocID="{FA2429E7-CE6A-492A-8868-B82425B6A61F}" presName="Accent" presStyleLbl="node1" presStyleIdx="2" presStyleCnt="3"/>
      <dgm:spPr/>
    </dgm:pt>
    <dgm:pt modelId="{6B5FA5FC-054E-4C8D-941F-F983EFAEE3DB}" type="pres">
      <dgm:prSet presAssocID="{FA2429E7-CE6A-492A-8868-B82425B6A61F}" presName="Parent3" presStyleLbl="revTx" presStyleIdx="2" presStyleCnt="3">
        <dgm:presLayoutVars>
          <dgm:chMax val="1"/>
          <dgm:chPref val="1"/>
          <dgm:bulletEnabled val="1"/>
        </dgm:presLayoutVars>
      </dgm:prSet>
      <dgm:spPr/>
      <dgm:t>
        <a:bodyPr/>
        <a:lstStyle/>
        <a:p>
          <a:endParaRPr lang="es-EC"/>
        </a:p>
      </dgm:t>
    </dgm:pt>
  </dgm:ptLst>
  <dgm:cxnLst>
    <dgm:cxn modelId="{83348415-4773-4C0A-BCB5-74BF9FA6B7E9}" srcId="{1A156645-092E-4F99-9EB4-B89253952FCA}" destId="{895868FC-1373-495E-BA14-A1339C539F6D}" srcOrd="0" destOrd="0" parTransId="{33F9108C-5575-4D85-9FDE-ED4DE47AE67E}" sibTransId="{30A243C6-0737-4911-A105-0CC47EC494E7}"/>
    <dgm:cxn modelId="{A8CF152C-0BEA-4F49-B04B-1AC5C1BCAFF8}" type="presOf" srcId="{1A156645-092E-4F99-9EB4-B89253952FCA}" destId="{3A34AF42-17F6-49E6-B111-448C0C9189F2}" srcOrd="0" destOrd="0" presId="urn:microsoft.com/office/officeart/2009/layout/CircleArrowProcess"/>
    <dgm:cxn modelId="{37CA3E55-138D-49EB-BE6B-A07D7F3381EB}" srcId="{1A156645-092E-4F99-9EB4-B89253952FCA}" destId="{FA2429E7-CE6A-492A-8868-B82425B6A61F}" srcOrd="2" destOrd="0" parTransId="{D58C39B7-7616-4A58-8ED6-33255CD52895}" sibTransId="{A50DC67D-64C0-41B3-BDFF-A4B489B05A7E}"/>
    <dgm:cxn modelId="{8516A286-289F-4B14-B2C8-2E2E0D420BE3}" type="presOf" srcId="{6228CD94-A233-48A2-BD69-4A754A9328C2}" destId="{DF930AF9-3503-4476-B71B-6DCD4AD0B884}" srcOrd="0" destOrd="0" presId="urn:microsoft.com/office/officeart/2009/layout/CircleArrowProcess"/>
    <dgm:cxn modelId="{E21B3153-A120-45AE-89CC-1F85F09DA791}" srcId="{1A156645-092E-4F99-9EB4-B89253952FCA}" destId="{6228CD94-A233-48A2-BD69-4A754A9328C2}" srcOrd="1" destOrd="0" parTransId="{A5D09DF7-DA2C-4831-BF93-C5F52215A3C0}" sibTransId="{29ECE116-8F14-4ED1-BB6F-2DE82E3B64A5}"/>
    <dgm:cxn modelId="{4602284F-49DB-4A5B-9CF2-1C32EAE992DB}" type="presOf" srcId="{895868FC-1373-495E-BA14-A1339C539F6D}" destId="{1301C538-F3AF-4394-8660-19333E19C6BD}" srcOrd="0" destOrd="0" presId="urn:microsoft.com/office/officeart/2009/layout/CircleArrowProcess"/>
    <dgm:cxn modelId="{794FEAA6-BCF3-4315-8C3A-A84193C959A3}" type="presOf" srcId="{FA2429E7-CE6A-492A-8868-B82425B6A61F}" destId="{6B5FA5FC-054E-4C8D-941F-F983EFAEE3DB}" srcOrd="0" destOrd="0" presId="urn:microsoft.com/office/officeart/2009/layout/CircleArrowProcess"/>
    <dgm:cxn modelId="{D1CCD5F9-A78B-4C94-A659-CE86E9E61A71}" type="presParOf" srcId="{3A34AF42-17F6-49E6-B111-448C0C9189F2}" destId="{FF5B0409-0675-4116-BCAB-6AF34D20261F}" srcOrd="0" destOrd="0" presId="urn:microsoft.com/office/officeart/2009/layout/CircleArrowProcess"/>
    <dgm:cxn modelId="{C4530BF3-C2DC-45FA-8022-4E4F221434E7}" type="presParOf" srcId="{FF5B0409-0675-4116-BCAB-6AF34D20261F}" destId="{4662B3B4-9AC4-43F6-9B2E-B87C65816189}" srcOrd="0" destOrd="0" presId="urn:microsoft.com/office/officeart/2009/layout/CircleArrowProcess"/>
    <dgm:cxn modelId="{04B92E82-DF9A-4E1E-9D1E-24D5EF0B27E6}" type="presParOf" srcId="{3A34AF42-17F6-49E6-B111-448C0C9189F2}" destId="{1301C538-F3AF-4394-8660-19333E19C6BD}" srcOrd="1" destOrd="0" presId="urn:microsoft.com/office/officeart/2009/layout/CircleArrowProcess"/>
    <dgm:cxn modelId="{BA6EABA3-8F5B-4AC0-9DD9-33A7BB04DA44}" type="presParOf" srcId="{3A34AF42-17F6-49E6-B111-448C0C9189F2}" destId="{0FB626E2-A18A-4C00-86C9-B7995F26B7AB}" srcOrd="2" destOrd="0" presId="urn:microsoft.com/office/officeart/2009/layout/CircleArrowProcess"/>
    <dgm:cxn modelId="{C7B52C39-3EB2-4F21-A055-5C6E560FFC71}" type="presParOf" srcId="{0FB626E2-A18A-4C00-86C9-B7995F26B7AB}" destId="{E6F4AC57-6C14-428F-89E1-CAF21C70790D}" srcOrd="0" destOrd="0" presId="urn:microsoft.com/office/officeart/2009/layout/CircleArrowProcess"/>
    <dgm:cxn modelId="{066D4480-6775-45F0-AF15-039794563715}" type="presParOf" srcId="{3A34AF42-17F6-49E6-B111-448C0C9189F2}" destId="{DF930AF9-3503-4476-B71B-6DCD4AD0B884}" srcOrd="3" destOrd="0" presId="urn:microsoft.com/office/officeart/2009/layout/CircleArrowProcess"/>
    <dgm:cxn modelId="{61B8EE03-5D06-44C3-8301-7BD95F934875}" type="presParOf" srcId="{3A34AF42-17F6-49E6-B111-448C0C9189F2}" destId="{A14ABAA5-4659-4ABA-B2F1-B3621AF41AFE}" srcOrd="4" destOrd="0" presId="urn:microsoft.com/office/officeart/2009/layout/CircleArrowProcess"/>
    <dgm:cxn modelId="{5A0FE627-C147-4477-BB3B-EDABAC30A993}" type="presParOf" srcId="{A14ABAA5-4659-4ABA-B2F1-B3621AF41AFE}" destId="{F1AFA993-6D52-4941-96EF-A1FCF483254F}" srcOrd="0" destOrd="0" presId="urn:microsoft.com/office/officeart/2009/layout/CircleArrowProcess"/>
    <dgm:cxn modelId="{4B82678A-AF81-48D9-84AE-095D1A4D4D11}" type="presParOf" srcId="{3A34AF42-17F6-49E6-B111-448C0C9189F2}" destId="{6B5FA5FC-054E-4C8D-941F-F983EFAEE3DB}" srcOrd="5" destOrd="0" presId="urn:microsoft.com/office/officeart/2009/layout/CircleArrow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A156645-092E-4F99-9EB4-B89253952FCA}" type="doc">
      <dgm:prSet loTypeId="urn:microsoft.com/office/officeart/2009/layout/CircleArrowProcess" loCatId="process" qsTypeId="urn:microsoft.com/office/officeart/2005/8/quickstyle/simple1" qsCatId="simple" csTypeId="urn:microsoft.com/office/officeart/2005/8/colors/colorful5" csCatId="colorful" phldr="1"/>
      <dgm:spPr/>
      <dgm:t>
        <a:bodyPr/>
        <a:lstStyle/>
        <a:p>
          <a:endParaRPr lang="es-EC"/>
        </a:p>
      </dgm:t>
    </dgm:pt>
    <dgm:pt modelId="{895868FC-1373-495E-BA14-A1339C539F6D}">
      <dgm:prSet phldrT="[Texto]"/>
      <dgm:spPr/>
      <dgm:t>
        <a:bodyPr/>
        <a:lstStyle/>
        <a:p>
          <a:r>
            <a:rPr lang="es-EC" dirty="0" smtClean="0"/>
            <a:t>Instalaciones ECU 911 zona 9</a:t>
          </a:r>
          <a:endParaRPr lang="es-EC" dirty="0"/>
        </a:p>
      </dgm:t>
    </dgm:pt>
    <dgm:pt modelId="{33F9108C-5575-4D85-9FDE-ED4DE47AE67E}" type="parTrans" cxnId="{83348415-4773-4C0A-BCB5-74BF9FA6B7E9}">
      <dgm:prSet/>
      <dgm:spPr/>
      <dgm:t>
        <a:bodyPr/>
        <a:lstStyle/>
        <a:p>
          <a:endParaRPr lang="es-EC"/>
        </a:p>
      </dgm:t>
    </dgm:pt>
    <dgm:pt modelId="{30A243C6-0737-4911-A105-0CC47EC494E7}" type="sibTrans" cxnId="{83348415-4773-4C0A-BCB5-74BF9FA6B7E9}">
      <dgm:prSet/>
      <dgm:spPr/>
      <dgm:t>
        <a:bodyPr/>
        <a:lstStyle/>
        <a:p>
          <a:endParaRPr lang="es-EC"/>
        </a:p>
      </dgm:t>
    </dgm:pt>
    <dgm:pt modelId="{6228CD94-A233-48A2-BD69-4A754A9328C2}">
      <dgm:prSet phldrT="[Texto]"/>
      <dgm:spPr/>
      <dgm:t>
        <a:bodyPr/>
        <a:lstStyle/>
        <a:p>
          <a:r>
            <a:rPr lang="es-EC" dirty="0" smtClean="0"/>
            <a:t>Coordinación interna</a:t>
          </a:r>
          <a:endParaRPr lang="es-EC" dirty="0"/>
        </a:p>
      </dgm:t>
    </dgm:pt>
    <dgm:pt modelId="{A5D09DF7-DA2C-4831-BF93-C5F52215A3C0}" type="parTrans" cxnId="{E21B3153-A120-45AE-89CC-1F85F09DA791}">
      <dgm:prSet/>
      <dgm:spPr/>
      <dgm:t>
        <a:bodyPr/>
        <a:lstStyle/>
        <a:p>
          <a:endParaRPr lang="es-EC"/>
        </a:p>
      </dgm:t>
    </dgm:pt>
    <dgm:pt modelId="{29ECE116-8F14-4ED1-BB6F-2DE82E3B64A5}" type="sibTrans" cxnId="{E21B3153-A120-45AE-89CC-1F85F09DA791}">
      <dgm:prSet/>
      <dgm:spPr/>
      <dgm:t>
        <a:bodyPr/>
        <a:lstStyle/>
        <a:p>
          <a:endParaRPr lang="es-EC"/>
        </a:p>
      </dgm:t>
    </dgm:pt>
    <dgm:pt modelId="{FA2429E7-CE6A-492A-8868-B82425B6A61F}">
      <dgm:prSet phldrT="[Texto]"/>
      <dgm:spPr/>
      <dgm:t>
        <a:bodyPr/>
        <a:lstStyle/>
        <a:p>
          <a:r>
            <a:rPr lang="es-EC" dirty="0" smtClean="0"/>
            <a:t>Despacho del recursos </a:t>
          </a:r>
          <a:endParaRPr lang="es-EC" dirty="0"/>
        </a:p>
      </dgm:t>
    </dgm:pt>
    <dgm:pt modelId="{D58C39B7-7616-4A58-8ED6-33255CD52895}" type="parTrans" cxnId="{37CA3E55-138D-49EB-BE6B-A07D7F3381EB}">
      <dgm:prSet/>
      <dgm:spPr/>
      <dgm:t>
        <a:bodyPr/>
        <a:lstStyle/>
        <a:p>
          <a:endParaRPr lang="es-EC"/>
        </a:p>
      </dgm:t>
    </dgm:pt>
    <dgm:pt modelId="{A50DC67D-64C0-41B3-BDFF-A4B489B05A7E}" type="sibTrans" cxnId="{37CA3E55-138D-49EB-BE6B-A07D7F3381EB}">
      <dgm:prSet/>
      <dgm:spPr/>
      <dgm:t>
        <a:bodyPr/>
        <a:lstStyle/>
        <a:p>
          <a:endParaRPr lang="es-EC"/>
        </a:p>
      </dgm:t>
    </dgm:pt>
    <dgm:pt modelId="{3A34AF42-17F6-49E6-B111-448C0C9189F2}" type="pres">
      <dgm:prSet presAssocID="{1A156645-092E-4F99-9EB4-B89253952FCA}" presName="Name0" presStyleCnt="0">
        <dgm:presLayoutVars>
          <dgm:chMax val="7"/>
          <dgm:chPref val="7"/>
          <dgm:dir/>
          <dgm:animLvl val="lvl"/>
        </dgm:presLayoutVars>
      </dgm:prSet>
      <dgm:spPr/>
      <dgm:t>
        <a:bodyPr/>
        <a:lstStyle/>
        <a:p>
          <a:endParaRPr lang="es-EC"/>
        </a:p>
      </dgm:t>
    </dgm:pt>
    <dgm:pt modelId="{FF5B0409-0675-4116-BCAB-6AF34D20261F}" type="pres">
      <dgm:prSet presAssocID="{895868FC-1373-495E-BA14-A1339C539F6D}" presName="Accent1" presStyleCnt="0"/>
      <dgm:spPr/>
    </dgm:pt>
    <dgm:pt modelId="{4662B3B4-9AC4-43F6-9B2E-B87C65816189}" type="pres">
      <dgm:prSet presAssocID="{895868FC-1373-495E-BA14-A1339C539F6D}" presName="Accent" presStyleLbl="node1" presStyleIdx="0" presStyleCnt="3"/>
      <dgm:spPr/>
    </dgm:pt>
    <dgm:pt modelId="{1301C538-F3AF-4394-8660-19333E19C6BD}" type="pres">
      <dgm:prSet presAssocID="{895868FC-1373-495E-BA14-A1339C539F6D}" presName="Parent1" presStyleLbl="revTx" presStyleIdx="0" presStyleCnt="3">
        <dgm:presLayoutVars>
          <dgm:chMax val="1"/>
          <dgm:chPref val="1"/>
          <dgm:bulletEnabled val="1"/>
        </dgm:presLayoutVars>
      </dgm:prSet>
      <dgm:spPr/>
      <dgm:t>
        <a:bodyPr/>
        <a:lstStyle/>
        <a:p>
          <a:endParaRPr lang="es-EC"/>
        </a:p>
      </dgm:t>
    </dgm:pt>
    <dgm:pt modelId="{0FB626E2-A18A-4C00-86C9-B7995F26B7AB}" type="pres">
      <dgm:prSet presAssocID="{6228CD94-A233-48A2-BD69-4A754A9328C2}" presName="Accent2" presStyleCnt="0"/>
      <dgm:spPr/>
    </dgm:pt>
    <dgm:pt modelId="{E6F4AC57-6C14-428F-89E1-CAF21C70790D}" type="pres">
      <dgm:prSet presAssocID="{6228CD94-A233-48A2-BD69-4A754A9328C2}" presName="Accent" presStyleLbl="node1" presStyleIdx="1" presStyleCnt="3"/>
      <dgm:spPr/>
    </dgm:pt>
    <dgm:pt modelId="{DF930AF9-3503-4476-B71B-6DCD4AD0B884}" type="pres">
      <dgm:prSet presAssocID="{6228CD94-A233-48A2-BD69-4A754A9328C2}" presName="Parent2" presStyleLbl="revTx" presStyleIdx="1" presStyleCnt="3">
        <dgm:presLayoutVars>
          <dgm:chMax val="1"/>
          <dgm:chPref val="1"/>
          <dgm:bulletEnabled val="1"/>
        </dgm:presLayoutVars>
      </dgm:prSet>
      <dgm:spPr/>
      <dgm:t>
        <a:bodyPr/>
        <a:lstStyle/>
        <a:p>
          <a:endParaRPr lang="es-EC"/>
        </a:p>
      </dgm:t>
    </dgm:pt>
    <dgm:pt modelId="{A14ABAA5-4659-4ABA-B2F1-B3621AF41AFE}" type="pres">
      <dgm:prSet presAssocID="{FA2429E7-CE6A-492A-8868-B82425B6A61F}" presName="Accent3" presStyleCnt="0"/>
      <dgm:spPr/>
    </dgm:pt>
    <dgm:pt modelId="{F1AFA993-6D52-4941-96EF-A1FCF483254F}" type="pres">
      <dgm:prSet presAssocID="{FA2429E7-CE6A-492A-8868-B82425B6A61F}" presName="Accent" presStyleLbl="node1" presStyleIdx="2" presStyleCnt="3"/>
      <dgm:spPr/>
    </dgm:pt>
    <dgm:pt modelId="{6B5FA5FC-054E-4C8D-941F-F983EFAEE3DB}" type="pres">
      <dgm:prSet presAssocID="{FA2429E7-CE6A-492A-8868-B82425B6A61F}" presName="Parent3" presStyleLbl="revTx" presStyleIdx="2" presStyleCnt="3">
        <dgm:presLayoutVars>
          <dgm:chMax val="1"/>
          <dgm:chPref val="1"/>
          <dgm:bulletEnabled val="1"/>
        </dgm:presLayoutVars>
      </dgm:prSet>
      <dgm:spPr/>
      <dgm:t>
        <a:bodyPr/>
        <a:lstStyle/>
        <a:p>
          <a:endParaRPr lang="es-EC"/>
        </a:p>
      </dgm:t>
    </dgm:pt>
  </dgm:ptLst>
  <dgm:cxnLst>
    <dgm:cxn modelId="{E21B3153-A120-45AE-89CC-1F85F09DA791}" srcId="{1A156645-092E-4F99-9EB4-B89253952FCA}" destId="{6228CD94-A233-48A2-BD69-4A754A9328C2}" srcOrd="1" destOrd="0" parTransId="{A5D09DF7-DA2C-4831-BF93-C5F52215A3C0}" sibTransId="{29ECE116-8F14-4ED1-BB6F-2DE82E3B64A5}"/>
    <dgm:cxn modelId="{2CB399AC-03F8-4D01-8A9D-F4497B6A3489}" type="presOf" srcId="{1A156645-092E-4F99-9EB4-B89253952FCA}" destId="{3A34AF42-17F6-49E6-B111-448C0C9189F2}" srcOrd="0" destOrd="0" presId="urn:microsoft.com/office/officeart/2009/layout/CircleArrowProcess"/>
    <dgm:cxn modelId="{37CA3E55-138D-49EB-BE6B-A07D7F3381EB}" srcId="{1A156645-092E-4F99-9EB4-B89253952FCA}" destId="{FA2429E7-CE6A-492A-8868-B82425B6A61F}" srcOrd="2" destOrd="0" parTransId="{D58C39B7-7616-4A58-8ED6-33255CD52895}" sibTransId="{A50DC67D-64C0-41B3-BDFF-A4B489B05A7E}"/>
    <dgm:cxn modelId="{F3A7D1AF-2F73-46ED-BED8-F4F16E368214}" type="presOf" srcId="{FA2429E7-CE6A-492A-8868-B82425B6A61F}" destId="{6B5FA5FC-054E-4C8D-941F-F983EFAEE3DB}" srcOrd="0" destOrd="0" presId="urn:microsoft.com/office/officeart/2009/layout/CircleArrowProcess"/>
    <dgm:cxn modelId="{8166A2FB-1303-4432-94C9-7F1F003B1E57}" type="presOf" srcId="{6228CD94-A233-48A2-BD69-4A754A9328C2}" destId="{DF930AF9-3503-4476-B71B-6DCD4AD0B884}" srcOrd="0" destOrd="0" presId="urn:microsoft.com/office/officeart/2009/layout/CircleArrowProcess"/>
    <dgm:cxn modelId="{83348415-4773-4C0A-BCB5-74BF9FA6B7E9}" srcId="{1A156645-092E-4F99-9EB4-B89253952FCA}" destId="{895868FC-1373-495E-BA14-A1339C539F6D}" srcOrd="0" destOrd="0" parTransId="{33F9108C-5575-4D85-9FDE-ED4DE47AE67E}" sibTransId="{30A243C6-0737-4911-A105-0CC47EC494E7}"/>
    <dgm:cxn modelId="{56C5347D-D938-4EE9-9E89-068B4615173B}" type="presOf" srcId="{895868FC-1373-495E-BA14-A1339C539F6D}" destId="{1301C538-F3AF-4394-8660-19333E19C6BD}" srcOrd="0" destOrd="0" presId="urn:microsoft.com/office/officeart/2009/layout/CircleArrowProcess"/>
    <dgm:cxn modelId="{B741C276-FA61-4EEF-8471-828131C6C45B}" type="presParOf" srcId="{3A34AF42-17F6-49E6-B111-448C0C9189F2}" destId="{FF5B0409-0675-4116-BCAB-6AF34D20261F}" srcOrd="0" destOrd="0" presId="urn:microsoft.com/office/officeart/2009/layout/CircleArrowProcess"/>
    <dgm:cxn modelId="{0B09FA17-387B-4342-BC63-3DD28A8718FD}" type="presParOf" srcId="{FF5B0409-0675-4116-BCAB-6AF34D20261F}" destId="{4662B3B4-9AC4-43F6-9B2E-B87C65816189}" srcOrd="0" destOrd="0" presId="urn:microsoft.com/office/officeart/2009/layout/CircleArrowProcess"/>
    <dgm:cxn modelId="{E3107A86-F6CC-4630-B613-00BC635AD803}" type="presParOf" srcId="{3A34AF42-17F6-49E6-B111-448C0C9189F2}" destId="{1301C538-F3AF-4394-8660-19333E19C6BD}" srcOrd="1" destOrd="0" presId="urn:microsoft.com/office/officeart/2009/layout/CircleArrowProcess"/>
    <dgm:cxn modelId="{EAEEA17C-E40D-48D4-BBD7-2283C34ECF90}" type="presParOf" srcId="{3A34AF42-17F6-49E6-B111-448C0C9189F2}" destId="{0FB626E2-A18A-4C00-86C9-B7995F26B7AB}" srcOrd="2" destOrd="0" presId="urn:microsoft.com/office/officeart/2009/layout/CircleArrowProcess"/>
    <dgm:cxn modelId="{288317A4-7FB1-4072-B738-71A0C0DF3FB4}" type="presParOf" srcId="{0FB626E2-A18A-4C00-86C9-B7995F26B7AB}" destId="{E6F4AC57-6C14-428F-89E1-CAF21C70790D}" srcOrd="0" destOrd="0" presId="urn:microsoft.com/office/officeart/2009/layout/CircleArrowProcess"/>
    <dgm:cxn modelId="{9D16B24B-7067-430C-906C-F0BD254755C4}" type="presParOf" srcId="{3A34AF42-17F6-49E6-B111-448C0C9189F2}" destId="{DF930AF9-3503-4476-B71B-6DCD4AD0B884}" srcOrd="3" destOrd="0" presId="urn:microsoft.com/office/officeart/2009/layout/CircleArrowProcess"/>
    <dgm:cxn modelId="{72305466-0084-42EE-9067-4B24C8ED29D1}" type="presParOf" srcId="{3A34AF42-17F6-49E6-B111-448C0C9189F2}" destId="{A14ABAA5-4659-4ABA-B2F1-B3621AF41AFE}" srcOrd="4" destOrd="0" presId="urn:microsoft.com/office/officeart/2009/layout/CircleArrowProcess"/>
    <dgm:cxn modelId="{0B50711B-C955-4BD7-A4E5-93BE327567DC}" type="presParOf" srcId="{A14ABAA5-4659-4ABA-B2F1-B3621AF41AFE}" destId="{F1AFA993-6D52-4941-96EF-A1FCF483254F}" srcOrd="0" destOrd="0" presId="urn:microsoft.com/office/officeart/2009/layout/CircleArrowProcess"/>
    <dgm:cxn modelId="{6E3F9681-455D-40F6-9E1F-3E56EDE4DA98}" type="presParOf" srcId="{3A34AF42-17F6-49E6-B111-448C0C9189F2}" destId="{6B5FA5FC-054E-4C8D-941F-F983EFAEE3DB}" srcOrd="5" destOrd="0" presId="urn:microsoft.com/office/officeart/2009/layout/CircleArrow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157C858-0296-4ED9-AE89-869E2498D7E4}"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s-EC"/>
        </a:p>
      </dgm:t>
    </dgm:pt>
    <dgm:pt modelId="{10895131-DE8E-41C8-A86C-A1D4832E9A41}">
      <dgm:prSet phldrT="[Texto]" custT="1"/>
      <dgm:spPr/>
      <dgm:t>
        <a:bodyPr/>
        <a:lstStyle/>
        <a:p>
          <a:r>
            <a:rPr lang="es-EC" sz="1400" dirty="0" smtClean="0"/>
            <a:t>75 incidentes </a:t>
          </a:r>
          <a:endParaRPr lang="es-EC" sz="1400" dirty="0"/>
        </a:p>
      </dgm:t>
    </dgm:pt>
    <dgm:pt modelId="{AF22DAA9-92A1-4084-A9D6-06B4DA083B02}" type="parTrans" cxnId="{8F8F985D-3648-4E3B-A8A4-66C410B0BE50}">
      <dgm:prSet/>
      <dgm:spPr/>
      <dgm:t>
        <a:bodyPr/>
        <a:lstStyle/>
        <a:p>
          <a:endParaRPr lang="es-EC" sz="2000"/>
        </a:p>
      </dgm:t>
    </dgm:pt>
    <dgm:pt modelId="{A96050C6-752A-4837-B100-D3D979870E0F}" type="sibTrans" cxnId="{8F8F985D-3648-4E3B-A8A4-66C410B0BE50}">
      <dgm:prSet custT="1"/>
      <dgm:spPr/>
      <dgm:t>
        <a:bodyPr/>
        <a:lstStyle/>
        <a:p>
          <a:endParaRPr lang="es-EC" sz="4000"/>
        </a:p>
      </dgm:t>
    </dgm:pt>
    <dgm:pt modelId="{F42A6085-83A3-4DCF-A936-1D0DA84CBA2F}">
      <dgm:prSet phldrT="[Texto]" custT="1"/>
      <dgm:spPr/>
      <dgm:t>
        <a:bodyPr/>
        <a:lstStyle/>
        <a:p>
          <a:r>
            <a:rPr lang="es-EC" sz="1400" dirty="0" smtClean="0"/>
            <a:t>Nivel 2</a:t>
          </a:r>
          <a:endParaRPr lang="es-EC" sz="1400" dirty="0"/>
        </a:p>
      </dgm:t>
    </dgm:pt>
    <dgm:pt modelId="{95034531-BB2A-4D89-A948-697DA9F9C382}" type="parTrans" cxnId="{1D7B2027-3C86-4433-82C6-142A7C9C7689}">
      <dgm:prSet/>
      <dgm:spPr/>
      <dgm:t>
        <a:bodyPr/>
        <a:lstStyle/>
        <a:p>
          <a:endParaRPr lang="es-EC" sz="2000"/>
        </a:p>
      </dgm:t>
    </dgm:pt>
    <dgm:pt modelId="{2165D828-31D2-4993-A7C1-D34599C0F78A}" type="sibTrans" cxnId="{1D7B2027-3C86-4433-82C6-142A7C9C7689}">
      <dgm:prSet/>
      <dgm:spPr/>
      <dgm:t>
        <a:bodyPr/>
        <a:lstStyle/>
        <a:p>
          <a:endParaRPr lang="es-EC" sz="2000"/>
        </a:p>
      </dgm:t>
    </dgm:pt>
    <dgm:pt modelId="{C8D6A8F6-3712-4EFD-A5B4-9FAF6E522275}">
      <dgm:prSet phldrT="[Texto]" custT="1"/>
      <dgm:spPr/>
      <dgm:t>
        <a:bodyPr/>
        <a:lstStyle/>
        <a:p>
          <a:r>
            <a:rPr lang="es-EC" sz="1400" dirty="0" smtClean="0"/>
            <a:t>7 instituciones articuladas</a:t>
          </a:r>
          <a:endParaRPr lang="es-EC" sz="1400" dirty="0"/>
        </a:p>
      </dgm:t>
    </dgm:pt>
    <dgm:pt modelId="{1FC4DEE9-8082-48D4-BF46-6CD792C248AF}" type="parTrans" cxnId="{F439842C-35A3-4484-B327-3508FB55C84F}">
      <dgm:prSet/>
      <dgm:spPr/>
      <dgm:t>
        <a:bodyPr/>
        <a:lstStyle/>
        <a:p>
          <a:endParaRPr lang="es-EC" sz="2000"/>
        </a:p>
      </dgm:t>
    </dgm:pt>
    <dgm:pt modelId="{E0BBCFD4-15EF-41AA-8728-CAB56A03EECA}" type="sibTrans" cxnId="{F439842C-35A3-4484-B327-3508FB55C84F}">
      <dgm:prSet custT="1"/>
      <dgm:spPr/>
      <dgm:t>
        <a:bodyPr/>
        <a:lstStyle/>
        <a:p>
          <a:endParaRPr lang="es-EC" sz="4000"/>
        </a:p>
      </dgm:t>
    </dgm:pt>
    <dgm:pt modelId="{B59D13D2-6052-4936-BED3-E03D0E84EEDC}">
      <dgm:prSet phldrT="[Texto]" custT="1"/>
      <dgm:spPr/>
      <dgm:t>
        <a:bodyPr/>
        <a:lstStyle/>
        <a:p>
          <a:r>
            <a:rPr lang="es-EC" sz="1400" dirty="0" smtClean="0"/>
            <a:t>Orden jerárquico</a:t>
          </a:r>
          <a:endParaRPr lang="es-EC" sz="1400" dirty="0"/>
        </a:p>
      </dgm:t>
    </dgm:pt>
    <dgm:pt modelId="{A8309337-4501-4742-BC86-DC718F3F0F60}" type="parTrans" cxnId="{E7DDF419-1ED9-425A-BAE2-E86BF3A6D34F}">
      <dgm:prSet/>
      <dgm:spPr/>
      <dgm:t>
        <a:bodyPr/>
        <a:lstStyle/>
        <a:p>
          <a:endParaRPr lang="es-EC" sz="2000"/>
        </a:p>
      </dgm:t>
    </dgm:pt>
    <dgm:pt modelId="{A3236436-B96F-4F38-96EE-908BFE0D610A}" type="sibTrans" cxnId="{E7DDF419-1ED9-425A-BAE2-E86BF3A6D34F}">
      <dgm:prSet custT="1"/>
      <dgm:spPr/>
      <dgm:t>
        <a:bodyPr/>
        <a:lstStyle/>
        <a:p>
          <a:endParaRPr lang="es-EC" sz="4000"/>
        </a:p>
      </dgm:t>
    </dgm:pt>
    <dgm:pt modelId="{78DA6F9C-3E2F-49D3-A907-0AFB42838760}">
      <dgm:prSet phldrT="[Texto]" custT="1"/>
      <dgm:spPr/>
      <dgm:t>
        <a:bodyPr/>
        <a:lstStyle/>
        <a:p>
          <a:r>
            <a:rPr lang="es-EC" sz="1400" dirty="0" smtClean="0"/>
            <a:t>horizontal</a:t>
          </a:r>
          <a:endParaRPr lang="es-EC" sz="1400" dirty="0"/>
        </a:p>
      </dgm:t>
    </dgm:pt>
    <dgm:pt modelId="{1C12E3FB-CA4C-43EA-87A1-8811698D55C9}" type="parTrans" cxnId="{570771FE-1F57-4F7D-A1E5-5F8EE527DD83}">
      <dgm:prSet/>
      <dgm:spPr/>
      <dgm:t>
        <a:bodyPr/>
        <a:lstStyle/>
        <a:p>
          <a:endParaRPr lang="es-EC" sz="2000"/>
        </a:p>
      </dgm:t>
    </dgm:pt>
    <dgm:pt modelId="{82738305-EE25-486D-8E55-8F57656ACF72}" type="sibTrans" cxnId="{570771FE-1F57-4F7D-A1E5-5F8EE527DD83}">
      <dgm:prSet/>
      <dgm:spPr/>
      <dgm:t>
        <a:bodyPr/>
        <a:lstStyle/>
        <a:p>
          <a:endParaRPr lang="es-EC" sz="2000"/>
        </a:p>
      </dgm:t>
    </dgm:pt>
    <dgm:pt modelId="{FBB970B2-36A4-402C-98B1-F5EE0A801F2F}" type="pres">
      <dgm:prSet presAssocID="{4157C858-0296-4ED9-AE89-869E2498D7E4}" presName="Name0" presStyleCnt="0">
        <dgm:presLayoutVars>
          <dgm:chMax/>
          <dgm:chPref/>
          <dgm:dir/>
          <dgm:animLvl val="lvl"/>
        </dgm:presLayoutVars>
      </dgm:prSet>
      <dgm:spPr/>
      <dgm:t>
        <a:bodyPr/>
        <a:lstStyle/>
        <a:p>
          <a:endParaRPr lang="es-EC"/>
        </a:p>
      </dgm:t>
    </dgm:pt>
    <dgm:pt modelId="{E615D1B0-DE4C-4A04-8AE4-07A9AE8D30DF}" type="pres">
      <dgm:prSet presAssocID="{10895131-DE8E-41C8-A86C-A1D4832E9A41}" presName="composite" presStyleCnt="0"/>
      <dgm:spPr/>
    </dgm:pt>
    <dgm:pt modelId="{A51A9683-7441-48F7-A391-24AF4C19C63D}" type="pres">
      <dgm:prSet presAssocID="{10895131-DE8E-41C8-A86C-A1D4832E9A41}" presName="Parent1" presStyleLbl="node1" presStyleIdx="0" presStyleCnt="6">
        <dgm:presLayoutVars>
          <dgm:chMax val="1"/>
          <dgm:chPref val="1"/>
          <dgm:bulletEnabled val="1"/>
        </dgm:presLayoutVars>
      </dgm:prSet>
      <dgm:spPr/>
      <dgm:t>
        <a:bodyPr/>
        <a:lstStyle/>
        <a:p>
          <a:endParaRPr lang="es-EC"/>
        </a:p>
      </dgm:t>
    </dgm:pt>
    <dgm:pt modelId="{607A4B0F-E8D5-4A23-B373-0554475BE19B}" type="pres">
      <dgm:prSet presAssocID="{10895131-DE8E-41C8-A86C-A1D4832E9A41}" presName="Childtext1" presStyleLbl="revTx" presStyleIdx="0" presStyleCnt="3">
        <dgm:presLayoutVars>
          <dgm:chMax val="0"/>
          <dgm:chPref val="0"/>
          <dgm:bulletEnabled val="1"/>
        </dgm:presLayoutVars>
      </dgm:prSet>
      <dgm:spPr/>
      <dgm:t>
        <a:bodyPr/>
        <a:lstStyle/>
        <a:p>
          <a:endParaRPr lang="es-EC"/>
        </a:p>
      </dgm:t>
    </dgm:pt>
    <dgm:pt modelId="{FCDFDBF2-ED43-4C35-B539-8FA1C72D8671}" type="pres">
      <dgm:prSet presAssocID="{10895131-DE8E-41C8-A86C-A1D4832E9A41}" presName="BalanceSpacing" presStyleCnt="0"/>
      <dgm:spPr/>
    </dgm:pt>
    <dgm:pt modelId="{7098EB63-DF37-4A51-A4DE-75EE56756E09}" type="pres">
      <dgm:prSet presAssocID="{10895131-DE8E-41C8-A86C-A1D4832E9A41}" presName="BalanceSpacing1" presStyleCnt="0"/>
      <dgm:spPr/>
    </dgm:pt>
    <dgm:pt modelId="{47304029-6EB7-4643-8F20-E2661E716F19}" type="pres">
      <dgm:prSet presAssocID="{A96050C6-752A-4837-B100-D3D979870E0F}" presName="Accent1Text" presStyleLbl="node1" presStyleIdx="1" presStyleCnt="6"/>
      <dgm:spPr/>
      <dgm:t>
        <a:bodyPr/>
        <a:lstStyle/>
        <a:p>
          <a:endParaRPr lang="es-EC"/>
        </a:p>
      </dgm:t>
    </dgm:pt>
    <dgm:pt modelId="{B8264FC0-B9C5-4C13-89BE-0E3F1C6F1602}" type="pres">
      <dgm:prSet presAssocID="{A96050C6-752A-4837-B100-D3D979870E0F}" presName="spaceBetweenRectangles" presStyleCnt="0"/>
      <dgm:spPr/>
    </dgm:pt>
    <dgm:pt modelId="{E79F7CE2-31AC-4356-923C-F108D6C98322}" type="pres">
      <dgm:prSet presAssocID="{C8D6A8F6-3712-4EFD-A5B4-9FAF6E522275}" presName="composite" presStyleCnt="0"/>
      <dgm:spPr/>
    </dgm:pt>
    <dgm:pt modelId="{0744F893-6E7D-4654-9B2C-E8070B742CF9}" type="pres">
      <dgm:prSet presAssocID="{C8D6A8F6-3712-4EFD-A5B4-9FAF6E522275}" presName="Parent1" presStyleLbl="node1" presStyleIdx="2" presStyleCnt="6" custScaleX="115757">
        <dgm:presLayoutVars>
          <dgm:chMax val="1"/>
          <dgm:chPref val="1"/>
          <dgm:bulletEnabled val="1"/>
        </dgm:presLayoutVars>
      </dgm:prSet>
      <dgm:spPr/>
      <dgm:t>
        <a:bodyPr/>
        <a:lstStyle/>
        <a:p>
          <a:endParaRPr lang="es-EC"/>
        </a:p>
      </dgm:t>
    </dgm:pt>
    <dgm:pt modelId="{930F8136-7E20-4E74-BA57-13BD4ACDCD75}" type="pres">
      <dgm:prSet presAssocID="{C8D6A8F6-3712-4EFD-A5B4-9FAF6E522275}" presName="Childtext1" presStyleLbl="revTx" presStyleIdx="1" presStyleCnt="3">
        <dgm:presLayoutVars>
          <dgm:chMax val="0"/>
          <dgm:chPref val="0"/>
          <dgm:bulletEnabled val="1"/>
        </dgm:presLayoutVars>
      </dgm:prSet>
      <dgm:spPr/>
      <dgm:t>
        <a:bodyPr/>
        <a:lstStyle/>
        <a:p>
          <a:endParaRPr lang="es-EC"/>
        </a:p>
      </dgm:t>
    </dgm:pt>
    <dgm:pt modelId="{7A97E3F3-1E6E-43CC-8412-A93EC0F09CA6}" type="pres">
      <dgm:prSet presAssocID="{C8D6A8F6-3712-4EFD-A5B4-9FAF6E522275}" presName="BalanceSpacing" presStyleCnt="0"/>
      <dgm:spPr/>
    </dgm:pt>
    <dgm:pt modelId="{E3F3F1F5-EDCD-41DE-BE35-2F6BE8B0E5A5}" type="pres">
      <dgm:prSet presAssocID="{C8D6A8F6-3712-4EFD-A5B4-9FAF6E522275}" presName="BalanceSpacing1" presStyleCnt="0"/>
      <dgm:spPr/>
    </dgm:pt>
    <dgm:pt modelId="{EDB83836-A521-4238-A848-EA4A99366BF6}" type="pres">
      <dgm:prSet presAssocID="{E0BBCFD4-15EF-41AA-8728-CAB56A03EECA}" presName="Accent1Text" presStyleLbl="node1" presStyleIdx="3" presStyleCnt="6"/>
      <dgm:spPr/>
      <dgm:t>
        <a:bodyPr/>
        <a:lstStyle/>
        <a:p>
          <a:endParaRPr lang="es-EC"/>
        </a:p>
      </dgm:t>
    </dgm:pt>
    <dgm:pt modelId="{444EF53B-AF23-429F-9DB2-682E6A0A616F}" type="pres">
      <dgm:prSet presAssocID="{E0BBCFD4-15EF-41AA-8728-CAB56A03EECA}" presName="spaceBetweenRectangles" presStyleCnt="0"/>
      <dgm:spPr/>
    </dgm:pt>
    <dgm:pt modelId="{7A78B385-79F1-4C4F-8D2D-813E810408C6}" type="pres">
      <dgm:prSet presAssocID="{B59D13D2-6052-4936-BED3-E03D0E84EEDC}" presName="composite" presStyleCnt="0"/>
      <dgm:spPr/>
    </dgm:pt>
    <dgm:pt modelId="{60A2F9AF-D058-4679-B5C9-5AF8B1FC2CA9}" type="pres">
      <dgm:prSet presAssocID="{B59D13D2-6052-4936-BED3-E03D0E84EEDC}" presName="Parent1" presStyleLbl="node1" presStyleIdx="4" presStyleCnt="6">
        <dgm:presLayoutVars>
          <dgm:chMax val="1"/>
          <dgm:chPref val="1"/>
          <dgm:bulletEnabled val="1"/>
        </dgm:presLayoutVars>
      </dgm:prSet>
      <dgm:spPr/>
      <dgm:t>
        <a:bodyPr/>
        <a:lstStyle/>
        <a:p>
          <a:endParaRPr lang="es-EC"/>
        </a:p>
      </dgm:t>
    </dgm:pt>
    <dgm:pt modelId="{D514DFEC-B4C8-40D9-B6ED-71F7EA0F3738}" type="pres">
      <dgm:prSet presAssocID="{B59D13D2-6052-4936-BED3-E03D0E84EEDC}" presName="Childtext1" presStyleLbl="revTx" presStyleIdx="2" presStyleCnt="3">
        <dgm:presLayoutVars>
          <dgm:chMax val="0"/>
          <dgm:chPref val="0"/>
          <dgm:bulletEnabled val="1"/>
        </dgm:presLayoutVars>
      </dgm:prSet>
      <dgm:spPr/>
      <dgm:t>
        <a:bodyPr/>
        <a:lstStyle/>
        <a:p>
          <a:endParaRPr lang="es-EC"/>
        </a:p>
      </dgm:t>
    </dgm:pt>
    <dgm:pt modelId="{FBA534BE-A30F-4AA9-B48C-982FFB1896C9}" type="pres">
      <dgm:prSet presAssocID="{B59D13D2-6052-4936-BED3-E03D0E84EEDC}" presName="BalanceSpacing" presStyleCnt="0"/>
      <dgm:spPr/>
    </dgm:pt>
    <dgm:pt modelId="{997E1072-1BFA-4E92-A9E2-7F42B5B18BDF}" type="pres">
      <dgm:prSet presAssocID="{B59D13D2-6052-4936-BED3-E03D0E84EEDC}" presName="BalanceSpacing1" presStyleCnt="0"/>
      <dgm:spPr/>
    </dgm:pt>
    <dgm:pt modelId="{64D2D47C-A526-49A0-8600-29204AE6C04B}" type="pres">
      <dgm:prSet presAssocID="{A3236436-B96F-4F38-96EE-908BFE0D610A}" presName="Accent1Text" presStyleLbl="node1" presStyleIdx="5" presStyleCnt="6"/>
      <dgm:spPr/>
      <dgm:t>
        <a:bodyPr/>
        <a:lstStyle/>
        <a:p>
          <a:endParaRPr lang="es-EC"/>
        </a:p>
      </dgm:t>
    </dgm:pt>
  </dgm:ptLst>
  <dgm:cxnLst>
    <dgm:cxn modelId="{4A38D6ED-F3A1-44CB-9967-904D0E1C1103}" type="presOf" srcId="{B59D13D2-6052-4936-BED3-E03D0E84EEDC}" destId="{60A2F9AF-D058-4679-B5C9-5AF8B1FC2CA9}" srcOrd="0" destOrd="0" presId="urn:microsoft.com/office/officeart/2008/layout/AlternatingHexagons"/>
    <dgm:cxn modelId="{90422971-E63B-4F09-97F0-8D41DF262F0B}" type="presOf" srcId="{10895131-DE8E-41C8-A86C-A1D4832E9A41}" destId="{A51A9683-7441-48F7-A391-24AF4C19C63D}" srcOrd="0" destOrd="0" presId="urn:microsoft.com/office/officeart/2008/layout/AlternatingHexagons"/>
    <dgm:cxn modelId="{81B871B5-7E14-403C-9A3A-05103E8B611C}" type="presOf" srcId="{78DA6F9C-3E2F-49D3-A907-0AFB42838760}" destId="{D514DFEC-B4C8-40D9-B6ED-71F7EA0F3738}" srcOrd="0" destOrd="0" presId="urn:microsoft.com/office/officeart/2008/layout/AlternatingHexagons"/>
    <dgm:cxn modelId="{570771FE-1F57-4F7D-A1E5-5F8EE527DD83}" srcId="{B59D13D2-6052-4936-BED3-E03D0E84EEDC}" destId="{78DA6F9C-3E2F-49D3-A907-0AFB42838760}" srcOrd="0" destOrd="0" parTransId="{1C12E3FB-CA4C-43EA-87A1-8811698D55C9}" sibTransId="{82738305-EE25-486D-8E55-8F57656ACF72}"/>
    <dgm:cxn modelId="{659994F2-C456-478A-B97B-4770632ED311}" type="presOf" srcId="{C8D6A8F6-3712-4EFD-A5B4-9FAF6E522275}" destId="{0744F893-6E7D-4654-9B2C-E8070B742CF9}" srcOrd="0" destOrd="0" presId="urn:microsoft.com/office/officeart/2008/layout/AlternatingHexagons"/>
    <dgm:cxn modelId="{443A08AD-5077-4977-B999-7940E34E9706}" type="presOf" srcId="{A3236436-B96F-4F38-96EE-908BFE0D610A}" destId="{64D2D47C-A526-49A0-8600-29204AE6C04B}" srcOrd="0" destOrd="0" presId="urn:microsoft.com/office/officeart/2008/layout/AlternatingHexagons"/>
    <dgm:cxn modelId="{ADF368A5-172D-4312-8BAC-4D0E3E1623C7}" type="presOf" srcId="{A96050C6-752A-4837-B100-D3D979870E0F}" destId="{47304029-6EB7-4643-8F20-E2661E716F19}" srcOrd="0" destOrd="0" presId="urn:microsoft.com/office/officeart/2008/layout/AlternatingHexagons"/>
    <dgm:cxn modelId="{1D7B2027-3C86-4433-82C6-142A7C9C7689}" srcId="{10895131-DE8E-41C8-A86C-A1D4832E9A41}" destId="{F42A6085-83A3-4DCF-A936-1D0DA84CBA2F}" srcOrd="0" destOrd="0" parTransId="{95034531-BB2A-4D89-A948-697DA9F9C382}" sibTransId="{2165D828-31D2-4993-A7C1-D34599C0F78A}"/>
    <dgm:cxn modelId="{C73E959F-D36F-430A-8994-F928FEA2A109}" type="presOf" srcId="{E0BBCFD4-15EF-41AA-8728-CAB56A03EECA}" destId="{EDB83836-A521-4238-A848-EA4A99366BF6}" srcOrd="0" destOrd="0" presId="urn:microsoft.com/office/officeart/2008/layout/AlternatingHexagons"/>
    <dgm:cxn modelId="{F439842C-35A3-4484-B327-3508FB55C84F}" srcId="{4157C858-0296-4ED9-AE89-869E2498D7E4}" destId="{C8D6A8F6-3712-4EFD-A5B4-9FAF6E522275}" srcOrd="1" destOrd="0" parTransId="{1FC4DEE9-8082-48D4-BF46-6CD792C248AF}" sibTransId="{E0BBCFD4-15EF-41AA-8728-CAB56A03EECA}"/>
    <dgm:cxn modelId="{8F8F985D-3648-4E3B-A8A4-66C410B0BE50}" srcId="{4157C858-0296-4ED9-AE89-869E2498D7E4}" destId="{10895131-DE8E-41C8-A86C-A1D4832E9A41}" srcOrd="0" destOrd="0" parTransId="{AF22DAA9-92A1-4084-A9D6-06B4DA083B02}" sibTransId="{A96050C6-752A-4837-B100-D3D979870E0F}"/>
    <dgm:cxn modelId="{E7DDF419-1ED9-425A-BAE2-E86BF3A6D34F}" srcId="{4157C858-0296-4ED9-AE89-869E2498D7E4}" destId="{B59D13D2-6052-4936-BED3-E03D0E84EEDC}" srcOrd="2" destOrd="0" parTransId="{A8309337-4501-4742-BC86-DC718F3F0F60}" sibTransId="{A3236436-B96F-4F38-96EE-908BFE0D610A}"/>
    <dgm:cxn modelId="{D735BD9E-5B27-42E9-BCB0-B3404B23406C}" type="presOf" srcId="{F42A6085-83A3-4DCF-A936-1D0DA84CBA2F}" destId="{607A4B0F-E8D5-4A23-B373-0554475BE19B}" srcOrd="0" destOrd="0" presId="urn:microsoft.com/office/officeart/2008/layout/AlternatingHexagons"/>
    <dgm:cxn modelId="{CF9364E8-F742-47A0-82DD-3E326FABFC9B}" type="presOf" srcId="{4157C858-0296-4ED9-AE89-869E2498D7E4}" destId="{FBB970B2-36A4-402C-98B1-F5EE0A801F2F}" srcOrd="0" destOrd="0" presId="urn:microsoft.com/office/officeart/2008/layout/AlternatingHexagons"/>
    <dgm:cxn modelId="{DB44E46B-2E2C-41B9-9FE9-8D7AA835AD95}" type="presParOf" srcId="{FBB970B2-36A4-402C-98B1-F5EE0A801F2F}" destId="{E615D1B0-DE4C-4A04-8AE4-07A9AE8D30DF}" srcOrd="0" destOrd="0" presId="urn:microsoft.com/office/officeart/2008/layout/AlternatingHexagons"/>
    <dgm:cxn modelId="{06444D42-7676-49FD-A61D-1D1D6A80DA62}" type="presParOf" srcId="{E615D1B0-DE4C-4A04-8AE4-07A9AE8D30DF}" destId="{A51A9683-7441-48F7-A391-24AF4C19C63D}" srcOrd="0" destOrd="0" presId="urn:microsoft.com/office/officeart/2008/layout/AlternatingHexagons"/>
    <dgm:cxn modelId="{8EB911EA-59E2-4DB2-B82C-C542024CE2C0}" type="presParOf" srcId="{E615D1B0-DE4C-4A04-8AE4-07A9AE8D30DF}" destId="{607A4B0F-E8D5-4A23-B373-0554475BE19B}" srcOrd="1" destOrd="0" presId="urn:microsoft.com/office/officeart/2008/layout/AlternatingHexagons"/>
    <dgm:cxn modelId="{93868C0C-A674-4B2F-86FF-FA71FAE62F0A}" type="presParOf" srcId="{E615D1B0-DE4C-4A04-8AE4-07A9AE8D30DF}" destId="{FCDFDBF2-ED43-4C35-B539-8FA1C72D8671}" srcOrd="2" destOrd="0" presId="urn:microsoft.com/office/officeart/2008/layout/AlternatingHexagons"/>
    <dgm:cxn modelId="{1D1BE6A9-9874-4E25-993F-3A20000B2CCE}" type="presParOf" srcId="{E615D1B0-DE4C-4A04-8AE4-07A9AE8D30DF}" destId="{7098EB63-DF37-4A51-A4DE-75EE56756E09}" srcOrd="3" destOrd="0" presId="urn:microsoft.com/office/officeart/2008/layout/AlternatingHexagons"/>
    <dgm:cxn modelId="{3B78258D-BE2F-4AD8-A582-57B11A2DA5D3}" type="presParOf" srcId="{E615D1B0-DE4C-4A04-8AE4-07A9AE8D30DF}" destId="{47304029-6EB7-4643-8F20-E2661E716F19}" srcOrd="4" destOrd="0" presId="urn:microsoft.com/office/officeart/2008/layout/AlternatingHexagons"/>
    <dgm:cxn modelId="{584CB64B-4011-4A8F-86E2-C6A1027F2808}" type="presParOf" srcId="{FBB970B2-36A4-402C-98B1-F5EE0A801F2F}" destId="{B8264FC0-B9C5-4C13-89BE-0E3F1C6F1602}" srcOrd="1" destOrd="0" presId="urn:microsoft.com/office/officeart/2008/layout/AlternatingHexagons"/>
    <dgm:cxn modelId="{597DBA13-AFCC-410D-8D7B-CF6715A5F8D0}" type="presParOf" srcId="{FBB970B2-36A4-402C-98B1-F5EE0A801F2F}" destId="{E79F7CE2-31AC-4356-923C-F108D6C98322}" srcOrd="2" destOrd="0" presId="urn:microsoft.com/office/officeart/2008/layout/AlternatingHexagons"/>
    <dgm:cxn modelId="{D011DFBB-3E92-4CCB-9D33-F484F0AB89C8}" type="presParOf" srcId="{E79F7CE2-31AC-4356-923C-F108D6C98322}" destId="{0744F893-6E7D-4654-9B2C-E8070B742CF9}" srcOrd="0" destOrd="0" presId="urn:microsoft.com/office/officeart/2008/layout/AlternatingHexagons"/>
    <dgm:cxn modelId="{35DC278A-3523-4EB6-91F8-DA0A13B47187}" type="presParOf" srcId="{E79F7CE2-31AC-4356-923C-F108D6C98322}" destId="{930F8136-7E20-4E74-BA57-13BD4ACDCD75}" srcOrd="1" destOrd="0" presId="urn:microsoft.com/office/officeart/2008/layout/AlternatingHexagons"/>
    <dgm:cxn modelId="{472F9E23-D151-4D85-8709-8DE9B5B8FBE5}" type="presParOf" srcId="{E79F7CE2-31AC-4356-923C-F108D6C98322}" destId="{7A97E3F3-1E6E-43CC-8412-A93EC0F09CA6}" srcOrd="2" destOrd="0" presId="urn:microsoft.com/office/officeart/2008/layout/AlternatingHexagons"/>
    <dgm:cxn modelId="{900D7DB6-97A0-44CC-B162-900324B65CB7}" type="presParOf" srcId="{E79F7CE2-31AC-4356-923C-F108D6C98322}" destId="{E3F3F1F5-EDCD-41DE-BE35-2F6BE8B0E5A5}" srcOrd="3" destOrd="0" presId="urn:microsoft.com/office/officeart/2008/layout/AlternatingHexagons"/>
    <dgm:cxn modelId="{DB5291E0-4B91-4F91-B4F7-5FD05188ECC0}" type="presParOf" srcId="{E79F7CE2-31AC-4356-923C-F108D6C98322}" destId="{EDB83836-A521-4238-A848-EA4A99366BF6}" srcOrd="4" destOrd="0" presId="urn:microsoft.com/office/officeart/2008/layout/AlternatingHexagons"/>
    <dgm:cxn modelId="{52D3C047-6E92-4427-99A6-1476BFC97146}" type="presParOf" srcId="{FBB970B2-36A4-402C-98B1-F5EE0A801F2F}" destId="{444EF53B-AF23-429F-9DB2-682E6A0A616F}" srcOrd="3" destOrd="0" presId="urn:microsoft.com/office/officeart/2008/layout/AlternatingHexagons"/>
    <dgm:cxn modelId="{60854EBA-A448-4002-89B6-5908D15600D0}" type="presParOf" srcId="{FBB970B2-36A4-402C-98B1-F5EE0A801F2F}" destId="{7A78B385-79F1-4C4F-8D2D-813E810408C6}" srcOrd="4" destOrd="0" presId="urn:microsoft.com/office/officeart/2008/layout/AlternatingHexagons"/>
    <dgm:cxn modelId="{6DCBFC71-2C7E-4013-869E-C09CDA0F34B1}" type="presParOf" srcId="{7A78B385-79F1-4C4F-8D2D-813E810408C6}" destId="{60A2F9AF-D058-4679-B5C9-5AF8B1FC2CA9}" srcOrd="0" destOrd="0" presId="urn:microsoft.com/office/officeart/2008/layout/AlternatingHexagons"/>
    <dgm:cxn modelId="{42C35146-9976-4AED-ADFE-915EF76A974E}" type="presParOf" srcId="{7A78B385-79F1-4C4F-8D2D-813E810408C6}" destId="{D514DFEC-B4C8-40D9-B6ED-71F7EA0F3738}" srcOrd="1" destOrd="0" presId="urn:microsoft.com/office/officeart/2008/layout/AlternatingHexagons"/>
    <dgm:cxn modelId="{61D56B9C-2304-44BD-87B8-4F88A2298931}" type="presParOf" srcId="{7A78B385-79F1-4C4F-8D2D-813E810408C6}" destId="{FBA534BE-A30F-4AA9-B48C-982FFB1896C9}" srcOrd="2" destOrd="0" presId="urn:microsoft.com/office/officeart/2008/layout/AlternatingHexagons"/>
    <dgm:cxn modelId="{8B65DE27-820C-43A8-A552-72AD5E8FFFFE}" type="presParOf" srcId="{7A78B385-79F1-4C4F-8D2D-813E810408C6}" destId="{997E1072-1BFA-4E92-A9E2-7F42B5B18BDF}" srcOrd="3" destOrd="0" presId="urn:microsoft.com/office/officeart/2008/layout/AlternatingHexagons"/>
    <dgm:cxn modelId="{E747B0AB-4732-4E7C-837D-7D41241B17F3}" type="presParOf" srcId="{7A78B385-79F1-4C4F-8D2D-813E810408C6}" destId="{64D2D47C-A526-49A0-8600-29204AE6C04B}"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54846C-0E66-4CF4-B072-FDF33B64464E}" type="doc">
      <dgm:prSet loTypeId="urn:microsoft.com/office/officeart/2009/3/layout/RandomtoResultProcess" loCatId="process" qsTypeId="urn:microsoft.com/office/officeart/2005/8/quickstyle/simple1" qsCatId="simple" csTypeId="urn:microsoft.com/office/officeart/2005/8/colors/colorful5" csCatId="colorful" phldr="1"/>
      <dgm:spPr/>
      <dgm:t>
        <a:bodyPr/>
        <a:lstStyle/>
        <a:p>
          <a:endParaRPr lang="es-EC"/>
        </a:p>
      </dgm:t>
    </dgm:pt>
    <dgm:pt modelId="{F4F04BF2-66A9-4EFE-BED8-2AFC57442CAB}">
      <dgm:prSet phldrT="[Texto]"/>
      <dgm:spPr/>
      <dgm:t>
        <a:bodyPr/>
        <a:lstStyle/>
        <a:p>
          <a:r>
            <a:rPr lang="es-EC" dirty="0" smtClean="0"/>
            <a:t>Servicios de seguridad y emergencia </a:t>
          </a:r>
          <a:endParaRPr lang="es-EC" dirty="0"/>
        </a:p>
      </dgm:t>
    </dgm:pt>
    <dgm:pt modelId="{F2DB7AA2-BE07-4779-B8E8-8E96BEB9CF4F}" type="parTrans" cxnId="{85A9CA7B-6B91-4CFB-82D2-6816A898EF5C}">
      <dgm:prSet/>
      <dgm:spPr/>
      <dgm:t>
        <a:bodyPr/>
        <a:lstStyle/>
        <a:p>
          <a:endParaRPr lang="es-EC"/>
        </a:p>
      </dgm:t>
    </dgm:pt>
    <dgm:pt modelId="{6193513B-FEF4-4668-9F0C-26A053CB837E}" type="sibTrans" cxnId="{85A9CA7B-6B91-4CFB-82D2-6816A898EF5C}">
      <dgm:prSet/>
      <dgm:spPr/>
      <dgm:t>
        <a:bodyPr/>
        <a:lstStyle/>
        <a:p>
          <a:endParaRPr lang="es-EC"/>
        </a:p>
      </dgm:t>
    </dgm:pt>
    <dgm:pt modelId="{6C61E4C1-3639-43C3-9986-09427762B285}">
      <dgm:prSet phldrT="[Texto]"/>
      <dgm:spPr/>
      <dgm:t>
        <a:bodyPr/>
        <a:lstStyle/>
        <a:p>
          <a:r>
            <a:rPr lang="es-EC" dirty="0" smtClean="0"/>
            <a:t>Deben enfrentarse </a:t>
          </a:r>
          <a:endParaRPr lang="es-EC" dirty="0"/>
        </a:p>
      </dgm:t>
    </dgm:pt>
    <dgm:pt modelId="{26A0A209-E781-4624-8FE3-AB1AAA81ACCF}" type="parTrans" cxnId="{01198E34-2470-45C9-A5B9-2C26C55300C1}">
      <dgm:prSet/>
      <dgm:spPr/>
      <dgm:t>
        <a:bodyPr/>
        <a:lstStyle/>
        <a:p>
          <a:endParaRPr lang="es-EC"/>
        </a:p>
      </dgm:t>
    </dgm:pt>
    <dgm:pt modelId="{A63750E3-0738-4EFE-A7C0-F3E6B172F2E8}" type="sibTrans" cxnId="{01198E34-2470-45C9-A5B9-2C26C55300C1}">
      <dgm:prSet/>
      <dgm:spPr/>
      <dgm:t>
        <a:bodyPr/>
        <a:lstStyle/>
        <a:p>
          <a:endParaRPr lang="es-EC"/>
        </a:p>
      </dgm:t>
    </dgm:pt>
    <dgm:pt modelId="{36C44FE0-257B-4259-9E1A-D36B9768E7AB}">
      <dgm:prSet phldrT="[Texto]"/>
      <dgm:spPr/>
      <dgm:t>
        <a:bodyPr/>
        <a:lstStyle/>
        <a:p>
          <a:r>
            <a:rPr lang="es-EC" dirty="0" smtClean="0"/>
            <a:t>Situaciones de riesgo</a:t>
          </a:r>
          <a:endParaRPr lang="es-EC" dirty="0"/>
        </a:p>
      </dgm:t>
    </dgm:pt>
    <dgm:pt modelId="{E7A46726-5879-43F8-A221-2AC1F4C393F1}" type="parTrans" cxnId="{1624A008-B7D2-4EAA-A458-03D346931890}">
      <dgm:prSet/>
      <dgm:spPr/>
      <dgm:t>
        <a:bodyPr/>
        <a:lstStyle/>
        <a:p>
          <a:endParaRPr lang="es-EC"/>
        </a:p>
      </dgm:t>
    </dgm:pt>
    <dgm:pt modelId="{DDC3B14D-2A35-4270-ABC4-6C2EE71C3DCC}" type="sibTrans" cxnId="{1624A008-B7D2-4EAA-A458-03D346931890}">
      <dgm:prSet/>
      <dgm:spPr/>
      <dgm:t>
        <a:bodyPr/>
        <a:lstStyle/>
        <a:p>
          <a:endParaRPr lang="es-EC"/>
        </a:p>
      </dgm:t>
    </dgm:pt>
    <dgm:pt modelId="{E6DA076D-DA23-4209-9AC8-F8099761C146}" type="pres">
      <dgm:prSet presAssocID="{3254846C-0E66-4CF4-B072-FDF33B64464E}" presName="Name0" presStyleCnt="0">
        <dgm:presLayoutVars>
          <dgm:dir/>
          <dgm:animOne val="branch"/>
          <dgm:animLvl val="lvl"/>
        </dgm:presLayoutVars>
      </dgm:prSet>
      <dgm:spPr/>
      <dgm:t>
        <a:bodyPr/>
        <a:lstStyle/>
        <a:p>
          <a:endParaRPr lang="es-EC"/>
        </a:p>
      </dgm:t>
    </dgm:pt>
    <dgm:pt modelId="{E1D3A1F8-136C-4552-99B1-2EAE443A9E79}" type="pres">
      <dgm:prSet presAssocID="{F4F04BF2-66A9-4EFE-BED8-2AFC57442CAB}" presName="chaos" presStyleCnt="0"/>
      <dgm:spPr/>
    </dgm:pt>
    <dgm:pt modelId="{098E7B20-2667-411B-8807-2A06391D6F5F}" type="pres">
      <dgm:prSet presAssocID="{F4F04BF2-66A9-4EFE-BED8-2AFC57442CAB}" presName="parTx1" presStyleLbl="revTx" presStyleIdx="0" presStyleCnt="2"/>
      <dgm:spPr/>
      <dgm:t>
        <a:bodyPr/>
        <a:lstStyle/>
        <a:p>
          <a:endParaRPr lang="es-EC"/>
        </a:p>
      </dgm:t>
    </dgm:pt>
    <dgm:pt modelId="{BE036C30-E762-47B5-9AEB-EA6B6FAEBBC4}" type="pres">
      <dgm:prSet presAssocID="{F4F04BF2-66A9-4EFE-BED8-2AFC57442CAB}" presName="desTx1" presStyleLbl="revTx" presStyleIdx="1" presStyleCnt="2" custLinFactNeighborX="82132" custLinFactNeighborY="-16179">
        <dgm:presLayoutVars>
          <dgm:bulletEnabled val="1"/>
        </dgm:presLayoutVars>
      </dgm:prSet>
      <dgm:spPr/>
      <dgm:t>
        <a:bodyPr/>
        <a:lstStyle/>
        <a:p>
          <a:endParaRPr lang="es-EC"/>
        </a:p>
      </dgm:t>
    </dgm:pt>
    <dgm:pt modelId="{DDEAB4BB-ABC2-4E04-9AA8-ABB7A9CA5204}" type="pres">
      <dgm:prSet presAssocID="{F4F04BF2-66A9-4EFE-BED8-2AFC57442CAB}" presName="c1" presStyleLbl="node1" presStyleIdx="0" presStyleCnt="19"/>
      <dgm:spPr/>
    </dgm:pt>
    <dgm:pt modelId="{7026459C-1047-4CF5-959E-9F712377DF52}" type="pres">
      <dgm:prSet presAssocID="{F4F04BF2-66A9-4EFE-BED8-2AFC57442CAB}" presName="c2" presStyleLbl="node1" presStyleIdx="1" presStyleCnt="19"/>
      <dgm:spPr/>
    </dgm:pt>
    <dgm:pt modelId="{8528BB46-B1B8-4A1B-9318-A1F8862A6DEE}" type="pres">
      <dgm:prSet presAssocID="{F4F04BF2-66A9-4EFE-BED8-2AFC57442CAB}" presName="c3" presStyleLbl="node1" presStyleIdx="2" presStyleCnt="19"/>
      <dgm:spPr/>
    </dgm:pt>
    <dgm:pt modelId="{8B0AA0B0-7FF1-45AB-8DB5-52644FC1DD95}" type="pres">
      <dgm:prSet presAssocID="{F4F04BF2-66A9-4EFE-BED8-2AFC57442CAB}" presName="c4" presStyleLbl="node1" presStyleIdx="3" presStyleCnt="19"/>
      <dgm:spPr/>
    </dgm:pt>
    <dgm:pt modelId="{F362C5EF-D124-4E4A-B7A9-2A91B7395D0F}" type="pres">
      <dgm:prSet presAssocID="{F4F04BF2-66A9-4EFE-BED8-2AFC57442CAB}" presName="c5" presStyleLbl="node1" presStyleIdx="4" presStyleCnt="19"/>
      <dgm:spPr/>
    </dgm:pt>
    <dgm:pt modelId="{5C2D6155-C87D-484C-B858-CA396C699C2E}" type="pres">
      <dgm:prSet presAssocID="{F4F04BF2-66A9-4EFE-BED8-2AFC57442CAB}" presName="c6" presStyleLbl="node1" presStyleIdx="5" presStyleCnt="19"/>
      <dgm:spPr/>
    </dgm:pt>
    <dgm:pt modelId="{7C2575BC-C8FA-4E69-9B35-270A2D4C8C69}" type="pres">
      <dgm:prSet presAssocID="{F4F04BF2-66A9-4EFE-BED8-2AFC57442CAB}" presName="c7" presStyleLbl="node1" presStyleIdx="6" presStyleCnt="19"/>
      <dgm:spPr/>
    </dgm:pt>
    <dgm:pt modelId="{58D208FC-B0CE-4AF3-B573-2C440BFB038C}" type="pres">
      <dgm:prSet presAssocID="{F4F04BF2-66A9-4EFE-BED8-2AFC57442CAB}" presName="c8" presStyleLbl="node1" presStyleIdx="7" presStyleCnt="19"/>
      <dgm:spPr/>
    </dgm:pt>
    <dgm:pt modelId="{173E4C5C-15C4-4104-8147-3CBC653A251D}" type="pres">
      <dgm:prSet presAssocID="{F4F04BF2-66A9-4EFE-BED8-2AFC57442CAB}" presName="c9" presStyleLbl="node1" presStyleIdx="8" presStyleCnt="19"/>
      <dgm:spPr/>
    </dgm:pt>
    <dgm:pt modelId="{F53765BC-000B-40C7-9B9D-31055935685E}" type="pres">
      <dgm:prSet presAssocID="{F4F04BF2-66A9-4EFE-BED8-2AFC57442CAB}" presName="c10" presStyleLbl="node1" presStyleIdx="9" presStyleCnt="19"/>
      <dgm:spPr/>
    </dgm:pt>
    <dgm:pt modelId="{A5DACF68-F14C-4E04-BEEA-F8B06797034A}" type="pres">
      <dgm:prSet presAssocID="{F4F04BF2-66A9-4EFE-BED8-2AFC57442CAB}" presName="c11" presStyleLbl="node1" presStyleIdx="10" presStyleCnt="19"/>
      <dgm:spPr/>
    </dgm:pt>
    <dgm:pt modelId="{97B1C460-A98B-4C85-8F94-A31817A2968A}" type="pres">
      <dgm:prSet presAssocID="{F4F04BF2-66A9-4EFE-BED8-2AFC57442CAB}" presName="c12" presStyleLbl="node1" presStyleIdx="11" presStyleCnt="19"/>
      <dgm:spPr/>
    </dgm:pt>
    <dgm:pt modelId="{A61ED94E-21B1-4976-A88B-4C86E54EC302}" type="pres">
      <dgm:prSet presAssocID="{F4F04BF2-66A9-4EFE-BED8-2AFC57442CAB}" presName="c13" presStyleLbl="node1" presStyleIdx="12" presStyleCnt="19"/>
      <dgm:spPr/>
    </dgm:pt>
    <dgm:pt modelId="{2CB0B6E3-A0D7-4040-8870-479EFD0CB7C7}" type="pres">
      <dgm:prSet presAssocID="{F4F04BF2-66A9-4EFE-BED8-2AFC57442CAB}" presName="c14" presStyleLbl="node1" presStyleIdx="13" presStyleCnt="19"/>
      <dgm:spPr/>
    </dgm:pt>
    <dgm:pt modelId="{167DFF3A-94BE-4EAD-997E-E569DA7C2CEB}" type="pres">
      <dgm:prSet presAssocID="{F4F04BF2-66A9-4EFE-BED8-2AFC57442CAB}" presName="c15" presStyleLbl="node1" presStyleIdx="14" presStyleCnt="19"/>
      <dgm:spPr/>
    </dgm:pt>
    <dgm:pt modelId="{44939196-D74C-4293-8F39-0AA80E248DF6}" type="pres">
      <dgm:prSet presAssocID="{F4F04BF2-66A9-4EFE-BED8-2AFC57442CAB}" presName="c16" presStyleLbl="node1" presStyleIdx="15" presStyleCnt="19"/>
      <dgm:spPr/>
    </dgm:pt>
    <dgm:pt modelId="{59EB3E64-BCC1-4273-A64D-637C1268219D}" type="pres">
      <dgm:prSet presAssocID="{F4F04BF2-66A9-4EFE-BED8-2AFC57442CAB}" presName="c17" presStyleLbl="node1" presStyleIdx="16" presStyleCnt="19"/>
      <dgm:spPr/>
    </dgm:pt>
    <dgm:pt modelId="{428645FE-ED5A-4BB4-B257-375384DE3567}" type="pres">
      <dgm:prSet presAssocID="{F4F04BF2-66A9-4EFE-BED8-2AFC57442CAB}" presName="c18" presStyleLbl="node1" presStyleIdx="17" presStyleCnt="19"/>
      <dgm:spPr/>
    </dgm:pt>
    <dgm:pt modelId="{FB7F172A-8D23-4A87-B5FB-83A2E263F8B1}" type="pres">
      <dgm:prSet presAssocID="{6193513B-FEF4-4668-9F0C-26A053CB837E}" presName="chevronComposite1" presStyleCnt="0"/>
      <dgm:spPr/>
    </dgm:pt>
    <dgm:pt modelId="{5A01CB4A-7A3D-4B12-83BC-B2B40EDE2B6C}" type="pres">
      <dgm:prSet presAssocID="{6193513B-FEF4-4668-9F0C-26A053CB837E}" presName="chevron1" presStyleLbl="sibTrans2D1" presStyleIdx="0" presStyleCnt="2"/>
      <dgm:spPr/>
    </dgm:pt>
    <dgm:pt modelId="{A00B507E-AA23-4AA2-AF05-4EF469F11046}" type="pres">
      <dgm:prSet presAssocID="{6193513B-FEF4-4668-9F0C-26A053CB837E}" presName="spChevron1" presStyleCnt="0"/>
      <dgm:spPr/>
    </dgm:pt>
    <dgm:pt modelId="{C78E3E7A-4338-422A-A548-5F52802CBD73}" type="pres">
      <dgm:prSet presAssocID="{6193513B-FEF4-4668-9F0C-26A053CB837E}" presName="overlap" presStyleCnt="0"/>
      <dgm:spPr/>
    </dgm:pt>
    <dgm:pt modelId="{6BE2F629-E480-43CA-B573-12A46515C561}" type="pres">
      <dgm:prSet presAssocID="{6193513B-FEF4-4668-9F0C-26A053CB837E}" presName="chevronComposite2" presStyleCnt="0"/>
      <dgm:spPr/>
    </dgm:pt>
    <dgm:pt modelId="{67C2EDD5-BEED-405E-9C80-E784D76667F9}" type="pres">
      <dgm:prSet presAssocID="{6193513B-FEF4-4668-9F0C-26A053CB837E}" presName="chevron2" presStyleLbl="sibTrans2D1" presStyleIdx="1" presStyleCnt="2"/>
      <dgm:spPr/>
    </dgm:pt>
    <dgm:pt modelId="{550972FA-B08C-4580-B1C7-8FB68609BBC7}" type="pres">
      <dgm:prSet presAssocID="{6193513B-FEF4-4668-9F0C-26A053CB837E}" presName="spChevron2" presStyleCnt="0"/>
      <dgm:spPr/>
    </dgm:pt>
    <dgm:pt modelId="{E90CD47E-4CD8-4ECD-B69D-000E61C88C7F}" type="pres">
      <dgm:prSet presAssocID="{36C44FE0-257B-4259-9E1A-D36B9768E7AB}" presName="last" presStyleCnt="0"/>
      <dgm:spPr/>
    </dgm:pt>
    <dgm:pt modelId="{7C8983BE-C8BC-4045-8D42-280E739BFAC2}" type="pres">
      <dgm:prSet presAssocID="{36C44FE0-257B-4259-9E1A-D36B9768E7AB}" presName="circleTx" presStyleLbl="node1" presStyleIdx="18" presStyleCnt="19"/>
      <dgm:spPr/>
      <dgm:t>
        <a:bodyPr/>
        <a:lstStyle/>
        <a:p>
          <a:endParaRPr lang="es-EC"/>
        </a:p>
      </dgm:t>
    </dgm:pt>
    <dgm:pt modelId="{947AD581-E986-4BB6-8742-A036D8A4D2D4}" type="pres">
      <dgm:prSet presAssocID="{36C44FE0-257B-4259-9E1A-D36B9768E7AB}" presName="spN" presStyleCnt="0"/>
      <dgm:spPr/>
    </dgm:pt>
  </dgm:ptLst>
  <dgm:cxnLst>
    <dgm:cxn modelId="{1624A008-B7D2-4EAA-A458-03D346931890}" srcId="{3254846C-0E66-4CF4-B072-FDF33B64464E}" destId="{36C44FE0-257B-4259-9E1A-D36B9768E7AB}" srcOrd="1" destOrd="0" parTransId="{E7A46726-5879-43F8-A221-2AC1F4C393F1}" sibTransId="{DDC3B14D-2A35-4270-ABC4-6C2EE71C3DCC}"/>
    <dgm:cxn modelId="{9D1A1DB6-3DF2-45D5-8D9E-21EF895F7076}" type="presOf" srcId="{36C44FE0-257B-4259-9E1A-D36B9768E7AB}" destId="{7C8983BE-C8BC-4045-8D42-280E739BFAC2}" srcOrd="0" destOrd="0" presId="urn:microsoft.com/office/officeart/2009/3/layout/RandomtoResultProcess"/>
    <dgm:cxn modelId="{85A9CA7B-6B91-4CFB-82D2-6816A898EF5C}" srcId="{3254846C-0E66-4CF4-B072-FDF33B64464E}" destId="{F4F04BF2-66A9-4EFE-BED8-2AFC57442CAB}" srcOrd="0" destOrd="0" parTransId="{F2DB7AA2-BE07-4779-B8E8-8E96BEB9CF4F}" sibTransId="{6193513B-FEF4-4668-9F0C-26A053CB837E}"/>
    <dgm:cxn modelId="{BE03E7B8-08AD-4146-B365-5027A4FADFC2}" type="presOf" srcId="{6C61E4C1-3639-43C3-9986-09427762B285}" destId="{BE036C30-E762-47B5-9AEB-EA6B6FAEBBC4}" srcOrd="0" destOrd="0" presId="urn:microsoft.com/office/officeart/2009/3/layout/RandomtoResultProcess"/>
    <dgm:cxn modelId="{01198E34-2470-45C9-A5B9-2C26C55300C1}" srcId="{F4F04BF2-66A9-4EFE-BED8-2AFC57442CAB}" destId="{6C61E4C1-3639-43C3-9986-09427762B285}" srcOrd="0" destOrd="0" parTransId="{26A0A209-E781-4624-8FE3-AB1AAA81ACCF}" sibTransId="{A63750E3-0738-4EFE-A7C0-F3E6B172F2E8}"/>
    <dgm:cxn modelId="{960D8140-5304-4544-9F3F-F32815DACDE4}" type="presOf" srcId="{3254846C-0E66-4CF4-B072-FDF33B64464E}" destId="{E6DA076D-DA23-4209-9AC8-F8099761C146}" srcOrd="0" destOrd="0" presId="urn:microsoft.com/office/officeart/2009/3/layout/RandomtoResultProcess"/>
    <dgm:cxn modelId="{CF9D5B02-A128-48B0-9518-807A18651C5C}" type="presOf" srcId="{F4F04BF2-66A9-4EFE-BED8-2AFC57442CAB}" destId="{098E7B20-2667-411B-8807-2A06391D6F5F}" srcOrd="0" destOrd="0" presId="urn:microsoft.com/office/officeart/2009/3/layout/RandomtoResultProcess"/>
    <dgm:cxn modelId="{4A1CD91B-5B6F-4BFA-86E8-318C219E9F62}" type="presParOf" srcId="{E6DA076D-DA23-4209-9AC8-F8099761C146}" destId="{E1D3A1F8-136C-4552-99B1-2EAE443A9E79}" srcOrd="0" destOrd="0" presId="urn:microsoft.com/office/officeart/2009/3/layout/RandomtoResultProcess"/>
    <dgm:cxn modelId="{77FE4EB3-2E18-400A-9C7B-B586337B94D1}" type="presParOf" srcId="{E1D3A1F8-136C-4552-99B1-2EAE443A9E79}" destId="{098E7B20-2667-411B-8807-2A06391D6F5F}" srcOrd="0" destOrd="0" presId="urn:microsoft.com/office/officeart/2009/3/layout/RandomtoResultProcess"/>
    <dgm:cxn modelId="{279FA822-B397-47E7-B143-6FE5B8ECAE89}" type="presParOf" srcId="{E1D3A1F8-136C-4552-99B1-2EAE443A9E79}" destId="{BE036C30-E762-47B5-9AEB-EA6B6FAEBBC4}" srcOrd="1" destOrd="0" presId="urn:microsoft.com/office/officeart/2009/3/layout/RandomtoResultProcess"/>
    <dgm:cxn modelId="{FF6E6F4E-1018-4B34-BEDC-1C0809383570}" type="presParOf" srcId="{E1D3A1F8-136C-4552-99B1-2EAE443A9E79}" destId="{DDEAB4BB-ABC2-4E04-9AA8-ABB7A9CA5204}" srcOrd="2" destOrd="0" presId="urn:microsoft.com/office/officeart/2009/3/layout/RandomtoResultProcess"/>
    <dgm:cxn modelId="{9472840B-5A91-4F4A-9FA1-1F9E04517C1E}" type="presParOf" srcId="{E1D3A1F8-136C-4552-99B1-2EAE443A9E79}" destId="{7026459C-1047-4CF5-959E-9F712377DF52}" srcOrd="3" destOrd="0" presId="urn:microsoft.com/office/officeart/2009/3/layout/RandomtoResultProcess"/>
    <dgm:cxn modelId="{2B44DB44-840F-4D9E-9BB1-F9E9CA7C9C44}" type="presParOf" srcId="{E1D3A1F8-136C-4552-99B1-2EAE443A9E79}" destId="{8528BB46-B1B8-4A1B-9318-A1F8862A6DEE}" srcOrd="4" destOrd="0" presId="urn:microsoft.com/office/officeart/2009/3/layout/RandomtoResultProcess"/>
    <dgm:cxn modelId="{8888BD91-9EAB-4BFE-A34D-57BC6FED0528}" type="presParOf" srcId="{E1D3A1F8-136C-4552-99B1-2EAE443A9E79}" destId="{8B0AA0B0-7FF1-45AB-8DB5-52644FC1DD95}" srcOrd="5" destOrd="0" presId="urn:microsoft.com/office/officeart/2009/3/layout/RandomtoResultProcess"/>
    <dgm:cxn modelId="{E1673D23-20DD-414B-86E6-6768F23B10D9}" type="presParOf" srcId="{E1D3A1F8-136C-4552-99B1-2EAE443A9E79}" destId="{F362C5EF-D124-4E4A-B7A9-2A91B7395D0F}" srcOrd="6" destOrd="0" presId="urn:microsoft.com/office/officeart/2009/3/layout/RandomtoResultProcess"/>
    <dgm:cxn modelId="{BCE78016-A8D9-4AA9-B905-9EB4F8624E11}" type="presParOf" srcId="{E1D3A1F8-136C-4552-99B1-2EAE443A9E79}" destId="{5C2D6155-C87D-484C-B858-CA396C699C2E}" srcOrd="7" destOrd="0" presId="urn:microsoft.com/office/officeart/2009/3/layout/RandomtoResultProcess"/>
    <dgm:cxn modelId="{8C696ECB-0293-449A-86E0-69BC986705D5}" type="presParOf" srcId="{E1D3A1F8-136C-4552-99B1-2EAE443A9E79}" destId="{7C2575BC-C8FA-4E69-9B35-270A2D4C8C69}" srcOrd="8" destOrd="0" presId="urn:microsoft.com/office/officeart/2009/3/layout/RandomtoResultProcess"/>
    <dgm:cxn modelId="{EBD6828F-DC0F-4E87-8377-1E10F4EDEDA9}" type="presParOf" srcId="{E1D3A1F8-136C-4552-99B1-2EAE443A9E79}" destId="{58D208FC-B0CE-4AF3-B573-2C440BFB038C}" srcOrd="9" destOrd="0" presId="urn:microsoft.com/office/officeart/2009/3/layout/RandomtoResultProcess"/>
    <dgm:cxn modelId="{7B1E4DEB-A4C4-48E3-B7C5-A32E1A4347BE}" type="presParOf" srcId="{E1D3A1F8-136C-4552-99B1-2EAE443A9E79}" destId="{173E4C5C-15C4-4104-8147-3CBC653A251D}" srcOrd="10" destOrd="0" presId="urn:microsoft.com/office/officeart/2009/3/layout/RandomtoResultProcess"/>
    <dgm:cxn modelId="{C8FA9923-0E6B-4F4C-9F07-2D1464D85EE3}" type="presParOf" srcId="{E1D3A1F8-136C-4552-99B1-2EAE443A9E79}" destId="{F53765BC-000B-40C7-9B9D-31055935685E}" srcOrd="11" destOrd="0" presId="urn:microsoft.com/office/officeart/2009/3/layout/RandomtoResultProcess"/>
    <dgm:cxn modelId="{BB343546-82D2-486D-84CB-6332AB0B62D9}" type="presParOf" srcId="{E1D3A1F8-136C-4552-99B1-2EAE443A9E79}" destId="{A5DACF68-F14C-4E04-BEEA-F8B06797034A}" srcOrd="12" destOrd="0" presId="urn:microsoft.com/office/officeart/2009/3/layout/RandomtoResultProcess"/>
    <dgm:cxn modelId="{8A85461D-BFC9-49E1-BEA1-B8979224110D}" type="presParOf" srcId="{E1D3A1F8-136C-4552-99B1-2EAE443A9E79}" destId="{97B1C460-A98B-4C85-8F94-A31817A2968A}" srcOrd="13" destOrd="0" presId="urn:microsoft.com/office/officeart/2009/3/layout/RandomtoResultProcess"/>
    <dgm:cxn modelId="{CECFFDAC-37E3-46DF-8433-639507A0D1C8}" type="presParOf" srcId="{E1D3A1F8-136C-4552-99B1-2EAE443A9E79}" destId="{A61ED94E-21B1-4976-A88B-4C86E54EC302}" srcOrd="14" destOrd="0" presId="urn:microsoft.com/office/officeart/2009/3/layout/RandomtoResultProcess"/>
    <dgm:cxn modelId="{26B90CBC-B85C-4CEB-B985-A22CD8278C0C}" type="presParOf" srcId="{E1D3A1F8-136C-4552-99B1-2EAE443A9E79}" destId="{2CB0B6E3-A0D7-4040-8870-479EFD0CB7C7}" srcOrd="15" destOrd="0" presId="urn:microsoft.com/office/officeart/2009/3/layout/RandomtoResultProcess"/>
    <dgm:cxn modelId="{017EBFEC-E898-4208-ADE9-7867F5C36F7D}" type="presParOf" srcId="{E1D3A1F8-136C-4552-99B1-2EAE443A9E79}" destId="{167DFF3A-94BE-4EAD-997E-E569DA7C2CEB}" srcOrd="16" destOrd="0" presId="urn:microsoft.com/office/officeart/2009/3/layout/RandomtoResultProcess"/>
    <dgm:cxn modelId="{AE50A668-890F-4EA9-B66D-C3A1534C9DFB}" type="presParOf" srcId="{E1D3A1F8-136C-4552-99B1-2EAE443A9E79}" destId="{44939196-D74C-4293-8F39-0AA80E248DF6}" srcOrd="17" destOrd="0" presId="urn:microsoft.com/office/officeart/2009/3/layout/RandomtoResultProcess"/>
    <dgm:cxn modelId="{B1D5293F-61C1-442F-9AE2-DC32F8B42227}" type="presParOf" srcId="{E1D3A1F8-136C-4552-99B1-2EAE443A9E79}" destId="{59EB3E64-BCC1-4273-A64D-637C1268219D}" srcOrd="18" destOrd="0" presId="urn:microsoft.com/office/officeart/2009/3/layout/RandomtoResultProcess"/>
    <dgm:cxn modelId="{D550C170-FAC7-4A10-ADA1-55EF02FD7B13}" type="presParOf" srcId="{E1D3A1F8-136C-4552-99B1-2EAE443A9E79}" destId="{428645FE-ED5A-4BB4-B257-375384DE3567}" srcOrd="19" destOrd="0" presId="urn:microsoft.com/office/officeart/2009/3/layout/RandomtoResultProcess"/>
    <dgm:cxn modelId="{6B69EDF8-8F34-4E76-B987-5B70FE11244A}" type="presParOf" srcId="{E6DA076D-DA23-4209-9AC8-F8099761C146}" destId="{FB7F172A-8D23-4A87-B5FB-83A2E263F8B1}" srcOrd="1" destOrd="0" presId="urn:microsoft.com/office/officeart/2009/3/layout/RandomtoResultProcess"/>
    <dgm:cxn modelId="{67235B5B-3FCB-44A8-9BC2-6FE1F0207DB7}" type="presParOf" srcId="{FB7F172A-8D23-4A87-B5FB-83A2E263F8B1}" destId="{5A01CB4A-7A3D-4B12-83BC-B2B40EDE2B6C}" srcOrd="0" destOrd="0" presId="urn:microsoft.com/office/officeart/2009/3/layout/RandomtoResultProcess"/>
    <dgm:cxn modelId="{9A0C25E8-4F2E-4CEC-A382-EFAD1C32FED8}" type="presParOf" srcId="{FB7F172A-8D23-4A87-B5FB-83A2E263F8B1}" destId="{A00B507E-AA23-4AA2-AF05-4EF469F11046}" srcOrd="1" destOrd="0" presId="urn:microsoft.com/office/officeart/2009/3/layout/RandomtoResultProcess"/>
    <dgm:cxn modelId="{BDE0D9C4-6730-432A-88EA-9412F3026708}" type="presParOf" srcId="{E6DA076D-DA23-4209-9AC8-F8099761C146}" destId="{C78E3E7A-4338-422A-A548-5F52802CBD73}" srcOrd="2" destOrd="0" presId="urn:microsoft.com/office/officeart/2009/3/layout/RandomtoResultProcess"/>
    <dgm:cxn modelId="{332AB9DD-1250-4FB7-910A-491ECE1671A8}" type="presParOf" srcId="{E6DA076D-DA23-4209-9AC8-F8099761C146}" destId="{6BE2F629-E480-43CA-B573-12A46515C561}" srcOrd="3" destOrd="0" presId="urn:microsoft.com/office/officeart/2009/3/layout/RandomtoResultProcess"/>
    <dgm:cxn modelId="{1EC17033-386C-4D50-94DB-1412EB05CA7B}" type="presParOf" srcId="{6BE2F629-E480-43CA-B573-12A46515C561}" destId="{67C2EDD5-BEED-405E-9C80-E784D76667F9}" srcOrd="0" destOrd="0" presId="urn:microsoft.com/office/officeart/2009/3/layout/RandomtoResultProcess"/>
    <dgm:cxn modelId="{92FDFDEE-9B88-44D0-8C2C-AEFF997EC6B5}" type="presParOf" srcId="{6BE2F629-E480-43CA-B573-12A46515C561}" destId="{550972FA-B08C-4580-B1C7-8FB68609BBC7}" srcOrd="1" destOrd="0" presId="urn:microsoft.com/office/officeart/2009/3/layout/RandomtoResultProcess"/>
    <dgm:cxn modelId="{FEE3489A-2C50-4460-90F4-FC98B329C2A1}" type="presParOf" srcId="{E6DA076D-DA23-4209-9AC8-F8099761C146}" destId="{E90CD47E-4CD8-4ECD-B69D-000E61C88C7F}" srcOrd="4" destOrd="0" presId="urn:microsoft.com/office/officeart/2009/3/layout/RandomtoResultProcess"/>
    <dgm:cxn modelId="{A2177806-2C25-428E-8EBE-C8AAB32E248F}" type="presParOf" srcId="{E90CD47E-4CD8-4ECD-B69D-000E61C88C7F}" destId="{7C8983BE-C8BC-4045-8D42-280E739BFAC2}" srcOrd="0" destOrd="0" presId="urn:microsoft.com/office/officeart/2009/3/layout/RandomtoResultProcess"/>
    <dgm:cxn modelId="{69587212-5167-40C3-A56D-3F12DAA3E3AA}" type="presParOf" srcId="{E90CD47E-4CD8-4ECD-B69D-000E61C88C7F}" destId="{947AD581-E986-4BB6-8742-A036D8A4D2D4}" srcOrd="1"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AD4202-D101-4B68-B7CB-CECD7CE6F292}"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es-EC"/>
        </a:p>
      </dgm:t>
    </dgm:pt>
    <dgm:pt modelId="{81742474-734D-4171-BF8A-F5C3A5A1F2F9}">
      <dgm:prSet phldrT="[Texto]"/>
      <dgm:spPr/>
      <dgm:t>
        <a:bodyPr/>
        <a:lstStyle/>
        <a:p>
          <a:r>
            <a:rPr lang="es-EC" dirty="0" smtClean="0"/>
            <a:t>Las personas</a:t>
          </a:r>
          <a:endParaRPr lang="es-EC" dirty="0"/>
        </a:p>
      </dgm:t>
    </dgm:pt>
    <dgm:pt modelId="{31424A40-2861-4A90-8135-43DAB42D598F}" type="parTrans" cxnId="{B9616354-46F7-4463-8CA0-76FFCF424686}">
      <dgm:prSet/>
      <dgm:spPr/>
      <dgm:t>
        <a:bodyPr/>
        <a:lstStyle/>
        <a:p>
          <a:endParaRPr lang="es-EC"/>
        </a:p>
      </dgm:t>
    </dgm:pt>
    <dgm:pt modelId="{2EE00590-9D58-4541-9CB5-5C311DF0FA3D}" type="sibTrans" cxnId="{B9616354-46F7-4463-8CA0-76FFCF424686}">
      <dgm:prSet/>
      <dgm:spPr/>
      <dgm:t>
        <a:bodyPr/>
        <a:lstStyle/>
        <a:p>
          <a:endParaRPr lang="es-EC"/>
        </a:p>
      </dgm:t>
    </dgm:pt>
    <dgm:pt modelId="{A28C7291-758C-4F86-9488-30BB4D1B33FC}">
      <dgm:prSet phldrT="[Texto]"/>
      <dgm:spPr/>
      <dgm:t>
        <a:bodyPr/>
        <a:lstStyle/>
        <a:p>
          <a:r>
            <a:rPr lang="es-EC" dirty="0" smtClean="0"/>
            <a:t>Que trabajan en tales servicios</a:t>
          </a:r>
          <a:endParaRPr lang="es-EC" dirty="0"/>
        </a:p>
      </dgm:t>
    </dgm:pt>
    <dgm:pt modelId="{63F8AB35-FBDD-4368-ADFF-8A82712F443A}" type="parTrans" cxnId="{6080C91E-D8BC-4E43-A141-34A1FC721E56}">
      <dgm:prSet/>
      <dgm:spPr/>
      <dgm:t>
        <a:bodyPr/>
        <a:lstStyle/>
        <a:p>
          <a:endParaRPr lang="es-EC"/>
        </a:p>
      </dgm:t>
    </dgm:pt>
    <dgm:pt modelId="{FA67E2A6-3233-4959-9410-2A575EDCBFCF}" type="sibTrans" cxnId="{6080C91E-D8BC-4E43-A141-34A1FC721E56}">
      <dgm:prSet/>
      <dgm:spPr/>
      <dgm:t>
        <a:bodyPr/>
        <a:lstStyle/>
        <a:p>
          <a:endParaRPr lang="es-EC"/>
        </a:p>
      </dgm:t>
    </dgm:pt>
    <dgm:pt modelId="{56225F74-6D83-4AF3-9200-1A9B1D0C5933}">
      <dgm:prSet phldrT="[Texto]"/>
      <dgm:spPr/>
      <dgm:t>
        <a:bodyPr/>
        <a:lstStyle/>
        <a:p>
          <a:r>
            <a:rPr lang="es-EC" dirty="0" smtClean="0"/>
            <a:t>Deben afrontar </a:t>
          </a:r>
          <a:endParaRPr lang="es-EC" dirty="0"/>
        </a:p>
      </dgm:t>
    </dgm:pt>
    <dgm:pt modelId="{75CF903C-ACA3-46FE-895C-68967040ADAB}" type="parTrans" cxnId="{E46FFB37-67E6-4C3F-9CFF-4BC26FEF2135}">
      <dgm:prSet/>
      <dgm:spPr/>
      <dgm:t>
        <a:bodyPr/>
        <a:lstStyle/>
        <a:p>
          <a:endParaRPr lang="es-EC"/>
        </a:p>
      </dgm:t>
    </dgm:pt>
    <dgm:pt modelId="{3C3BDCAC-5DAB-4228-A4F5-64F51F7D1B11}" type="sibTrans" cxnId="{E46FFB37-67E6-4C3F-9CFF-4BC26FEF2135}">
      <dgm:prSet/>
      <dgm:spPr/>
      <dgm:t>
        <a:bodyPr/>
        <a:lstStyle/>
        <a:p>
          <a:endParaRPr lang="es-EC"/>
        </a:p>
      </dgm:t>
    </dgm:pt>
    <dgm:pt modelId="{D2623B21-FB0A-4E94-B75A-48137D1C7CD1}">
      <dgm:prSet phldrT="[Texto]"/>
      <dgm:spPr/>
      <dgm:t>
        <a:bodyPr/>
        <a:lstStyle/>
        <a:p>
          <a:r>
            <a:rPr lang="es-EC" dirty="0" smtClean="0"/>
            <a:t>Hechos y situaciones </a:t>
          </a:r>
          <a:endParaRPr lang="es-EC" dirty="0"/>
        </a:p>
      </dgm:t>
    </dgm:pt>
    <dgm:pt modelId="{F1CF9425-F6D1-4E4A-9C59-79E2534AB6CE}" type="parTrans" cxnId="{E47AE8E2-6EDE-4C93-ADA5-64160A3BF9D8}">
      <dgm:prSet/>
      <dgm:spPr/>
      <dgm:t>
        <a:bodyPr/>
        <a:lstStyle/>
        <a:p>
          <a:endParaRPr lang="es-EC"/>
        </a:p>
      </dgm:t>
    </dgm:pt>
    <dgm:pt modelId="{800205B7-6535-42A4-8C6C-D14D4B36911A}" type="sibTrans" cxnId="{E47AE8E2-6EDE-4C93-ADA5-64160A3BF9D8}">
      <dgm:prSet/>
      <dgm:spPr/>
      <dgm:t>
        <a:bodyPr/>
        <a:lstStyle/>
        <a:p>
          <a:endParaRPr lang="es-EC"/>
        </a:p>
      </dgm:t>
    </dgm:pt>
    <dgm:pt modelId="{E8087593-5344-40AE-981B-D3EB659169E9}">
      <dgm:prSet phldrT="[Texto]" custT="1"/>
      <dgm:spPr/>
      <dgm:t>
        <a:bodyPr/>
        <a:lstStyle/>
        <a:p>
          <a:r>
            <a:rPr lang="es-EC" sz="1200" dirty="0" smtClean="0"/>
            <a:t>Que sobrepasan </a:t>
          </a:r>
          <a:endParaRPr lang="es-EC" sz="1200" dirty="0"/>
        </a:p>
      </dgm:t>
    </dgm:pt>
    <dgm:pt modelId="{FDFAC4BD-3C86-40CF-8D3B-3277A1EBCACA}" type="parTrans" cxnId="{19E4D8C3-7464-48C6-9283-12F35AC42DBF}">
      <dgm:prSet/>
      <dgm:spPr/>
      <dgm:t>
        <a:bodyPr/>
        <a:lstStyle/>
        <a:p>
          <a:endParaRPr lang="es-EC"/>
        </a:p>
      </dgm:t>
    </dgm:pt>
    <dgm:pt modelId="{A76FC42A-2236-4EA4-AD26-CDA416B57D6A}" type="sibTrans" cxnId="{19E4D8C3-7464-48C6-9283-12F35AC42DBF}">
      <dgm:prSet/>
      <dgm:spPr/>
      <dgm:t>
        <a:bodyPr/>
        <a:lstStyle/>
        <a:p>
          <a:endParaRPr lang="es-EC"/>
        </a:p>
      </dgm:t>
    </dgm:pt>
    <dgm:pt modelId="{28903174-98B1-4FAE-B5CF-129233D3167E}">
      <dgm:prSet phldrT="[Texto]"/>
      <dgm:spPr/>
      <dgm:t>
        <a:bodyPr/>
        <a:lstStyle/>
        <a:p>
          <a:r>
            <a:rPr lang="es-EC" dirty="0" smtClean="0"/>
            <a:t>La experiencia normal </a:t>
          </a:r>
          <a:endParaRPr lang="es-EC" dirty="0"/>
        </a:p>
      </dgm:t>
    </dgm:pt>
    <dgm:pt modelId="{F2A572EA-304E-450E-BF74-B05418DE2D0F}" type="parTrans" cxnId="{6372B191-6040-429E-88E2-70A04487219E}">
      <dgm:prSet/>
      <dgm:spPr/>
      <dgm:t>
        <a:bodyPr/>
        <a:lstStyle/>
        <a:p>
          <a:endParaRPr lang="es-EC"/>
        </a:p>
      </dgm:t>
    </dgm:pt>
    <dgm:pt modelId="{1EC66E04-580F-4B9A-8BCC-2B171DE4B2BC}" type="sibTrans" cxnId="{6372B191-6040-429E-88E2-70A04487219E}">
      <dgm:prSet/>
      <dgm:spPr/>
      <dgm:t>
        <a:bodyPr/>
        <a:lstStyle/>
        <a:p>
          <a:endParaRPr lang="es-EC"/>
        </a:p>
      </dgm:t>
    </dgm:pt>
    <dgm:pt modelId="{77CA4D37-C69D-4CE2-B1C5-C94A8BF5EC5A}" type="pres">
      <dgm:prSet presAssocID="{F5AD4202-D101-4B68-B7CB-CECD7CE6F292}" presName="Name0" presStyleCnt="0">
        <dgm:presLayoutVars>
          <dgm:chMax/>
          <dgm:chPref/>
          <dgm:dir/>
          <dgm:animLvl val="lvl"/>
        </dgm:presLayoutVars>
      </dgm:prSet>
      <dgm:spPr/>
      <dgm:t>
        <a:bodyPr/>
        <a:lstStyle/>
        <a:p>
          <a:endParaRPr lang="es-EC"/>
        </a:p>
      </dgm:t>
    </dgm:pt>
    <dgm:pt modelId="{E2C77551-3833-4105-92A9-CBDB0B42A72E}" type="pres">
      <dgm:prSet presAssocID="{81742474-734D-4171-BF8A-F5C3A5A1F2F9}" presName="composite" presStyleCnt="0"/>
      <dgm:spPr/>
    </dgm:pt>
    <dgm:pt modelId="{612ACEEB-4CB5-446A-8216-A240F0730D6B}" type="pres">
      <dgm:prSet presAssocID="{81742474-734D-4171-BF8A-F5C3A5A1F2F9}" presName="Parent1" presStyleLbl="node1" presStyleIdx="0" presStyleCnt="6">
        <dgm:presLayoutVars>
          <dgm:chMax val="1"/>
          <dgm:chPref val="1"/>
          <dgm:bulletEnabled val="1"/>
        </dgm:presLayoutVars>
      </dgm:prSet>
      <dgm:spPr/>
      <dgm:t>
        <a:bodyPr/>
        <a:lstStyle/>
        <a:p>
          <a:endParaRPr lang="es-EC"/>
        </a:p>
      </dgm:t>
    </dgm:pt>
    <dgm:pt modelId="{CF7CC1B1-65FB-4E8C-9D7D-12F2E75D6454}" type="pres">
      <dgm:prSet presAssocID="{81742474-734D-4171-BF8A-F5C3A5A1F2F9}" presName="Childtext1" presStyleLbl="revTx" presStyleIdx="0" presStyleCnt="3">
        <dgm:presLayoutVars>
          <dgm:chMax val="0"/>
          <dgm:chPref val="0"/>
          <dgm:bulletEnabled val="1"/>
        </dgm:presLayoutVars>
      </dgm:prSet>
      <dgm:spPr/>
      <dgm:t>
        <a:bodyPr/>
        <a:lstStyle/>
        <a:p>
          <a:endParaRPr lang="es-EC"/>
        </a:p>
      </dgm:t>
    </dgm:pt>
    <dgm:pt modelId="{2F2BB209-2AA0-464B-A853-7488414FEAF5}" type="pres">
      <dgm:prSet presAssocID="{81742474-734D-4171-BF8A-F5C3A5A1F2F9}" presName="BalanceSpacing" presStyleCnt="0"/>
      <dgm:spPr/>
    </dgm:pt>
    <dgm:pt modelId="{79047404-39E8-428E-B0E3-5D76EBCC7F39}" type="pres">
      <dgm:prSet presAssocID="{81742474-734D-4171-BF8A-F5C3A5A1F2F9}" presName="BalanceSpacing1" presStyleCnt="0"/>
      <dgm:spPr/>
    </dgm:pt>
    <dgm:pt modelId="{10826A00-34D9-4A85-A5F2-39C727074EF0}" type="pres">
      <dgm:prSet presAssocID="{2EE00590-9D58-4541-9CB5-5C311DF0FA3D}" presName="Accent1Text" presStyleLbl="node1" presStyleIdx="1" presStyleCnt="6"/>
      <dgm:spPr/>
      <dgm:t>
        <a:bodyPr/>
        <a:lstStyle/>
        <a:p>
          <a:endParaRPr lang="es-EC"/>
        </a:p>
      </dgm:t>
    </dgm:pt>
    <dgm:pt modelId="{ECA72CF8-03BD-4D66-AF58-B7F063FEE799}" type="pres">
      <dgm:prSet presAssocID="{2EE00590-9D58-4541-9CB5-5C311DF0FA3D}" presName="spaceBetweenRectangles" presStyleCnt="0"/>
      <dgm:spPr/>
    </dgm:pt>
    <dgm:pt modelId="{1FBE5D36-B84E-4FE8-AFEB-F232FA2E7EC2}" type="pres">
      <dgm:prSet presAssocID="{56225F74-6D83-4AF3-9200-1A9B1D0C5933}" presName="composite" presStyleCnt="0"/>
      <dgm:spPr/>
    </dgm:pt>
    <dgm:pt modelId="{7EE67D61-2C1A-47EF-9EFA-93DC38959065}" type="pres">
      <dgm:prSet presAssocID="{56225F74-6D83-4AF3-9200-1A9B1D0C5933}" presName="Parent1" presStyleLbl="node1" presStyleIdx="2" presStyleCnt="6">
        <dgm:presLayoutVars>
          <dgm:chMax val="1"/>
          <dgm:chPref val="1"/>
          <dgm:bulletEnabled val="1"/>
        </dgm:presLayoutVars>
      </dgm:prSet>
      <dgm:spPr/>
      <dgm:t>
        <a:bodyPr/>
        <a:lstStyle/>
        <a:p>
          <a:endParaRPr lang="es-EC"/>
        </a:p>
      </dgm:t>
    </dgm:pt>
    <dgm:pt modelId="{85AD5971-6E59-4693-A876-6E69C232141D}" type="pres">
      <dgm:prSet presAssocID="{56225F74-6D83-4AF3-9200-1A9B1D0C5933}" presName="Childtext1" presStyleLbl="revTx" presStyleIdx="1" presStyleCnt="3">
        <dgm:presLayoutVars>
          <dgm:chMax val="0"/>
          <dgm:chPref val="0"/>
          <dgm:bulletEnabled val="1"/>
        </dgm:presLayoutVars>
      </dgm:prSet>
      <dgm:spPr/>
      <dgm:t>
        <a:bodyPr/>
        <a:lstStyle/>
        <a:p>
          <a:endParaRPr lang="es-EC"/>
        </a:p>
      </dgm:t>
    </dgm:pt>
    <dgm:pt modelId="{709CBAB0-1778-4867-9748-DAC45062FD67}" type="pres">
      <dgm:prSet presAssocID="{56225F74-6D83-4AF3-9200-1A9B1D0C5933}" presName="BalanceSpacing" presStyleCnt="0"/>
      <dgm:spPr/>
    </dgm:pt>
    <dgm:pt modelId="{6239B6A6-D997-401C-8F44-BD1F0ED0D41F}" type="pres">
      <dgm:prSet presAssocID="{56225F74-6D83-4AF3-9200-1A9B1D0C5933}" presName="BalanceSpacing1" presStyleCnt="0"/>
      <dgm:spPr/>
    </dgm:pt>
    <dgm:pt modelId="{59DF4501-3AC4-4BD1-9EC6-7178DEC6256C}" type="pres">
      <dgm:prSet presAssocID="{3C3BDCAC-5DAB-4228-A4F5-64F51F7D1B11}" presName="Accent1Text" presStyleLbl="node1" presStyleIdx="3" presStyleCnt="6"/>
      <dgm:spPr/>
      <dgm:t>
        <a:bodyPr/>
        <a:lstStyle/>
        <a:p>
          <a:endParaRPr lang="es-EC"/>
        </a:p>
      </dgm:t>
    </dgm:pt>
    <dgm:pt modelId="{C77A801E-447E-4040-A5E8-2013821F84BF}" type="pres">
      <dgm:prSet presAssocID="{3C3BDCAC-5DAB-4228-A4F5-64F51F7D1B11}" presName="spaceBetweenRectangles" presStyleCnt="0"/>
      <dgm:spPr/>
    </dgm:pt>
    <dgm:pt modelId="{1D798C60-C02D-4CB9-B5EC-439DC735AD69}" type="pres">
      <dgm:prSet presAssocID="{E8087593-5344-40AE-981B-D3EB659169E9}" presName="composite" presStyleCnt="0"/>
      <dgm:spPr/>
    </dgm:pt>
    <dgm:pt modelId="{725FD81C-4B08-4B05-AEEA-AE4E93C4A23A}" type="pres">
      <dgm:prSet presAssocID="{E8087593-5344-40AE-981B-D3EB659169E9}" presName="Parent1" presStyleLbl="node1" presStyleIdx="4" presStyleCnt="6">
        <dgm:presLayoutVars>
          <dgm:chMax val="1"/>
          <dgm:chPref val="1"/>
          <dgm:bulletEnabled val="1"/>
        </dgm:presLayoutVars>
      </dgm:prSet>
      <dgm:spPr/>
      <dgm:t>
        <a:bodyPr/>
        <a:lstStyle/>
        <a:p>
          <a:endParaRPr lang="es-EC"/>
        </a:p>
      </dgm:t>
    </dgm:pt>
    <dgm:pt modelId="{E265B84C-F201-43D6-A186-CBD3F264A275}" type="pres">
      <dgm:prSet presAssocID="{E8087593-5344-40AE-981B-D3EB659169E9}" presName="Childtext1" presStyleLbl="revTx" presStyleIdx="2" presStyleCnt="3">
        <dgm:presLayoutVars>
          <dgm:chMax val="0"/>
          <dgm:chPref val="0"/>
          <dgm:bulletEnabled val="1"/>
        </dgm:presLayoutVars>
      </dgm:prSet>
      <dgm:spPr/>
      <dgm:t>
        <a:bodyPr/>
        <a:lstStyle/>
        <a:p>
          <a:endParaRPr lang="es-EC"/>
        </a:p>
      </dgm:t>
    </dgm:pt>
    <dgm:pt modelId="{370A2895-0EDF-4269-86A6-30615E2AA92B}" type="pres">
      <dgm:prSet presAssocID="{E8087593-5344-40AE-981B-D3EB659169E9}" presName="BalanceSpacing" presStyleCnt="0"/>
      <dgm:spPr/>
    </dgm:pt>
    <dgm:pt modelId="{3692320C-9119-436A-A11E-E0EA1C6061F9}" type="pres">
      <dgm:prSet presAssocID="{E8087593-5344-40AE-981B-D3EB659169E9}" presName="BalanceSpacing1" presStyleCnt="0"/>
      <dgm:spPr/>
    </dgm:pt>
    <dgm:pt modelId="{A6D3DEBA-FAE6-4FFC-A5BA-23D5B474BFCD}" type="pres">
      <dgm:prSet presAssocID="{A76FC42A-2236-4EA4-AD26-CDA416B57D6A}" presName="Accent1Text" presStyleLbl="node1" presStyleIdx="5" presStyleCnt="6"/>
      <dgm:spPr/>
      <dgm:t>
        <a:bodyPr/>
        <a:lstStyle/>
        <a:p>
          <a:endParaRPr lang="es-EC"/>
        </a:p>
      </dgm:t>
    </dgm:pt>
  </dgm:ptLst>
  <dgm:cxnLst>
    <dgm:cxn modelId="{2249AAE2-A590-4349-B624-225A6D9FEBD1}" type="presOf" srcId="{28903174-98B1-4FAE-B5CF-129233D3167E}" destId="{E265B84C-F201-43D6-A186-CBD3F264A275}" srcOrd="0" destOrd="0" presId="urn:microsoft.com/office/officeart/2008/layout/AlternatingHexagons"/>
    <dgm:cxn modelId="{D379C43D-56F9-41C7-B6F3-53D56BEEFC06}" type="presOf" srcId="{3C3BDCAC-5DAB-4228-A4F5-64F51F7D1B11}" destId="{59DF4501-3AC4-4BD1-9EC6-7178DEC6256C}" srcOrd="0" destOrd="0" presId="urn:microsoft.com/office/officeart/2008/layout/AlternatingHexagons"/>
    <dgm:cxn modelId="{694A06FA-FEA1-4A8A-9C8A-912908279FAC}" type="presOf" srcId="{2EE00590-9D58-4541-9CB5-5C311DF0FA3D}" destId="{10826A00-34D9-4A85-A5F2-39C727074EF0}" srcOrd="0" destOrd="0" presId="urn:microsoft.com/office/officeart/2008/layout/AlternatingHexagons"/>
    <dgm:cxn modelId="{E47AE8E2-6EDE-4C93-ADA5-64160A3BF9D8}" srcId="{56225F74-6D83-4AF3-9200-1A9B1D0C5933}" destId="{D2623B21-FB0A-4E94-B75A-48137D1C7CD1}" srcOrd="0" destOrd="0" parTransId="{F1CF9425-F6D1-4E4A-9C59-79E2534AB6CE}" sibTransId="{800205B7-6535-42A4-8C6C-D14D4B36911A}"/>
    <dgm:cxn modelId="{22FC79F2-F4BD-4A23-8084-7B63048BCE8B}" type="presOf" srcId="{E8087593-5344-40AE-981B-D3EB659169E9}" destId="{725FD81C-4B08-4B05-AEEA-AE4E93C4A23A}" srcOrd="0" destOrd="0" presId="urn:microsoft.com/office/officeart/2008/layout/AlternatingHexagons"/>
    <dgm:cxn modelId="{FFC7E1E3-F00F-470F-A8E0-C64DC4EA36F3}" type="presOf" srcId="{A28C7291-758C-4F86-9488-30BB4D1B33FC}" destId="{CF7CC1B1-65FB-4E8C-9D7D-12F2E75D6454}" srcOrd="0" destOrd="0" presId="urn:microsoft.com/office/officeart/2008/layout/AlternatingHexagons"/>
    <dgm:cxn modelId="{693512AC-5CD3-4E3D-8C1F-22286E85492D}" type="presOf" srcId="{56225F74-6D83-4AF3-9200-1A9B1D0C5933}" destId="{7EE67D61-2C1A-47EF-9EFA-93DC38959065}" srcOrd="0" destOrd="0" presId="urn:microsoft.com/office/officeart/2008/layout/AlternatingHexagons"/>
    <dgm:cxn modelId="{B9616354-46F7-4463-8CA0-76FFCF424686}" srcId="{F5AD4202-D101-4B68-B7CB-CECD7CE6F292}" destId="{81742474-734D-4171-BF8A-F5C3A5A1F2F9}" srcOrd="0" destOrd="0" parTransId="{31424A40-2861-4A90-8135-43DAB42D598F}" sibTransId="{2EE00590-9D58-4541-9CB5-5C311DF0FA3D}"/>
    <dgm:cxn modelId="{485DDC63-92EC-40EF-A69C-B18473257A16}" type="presOf" srcId="{F5AD4202-D101-4B68-B7CB-CECD7CE6F292}" destId="{77CA4D37-C69D-4CE2-B1C5-C94A8BF5EC5A}" srcOrd="0" destOrd="0" presId="urn:microsoft.com/office/officeart/2008/layout/AlternatingHexagons"/>
    <dgm:cxn modelId="{0474211C-8476-467E-87E5-FD49D9681408}" type="presOf" srcId="{A76FC42A-2236-4EA4-AD26-CDA416B57D6A}" destId="{A6D3DEBA-FAE6-4FFC-A5BA-23D5B474BFCD}" srcOrd="0" destOrd="0" presId="urn:microsoft.com/office/officeart/2008/layout/AlternatingHexagons"/>
    <dgm:cxn modelId="{6F1E816C-7634-4A87-B361-6AA711157248}" type="presOf" srcId="{D2623B21-FB0A-4E94-B75A-48137D1C7CD1}" destId="{85AD5971-6E59-4693-A876-6E69C232141D}" srcOrd="0" destOrd="0" presId="urn:microsoft.com/office/officeart/2008/layout/AlternatingHexagons"/>
    <dgm:cxn modelId="{19E4D8C3-7464-48C6-9283-12F35AC42DBF}" srcId="{F5AD4202-D101-4B68-B7CB-CECD7CE6F292}" destId="{E8087593-5344-40AE-981B-D3EB659169E9}" srcOrd="2" destOrd="0" parTransId="{FDFAC4BD-3C86-40CF-8D3B-3277A1EBCACA}" sibTransId="{A76FC42A-2236-4EA4-AD26-CDA416B57D6A}"/>
    <dgm:cxn modelId="{E46FFB37-67E6-4C3F-9CFF-4BC26FEF2135}" srcId="{F5AD4202-D101-4B68-B7CB-CECD7CE6F292}" destId="{56225F74-6D83-4AF3-9200-1A9B1D0C5933}" srcOrd="1" destOrd="0" parTransId="{75CF903C-ACA3-46FE-895C-68967040ADAB}" sibTransId="{3C3BDCAC-5DAB-4228-A4F5-64F51F7D1B11}"/>
    <dgm:cxn modelId="{8F2381ED-9D26-4BF2-8026-95545A0B03D2}" type="presOf" srcId="{81742474-734D-4171-BF8A-F5C3A5A1F2F9}" destId="{612ACEEB-4CB5-446A-8216-A240F0730D6B}" srcOrd="0" destOrd="0" presId="urn:microsoft.com/office/officeart/2008/layout/AlternatingHexagons"/>
    <dgm:cxn modelId="{6372B191-6040-429E-88E2-70A04487219E}" srcId="{E8087593-5344-40AE-981B-D3EB659169E9}" destId="{28903174-98B1-4FAE-B5CF-129233D3167E}" srcOrd="0" destOrd="0" parTransId="{F2A572EA-304E-450E-BF74-B05418DE2D0F}" sibTransId="{1EC66E04-580F-4B9A-8BCC-2B171DE4B2BC}"/>
    <dgm:cxn modelId="{6080C91E-D8BC-4E43-A141-34A1FC721E56}" srcId="{81742474-734D-4171-BF8A-F5C3A5A1F2F9}" destId="{A28C7291-758C-4F86-9488-30BB4D1B33FC}" srcOrd="0" destOrd="0" parTransId="{63F8AB35-FBDD-4368-ADFF-8A82712F443A}" sibTransId="{FA67E2A6-3233-4959-9410-2A575EDCBFCF}"/>
    <dgm:cxn modelId="{3A13D48B-0259-4BAB-86C8-539B5E11C18E}" type="presParOf" srcId="{77CA4D37-C69D-4CE2-B1C5-C94A8BF5EC5A}" destId="{E2C77551-3833-4105-92A9-CBDB0B42A72E}" srcOrd="0" destOrd="0" presId="urn:microsoft.com/office/officeart/2008/layout/AlternatingHexagons"/>
    <dgm:cxn modelId="{136571D9-BEE3-4951-A39B-3605B4D44CD0}" type="presParOf" srcId="{E2C77551-3833-4105-92A9-CBDB0B42A72E}" destId="{612ACEEB-4CB5-446A-8216-A240F0730D6B}" srcOrd="0" destOrd="0" presId="urn:microsoft.com/office/officeart/2008/layout/AlternatingHexagons"/>
    <dgm:cxn modelId="{FE5981DF-98AE-491A-B443-9A0F44DC593C}" type="presParOf" srcId="{E2C77551-3833-4105-92A9-CBDB0B42A72E}" destId="{CF7CC1B1-65FB-4E8C-9D7D-12F2E75D6454}" srcOrd="1" destOrd="0" presId="urn:microsoft.com/office/officeart/2008/layout/AlternatingHexagons"/>
    <dgm:cxn modelId="{37AA1A80-A149-4CA4-AA3A-ABCA482017A6}" type="presParOf" srcId="{E2C77551-3833-4105-92A9-CBDB0B42A72E}" destId="{2F2BB209-2AA0-464B-A853-7488414FEAF5}" srcOrd="2" destOrd="0" presId="urn:microsoft.com/office/officeart/2008/layout/AlternatingHexagons"/>
    <dgm:cxn modelId="{B92208F8-A9D5-4767-B70B-B8AB94E00147}" type="presParOf" srcId="{E2C77551-3833-4105-92A9-CBDB0B42A72E}" destId="{79047404-39E8-428E-B0E3-5D76EBCC7F39}" srcOrd="3" destOrd="0" presId="urn:microsoft.com/office/officeart/2008/layout/AlternatingHexagons"/>
    <dgm:cxn modelId="{8668744F-91C2-404C-BB37-3A263EED4F12}" type="presParOf" srcId="{E2C77551-3833-4105-92A9-CBDB0B42A72E}" destId="{10826A00-34D9-4A85-A5F2-39C727074EF0}" srcOrd="4" destOrd="0" presId="urn:microsoft.com/office/officeart/2008/layout/AlternatingHexagons"/>
    <dgm:cxn modelId="{778F0BAE-7398-4C01-99B1-31F8DB3FBBB6}" type="presParOf" srcId="{77CA4D37-C69D-4CE2-B1C5-C94A8BF5EC5A}" destId="{ECA72CF8-03BD-4D66-AF58-B7F063FEE799}" srcOrd="1" destOrd="0" presId="urn:microsoft.com/office/officeart/2008/layout/AlternatingHexagons"/>
    <dgm:cxn modelId="{A20B2E87-0C50-449F-88CB-4665D301F7D7}" type="presParOf" srcId="{77CA4D37-C69D-4CE2-B1C5-C94A8BF5EC5A}" destId="{1FBE5D36-B84E-4FE8-AFEB-F232FA2E7EC2}" srcOrd="2" destOrd="0" presId="urn:microsoft.com/office/officeart/2008/layout/AlternatingHexagons"/>
    <dgm:cxn modelId="{34E6CDE7-DC83-47C8-A46A-BB1A3E029CD4}" type="presParOf" srcId="{1FBE5D36-B84E-4FE8-AFEB-F232FA2E7EC2}" destId="{7EE67D61-2C1A-47EF-9EFA-93DC38959065}" srcOrd="0" destOrd="0" presId="urn:microsoft.com/office/officeart/2008/layout/AlternatingHexagons"/>
    <dgm:cxn modelId="{93D49A2A-663E-4193-8E96-DB95B3407348}" type="presParOf" srcId="{1FBE5D36-B84E-4FE8-AFEB-F232FA2E7EC2}" destId="{85AD5971-6E59-4693-A876-6E69C232141D}" srcOrd="1" destOrd="0" presId="urn:microsoft.com/office/officeart/2008/layout/AlternatingHexagons"/>
    <dgm:cxn modelId="{2E43D4DF-9477-4C65-B9B1-BF62ACC9661F}" type="presParOf" srcId="{1FBE5D36-B84E-4FE8-AFEB-F232FA2E7EC2}" destId="{709CBAB0-1778-4867-9748-DAC45062FD67}" srcOrd="2" destOrd="0" presId="urn:microsoft.com/office/officeart/2008/layout/AlternatingHexagons"/>
    <dgm:cxn modelId="{E561929E-D614-4FA1-A37D-12D8C6E65D6C}" type="presParOf" srcId="{1FBE5D36-B84E-4FE8-AFEB-F232FA2E7EC2}" destId="{6239B6A6-D997-401C-8F44-BD1F0ED0D41F}" srcOrd="3" destOrd="0" presId="urn:microsoft.com/office/officeart/2008/layout/AlternatingHexagons"/>
    <dgm:cxn modelId="{0D70C469-B506-43E7-8641-914BAE2CE6EF}" type="presParOf" srcId="{1FBE5D36-B84E-4FE8-AFEB-F232FA2E7EC2}" destId="{59DF4501-3AC4-4BD1-9EC6-7178DEC6256C}" srcOrd="4" destOrd="0" presId="urn:microsoft.com/office/officeart/2008/layout/AlternatingHexagons"/>
    <dgm:cxn modelId="{09A16943-A471-4E5C-81C3-31478C6222A1}" type="presParOf" srcId="{77CA4D37-C69D-4CE2-B1C5-C94A8BF5EC5A}" destId="{C77A801E-447E-4040-A5E8-2013821F84BF}" srcOrd="3" destOrd="0" presId="urn:microsoft.com/office/officeart/2008/layout/AlternatingHexagons"/>
    <dgm:cxn modelId="{3DAA589E-0980-47DB-9BFE-35B8ABD462FD}" type="presParOf" srcId="{77CA4D37-C69D-4CE2-B1C5-C94A8BF5EC5A}" destId="{1D798C60-C02D-4CB9-B5EC-439DC735AD69}" srcOrd="4" destOrd="0" presId="urn:microsoft.com/office/officeart/2008/layout/AlternatingHexagons"/>
    <dgm:cxn modelId="{2FA23EA0-8A7B-45BB-B4A6-3D048E22780E}" type="presParOf" srcId="{1D798C60-C02D-4CB9-B5EC-439DC735AD69}" destId="{725FD81C-4B08-4B05-AEEA-AE4E93C4A23A}" srcOrd="0" destOrd="0" presId="urn:microsoft.com/office/officeart/2008/layout/AlternatingHexagons"/>
    <dgm:cxn modelId="{F8E1E34E-F07F-434D-AE4C-79831A6A1738}" type="presParOf" srcId="{1D798C60-C02D-4CB9-B5EC-439DC735AD69}" destId="{E265B84C-F201-43D6-A186-CBD3F264A275}" srcOrd="1" destOrd="0" presId="urn:microsoft.com/office/officeart/2008/layout/AlternatingHexagons"/>
    <dgm:cxn modelId="{6132964E-52FA-4165-A497-1B34BCA6194B}" type="presParOf" srcId="{1D798C60-C02D-4CB9-B5EC-439DC735AD69}" destId="{370A2895-0EDF-4269-86A6-30615E2AA92B}" srcOrd="2" destOrd="0" presId="urn:microsoft.com/office/officeart/2008/layout/AlternatingHexagons"/>
    <dgm:cxn modelId="{DAE1DC3D-6FE1-42AB-B76B-ABC3421BE82C}" type="presParOf" srcId="{1D798C60-C02D-4CB9-B5EC-439DC735AD69}" destId="{3692320C-9119-436A-A11E-E0EA1C6061F9}" srcOrd="3" destOrd="0" presId="urn:microsoft.com/office/officeart/2008/layout/AlternatingHexagons"/>
    <dgm:cxn modelId="{026B113C-BFEF-4736-BC35-875C85F05485}" type="presParOf" srcId="{1D798C60-C02D-4CB9-B5EC-439DC735AD69}" destId="{A6D3DEBA-FAE6-4FFC-A5BA-23D5B474BFCD}" srcOrd="4" destOrd="0" presId="urn:microsoft.com/office/officeart/2008/layout/AlternatingHexagon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520443-9C73-411A-8CC7-970CD5791F45}"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C"/>
        </a:p>
      </dgm:t>
    </dgm:pt>
    <dgm:pt modelId="{4E331447-A79A-4140-8AD7-05523F877DCB}">
      <dgm:prSet phldrT="[Texto]"/>
      <dgm:spPr/>
      <dgm:t>
        <a:bodyPr/>
        <a:lstStyle/>
        <a:p>
          <a:r>
            <a:rPr lang="es-ES" dirty="0" smtClean="0"/>
            <a:t>Analizar las variables </a:t>
          </a:r>
          <a:r>
            <a:rPr lang="es-ES" dirty="0" err="1" smtClean="0"/>
            <a:t>multicriterio</a:t>
          </a:r>
          <a:r>
            <a:rPr lang="es-ES" dirty="0" smtClean="0"/>
            <a:t> mediante la priorización de los incidentes *nivel 2* para una mejor distribución de los recursos de las instituciones articuladas del SI ECU 911.</a:t>
          </a:r>
          <a:endParaRPr lang="es-EC" dirty="0"/>
        </a:p>
      </dgm:t>
    </dgm:pt>
    <dgm:pt modelId="{5C52FB8A-560D-468C-8643-C1FAA21D987D}" type="parTrans" cxnId="{F1772609-48B2-4575-A968-320ACCA1C7D4}">
      <dgm:prSet/>
      <dgm:spPr/>
      <dgm:t>
        <a:bodyPr/>
        <a:lstStyle/>
        <a:p>
          <a:endParaRPr lang="es-EC"/>
        </a:p>
      </dgm:t>
    </dgm:pt>
    <dgm:pt modelId="{FA184620-6EF9-4AAF-84BC-9405746F3E84}" type="sibTrans" cxnId="{F1772609-48B2-4575-A968-320ACCA1C7D4}">
      <dgm:prSet/>
      <dgm:spPr/>
      <dgm:t>
        <a:bodyPr/>
        <a:lstStyle/>
        <a:p>
          <a:endParaRPr lang="es-EC"/>
        </a:p>
      </dgm:t>
    </dgm:pt>
    <dgm:pt modelId="{8C5889B9-ACCE-4E70-96A9-95B75BA81586}">
      <dgm:prSet phldrT="[Texto]"/>
      <dgm:spPr/>
      <dgm:t>
        <a:bodyPr/>
        <a:lstStyle/>
        <a:p>
          <a:r>
            <a:rPr lang="es-ES" dirty="0" smtClean="0"/>
            <a:t>Identificar las zonas para el SI ECU 911 mediante la integración de la información cartográfica de las  instituciones articuladas con el uso de herramientas geo informáticas. </a:t>
          </a:r>
          <a:endParaRPr lang="es-EC" dirty="0"/>
        </a:p>
      </dgm:t>
    </dgm:pt>
    <dgm:pt modelId="{0DE2E627-3347-4EFA-902D-EE94F170F7D6}" type="parTrans" cxnId="{13524AB5-E3FC-43ED-A627-C893241ADD64}">
      <dgm:prSet/>
      <dgm:spPr/>
      <dgm:t>
        <a:bodyPr/>
        <a:lstStyle/>
        <a:p>
          <a:endParaRPr lang="es-EC"/>
        </a:p>
      </dgm:t>
    </dgm:pt>
    <dgm:pt modelId="{35A34813-D27E-4C42-8248-B630A3EBC654}" type="sibTrans" cxnId="{13524AB5-E3FC-43ED-A627-C893241ADD64}">
      <dgm:prSet/>
      <dgm:spPr/>
      <dgm:t>
        <a:bodyPr/>
        <a:lstStyle/>
        <a:p>
          <a:endParaRPr lang="es-EC"/>
        </a:p>
      </dgm:t>
    </dgm:pt>
    <dgm:pt modelId="{61555FE1-DCB9-4E3D-9C02-FA10D6BF040D}">
      <dgm:prSet phldrT="[Texto]"/>
      <dgm:spPr/>
      <dgm:t>
        <a:bodyPr/>
        <a:lstStyle/>
        <a:p>
          <a:r>
            <a:rPr lang="es-ES" dirty="0" smtClean="0"/>
            <a:t>Analizar los incidentes de mayor ocurrencia para identificar la zona de prioritaria del Distrito Metropolitano de Quito a fin de aplicar los productos.</a:t>
          </a:r>
          <a:endParaRPr lang="es-EC" dirty="0"/>
        </a:p>
      </dgm:t>
    </dgm:pt>
    <dgm:pt modelId="{C816D7C1-21FB-4B87-B3C3-51789D9EA09B}" type="parTrans" cxnId="{61B698F2-791B-4C6F-8EED-F59CA21FD313}">
      <dgm:prSet/>
      <dgm:spPr/>
      <dgm:t>
        <a:bodyPr/>
        <a:lstStyle/>
        <a:p>
          <a:endParaRPr lang="es-EC"/>
        </a:p>
      </dgm:t>
    </dgm:pt>
    <dgm:pt modelId="{78486E15-0F65-4E61-8D29-854572704A7A}" type="sibTrans" cxnId="{61B698F2-791B-4C6F-8EED-F59CA21FD313}">
      <dgm:prSet/>
      <dgm:spPr/>
      <dgm:t>
        <a:bodyPr/>
        <a:lstStyle/>
        <a:p>
          <a:endParaRPr lang="es-EC"/>
        </a:p>
      </dgm:t>
    </dgm:pt>
    <dgm:pt modelId="{0E6072DA-0589-4FC1-86D8-8EF6744E7B2D}">
      <dgm:prSet phldrT="[Texto]"/>
      <dgm:spPr/>
      <dgm:t>
        <a:bodyPr/>
        <a:lstStyle/>
        <a:p>
          <a:r>
            <a:rPr lang="es-EC" dirty="0" smtClean="0"/>
            <a:t>Determinar la eficiencia y eficacia en la asignación de los recursos en una zona prioritaria del Distrito Metropolitano de Quito en colaboración con el personal del SI ECU 911 mediante la sistematización de los productos</a:t>
          </a:r>
          <a:endParaRPr lang="es-EC" dirty="0"/>
        </a:p>
      </dgm:t>
    </dgm:pt>
    <dgm:pt modelId="{5B4EA951-3E66-4DD2-B089-75018317446F}" type="parTrans" cxnId="{0230D46E-E4C0-4178-A713-3FCFFE0E70B2}">
      <dgm:prSet/>
      <dgm:spPr/>
      <dgm:t>
        <a:bodyPr/>
        <a:lstStyle/>
        <a:p>
          <a:endParaRPr lang="es-EC"/>
        </a:p>
      </dgm:t>
    </dgm:pt>
    <dgm:pt modelId="{86131B59-224F-4E5A-9BD2-429E4840D85A}" type="sibTrans" cxnId="{0230D46E-E4C0-4178-A713-3FCFFE0E70B2}">
      <dgm:prSet/>
      <dgm:spPr/>
      <dgm:t>
        <a:bodyPr/>
        <a:lstStyle/>
        <a:p>
          <a:endParaRPr lang="es-EC"/>
        </a:p>
      </dgm:t>
    </dgm:pt>
    <dgm:pt modelId="{D39C7E2A-1D05-48E3-A0A6-5B7B112DD0F0}" type="pres">
      <dgm:prSet presAssocID="{70520443-9C73-411A-8CC7-970CD5791F45}" presName="Name0" presStyleCnt="0">
        <dgm:presLayoutVars>
          <dgm:chMax val="7"/>
          <dgm:chPref val="7"/>
          <dgm:dir/>
        </dgm:presLayoutVars>
      </dgm:prSet>
      <dgm:spPr/>
      <dgm:t>
        <a:bodyPr/>
        <a:lstStyle/>
        <a:p>
          <a:endParaRPr lang="es-EC"/>
        </a:p>
      </dgm:t>
    </dgm:pt>
    <dgm:pt modelId="{1AF07C20-4D31-4FC2-A093-6E6E16B0882F}" type="pres">
      <dgm:prSet presAssocID="{70520443-9C73-411A-8CC7-970CD5791F45}" presName="Name1" presStyleCnt="0"/>
      <dgm:spPr/>
    </dgm:pt>
    <dgm:pt modelId="{3AD8A616-4DC9-46F9-BE76-813B1B1C1DFA}" type="pres">
      <dgm:prSet presAssocID="{70520443-9C73-411A-8CC7-970CD5791F45}" presName="cycle" presStyleCnt="0"/>
      <dgm:spPr/>
    </dgm:pt>
    <dgm:pt modelId="{0428809E-B6A4-473E-A5A5-2F347B670603}" type="pres">
      <dgm:prSet presAssocID="{70520443-9C73-411A-8CC7-970CD5791F45}" presName="srcNode" presStyleLbl="node1" presStyleIdx="0" presStyleCnt="4"/>
      <dgm:spPr/>
    </dgm:pt>
    <dgm:pt modelId="{928A750E-6A2B-4D76-ADAC-2B0C8326C3E0}" type="pres">
      <dgm:prSet presAssocID="{70520443-9C73-411A-8CC7-970CD5791F45}" presName="conn" presStyleLbl="parChTrans1D2" presStyleIdx="0" presStyleCnt="1"/>
      <dgm:spPr/>
      <dgm:t>
        <a:bodyPr/>
        <a:lstStyle/>
        <a:p>
          <a:endParaRPr lang="es-EC"/>
        </a:p>
      </dgm:t>
    </dgm:pt>
    <dgm:pt modelId="{7F94BEE1-F152-4B5F-B489-BC7DC8729A44}" type="pres">
      <dgm:prSet presAssocID="{70520443-9C73-411A-8CC7-970CD5791F45}" presName="extraNode" presStyleLbl="node1" presStyleIdx="0" presStyleCnt="4"/>
      <dgm:spPr/>
    </dgm:pt>
    <dgm:pt modelId="{5807CD35-E899-4192-9DAA-2A4F8A3C5814}" type="pres">
      <dgm:prSet presAssocID="{70520443-9C73-411A-8CC7-970CD5791F45}" presName="dstNode" presStyleLbl="node1" presStyleIdx="0" presStyleCnt="4"/>
      <dgm:spPr/>
    </dgm:pt>
    <dgm:pt modelId="{FA77EB87-7707-48BE-8B55-064B1FB4CA10}" type="pres">
      <dgm:prSet presAssocID="{4E331447-A79A-4140-8AD7-05523F877DCB}" presName="text_1" presStyleLbl="node1" presStyleIdx="0" presStyleCnt="4">
        <dgm:presLayoutVars>
          <dgm:bulletEnabled val="1"/>
        </dgm:presLayoutVars>
      </dgm:prSet>
      <dgm:spPr/>
      <dgm:t>
        <a:bodyPr/>
        <a:lstStyle/>
        <a:p>
          <a:endParaRPr lang="es-EC"/>
        </a:p>
      </dgm:t>
    </dgm:pt>
    <dgm:pt modelId="{E446D088-29D1-4489-BF2E-0E9C1EDCF92F}" type="pres">
      <dgm:prSet presAssocID="{4E331447-A79A-4140-8AD7-05523F877DCB}" presName="accent_1" presStyleCnt="0"/>
      <dgm:spPr/>
    </dgm:pt>
    <dgm:pt modelId="{051DC9EF-8F2C-4FD9-98BF-638967B5C04E}" type="pres">
      <dgm:prSet presAssocID="{4E331447-A79A-4140-8AD7-05523F877DCB}" presName="accentRepeatNode" presStyleLbl="solidFgAcc1" presStyleIdx="0" presStyleCnt="4"/>
      <dgm:spPr/>
    </dgm:pt>
    <dgm:pt modelId="{48E031A0-9C5A-4E43-BA4A-D75E3BB017CC}" type="pres">
      <dgm:prSet presAssocID="{8C5889B9-ACCE-4E70-96A9-95B75BA81586}" presName="text_2" presStyleLbl="node1" presStyleIdx="1" presStyleCnt="4">
        <dgm:presLayoutVars>
          <dgm:bulletEnabled val="1"/>
        </dgm:presLayoutVars>
      </dgm:prSet>
      <dgm:spPr/>
      <dgm:t>
        <a:bodyPr/>
        <a:lstStyle/>
        <a:p>
          <a:endParaRPr lang="es-EC"/>
        </a:p>
      </dgm:t>
    </dgm:pt>
    <dgm:pt modelId="{762866F6-F35E-4188-A3FF-4262D1A60205}" type="pres">
      <dgm:prSet presAssocID="{8C5889B9-ACCE-4E70-96A9-95B75BA81586}" presName="accent_2" presStyleCnt="0"/>
      <dgm:spPr/>
    </dgm:pt>
    <dgm:pt modelId="{2B7A1032-E757-4AE9-B763-A02DE4A85E34}" type="pres">
      <dgm:prSet presAssocID="{8C5889B9-ACCE-4E70-96A9-95B75BA81586}" presName="accentRepeatNode" presStyleLbl="solidFgAcc1" presStyleIdx="1" presStyleCnt="4"/>
      <dgm:spPr/>
    </dgm:pt>
    <dgm:pt modelId="{B02E6879-3B73-4D09-BCF0-577D5AA98EBD}" type="pres">
      <dgm:prSet presAssocID="{61555FE1-DCB9-4E3D-9C02-FA10D6BF040D}" presName="text_3" presStyleLbl="node1" presStyleIdx="2" presStyleCnt="4">
        <dgm:presLayoutVars>
          <dgm:bulletEnabled val="1"/>
        </dgm:presLayoutVars>
      </dgm:prSet>
      <dgm:spPr/>
      <dgm:t>
        <a:bodyPr/>
        <a:lstStyle/>
        <a:p>
          <a:endParaRPr lang="es-EC"/>
        </a:p>
      </dgm:t>
    </dgm:pt>
    <dgm:pt modelId="{29A53860-C0AF-43F4-9C51-9927DA906F46}" type="pres">
      <dgm:prSet presAssocID="{61555FE1-DCB9-4E3D-9C02-FA10D6BF040D}" presName="accent_3" presStyleCnt="0"/>
      <dgm:spPr/>
    </dgm:pt>
    <dgm:pt modelId="{BC2E1034-FDC6-4605-ADFE-F3F96E3A1ADB}" type="pres">
      <dgm:prSet presAssocID="{61555FE1-DCB9-4E3D-9C02-FA10D6BF040D}" presName="accentRepeatNode" presStyleLbl="solidFgAcc1" presStyleIdx="2" presStyleCnt="4"/>
      <dgm:spPr/>
    </dgm:pt>
    <dgm:pt modelId="{454EE6DC-557B-4926-996E-A06F06877631}" type="pres">
      <dgm:prSet presAssocID="{0E6072DA-0589-4FC1-86D8-8EF6744E7B2D}" presName="text_4" presStyleLbl="node1" presStyleIdx="3" presStyleCnt="4">
        <dgm:presLayoutVars>
          <dgm:bulletEnabled val="1"/>
        </dgm:presLayoutVars>
      </dgm:prSet>
      <dgm:spPr/>
      <dgm:t>
        <a:bodyPr/>
        <a:lstStyle/>
        <a:p>
          <a:endParaRPr lang="es-EC"/>
        </a:p>
      </dgm:t>
    </dgm:pt>
    <dgm:pt modelId="{A729FEC4-D30B-43E4-8404-93FD827BD0EA}" type="pres">
      <dgm:prSet presAssocID="{0E6072DA-0589-4FC1-86D8-8EF6744E7B2D}" presName="accent_4" presStyleCnt="0"/>
      <dgm:spPr/>
    </dgm:pt>
    <dgm:pt modelId="{85D9697E-86A2-4975-8B45-FA8B20DD140A}" type="pres">
      <dgm:prSet presAssocID="{0E6072DA-0589-4FC1-86D8-8EF6744E7B2D}" presName="accentRepeatNode" presStyleLbl="solidFgAcc1" presStyleIdx="3" presStyleCnt="4"/>
      <dgm:spPr/>
    </dgm:pt>
  </dgm:ptLst>
  <dgm:cxnLst>
    <dgm:cxn modelId="{F7621456-B258-4C61-86A8-21F16378E908}" type="presOf" srcId="{8C5889B9-ACCE-4E70-96A9-95B75BA81586}" destId="{48E031A0-9C5A-4E43-BA4A-D75E3BB017CC}" srcOrd="0" destOrd="0" presId="urn:microsoft.com/office/officeart/2008/layout/VerticalCurvedList"/>
    <dgm:cxn modelId="{826153BF-607C-4227-A9C4-C7311730F04F}" type="presOf" srcId="{4E331447-A79A-4140-8AD7-05523F877DCB}" destId="{FA77EB87-7707-48BE-8B55-064B1FB4CA10}" srcOrd="0" destOrd="0" presId="urn:microsoft.com/office/officeart/2008/layout/VerticalCurvedList"/>
    <dgm:cxn modelId="{61B698F2-791B-4C6F-8EED-F59CA21FD313}" srcId="{70520443-9C73-411A-8CC7-970CD5791F45}" destId="{61555FE1-DCB9-4E3D-9C02-FA10D6BF040D}" srcOrd="2" destOrd="0" parTransId="{C816D7C1-21FB-4B87-B3C3-51789D9EA09B}" sibTransId="{78486E15-0F65-4E61-8D29-854572704A7A}"/>
    <dgm:cxn modelId="{7A947DE6-6E14-4109-AAC4-8AA2C88DE929}" type="presOf" srcId="{FA184620-6EF9-4AAF-84BC-9405746F3E84}" destId="{928A750E-6A2B-4D76-ADAC-2B0C8326C3E0}" srcOrd="0" destOrd="0" presId="urn:microsoft.com/office/officeart/2008/layout/VerticalCurvedList"/>
    <dgm:cxn modelId="{F1772609-48B2-4575-A968-320ACCA1C7D4}" srcId="{70520443-9C73-411A-8CC7-970CD5791F45}" destId="{4E331447-A79A-4140-8AD7-05523F877DCB}" srcOrd="0" destOrd="0" parTransId="{5C52FB8A-560D-468C-8643-C1FAA21D987D}" sibTransId="{FA184620-6EF9-4AAF-84BC-9405746F3E84}"/>
    <dgm:cxn modelId="{0230D46E-E4C0-4178-A713-3FCFFE0E70B2}" srcId="{70520443-9C73-411A-8CC7-970CD5791F45}" destId="{0E6072DA-0589-4FC1-86D8-8EF6744E7B2D}" srcOrd="3" destOrd="0" parTransId="{5B4EA951-3E66-4DD2-B089-75018317446F}" sibTransId="{86131B59-224F-4E5A-9BD2-429E4840D85A}"/>
    <dgm:cxn modelId="{13524AB5-E3FC-43ED-A627-C893241ADD64}" srcId="{70520443-9C73-411A-8CC7-970CD5791F45}" destId="{8C5889B9-ACCE-4E70-96A9-95B75BA81586}" srcOrd="1" destOrd="0" parTransId="{0DE2E627-3347-4EFA-902D-EE94F170F7D6}" sibTransId="{35A34813-D27E-4C42-8248-B630A3EBC654}"/>
    <dgm:cxn modelId="{BD79997D-FB80-4D76-AAF9-FD2472B4DE1E}" type="presOf" srcId="{61555FE1-DCB9-4E3D-9C02-FA10D6BF040D}" destId="{B02E6879-3B73-4D09-BCF0-577D5AA98EBD}" srcOrd="0" destOrd="0" presId="urn:microsoft.com/office/officeart/2008/layout/VerticalCurvedList"/>
    <dgm:cxn modelId="{58C290AB-D5BD-4E4D-8F09-F8C6244944F5}" type="presOf" srcId="{0E6072DA-0589-4FC1-86D8-8EF6744E7B2D}" destId="{454EE6DC-557B-4926-996E-A06F06877631}" srcOrd="0" destOrd="0" presId="urn:microsoft.com/office/officeart/2008/layout/VerticalCurvedList"/>
    <dgm:cxn modelId="{8CD3CF81-54C2-486B-9F38-5A207FCFE90C}" type="presOf" srcId="{70520443-9C73-411A-8CC7-970CD5791F45}" destId="{D39C7E2A-1D05-48E3-A0A6-5B7B112DD0F0}" srcOrd="0" destOrd="0" presId="urn:microsoft.com/office/officeart/2008/layout/VerticalCurvedList"/>
    <dgm:cxn modelId="{5BF228F8-FA5A-4C87-B80D-6C297FB12541}" type="presParOf" srcId="{D39C7E2A-1D05-48E3-A0A6-5B7B112DD0F0}" destId="{1AF07C20-4D31-4FC2-A093-6E6E16B0882F}" srcOrd="0" destOrd="0" presId="urn:microsoft.com/office/officeart/2008/layout/VerticalCurvedList"/>
    <dgm:cxn modelId="{89CBC9B5-9843-49DC-B142-21F76CBB664B}" type="presParOf" srcId="{1AF07C20-4D31-4FC2-A093-6E6E16B0882F}" destId="{3AD8A616-4DC9-46F9-BE76-813B1B1C1DFA}" srcOrd="0" destOrd="0" presId="urn:microsoft.com/office/officeart/2008/layout/VerticalCurvedList"/>
    <dgm:cxn modelId="{2FF6DC7B-4BF4-45DD-9BBF-3EA59108E37E}" type="presParOf" srcId="{3AD8A616-4DC9-46F9-BE76-813B1B1C1DFA}" destId="{0428809E-B6A4-473E-A5A5-2F347B670603}" srcOrd="0" destOrd="0" presId="urn:microsoft.com/office/officeart/2008/layout/VerticalCurvedList"/>
    <dgm:cxn modelId="{AE57B7C2-7124-474B-9FE1-53FAED66CF27}" type="presParOf" srcId="{3AD8A616-4DC9-46F9-BE76-813B1B1C1DFA}" destId="{928A750E-6A2B-4D76-ADAC-2B0C8326C3E0}" srcOrd="1" destOrd="0" presId="urn:microsoft.com/office/officeart/2008/layout/VerticalCurvedList"/>
    <dgm:cxn modelId="{8A5238D4-6BF9-45EC-BBA3-25A2DBF20342}" type="presParOf" srcId="{3AD8A616-4DC9-46F9-BE76-813B1B1C1DFA}" destId="{7F94BEE1-F152-4B5F-B489-BC7DC8729A44}" srcOrd="2" destOrd="0" presId="urn:microsoft.com/office/officeart/2008/layout/VerticalCurvedList"/>
    <dgm:cxn modelId="{24A83761-6708-4E56-B3A8-4FBEEB711A1E}" type="presParOf" srcId="{3AD8A616-4DC9-46F9-BE76-813B1B1C1DFA}" destId="{5807CD35-E899-4192-9DAA-2A4F8A3C5814}" srcOrd="3" destOrd="0" presId="urn:microsoft.com/office/officeart/2008/layout/VerticalCurvedList"/>
    <dgm:cxn modelId="{D4BE03D0-8353-49EB-8C8E-F35D1CBECD88}" type="presParOf" srcId="{1AF07C20-4D31-4FC2-A093-6E6E16B0882F}" destId="{FA77EB87-7707-48BE-8B55-064B1FB4CA10}" srcOrd="1" destOrd="0" presId="urn:microsoft.com/office/officeart/2008/layout/VerticalCurvedList"/>
    <dgm:cxn modelId="{249CEB87-FA8B-4EA8-8AEE-04AA22AD0A2B}" type="presParOf" srcId="{1AF07C20-4D31-4FC2-A093-6E6E16B0882F}" destId="{E446D088-29D1-4489-BF2E-0E9C1EDCF92F}" srcOrd="2" destOrd="0" presId="urn:microsoft.com/office/officeart/2008/layout/VerticalCurvedList"/>
    <dgm:cxn modelId="{5790E4D9-69AE-4EBE-806F-04B4F44D2D69}" type="presParOf" srcId="{E446D088-29D1-4489-BF2E-0E9C1EDCF92F}" destId="{051DC9EF-8F2C-4FD9-98BF-638967B5C04E}" srcOrd="0" destOrd="0" presId="urn:microsoft.com/office/officeart/2008/layout/VerticalCurvedList"/>
    <dgm:cxn modelId="{42417C0E-76D4-441A-9F08-7E970D86E784}" type="presParOf" srcId="{1AF07C20-4D31-4FC2-A093-6E6E16B0882F}" destId="{48E031A0-9C5A-4E43-BA4A-D75E3BB017CC}" srcOrd="3" destOrd="0" presId="urn:microsoft.com/office/officeart/2008/layout/VerticalCurvedList"/>
    <dgm:cxn modelId="{8ABB0B7A-F8B0-42D5-ABBE-8DB9844C894D}" type="presParOf" srcId="{1AF07C20-4D31-4FC2-A093-6E6E16B0882F}" destId="{762866F6-F35E-4188-A3FF-4262D1A60205}" srcOrd="4" destOrd="0" presId="urn:microsoft.com/office/officeart/2008/layout/VerticalCurvedList"/>
    <dgm:cxn modelId="{A1B1A901-21AD-4FF4-9289-37142FB86738}" type="presParOf" srcId="{762866F6-F35E-4188-A3FF-4262D1A60205}" destId="{2B7A1032-E757-4AE9-B763-A02DE4A85E34}" srcOrd="0" destOrd="0" presId="urn:microsoft.com/office/officeart/2008/layout/VerticalCurvedList"/>
    <dgm:cxn modelId="{B3434646-21F0-4996-9B64-2CC64D592CD1}" type="presParOf" srcId="{1AF07C20-4D31-4FC2-A093-6E6E16B0882F}" destId="{B02E6879-3B73-4D09-BCF0-577D5AA98EBD}" srcOrd="5" destOrd="0" presId="urn:microsoft.com/office/officeart/2008/layout/VerticalCurvedList"/>
    <dgm:cxn modelId="{E35D490D-352F-4BFD-BA2E-F4988909184C}" type="presParOf" srcId="{1AF07C20-4D31-4FC2-A093-6E6E16B0882F}" destId="{29A53860-C0AF-43F4-9C51-9927DA906F46}" srcOrd="6" destOrd="0" presId="urn:microsoft.com/office/officeart/2008/layout/VerticalCurvedList"/>
    <dgm:cxn modelId="{738D304F-4D95-4A11-BA02-4AC6D4588018}" type="presParOf" srcId="{29A53860-C0AF-43F4-9C51-9927DA906F46}" destId="{BC2E1034-FDC6-4605-ADFE-F3F96E3A1ADB}" srcOrd="0" destOrd="0" presId="urn:microsoft.com/office/officeart/2008/layout/VerticalCurvedList"/>
    <dgm:cxn modelId="{A529F92E-EF79-4C88-8BC5-74385E4C93EF}" type="presParOf" srcId="{1AF07C20-4D31-4FC2-A093-6E6E16B0882F}" destId="{454EE6DC-557B-4926-996E-A06F06877631}" srcOrd="7" destOrd="0" presId="urn:microsoft.com/office/officeart/2008/layout/VerticalCurvedList"/>
    <dgm:cxn modelId="{C1241ECC-AC6A-4D32-886F-D154A74F3B2D}" type="presParOf" srcId="{1AF07C20-4D31-4FC2-A093-6E6E16B0882F}" destId="{A729FEC4-D30B-43E4-8404-93FD827BD0EA}" srcOrd="8" destOrd="0" presId="urn:microsoft.com/office/officeart/2008/layout/VerticalCurvedList"/>
    <dgm:cxn modelId="{C33E3E7F-23A0-474D-9BDB-69C875150E46}" type="presParOf" srcId="{A729FEC4-D30B-43E4-8404-93FD827BD0EA}" destId="{85D9697E-86A2-4975-8B45-FA8B20DD140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6DA156-6771-4ABA-B656-031E4C75CBBF}" type="doc">
      <dgm:prSet loTypeId="urn:microsoft.com/office/officeart/2005/8/layout/StepDownProcess" loCatId="process" qsTypeId="urn:microsoft.com/office/officeart/2005/8/quickstyle/simple1" qsCatId="simple" csTypeId="urn:microsoft.com/office/officeart/2005/8/colors/colorful5" csCatId="colorful" phldr="1"/>
      <dgm:spPr/>
      <dgm:t>
        <a:bodyPr/>
        <a:lstStyle/>
        <a:p>
          <a:endParaRPr lang="es-EC"/>
        </a:p>
      </dgm:t>
    </dgm:pt>
    <dgm:pt modelId="{C98ECDA3-5810-427D-9558-FFBF6C15FD62}">
      <dgm:prSet phldrT="[Texto]"/>
      <dgm:spPr/>
      <dgm:t>
        <a:bodyPr/>
        <a:lstStyle/>
        <a:p>
          <a:r>
            <a:rPr lang="es-EC" dirty="0" smtClean="0"/>
            <a:t>Médico</a:t>
          </a:r>
          <a:endParaRPr lang="es-EC" dirty="0"/>
        </a:p>
      </dgm:t>
    </dgm:pt>
    <dgm:pt modelId="{7780B7A1-1BE9-4743-A696-BE5CB2FBF152}" type="parTrans" cxnId="{8B9F355B-13AD-4318-B76C-74C0A0B44C4E}">
      <dgm:prSet/>
      <dgm:spPr/>
      <dgm:t>
        <a:bodyPr/>
        <a:lstStyle/>
        <a:p>
          <a:endParaRPr lang="es-EC"/>
        </a:p>
      </dgm:t>
    </dgm:pt>
    <dgm:pt modelId="{9B4A1000-61D8-4332-83E6-A92D44767C50}" type="sibTrans" cxnId="{8B9F355B-13AD-4318-B76C-74C0A0B44C4E}">
      <dgm:prSet/>
      <dgm:spPr/>
      <dgm:t>
        <a:bodyPr/>
        <a:lstStyle/>
        <a:p>
          <a:endParaRPr lang="es-EC"/>
        </a:p>
      </dgm:t>
    </dgm:pt>
    <dgm:pt modelId="{07FCE1CE-34BC-41B0-A15A-FBD8B598558F}">
      <dgm:prSet phldrT="[Texto]"/>
      <dgm:spPr/>
      <dgm:t>
        <a:bodyPr/>
        <a:lstStyle/>
        <a:p>
          <a:r>
            <a:rPr lang="es-EC" b="1" i="1" dirty="0" smtClean="0"/>
            <a:t>Protección civil</a:t>
          </a:r>
          <a:endParaRPr lang="es-EC" dirty="0"/>
        </a:p>
      </dgm:t>
    </dgm:pt>
    <dgm:pt modelId="{D9EF29FF-E9A6-497B-A168-DF0267F63684}" type="parTrans" cxnId="{6FB08FB7-52C9-41C8-BD97-ACF5B25BCE59}">
      <dgm:prSet/>
      <dgm:spPr/>
      <dgm:t>
        <a:bodyPr/>
        <a:lstStyle/>
        <a:p>
          <a:endParaRPr lang="es-EC"/>
        </a:p>
      </dgm:t>
    </dgm:pt>
    <dgm:pt modelId="{FBBFE4A7-E274-4395-B99C-5BD12FF2EB32}" type="sibTrans" cxnId="{6FB08FB7-52C9-41C8-BD97-ACF5B25BCE59}">
      <dgm:prSet/>
      <dgm:spPr/>
      <dgm:t>
        <a:bodyPr/>
        <a:lstStyle/>
        <a:p>
          <a:endParaRPr lang="es-EC"/>
        </a:p>
      </dgm:t>
    </dgm:pt>
    <dgm:pt modelId="{110D5F01-A699-4D2A-97A0-CEA282098377}">
      <dgm:prSet phldrT="[Texto]"/>
      <dgm:spPr/>
      <dgm:t>
        <a:bodyPr/>
        <a:lstStyle/>
        <a:p>
          <a:r>
            <a:rPr lang="es-EC" b="1" i="1" dirty="0" smtClean="0"/>
            <a:t>Seguridad</a:t>
          </a:r>
          <a:endParaRPr lang="es-EC" dirty="0"/>
        </a:p>
      </dgm:t>
    </dgm:pt>
    <dgm:pt modelId="{1B5668DE-3FE8-440F-B192-665840534B8B}" type="sibTrans" cxnId="{220680E3-FDBE-4F42-8A9B-C31FE2195DA3}">
      <dgm:prSet/>
      <dgm:spPr/>
      <dgm:t>
        <a:bodyPr/>
        <a:lstStyle/>
        <a:p>
          <a:endParaRPr lang="es-EC"/>
        </a:p>
      </dgm:t>
    </dgm:pt>
    <dgm:pt modelId="{E2D2754A-A7AB-4883-B3EC-E0ECA62E555C}" type="parTrans" cxnId="{220680E3-FDBE-4F42-8A9B-C31FE2195DA3}">
      <dgm:prSet/>
      <dgm:spPr/>
      <dgm:t>
        <a:bodyPr/>
        <a:lstStyle/>
        <a:p>
          <a:endParaRPr lang="es-EC"/>
        </a:p>
      </dgm:t>
    </dgm:pt>
    <dgm:pt modelId="{DF45E582-C1C7-4851-9D49-2B43D7DC8A95}">
      <dgm:prSet phldrT="[Texto]"/>
      <dgm:spPr/>
      <dgm:t>
        <a:bodyPr/>
        <a:lstStyle/>
        <a:p>
          <a:r>
            <a:rPr lang="es-EC" dirty="0" smtClean="0"/>
            <a:t>Servicios públicos</a:t>
          </a:r>
          <a:endParaRPr lang="es-EC" dirty="0"/>
        </a:p>
      </dgm:t>
    </dgm:pt>
    <dgm:pt modelId="{B1B55243-5B78-407F-BD10-012FBFDDC9B6}" type="parTrans" cxnId="{E28A49C9-EF33-4189-B9DF-13FB4C482356}">
      <dgm:prSet/>
      <dgm:spPr/>
      <dgm:t>
        <a:bodyPr/>
        <a:lstStyle/>
        <a:p>
          <a:endParaRPr lang="es-EC"/>
        </a:p>
      </dgm:t>
    </dgm:pt>
    <dgm:pt modelId="{CC6BCFAB-3CCA-4743-A0FE-FBD1E35436CA}" type="sibTrans" cxnId="{E28A49C9-EF33-4189-B9DF-13FB4C482356}">
      <dgm:prSet/>
      <dgm:spPr/>
      <dgm:t>
        <a:bodyPr/>
        <a:lstStyle/>
        <a:p>
          <a:endParaRPr lang="es-EC"/>
        </a:p>
      </dgm:t>
    </dgm:pt>
    <dgm:pt modelId="{9207E453-257D-4512-A271-82A9548FD03A}">
      <dgm:prSet phldrT="[Texto]"/>
      <dgm:spPr/>
      <dgm:t>
        <a:bodyPr/>
        <a:lstStyle/>
        <a:p>
          <a:r>
            <a:rPr lang="es-EC" b="1" i="1" dirty="0" smtClean="0"/>
            <a:t>Asistencia</a:t>
          </a:r>
          <a:endParaRPr lang="es-EC" dirty="0"/>
        </a:p>
      </dgm:t>
    </dgm:pt>
    <dgm:pt modelId="{FF782314-25EE-4A6F-9AA8-027828D3972F}" type="parTrans" cxnId="{33C20A3E-344E-40B6-9C96-C928505309D8}">
      <dgm:prSet/>
      <dgm:spPr/>
      <dgm:t>
        <a:bodyPr/>
        <a:lstStyle/>
        <a:p>
          <a:endParaRPr lang="es-EC"/>
        </a:p>
      </dgm:t>
    </dgm:pt>
    <dgm:pt modelId="{D9843115-A411-443E-8B5F-D84AFE949BE1}" type="sibTrans" cxnId="{33C20A3E-344E-40B6-9C96-C928505309D8}">
      <dgm:prSet/>
      <dgm:spPr/>
      <dgm:t>
        <a:bodyPr/>
        <a:lstStyle/>
        <a:p>
          <a:endParaRPr lang="es-EC"/>
        </a:p>
      </dgm:t>
    </dgm:pt>
    <dgm:pt modelId="{A9434444-B30F-4033-B61A-55D6CEA3352A}">
      <dgm:prSet phldrT="[Texto]"/>
      <dgm:spPr/>
      <dgm:t>
        <a:bodyPr/>
        <a:lstStyle/>
        <a:p>
          <a:r>
            <a:rPr lang="es-EC" dirty="0" smtClean="0"/>
            <a:t>Otros Servicios</a:t>
          </a:r>
          <a:endParaRPr lang="es-EC" dirty="0"/>
        </a:p>
      </dgm:t>
    </dgm:pt>
    <dgm:pt modelId="{63037C47-1304-455B-BDA9-C042A8E8A4CE}" type="parTrans" cxnId="{09644ABE-9A59-48A1-97BB-3CC84251C866}">
      <dgm:prSet/>
      <dgm:spPr/>
      <dgm:t>
        <a:bodyPr/>
        <a:lstStyle/>
        <a:p>
          <a:endParaRPr lang="es-EC"/>
        </a:p>
      </dgm:t>
    </dgm:pt>
    <dgm:pt modelId="{F3FECB72-8D32-4812-BCAD-C398B5DE2A99}" type="sibTrans" cxnId="{09644ABE-9A59-48A1-97BB-3CC84251C866}">
      <dgm:prSet/>
      <dgm:spPr/>
      <dgm:t>
        <a:bodyPr/>
        <a:lstStyle/>
        <a:p>
          <a:endParaRPr lang="es-EC"/>
        </a:p>
      </dgm:t>
    </dgm:pt>
    <dgm:pt modelId="{46289292-C06D-464B-9A89-2A8557112CCF}">
      <dgm:prSet phldrT="[Texto]"/>
      <dgm:spPr/>
      <dgm:t>
        <a:bodyPr/>
        <a:lstStyle/>
        <a:p>
          <a:endParaRPr lang="es-EC" dirty="0"/>
        </a:p>
      </dgm:t>
    </dgm:pt>
    <dgm:pt modelId="{2DB2438D-1DDD-4499-BEC7-2EEF5BD3C6B3}" type="parTrans" cxnId="{D747F1E1-C995-499F-A33F-E4FC75C50E51}">
      <dgm:prSet/>
      <dgm:spPr/>
      <dgm:t>
        <a:bodyPr/>
        <a:lstStyle/>
        <a:p>
          <a:endParaRPr lang="es-EC"/>
        </a:p>
      </dgm:t>
    </dgm:pt>
    <dgm:pt modelId="{43EF834B-E377-4461-A158-990BBF334C11}" type="sibTrans" cxnId="{D747F1E1-C995-499F-A33F-E4FC75C50E51}">
      <dgm:prSet/>
      <dgm:spPr/>
      <dgm:t>
        <a:bodyPr/>
        <a:lstStyle/>
        <a:p>
          <a:endParaRPr lang="es-EC"/>
        </a:p>
      </dgm:t>
    </dgm:pt>
    <dgm:pt modelId="{1E20BCC7-ADC0-4357-9ED1-83A025465263}">
      <dgm:prSet phldrT="[Texto]"/>
      <dgm:spPr/>
      <dgm:t>
        <a:bodyPr/>
        <a:lstStyle/>
        <a:p>
          <a:endParaRPr lang="es-EC" dirty="0"/>
        </a:p>
      </dgm:t>
    </dgm:pt>
    <dgm:pt modelId="{CBC4EE04-0EA0-410E-8F00-0DD7D14F70C2}" type="parTrans" cxnId="{439269B7-DAF8-4912-B351-41308E9EF532}">
      <dgm:prSet/>
      <dgm:spPr/>
      <dgm:t>
        <a:bodyPr/>
        <a:lstStyle/>
        <a:p>
          <a:endParaRPr lang="es-EC"/>
        </a:p>
      </dgm:t>
    </dgm:pt>
    <dgm:pt modelId="{AD41D041-27F8-4BAA-B4B2-401DEC435AAC}" type="sibTrans" cxnId="{439269B7-DAF8-4912-B351-41308E9EF532}">
      <dgm:prSet/>
      <dgm:spPr/>
      <dgm:t>
        <a:bodyPr/>
        <a:lstStyle/>
        <a:p>
          <a:endParaRPr lang="es-EC"/>
        </a:p>
      </dgm:t>
    </dgm:pt>
    <dgm:pt modelId="{E93898FC-E551-4D82-82F2-594CA98D58FD}" type="pres">
      <dgm:prSet presAssocID="{016DA156-6771-4ABA-B656-031E4C75CBBF}" presName="rootnode" presStyleCnt="0">
        <dgm:presLayoutVars>
          <dgm:chMax/>
          <dgm:chPref/>
          <dgm:dir/>
          <dgm:animLvl val="lvl"/>
        </dgm:presLayoutVars>
      </dgm:prSet>
      <dgm:spPr/>
      <dgm:t>
        <a:bodyPr/>
        <a:lstStyle/>
        <a:p>
          <a:endParaRPr lang="es-EC"/>
        </a:p>
      </dgm:t>
    </dgm:pt>
    <dgm:pt modelId="{597C0392-4256-41FD-A3C9-4C2661F648FB}" type="pres">
      <dgm:prSet presAssocID="{C98ECDA3-5810-427D-9558-FFBF6C15FD62}" presName="composite" presStyleCnt="0"/>
      <dgm:spPr/>
    </dgm:pt>
    <dgm:pt modelId="{C901EE16-02E0-4C9D-B282-A2E5027EB3D1}" type="pres">
      <dgm:prSet presAssocID="{C98ECDA3-5810-427D-9558-FFBF6C15FD62}" presName="bentUpArrow1" presStyleLbl="alignImgPlace1" presStyleIdx="0" presStyleCnt="5"/>
      <dgm:spPr/>
    </dgm:pt>
    <dgm:pt modelId="{DAFD5505-7084-4566-8429-1BE17C287A61}" type="pres">
      <dgm:prSet presAssocID="{C98ECDA3-5810-427D-9558-FFBF6C15FD62}" presName="ParentText" presStyleLbl="node1" presStyleIdx="0" presStyleCnt="6">
        <dgm:presLayoutVars>
          <dgm:chMax val="1"/>
          <dgm:chPref val="1"/>
          <dgm:bulletEnabled val="1"/>
        </dgm:presLayoutVars>
      </dgm:prSet>
      <dgm:spPr/>
      <dgm:t>
        <a:bodyPr/>
        <a:lstStyle/>
        <a:p>
          <a:endParaRPr lang="es-EC"/>
        </a:p>
      </dgm:t>
    </dgm:pt>
    <dgm:pt modelId="{54B7757D-B555-4868-8976-464A38BD3E67}" type="pres">
      <dgm:prSet presAssocID="{C98ECDA3-5810-427D-9558-FFBF6C15FD62}" presName="ChildText" presStyleLbl="revTx" presStyleIdx="0" presStyleCnt="5" custScaleX="219659" custLinFactX="83801" custLinFactNeighborX="100000" custLinFactNeighborY="2316">
        <dgm:presLayoutVars>
          <dgm:chMax val="0"/>
          <dgm:chPref val="0"/>
          <dgm:bulletEnabled val="1"/>
        </dgm:presLayoutVars>
      </dgm:prSet>
      <dgm:spPr/>
      <dgm:t>
        <a:bodyPr/>
        <a:lstStyle/>
        <a:p>
          <a:endParaRPr lang="es-EC"/>
        </a:p>
      </dgm:t>
    </dgm:pt>
    <dgm:pt modelId="{B1FAF803-9BBF-4F41-B33B-2B661B0F548E}" type="pres">
      <dgm:prSet presAssocID="{9B4A1000-61D8-4332-83E6-A92D44767C50}" presName="sibTrans" presStyleCnt="0"/>
      <dgm:spPr/>
    </dgm:pt>
    <dgm:pt modelId="{B2E47857-8D5A-4D1C-8A29-4BEEB314AE89}" type="pres">
      <dgm:prSet presAssocID="{07FCE1CE-34BC-41B0-A15A-FBD8B598558F}" presName="composite" presStyleCnt="0"/>
      <dgm:spPr/>
    </dgm:pt>
    <dgm:pt modelId="{3114FC92-7594-4380-AEBF-9EA6F2B0CE0C}" type="pres">
      <dgm:prSet presAssocID="{07FCE1CE-34BC-41B0-A15A-FBD8B598558F}" presName="bentUpArrow1" presStyleLbl="alignImgPlace1" presStyleIdx="1" presStyleCnt="5"/>
      <dgm:spPr/>
    </dgm:pt>
    <dgm:pt modelId="{F62F0DC8-D430-400B-8228-8977F645300B}" type="pres">
      <dgm:prSet presAssocID="{07FCE1CE-34BC-41B0-A15A-FBD8B598558F}" presName="ParentText" presStyleLbl="node1" presStyleIdx="1" presStyleCnt="6">
        <dgm:presLayoutVars>
          <dgm:chMax val="1"/>
          <dgm:chPref val="1"/>
          <dgm:bulletEnabled val="1"/>
        </dgm:presLayoutVars>
      </dgm:prSet>
      <dgm:spPr/>
      <dgm:t>
        <a:bodyPr/>
        <a:lstStyle/>
        <a:p>
          <a:endParaRPr lang="es-EC"/>
        </a:p>
      </dgm:t>
    </dgm:pt>
    <dgm:pt modelId="{557663A7-6070-42C6-B445-A7943FBBCC68}" type="pres">
      <dgm:prSet presAssocID="{07FCE1CE-34BC-41B0-A15A-FBD8B598558F}" presName="ChildText" presStyleLbl="revTx" presStyleIdx="1" presStyleCnt="5">
        <dgm:presLayoutVars>
          <dgm:chMax val="0"/>
          <dgm:chPref val="0"/>
          <dgm:bulletEnabled val="1"/>
        </dgm:presLayoutVars>
      </dgm:prSet>
      <dgm:spPr/>
      <dgm:t>
        <a:bodyPr/>
        <a:lstStyle/>
        <a:p>
          <a:endParaRPr lang="es-EC"/>
        </a:p>
      </dgm:t>
    </dgm:pt>
    <dgm:pt modelId="{85BD1D38-6B00-491A-9136-09913D1A928A}" type="pres">
      <dgm:prSet presAssocID="{FBBFE4A7-E274-4395-B99C-5BD12FF2EB32}" presName="sibTrans" presStyleCnt="0"/>
      <dgm:spPr/>
    </dgm:pt>
    <dgm:pt modelId="{5DB885F7-AC82-439C-AF79-6AB8B5E742E3}" type="pres">
      <dgm:prSet presAssocID="{110D5F01-A699-4D2A-97A0-CEA282098377}" presName="composite" presStyleCnt="0"/>
      <dgm:spPr/>
    </dgm:pt>
    <dgm:pt modelId="{2FA91603-E8E8-4358-BDE3-E5356269E301}" type="pres">
      <dgm:prSet presAssocID="{110D5F01-A699-4D2A-97A0-CEA282098377}" presName="bentUpArrow1" presStyleLbl="alignImgPlace1" presStyleIdx="2" presStyleCnt="5"/>
      <dgm:spPr/>
    </dgm:pt>
    <dgm:pt modelId="{4D0CBBB4-F277-4AA6-95FB-356E52F5CAE4}" type="pres">
      <dgm:prSet presAssocID="{110D5F01-A699-4D2A-97A0-CEA282098377}" presName="ParentText" presStyleLbl="node1" presStyleIdx="2" presStyleCnt="6">
        <dgm:presLayoutVars>
          <dgm:chMax val="1"/>
          <dgm:chPref val="1"/>
          <dgm:bulletEnabled val="1"/>
        </dgm:presLayoutVars>
      </dgm:prSet>
      <dgm:spPr/>
      <dgm:t>
        <a:bodyPr/>
        <a:lstStyle/>
        <a:p>
          <a:endParaRPr lang="es-EC"/>
        </a:p>
      </dgm:t>
    </dgm:pt>
    <dgm:pt modelId="{D131387B-8D07-4137-88BE-50E0A68D809C}" type="pres">
      <dgm:prSet presAssocID="{110D5F01-A699-4D2A-97A0-CEA282098377}" presName="ChildText" presStyleLbl="revTx" presStyleIdx="2" presStyleCnt="5">
        <dgm:presLayoutVars>
          <dgm:chMax val="0"/>
          <dgm:chPref val="0"/>
          <dgm:bulletEnabled val="1"/>
        </dgm:presLayoutVars>
      </dgm:prSet>
      <dgm:spPr/>
      <dgm:t>
        <a:bodyPr/>
        <a:lstStyle/>
        <a:p>
          <a:endParaRPr lang="es-EC"/>
        </a:p>
      </dgm:t>
    </dgm:pt>
    <dgm:pt modelId="{2B7C34FB-8F43-4108-941D-84AF95111E9E}" type="pres">
      <dgm:prSet presAssocID="{1B5668DE-3FE8-440F-B192-665840534B8B}" presName="sibTrans" presStyleCnt="0"/>
      <dgm:spPr/>
    </dgm:pt>
    <dgm:pt modelId="{88B9A939-5BBF-4A4E-9736-4B1644B3B355}" type="pres">
      <dgm:prSet presAssocID="{DF45E582-C1C7-4851-9D49-2B43D7DC8A95}" presName="composite" presStyleCnt="0"/>
      <dgm:spPr/>
    </dgm:pt>
    <dgm:pt modelId="{4CCA4F49-8068-434F-AD59-820FFFB16BFC}" type="pres">
      <dgm:prSet presAssocID="{DF45E582-C1C7-4851-9D49-2B43D7DC8A95}" presName="bentUpArrow1" presStyleLbl="alignImgPlace1" presStyleIdx="3" presStyleCnt="5"/>
      <dgm:spPr/>
    </dgm:pt>
    <dgm:pt modelId="{5C933D61-FDBC-4898-B543-872667E76B48}" type="pres">
      <dgm:prSet presAssocID="{DF45E582-C1C7-4851-9D49-2B43D7DC8A95}" presName="ParentText" presStyleLbl="node1" presStyleIdx="3" presStyleCnt="6">
        <dgm:presLayoutVars>
          <dgm:chMax val="1"/>
          <dgm:chPref val="1"/>
          <dgm:bulletEnabled val="1"/>
        </dgm:presLayoutVars>
      </dgm:prSet>
      <dgm:spPr/>
      <dgm:t>
        <a:bodyPr/>
        <a:lstStyle/>
        <a:p>
          <a:endParaRPr lang="es-EC"/>
        </a:p>
      </dgm:t>
    </dgm:pt>
    <dgm:pt modelId="{19CA3222-EDDF-4960-8ED8-966AFEF56C17}" type="pres">
      <dgm:prSet presAssocID="{DF45E582-C1C7-4851-9D49-2B43D7DC8A95}" presName="ChildText" presStyleLbl="revTx" presStyleIdx="3" presStyleCnt="5">
        <dgm:presLayoutVars>
          <dgm:chMax val="0"/>
          <dgm:chPref val="0"/>
          <dgm:bulletEnabled val="1"/>
        </dgm:presLayoutVars>
      </dgm:prSet>
      <dgm:spPr/>
      <dgm:t>
        <a:bodyPr/>
        <a:lstStyle/>
        <a:p>
          <a:endParaRPr lang="es-EC"/>
        </a:p>
      </dgm:t>
    </dgm:pt>
    <dgm:pt modelId="{83DC541F-8A3A-4D5D-8946-B15F2F5ED664}" type="pres">
      <dgm:prSet presAssocID="{CC6BCFAB-3CCA-4743-A0FE-FBD1E35436CA}" presName="sibTrans" presStyleCnt="0"/>
      <dgm:spPr/>
    </dgm:pt>
    <dgm:pt modelId="{6B01F858-4E0E-4CEF-90A9-D020B7F220BB}" type="pres">
      <dgm:prSet presAssocID="{9207E453-257D-4512-A271-82A9548FD03A}" presName="composite" presStyleCnt="0"/>
      <dgm:spPr/>
    </dgm:pt>
    <dgm:pt modelId="{60108E86-DF3F-4459-A7B1-9B2C5FA69F06}" type="pres">
      <dgm:prSet presAssocID="{9207E453-257D-4512-A271-82A9548FD03A}" presName="bentUpArrow1" presStyleLbl="alignImgPlace1" presStyleIdx="4" presStyleCnt="5"/>
      <dgm:spPr/>
    </dgm:pt>
    <dgm:pt modelId="{74E7515E-3634-4C1D-B799-E749993ED7FA}" type="pres">
      <dgm:prSet presAssocID="{9207E453-257D-4512-A271-82A9548FD03A}" presName="ParentText" presStyleLbl="node1" presStyleIdx="4" presStyleCnt="6">
        <dgm:presLayoutVars>
          <dgm:chMax val="1"/>
          <dgm:chPref val="1"/>
          <dgm:bulletEnabled val="1"/>
        </dgm:presLayoutVars>
      </dgm:prSet>
      <dgm:spPr/>
      <dgm:t>
        <a:bodyPr/>
        <a:lstStyle/>
        <a:p>
          <a:endParaRPr lang="es-EC"/>
        </a:p>
      </dgm:t>
    </dgm:pt>
    <dgm:pt modelId="{2BF46FDE-94B3-4AB8-9403-7EAFA9F0B1AA}" type="pres">
      <dgm:prSet presAssocID="{9207E453-257D-4512-A271-82A9548FD03A}" presName="ChildText" presStyleLbl="revTx" presStyleIdx="4" presStyleCnt="5">
        <dgm:presLayoutVars>
          <dgm:chMax val="0"/>
          <dgm:chPref val="0"/>
          <dgm:bulletEnabled val="1"/>
        </dgm:presLayoutVars>
      </dgm:prSet>
      <dgm:spPr/>
      <dgm:t>
        <a:bodyPr/>
        <a:lstStyle/>
        <a:p>
          <a:endParaRPr lang="es-EC"/>
        </a:p>
      </dgm:t>
    </dgm:pt>
    <dgm:pt modelId="{6BAC5C21-DCB8-4A9E-8E26-C23F3508A207}" type="pres">
      <dgm:prSet presAssocID="{D9843115-A411-443E-8B5F-D84AFE949BE1}" presName="sibTrans" presStyleCnt="0"/>
      <dgm:spPr/>
    </dgm:pt>
    <dgm:pt modelId="{1094D962-D591-42AB-93D7-9FA0BB1EA405}" type="pres">
      <dgm:prSet presAssocID="{A9434444-B30F-4033-B61A-55D6CEA3352A}" presName="composite" presStyleCnt="0"/>
      <dgm:spPr/>
    </dgm:pt>
    <dgm:pt modelId="{964E6BAF-3380-4267-82C8-220C8326D4C9}" type="pres">
      <dgm:prSet presAssocID="{A9434444-B30F-4033-B61A-55D6CEA3352A}" presName="ParentText" presStyleLbl="node1" presStyleIdx="5" presStyleCnt="6">
        <dgm:presLayoutVars>
          <dgm:chMax val="1"/>
          <dgm:chPref val="1"/>
          <dgm:bulletEnabled val="1"/>
        </dgm:presLayoutVars>
      </dgm:prSet>
      <dgm:spPr/>
      <dgm:t>
        <a:bodyPr/>
        <a:lstStyle/>
        <a:p>
          <a:endParaRPr lang="es-EC"/>
        </a:p>
      </dgm:t>
    </dgm:pt>
  </dgm:ptLst>
  <dgm:cxnLst>
    <dgm:cxn modelId="{EB412AC7-3C31-4F2B-8F65-6A9059AB1EE3}" type="presOf" srcId="{9207E453-257D-4512-A271-82A9548FD03A}" destId="{74E7515E-3634-4C1D-B799-E749993ED7FA}" srcOrd="0" destOrd="0" presId="urn:microsoft.com/office/officeart/2005/8/layout/StepDownProcess"/>
    <dgm:cxn modelId="{CA0F7AFD-9BA6-403E-A771-94B01E7759E7}" type="presOf" srcId="{46289292-C06D-464B-9A89-2A8557112CCF}" destId="{19CA3222-EDDF-4960-8ED8-966AFEF56C17}" srcOrd="0" destOrd="0" presId="urn:microsoft.com/office/officeart/2005/8/layout/StepDownProcess"/>
    <dgm:cxn modelId="{060D71B6-4C1D-457D-A701-B719D888DA72}" type="presOf" srcId="{DF45E582-C1C7-4851-9D49-2B43D7DC8A95}" destId="{5C933D61-FDBC-4898-B543-872667E76B48}" srcOrd="0" destOrd="0" presId="urn:microsoft.com/office/officeart/2005/8/layout/StepDownProcess"/>
    <dgm:cxn modelId="{67A5D8A9-4CF5-4DDD-923C-F3D80C99C22F}" type="presOf" srcId="{110D5F01-A699-4D2A-97A0-CEA282098377}" destId="{4D0CBBB4-F277-4AA6-95FB-356E52F5CAE4}" srcOrd="0" destOrd="0" presId="urn:microsoft.com/office/officeart/2005/8/layout/StepDownProcess"/>
    <dgm:cxn modelId="{E28A49C9-EF33-4189-B9DF-13FB4C482356}" srcId="{016DA156-6771-4ABA-B656-031E4C75CBBF}" destId="{DF45E582-C1C7-4851-9D49-2B43D7DC8A95}" srcOrd="3" destOrd="0" parTransId="{B1B55243-5B78-407F-BD10-012FBFDDC9B6}" sibTransId="{CC6BCFAB-3CCA-4743-A0FE-FBD1E35436CA}"/>
    <dgm:cxn modelId="{B44DC341-72D4-49A6-9B91-449DD6761AA1}" type="presOf" srcId="{1E20BCC7-ADC0-4357-9ED1-83A025465263}" destId="{2BF46FDE-94B3-4AB8-9403-7EAFA9F0B1AA}" srcOrd="0" destOrd="0" presId="urn:microsoft.com/office/officeart/2005/8/layout/StepDownProcess"/>
    <dgm:cxn modelId="{5112E93B-5C7C-4945-AA7F-36EC12356D56}" type="presOf" srcId="{016DA156-6771-4ABA-B656-031E4C75CBBF}" destId="{E93898FC-E551-4D82-82F2-594CA98D58FD}" srcOrd="0" destOrd="0" presId="urn:microsoft.com/office/officeart/2005/8/layout/StepDownProcess"/>
    <dgm:cxn modelId="{1E54A067-1831-4E97-A635-3D049D8520E9}" type="presOf" srcId="{A9434444-B30F-4033-B61A-55D6CEA3352A}" destId="{964E6BAF-3380-4267-82C8-220C8326D4C9}" srcOrd="0" destOrd="0" presId="urn:microsoft.com/office/officeart/2005/8/layout/StepDownProcess"/>
    <dgm:cxn modelId="{726EC08A-5128-4160-8454-36BD459B3CF7}" type="presOf" srcId="{07FCE1CE-34BC-41B0-A15A-FBD8B598558F}" destId="{F62F0DC8-D430-400B-8228-8977F645300B}" srcOrd="0" destOrd="0" presId="urn:microsoft.com/office/officeart/2005/8/layout/StepDownProcess"/>
    <dgm:cxn modelId="{6FB08FB7-52C9-41C8-BD97-ACF5B25BCE59}" srcId="{016DA156-6771-4ABA-B656-031E4C75CBBF}" destId="{07FCE1CE-34BC-41B0-A15A-FBD8B598558F}" srcOrd="1" destOrd="0" parTransId="{D9EF29FF-E9A6-497B-A168-DF0267F63684}" sibTransId="{FBBFE4A7-E274-4395-B99C-5BD12FF2EB32}"/>
    <dgm:cxn modelId="{0301AAA1-74A3-466B-9AD0-1C65FB97ACD1}" type="presOf" srcId="{C98ECDA3-5810-427D-9558-FFBF6C15FD62}" destId="{DAFD5505-7084-4566-8429-1BE17C287A61}" srcOrd="0" destOrd="0" presId="urn:microsoft.com/office/officeart/2005/8/layout/StepDownProcess"/>
    <dgm:cxn modelId="{439269B7-DAF8-4912-B351-41308E9EF532}" srcId="{9207E453-257D-4512-A271-82A9548FD03A}" destId="{1E20BCC7-ADC0-4357-9ED1-83A025465263}" srcOrd="0" destOrd="0" parTransId="{CBC4EE04-0EA0-410E-8F00-0DD7D14F70C2}" sibTransId="{AD41D041-27F8-4BAA-B4B2-401DEC435AAC}"/>
    <dgm:cxn modelId="{33C20A3E-344E-40B6-9C96-C928505309D8}" srcId="{016DA156-6771-4ABA-B656-031E4C75CBBF}" destId="{9207E453-257D-4512-A271-82A9548FD03A}" srcOrd="4" destOrd="0" parTransId="{FF782314-25EE-4A6F-9AA8-027828D3972F}" sibTransId="{D9843115-A411-443E-8B5F-D84AFE949BE1}"/>
    <dgm:cxn modelId="{220680E3-FDBE-4F42-8A9B-C31FE2195DA3}" srcId="{016DA156-6771-4ABA-B656-031E4C75CBBF}" destId="{110D5F01-A699-4D2A-97A0-CEA282098377}" srcOrd="2" destOrd="0" parTransId="{E2D2754A-A7AB-4883-B3EC-E0ECA62E555C}" sibTransId="{1B5668DE-3FE8-440F-B192-665840534B8B}"/>
    <dgm:cxn modelId="{8B9F355B-13AD-4318-B76C-74C0A0B44C4E}" srcId="{016DA156-6771-4ABA-B656-031E4C75CBBF}" destId="{C98ECDA3-5810-427D-9558-FFBF6C15FD62}" srcOrd="0" destOrd="0" parTransId="{7780B7A1-1BE9-4743-A696-BE5CB2FBF152}" sibTransId="{9B4A1000-61D8-4332-83E6-A92D44767C50}"/>
    <dgm:cxn modelId="{09644ABE-9A59-48A1-97BB-3CC84251C866}" srcId="{016DA156-6771-4ABA-B656-031E4C75CBBF}" destId="{A9434444-B30F-4033-B61A-55D6CEA3352A}" srcOrd="5" destOrd="0" parTransId="{63037C47-1304-455B-BDA9-C042A8E8A4CE}" sibTransId="{F3FECB72-8D32-4812-BCAD-C398B5DE2A99}"/>
    <dgm:cxn modelId="{D747F1E1-C995-499F-A33F-E4FC75C50E51}" srcId="{DF45E582-C1C7-4851-9D49-2B43D7DC8A95}" destId="{46289292-C06D-464B-9A89-2A8557112CCF}" srcOrd="0" destOrd="0" parTransId="{2DB2438D-1DDD-4499-BEC7-2EEF5BD3C6B3}" sibTransId="{43EF834B-E377-4461-A158-990BBF334C11}"/>
    <dgm:cxn modelId="{8A30AA48-F26E-4B5E-89ED-3462D785757A}" type="presParOf" srcId="{E93898FC-E551-4D82-82F2-594CA98D58FD}" destId="{597C0392-4256-41FD-A3C9-4C2661F648FB}" srcOrd="0" destOrd="0" presId="urn:microsoft.com/office/officeart/2005/8/layout/StepDownProcess"/>
    <dgm:cxn modelId="{3AD4DF8B-466B-4B62-83ED-14DDEA9FD6C7}" type="presParOf" srcId="{597C0392-4256-41FD-A3C9-4C2661F648FB}" destId="{C901EE16-02E0-4C9D-B282-A2E5027EB3D1}" srcOrd="0" destOrd="0" presId="urn:microsoft.com/office/officeart/2005/8/layout/StepDownProcess"/>
    <dgm:cxn modelId="{5467D6DC-5A42-43B1-B1C6-A12449D1F6E1}" type="presParOf" srcId="{597C0392-4256-41FD-A3C9-4C2661F648FB}" destId="{DAFD5505-7084-4566-8429-1BE17C287A61}" srcOrd="1" destOrd="0" presId="urn:microsoft.com/office/officeart/2005/8/layout/StepDownProcess"/>
    <dgm:cxn modelId="{F68C7CEA-A101-4935-9B0B-2F11177AFB13}" type="presParOf" srcId="{597C0392-4256-41FD-A3C9-4C2661F648FB}" destId="{54B7757D-B555-4868-8976-464A38BD3E67}" srcOrd="2" destOrd="0" presId="urn:microsoft.com/office/officeart/2005/8/layout/StepDownProcess"/>
    <dgm:cxn modelId="{3DE3BD9D-D2E3-41AE-ABE3-73BCE4A9FFF0}" type="presParOf" srcId="{E93898FC-E551-4D82-82F2-594CA98D58FD}" destId="{B1FAF803-9BBF-4F41-B33B-2B661B0F548E}" srcOrd="1" destOrd="0" presId="urn:microsoft.com/office/officeart/2005/8/layout/StepDownProcess"/>
    <dgm:cxn modelId="{D86724A3-39B3-453E-889A-BE446218A83A}" type="presParOf" srcId="{E93898FC-E551-4D82-82F2-594CA98D58FD}" destId="{B2E47857-8D5A-4D1C-8A29-4BEEB314AE89}" srcOrd="2" destOrd="0" presId="urn:microsoft.com/office/officeart/2005/8/layout/StepDownProcess"/>
    <dgm:cxn modelId="{7EA16EF5-39FB-4394-9986-E805C9251A49}" type="presParOf" srcId="{B2E47857-8D5A-4D1C-8A29-4BEEB314AE89}" destId="{3114FC92-7594-4380-AEBF-9EA6F2B0CE0C}" srcOrd="0" destOrd="0" presId="urn:microsoft.com/office/officeart/2005/8/layout/StepDownProcess"/>
    <dgm:cxn modelId="{A7F54E2A-A1AD-4B1D-8665-27020F5356F4}" type="presParOf" srcId="{B2E47857-8D5A-4D1C-8A29-4BEEB314AE89}" destId="{F62F0DC8-D430-400B-8228-8977F645300B}" srcOrd="1" destOrd="0" presId="urn:microsoft.com/office/officeart/2005/8/layout/StepDownProcess"/>
    <dgm:cxn modelId="{0D06B650-A7A0-4589-9DA3-D0DA6A6E3520}" type="presParOf" srcId="{B2E47857-8D5A-4D1C-8A29-4BEEB314AE89}" destId="{557663A7-6070-42C6-B445-A7943FBBCC68}" srcOrd="2" destOrd="0" presId="urn:microsoft.com/office/officeart/2005/8/layout/StepDownProcess"/>
    <dgm:cxn modelId="{A62FD7B0-854A-4117-96A6-46C0BD4C6718}" type="presParOf" srcId="{E93898FC-E551-4D82-82F2-594CA98D58FD}" destId="{85BD1D38-6B00-491A-9136-09913D1A928A}" srcOrd="3" destOrd="0" presId="urn:microsoft.com/office/officeart/2005/8/layout/StepDownProcess"/>
    <dgm:cxn modelId="{96E2FA3F-7CE3-4B1E-8980-73EF9821233D}" type="presParOf" srcId="{E93898FC-E551-4D82-82F2-594CA98D58FD}" destId="{5DB885F7-AC82-439C-AF79-6AB8B5E742E3}" srcOrd="4" destOrd="0" presId="urn:microsoft.com/office/officeart/2005/8/layout/StepDownProcess"/>
    <dgm:cxn modelId="{914C7A3C-06BF-47CD-A542-6E5F59759332}" type="presParOf" srcId="{5DB885F7-AC82-439C-AF79-6AB8B5E742E3}" destId="{2FA91603-E8E8-4358-BDE3-E5356269E301}" srcOrd="0" destOrd="0" presId="urn:microsoft.com/office/officeart/2005/8/layout/StepDownProcess"/>
    <dgm:cxn modelId="{0929B04C-B982-4800-BFE5-4043BD4A90A4}" type="presParOf" srcId="{5DB885F7-AC82-439C-AF79-6AB8B5E742E3}" destId="{4D0CBBB4-F277-4AA6-95FB-356E52F5CAE4}" srcOrd="1" destOrd="0" presId="urn:microsoft.com/office/officeart/2005/8/layout/StepDownProcess"/>
    <dgm:cxn modelId="{F29ED182-629E-432F-B7F6-6158EE6B5A84}" type="presParOf" srcId="{5DB885F7-AC82-439C-AF79-6AB8B5E742E3}" destId="{D131387B-8D07-4137-88BE-50E0A68D809C}" srcOrd="2" destOrd="0" presId="urn:microsoft.com/office/officeart/2005/8/layout/StepDownProcess"/>
    <dgm:cxn modelId="{989DAFA2-54A8-4F03-B1EF-CAD69861CF94}" type="presParOf" srcId="{E93898FC-E551-4D82-82F2-594CA98D58FD}" destId="{2B7C34FB-8F43-4108-941D-84AF95111E9E}" srcOrd="5" destOrd="0" presId="urn:microsoft.com/office/officeart/2005/8/layout/StepDownProcess"/>
    <dgm:cxn modelId="{4F3EF254-F7F7-47E6-9474-67DC413B5FF8}" type="presParOf" srcId="{E93898FC-E551-4D82-82F2-594CA98D58FD}" destId="{88B9A939-5BBF-4A4E-9736-4B1644B3B355}" srcOrd="6" destOrd="0" presId="urn:microsoft.com/office/officeart/2005/8/layout/StepDownProcess"/>
    <dgm:cxn modelId="{8CD0E556-009C-49FF-B7A9-C2BC59CE8487}" type="presParOf" srcId="{88B9A939-5BBF-4A4E-9736-4B1644B3B355}" destId="{4CCA4F49-8068-434F-AD59-820FFFB16BFC}" srcOrd="0" destOrd="0" presId="urn:microsoft.com/office/officeart/2005/8/layout/StepDownProcess"/>
    <dgm:cxn modelId="{56694BE6-7DF9-44A2-9FF4-3B90DB8D42F2}" type="presParOf" srcId="{88B9A939-5BBF-4A4E-9736-4B1644B3B355}" destId="{5C933D61-FDBC-4898-B543-872667E76B48}" srcOrd="1" destOrd="0" presId="urn:microsoft.com/office/officeart/2005/8/layout/StepDownProcess"/>
    <dgm:cxn modelId="{F30099EC-C9AA-415D-B80B-D4063D31C695}" type="presParOf" srcId="{88B9A939-5BBF-4A4E-9736-4B1644B3B355}" destId="{19CA3222-EDDF-4960-8ED8-966AFEF56C17}" srcOrd="2" destOrd="0" presId="urn:microsoft.com/office/officeart/2005/8/layout/StepDownProcess"/>
    <dgm:cxn modelId="{41E515E1-E477-4CE9-B138-FD180B1E87D3}" type="presParOf" srcId="{E93898FC-E551-4D82-82F2-594CA98D58FD}" destId="{83DC541F-8A3A-4D5D-8946-B15F2F5ED664}" srcOrd="7" destOrd="0" presId="urn:microsoft.com/office/officeart/2005/8/layout/StepDownProcess"/>
    <dgm:cxn modelId="{9372CF58-56C4-434E-BF84-D9662E53CFE0}" type="presParOf" srcId="{E93898FC-E551-4D82-82F2-594CA98D58FD}" destId="{6B01F858-4E0E-4CEF-90A9-D020B7F220BB}" srcOrd="8" destOrd="0" presId="urn:microsoft.com/office/officeart/2005/8/layout/StepDownProcess"/>
    <dgm:cxn modelId="{68013B16-908E-4259-9052-39C58CAEFB79}" type="presParOf" srcId="{6B01F858-4E0E-4CEF-90A9-D020B7F220BB}" destId="{60108E86-DF3F-4459-A7B1-9B2C5FA69F06}" srcOrd="0" destOrd="0" presId="urn:microsoft.com/office/officeart/2005/8/layout/StepDownProcess"/>
    <dgm:cxn modelId="{C17F8D0F-F92E-480C-A791-3A8D22208DF3}" type="presParOf" srcId="{6B01F858-4E0E-4CEF-90A9-D020B7F220BB}" destId="{74E7515E-3634-4C1D-B799-E749993ED7FA}" srcOrd="1" destOrd="0" presId="urn:microsoft.com/office/officeart/2005/8/layout/StepDownProcess"/>
    <dgm:cxn modelId="{E8221479-AFB1-4082-BB1A-F9867CDB6C07}" type="presParOf" srcId="{6B01F858-4E0E-4CEF-90A9-D020B7F220BB}" destId="{2BF46FDE-94B3-4AB8-9403-7EAFA9F0B1AA}" srcOrd="2" destOrd="0" presId="urn:microsoft.com/office/officeart/2005/8/layout/StepDownProcess"/>
    <dgm:cxn modelId="{84DEC98C-3BCE-4656-96C3-DB76F4960F9B}" type="presParOf" srcId="{E93898FC-E551-4D82-82F2-594CA98D58FD}" destId="{6BAC5C21-DCB8-4A9E-8E26-C23F3508A207}" srcOrd="9" destOrd="0" presId="urn:microsoft.com/office/officeart/2005/8/layout/StepDownProcess"/>
    <dgm:cxn modelId="{359D3CAD-14D6-41C9-9BA1-ED48DE190EB6}" type="presParOf" srcId="{E93898FC-E551-4D82-82F2-594CA98D58FD}" destId="{1094D962-D591-42AB-93D7-9FA0BB1EA405}" srcOrd="10" destOrd="0" presId="urn:microsoft.com/office/officeart/2005/8/layout/StepDownProcess"/>
    <dgm:cxn modelId="{5139988D-3102-4109-8D20-68C46A621640}" type="presParOf" srcId="{1094D962-D591-42AB-93D7-9FA0BB1EA405}" destId="{964E6BAF-3380-4267-82C8-220C8326D4C9}"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50937E-D35A-4B1D-B8D8-734E5FEF6ADC}" type="doc">
      <dgm:prSet loTypeId="urn:microsoft.com/office/officeart/2008/layout/AlternatingHexagons" loCatId="list" qsTypeId="urn:microsoft.com/office/officeart/2005/8/quickstyle/simple5" qsCatId="simple" csTypeId="urn:microsoft.com/office/officeart/2005/8/colors/colorful1" csCatId="colorful" phldr="1"/>
      <dgm:spPr/>
      <dgm:t>
        <a:bodyPr/>
        <a:lstStyle/>
        <a:p>
          <a:endParaRPr lang="es-EC"/>
        </a:p>
      </dgm:t>
    </dgm:pt>
    <dgm:pt modelId="{85B9871A-605C-4731-9B81-4B05479AABB9}">
      <dgm:prSet phldrT="[Texto]"/>
      <dgm:spPr/>
      <dgm:t>
        <a:bodyPr/>
        <a:lstStyle/>
        <a:p>
          <a:r>
            <a:rPr lang="es-EC" dirty="0" smtClean="0"/>
            <a:t>Resuelve problemas complejos de criterios múltiples</a:t>
          </a:r>
          <a:endParaRPr lang="es-EC" dirty="0"/>
        </a:p>
      </dgm:t>
    </dgm:pt>
    <dgm:pt modelId="{02DCD3D6-5ABD-460E-B97E-BD8C5B50B5B8}" type="parTrans" cxnId="{CC1A4DB0-A651-47AB-A603-F6B484E1649A}">
      <dgm:prSet/>
      <dgm:spPr/>
      <dgm:t>
        <a:bodyPr/>
        <a:lstStyle/>
        <a:p>
          <a:endParaRPr lang="es-EC"/>
        </a:p>
      </dgm:t>
    </dgm:pt>
    <dgm:pt modelId="{3D5D9E7F-636C-4911-8707-97C3761DB863}" type="sibTrans" cxnId="{CC1A4DB0-A651-47AB-A603-F6B484E1649A}">
      <dgm:prSet/>
      <dgm:spPr/>
      <dgm:t>
        <a:bodyPr/>
        <a:lstStyle/>
        <a:p>
          <a:endParaRPr lang="es-EC"/>
        </a:p>
      </dgm:t>
    </dgm:pt>
    <dgm:pt modelId="{0C2991C9-CAA5-4C39-8129-9EE1CA5FFA87}">
      <dgm:prSet phldrT="[Texto]"/>
      <dgm:spPr/>
      <dgm:t>
        <a:bodyPr/>
        <a:lstStyle/>
        <a:p>
          <a:r>
            <a:rPr lang="es-EC" dirty="0" smtClean="0"/>
            <a:t>Evaluaciones subjetivas a la importancia relativa de cada criterio</a:t>
          </a:r>
          <a:endParaRPr lang="es-EC" dirty="0"/>
        </a:p>
      </dgm:t>
    </dgm:pt>
    <dgm:pt modelId="{7F1A6963-D1AF-4C0D-A79F-F30F1C81F23F}" type="parTrans" cxnId="{AF109214-DB8C-4D2F-8B84-37E77E329F2E}">
      <dgm:prSet/>
      <dgm:spPr/>
      <dgm:t>
        <a:bodyPr/>
        <a:lstStyle/>
        <a:p>
          <a:endParaRPr lang="es-EC"/>
        </a:p>
      </dgm:t>
    </dgm:pt>
    <dgm:pt modelId="{60E485CA-6430-430C-BC14-577AA07B1B9C}" type="sibTrans" cxnId="{AF109214-DB8C-4D2F-8B84-37E77E329F2E}">
      <dgm:prSet/>
      <dgm:spPr/>
      <dgm:t>
        <a:bodyPr/>
        <a:lstStyle/>
        <a:p>
          <a:endParaRPr lang="es-EC"/>
        </a:p>
      </dgm:t>
    </dgm:pt>
    <dgm:pt modelId="{DE81EF72-94C5-4372-949D-F46E1A9737BF}">
      <dgm:prSet phldrT="[Texto]"/>
      <dgm:spPr/>
      <dgm:t>
        <a:bodyPr/>
        <a:lstStyle/>
        <a:p>
          <a:r>
            <a:rPr lang="es-EC" dirty="0" smtClean="0"/>
            <a:t>Incluye datos cuantitativos a las alternativas de decisión</a:t>
          </a:r>
          <a:endParaRPr lang="es-EC" dirty="0"/>
        </a:p>
      </dgm:t>
    </dgm:pt>
    <dgm:pt modelId="{4826BE40-ABA6-48E2-9C7F-71E9AAA7324A}" type="parTrans" cxnId="{2F0386DB-715C-46BA-B36B-C1C969C28237}">
      <dgm:prSet/>
      <dgm:spPr/>
      <dgm:t>
        <a:bodyPr/>
        <a:lstStyle/>
        <a:p>
          <a:endParaRPr lang="es-EC"/>
        </a:p>
      </dgm:t>
    </dgm:pt>
    <dgm:pt modelId="{7B40C088-EC4E-4804-B939-455F45D42A3E}" type="sibTrans" cxnId="{2F0386DB-715C-46BA-B36B-C1C969C28237}">
      <dgm:prSet/>
      <dgm:spPr/>
      <dgm:t>
        <a:bodyPr/>
        <a:lstStyle/>
        <a:p>
          <a:endParaRPr lang="es-EC"/>
        </a:p>
      </dgm:t>
    </dgm:pt>
    <dgm:pt modelId="{CC8C4476-9C5F-4072-A25C-2642207E6250}">
      <dgm:prSet phldrT="[Texto]"/>
      <dgm:spPr/>
      <dgm:t>
        <a:bodyPr/>
        <a:lstStyle/>
        <a:p>
          <a:r>
            <a:rPr lang="es-EC" dirty="0" smtClean="0"/>
            <a:t>Se permite incorporara aspectos cualitativos relevantes.</a:t>
          </a:r>
          <a:endParaRPr lang="es-EC" dirty="0"/>
        </a:p>
      </dgm:t>
    </dgm:pt>
    <dgm:pt modelId="{E2947588-9D0C-4493-97FB-69082AFD8BF9}" type="parTrans" cxnId="{E9CC14AB-AB5D-40D6-B465-AA13D25D3D5B}">
      <dgm:prSet/>
      <dgm:spPr/>
      <dgm:t>
        <a:bodyPr/>
        <a:lstStyle/>
        <a:p>
          <a:endParaRPr lang="es-EC"/>
        </a:p>
      </dgm:t>
    </dgm:pt>
    <dgm:pt modelId="{B50E74BF-C7CB-4992-9EC5-08BDB49F26C1}" type="sibTrans" cxnId="{E9CC14AB-AB5D-40D6-B465-AA13D25D3D5B}">
      <dgm:prSet/>
      <dgm:spPr/>
      <dgm:t>
        <a:bodyPr/>
        <a:lstStyle/>
        <a:p>
          <a:endParaRPr lang="es-EC"/>
        </a:p>
      </dgm:t>
    </dgm:pt>
    <dgm:pt modelId="{CB024EA9-9837-4578-A1CE-C5258363933A}">
      <dgm:prSet phldrT="[Texto]"/>
      <dgm:spPr/>
      <dgm:t>
        <a:bodyPr/>
        <a:lstStyle/>
        <a:p>
          <a:r>
            <a:rPr lang="es-EC" dirty="0" smtClean="0"/>
            <a:t>Modelo jerárquico, permite:</a:t>
          </a:r>
          <a:endParaRPr lang="es-EC" dirty="0"/>
        </a:p>
      </dgm:t>
    </dgm:pt>
    <dgm:pt modelId="{A4ED36A9-0670-4B49-A47B-A5925D979527}" type="parTrans" cxnId="{BFC52F30-6721-4585-BE4D-61EDC94692EC}">
      <dgm:prSet/>
      <dgm:spPr/>
      <dgm:t>
        <a:bodyPr/>
        <a:lstStyle/>
        <a:p>
          <a:endParaRPr lang="es-EC"/>
        </a:p>
      </dgm:t>
    </dgm:pt>
    <dgm:pt modelId="{D103CE26-72B3-4BE6-98DB-3775BE5624E8}" type="sibTrans" cxnId="{BFC52F30-6721-4585-BE4D-61EDC94692EC}">
      <dgm:prSet/>
      <dgm:spPr/>
      <dgm:t>
        <a:bodyPr/>
        <a:lstStyle/>
        <a:p>
          <a:endParaRPr lang="es-EC"/>
        </a:p>
      </dgm:t>
    </dgm:pt>
    <dgm:pt modelId="{56D4E30A-D4ED-4880-8645-0C8D56E078BB}">
      <dgm:prSet phldrT="[Texto]"/>
      <dgm:spPr/>
      <dgm:t>
        <a:bodyPr/>
        <a:lstStyle/>
        <a:p>
          <a:r>
            <a:rPr lang="es-EC" dirty="0" smtClean="0"/>
            <a:t>De manera eficiente y grafica organizar información</a:t>
          </a:r>
          <a:endParaRPr lang="es-EC" dirty="0"/>
        </a:p>
      </dgm:t>
    </dgm:pt>
    <dgm:pt modelId="{1472EB43-84DF-4A96-889F-2831386A04CC}" type="parTrans" cxnId="{825FCAD9-DAF6-4652-A2DC-1841E5553E4D}">
      <dgm:prSet/>
      <dgm:spPr/>
      <dgm:t>
        <a:bodyPr/>
        <a:lstStyle/>
        <a:p>
          <a:endParaRPr lang="es-EC"/>
        </a:p>
      </dgm:t>
    </dgm:pt>
    <dgm:pt modelId="{52D9964E-A0DA-4CEC-878A-87F37D513D6A}" type="sibTrans" cxnId="{825FCAD9-DAF6-4652-A2DC-1841E5553E4D}">
      <dgm:prSet/>
      <dgm:spPr/>
      <dgm:t>
        <a:bodyPr/>
        <a:lstStyle/>
        <a:p>
          <a:endParaRPr lang="es-EC"/>
        </a:p>
      </dgm:t>
    </dgm:pt>
    <dgm:pt modelId="{7FC0198E-0FFE-4813-A4EC-72B85EB7BA9A}" type="pres">
      <dgm:prSet presAssocID="{8E50937E-D35A-4B1D-B8D8-734E5FEF6ADC}" presName="Name0" presStyleCnt="0">
        <dgm:presLayoutVars>
          <dgm:chMax/>
          <dgm:chPref/>
          <dgm:dir/>
          <dgm:animLvl val="lvl"/>
        </dgm:presLayoutVars>
      </dgm:prSet>
      <dgm:spPr/>
      <dgm:t>
        <a:bodyPr/>
        <a:lstStyle/>
        <a:p>
          <a:endParaRPr lang="es-EC"/>
        </a:p>
      </dgm:t>
    </dgm:pt>
    <dgm:pt modelId="{68003675-07A3-4761-B9D4-977B076B6E0D}" type="pres">
      <dgm:prSet presAssocID="{85B9871A-605C-4731-9B81-4B05479AABB9}" presName="composite" presStyleCnt="0"/>
      <dgm:spPr/>
      <dgm:t>
        <a:bodyPr/>
        <a:lstStyle/>
        <a:p>
          <a:endParaRPr lang="es-EC"/>
        </a:p>
      </dgm:t>
    </dgm:pt>
    <dgm:pt modelId="{DA24A89D-1E41-47AE-B8D9-E07686C4D6D5}" type="pres">
      <dgm:prSet presAssocID="{85B9871A-605C-4731-9B81-4B05479AABB9}" presName="Parent1" presStyleLbl="node1" presStyleIdx="0" presStyleCnt="6">
        <dgm:presLayoutVars>
          <dgm:chMax val="1"/>
          <dgm:chPref val="1"/>
          <dgm:bulletEnabled val="1"/>
        </dgm:presLayoutVars>
      </dgm:prSet>
      <dgm:spPr/>
      <dgm:t>
        <a:bodyPr/>
        <a:lstStyle/>
        <a:p>
          <a:endParaRPr lang="es-EC"/>
        </a:p>
      </dgm:t>
    </dgm:pt>
    <dgm:pt modelId="{7292EFEB-8E79-4A38-903B-534CEF9A9F16}" type="pres">
      <dgm:prSet presAssocID="{85B9871A-605C-4731-9B81-4B05479AABB9}" presName="Childtext1" presStyleLbl="revTx" presStyleIdx="0" presStyleCnt="3">
        <dgm:presLayoutVars>
          <dgm:chMax val="0"/>
          <dgm:chPref val="0"/>
          <dgm:bulletEnabled val="1"/>
        </dgm:presLayoutVars>
      </dgm:prSet>
      <dgm:spPr/>
      <dgm:t>
        <a:bodyPr/>
        <a:lstStyle/>
        <a:p>
          <a:endParaRPr lang="es-EC"/>
        </a:p>
      </dgm:t>
    </dgm:pt>
    <dgm:pt modelId="{9760D032-E647-4BEE-B7EE-37F3EF9CA5A7}" type="pres">
      <dgm:prSet presAssocID="{85B9871A-605C-4731-9B81-4B05479AABB9}" presName="BalanceSpacing" presStyleCnt="0"/>
      <dgm:spPr/>
      <dgm:t>
        <a:bodyPr/>
        <a:lstStyle/>
        <a:p>
          <a:endParaRPr lang="es-EC"/>
        </a:p>
      </dgm:t>
    </dgm:pt>
    <dgm:pt modelId="{F4FF27BD-22A2-480C-AB51-9625436A4ED6}" type="pres">
      <dgm:prSet presAssocID="{85B9871A-605C-4731-9B81-4B05479AABB9}" presName="BalanceSpacing1" presStyleCnt="0"/>
      <dgm:spPr/>
      <dgm:t>
        <a:bodyPr/>
        <a:lstStyle/>
        <a:p>
          <a:endParaRPr lang="es-EC"/>
        </a:p>
      </dgm:t>
    </dgm:pt>
    <dgm:pt modelId="{94D9D04E-D059-489F-A12C-2A0AF4319827}" type="pres">
      <dgm:prSet presAssocID="{3D5D9E7F-636C-4911-8707-97C3761DB863}" presName="Accent1Text" presStyleLbl="node1" presStyleIdx="1" presStyleCnt="6"/>
      <dgm:spPr/>
      <dgm:t>
        <a:bodyPr/>
        <a:lstStyle/>
        <a:p>
          <a:endParaRPr lang="es-EC"/>
        </a:p>
      </dgm:t>
    </dgm:pt>
    <dgm:pt modelId="{25133A85-24FA-488B-828E-6DBC0A082532}" type="pres">
      <dgm:prSet presAssocID="{3D5D9E7F-636C-4911-8707-97C3761DB863}" presName="spaceBetweenRectangles" presStyleCnt="0"/>
      <dgm:spPr/>
      <dgm:t>
        <a:bodyPr/>
        <a:lstStyle/>
        <a:p>
          <a:endParaRPr lang="es-EC"/>
        </a:p>
      </dgm:t>
    </dgm:pt>
    <dgm:pt modelId="{EB09B955-6F5D-4FBA-BE05-5A53C6757AF9}" type="pres">
      <dgm:prSet presAssocID="{DE81EF72-94C5-4372-949D-F46E1A9737BF}" presName="composite" presStyleCnt="0"/>
      <dgm:spPr/>
      <dgm:t>
        <a:bodyPr/>
        <a:lstStyle/>
        <a:p>
          <a:endParaRPr lang="es-EC"/>
        </a:p>
      </dgm:t>
    </dgm:pt>
    <dgm:pt modelId="{F766E81E-2248-4D9F-8CCE-62E4BF283835}" type="pres">
      <dgm:prSet presAssocID="{DE81EF72-94C5-4372-949D-F46E1A9737BF}" presName="Parent1" presStyleLbl="node1" presStyleIdx="2" presStyleCnt="6">
        <dgm:presLayoutVars>
          <dgm:chMax val="1"/>
          <dgm:chPref val="1"/>
          <dgm:bulletEnabled val="1"/>
        </dgm:presLayoutVars>
      </dgm:prSet>
      <dgm:spPr/>
      <dgm:t>
        <a:bodyPr/>
        <a:lstStyle/>
        <a:p>
          <a:endParaRPr lang="es-EC"/>
        </a:p>
      </dgm:t>
    </dgm:pt>
    <dgm:pt modelId="{49F2B0F8-667D-4D45-BDEA-6DB9BA8FB623}" type="pres">
      <dgm:prSet presAssocID="{DE81EF72-94C5-4372-949D-F46E1A9737BF}" presName="Childtext1" presStyleLbl="revTx" presStyleIdx="1" presStyleCnt="3">
        <dgm:presLayoutVars>
          <dgm:chMax val="0"/>
          <dgm:chPref val="0"/>
          <dgm:bulletEnabled val="1"/>
        </dgm:presLayoutVars>
      </dgm:prSet>
      <dgm:spPr/>
      <dgm:t>
        <a:bodyPr/>
        <a:lstStyle/>
        <a:p>
          <a:endParaRPr lang="es-EC"/>
        </a:p>
      </dgm:t>
    </dgm:pt>
    <dgm:pt modelId="{F8AE7A90-EB84-43EA-9DE3-19856BC8B958}" type="pres">
      <dgm:prSet presAssocID="{DE81EF72-94C5-4372-949D-F46E1A9737BF}" presName="BalanceSpacing" presStyleCnt="0"/>
      <dgm:spPr/>
      <dgm:t>
        <a:bodyPr/>
        <a:lstStyle/>
        <a:p>
          <a:endParaRPr lang="es-EC"/>
        </a:p>
      </dgm:t>
    </dgm:pt>
    <dgm:pt modelId="{112C3F06-3B8E-4CF6-99E6-F0D624C116CD}" type="pres">
      <dgm:prSet presAssocID="{DE81EF72-94C5-4372-949D-F46E1A9737BF}" presName="BalanceSpacing1" presStyleCnt="0"/>
      <dgm:spPr/>
      <dgm:t>
        <a:bodyPr/>
        <a:lstStyle/>
        <a:p>
          <a:endParaRPr lang="es-EC"/>
        </a:p>
      </dgm:t>
    </dgm:pt>
    <dgm:pt modelId="{389C83C6-9E58-428C-A014-6666BA4E5B80}" type="pres">
      <dgm:prSet presAssocID="{7B40C088-EC4E-4804-B939-455F45D42A3E}" presName="Accent1Text" presStyleLbl="node1" presStyleIdx="3" presStyleCnt="6"/>
      <dgm:spPr/>
      <dgm:t>
        <a:bodyPr/>
        <a:lstStyle/>
        <a:p>
          <a:endParaRPr lang="es-EC"/>
        </a:p>
      </dgm:t>
    </dgm:pt>
    <dgm:pt modelId="{0079F17A-330C-41B5-A2E9-4CF8E0D95A12}" type="pres">
      <dgm:prSet presAssocID="{7B40C088-EC4E-4804-B939-455F45D42A3E}" presName="spaceBetweenRectangles" presStyleCnt="0"/>
      <dgm:spPr/>
      <dgm:t>
        <a:bodyPr/>
        <a:lstStyle/>
        <a:p>
          <a:endParaRPr lang="es-EC"/>
        </a:p>
      </dgm:t>
    </dgm:pt>
    <dgm:pt modelId="{E3BF0B9C-FD48-4014-A003-CC8BDE8F01D3}" type="pres">
      <dgm:prSet presAssocID="{CB024EA9-9837-4578-A1CE-C5258363933A}" presName="composite" presStyleCnt="0"/>
      <dgm:spPr/>
      <dgm:t>
        <a:bodyPr/>
        <a:lstStyle/>
        <a:p>
          <a:endParaRPr lang="es-EC"/>
        </a:p>
      </dgm:t>
    </dgm:pt>
    <dgm:pt modelId="{96F96D83-75EC-46DB-BFAF-CF63E4DFEBC4}" type="pres">
      <dgm:prSet presAssocID="{CB024EA9-9837-4578-A1CE-C5258363933A}" presName="Parent1" presStyleLbl="node1" presStyleIdx="4" presStyleCnt="6">
        <dgm:presLayoutVars>
          <dgm:chMax val="1"/>
          <dgm:chPref val="1"/>
          <dgm:bulletEnabled val="1"/>
        </dgm:presLayoutVars>
      </dgm:prSet>
      <dgm:spPr/>
      <dgm:t>
        <a:bodyPr/>
        <a:lstStyle/>
        <a:p>
          <a:endParaRPr lang="es-EC"/>
        </a:p>
      </dgm:t>
    </dgm:pt>
    <dgm:pt modelId="{0A3A4DA9-BF77-4722-8A8F-B77BAAAB6AB3}" type="pres">
      <dgm:prSet presAssocID="{CB024EA9-9837-4578-A1CE-C5258363933A}" presName="Childtext1" presStyleLbl="revTx" presStyleIdx="2" presStyleCnt="3">
        <dgm:presLayoutVars>
          <dgm:chMax val="0"/>
          <dgm:chPref val="0"/>
          <dgm:bulletEnabled val="1"/>
        </dgm:presLayoutVars>
      </dgm:prSet>
      <dgm:spPr/>
      <dgm:t>
        <a:bodyPr/>
        <a:lstStyle/>
        <a:p>
          <a:endParaRPr lang="es-EC"/>
        </a:p>
      </dgm:t>
    </dgm:pt>
    <dgm:pt modelId="{EFD90C0B-EDCB-40B1-A3DD-FEF77302D937}" type="pres">
      <dgm:prSet presAssocID="{CB024EA9-9837-4578-A1CE-C5258363933A}" presName="BalanceSpacing" presStyleCnt="0"/>
      <dgm:spPr/>
      <dgm:t>
        <a:bodyPr/>
        <a:lstStyle/>
        <a:p>
          <a:endParaRPr lang="es-EC"/>
        </a:p>
      </dgm:t>
    </dgm:pt>
    <dgm:pt modelId="{7C5DDC9A-A4EC-44C3-83F3-12A24D731E0D}" type="pres">
      <dgm:prSet presAssocID="{CB024EA9-9837-4578-A1CE-C5258363933A}" presName="BalanceSpacing1" presStyleCnt="0"/>
      <dgm:spPr/>
      <dgm:t>
        <a:bodyPr/>
        <a:lstStyle/>
        <a:p>
          <a:endParaRPr lang="es-EC"/>
        </a:p>
      </dgm:t>
    </dgm:pt>
    <dgm:pt modelId="{CBDF48B4-0B27-4E21-A36D-7DC7F3B049B6}" type="pres">
      <dgm:prSet presAssocID="{D103CE26-72B3-4BE6-98DB-3775BE5624E8}" presName="Accent1Text" presStyleLbl="node1" presStyleIdx="5" presStyleCnt="6"/>
      <dgm:spPr/>
      <dgm:t>
        <a:bodyPr/>
        <a:lstStyle/>
        <a:p>
          <a:endParaRPr lang="es-EC"/>
        </a:p>
      </dgm:t>
    </dgm:pt>
  </dgm:ptLst>
  <dgm:cxnLst>
    <dgm:cxn modelId="{D769F9FD-EFA7-4BDA-9252-AD1EE16CB128}" type="presOf" srcId="{DE81EF72-94C5-4372-949D-F46E1A9737BF}" destId="{F766E81E-2248-4D9F-8CCE-62E4BF283835}" srcOrd="0" destOrd="0" presId="urn:microsoft.com/office/officeart/2008/layout/AlternatingHexagons"/>
    <dgm:cxn modelId="{4E801D02-CC64-4D0F-9C34-8EA3583ECEDC}" type="presOf" srcId="{D103CE26-72B3-4BE6-98DB-3775BE5624E8}" destId="{CBDF48B4-0B27-4E21-A36D-7DC7F3B049B6}" srcOrd="0" destOrd="0" presId="urn:microsoft.com/office/officeart/2008/layout/AlternatingHexagons"/>
    <dgm:cxn modelId="{754B4AE9-C641-45D2-98D8-76AB45A01D6C}" type="presOf" srcId="{56D4E30A-D4ED-4880-8645-0C8D56E078BB}" destId="{0A3A4DA9-BF77-4722-8A8F-B77BAAAB6AB3}" srcOrd="0" destOrd="0" presId="urn:microsoft.com/office/officeart/2008/layout/AlternatingHexagons"/>
    <dgm:cxn modelId="{825FCAD9-DAF6-4652-A2DC-1841E5553E4D}" srcId="{CB024EA9-9837-4578-A1CE-C5258363933A}" destId="{56D4E30A-D4ED-4880-8645-0C8D56E078BB}" srcOrd="0" destOrd="0" parTransId="{1472EB43-84DF-4A96-889F-2831386A04CC}" sibTransId="{52D9964E-A0DA-4CEC-878A-87F37D513D6A}"/>
    <dgm:cxn modelId="{FA02C249-A210-4B39-AF32-1BF6F94DB63B}" type="presOf" srcId="{CC8C4476-9C5F-4072-A25C-2642207E6250}" destId="{49F2B0F8-667D-4D45-BDEA-6DB9BA8FB623}" srcOrd="0" destOrd="0" presId="urn:microsoft.com/office/officeart/2008/layout/AlternatingHexagons"/>
    <dgm:cxn modelId="{C274D69B-7F8D-4A16-8BD3-9571C1141C4E}" type="presOf" srcId="{7B40C088-EC4E-4804-B939-455F45D42A3E}" destId="{389C83C6-9E58-428C-A014-6666BA4E5B80}" srcOrd="0" destOrd="0" presId="urn:microsoft.com/office/officeart/2008/layout/AlternatingHexagons"/>
    <dgm:cxn modelId="{00A14214-D494-4AD3-AC0F-A6FB34657D49}" type="presOf" srcId="{8E50937E-D35A-4B1D-B8D8-734E5FEF6ADC}" destId="{7FC0198E-0FFE-4813-A4EC-72B85EB7BA9A}" srcOrd="0" destOrd="0" presId="urn:microsoft.com/office/officeart/2008/layout/AlternatingHexagons"/>
    <dgm:cxn modelId="{2F0386DB-715C-46BA-B36B-C1C969C28237}" srcId="{8E50937E-D35A-4B1D-B8D8-734E5FEF6ADC}" destId="{DE81EF72-94C5-4372-949D-F46E1A9737BF}" srcOrd="1" destOrd="0" parTransId="{4826BE40-ABA6-48E2-9C7F-71E9AAA7324A}" sibTransId="{7B40C088-EC4E-4804-B939-455F45D42A3E}"/>
    <dgm:cxn modelId="{27248545-2643-4522-AC42-AF4DD8D1A31D}" type="presOf" srcId="{3D5D9E7F-636C-4911-8707-97C3761DB863}" destId="{94D9D04E-D059-489F-A12C-2A0AF4319827}" srcOrd="0" destOrd="0" presId="urn:microsoft.com/office/officeart/2008/layout/AlternatingHexagons"/>
    <dgm:cxn modelId="{AF109214-DB8C-4D2F-8B84-37E77E329F2E}" srcId="{85B9871A-605C-4731-9B81-4B05479AABB9}" destId="{0C2991C9-CAA5-4C39-8129-9EE1CA5FFA87}" srcOrd="0" destOrd="0" parTransId="{7F1A6963-D1AF-4C0D-A79F-F30F1C81F23F}" sibTransId="{60E485CA-6430-430C-BC14-577AA07B1B9C}"/>
    <dgm:cxn modelId="{52D024B4-8392-4216-8EC1-EF83F66C7E17}" type="presOf" srcId="{85B9871A-605C-4731-9B81-4B05479AABB9}" destId="{DA24A89D-1E41-47AE-B8D9-E07686C4D6D5}" srcOrd="0" destOrd="0" presId="urn:microsoft.com/office/officeart/2008/layout/AlternatingHexagons"/>
    <dgm:cxn modelId="{E9CC14AB-AB5D-40D6-B465-AA13D25D3D5B}" srcId="{DE81EF72-94C5-4372-949D-F46E1A9737BF}" destId="{CC8C4476-9C5F-4072-A25C-2642207E6250}" srcOrd="0" destOrd="0" parTransId="{E2947588-9D0C-4493-97FB-69082AFD8BF9}" sibTransId="{B50E74BF-C7CB-4992-9EC5-08BDB49F26C1}"/>
    <dgm:cxn modelId="{BFC52F30-6721-4585-BE4D-61EDC94692EC}" srcId="{8E50937E-D35A-4B1D-B8D8-734E5FEF6ADC}" destId="{CB024EA9-9837-4578-A1CE-C5258363933A}" srcOrd="2" destOrd="0" parTransId="{A4ED36A9-0670-4B49-A47B-A5925D979527}" sibTransId="{D103CE26-72B3-4BE6-98DB-3775BE5624E8}"/>
    <dgm:cxn modelId="{4DAA876E-80C9-419D-8C59-69B8E2EC0270}" type="presOf" srcId="{0C2991C9-CAA5-4C39-8129-9EE1CA5FFA87}" destId="{7292EFEB-8E79-4A38-903B-534CEF9A9F16}" srcOrd="0" destOrd="0" presId="urn:microsoft.com/office/officeart/2008/layout/AlternatingHexagons"/>
    <dgm:cxn modelId="{BA2B6E99-0213-4DED-8423-E2A803B05FD8}" type="presOf" srcId="{CB024EA9-9837-4578-A1CE-C5258363933A}" destId="{96F96D83-75EC-46DB-BFAF-CF63E4DFEBC4}" srcOrd="0" destOrd="0" presId="urn:microsoft.com/office/officeart/2008/layout/AlternatingHexagons"/>
    <dgm:cxn modelId="{CC1A4DB0-A651-47AB-A603-F6B484E1649A}" srcId="{8E50937E-D35A-4B1D-B8D8-734E5FEF6ADC}" destId="{85B9871A-605C-4731-9B81-4B05479AABB9}" srcOrd="0" destOrd="0" parTransId="{02DCD3D6-5ABD-460E-B97E-BD8C5B50B5B8}" sibTransId="{3D5D9E7F-636C-4911-8707-97C3761DB863}"/>
    <dgm:cxn modelId="{42AFE22B-926D-4916-833C-885C36EDF46A}" type="presParOf" srcId="{7FC0198E-0FFE-4813-A4EC-72B85EB7BA9A}" destId="{68003675-07A3-4761-B9D4-977B076B6E0D}" srcOrd="0" destOrd="0" presId="urn:microsoft.com/office/officeart/2008/layout/AlternatingHexagons"/>
    <dgm:cxn modelId="{4316A31D-94D1-4F36-ADE3-089851DE59CA}" type="presParOf" srcId="{68003675-07A3-4761-B9D4-977B076B6E0D}" destId="{DA24A89D-1E41-47AE-B8D9-E07686C4D6D5}" srcOrd="0" destOrd="0" presId="urn:microsoft.com/office/officeart/2008/layout/AlternatingHexagons"/>
    <dgm:cxn modelId="{D73AB98D-BFB3-486C-8EF0-5F32AD1FBA56}" type="presParOf" srcId="{68003675-07A3-4761-B9D4-977B076B6E0D}" destId="{7292EFEB-8E79-4A38-903B-534CEF9A9F16}" srcOrd="1" destOrd="0" presId="urn:microsoft.com/office/officeart/2008/layout/AlternatingHexagons"/>
    <dgm:cxn modelId="{E0F4F50D-88EB-49AD-BCCF-E9DEAD56F52E}" type="presParOf" srcId="{68003675-07A3-4761-B9D4-977B076B6E0D}" destId="{9760D032-E647-4BEE-B7EE-37F3EF9CA5A7}" srcOrd="2" destOrd="0" presId="urn:microsoft.com/office/officeart/2008/layout/AlternatingHexagons"/>
    <dgm:cxn modelId="{2ADCAF40-BF4D-417B-9783-AFFB5E79600B}" type="presParOf" srcId="{68003675-07A3-4761-B9D4-977B076B6E0D}" destId="{F4FF27BD-22A2-480C-AB51-9625436A4ED6}" srcOrd="3" destOrd="0" presId="urn:microsoft.com/office/officeart/2008/layout/AlternatingHexagons"/>
    <dgm:cxn modelId="{CA72C943-A588-4D07-B232-455919F17889}" type="presParOf" srcId="{68003675-07A3-4761-B9D4-977B076B6E0D}" destId="{94D9D04E-D059-489F-A12C-2A0AF4319827}" srcOrd="4" destOrd="0" presId="urn:microsoft.com/office/officeart/2008/layout/AlternatingHexagons"/>
    <dgm:cxn modelId="{D5DE1627-CDB1-4349-9A45-712AB5DB9638}" type="presParOf" srcId="{7FC0198E-0FFE-4813-A4EC-72B85EB7BA9A}" destId="{25133A85-24FA-488B-828E-6DBC0A082532}" srcOrd="1" destOrd="0" presId="urn:microsoft.com/office/officeart/2008/layout/AlternatingHexagons"/>
    <dgm:cxn modelId="{744148BA-545C-440B-BE09-16615146B7BB}" type="presParOf" srcId="{7FC0198E-0FFE-4813-A4EC-72B85EB7BA9A}" destId="{EB09B955-6F5D-4FBA-BE05-5A53C6757AF9}" srcOrd="2" destOrd="0" presId="urn:microsoft.com/office/officeart/2008/layout/AlternatingHexagons"/>
    <dgm:cxn modelId="{1C3E61D6-5C84-417B-868A-D8DAF4015951}" type="presParOf" srcId="{EB09B955-6F5D-4FBA-BE05-5A53C6757AF9}" destId="{F766E81E-2248-4D9F-8CCE-62E4BF283835}" srcOrd="0" destOrd="0" presId="urn:microsoft.com/office/officeart/2008/layout/AlternatingHexagons"/>
    <dgm:cxn modelId="{4DC84E90-9142-47DE-A5D2-B6563D723C9C}" type="presParOf" srcId="{EB09B955-6F5D-4FBA-BE05-5A53C6757AF9}" destId="{49F2B0F8-667D-4D45-BDEA-6DB9BA8FB623}" srcOrd="1" destOrd="0" presId="urn:microsoft.com/office/officeart/2008/layout/AlternatingHexagons"/>
    <dgm:cxn modelId="{247E71FE-B10C-429B-A7A7-696EA8386D19}" type="presParOf" srcId="{EB09B955-6F5D-4FBA-BE05-5A53C6757AF9}" destId="{F8AE7A90-EB84-43EA-9DE3-19856BC8B958}" srcOrd="2" destOrd="0" presId="urn:microsoft.com/office/officeart/2008/layout/AlternatingHexagons"/>
    <dgm:cxn modelId="{81AB9A2F-AA02-4288-847D-79E5753B8C0F}" type="presParOf" srcId="{EB09B955-6F5D-4FBA-BE05-5A53C6757AF9}" destId="{112C3F06-3B8E-4CF6-99E6-F0D624C116CD}" srcOrd="3" destOrd="0" presId="urn:microsoft.com/office/officeart/2008/layout/AlternatingHexagons"/>
    <dgm:cxn modelId="{F2942497-9554-4D62-9D4D-67A7CF6B7332}" type="presParOf" srcId="{EB09B955-6F5D-4FBA-BE05-5A53C6757AF9}" destId="{389C83C6-9E58-428C-A014-6666BA4E5B80}" srcOrd="4" destOrd="0" presId="urn:microsoft.com/office/officeart/2008/layout/AlternatingHexagons"/>
    <dgm:cxn modelId="{6CD32136-2A88-487D-B426-1DAF646A6953}" type="presParOf" srcId="{7FC0198E-0FFE-4813-A4EC-72B85EB7BA9A}" destId="{0079F17A-330C-41B5-A2E9-4CF8E0D95A12}" srcOrd="3" destOrd="0" presId="urn:microsoft.com/office/officeart/2008/layout/AlternatingHexagons"/>
    <dgm:cxn modelId="{13F68FB4-6901-4B41-A6EC-9454011EDE2C}" type="presParOf" srcId="{7FC0198E-0FFE-4813-A4EC-72B85EB7BA9A}" destId="{E3BF0B9C-FD48-4014-A003-CC8BDE8F01D3}" srcOrd="4" destOrd="0" presId="urn:microsoft.com/office/officeart/2008/layout/AlternatingHexagons"/>
    <dgm:cxn modelId="{350DB4D2-9351-4BCE-BDA5-0BA449ED9E36}" type="presParOf" srcId="{E3BF0B9C-FD48-4014-A003-CC8BDE8F01D3}" destId="{96F96D83-75EC-46DB-BFAF-CF63E4DFEBC4}" srcOrd="0" destOrd="0" presId="urn:microsoft.com/office/officeart/2008/layout/AlternatingHexagons"/>
    <dgm:cxn modelId="{556B99B5-BFEB-40F5-9952-3AAAE953966D}" type="presParOf" srcId="{E3BF0B9C-FD48-4014-A003-CC8BDE8F01D3}" destId="{0A3A4DA9-BF77-4722-8A8F-B77BAAAB6AB3}" srcOrd="1" destOrd="0" presId="urn:microsoft.com/office/officeart/2008/layout/AlternatingHexagons"/>
    <dgm:cxn modelId="{A15D4776-50A2-4F3B-8C88-A93F81DF713E}" type="presParOf" srcId="{E3BF0B9C-FD48-4014-A003-CC8BDE8F01D3}" destId="{EFD90C0B-EDCB-40B1-A3DD-FEF77302D937}" srcOrd="2" destOrd="0" presId="urn:microsoft.com/office/officeart/2008/layout/AlternatingHexagons"/>
    <dgm:cxn modelId="{E48EA4C2-69FC-4A52-B73F-A6B63E138918}" type="presParOf" srcId="{E3BF0B9C-FD48-4014-A003-CC8BDE8F01D3}" destId="{7C5DDC9A-A4EC-44C3-83F3-12A24D731E0D}" srcOrd="3" destOrd="0" presId="urn:microsoft.com/office/officeart/2008/layout/AlternatingHexagons"/>
    <dgm:cxn modelId="{B1569C91-A575-4888-9324-1B5604ABB25A}" type="presParOf" srcId="{E3BF0B9C-FD48-4014-A003-CC8BDE8F01D3}" destId="{CBDF48B4-0B27-4E21-A36D-7DC7F3B049B6}" srcOrd="4" destOrd="0" presId="urn:microsoft.com/office/officeart/2008/layout/AlternatingHexagon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1532B0-A373-48A9-BEFA-DA9BC2907C06}" type="doc">
      <dgm:prSet loTypeId="urn:microsoft.com/office/officeart/2008/layout/VerticalCurvedList" loCatId="list" qsTypeId="urn:microsoft.com/office/officeart/2005/8/quickstyle/simple5" qsCatId="simple" csTypeId="urn:microsoft.com/office/officeart/2005/8/colors/colorful3" csCatId="colorful" phldr="1"/>
      <dgm:spPr/>
      <dgm:t>
        <a:bodyPr/>
        <a:lstStyle/>
        <a:p>
          <a:endParaRPr lang="es-EC"/>
        </a:p>
      </dgm:t>
    </dgm:pt>
    <dgm:pt modelId="{10FD47F3-0718-40D3-8D48-CD5C77DC3F8E}">
      <dgm:prSet phldrT="[Texto]"/>
      <dgm:spPr/>
      <dgm:t>
        <a:bodyPr/>
        <a:lstStyle/>
        <a:p>
          <a:r>
            <a:rPr lang="es-EC" dirty="0" smtClean="0"/>
            <a:t>Priorización de los elementos del modelo jerárquico </a:t>
          </a:r>
          <a:endParaRPr lang="es-EC" dirty="0"/>
        </a:p>
      </dgm:t>
    </dgm:pt>
    <dgm:pt modelId="{E9FD5841-D049-4F9D-9D7B-5F4C6F2C114B}" type="parTrans" cxnId="{20140D76-322D-4258-9F26-D8A0FB32A5EE}">
      <dgm:prSet/>
      <dgm:spPr/>
      <dgm:t>
        <a:bodyPr/>
        <a:lstStyle/>
        <a:p>
          <a:endParaRPr lang="es-EC"/>
        </a:p>
      </dgm:t>
    </dgm:pt>
    <dgm:pt modelId="{2905EEC2-A19B-4C34-B619-590B75E9E6F0}" type="sibTrans" cxnId="{20140D76-322D-4258-9F26-D8A0FB32A5EE}">
      <dgm:prSet/>
      <dgm:spPr/>
      <dgm:t>
        <a:bodyPr/>
        <a:lstStyle/>
        <a:p>
          <a:endParaRPr lang="es-EC"/>
        </a:p>
      </dgm:t>
    </dgm:pt>
    <dgm:pt modelId="{4741A98D-A059-4EC3-A13A-91A7E3028C20}">
      <dgm:prSet phldrT="[Texto]"/>
      <dgm:spPr/>
      <dgm:t>
        <a:bodyPr/>
        <a:lstStyle/>
        <a:p>
          <a:r>
            <a:rPr lang="es-EC" dirty="0" smtClean="0"/>
            <a:t>Comparaciones binarias entre los elementos </a:t>
          </a:r>
          <a:endParaRPr lang="es-EC" dirty="0"/>
        </a:p>
      </dgm:t>
    </dgm:pt>
    <dgm:pt modelId="{5B9C3A13-E590-4FDD-8998-1D67D0B9BE18}" type="parTrans" cxnId="{8218944E-5DA6-467B-96F0-27C87E225BDB}">
      <dgm:prSet/>
      <dgm:spPr/>
      <dgm:t>
        <a:bodyPr/>
        <a:lstStyle/>
        <a:p>
          <a:endParaRPr lang="es-EC"/>
        </a:p>
      </dgm:t>
    </dgm:pt>
    <dgm:pt modelId="{CFC4D268-71B5-448E-9D69-BE35FC747CFB}" type="sibTrans" cxnId="{8218944E-5DA6-467B-96F0-27C87E225BDB}">
      <dgm:prSet/>
      <dgm:spPr/>
      <dgm:t>
        <a:bodyPr/>
        <a:lstStyle/>
        <a:p>
          <a:endParaRPr lang="es-EC"/>
        </a:p>
      </dgm:t>
    </dgm:pt>
    <dgm:pt modelId="{4DD66BD0-D61F-4D41-B7C7-4E2BFB39114E}">
      <dgm:prSet phldrT="[Texto]"/>
      <dgm:spPr/>
      <dgm:t>
        <a:bodyPr/>
        <a:lstStyle/>
        <a:p>
          <a:r>
            <a:rPr lang="es-EC" dirty="0" smtClean="0"/>
            <a:t>Evaluación de los elementos mediante asignación de “pesos”</a:t>
          </a:r>
          <a:endParaRPr lang="es-EC" dirty="0"/>
        </a:p>
      </dgm:t>
    </dgm:pt>
    <dgm:pt modelId="{0FDF1E07-0F82-40CF-BAE7-3130A37C6CE5}" type="parTrans" cxnId="{04BCCE69-EEAC-48DD-AAA2-86D1384DEE3F}">
      <dgm:prSet/>
      <dgm:spPr/>
      <dgm:t>
        <a:bodyPr/>
        <a:lstStyle/>
        <a:p>
          <a:endParaRPr lang="es-EC"/>
        </a:p>
      </dgm:t>
    </dgm:pt>
    <dgm:pt modelId="{3B9D994E-98A9-4B61-9CCC-A632DD116CFC}" type="sibTrans" cxnId="{04BCCE69-EEAC-48DD-AAA2-86D1384DEE3F}">
      <dgm:prSet/>
      <dgm:spPr/>
      <dgm:t>
        <a:bodyPr/>
        <a:lstStyle/>
        <a:p>
          <a:endParaRPr lang="es-EC"/>
        </a:p>
      </dgm:t>
    </dgm:pt>
    <dgm:pt modelId="{2672252F-57F0-408E-9B8F-19A9C485CFBA}">
      <dgm:prSet phldrT="[Texto]"/>
      <dgm:spPr/>
      <dgm:t>
        <a:bodyPr/>
        <a:lstStyle/>
        <a:p>
          <a:r>
            <a:rPr lang="es-EC" dirty="0" smtClean="0"/>
            <a:t>Ranking de las alternativas de acuerdo con los pesos dados</a:t>
          </a:r>
          <a:endParaRPr lang="es-EC" dirty="0"/>
        </a:p>
      </dgm:t>
    </dgm:pt>
    <dgm:pt modelId="{4A6A07ED-7AF3-4C36-B5D3-EC16AE31C0B6}" type="parTrans" cxnId="{5BD8E78A-2E99-4A00-A11B-78C56E85F0D5}">
      <dgm:prSet/>
      <dgm:spPr/>
      <dgm:t>
        <a:bodyPr/>
        <a:lstStyle/>
        <a:p>
          <a:endParaRPr lang="es-EC"/>
        </a:p>
      </dgm:t>
    </dgm:pt>
    <dgm:pt modelId="{E83FD7AD-63DE-4087-B4C4-2EAFFA29CFBE}" type="sibTrans" cxnId="{5BD8E78A-2E99-4A00-A11B-78C56E85F0D5}">
      <dgm:prSet/>
      <dgm:spPr/>
      <dgm:t>
        <a:bodyPr/>
        <a:lstStyle/>
        <a:p>
          <a:endParaRPr lang="es-EC"/>
        </a:p>
      </dgm:t>
    </dgm:pt>
    <dgm:pt modelId="{B279E88E-2240-460A-83D9-236FE1EC283F}">
      <dgm:prSet phldrT="[Texto]"/>
      <dgm:spPr/>
      <dgm:t>
        <a:bodyPr/>
        <a:lstStyle/>
        <a:p>
          <a:r>
            <a:rPr lang="es-EC" dirty="0" smtClean="0"/>
            <a:t>Síntesis</a:t>
          </a:r>
          <a:endParaRPr lang="es-EC" dirty="0"/>
        </a:p>
      </dgm:t>
    </dgm:pt>
    <dgm:pt modelId="{CF5248F3-9933-46DF-9F6F-2A6E94221064}" type="parTrans" cxnId="{9CF8939F-E99C-4598-8600-A5B1A457AA67}">
      <dgm:prSet/>
      <dgm:spPr/>
      <dgm:t>
        <a:bodyPr/>
        <a:lstStyle/>
        <a:p>
          <a:endParaRPr lang="es-EC"/>
        </a:p>
      </dgm:t>
    </dgm:pt>
    <dgm:pt modelId="{BEE586E5-5BED-4A43-A2E1-609E4E209809}" type="sibTrans" cxnId="{9CF8939F-E99C-4598-8600-A5B1A457AA67}">
      <dgm:prSet/>
      <dgm:spPr/>
      <dgm:t>
        <a:bodyPr/>
        <a:lstStyle/>
        <a:p>
          <a:endParaRPr lang="es-EC"/>
        </a:p>
      </dgm:t>
    </dgm:pt>
    <dgm:pt modelId="{E9B23840-3EC4-4A16-A261-F492ADC30F36}" type="pres">
      <dgm:prSet presAssocID="{AE1532B0-A373-48A9-BEFA-DA9BC2907C06}" presName="Name0" presStyleCnt="0">
        <dgm:presLayoutVars>
          <dgm:chMax val="7"/>
          <dgm:chPref val="7"/>
          <dgm:dir/>
        </dgm:presLayoutVars>
      </dgm:prSet>
      <dgm:spPr/>
      <dgm:t>
        <a:bodyPr/>
        <a:lstStyle/>
        <a:p>
          <a:endParaRPr lang="es-EC"/>
        </a:p>
      </dgm:t>
    </dgm:pt>
    <dgm:pt modelId="{4C310678-2DE1-4D4D-9D83-E0C6608F82CE}" type="pres">
      <dgm:prSet presAssocID="{AE1532B0-A373-48A9-BEFA-DA9BC2907C06}" presName="Name1" presStyleCnt="0"/>
      <dgm:spPr/>
    </dgm:pt>
    <dgm:pt modelId="{CA9D779E-85D6-43C3-9643-083FFBD4F1CC}" type="pres">
      <dgm:prSet presAssocID="{AE1532B0-A373-48A9-BEFA-DA9BC2907C06}" presName="cycle" presStyleCnt="0"/>
      <dgm:spPr/>
    </dgm:pt>
    <dgm:pt modelId="{01F42D91-0E2D-42BF-9A6C-258DE7A7BC9D}" type="pres">
      <dgm:prSet presAssocID="{AE1532B0-A373-48A9-BEFA-DA9BC2907C06}" presName="srcNode" presStyleLbl="node1" presStyleIdx="0" presStyleCnt="5"/>
      <dgm:spPr/>
    </dgm:pt>
    <dgm:pt modelId="{E7494635-CBD0-4025-85F5-3CF994658728}" type="pres">
      <dgm:prSet presAssocID="{AE1532B0-A373-48A9-BEFA-DA9BC2907C06}" presName="conn" presStyleLbl="parChTrans1D2" presStyleIdx="0" presStyleCnt="1"/>
      <dgm:spPr/>
      <dgm:t>
        <a:bodyPr/>
        <a:lstStyle/>
        <a:p>
          <a:endParaRPr lang="es-EC"/>
        </a:p>
      </dgm:t>
    </dgm:pt>
    <dgm:pt modelId="{DAF93DFB-BEF8-4F33-8239-634551714C39}" type="pres">
      <dgm:prSet presAssocID="{AE1532B0-A373-48A9-BEFA-DA9BC2907C06}" presName="extraNode" presStyleLbl="node1" presStyleIdx="0" presStyleCnt="5"/>
      <dgm:spPr/>
    </dgm:pt>
    <dgm:pt modelId="{4945BB9B-7194-41D7-A987-FC9898CF6252}" type="pres">
      <dgm:prSet presAssocID="{AE1532B0-A373-48A9-BEFA-DA9BC2907C06}" presName="dstNode" presStyleLbl="node1" presStyleIdx="0" presStyleCnt="5"/>
      <dgm:spPr/>
    </dgm:pt>
    <dgm:pt modelId="{8042E17D-CDDA-45BC-9DB0-47553F5F9777}" type="pres">
      <dgm:prSet presAssocID="{10FD47F3-0718-40D3-8D48-CD5C77DC3F8E}" presName="text_1" presStyleLbl="node1" presStyleIdx="0" presStyleCnt="5">
        <dgm:presLayoutVars>
          <dgm:bulletEnabled val="1"/>
        </dgm:presLayoutVars>
      </dgm:prSet>
      <dgm:spPr/>
      <dgm:t>
        <a:bodyPr/>
        <a:lstStyle/>
        <a:p>
          <a:endParaRPr lang="es-EC"/>
        </a:p>
      </dgm:t>
    </dgm:pt>
    <dgm:pt modelId="{5883DCFE-694E-4E02-BC27-1E9FE1E45CC9}" type="pres">
      <dgm:prSet presAssocID="{10FD47F3-0718-40D3-8D48-CD5C77DC3F8E}" presName="accent_1" presStyleCnt="0"/>
      <dgm:spPr/>
    </dgm:pt>
    <dgm:pt modelId="{37B161E8-06F1-4B1A-A15A-9683E2794AA8}" type="pres">
      <dgm:prSet presAssocID="{10FD47F3-0718-40D3-8D48-CD5C77DC3F8E}" presName="accentRepeatNode" presStyleLbl="solidFgAcc1" presStyleIdx="0" presStyleCnt="5"/>
      <dgm:spPr/>
    </dgm:pt>
    <dgm:pt modelId="{FDB596B9-9456-4D87-861D-78744C065484}" type="pres">
      <dgm:prSet presAssocID="{4741A98D-A059-4EC3-A13A-91A7E3028C20}" presName="text_2" presStyleLbl="node1" presStyleIdx="1" presStyleCnt="5">
        <dgm:presLayoutVars>
          <dgm:bulletEnabled val="1"/>
        </dgm:presLayoutVars>
      </dgm:prSet>
      <dgm:spPr/>
      <dgm:t>
        <a:bodyPr/>
        <a:lstStyle/>
        <a:p>
          <a:endParaRPr lang="es-EC"/>
        </a:p>
      </dgm:t>
    </dgm:pt>
    <dgm:pt modelId="{2366E099-AC4A-4D98-8416-541A38264724}" type="pres">
      <dgm:prSet presAssocID="{4741A98D-A059-4EC3-A13A-91A7E3028C20}" presName="accent_2" presStyleCnt="0"/>
      <dgm:spPr/>
    </dgm:pt>
    <dgm:pt modelId="{796077C3-DB64-4824-9095-B6D2E0BDDD6E}" type="pres">
      <dgm:prSet presAssocID="{4741A98D-A059-4EC3-A13A-91A7E3028C20}" presName="accentRepeatNode" presStyleLbl="solidFgAcc1" presStyleIdx="1" presStyleCnt="5"/>
      <dgm:spPr/>
    </dgm:pt>
    <dgm:pt modelId="{E59F74A4-1EDA-437A-97B0-E04F00B110B3}" type="pres">
      <dgm:prSet presAssocID="{4DD66BD0-D61F-4D41-B7C7-4E2BFB39114E}" presName="text_3" presStyleLbl="node1" presStyleIdx="2" presStyleCnt="5">
        <dgm:presLayoutVars>
          <dgm:bulletEnabled val="1"/>
        </dgm:presLayoutVars>
      </dgm:prSet>
      <dgm:spPr/>
      <dgm:t>
        <a:bodyPr/>
        <a:lstStyle/>
        <a:p>
          <a:endParaRPr lang="es-EC"/>
        </a:p>
      </dgm:t>
    </dgm:pt>
    <dgm:pt modelId="{547615A8-A052-48C7-9802-E35FBF3C66B5}" type="pres">
      <dgm:prSet presAssocID="{4DD66BD0-D61F-4D41-B7C7-4E2BFB39114E}" presName="accent_3" presStyleCnt="0"/>
      <dgm:spPr/>
    </dgm:pt>
    <dgm:pt modelId="{8DD6F17A-EED6-4222-9F7F-971F40DC315F}" type="pres">
      <dgm:prSet presAssocID="{4DD66BD0-D61F-4D41-B7C7-4E2BFB39114E}" presName="accentRepeatNode" presStyleLbl="solidFgAcc1" presStyleIdx="2" presStyleCnt="5"/>
      <dgm:spPr/>
    </dgm:pt>
    <dgm:pt modelId="{5A0A8F38-9EC8-463E-80FC-7BB7DA036310}" type="pres">
      <dgm:prSet presAssocID="{2672252F-57F0-408E-9B8F-19A9C485CFBA}" presName="text_4" presStyleLbl="node1" presStyleIdx="3" presStyleCnt="5">
        <dgm:presLayoutVars>
          <dgm:bulletEnabled val="1"/>
        </dgm:presLayoutVars>
      </dgm:prSet>
      <dgm:spPr/>
      <dgm:t>
        <a:bodyPr/>
        <a:lstStyle/>
        <a:p>
          <a:endParaRPr lang="es-EC"/>
        </a:p>
      </dgm:t>
    </dgm:pt>
    <dgm:pt modelId="{4414FCD0-BB9E-491F-ACF3-80C6D3A4BAFD}" type="pres">
      <dgm:prSet presAssocID="{2672252F-57F0-408E-9B8F-19A9C485CFBA}" presName="accent_4" presStyleCnt="0"/>
      <dgm:spPr/>
    </dgm:pt>
    <dgm:pt modelId="{56333AAB-5BFA-41C0-B22C-383FCFE3A568}" type="pres">
      <dgm:prSet presAssocID="{2672252F-57F0-408E-9B8F-19A9C485CFBA}" presName="accentRepeatNode" presStyleLbl="solidFgAcc1" presStyleIdx="3" presStyleCnt="5"/>
      <dgm:spPr/>
    </dgm:pt>
    <dgm:pt modelId="{3305484E-7C0A-424F-AE1D-D6AB129E3623}" type="pres">
      <dgm:prSet presAssocID="{B279E88E-2240-460A-83D9-236FE1EC283F}" presName="text_5" presStyleLbl="node1" presStyleIdx="4" presStyleCnt="5">
        <dgm:presLayoutVars>
          <dgm:bulletEnabled val="1"/>
        </dgm:presLayoutVars>
      </dgm:prSet>
      <dgm:spPr/>
      <dgm:t>
        <a:bodyPr/>
        <a:lstStyle/>
        <a:p>
          <a:endParaRPr lang="es-EC"/>
        </a:p>
      </dgm:t>
    </dgm:pt>
    <dgm:pt modelId="{C57F2633-31BB-4AA5-82D6-3C8D0CA6A582}" type="pres">
      <dgm:prSet presAssocID="{B279E88E-2240-460A-83D9-236FE1EC283F}" presName="accent_5" presStyleCnt="0"/>
      <dgm:spPr/>
    </dgm:pt>
    <dgm:pt modelId="{476C3D93-E313-4DEE-8DEF-C1F265FC2A49}" type="pres">
      <dgm:prSet presAssocID="{B279E88E-2240-460A-83D9-236FE1EC283F}" presName="accentRepeatNode" presStyleLbl="solidFgAcc1" presStyleIdx="4" presStyleCnt="5"/>
      <dgm:spPr/>
    </dgm:pt>
  </dgm:ptLst>
  <dgm:cxnLst>
    <dgm:cxn modelId="{6B1C6F96-0099-449F-885E-860EA814C05C}" type="presOf" srcId="{10FD47F3-0718-40D3-8D48-CD5C77DC3F8E}" destId="{8042E17D-CDDA-45BC-9DB0-47553F5F9777}" srcOrd="0" destOrd="0" presId="urn:microsoft.com/office/officeart/2008/layout/VerticalCurvedList"/>
    <dgm:cxn modelId="{20140D76-322D-4258-9F26-D8A0FB32A5EE}" srcId="{AE1532B0-A373-48A9-BEFA-DA9BC2907C06}" destId="{10FD47F3-0718-40D3-8D48-CD5C77DC3F8E}" srcOrd="0" destOrd="0" parTransId="{E9FD5841-D049-4F9D-9D7B-5F4C6F2C114B}" sibTransId="{2905EEC2-A19B-4C34-B619-590B75E9E6F0}"/>
    <dgm:cxn modelId="{3F633963-586F-4F18-A463-CA8B282CAC86}" type="presOf" srcId="{4DD66BD0-D61F-4D41-B7C7-4E2BFB39114E}" destId="{E59F74A4-1EDA-437A-97B0-E04F00B110B3}" srcOrd="0" destOrd="0" presId="urn:microsoft.com/office/officeart/2008/layout/VerticalCurvedList"/>
    <dgm:cxn modelId="{457DE3AC-E5F0-48CF-A220-E0ED9CC010E7}" type="presOf" srcId="{AE1532B0-A373-48A9-BEFA-DA9BC2907C06}" destId="{E9B23840-3EC4-4A16-A261-F492ADC30F36}" srcOrd="0" destOrd="0" presId="urn:microsoft.com/office/officeart/2008/layout/VerticalCurvedList"/>
    <dgm:cxn modelId="{668F9E69-A545-4E3C-8E49-BBE8EBF566D6}" type="presOf" srcId="{2905EEC2-A19B-4C34-B619-590B75E9E6F0}" destId="{E7494635-CBD0-4025-85F5-3CF994658728}" srcOrd="0" destOrd="0" presId="urn:microsoft.com/office/officeart/2008/layout/VerticalCurvedList"/>
    <dgm:cxn modelId="{350576E8-18EA-4FAE-9F71-D9C9F3EE0124}" type="presOf" srcId="{2672252F-57F0-408E-9B8F-19A9C485CFBA}" destId="{5A0A8F38-9EC8-463E-80FC-7BB7DA036310}" srcOrd="0" destOrd="0" presId="urn:microsoft.com/office/officeart/2008/layout/VerticalCurvedList"/>
    <dgm:cxn modelId="{184A211D-463A-4E44-AB59-14EB40FADB18}" type="presOf" srcId="{4741A98D-A059-4EC3-A13A-91A7E3028C20}" destId="{FDB596B9-9456-4D87-861D-78744C065484}" srcOrd="0" destOrd="0" presId="urn:microsoft.com/office/officeart/2008/layout/VerticalCurvedList"/>
    <dgm:cxn modelId="{04BCCE69-EEAC-48DD-AAA2-86D1384DEE3F}" srcId="{AE1532B0-A373-48A9-BEFA-DA9BC2907C06}" destId="{4DD66BD0-D61F-4D41-B7C7-4E2BFB39114E}" srcOrd="2" destOrd="0" parTransId="{0FDF1E07-0F82-40CF-BAE7-3130A37C6CE5}" sibTransId="{3B9D994E-98A9-4B61-9CCC-A632DD116CFC}"/>
    <dgm:cxn modelId="{5BD8E78A-2E99-4A00-A11B-78C56E85F0D5}" srcId="{AE1532B0-A373-48A9-BEFA-DA9BC2907C06}" destId="{2672252F-57F0-408E-9B8F-19A9C485CFBA}" srcOrd="3" destOrd="0" parTransId="{4A6A07ED-7AF3-4C36-B5D3-EC16AE31C0B6}" sibTransId="{E83FD7AD-63DE-4087-B4C4-2EAFFA29CFBE}"/>
    <dgm:cxn modelId="{B456C2BC-E337-4AED-BBC3-E83DC27EC763}" type="presOf" srcId="{B279E88E-2240-460A-83D9-236FE1EC283F}" destId="{3305484E-7C0A-424F-AE1D-D6AB129E3623}" srcOrd="0" destOrd="0" presId="urn:microsoft.com/office/officeart/2008/layout/VerticalCurvedList"/>
    <dgm:cxn modelId="{9CF8939F-E99C-4598-8600-A5B1A457AA67}" srcId="{AE1532B0-A373-48A9-BEFA-DA9BC2907C06}" destId="{B279E88E-2240-460A-83D9-236FE1EC283F}" srcOrd="4" destOrd="0" parTransId="{CF5248F3-9933-46DF-9F6F-2A6E94221064}" sibTransId="{BEE586E5-5BED-4A43-A2E1-609E4E209809}"/>
    <dgm:cxn modelId="{8218944E-5DA6-467B-96F0-27C87E225BDB}" srcId="{AE1532B0-A373-48A9-BEFA-DA9BC2907C06}" destId="{4741A98D-A059-4EC3-A13A-91A7E3028C20}" srcOrd="1" destOrd="0" parTransId="{5B9C3A13-E590-4FDD-8998-1D67D0B9BE18}" sibTransId="{CFC4D268-71B5-448E-9D69-BE35FC747CFB}"/>
    <dgm:cxn modelId="{02C1B2E3-022E-4E34-A58A-612CC7DF2F37}" type="presParOf" srcId="{E9B23840-3EC4-4A16-A261-F492ADC30F36}" destId="{4C310678-2DE1-4D4D-9D83-E0C6608F82CE}" srcOrd="0" destOrd="0" presId="urn:microsoft.com/office/officeart/2008/layout/VerticalCurvedList"/>
    <dgm:cxn modelId="{8B95AE64-786F-4E93-AF05-4E683635BB01}" type="presParOf" srcId="{4C310678-2DE1-4D4D-9D83-E0C6608F82CE}" destId="{CA9D779E-85D6-43C3-9643-083FFBD4F1CC}" srcOrd="0" destOrd="0" presId="urn:microsoft.com/office/officeart/2008/layout/VerticalCurvedList"/>
    <dgm:cxn modelId="{F2303E3B-C6DB-49AD-B318-F40C20FE1414}" type="presParOf" srcId="{CA9D779E-85D6-43C3-9643-083FFBD4F1CC}" destId="{01F42D91-0E2D-42BF-9A6C-258DE7A7BC9D}" srcOrd="0" destOrd="0" presId="urn:microsoft.com/office/officeart/2008/layout/VerticalCurvedList"/>
    <dgm:cxn modelId="{37BC3225-2D9B-4709-A6B8-05A58C8E0426}" type="presParOf" srcId="{CA9D779E-85D6-43C3-9643-083FFBD4F1CC}" destId="{E7494635-CBD0-4025-85F5-3CF994658728}" srcOrd="1" destOrd="0" presId="urn:microsoft.com/office/officeart/2008/layout/VerticalCurvedList"/>
    <dgm:cxn modelId="{5B0A7EAF-05F3-48D8-A5B5-E7E720090B7A}" type="presParOf" srcId="{CA9D779E-85D6-43C3-9643-083FFBD4F1CC}" destId="{DAF93DFB-BEF8-4F33-8239-634551714C39}" srcOrd="2" destOrd="0" presId="urn:microsoft.com/office/officeart/2008/layout/VerticalCurvedList"/>
    <dgm:cxn modelId="{7D049A7A-AFBB-4830-92E3-2E756265EE5F}" type="presParOf" srcId="{CA9D779E-85D6-43C3-9643-083FFBD4F1CC}" destId="{4945BB9B-7194-41D7-A987-FC9898CF6252}" srcOrd="3" destOrd="0" presId="urn:microsoft.com/office/officeart/2008/layout/VerticalCurvedList"/>
    <dgm:cxn modelId="{CB0121E6-3B80-4966-A027-7F96E9E1D620}" type="presParOf" srcId="{4C310678-2DE1-4D4D-9D83-E0C6608F82CE}" destId="{8042E17D-CDDA-45BC-9DB0-47553F5F9777}" srcOrd="1" destOrd="0" presId="urn:microsoft.com/office/officeart/2008/layout/VerticalCurvedList"/>
    <dgm:cxn modelId="{7CFD1D9D-F16F-4B6D-B924-973AD0C4594C}" type="presParOf" srcId="{4C310678-2DE1-4D4D-9D83-E0C6608F82CE}" destId="{5883DCFE-694E-4E02-BC27-1E9FE1E45CC9}" srcOrd="2" destOrd="0" presId="urn:microsoft.com/office/officeart/2008/layout/VerticalCurvedList"/>
    <dgm:cxn modelId="{108D4CBE-7361-4548-BCBC-0248A07819F0}" type="presParOf" srcId="{5883DCFE-694E-4E02-BC27-1E9FE1E45CC9}" destId="{37B161E8-06F1-4B1A-A15A-9683E2794AA8}" srcOrd="0" destOrd="0" presId="urn:microsoft.com/office/officeart/2008/layout/VerticalCurvedList"/>
    <dgm:cxn modelId="{B7DB0185-F3E4-42EE-9272-BC9F23093467}" type="presParOf" srcId="{4C310678-2DE1-4D4D-9D83-E0C6608F82CE}" destId="{FDB596B9-9456-4D87-861D-78744C065484}" srcOrd="3" destOrd="0" presId="urn:microsoft.com/office/officeart/2008/layout/VerticalCurvedList"/>
    <dgm:cxn modelId="{13C3A7A5-3B51-4F94-B34F-8700C632303A}" type="presParOf" srcId="{4C310678-2DE1-4D4D-9D83-E0C6608F82CE}" destId="{2366E099-AC4A-4D98-8416-541A38264724}" srcOrd="4" destOrd="0" presId="urn:microsoft.com/office/officeart/2008/layout/VerticalCurvedList"/>
    <dgm:cxn modelId="{12DAB155-F473-4685-A362-00FCB8436F28}" type="presParOf" srcId="{2366E099-AC4A-4D98-8416-541A38264724}" destId="{796077C3-DB64-4824-9095-B6D2E0BDDD6E}" srcOrd="0" destOrd="0" presId="urn:microsoft.com/office/officeart/2008/layout/VerticalCurvedList"/>
    <dgm:cxn modelId="{946E32F1-E4AE-440F-8E3F-E93AD4271643}" type="presParOf" srcId="{4C310678-2DE1-4D4D-9D83-E0C6608F82CE}" destId="{E59F74A4-1EDA-437A-97B0-E04F00B110B3}" srcOrd="5" destOrd="0" presId="urn:microsoft.com/office/officeart/2008/layout/VerticalCurvedList"/>
    <dgm:cxn modelId="{E63FA256-CF9B-493E-95A1-A46B1C56D6A1}" type="presParOf" srcId="{4C310678-2DE1-4D4D-9D83-E0C6608F82CE}" destId="{547615A8-A052-48C7-9802-E35FBF3C66B5}" srcOrd="6" destOrd="0" presId="urn:microsoft.com/office/officeart/2008/layout/VerticalCurvedList"/>
    <dgm:cxn modelId="{623B34D4-ED57-4A76-9FE6-E68FFFDB9FB9}" type="presParOf" srcId="{547615A8-A052-48C7-9802-E35FBF3C66B5}" destId="{8DD6F17A-EED6-4222-9F7F-971F40DC315F}" srcOrd="0" destOrd="0" presId="urn:microsoft.com/office/officeart/2008/layout/VerticalCurvedList"/>
    <dgm:cxn modelId="{3E5EE5B3-8034-4F01-A68A-F219E6D349A7}" type="presParOf" srcId="{4C310678-2DE1-4D4D-9D83-E0C6608F82CE}" destId="{5A0A8F38-9EC8-463E-80FC-7BB7DA036310}" srcOrd="7" destOrd="0" presId="urn:microsoft.com/office/officeart/2008/layout/VerticalCurvedList"/>
    <dgm:cxn modelId="{B78644B8-9060-4FEA-A865-722AFC3A72A0}" type="presParOf" srcId="{4C310678-2DE1-4D4D-9D83-E0C6608F82CE}" destId="{4414FCD0-BB9E-491F-ACF3-80C6D3A4BAFD}" srcOrd="8" destOrd="0" presId="urn:microsoft.com/office/officeart/2008/layout/VerticalCurvedList"/>
    <dgm:cxn modelId="{423B954B-64F0-45B6-9902-FFAFC96A3510}" type="presParOf" srcId="{4414FCD0-BB9E-491F-ACF3-80C6D3A4BAFD}" destId="{56333AAB-5BFA-41C0-B22C-383FCFE3A568}" srcOrd="0" destOrd="0" presId="urn:microsoft.com/office/officeart/2008/layout/VerticalCurvedList"/>
    <dgm:cxn modelId="{9C3BB6E7-C4B5-49EB-8E1C-47E28156BB98}" type="presParOf" srcId="{4C310678-2DE1-4D4D-9D83-E0C6608F82CE}" destId="{3305484E-7C0A-424F-AE1D-D6AB129E3623}" srcOrd="9" destOrd="0" presId="urn:microsoft.com/office/officeart/2008/layout/VerticalCurvedList"/>
    <dgm:cxn modelId="{8894C72E-9A4D-406D-AA43-2E48E4EBACF1}" type="presParOf" srcId="{4C310678-2DE1-4D4D-9D83-E0C6608F82CE}" destId="{C57F2633-31BB-4AA5-82D6-3C8D0CA6A582}" srcOrd="10" destOrd="0" presId="urn:microsoft.com/office/officeart/2008/layout/VerticalCurvedList"/>
    <dgm:cxn modelId="{E38877BA-757E-4B35-B270-9A25A02ABB94}" type="presParOf" srcId="{C57F2633-31BB-4AA5-82D6-3C8D0CA6A582}" destId="{476C3D93-E313-4DEE-8DEF-C1F265FC2A4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8BBD5DE-235C-48ED-B665-FD7FA7E6CB52}"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s-EC"/>
        </a:p>
      </dgm:t>
    </dgm:pt>
    <dgm:pt modelId="{1E26D5E7-4C23-4F28-A809-28664B29133F}">
      <dgm:prSet phldrT="[Texto]"/>
      <dgm:spPr/>
      <dgm:t>
        <a:bodyPr/>
        <a:lstStyle/>
        <a:p>
          <a:r>
            <a:rPr lang="es-EC" dirty="0" smtClean="0"/>
            <a:t>Ventajas</a:t>
          </a:r>
          <a:endParaRPr lang="es-EC" dirty="0"/>
        </a:p>
      </dgm:t>
    </dgm:pt>
    <dgm:pt modelId="{E29475BD-3132-4440-9A64-5503647A0427}" type="parTrans" cxnId="{99B6541F-6918-4268-929D-809EFB1DC457}">
      <dgm:prSet/>
      <dgm:spPr/>
      <dgm:t>
        <a:bodyPr/>
        <a:lstStyle/>
        <a:p>
          <a:endParaRPr lang="es-EC"/>
        </a:p>
      </dgm:t>
    </dgm:pt>
    <dgm:pt modelId="{E1CE77FD-0D88-4301-8139-1FD0A3C67FA8}" type="sibTrans" cxnId="{99B6541F-6918-4268-929D-809EFB1DC457}">
      <dgm:prSet/>
      <dgm:spPr/>
      <dgm:t>
        <a:bodyPr/>
        <a:lstStyle/>
        <a:p>
          <a:endParaRPr lang="es-EC"/>
        </a:p>
      </dgm:t>
    </dgm:pt>
    <dgm:pt modelId="{16096EDE-6E76-4097-B17D-6244D47E3080}">
      <dgm:prSet phldrT="[Texto]"/>
      <dgm:spPr/>
      <dgm:t>
        <a:bodyPr/>
        <a:lstStyle/>
        <a:p>
          <a:r>
            <a:rPr lang="es-EC" dirty="0" smtClean="0"/>
            <a:t>Sustento Matemático</a:t>
          </a:r>
          <a:endParaRPr lang="es-EC" dirty="0"/>
        </a:p>
      </dgm:t>
    </dgm:pt>
    <dgm:pt modelId="{5E2C05B9-E0A3-490E-819A-E744D11C9D81}" type="parTrans" cxnId="{1A61353C-4E80-442A-80CD-BBAC7CBE14A9}">
      <dgm:prSet/>
      <dgm:spPr/>
      <dgm:t>
        <a:bodyPr/>
        <a:lstStyle/>
        <a:p>
          <a:endParaRPr lang="es-EC"/>
        </a:p>
      </dgm:t>
    </dgm:pt>
    <dgm:pt modelId="{538B4596-EEF0-4F79-B009-DE1245A42690}" type="sibTrans" cxnId="{1A61353C-4E80-442A-80CD-BBAC7CBE14A9}">
      <dgm:prSet/>
      <dgm:spPr/>
      <dgm:t>
        <a:bodyPr/>
        <a:lstStyle/>
        <a:p>
          <a:endParaRPr lang="es-EC"/>
        </a:p>
      </dgm:t>
    </dgm:pt>
    <dgm:pt modelId="{ED2E325A-1395-4105-ACAD-F5EA8313F8E2}">
      <dgm:prSet phldrT="[Texto]"/>
      <dgm:spPr/>
      <dgm:t>
        <a:bodyPr/>
        <a:lstStyle/>
        <a:p>
          <a:r>
            <a:rPr lang="es-EC" dirty="0" smtClean="0"/>
            <a:t>Desglosa y analiza un problema por partes</a:t>
          </a:r>
          <a:endParaRPr lang="es-EC" dirty="0"/>
        </a:p>
      </dgm:t>
    </dgm:pt>
    <dgm:pt modelId="{FAA00836-54D7-4993-9A2B-704041F2B1DE}" type="parTrans" cxnId="{BAE77392-4722-42AE-B830-049AE8E662AD}">
      <dgm:prSet/>
      <dgm:spPr/>
      <dgm:t>
        <a:bodyPr/>
        <a:lstStyle/>
        <a:p>
          <a:endParaRPr lang="es-EC"/>
        </a:p>
      </dgm:t>
    </dgm:pt>
    <dgm:pt modelId="{EF4A18E9-52DE-48A0-A5CB-190093A6C52A}" type="sibTrans" cxnId="{BAE77392-4722-42AE-B830-049AE8E662AD}">
      <dgm:prSet/>
      <dgm:spPr/>
      <dgm:t>
        <a:bodyPr/>
        <a:lstStyle/>
        <a:p>
          <a:endParaRPr lang="es-EC"/>
        </a:p>
      </dgm:t>
    </dgm:pt>
    <dgm:pt modelId="{8B0A44D2-6A00-4483-9624-4604DCF25E86}">
      <dgm:prSet phldrT="[Texto]"/>
      <dgm:spPr/>
      <dgm:t>
        <a:bodyPr/>
        <a:lstStyle/>
        <a:p>
          <a:r>
            <a:rPr lang="es-EC" dirty="0" smtClean="0"/>
            <a:t>Permite medir criterios cuantitativos y cualitativos mediante una escala común</a:t>
          </a:r>
          <a:endParaRPr lang="es-EC" dirty="0"/>
        </a:p>
      </dgm:t>
    </dgm:pt>
    <dgm:pt modelId="{D6CC6C83-06AB-4064-AF0E-0479FE8D23BF}" type="parTrans" cxnId="{2D66DB35-BD79-40B0-BEA9-EBA2A893DEBD}">
      <dgm:prSet/>
      <dgm:spPr/>
      <dgm:t>
        <a:bodyPr/>
        <a:lstStyle/>
        <a:p>
          <a:endParaRPr lang="es-EC"/>
        </a:p>
      </dgm:t>
    </dgm:pt>
    <dgm:pt modelId="{3DA9D4FD-4FDF-49F3-8985-A0C839C1CE1B}" type="sibTrans" cxnId="{2D66DB35-BD79-40B0-BEA9-EBA2A893DEBD}">
      <dgm:prSet/>
      <dgm:spPr/>
      <dgm:t>
        <a:bodyPr/>
        <a:lstStyle/>
        <a:p>
          <a:endParaRPr lang="es-EC"/>
        </a:p>
      </dgm:t>
    </dgm:pt>
    <dgm:pt modelId="{FEF6ACF9-EA94-4466-852F-75DA04A9BF82}">
      <dgm:prSet phldrT="[Texto]"/>
      <dgm:spPr/>
      <dgm:t>
        <a:bodyPr/>
        <a:lstStyle/>
        <a:p>
          <a:r>
            <a:rPr lang="es-EC" dirty="0" smtClean="0"/>
            <a:t>Costos</a:t>
          </a:r>
          <a:endParaRPr lang="es-EC" dirty="0"/>
        </a:p>
      </dgm:t>
    </dgm:pt>
    <dgm:pt modelId="{A0DF62B8-5E61-4BA4-94C7-CE8D14AF4E09}" type="parTrans" cxnId="{4A276484-0D56-400C-9F4D-EE6924CDC642}">
      <dgm:prSet/>
      <dgm:spPr/>
      <dgm:t>
        <a:bodyPr/>
        <a:lstStyle/>
        <a:p>
          <a:endParaRPr lang="es-EC"/>
        </a:p>
      </dgm:t>
    </dgm:pt>
    <dgm:pt modelId="{5E46E783-F69B-431B-AD01-C3DEF29545B8}" type="sibTrans" cxnId="{4A276484-0D56-400C-9F4D-EE6924CDC642}">
      <dgm:prSet/>
      <dgm:spPr/>
      <dgm:t>
        <a:bodyPr/>
        <a:lstStyle/>
        <a:p>
          <a:endParaRPr lang="es-EC"/>
        </a:p>
      </dgm:t>
    </dgm:pt>
    <dgm:pt modelId="{2638A4BC-5954-428B-B76D-79F984C97F46}" type="pres">
      <dgm:prSet presAssocID="{18BBD5DE-235C-48ED-B665-FD7FA7E6CB52}" presName="diagram" presStyleCnt="0">
        <dgm:presLayoutVars>
          <dgm:dir/>
          <dgm:resizeHandles val="exact"/>
        </dgm:presLayoutVars>
      </dgm:prSet>
      <dgm:spPr/>
      <dgm:t>
        <a:bodyPr/>
        <a:lstStyle/>
        <a:p>
          <a:endParaRPr lang="es-EC"/>
        </a:p>
      </dgm:t>
    </dgm:pt>
    <dgm:pt modelId="{2FC81B2D-6D9D-4516-A2C0-FD24529AA07A}" type="pres">
      <dgm:prSet presAssocID="{1E26D5E7-4C23-4F28-A809-28664B29133F}" presName="node" presStyleLbl="node1" presStyleIdx="0" presStyleCnt="5">
        <dgm:presLayoutVars>
          <dgm:bulletEnabled val="1"/>
        </dgm:presLayoutVars>
      </dgm:prSet>
      <dgm:spPr/>
      <dgm:t>
        <a:bodyPr/>
        <a:lstStyle/>
        <a:p>
          <a:endParaRPr lang="es-EC"/>
        </a:p>
      </dgm:t>
    </dgm:pt>
    <dgm:pt modelId="{17D86F90-18C7-4924-8241-E4F3D658B303}" type="pres">
      <dgm:prSet presAssocID="{E1CE77FD-0D88-4301-8139-1FD0A3C67FA8}" presName="sibTrans" presStyleCnt="0"/>
      <dgm:spPr/>
    </dgm:pt>
    <dgm:pt modelId="{6BD7EFA4-7E4B-4540-AA33-BC327A564F9C}" type="pres">
      <dgm:prSet presAssocID="{FEF6ACF9-EA94-4466-852F-75DA04A9BF82}" presName="node" presStyleLbl="node1" presStyleIdx="1" presStyleCnt="5">
        <dgm:presLayoutVars>
          <dgm:bulletEnabled val="1"/>
        </dgm:presLayoutVars>
      </dgm:prSet>
      <dgm:spPr/>
      <dgm:t>
        <a:bodyPr/>
        <a:lstStyle/>
        <a:p>
          <a:endParaRPr lang="es-EC"/>
        </a:p>
      </dgm:t>
    </dgm:pt>
    <dgm:pt modelId="{3C938ED6-78B3-4833-996B-F7C7ACA706D1}" type="pres">
      <dgm:prSet presAssocID="{5E46E783-F69B-431B-AD01-C3DEF29545B8}" presName="sibTrans" presStyleCnt="0"/>
      <dgm:spPr/>
    </dgm:pt>
    <dgm:pt modelId="{2ADD1504-52E5-473E-AEBB-852D334C62BB}" type="pres">
      <dgm:prSet presAssocID="{16096EDE-6E76-4097-B17D-6244D47E3080}" presName="node" presStyleLbl="node1" presStyleIdx="2" presStyleCnt="5">
        <dgm:presLayoutVars>
          <dgm:bulletEnabled val="1"/>
        </dgm:presLayoutVars>
      </dgm:prSet>
      <dgm:spPr/>
      <dgm:t>
        <a:bodyPr/>
        <a:lstStyle/>
        <a:p>
          <a:endParaRPr lang="es-EC"/>
        </a:p>
      </dgm:t>
    </dgm:pt>
    <dgm:pt modelId="{A7D60BD3-050D-47FD-917B-C5282682E2E6}" type="pres">
      <dgm:prSet presAssocID="{538B4596-EEF0-4F79-B009-DE1245A42690}" presName="sibTrans" presStyleCnt="0"/>
      <dgm:spPr/>
    </dgm:pt>
    <dgm:pt modelId="{95FE120C-D2F2-473A-956D-F8F706AE9AB4}" type="pres">
      <dgm:prSet presAssocID="{ED2E325A-1395-4105-ACAD-F5EA8313F8E2}" presName="node" presStyleLbl="node1" presStyleIdx="3" presStyleCnt="5">
        <dgm:presLayoutVars>
          <dgm:bulletEnabled val="1"/>
        </dgm:presLayoutVars>
      </dgm:prSet>
      <dgm:spPr/>
      <dgm:t>
        <a:bodyPr/>
        <a:lstStyle/>
        <a:p>
          <a:endParaRPr lang="es-EC"/>
        </a:p>
      </dgm:t>
    </dgm:pt>
    <dgm:pt modelId="{C3A3C762-598A-44E4-9C83-4A072309DFFA}" type="pres">
      <dgm:prSet presAssocID="{EF4A18E9-52DE-48A0-A5CB-190093A6C52A}" presName="sibTrans" presStyleCnt="0"/>
      <dgm:spPr/>
    </dgm:pt>
    <dgm:pt modelId="{DA80BDEA-0266-4F87-8544-E7BF83D7D6E4}" type="pres">
      <dgm:prSet presAssocID="{8B0A44D2-6A00-4483-9624-4604DCF25E86}" presName="node" presStyleLbl="node1" presStyleIdx="4" presStyleCnt="5">
        <dgm:presLayoutVars>
          <dgm:bulletEnabled val="1"/>
        </dgm:presLayoutVars>
      </dgm:prSet>
      <dgm:spPr/>
      <dgm:t>
        <a:bodyPr/>
        <a:lstStyle/>
        <a:p>
          <a:endParaRPr lang="es-EC"/>
        </a:p>
      </dgm:t>
    </dgm:pt>
  </dgm:ptLst>
  <dgm:cxnLst>
    <dgm:cxn modelId="{99B6541F-6918-4268-929D-809EFB1DC457}" srcId="{18BBD5DE-235C-48ED-B665-FD7FA7E6CB52}" destId="{1E26D5E7-4C23-4F28-A809-28664B29133F}" srcOrd="0" destOrd="0" parTransId="{E29475BD-3132-4440-9A64-5503647A0427}" sibTransId="{E1CE77FD-0D88-4301-8139-1FD0A3C67FA8}"/>
    <dgm:cxn modelId="{2D66DB35-BD79-40B0-BEA9-EBA2A893DEBD}" srcId="{18BBD5DE-235C-48ED-B665-FD7FA7E6CB52}" destId="{8B0A44D2-6A00-4483-9624-4604DCF25E86}" srcOrd="4" destOrd="0" parTransId="{D6CC6C83-06AB-4064-AF0E-0479FE8D23BF}" sibTransId="{3DA9D4FD-4FDF-49F3-8985-A0C839C1CE1B}"/>
    <dgm:cxn modelId="{2518B830-B140-434D-9745-9779E8A3C0DD}" type="presOf" srcId="{1E26D5E7-4C23-4F28-A809-28664B29133F}" destId="{2FC81B2D-6D9D-4516-A2C0-FD24529AA07A}" srcOrd="0" destOrd="0" presId="urn:microsoft.com/office/officeart/2005/8/layout/default"/>
    <dgm:cxn modelId="{FAD30E0B-9A56-4862-827D-C6B51787CC6E}" type="presOf" srcId="{ED2E325A-1395-4105-ACAD-F5EA8313F8E2}" destId="{95FE120C-D2F2-473A-956D-F8F706AE9AB4}" srcOrd="0" destOrd="0" presId="urn:microsoft.com/office/officeart/2005/8/layout/default"/>
    <dgm:cxn modelId="{1A61353C-4E80-442A-80CD-BBAC7CBE14A9}" srcId="{18BBD5DE-235C-48ED-B665-FD7FA7E6CB52}" destId="{16096EDE-6E76-4097-B17D-6244D47E3080}" srcOrd="2" destOrd="0" parTransId="{5E2C05B9-E0A3-490E-819A-E744D11C9D81}" sibTransId="{538B4596-EEF0-4F79-B009-DE1245A42690}"/>
    <dgm:cxn modelId="{A9195594-920A-48F6-B6FF-7794813F380C}" type="presOf" srcId="{FEF6ACF9-EA94-4466-852F-75DA04A9BF82}" destId="{6BD7EFA4-7E4B-4540-AA33-BC327A564F9C}" srcOrd="0" destOrd="0" presId="urn:microsoft.com/office/officeart/2005/8/layout/default"/>
    <dgm:cxn modelId="{BAE77392-4722-42AE-B830-049AE8E662AD}" srcId="{18BBD5DE-235C-48ED-B665-FD7FA7E6CB52}" destId="{ED2E325A-1395-4105-ACAD-F5EA8313F8E2}" srcOrd="3" destOrd="0" parTransId="{FAA00836-54D7-4993-9A2B-704041F2B1DE}" sibTransId="{EF4A18E9-52DE-48A0-A5CB-190093A6C52A}"/>
    <dgm:cxn modelId="{114D8AF1-7A0F-414B-87B4-F07FCFE5AAEF}" type="presOf" srcId="{8B0A44D2-6A00-4483-9624-4604DCF25E86}" destId="{DA80BDEA-0266-4F87-8544-E7BF83D7D6E4}" srcOrd="0" destOrd="0" presId="urn:microsoft.com/office/officeart/2005/8/layout/default"/>
    <dgm:cxn modelId="{D2F8ECFC-58E8-4A7F-8215-2AE629962010}" type="presOf" srcId="{16096EDE-6E76-4097-B17D-6244D47E3080}" destId="{2ADD1504-52E5-473E-AEBB-852D334C62BB}" srcOrd="0" destOrd="0" presId="urn:microsoft.com/office/officeart/2005/8/layout/default"/>
    <dgm:cxn modelId="{969A4B80-83B0-4F8A-BBA6-F6370817209B}" type="presOf" srcId="{18BBD5DE-235C-48ED-B665-FD7FA7E6CB52}" destId="{2638A4BC-5954-428B-B76D-79F984C97F46}" srcOrd="0" destOrd="0" presId="urn:microsoft.com/office/officeart/2005/8/layout/default"/>
    <dgm:cxn modelId="{4A276484-0D56-400C-9F4D-EE6924CDC642}" srcId="{18BBD5DE-235C-48ED-B665-FD7FA7E6CB52}" destId="{FEF6ACF9-EA94-4466-852F-75DA04A9BF82}" srcOrd="1" destOrd="0" parTransId="{A0DF62B8-5E61-4BA4-94C7-CE8D14AF4E09}" sibTransId="{5E46E783-F69B-431B-AD01-C3DEF29545B8}"/>
    <dgm:cxn modelId="{B2D73F82-12D6-443C-8F12-53F3D7856F54}" type="presParOf" srcId="{2638A4BC-5954-428B-B76D-79F984C97F46}" destId="{2FC81B2D-6D9D-4516-A2C0-FD24529AA07A}" srcOrd="0" destOrd="0" presId="urn:microsoft.com/office/officeart/2005/8/layout/default"/>
    <dgm:cxn modelId="{78CAE564-8A30-41EE-AE65-2DA1FE468E36}" type="presParOf" srcId="{2638A4BC-5954-428B-B76D-79F984C97F46}" destId="{17D86F90-18C7-4924-8241-E4F3D658B303}" srcOrd="1" destOrd="0" presId="urn:microsoft.com/office/officeart/2005/8/layout/default"/>
    <dgm:cxn modelId="{523CD10A-6BCC-4A96-9296-78C84B8A2DB1}" type="presParOf" srcId="{2638A4BC-5954-428B-B76D-79F984C97F46}" destId="{6BD7EFA4-7E4B-4540-AA33-BC327A564F9C}" srcOrd="2" destOrd="0" presId="urn:microsoft.com/office/officeart/2005/8/layout/default"/>
    <dgm:cxn modelId="{CCC89F52-9322-4AC3-92CC-0CC5CF54F15C}" type="presParOf" srcId="{2638A4BC-5954-428B-B76D-79F984C97F46}" destId="{3C938ED6-78B3-4833-996B-F7C7ACA706D1}" srcOrd="3" destOrd="0" presId="urn:microsoft.com/office/officeart/2005/8/layout/default"/>
    <dgm:cxn modelId="{5BB9BBF2-16C6-44E1-A30F-C4AEA2135B6C}" type="presParOf" srcId="{2638A4BC-5954-428B-B76D-79F984C97F46}" destId="{2ADD1504-52E5-473E-AEBB-852D334C62BB}" srcOrd="4" destOrd="0" presId="urn:microsoft.com/office/officeart/2005/8/layout/default"/>
    <dgm:cxn modelId="{10DE5591-B31D-4094-A992-A254148D9874}" type="presParOf" srcId="{2638A4BC-5954-428B-B76D-79F984C97F46}" destId="{A7D60BD3-050D-47FD-917B-C5282682E2E6}" srcOrd="5" destOrd="0" presId="urn:microsoft.com/office/officeart/2005/8/layout/default"/>
    <dgm:cxn modelId="{8CDF79AB-0572-4CF4-B7E7-8F69E5902C66}" type="presParOf" srcId="{2638A4BC-5954-428B-B76D-79F984C97F46}" destId="{95FE120C-D2F2-473A-956D-F8F706AE9AB4}" srcOrd="6" destOrd="0" presId="urn:microsoft.com/office/officeart/2005/8/layout/default"/>
    <dgm:cxn modelId="{6AE89782-B582-4920-B114-062DF940C323}" type="presParOf" srcId="{2638A4BC-5954-428B-B76D-79F984C97F46}" destId="{C3A3C762-598A-44E4-9C83-4A072309DFFA}" srcOrd="7" destOrd="0" presId="urn:microsoft.com/office/officeart/2005/8/layout/default"/>
    <dgm:cxn modelId="{7E0EA5C9-34B4-47A4-9C59-0F8EC7C07026}" type="presParOf" srcId="{2638A4BC-5954-428B-B76D-79F984C97F46}" destId="{DA80BDEA-0266-4F87-8544-E7BF83D7D6E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8EA4BFE-BB17-4F10-815A-34E4CC486B8C}" type="doc">
      <dgm:prSet loTypeId="urn:microsoft.com/office/officeart/2005/8/layout/vList3" loCatId="list" qsTypeId="urn:microsoft.com/office/officeart/2005/8/quickstyle/simple1" qsCatId="simple" csTypeId="urn:microsoft.com/office/officeart/2005/8/colors/colorful5" csCatId="colorful" phldr="1"/>
      <dgm:spPr/>
    </dgm:pt>
    <dgm:pt modelId="{D2FD6591-C51A-4D0C-9FA7-EC970CCAF2BA}">
      <dgm:prSet phldrT="[Texto]"/>
      <dgm:spPr/>
      <dgm:t>
        <a:bodyPr/>
        <a:lstStyle/>
        <a:p>
          <a:r>
            <a:rPr lang="es-EC" dirty="0" smtClean="0"/>
            <a:t>Matriz de análisis jerárquico para  nivel 1.5 </a:t>
          </a:r>
          <a:endParaRPr lang="es-EC" dirty="0"/>
        </a:p>
      </dgm:t>
    </dgm:pt>
    <dgm:pt modelId="{5330B6F8-F9D7-4CCE-A8D6-1ACD50242BAC}" type="parTrans" cxnId="{126AC529-8EAE-41D4-98CA-AFC47F5370E2}">
      <dgm:prSet/>
      <dgm:spPr/>
      <dgm:t>
        <a:bodyPr/>
        <a:lstStyle/>
        <a:p>
          <a:endParaRPr lang="es-EC"/>
        </a:p>
      </dgm:t>
    </dgm:pt>
    <dgm:pt modelId="{DFC9CD21-EEEB-4DBD-84E5-B8A976FACD67}" type="sibTrans" cxnId="{126AC529-8EAE-41D4-98CA-AFC47F5370E2}">
      <dgm:prSet/>
      <dgm:spPr/>
      <dgm:t>
        <a:bodyPr/>
        <a:lstStyle/>
        <a:p>
          <a:endParaRPr lang="es-EC"/>
        </a:p>
      </dgm:t>
    </dgm:pt>
    <dgm:pt modelId="{DA8D648D-5D5D-43BB-AE74-5C7EA9B39701}">
      <dgm:prSet phldrT="[Texto]"/>
      <dgm:spPr/>
      <dgm:t>
        <a:bodyPr/>
        <a:lstStyle/>
        <a:p>
          <a:r>
            <a:rPr lang="es-EC" dirty="0" smtClean="0"/>
            <a:t>Matriz de análisis jerárquico para  Categoría</a:t>
          </a:r>
          <a:endParaRPr lang="es-EC" dirty="0"/>
        </a:p>
      </dgm:t>
    </dgm:pt>
    <dgm:pt modelId="{8BD21EF9-AF65-453F-BED6-E1FFE652C017}" type="parTrans" cxnId="{3CC4B6EE-6602-499F-B6AC-172934F8C5C7}">
      <dgm:prSet/>
      <dgm:spPr/>
      <dgm:t>
        <a:bodyPr/>
        <a:lstStyle/>
        <a:p>
          <a:endParaRPr lang="es-EC"/>
        </a:p>
      </dgm:t>
    </dgm:pt>
    <dgm:pt modelId="{5CB0A95F-B8E2-4F4A-81F5-58748820DB76}" type="sibTrans" cxnId="{3CC4B6EE-6602-499F-B6AC-172934F8C5C7}">
      <dgm:prSet/>
      <dgm:spPr/>
      <dgm:t>
        <a:bodyPr/>
        <a:lstStyle/>
        <a:p>
          <a:endParaRPr lang="es-EC"/>
        </a:p>
      </dgm:t>
    </dgm:pt>
    <dgm:pt modelId="{0CCDB1A0-6199-4336-8C31-9EAB5CC6A5FD}">
      <dgm:prSet phldrT="[Texto]"/>
      <dgm:spPr/>
      <dgm:t>
        <a:bodyPr/>
        <a:lstStyle/>
        <a:p>
          <a:r>
            <a:rPr lang="es-EC" dirty="0" smtClean="0"/>
            <a:t>Matriz de análisis jerárquico para alertas de los incidentes nivel 2</a:t>
          </a:r>
          <a:endParaRPr lang="es-EC" dirty="0"/>
        </a:p>
      </dgm:t>
    </dgm:pt>
    <dgm:pt modelId="{EAEE2E5B-8E08-4029-9B65-09FB7DECC391}" type="parTrans" cxnId="{86398DC8-71D8-478E-95C3-25D8CA1545CD}">
      <dgm:prSet/>
      <dgm:spPr/>
      <dgm:t>
        <a:bodyPr/>
        <a:lstStyle/>
        <a:p>
          <a:endParaRPr lang="es-EC"/>
        </a:p>
      </dgm:t>
    </dgm:pt>
    <dgm:pt modelId="{E379584F-AAF7-4496-A950-5E68425B5A3C}" type="sibTrans" cxnId="{86398DC8-71D8-478E-95C3-25D8CA1545CD}">
      <dgm:prSet/>
      <dgm:spPr/>
      <dgm:t>
        <a:bodyPr/>
        <a:lstStyle/>
        <a:p>
          <a:endParaRPr lang="es-EC"/>
        </a:p>
      </dgm:t>
    </dgm:pt>
    <dgm:pt modelId="{F49DD09B-C6C2-46F6-88D1-ECB69F686E04}" type="pres">
      <dgm:prSet presAssocID="{A8EA4BFE-BB17-4F10-815A-34E4CC486B8C}" presName="linearFlow" presStyleCnt="0">
        <dgm:presLayoutVars>
          <dgm:dir/>
          <dgm:resizeHandles val="exact"/>
        </dgm:presLayoutVars>
      </dgm:prSet>
      <dgm:spPr/>
    </dgm:pt>
    <dgm:pt modelId="{2BE5948A-7EDB-4280-8CCA-D460074FCA63}" type="pres">
      <dgm:prSet presAssocID="{D2FD6591-C51A-4D0C-9FA7-EC970CCAF2BA}" presName="composite" presStyleCnt="0"/>
      <dgm:spPr/>
    </dgm:pt>
    <dgm:pt modelId="{FB70F5C7-A8A7-4D41-A489-2DCD0CD7408F}" type="pres">
      <dgm:prSet presAssocID="{D2FD6591-C51A-4D0C-9FA7-EC970CCAF2BA}" presName="imgShp" presStyleLbl="fgImgPlace1" presStyleIdx="0" presStyleCnt="3"/>
      <dgm:spPr/>
    </dgm:pt>
    <dgm:pt modelId="{1E860716-900D-4F29-B9A0-06846F405A7A}" type="pres">
      <dgm:prSet presAssocID="{D2FD6591-C51A-4D0C-9FA7-EC970CCAF2BA}" presName="txShp" presStyleLbl="node1" presStyleIdx="0" presStyleCnt="3">
        <dgm:presLayoutVars>
          <dgm:bulletEnabled val="1"/>
        </dgm:presLayoutVars>
      </dgm:prSet>
      <dgm:spPr/>
      <dgm:t>
        <a:bodyPr/>
        <a:lstStyle/>
        <a:p>
          <a:endParaRPr lang="es-EC"/>
        </a:p>
      </dgm:t>
    </dgm:pt>
    <dgm:pt modelId="{4E437AC7-1C8F-4913-ABD6-DA26D64D6F27}" type="pres">
      <dgm:prSet presAssocID="{DFC9CD21-EEEB-4DBD-84E5-B8A976FACD67}" presName="spacing" presStyleCnt="0"/>
      <dgm:spPr/>
    </dgm:pt>
    <dgm:pt modelId="{C6CB8BE6-B9FD-4BAB-A224-93C041CB141A}" type="pres">
      <dgm:prSet presAssocID="{DA8D648D-5D5D-43BB-AE74-5C7EA9B39701}" presName="composite" presStyleCnt="0"/>
      <dgm:spPr/>
    </dgm:pt>
    <dgm:pt modelId="{1CE14E20-46D8-484A-ABF9-023AE21FA09A}" type="pres">
      <dgm:prSet presAssocID="{DA8D648D-5D5D-43BB-AE74-5C7EA9B39701}" presName="imgShp" presStyleLbl="fgImgPlace1" presStyleIdx="1" presStyleCnt="3"/>
      <dgm:spPr/>
    </dgm:pt>
    <dgm:pt modelId="{C8FE9011-1CED-40EF-B25D-3AFC806F5F43}" type="pres">
      <dgm:prSet presAssocID="{DA8D648D-5D5D-43BB-AE74-5C7EA9B39701}" presName="txShp" presStyleLbl="node1" presStyleIdx="1" presStyleCnt="3">
        <dgm:presLayoutVars>
          <dgm:bulletEnabled val="1"/>
        </dgm:presLayoutVars>
      </dgm:prSet>
      <dgm:spPr/>
      <dgm:t>
        <a:bodyPr/>
        <a:lstStyle/>
        <a:p>
          <a:endParaRPr lang="es-EC"/>
        </a:p>
      </dgm:t>
    </dgm:pt>
    <dgm:pt modelId="{73E52930-316B-460C-ADA8-5AE07F01B22A}" type="pres">
      <dgm:prSet presAssocID="{5CB0A95F-B8E2-4F4A-81F5-58748820DB76}" presName="spacing" presStyleCnt="0"/>
      <dgm:spPr/>
    </dgm:pt>
    <dgm:pt modelId="{D523B899-7B09-4671-89B3-3FC2473CB2B2}" type="pres">
      <dgm:prSet presAssocID="{0CCDB1A0-6199-4336-8C31-9EAB5CC6A5FD}" presName="composite" presStyleCnt="0"/>
      <dgm:spPr/>
    </dgm:pt>
    <dgm:pt modelId="{C8FA5D20-39D8-4081-BFDE-793242C3B569}" type="pres">
      <dgm:prSet presAssocID="{0CCDB1A0-6199-4336-8C31-9EAB5CC6A5FD}" presName="imgShp" presStyleLbl="fgImgPlace1" presStyleIdx="2" presStyleCnt="3"/>
      <dgm:spPr/>
    </dgm:pt>
    <dgm:pt modelId="{ADB32634-A889-4197-9828-521930E21FCA}" type="pres">
      <dgm:prSet presAssocID="{0CCDB1A0-6199-4336-8C31-9EAB5CC6A5FD}" presName="txShp" presStyleLbl="node1" presStyleIdx="2" presStyleCnt="3">
        <dgm:presLayoutVars>
          <dgm:bulletEnabled val="1"/>
        </dgm:presLayoutVars>
      </dgm:prSet>
      <dgm:spPr/>
      <dgm:t>
        <a:bodyPr/>
        <a:lstStyle/>
        <a:p>
          <a:endParaRPr lang="es-EC"/>
        </a:p>
      </dgm:t>
    </dgm:pt>
  </dgm:ptLst>
  <dgm:cxnLst>
    <dgm:cxn modelId="{64F33BD1-AA4E-4EA0-98E3-28EA42A3C1C8}" type="presOf" srcId="{DA8D648D-5D5D-43BB-AE74-5C7EA9B39701}" destId="{C8FE9011-1CED-40EF-B25D-3AFC806F5F43}" srcOrd="0" destOrd="0" presId="urn:microsoft.com/office/officeart/2005/8/layout/vList3"/>
    <dgm:cxn modelId="{3CC4B6EE-6602-499F-B6AC-172934F8C5C7}" srcId="{A8EA4BFE-BB17-4F10-815A-34E4CC486B8C}" destId="{DA8D648D-5D5D-43BB-AE74-5C7EA9B39701}" srcOrd="1" destOrd="0" parTransId="{8BD21EF9-AF65-453F-BED6-E1FFE652C017}" sibTransId="{5CB0A95F-B8E2-4F4A-81F5-58748820DB76}"/>
    <dgm:cxn modelId="{1C4C17C0-13C0-47D3-9C8B-FA42E7D27455}" type="presOf" srcId="{D2FD6591-C51A-4D0C-9FA7-EC970CCAF2BA}" destId="{1E860716-900D-4F29-B9A0-06846F405A7A}" srcOrd="0" destOrd="0" presId="urn:microsoft.com/office/officeart/2005/8/layout/vList3"/>
    <dgm:cxn modelId="{126AC529-8EAE-41D4-98CA-AFC47F5370E2}" srcId="{A8EA4BFE-BB17-4F10-815A-34E4CC486B8C}" destId="{D2FD6591-C51A-4D0C-9FA7-EC970CCAF2BA}" srcOrd="0" destOrd="0" parTransId="{5330B6F8-F9D7-4CCE-A8D6-1ACD50242BAC}" sibTransId="{DFC9CD21-EEEB-4DBD-84E5-B8A976FACD67}"/>
    <dgm:cxn modelId="{F555BFD4-F6B1-4512-97BC-06800681E039}" type="presOf" srcId="{A8EA4BFE-BB17-4F10-815A-34E4CC486B8C}" destId="{F49DD09B-C6C2-46F6-88D1-ECB69F686E04}" srcOrd="0" destOrd="0" presId="urn:microsoft.com/office/officeart/2005/8/layout/vList3"/>
    <dgm:cxn modelId="{86398DC8-71D8-478E-95C3-25D8CA1545CD}" srcId="{A8EA4BFE-BB17-4F10-815A-34E4CC486B8C}" destId="{0CCDB1A0-6199-4336-8C31-9EAB5CC6A5FD}" srcOrd="2" destOrd="0" parTransId="{EAEE2E5B-8E08-4029-9B65-09FB7DECC391}" sibTransId="{E379584F-AAF7-4496-A950-5E68425B5A3C}"/>
    <dgm:cxn modelId="{0FAD8477-DCD3-43A6-9B19-ECC2CA6CED6A}" type="presOf" srcId="{0CCDB1A0-6199-4336-8C31-9EAB5CC6A5FD}" destId="{ADB32634-A889-4197-9828-521930E21FCA}" srcOrd="0" destOrd="0" presId="urn:microsoft.com/office/officeart/2005/8/layout/vList3"/>
    <dgm:cxn modelId="{4D8F1E6C-A217-4349-BA23-B4D0C8470969}" type="presParOf" srcId="{F49DD09B-C6C2-46F6-88D1-ECB69F686E04}" destId="{2BE5948A-7EDB-4280-8CCA-D460074FCA63}" srcOrd="0" destOrd="0" presId="urn:microsoft.com/office/officeart/2005/8/layout/vList3"/>
    <dgm:cxn modelId="{59B5F751-8562-4CAB-8F80-1E4FE571558D}" type="presParOf" srcId="{2BE5948A-7EDB-4280-8CCA-D460074FCA63}" destId="{FB70F5C7-A8A7-4D41-A489-2DCD0CD7408F}" srcOrd="0" destOrd="0" presId="urn:microsoft.com/office/officeart/2005/8/layout/vList3"/>
    <dgm:cxn modelId="{BFBC4D45-C91C-4C59-B12C-4B2F28BAE41D}" type="presParOf" srcId="{2BE5948A-7EDB-4280-8CCA-D460074FCA63}" destId="{1E860716-900D-4F29-B9A0-06846F405A7A}" srcOrd="1" destOrd="0" presId="urn:microsoft.com/office/officeart/2005/8/layout/vList3"/>
    <dgm:cxn modelId="{2623A056-4B2E-4164-A9A3-ADB3AC782B43}" type="presParOf" srcId="{F49DD09B-C6C2-46F6-88D1-ECB69F686E04}" destId="{4E437AC7-1C8F-4913-ABD6-DA26D64D6F27}" srcOrd="1" destOrd="0" presId="urn:microsoft.com/office/officeart/2005/8/layout/vList3"/>
    <dgm:cxn modelId="{1490C7FD-6CB0-4338-89F6-96D6D2EA00A4}" type="presParOf" srcId="{F49DD09B-C6C2-46F6-88D1-ECB69F686E04}" destId="{C6CB8BE6-B9FD-4BAB-A224-93C041CB141A}" srcOrd="2" destOrd="0" presId="urn:microsoft.com/office/officeart/2005/8/layout/vList3"/>
    <dgm:cxn modelId="{9613BB55-2BA1-44F1-B8A2-8C1F490D6895}" type="presParOf" srcId="{C6CB8BE6-B9FD-4BAB-A224-93C041CB141A}" destId="{1CE14E20-46D8-484A-ABF9-023AE21FA09A}" srcOrd="0" destOrd="0" presId="urn:microsoft.com/office/officeart/2005/8/layout/vList3"/>
    <dgm:cxn modelId="{1D444FB0-480A-42CB-80A5-5FA9356EB9EF}" type="presParOf" srcId="{C6CB8BE6-B9FD-4BAB-A224-93C041CB141A}" destId="{C8FE9011-1CED-40EF-B25D-3AFC806F5F43}" srcOrd="1" destOrd="0" presId="urn:microsoft.com/office/officeart/2005/8/layout/vList3"/>
    <dgm:cxn modelId="{221C42FE-23C1-4192-BDC5-ADE1E3F15B23}" type="presParOf" srcId="{F49DD09B-C6C2-46F6-88D1-ECB69F686E04}" destId="{73E52930-316B-460C-ADA8-5AE07F01B22A}" srcOrd="3" destOrd="0" presId="urn:microsoft.com/office/officeart/2005/8/layout/vList3"/>
    <dgm:cxn modelId="{47F2B20C-C40C-489F-93B1-A6DA47509100}" type="presParOf" srcId="{F49DD09B-C6C2-46F6-88D1-ECB69F686E04}" destId="{D523B899-7B09-4671-89B3-3FC2473CB2B2}" srcOrd="4" destOrd="0" presId="urn:microsoft.com/office/officeart/2005/8/layout/vList3"/>
    <dgm:cxn modelId="{A3941E55-C21E-4A61-9E02-BE29A9039403}" type="presParOf" srcId="{D523B899-7B09-4671-89B3-3FC2473CB2B2}" destId="{C8FA5D20-39D8-4081-BFDE-793242C3B569}" srcOrd="0" destOrd="0" presId="urn:microsoft.com/office/officeart/2005/8/layout/vList3"/>
    <dgm:cxn modelId="{39087CA8-F4FC-4F74-95DE-7B72B715C6DB}" type="presParOf" srcId="{D523B899-7B09-4671-89B3-3FC2473CB2B2}" destId="{ADB32634-A889-4197-9828-521930E21FCA}"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790BE-D795-48A0-AC8D-5D2EE9E8EDBF}">
      <dsp:nvSpPr>
        <dsp:cNvPr id="0" name=""/>
        <dsp:cNvSpPr/>
      </dsp:nvSpPr>
      <dsp:spPr>
        <a:xfrm>
          <a:off x="0" y="649446"/>
          <a:ext cx="4761781" cy="2976113"/>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F6056F-439A-4F2B-A281-166BE398B37F}">
      <dsp:nvSpPr>
        <dsp:cNvPr id="0" name=""/>
        <dsp:cNvSpPr/>
      </dsp:nvSpPr>
      <dsp:spPr>
        <a:xfrm>
          <a:off x="604746" y="2703560"/>
          <a:ext cx="123806" cy="123806"/>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390394-4278-4C69-A181-3FE448382C14}">
      <dsp:nvSpPr>
        <dsp:cNvPr id="0" name=""/>
        <dsp:cNvSpPr/>
      </dsp:nvSpPr>
      <dsp:spPr>
        <a:xfrm>
          <a:off x="799871" y="2779848"/>
          <a:ext cx="2251287" cy="522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02" tIns="0" rIns="0" bIns="0" numCol="1" spcCol="1270" anchor="t" anchorCtr="0">
          <a:noAutofit/>
        </a:bodyPr>
        <a:lstStyle/>
        <a:p>
          <a:pPr lvl="0" algn="ctr" defTabSz="711200">
            <a:lnSpc>
              <a:spcPct val="90000"/>
            </a:lnSpc>
            <a:spcBef>
              <a:spcPct val="0"/>
            </a:spcBef>
            <a:spcAft>
              <a:spcPct val="35000"/>
            </a:spcAft>
          </a:pPr>
          <a:r>
            <a:rPr lang="es-EC" sz="1600" kern="1200" dirty="0" smtClean="0"/>
            <a:t>Sistema de Información Geográfica -SIG</a:t>
          </a:r>
          <a:endParaRPr lang="es-EC" sz="1600" kern="1200" dirty="0"/>
        </a:p>
      </dsp:txBody>
      <dsp:txXfrm>
        <a:off x="799871" y="2779848"/>
        <a:ext cx="2251287" cy="522414"/>
      </dsp:txXfrm>
    </dsp:sp>
    <dsp:sp modelId="{37E77744-FF28-4D96-8D86-B99C19C6E2DF}">
      <dsp:nvSpPr>
        <dsp:cNvPr id="0" name=""/>
        <dsp:cNvSpPr/>
      </dsp:nvSpPr>
      <dsp:spPr>
        <a:xfrm>
          <a:off x="1697574" y="1894652"/>
          <a:ext cx="223803" cy="22380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DB4758-6BBB-4145-A9CC-3DF2ED083898}">
      <dsp:nvSpPr>
        <dsp:cNvPr id="0" name=""/>
        <dsp:cNvSpPr/>
      </dsp:nvSpPr>
      <dsp:spPr>
        <a:xfrm>
          <a:off x="2072121" y="2084088"/>
          <a:ext cx="1142827" cy="1619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589" tIns="0" rIns="0" bIns="0" numCol="1" spcCol="1270" anchor="t" anchorCtr="0">
          <a:noAutofit/>
        </a:bodyPr>
        <a:lstStyle/>
        <a:p>
          <a:pPr lvl="0" algn="l" defTabSz="711200">
            <a:lnSpc>
              <a:spcPct val="90000"/>
            </a:lnSpc>
            <a:spcBef>
              <a:spcPct val="0"/>
            </a:spcBef>
            <a:spcAft>
              <a:spcPct val="35000"/>
            </a:spcAft>
          </a:pPr>
          <a:r>
            <a:rPr lang="es-EC" sz="1600" kern="1200" dirty="0" smtClean="0"/>
            <a:t>Integra información Geoespacial </a:t>
          </a:r>
          <a:endParaRPr lang="es-EC" sz="1600" kern="1200" dirty="0"/>
        </a:p>
      </dsp:txBody>
      <dsp:txXfrm>
        <a:off x="2072121" y="2084088"/>
        <a:ext cx="1142827" cy="1619005"/>
      </dsp:txXfrm>
    </dsp:sp>
    <dsp:sp modelId="{8CC43836-750C-4CCC-85E2-9F5670234FFD}">
      <dsp:nvSpPr>
        <dsp:cNvPr id="0" name=""/>
        <dsp:cNvSpPr/>
      </dsp:nvSpPr>
      <dsp:spPr>
        <a:xfrm>
          <a:off x="3011826" y="1402403"/>
          <a:ext cx="309515" cy="309515"/>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278C5B-03F3-490F-BF09-3935E2EE1E9C}">
      <dsp:nvSpPr>
        <dsp:cNvPr id="0" name=""/>
        <dsp:cNvSpPr/>
      </dsp:nvSpPr>
      <dsp:spPr>
        <a:xfrm>
          <a:off x="3214948" y="1867876"/>
          <a:ext cx="1142827" cy="2068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006" tIns="0" rIns="0" bIns="0" numCol="1" spcCol="1270" anchor="t" anchorCtr="0">
          <a:noAutofit/>
        </a:bodyPr>
        <a:lstStyle/>
        <a:p>
          <a:pPr lvl="0" algn="l" defTabSz="711200">
            <a:lnSpc>
              <a:spcPct val="90000"/>
            </a:lnSpc>
            <a:spcBef>
              <a:spcPct val="0"/>
            </a:spcBef>
            <a:spcAft>
              <a:spcPct val="35000"/>
            </a:spcAft>
          </a:pPr>
          <a:r>
            <a:rPr lang="es-EC" sz="1600" kern="1200" dirty="0" smtClean="0"/>
            <a:t>Almacena en grandes bases de datos </a:t>
          </a:r>
          <a:endParaRPr lang="es-EC" sz="1600" kern="1200" dirty="0"/>
        </a:p>
      </dsp:txBody>
      <dsp:txXfrm>
        <a:off x="3214948" y="1867876"/>
        <a:ext cx="1142827" cy="206839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E7B20-2667-411B-8807-2A06391D6F5F}">
      <dsp:nvSpPr>
        <dsp:cNvPr id="0" name=""/>
        <dsp:cNvSpPr/>
      </dsp:nvSpPr>
      <dsp:spPr>
        <a:xfrm>
          <a:off x="347662" y="553951"/>
          <a:ext cx="1554454" cy="512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t>Servicios de seguridad y emergencia </a:t>
          </a:r>
          <a:endParaRPr lang="es-EC" sz="1300" kern="1200" dirty="0"/>
        </a:p>
      </dsp:txBody>
      <dsp:txXfrm>
        <a:off x="347662" y="553951"/>
        <a:ext cx="1554454" cy="512263"/>
      </dsp:txXfrm>
    </dsp:sp>
    <dsp:sp modelId="{BE036C30-E762-47B5-9AEB-EA6B6FAEBBC4}">
      <dsp:nvSpPr>
        <dsp:cNvPr id="0" name=""/>
        <dsp:cNvSpPr/>
      </dsp:nvSpPr>
      <dsp:spPr>
        <a:xfrm>
          <a:off x="1624366" y="1478863"/>
          <a:ext cx="1554454" cy="959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s-EC" sz="2500" kern="1200" dirty="0" smtClean="0"/>
            <a:t>Deben enfrentarse </a:t>
          </a:r>
          <a:endParaRPr lang="es-EC" sz="2500" kern="1200" dirty="0"/>
        </a:p>
      </dsp:txBody>
      <dsp:txXfrm>
        <a:off x="1624366" y="1478863"/>
        <a:ext cx="1554454" cy="959731"/>
      </dsp:txXfrm>
    </dsp:sp>
    <dsp:sp modelId="{DDEAB4BB-ABC2-4E04-9AA8-ABB7A9CA5204}">
      <dsp:nvSpPr>
        <dsp:cNvPr id="0" name=""/>
        <dsp:cNvSpPr/>
      </dsp:nvSpPr>
      <dsp:spPr>
        <a:xfrm>
          <a:off x="345896" y="398152"/>
          <a:ext cx="123649" cy="12364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26459C-1047-4CF5-959E-9F712377DF52}">
      <dsp:nvSpPr>
        <dsp:cNvPr id="0" name=""/>
        <dsp:cNvSpPr/>
      </dsp:nvSpPr>
      <dsp:spPr>
        <a:xfrm>
          <a:off x="432450" y="225042"/>
          <a:ext cx="123649" cy="123649"/>
        </a:xfrm>
        <a:prstGeom prst="ellipse">
          <a:avLst/>
        </a:prstGeom>
        <a:solidFill>
          <a:schemeClr val="accent5">
            <a:hueOff val="75633"/>
            <a:satOff val="136"/>
            <a:lumOff val="1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28BB46-B1B8-4A1B-9318-A1F8862A6DEE}">
      <dsp:nvSpPr>
        <dsp:cNvPr id="0" name=""/>
        <dsp:cNvSpPr/>
      </dsp:nvSpPr>
      <dsp:spPr>
        <a:xfrm>
          <a:off x="640182" y="259664"/>
          <a:ext cx="194306" cy="194306"/>
        </a:xfrm>
        <a:prstGeom prst="ellipse">
          <a:avLst/>
        </a:prstGeom>
        <a:solidFill>
          <a:schemeClr val="accent5">
            <a:hueOff val="151265"/>
            <a:satOff val="273"/>
            <a:lumOff val="3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0AA0B0-7FF1-45AB-8DB5-52644FC1DD95}">
      <dsp:nvSpPr>
        <dsp:cNvPr id="0" name=""/>
        <dsp:cNvSpPr/>
      </dsp:nvSpPr>
      <dsp:spPr>
        <a:xfrm>
          <a:off x="813292" y="69243"/>
          <a:ext cx="123649" cy="123649"/>
        </a:xfrm>
        <a:prstGeom prst="ellipse">
          <a:avLst/>
        </a:prstGeom>
        <a:solidFill>
          <a:schemeClr val="accent5">
            <a:hueOff val="226898"/>
            <a:satOff val="409"/>
            <a:lumOff val="4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62C5EF-D124-4E4A-B7A9-2A91B7395D0F}">
      <dsp:nvSpPr>
        <dsp:cNvPr id="0" name=""/>
        <dsp:cNvSpPr/>
      </dsp:nvSpPr>
      <dsp:spPr>
        <a:xfrm>
          <a:off x="1038334" y="0"/>
          <a:ext cx="123649" cy="123649"/>
        </a:xfrm>
        <a:prstGeom prst="ellipse">
          <a:avLst/>
        </a:prstGeom>
        <a:solidFill>
          <a:schemeClr val="accent5">
            <a:hueOff val="302530"/>
            <a:satOff val="545"/>
            <a:lumOff val="6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2D6155-C87D-484C-B858-CA396C699C2E}">
      <dsp:nvSpPr>
        <dsp:cNvPr id="0" name=""/>
        <dsp:cNvSpPr/>
      </dsp:nvSpPr>
      <dsp:spPr>
        <a:xfrm>
          <a:off x="1315310" y="121176"/>
          <a:ext cx="123649" cy="123649"/>
        </a:xfrm>
        <a:prstGeom prst="ellipse">
          <a:avLst/>
        </a:prstGeom>
        <a:solidFill>
          <a:schemeClr val="accent5">
            <a:hueOff val="378163"/>
            <a:satOff val="682"/>
            <a:lumOff val="7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2575BC-C8FA-4E69-9B35-270A2D4C8C69}">
      <dsp:nvSpPr>
        <dsp:cNvPr id="0" name=""/>
        <dsp:cNvSpPr/>
      </dsp:nvSpPr>
      <dsp:spPr>
        <a:xfrm>
          <a:off x="1488420" y="207731"/>
          <a:ext cx="194306" cy="194306"/>
        </a:xfrm>
        <a:prstGeom prst="ellipse">
          <a:avLst/>
        </a:prstGeom>
        <a:solidFill>
          <a:schemeClr val="accent5">
            <a:hueOff val="453795"/>
            <a:satOff val="818"/>
            <a:lumOff val="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D208FC-B0CE-4AF3-B573-2C440BFB038C}">
      <dsp:nvSpPr>
        <dsp:cNvPr id="0" name=""/>
        <dsp:cNvSpPr/>
      </dsp:nvSpPr>
      <dsp:spPr>
        <a:xfrm>
          <a:off x="1730773" y="398152"/>
          <a:ext cx="123649" cy="123649"/>
        </a:xfrm>
        <a:prstGeom prst="ellipse">
          <a:avLst/>
        </a:prstGeom>
        <a:solidFill>
          <a:schemeClr val="accent5">
            <a:hueOff val="529428"/>
            <a:satOff val="954"/>
            <a:lumOff val="10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3E4C5C-15C4-4104-8147-3CBC653A251D}">
      <dsp:nvSpPr>
        <dsp:cNvPr id="0" name=""/>
        <dsp:cNvSpPr/>
      </dsp:nvSpPr>
      <dsp:spPr>
        <a:xfrm>
          <a:off x="1834639" y="588572"/>
          <a:ext cx="123649" cy="123649"/>
        </a:xfrm>
        <a:prstGeom prst="ellipse">
          <a:avLst/>
        </a:prstGeom>
        <a:solidFill>
          <a:schemeClr val="accent5">
            <a:hueOff val="605060"/>
            <a:satOff val="1091"/>
            <a:lumOff val="12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3765BC-000B-40C7-9B9D-31055935685E}">
      <dsp:nvSpPr>
        <dsp:cNvPr id="0" name=""/>
        <dsp:cNvSpPr/>
      </dsp:nvSpPr>
      <dsp:spPr>
        <a:xfrm>
          <a:off x="934469" y="225042"/>
          <a:ext cx="317956" cy="317956"/>
        </a:xfrm>
        <a:prstGeom prst="ellipse">
          <a:avLst/>
        </a:prstGeom>
        <a:solidFill>
          <a:schemeClr val="accent5">
            <a:hueOff val="680693"/>
            <a:satOff val="1227"/>
            <a:lumOff val="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DACF68-F14C-4E04-BEEA-F8B06797034A}">
      <dsp:nvSpPr>
        <dsp:cNvPr id="0" name=""/>
        <dsp:cNvSpPr/>
      </dsp:nvSpPr>
      <dsp:spPr>
        <a:xfrm>
          <a:off x="259341" y="882859"/>
          <a:ext cx="123649" cy="123649"/>
        </a:xfrm>
        <a:prstGeom prst="ellipse">
          <a:avLst/>
        </a:prstGeom>
        <a:solidFill>
          <a:schemeClr val="accent5">
            <a:hueOff val="756326"/>
            <a:satOff val="1363"/>
            <a:lumOff val="15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B1C460-A98B-4C85-8F94-A31817A2968A}">
      <dsp:nvSpPr>
        <dsp:cNvPr id="0" name=""/>
        <dsp:cNvSpPr/>
      </dsp:nvSpPr>
      <dsp:spPr>
        <a:xfrm>
          <a:off x="363207" y="1038658"/>
          <a:ext cx="194306" cy="194306"/>
        </a:xfrm>
        <a:prstGeom prst="ellipse">
          <a:avLst/>
        </a:prstGeom>
        <a:solidFill>
          <a:schemeClr val="accent5">
            <a:hueOff val="831958"/>
            <a:satOff val="1500"/>
            <a:lumOff val="16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1ED94E-21B1-4976-A88B-4C86E54EC302}">
      <dsp:nvSpPr>
        <dsp:cNvPr id="0" name=""/>
        <dsp:cNvSpPr/>
      </dsp:nvSpPr>
      <dsp:spPr>
        <a:xfrm>
          <a:off x="622871" y="1177145"/>
          <a:ext cx="282628" cy="282628"/>
        </a:xfrm>
        <a:prstGeom prst="ellipse">
          <a:avLst/>
        </a:prstGeom>
        <a:solidFill>
          <a:schemeClr val="accent5">
            <a:hueOff val="907591"/>
            <a:satOff val="1636"/>
            <a:lumOff val="18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0B6E3-A0D7-4040-8870-479EFD0CB7C7}">
      <dsp:nvSpPr>
        <dsp:cNvPr id="0" name=""/>
        <dsp:cNvSpPr/>
      </dsp:nvSpPr>
      <dsp:spPr>
        <a:xfrm>
          <a:off x="986401" y="1402188"/>
          <a:ext cx="123649" cy="123649"/>
        </a:xfrm>
        <a:prstGeom prst="ellipse">
          <a:avLst/>
        </a:prstGeom>
        <a:solidFill>
          <a:schemeClr val="accent5">
            <a:hueOff val="983223"/>
            <a:satOff val="1772"/>
            <a:lumOff val="19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7DFF3A-94BE-4EAD-997E-E569DA7C2CEB}">
      <dsp:nvSpPr>
        <dsp:cNvPr id="0" name=""/>
        <dsp:cNvSpPr/>
      </dsp:nvSpPr>
      <dsp:spPr>
        <a:xfrm>
          <a:off x="1055645" y="1177145"/>
          <a:ext cx="194306" cy="194306"/>
        </a:xfrm>
        <a:prstGeom prst="ellipse">
          <a:avLst/>
        </a:prstGeom>
        <a:solidFill>
          <a:schemeClr val="accent5">
            <a:hueOff val="1058856"/>
            <a:satOff val="1909"/>
            <a:lumOff val="21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939196-D74C-4293-8F39-0AA80E248DF6}">
      <dsp:nvSpPr>
        <dsp:cNvPr id="0" name=""/>
        <dsp:cNvSpPr/>
      </dsp:nvSpPr>
      <dsp:spPr>
        <a:xfrm>
          <a:off x="1228755" y="1419499"/>
          <a:ext cx="123649" cy="123649"/>
        </a:xfrm>
        <a:prstGeom prst="ellipse">
          <a:avLst/>
        </a:prstGeom>
        <a:solidFill>
          <a:schemeClr val="accent5">
            <a:hueOff val="1134488"/>
            <a:satOff val="2045"/>
            <a:lumOff val="22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EB3E64-BCC1-4273-A64D-637C1268219D}">
      <dsp:nvSpPr>
        <dsp:cNvPr id="0" name=""/>
        <dsp:cNvSpPr/>
      </dsp:nvSpPr>
      <dsp:spPr>
        <a:xfrm>
          <a:off x="1384554" y="1142523"/>
          <a:ext cx="282628" cy="282628"/>
        </a:xfrm>
        <a:prstGeom prst="ellipse">
          <a:avLst/>
        </a:prstGeom>
        <a:solidFill>
          <a:schemeClr val="accent5">
            <a:hueOff val="1210121"/>
            <a:satOff val="2181"/>
            <a:lumOff val="24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8645FE-ED5A-4BB4-B257-375384DE3567}">
      <dsp:nvSpPr>
        <dsp:cNvPr id="0" name=""/>
        <dsp:cNvSpPr/>
      </dsp:nvSpPr>
      <dsp:spPr>
        <a:xfrm>
          <a:off x="1765395" y="1073280"/>
          <a:ext cx="194306" cy="194306"/>
        </a:xfrm>
        <a:prstGeom prst="ellipse">
          <a:avLst/>
        </a:prstGeom>
        <a:solidFill>
          <a:schemeClr val="accent5">
            <a:hueOff val="1285753"/>
            <a:satOff val="2318"/>
            <a:lumOff val="25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01CB4A-7A3D-4B12-83BC-B2B40EDE2B6C}">
      <dsp:nvSpPr>
        <dsp:cNvPr id="0" name=""/>
        <dsp:cNvSpPr/>
      </dsp:nvSpPr>
      <dsp:spPr>
        <a:xfrm>
          <a:off x="1959702" y="259376"/>
          <a:ext cx="570651" cy="1089435"/>
        </a:xfrm>
        <a:prstGeom prst="chevron">
          <a:avLst>
            <a:gd name="adj" fmla="val 6231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C2EDD5-BEED-405E-9C80-E784D76667F9}">
      <dsp:nvSpPr>
        <dsp:cNvPr id="0" name=""/>
        <dsp:cNvSpPr/>
      </dsp:nvSpPr>
      <dsp:spPr>
        <a:xfrm>
          <a:off x="2426598" y="259376"/>
          <a:ext cx="570651" cy="1089435"/>
        </a:xfrm>
        <a:prstGeom prst="chevron">
          <a:avLst>
            <a:gd name="adj" fmla="val 62310"/>
          </a:avLst>
        </a:prstGeom>
        <a:solidFill>
          <a:schemeClr val="accent5">
            <a:hueOff val="1361386"/>
            <a:satOff val="2454"/>
            <a:lumOff val="274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8983BE-C8BC-4045-8D42-280E739BFAC2}">
      <dsp:nvSpPr>
        <dsp:cNvPr id="0" name=""/>
        <dsp:cNvSpPr/>
      </dsp:nvSpPr>
      <dsp:spPr>
        <a:xfrm>
          <a:off x="3059503" y="169343"/>
          <a:ext cx="1322873" cy="1322873"/>
        </a:xfrm>
        <a:prstGeom prst="ellipse">
          <a:avLst/>
        </a:prstGeom>
        <a:solidFill>
          <a:schemeClr val="accent5">
            <a:hueOff val="1361386"/>
            <a:satOff val="2454"/>
            <a:lumOff val="27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s-EC" sz="1300" kern="1200" dirty="0" smtClean="0"/>
            <a:t>Situaciones de riesgo</a:t>
          </a:r>
          <a:endParaRPr lang="es-EC" sz="1300" kern="1200" dirty="0"/>
        </a:p>
      </dsp:txBody>
      <dsp:txXfrm>
        <a:off x="3253233" y="363073"/>
        <a:ext cx="935413" cy="9354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ACEEB-4CB5-446A-8216-A240F0730D6B}">
      <dsp:nvSpPr>
        <dsp:cNvPr id="0" name=""/>
        <dsp:cNvSpPr/>
      </dsp:nvSpPr>
      <dsp:spPr>
        <a:xfrm rot="5400000">
          <a:off x="2090503" y="191247"/>
          <a:ext cx="1372982" cy="1194495"/>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Las personas</a:t>
          </a:r>
          <a:endParaRPr lang="es-EC" sz="1500" kern="1200" dirty="0"/>
        </a:p>
      </dsp:txBody>
      <dsp:txXfrm rot="-5400000">
        <a:off x="2365888" y="315960"/>
        <a:ext cx="822211" cy="945070"/>
      </dsp:txXfrm>
    </dsp:sp>
    <dsp:sp modelId="{CF7CC1B1-65FB-4E8C-9D7D-12F2E75D6454}">
      <dsp:nvSpPr>
        <dsp:cNvPr id="0" name=""/>
        <dsp:cNvSpPr/>
      </dsp:nvSpPr>
      <dsp:spPr>
        <a:xfrm>
          <a:off x="3410489" y="376600"/>
          <a:ext cx="1532248" cy="823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kern="1200" dirty="0" smtClean="0"/>
            <a:t>Que trabajan en tales servicios</a:t>
          </a:r>
          <a:endParaRPr lang="es-EC" sz="1500" kern="1200" dirty="0"/>
        </a:p>
      </dsp:txBody>
      <dsp:txXfrm>
        <a:off x="3410489" y="376600"/>
        <a:ext cx="1532248" cy="823789"/>
      </dsp:txXfrm>
    </dsp:sp>
    <dsp:sp modelId="{10826A00-34D9-4A85-A5F2-39C727074EF0}">
      <dsp:nvSpPr>
        <dsp:cNvPr id="0" name=""/>
        <dsp:cNvSpPr/>
      </dsp:nvSpPr>
      <dsp:spPr>
        <a:xfrm rot="5400000">
          <a:off x="800448" y="191247"/>
          <a:ext cx="1372982" cy="1194495"/>
        </a:xfrm>
        <a:prstGeom prst="hexagon">
          <a:avLst>
            <a:gd name="adj" fmla="val 25000"/>
            <a:gd name="vf" fmla="val 115470"/>
          </a:avLst>
        </a:prstGeom>
        <a:solidFill>
          <a:schemeClr val="accent5">
            <a:hueOff val="272277"/>
            <a:satOff val="491"/>
            <a:lumOff val="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1075833" y="315960"/>
        <a:ext cx="822211" cy="945070"/>
      </dsp:txXfrm>
    </dsp:sp>
    <dsp:sp modelId="{7EE67D61-2C1A-47EF-9EFA-93DC38959065}">
      <dsp:nvSpPr>
        <dsp:cNvPr id="0" name=""/>
        <dsp:cNvSpPr/>
      </dsp:nvSpPr>
      <dsp:spPr>
        <a:xfrm rot="5400000">
          <a:off x="1443004" y="1356635"/>
          <a:ext cx="1372982" cy="1194495"/>
        </a:xfrm>
        <a:prstGeom prst="hexagon">
          <a:avLst>
            <a:gd name="adj" fmla="val 25000"/>
            <a:gd name="vf" fmla="val 115470"/>
          </a:avLst>
        </a:prstGeom>
        <a:solidFill>
          <a:schemeClr val="accent5">
            <a:hueOff val="544554"/>
            <a:satOff val="982"/>
            <a:lumOff val="1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Deben afrontar </a:t>
          </a:r>
          <a:endParaRPr lang="es-EC" sz="1500" kern="1200" dirty="0"/>
        </a:p>
      </dsp:txBody>
      <dsp:txXfrm rot="-5400000">
        <a:off x="1718389" y="1481348"/>
        <a:ext cx="822211" cy="945070"/>
      </dsp:txXfrm>
    </dsp:sp>
    <dsp:sp modelId="{85AD5971-6E59-4693-A876-6E69C232141D}">
      <dsp:nvSpPr>
        <dsp:cNvPr id="0" name=""/>
        <dsp:cNvSpPr/>
      </dsp:nvSpPr>
      <dsp:spPr>
        <a:xfrm>
          <a:off x="0" y="1541988"/>
          <a:ext cx="1482821" cy="823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r" defTabSz="666750">
            <a:lnSpc>
              <a:spcPct val="90000"/>
            </a:lnSpc>
            <a:spcBef>
              <a:spcPct val="0"/>
            </a:spcBef>
            <a:spcAft>
              <a:spcPct val="35000"/>
            </a:spcAft>
          </a:pPr>
          <a:r>
            <a:rPr lang="es-EC" sz="1500" kern="1200" dirty="0" smtClean="0"/>
            <a:t>Hechos y situaciones </a:t>
          </a:r>
          <a:endParaRPr lang="es-EC" sz="1500" kern="1200" dirty="0"/>
        </a:p>
      </dsp:txBody>
      <dsp:txXfrm>
        <a:off x="0" y="1541988"/>
        <a:ext cx="1482821" cy="823789"/>
      </dsp:txXfrm>
    </dsp:sp>
    <dsp:sp modelId="{59DF4501-3AC4-4BD1-9EC6-7178DEC6256C}">
      <dsp:nvSpPr>
        <dsp:cNvPr id="0" name=""/>
        <dsp:cNvSpPr/>
      </dsp:nvSpPr>
      <dsp:spPr>
        <a:xfrm rot="5400000">
          <a:off x="2733059" y="1356635"/>
          <a:ext cx="1372982" cy="1194495"/>
        </a:xfrm>
        <a:prstGeom prst="hexagon">
          <a:avLst>
            <a:gd name="adj" fmla="val 25000"/>
            <a:gd name="vf" fmla="val 115470"/>
          </a:avLst>
        </a:prstGeom>
        <a:solidFill>
          <a:schemeClr val="accent5">
            <a:hueOff val="816832"/>
            <a:satOff val="1472"/>
            <a:lumOff val="1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3008444" y="1481348"/>
        <a:ext cx="822211" cy="945070"/>
      </dsp:txXfrm>
    </dsp:sp>
    <dsp:sp modelId="{725FD81C-4B08-4B05-AEEA-AE4E93C4A23A}">
      <dsp:nvSpPr>
        <dsp:cNvPr id="0" name=""/>
        <dsp:cNvSpPr/>
      </dsp:nvSpPr>
      <dsp:spPr>
        <a:xfrm rot="5400000">
          <a:off x="2090503" y="2522023"/>
          <a:ext cx="1372982" cy="1194495"/>
        </a:xfrm>
        <a:prstGeom prst="hexagon">
          <a:avLst>
            <a:gd name="adj" fmla="val 25000"/>
            <a:gd name="vf" fmla="val 115470"/>
          </a:avLst>
        </a:prstGeom>
        <a:solidFill>
          <a:schemeClr val="accent5">
            <a:hueOff val="1089109"/>
            <a:satOff val="1963"/>
            <a:lumOff val="21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Que sobrepasan </a:t>
          </a:r>
          <a:endParaRPr lang="es-EC" sz="1200" kern="1200" dirty="0"/>
        </a:p>
      </dsp:txBody>
      <dsp:txXfrm rot="-5400000">
        <a:off x="2365888" y="2646736"/>
        <a:ext cx="822211" cy="945070"/>
      </dsp:txXfrm>
    </dsp:sp>
    <dsp:sp modelId="{E265B84C-F201-43D6-A186-CBD3F264A275}">
      <dsp:nvSpPr>
        <dsp:cNvPr id="0" name=""/>
        <dsp:cNvSpPr/>
      </dsp:nvSpPr>
      <dsp:spPr>
        <a:xfrm>
          <a:off x="3410489" y="2707375"/>
          <a:ext cx="1532248" cy="823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kern="1200" dirty="0" smtClean="0"/>
            <a:t>La experiencia normal </a:t>
          </a:r>
          <a:endParaRPr lang="es-EC" sz="1500" kern="1200" dirty="0"/>
        </a:p>
      </dsp:txBody>
      <dsp:txXfrm>
        <a:off x="3410489" y="2707375"/>
        <a:ext cx="1532248" cy="823789"/>
      </dsp:txXfrm>
    </dsp:sp>
    <dsp:sp modelId="{A6D3DEBA-FAE6-4FFC-A5BA-23D5B474BFCD}">
      <dsp:nvSpPr>
        <dsp:cNvPr id="0" name=""/>
        <dsp:cNvSpPr/>
      </dsp:nvSpPr>
      <dsp:spPr>
        <a:xfrm rot="5400000">
          <a:off x="800448" y="2522023"/>
          <a:ext cx="1372982" cy="1194495"/>
        </a:xfrm>
        <a:prstGeom prst="hexagon">
          <a:avLst>
            <a:gd name="adj" fmla="val 25000"/>
            <a:gd name="vf" fmla="val 115470"/>
          </a:avLst>
        </a:prstGeom>
        <a:solidFill>
          <a:schemeClr val="accent5">
            <a:hueOff val="1361386"/>
            <a:satOff val="2454"/>
            <a:lumOff val="27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1075833" y="2646736"/>
        <a:ext cx="822211" cy="9450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A750E-6A2B-4D76-ADAC-2B0C8326C3E0}">
      <dsp:nvSpPr>
        <dsp:cNvPr id="0" name=""/>
        <dsp:cNvSpPr/>
      </dsp:nvSpPr>
      <dsp:spPr>
        <a:xfrm>
          <a:off x="-5794709" y="-886896"/>
          <a:ext cx="6898773" cy="6898773"/>
        </a:xfrm>
        <a:prstGeom prst="blockArc">
          <a:avLst>
            <a:gd name="adj1" fmla="val 18900000"/>
            <a:gd name="adj2" fmla="val 2700000"/>
            <a:gd name="adj3" fmla="val 313"/>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77EB87-7707-48BE-8B55-064B1FB4CA10}">
      <dsp:nvSpPr>
        <dsp:cNvPr id="0" name=""/>
        <dsp:cNvSpPr/>
      </dsp:nvSpPr>
      <dsp:spPr>
        <a:xfrm>
          <a:off x="577903" y="394008"/>
          <a:ext cx="10795966" cy="78842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5814" tIns="43180" rIns="43180" bIns="43180" numCol="1" spcCol="1270" anchor="ctr" anchorCtr="0">
          <a:noAutofit/>
        </a:bodyPr>
        <a:lstStyle/>
        <a:p>
          <a:pPr lvl="0" algn="l" defTabSz="755650">
            <a:lnSpc>
              <a:spcPct val="90000"/>
            </a:lnSpc>
            <a:spcBef>
              <a:spcPct val="0"/>
            </a:spcBef>
            <a:spcAft>
              <a:spcPct val="35000"/>
            </a:spcAft>
          </a:pPr>
          <a:r>
            <a:rPr lang="es-ES" sz="1700" kern="1200" dirty="0" smtClean="0"/>
            <a:t>Analizar las variables </a:t>
          </a:r>
          <a:r>
            <a:rPr lang="es-ES" sz="1700" kern="1200" dirty="0" err="1" smtClean="0"/>
            <a:t>multicriterio</a:t>
          </a:r>
          <a:r>
            <a:rPr lang="es-ES" sz="1700" kern="1200" dirty="0" smtClean="0"/>
            <a:t> mediante la priorización de los incidentes *nivel 2* para una mejor distribución de los recursos de las instituciones articuladas del SI ECU 911.</a:t>
          </a:r>
          <a:endParaRPr lang="es-EC" sz="1700" kern="1200" dirty="0"/>
        </a:p>
      </dsp:txBody>
      <dsp:txXfrm>
        <a:off x="577903" y="394008"/>
        <a:ext cx="10795966" cy="788426"/>
      </dsp:txXfrm>
    </dsp:sp>
    <dsp:sp modelId="{051DC9EF-8F2C-4FD9-98BF-638967B5C04E}">
      <dsp:nvSpPr>
        <dsp:cNvPr id="0" name=""/>
        <dsp:cNvSpPr/>
      </dsp:nvSpPr>
      <dsp:spPr>
        <a:xfrm>
          <a:off x="85137" y="295455"/>
          <a:ext cx="985533" cy="985533"/>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E031A0-9C5A-4E43-BA4A-D75E3BB017CC}">
      <dsp:nvSpPr>
        <dsp:cNvPr id="0" name=""/>
        <dsp:cNvSpPr/>
      </dsp:nvSpPr>
      <dsp:spPr>
        <a:xfrm>
          <a:off x="1029927" y="1576853"/>
          <a:ext cx="10343943" cy="788426"/>
        </a:xfrm>
        <a:prstGeom prst="rect">
          <a:avLst/>
        </a:prstGeom>
        <a:solidFill>
          <a:schemeClr val="accent5">
            <a:hueOff val="453795"/>
            <a:satOff val="818"/>
            <a:lumOff val="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5814" tIns="43180" rIns="43180" bIns="43180" numCol="1" spcCol="1270" anchor="ctr" anchorCtr="0">
          <a:noAutofit/>
        </a:bodyPr>
        <a:lstStyle/>
        <a:p>
          <a:pPr lvl="0" algn="l" defTabSz="755650">
            <a:lnSpc>
              <a:spcPct val="90000"/>
            </a:lnSpc>
            <a:spcBef>
              <a:spcPct val="0"/>
            </a:spcBef>
            <a:spcAft>
              <a:spcPct val="35000"/>
            </a:spcAft>
          </a:pPr>
          <a:r>
            <a:rPr lang="es-ES" sz="1700" kern="1200" dirty="0" smtClean="0"/>
            <a:t>Identificar las zonas para el SI ECU 911 mediante la integración de la información cartográfica de las  instituciones articuladas con el uso de herramientas geo informáticas. </a:t>
          </a:r>
          <a:endParaRPr lang="es-EC" sz="1700" kern="1200" dirty="0"/>
        </a:p>
      </dsp:txBody>
      <dsp:txXfrm>
        <a:off x="1029927" y="1576853"/>
        <a:ext cx="10343943" cy="788426"/>
      </dsp:txXfrm>
    </dsp:sp>
    <dsp:sp modelId="{2B7A1032-E757-4AE9-B763-A02DE4A85E34}">
      <dsp:nvSpPr>
        <dsp:cNvPr id="0" name=""/>
        <dsp:cNvSpPr/>
      </dsp:nvSpPr>
      <dsp:spPr>
        <a:xfrm>
          <a:off x="537160" y="1478300"/>
          <a:ext cx="985533" cy="985533"/>
        </a:xfrm>
        <a:prstGeom prst="ellipse">
          <a:avLst/>
        </a:prstGeom>
        <a:solidFill>
          <a:schemeClr val="lt1">
            <a:hueOff val="0"/>
            <a:satOff val="0"/>
            <a:lumOff val="0"/>
            <a:alphaOff val="0"/>
          </a:schemeClr>
        </a:solidFill>
        <a:ln w="12700" cap="flat" cmpd="sng" algn="ctr">
          <a:solidFill>
            <a:schemeClr val="accent5">
              <a:hueOff val="453795"/>
              <a:satOff val="818"/>
              <a:lumOff val="915"/>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2E6879-3B73-4D09-BCF0-577D5AA98EBD}">
      <dsp:nvSpPr>
        <dsp:cNvPr id="0" name=""/>
        <dsp:cNvSpPr/>
      </dsp:nvSpPr>
      <dsp:spPr>
        <a:xfrm>
          <a:off x="1029927" y="2759699"/>
          <a:ext cx="10343943" cy="788426"/>
        </a:xfrm>
        <a:prstGeom prst="rect">
          <a:avLst/>
        </a:prstGeom>
        <a:solidFill>
          <a:schemeClr val="accent5">
            <a:hueOff val="907591"/>
            <a:satOff val="1636"/>
            <a:lumOff val="18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5814" tIns="43180" rIns="43180" bIns="43180" numCol="1" spcCol="1270" anchor="ctr" anchorCtr="0">
          <a:noAutofit/>
        </a:bodyPr>
        <a:lstStyle/>
        <a:p>
          <a:pPr lvl="0" algn="l" defTabSz="755650">
            <a:lnSpc>
              <a:spcPct val="90000"/>
            </a:lnSpc>
            <a:spcBef>
              <a:spcPct val="0"/>
            </a:spcBef>
            <a:spcAft>
              <a:spcPct val="35000"/>
            </a:spcAft>
          </a:pPr>
          <a:r>
            <a:rPr lang="es-ES" sz="1700" kern="1200" dirty="0" smtClean="0"/>
            <a:t>Analizar los incidentes de mayor ocurrencia para identificar la zona de prioritaria del Distrito Metropolitano de Quito a fin de aplicar los productos.</a:t>
          </a:r>
          <a:endParaRPr lang="es-EC" sz="1700" kern="1200" dirty="0"/>
        </a:p>
      </dsp:txBody>
      <dsp:txXfrm>
        <a:off x="1029927" y="2759699"/>
        <a:ext cx="10343943" cy="788426"/>
      </dsp:txXfrm>
    </dsp:sp>
    <dsp:sp modelId="{BC2E1034-FDC6-4605-ADFE-F3F96E3A1ADB}">
      <dsp:nvSpPr>
        <dsp:cNvPr id="0" name=""/>
        <dsp:cNvSpPr/>
      </dsp:nvSpPr>
      <dsp:spPr>
        <a:xfrm>
          <a:off x="537160" y="2661145"/>
          <a:ext cx="985533" cy="985533"/>
        </a:xfrm>
        <a:prstGeom prst="ellipse">
          <a:avLst/>
        </a:prstGeom>
        <a:solidFill>
          <a:schemeClr val="lt1">
            <a:hueOff val="0"/>
            <a:satOff val="0"/>
            <a:lumOff val="0"/>
            <a:alphaOff val="0"/>
          </a:schemeClr>
        </a:solidFill>
        <a:ln w="12700" cap="flat" cmpd="sng" algn="ctr">
          <a:solidFill>
            <a:schemeClr val="accent5">
              <a:hueOff val="907591"/>
              <a:satOff val="1636"/>
              <a:lumOff val="18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4EE6DC-557B-4926-996E-A06F06877631}">
      <dsp:nvSpPr>
        <dsp:cNvPr id="0" name=""/>
        <dsp:cNvSpPr/>
      </dsp:nvSpPr>
      <dsp:spPr>
        <a:xfrm>
          <a:off x="577903" y="3942544"/>
          <a:ext cx="10795966" cy="788426"/>
        </a:xfrm>
        <a:prstGeom prst="rect">
          <a:avLst/>
        </a:prstGeom>
        <a:solidFill>
          <a:schemeClr val="accent5">
            <a:hueOff val="1361386"/>
            <a:satOff val="2454"/>
            <a:lumOff val="27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5814"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t>Determinar la eficiencia y eficacia en la asignación de los recursos en una zona prioritaria del Distrito Metropolitano de Quito en colaboración con el personal del SI ECU 911 mediante la sistematización de los productos</a:t>
          </a:r>
          <a:endParaRPr lang="es-EC" sz="1700" kern="1200" dirty="0"/>
        </a:p>
      </dsp:txBody>
      <dsp:txXfrm>
        <a:off x="577903" y="3942544"/>
        <a:ext cx="10795966" cy="788426"/>
      </dsp:txXfrm>
    </dsp:sp>
    <dsp:sp modelId="{85D9697E-86A2-4975-8B45-FA8B20DD140A}">
      <dsp:nvSpPr>
        <dsp:cNvPr id="0" name=""/>
        <dsp:cNvSpPr/>
      </dsp:nvSpPr>
      <dsp:spPr>
        <a:xfrm>
          <a:off x="85137" y="3843991"/>
          <a:ext cx="985533" cy="985533"/>
        </a:xfrm>
        <a:prstGeom prst="ellipse">
          <a:avLst/>
        </a:prstGeom>
        <a:solidFill>
          <a:schemeClr val="lt1">
            <a:hueOff val="0"/>
            <a:satOff val="0"/>
            <a:lumOff val="0"/>
            <a:alphaOff val="0"/>
          </a:schemeClr>
        </a:solidFill>
        <a:ln w="12700" cap="flat" cmpd="sng" algn="ctr">
          <a:solidFill>
            <a:schemeClr val="accent5">
              <a:hueOff val="1361386"/>
              <a:satOff val="2454"/>
              <a:lumOff val="2744"/>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1EE16-02E0-4C9D-B282-A2E5027EB3D1}">
      <dsp:nvSpPr>
        <dsp:cNvPr id="0" name=""/>
        <dsp:cNvSpPr/>
      </dsp:nvSpPr>
      <dsp:spPr>
        <a:xfrm rot="5400000">
          <a:off x="1245482" y="875445"/>
          <a:ext cx="753562" cy="857904"/>
        </a:xfrm>
        <a:prstGeom prst="bentUpArrow">
          <a:avLst>
            <a:gd name="adj1" fmla="val 32840"/>
            <a:gd name="adj2" fmla="val 25000"/>
            <a:gd name="adj3" fmla="val 3578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FD5505-7084-4566-8429-1BE17C287A61}">
      <dsp:nvSpPr>
        <dsp:cNvPr id="0" name=""/>
        <dsp:cNvSpPr/>
      </dsp:nvSpPr>
      <dsp:spPr>
        <a:xfrm>
          <a:off x="1045834" y="40106"/>
          <a:ext cx="1268555" cy="887947"/>
        </a:xfrm>
        <a:prstGeom prst="roundRect">
          <a:avLst>
            <a:gd name="adj" fmla="val 166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Médico</a:t>
          </a:r>
          <a:endParaRPr lang="es-EC" sz="1800" kern="1200" dirty="0"/>
        </a:p>
      </dsp:txBody>
      <dsp:txXfrm>
        <a:off x="1089188" y="83460"/>
        <a:ext cx="1181847" cy="801239"/>
      </dsp:txXfrm>
    </dsp:sp>
    <dsp:sp modelId="{54B7757D-B555-4868-8976-464A38BD3E67}">
      <dsp:nvSpPr>
        <dsp:cNvPr id="0" name=""/>
        <dsp:cNvSpPr/>
      </dsp:nvSpPr>
      <dsp:spPr>
        <a:xfrm>
          <a:off x="3458184" y="141413"/>
          <a:ext cx="2026632" cy="717678"/>
        </a:xfrm>
        <a:prstGeom prst="rect">
          <a:avLst/>
        </a:prstGeom>
        <a:noFill/>
        <a:ln>
          <a:noFill/>
        </a:ln>
        <a:effectLst/>
      </dsp:spPr>
      <dsp:style>
        <a:lnRef idx="0">
          <a:scrgbClr r="0" g="0" b="0"/>
        </a:lnRef>
        <a:fillRef idx="0">
          <a:scrgbClr r="0" g="0" b="0"/>
        </a:fillRef>
        <a:effectRef idx="0">
          <a:scrgbClr r="0" g="0" b="0"/>
        </a:effectRef>
        <a:fontRef idx="minor"/>
      </dsp:style>
    </dsp:sp>
    <dsp:sp modelId="{3114FC92-7594-4380-AEBF-9EA6F2B0CE0C}">
      <dsp:nvSpPr>
        <dsp:cNvPr id="0" name=""/>
        <dsp:cNvSpPr/>
      </dsp:nvSpPr>
      <dsp:spPr>
        <a:xfrm rot="5400000">
          <a:off x="2562211" y="1872904"/>
          <a:ext cx="753562" cy="857904"/>
        </a:xfrm>
        <a:prstGeom prst="bentUpArrow">
          <a:avLst>
            <a:gd name="adj1" fmla="val 32840"/>
            <a:gd name="adj2" fmla="val 25000"/>
            <a:gd name="adj3" fmla="val 35780"/>
          </a:avLst>
        </a:prstGeom>
        <a:solidFill>
          <a:schemeClr val="accent5">
            <a:tint val="50000"/>
            <a:hueOff val="265039"/>
            <a:satOff val="1385"/>
            <a:lumOff val="29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2F0DC8-D430-400B-8228-8977F645300B}">
      <dsp:nvSpPr>
        <dsp:cNvPr id="0" name=""/>
        <dsp:cNvSpPr/>
      </dsp:nvSpPr>
      <dsp:spPr>
        <a:xfrm>
          <a:off x="2362563" y="1037564"/>
          <a:ext cx="1268555" cy="887947"/>
        </a:xfrm>
        <a:prstGeom prst="roundRect">
          <a:avLst>
            <a:gd name="adj" fmla="val 16670"/>
          </a:avLst>
        </a:prstGeom>
        <a:solidFill>
          <a:schemeClr val="accent5">
            <a:hueOff val="272277"/>
            <a:satOff val="491"/>
            <a:lumOff val="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i="1" kern="1200" dirty="0" smtClean="0"/>
            <a:t>Protección civil</a:t>
          </a:r>
          <a:endParaRPr lang="es-EC" sz="1800" kern="1200" dirty="0"/>
        </a:p>
      </dsp:txBody>
      <dsp:txXfrm>
        <a:off x="2405917" y="1080918"/>
        <a:ext cx="1181847" cy="801239"/>
      </dsp:txXfrm>
    </dsp:sp>
    <dsp:sp modelId="{557663A7-6070-42C6-B445-A7943FBBCC68}">
      <dsp:nvSpPr>
        <dsp:cNvPr id="0" name=""/>
        <dsp:cNvSpPr/>
      </dsp:nvSpPr>
      <dsp:spPr>
        <a:xfrm>
          <a:off x="3631119" y="1122250"/>
          <a:ext cx="922626" cy="717678"/>
        </a:xfrm>
        <a:prstGeom prst="rect">
          <a:avLst/>
        </a:prstGeom>
        <a:noFill/>
        <a:ln>
          <a:noFill/>
        </a:ln>
        <a:effectLst/>
      </dsp:spPr>
      <dsp:style>
        <a:lnRef idx="0">
          <a:scrgbClr r="0" g="0" b="0"/>
        </a:lnRef>
        <a:fillRef idx="0">
          <a:scrgbClr r="0" g="0" b="0"/>
        </a:fillRef>
        <a:effectRef idx="0">
          <a:scrgbClr r="0" g="0" b="0"/>
        </a:effectRef>
        <a:fontRef idx="minor"/>
      </dsp:style>
    </dsp:sp>
    <dsp:sp modelId="{2FA91603-E8E8-4358-BDE3-E5356269E301}">
      <dsp:nvSpPr>
        <dsp:cNvPr id="0" name=""/>
        <dsp:cNvSpPr/>
      </dsp:nvSpPr>
      <dsp:spPr>
        <a:xfrm rot="5400000">
          <a:off x="3878940" y="2870362"/>
          <a:ext cx="753562" cy="857904"/>
        </a:xfrm>
        <a:prstGeom prst="bentUpArrow">
          <a:avLst>
            <a:gd name="adj1" fmla="val 32840"/>
            <a:gd name="adj2" fmla="val 25000"/>
            <a:gd name="adj3" fmla="val 35780"/>
          </a:avLst>
        </a:prstGeom>
        <a:solidFill>
          <a:schemeClr val="accent5">
            <a:tint val="50000"/>
            <a:hueOff val="530078"/>
            <a:satOff val="2770"/>
            <a:lumOff val="58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0CBBB4-F277-4AA6-95FB-356E52F5CAE4}">
      <dsp:nvSpPr>
        <dsp:cNvPr id="0" name=""/>
        <dsp:cNvSpPr/>
      </dsp:nvSpPr>
      <dsp:spPr>
        <a:xfrm>
          <a:off x="3679292" y="2035023"/>
          <a:ext cx="1268555" cy="887947"/>
        </a:xfrm>
        <a:prstGeom prst="roundRect">
          <a:avLst>
            <a:gd name="adj" fmla="val 16670"/>
          </a:avLst>
        </a:prstGeom>
        <a:solidFill>
          <a:schemeClr val="accent5">
            <a:hueOff val="544554"/>
            <a:satOff val="982"/>
            <a:lumOff val="1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i="1" kern="1200" dirty="0" smtClean="0"/>
            <a:t>Seguridad</a:t>
          </a:r>
          <a:endParaRPr lang="es-EC" sz="1800" kern="1200" dirty="0"/>
        </a:p>
      </dsp:txBody>
      <dsp:txXfrm>
        <a:off x="3722646" y="2078377"/>
        <a:ext cx="1181847" cy="801239"/>
      </dsp:txXfrm>
    </dsp:sp>
    <dsp:sp modelId="{D131387B-8D07-4137-88BE-50E0A68D809C}">
      <dsp:nvSpPr>
        <dsp:cNvPr id="0" name=""/>
        <dsp:cNvSpPr/>
      </dsp:nvSpPr>
      <dsp:spPr>
        <a:xfrm>
          <a:off x="4947847" y="2119709"/>
          <a:ext cx="922626" cy="717678"/>
        </a:xfrm>
        <a:prstGeom prst="rect">
          <a:avLst/>
        </a:prstGeom>
        <a:noFill/>
        <a:ln>
          <a:noFill/>
        </a:ln>
        <a:effectLst/>
      </dsp:spPr>
      <dsp:style>
        <a:lnRef idx="0">
          <a:scrgbClr r="0" g="0" b="0"/>
        </a:lnRef>
        <a:fillRef idx="0">
          <a:scrgbClr r="0" g="0" b="0"/>
        </a:fillRef>
        <a:effectRef idx="0">
          <a:scrgbClr r="0" g="0" b="0"/>
        </a:effectRef>
        <a:fontRef idx="minor"/>
      </dsp:style>
    </dsp:sp>
    <dsp:sp modelId="{4CCA4F49-8068-434F-AD59-820FFFB16BFC}">
      <dsp:nvSpPr>
        <dsp:cNvPr id="0" name=""/>
        <dsp:cNvSpPr/>
      </dsp:nvSpPr>
      <dsp:spPr>
        <a:xfrm rot="5400000">
          <a:off x="5195669" y="3867820"/>
          <a:ext cx="753562" cy="857904"/>
        </a:xfrm>
        <a:prstGeom prst="bentUpArrow">
          <a:avLst>
            <a:gd name="adj1" fmla="val 32840"/>
            <a:gd name="adj2" fmla="val 25000"/>
            <a:gd name="adj3" fmla="val 35780"/>
          </a:avLst>
        </a:prstGeom>
        <a:solidFill>
          <a:schemeClr val="accent5">
            <a:tint val="50000"/>
            <a:hueOff val="795116"/>
            <a:satOff val="4154"/>
            <a:lumOff val="87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933D61-FDBC-4898-B543-872667E76B48}">
      <dsp:nvSpPr>
        <dsp:cNvPr id="0" name=""/>
        <dsp:cNvSpPr/>
      </dsp:nvSpPr>
      <dsp:spPr>
        <a:xfrm>
          <a:off x="4996021" y="3032481"/>
          <a:ext cx="1268555" cy="887947"/>
        </a:xfrm>
        <a:prstGeom prst="roundRect">
          <a:avLst>
            <a:gd name="adj" fmla="val 16670"/>
          </a:avLst>
        </a:prstGeom>
        <a:solidFill>
          <a:schemeClr val="accent5">
            <a:hueOff val="816832"/>
            <a:satOff val="1472"/>
            <a:lumOff val="1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Servicios públicos</a:t>
          </a:r>
          <a:endParaRPr lang="es-EC" sz="1800" kern="1200" dirty="0"/>
        </a:p>
      </dsp:txBody>
      <dsp:txXfrm>
        <a:off x="5039375" y="3075835"/>
        <a:ext cx="1181847" cy="801239"/>
      </dsp:txXfrm>
    </dsp:sp>
    <dsp:sp modelId="{19CA3222-EDDF-4960-8ED8-966AFEF56C17}">
      <dsp:nvSpPr>
        <dsp:cNvPr id="0" name=""/>
        <dsp:cNvSpPr/>
      </dsp:nvSpPr>
      <dsp:spPr>
        <a:xfrm>
          <a:off x="6264576" y="3117167"/>
          <a:ext cx="922626" cy="717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endParaRPr lang="es-EC" sz="1400" kern="1200" dirty="0"/>
        </a:p>
      </dsp:txBody>
      <dsp:txXfrm>
        <a:off x="6264576" y="3117167"/>
        <a:ext cx="922626" cy="717678"/>
      </dsp:txXfrm>
    </dsp:sp>
    <dsp:sp modelId="{60108E86-DF3F-4459-A7B1-9B2C5FA69F06}">
      <dsp:nvSpPr>
        <dsp:cNvPr id="0" name=""/>
        <dsp:cNvSpPr/>
      </dsp:nvSpPr>
      <dsp:spPr>
        <a:xfrm rot="5400000">
          <a:off x="6512398" y="4865279"/>
          <a:ext cx="753562" cy="857904"/>
        </a:xfrm>
        <a:prstGeom prst="bentUpArrow">
          <a:avLst>
            <a:gd name="adj1" fmla="val 32840"/>
            <a:gd name="adj2" fmla="val 25000"/>
            <a:gd name="adj3" fmla="val 35780"/>
          </a:avLst>
        </a:prstGeom>
        <a:solidFill>
          <a:schemeClr val="accent5">
            <a:tint val="50000"/>
            <a:hueOff val="1060155"/>
            <a:satOff val="5539"/>
            <a:lumOff val="116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E7515E-3634-4C1D-B799-E749993ED7FA}">
      <dsp:nvSpPr>
        <dsp:cNvPr id="0" name=""/>
        <dsp:cNvSpPr/>
      </dsp:nvSpPr>
      <dsp:spPr>
        <a:xfrm>
          <a:off x="6312749" y="4029940"/>
          <a:ext cx="1268555" cy="887947"/>
        </a:xfrm>
        <a:prstGeom prst="roundRect">
          <a:avLst>
            <a:gd name="adj" fmla="val 16670"/>
          </a:avLst>
        </a:prstGeom>
        <a:solidFill>
          <a:schemeClr val="accent5">
            <a:hueOff val="1089109"/>
            <a:satOff val="1963"/>
            <a:lumOff val="21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i="1" kern="1200" dirty="0" smtClean="0"/>
            <a:t>Asistencia</a:t>
          </a:r>
          <a:endParaRPr lang="es-EC" sz="1800" kern="1200" dirty="0"/>
        </a:p>
      </dsp:txBody>
      <dsp:txXfrm>
        <a:off x="6356103" y="4073294"/>
        <a:ext cx="1181847" cy="801239"/>
      </dsp:txXfrm>
    </dsp:sp>
    <dsp:sp modelId="{2BF46FDE-94B3-4AB8-9403-7EAFA9F0B1AA}">
      <dsp:nvSpPr>
        <dsp:cNvPr id="0" name=""/>
        <dsp:cNvSpPr/>
      </dsp:nvSpPr>
      <dsp:spPr>
        <a:xfrm>
          <a:off x="7581305" y="4114626"/>
          <a:ext cx="922626" cy="717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endParaRPr lang="es-EC" sz="1400" kern="1200" dirty="0"/>
        </a:p>
      </dsp:txBody>
      <dsp:txXfrm>
        <a:off x="7581305" y="4114626"/>
        <a:ext cx="922626" cy="717678"/>
      </dsp:txXfrm>
    </dsp:sp>
    <dsp:sp modelId="{964E6BAF-3380-4267-82C8-220C8326D4C9}">
      <dsp:nvSpPr>
        <dsp:cNvPr id="0" name=""/>
        <dsp:cNvSpPr/>
      </dsp:nvSpPr>
      <dsp:spPr>
        <a:xfrm>
          <a:off x="7629478" y="5027398"/>
          <a:ext cx="1268555" cy="887947"/>
        </a:xfrm>
        <a:prstGeom prst="roundRect">
          <a:avLst>
            <a:gd name="adj" fmla="val 16670"/>
          </a:avLst>
        </a:prstGeom>
        <a:solidFill>
          <a:schemeClr val="accent5">
            <a:hueOff val="1361386"/>
            <a:satOff val="2454"/>
            <a:lumOff val="27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Otros Servicios</a:t>
          </a:r>
          <a:endParaRPr lang="es-EC" sz="1800" kern="1200" dirty="0"/>
        </a:p>
      </dsp:txBody>
      <dsp:txXfrm>
        <a:off x="7672832" y="5070752"/>
        <a:ext cx="1181847" cy="8012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41591" cy="344845"/>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5676399" y="0"/>
            <a:ext cx="4341591" cy="344845"/>
          </a:xfrm>
          <a:prstGeom prst="rect">
            <a:avLst/>
          </a:prstGeom>
        </p:spPr>
        <p:txBody>
          <a:bodyPr vert="horz" lIns="91440" tIns="45720" rIns="91440" bIns="45720" rtlCol="0"/>
          <a:lstStyle>
            <a:lvl1pPr algn="r">
              <a:defRPr sz="1200"/>
            </a:lvl1pPr>
          </a:lstStyle>
          <a:p>
            <a:fld id="{ED0EC7B2-0929-4FA9-8E31-EEAE13C3CA12}" type="datetimeFigureOut">
              <a:rPr lang="es-EC" smtClean="0"/>
              <a:t>30/03/2021</a:t>
            </a:fld>
            <a:endParaRPr lang="es-EC"/>
          </a:p>
        </p:txBody>
      </p:sp>
      <p:sp>
        <p:nvSpPr>
          <p:cNvPr id="4" name="Marcador de pie de página 3"/>
          <p:cNvSpPr>
            <a:spLocks noGrp="1"/>
          </p:cNvSpPr>
          <p:nvPr>
            <p:ph type="ftr" sz="quarter" idx="2"/>
          </p:nvPr>
        </p:nvSpPr>
        <p:spPr>
          <a:xfrm>
            <a:off x="0" y="6543318"/>
            <a:ext cx="4341591" cy="344845"/>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5676399" y="6543318"/>
            <a:ext cx="4341591" cy="344845"/>
          </a:xfrm>
          <a:prstGeom prst="rect">
            <a:avLst/>
          </a:prstGeom>
        </p:spPr>
        <p:txBody>
          <a:bodyPr vert="horz" lIns="91440" tIns="45720" rIns="91440" bIns="45720" rtlCol="0" anchor="b"/>
          <a:lstStyle>
            <a:lvl1pPr algn="r">
              <a:defRPr sz="1200"/>
            </a:lvl1pPr>
          </a:lstStyle>
          <a:p>
            <a:fld id="{D80C99F0-8ABB-4869-BDA5-D119B8B5691A}" type="slidenum">
              <a:rPr lang="es-EC" smtClean="0"/>
              <a:t>‹Nº›</a:t>
            </a:fld>
            <a:endParaRPr lang="es-EC"/>
          </a:p>
        </p:txBody>
      </p:sp>
    </p:spTree>
    <p:extLst>
      <p:ext uri="{BB962C8B-B14F-4D97-AF65-F5344CB8AC3E}">
        <p14:creationId xmlns:p14="http://schemas.microsoft.com/office/powerpoint/2010/main" val="2716589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42131" cy="345604"/>
          </a:xfrm>
          <a:prstGeom prst="rect">
            <a:avLst/>
          </a:prstGeom>
        </p:spPr>
        <p:txBody>
          <a:bodyPr vert="horz" lIns="96616" tIns="48308" rIns="96616" bIns="48308" rtlCol="0"/>
          <a:lstStyle>
            <a:lvl1pPr algn="l">
              <a:defRPr sz="1300"/>
            </a:lvl1pPr>
          </a:lstStyle>
          <a:p>
            <a:endParaRPr lang="es-EC"/>
          </a:p>
        </p:txBody>
      </p:sp>
      <p:sp>
        <p:nvSpPr>
          <p:cNvPr id="3" name="Marcador de fecha 2"/>
          <p:cNvSpPr>
            <a:spLocks noGrp="1"/>
          </p:cNvSpPr>
          <p:nvPr>
            <p:ph type="dt" idx="1"/>
          </p:nvPr>
        </p:nvSpPr>
        <p:spPr>
          <a:xfrm>
            <a:off x="5675851" y="0"/>
            <a:ext cx="4342131" cy="345604"/>
          </a:xfrm>
          <a:prstGeom prst="rect">
            <a:avLst/>
          </a:prstGeom>
        </p:spPr>
        <p:txBody>
          <a:bodyPr vert="horz" lIns="96616" tIns="48308" rIns="96616" bIns="48308" rtlCol="0"/>
          <a:lstStyle>
            <a:lvl1pPr algn="r">
              <a:defRPr sz="1300"/>
            </a:lvl1pPr>
          </a:lstStyle>
          <a:p>
            <a:fld id="{854114EF-6E57-4BF1-B4C6-C06E775307AF}" type="datetimeFigureOut">
              <a:rPr lang="es-EC" smtClean="0"/>
              <a:t>30/03/2021</a:t>
            </a:fld>
            <a:endParaRPr lang="es-EC"/>
          </a:p>
        </p:txBody>
      </p:sp>
      <p:sp>
        <p:nvSpPr>
          <p:cNvPr id="4" name="Marcador de imagen de diapositiva 3"/>
          <p:cNvSpPr>
            <a:spLocks noGrp="1" noRot="1" noChangeAspect="1"/>
          </p:cNvSpPr>
          <p:nvPr>
            <p:ph type="sldImg" idx="2"/>
          </p:nvPr>
        </p:nvSpPr>
        <p:spPr>
          <a:xfrm>
            <a:off x="2943225" y="860425"/>
            <a:ext cx="4133850" cy="2325688"/>
          </a:xfrm>
          <a:prstGeom prst="rect">
            <a:avLst/>
          </a:prstGeom>
          <a:noFill/>
          <a:ln w="12700">
            <a:solidFill>
              <a:prstClr val="black"/>
            </a:solidFill>
          </a:ln>
        </p:spPr>
        <p:txBody>
          <a:bodyPr vert="horz" lIns="96616" tIns="48308" rIns="96616" bIns="48308" rtlCol="0" anchor="ctr"/>
          <a:lstStyle/>
          <a:p>
            <a:endParaRPr lang="es-EC"/>
          </a:p>
        </p:txBody>
      </p:sp>
      <p:sp>
        <p:nvSpPr>
          <p:cNvPr id="5" name="Marcador de notas 4"/>
          <p:cNvSpPr>
            <a:spLocks noGrp="1"/>
          </p:cNvSpPr>
          <p:nvPr>
            <p:ph type="body" sz="quarter" idx="3"/>
          </p:nvPr>
        </p:nvSpPr>
        <p:spPr>
          <a:xfrm>
            <a:off x="1002031" y="3314929"/>
            <a:ext cx="8016239" cy="2712214"/>
          </a:xfrm>
          <a:prstGeom prst="rect">
            <a:avLst/>
          </a:prstGeom>
        </p:spPr>
        <p:txBody>
          <a:bodyPr vert="horz" lIns="96616" tIns="48308" rIns="96616" bIns="48308"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6542560"/>
            <a:ext cx="4342131" cy="345604"/>
          </a:xfrm>
          <a:prstGeom prst="rect">
            <a:avLst/>
          </a:prstGeom>
        </p:spPr>
        <p:txBody>
          <a:bodyPr vert="horz" lIns="96616" tIns="48308" rIns="96616" bIns="48308" rtlCol="0" anchor="b"/>
          <a:lstStyle>
            <a:lvl1pPr algn="l">
              <a:defRPr sz="1300"/>
            </a:lvl1pPr>
          </a:lstStyle>
          <a:p>
            <a:endParaRPr lang="es-EC"/>
          </a:p>
        </p:txBody>
      </p:sp>
      <p:sp>
        <p:nvSpPr>
          <p:cNvPr id="7" name="Marcador de número de diapositiva 6"/>
          <p:cNvSpPr>
            <a:spLocks noGrp="1"/>
          </p:cNvSpPr>
          <p:nvPr>
            <p:ph type="sldNum" sz="quarter" idx="5"/>
          </p:nvPr>
        </p:nvSpPr>
        <p:spPr>
          <a:xfrm>
            <a:off x="5675851" y="6542560"/>
            <a:ext cx="4342131" cy="345604"/>
          </a:xfrm>
          <a:prstGeom prst="rect">
            <a:avLst/>
          </a:prstGeom>
        </p:spPr>
        <p:txBody>
          <a:bodyPr vert="horz" lIns="96616" tIns="48308" rIns="96616" bIns="48308" rtlCol="0" anchor="b"/>
          <a:lstStyle>
            <a:lvl1pPr algn="r">
              <a:defRPr sz="1300"/>
            </a:lvl1pPr>
          </a:lstStyle>
          <a:p>
            <a:fld id="{9D728F3D-F605-4BF3-B571-90D7ADF9F224}" type="slidenum">
              <a:rPr lang="es-EC" smtClean="0"/>
              <a:t>‹Nº›</a:t>
            </a:fld>
            <a:endParaRPr lang="es-EC"/>
          </a:p>
        </p:txBody>
      </p:sp>
    </p:spTree>
    <p:extLst>
      <p:ext uri="{BB962C8B-B14F-4D97-AF65-F5344CB8AC3E}">
        <p14:creationId xmlns:p14="http://schemas.microsoft.com/office/powerpoint/2010/main" val="1877343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A69A988C-1DB3-47E8-A313-C44BB0D5CA1B}" type="slidenum">
              <a:rPr lang="es-ES" smtClean="0"/>
              <a:t>2</a:t>
            </a:fld>
            <a:endParaRPr lang="es-ES"/>
          </a:p>
        </p:txBody>
      </p:sp>
    </p:spTree>
    <p:extLst>
      <p:ext uri="{BB962C8B-B14F-4D97-AF65-F5344CB8AC3E}">
        <p14:creationId xmlns:p14="http://schemas.microsoft.com/office/powerpoint/2010/main" val="2464251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3</a:t>
            </a:fld>
            <a:endParaRPr lang="es-ES" dirty="0"/>
          </a:p>
        </p:txBody>
      </p:sp>
    </p:spTree>
    <p:extLst>
      <p:ext uri="{BB962C8B-B14F-4D97-AF65-F5344CB8AC3E}">
        <p14:creationId xmlns:p14="http://schemas.microsoft.com/office/powerpoint/2010/main" val="157577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5</a:t>
            </a:fld>
            <a:endParaRPr lang="es-ES" dirty="0"/>
          </a:p>
        </p:txBody>
      </p:sp>
    </p:spTree>
    <p:extLst>
      <p:ext uri="{BB962C8B-B14F-4D97-AF65-F5344CB8AC3E}">
        <p14:creationId xmlns:p14="http://schemas.microsoft.com/office/powerpoint/2010/main" val="145731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529B4C8-F015-4351-961C-A9ADE28CB2F8}" type="datetimeFigureOut">
              <a:rPr lang="es-EC" smtClean="0"/>
              <a:t>30/03/2021</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7DFAAC9-0E83-4349-BF59-39C303CE78A5}" type="slidenum">
              <a:rPr lang="es-EC" smtClean="0"/>
              <a:t>‹Nº›</a:t>
            </a:fld>
            <a:endParaRPr lang="es-EC" dirty="0"/>
          </a:p>
        </p:txBody>
      </p:sp>
    </p:spTree>
    <p:extLst>
      <p:ext uri="{BB962C8B-B14F-4D97-AF65-F5344CB8AC3E}">
        <p14:creationId xmlns:p14="http://schemas.microsoft.com/office/powerpoint/2010/main" val="2060254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29B4C8-F015-4351-961C-A9ADE28CB2F8}" type="datetimeFigureOut">
              <a:rPr lang="es-EC" smtClean="0"/>
              <a:t>30/03/2021</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7DFAAC9-0E83-4349-BF59-39C303CE78A5}" type="slidenum">
              <a:rPr lang="es-EC" smtClean="0"/>
              <a:t>‹Nº›</a:t>
            </a:fld>
            <a:endParaRPr lang="es-EC" dirty="0"/>
          </a:p>
        </p:txBody>
      </p:sp>
    </p:spTree>
    <p:extLst>
      <p:ext uri="{BB962C8B-B14F-4D97-AF65-F5344CB8AC3E}">
        <p14:creationId xmlns:p14="http://schemas.microsoft.com/office/powerpoint/2010/main" val="277400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29B4C8-F015-4351-961C-A9ADE28CB2F8}" type="datetimeFigureOut">
              <a:rPr lang="es-EC" smtClean="0"/>
              <a:t>30/03/2021</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7DFAAC9-0E83-4349-BF59-39C303CE78A5}" type="slidenum">
              <a:rPr lang="es-EC" smtClean="0"/>
              <a:t>‹Nº›</a:t>
            </a:fld>
            <a:endParaRPr lang="es-EC" dirty="0"/>
          </a:p>
        </p:txBody>
      </p:sp>
    </p:spTree>
    <p:extLst>
      <p:ext uri="{BB962C8B-B14F-4D97-AF65-F5344CB8AC3E}">
        <p14:creationId xmlns:p14="http://schemas.microsoft.com/office/powerpoint/2010/main" val="202500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n blanco">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55273A24-443F-BF4F-9E84-84EC5EBE3C0F}"/>
              </a:ext>
            </a:extLst>
          </p:cNvPr>
          <p:cNvSpPr/>
          <p:nvPr userDrawn="1"/>
        </p:nvSpPr>
        <p:spPr>
          <a:xfrm>
            <a:off x="0" y="2269221"/>
            <a:ext cx="12192000" cy="4157892"/>
          </a:xfrm>
          <a:prstGeom prst="rect">
            <a:avLst/>
          </a:prstGeom>
          <a:solidFill>
            <a:schemeClr val="tx1"/>
          </a:solidFill>
          <a:ln w="9525">
            <a:noFill/>
            <a:miter lim="800000"/>
            <a:headEnd/>
            <a:tailEnd/>
          </a:ln>
          <a:effectLst/>
        </p:spPr>
        <p:txBody>
          <a:bodyPr lIns="18288" tIns="18288" rIns="18288" bIns="18288" rtlCol="0" anchor="ctr" anchorCtr="1"/>
          <a:lstStyle/>
          <a:p>
            <a:pPr algn="ctr" rtl="0">
              <a:lnSpc>
                <a:spcPct val="85000"/>
              </a:lnSpc>
              <a:spcBef>
                <a:spcPct val="20000"/>
              </a:spcBef>
            </a:pPr>
            <a:endParaRPr lang="es-ES" sz="1600" noProof="0">
              <a:solidFill>
                <a:srgbClr val="FFFFFF"/>
              </a:solidFill>
            </a:endParaRPr>
          </a:p>
        </p:txBody>
      </p:sp>
      <p:sp>
        <p:nvSpPr>
          <p:cNvPr id="6" name="Elipse 5">
            <a:extLst>
              <a:ext uri="{FF2B5EF4-FFF2-40B4-BE49-F238E27FC236}">
                <a16:creationId xmlns:a16="http://schemas.microsoft.com/office/drawing/2014/main" xmlns="" id="{F5F8200D-B3B4-4148-9C6D-568491394D5E}"/>
              </a:ext>
            </a:extLst>
          </p:cNvPr>
          <p:cNvSpPr/>
          <p:nvPr userDrawn="1"/>
        </p:nvSpPr>
        <p:spPr>
          <a:xfrm>
            <a:off x="61766" y="1326846"/>
            <a:ext cx="1369515"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ES" sz="2400" noProof="0"/>
          </a:p>
        </p:txBody>
      </p:sp>
      <p:sp>
        <p:nvSpPr>
          <p:cNvPr id="7" name="Elipse 6">
            <a:extLst>
              <a:ext uri="{FF2B5EF4-FFF2-40B4-BE49-F238E27FC236}">
                <a16:creationId xmlns:a16="http://schemas.microsoft.com/office/drawing/2014/main" xmlns="" id="{729D34ED-79DE-2446-9395-DDA4722F187C}"/>
              </a:ext>
            </a:extLst>
          </p:cNvPr>
          <p:cNvSpPr/>
          <p:nvPr userDrawn="1"/>
        </p:nvSpPr>
        <p:spPr>
          <a:xfrm>
            <a:off x="2208178" y="1325880"/>
            <a:ext cx="1369514"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ES" sz="2400" noProof="0"/>
          </a:p>
        </p:txBody>
      </p:sp>
      <p:sp>
        <p:nvSpPr>
          <p:cNvPr id="8" name="Elipse 7">
            <a:extLst>
              <a:ext uri="{FF2B5EF4-FFF2-40B4-BE49-F238E27FC236}">
                <a16:creationId xmlns:a16="http://schemas.microsoft.com/office/drawing/2014/main" xmlns="" id="{94068D8B-FCBD-9043-A778-F9E3EB1FB9D3}"/>
              </a:ext>
            </a:extLst>
          </p:cNvPr>
          <p:cNvSpPr/>
          <p:nvPr userDrawn="1"/>
        </p:nvSpPr>
        <p:spPr>
          <a:xfrm>
            <a:off x="6483483" y="1325880"/>
            <a:ext cx="1364722"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ES" sz="2400" noProof="0"/>
          </a:p>
        </p:txBody>
      </p:sp>
      <p:sp>
        <p:nvSpPr>
          <p:cNvPr id="10" name="Elipse 9">
            <a:extLst>
              <a:ext uri="{FF2B5EF4-FFF2-40B4-BE49-F238E27FC236}">
                <a16:creationId xmlns:a16="http://schemas.microsoft.com/office/drawing/2014/main" xmlns="" id="{B7AA7307-0F3C-BE4F-8289-31F0B27316F2}"/>
              </a:ext>
            </a:extLst>
          </p:cNvPr>
          <p:cNvSpPr/>
          <p:nvPr userDrawn="1"/>
        </p:nvSpPr>
        <p:spPr>
          <a:xfrm>
            <a:off x="8615857" y="1325880"/>
            <a:ext cx="1364722"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ES" sz="2400" noProof="0"/>
          </a:p>
        </p:txBody>
      </p:sp>
      <p:sp>
        <p:nvSpPr>
          <p:cNvPr id="33" name="Elipse 32">
            <a:extLst>
              <a:ext uri="{FF2B5EF4-FFF2-40B4-BE49-F238E27FC236}">
                <a16:creationId xmlns:a16="http://schemas.microsoft.com/office/drawing/2014/main" xmlns="" id="{3F985EA3-C591-1F46-B398-FF28856FDB78}"/>
              </a:ext>
            </a:extLst>
          </p:cNvPr>
          <p:cNvSpPr/>
          <p:nvPr userDrawn="1"/>
        </p:nvSpPr>
        <p:spPr>
          <a:xfrm>
            <a:off x="54864" y="1328930"/>
            <a:ext cx="1369517" cy="1369516"/>
          </a:xfrm>
          <a:prstGeom prst="ellipse">
            <a:avLst/>
          </a:prstGeom>
          <a:solidFill>
            <a:schemeClr val="accent2">
              <a:lumMod val="75000"/>
            </a:schemeClr>
          </a:solidFill>
          <a:ln w="12700">
            <a:noFill/>
            <a:miter lim="800000"/>
            <a:headEnd/>
            <a:tailEnd/>
          </a:ln>
          <a:effectLst/>
        </p:spPr>
        <p:txBody>
          <a:bodyPr lIns="18288" tIns="18288" rIns="18288" bIns="18288" rtlCol="0" anchor="ctr" anchorCtr="1"/>
          <a:lstStyle/>
          <a:p>
            <a:pPr algn="ctr" rtl="0">
              <a:lnSpc>
                <a:spcPct val="85000"/>
              </a:lnSpc>
              <a:spcBef>
                <a:spcPts val="20"/>
              </a:spcBef>
            </a:pPr>
            <a:endParaRPr lang="es-ES" sz="2400" noProof="0">
              <a:solidFill>
                <a:srgbClr val="FFFFFF"/>
              </a:solidFill>
            </a:endParaRPr>
          </a:p>
        </p:txBody>
      </p:sp>
      <p:sp>
        <p:nvSpPr>
          <p:cNvPr id="34" name="Elipse 33">
            <a:extLst>
              <a:ext uri="{FF2B5EF4-FFF2-40B4-BE49-F238E27FC236}">
                <a16:creationId xmlns:a16="http://schemas.microsoft.com/office/drawing/2014/main" xmlns="" id="{D0AA7426-D0A9-1144-BDFB-A2CD3ABBF841}"/>
              </a:ext>
            </a:extLst>
          </p:cNvPr>
          <p:cNvSpPr/>
          <p:nvPr userDrawn="1"/>
        </p:nvSpPr>
        <p:spPr>
          <a:xfrm>
            <a:off x="2208176" y="1327964"/>
            <a:ext cx="1369516" cy="1369516"/>
          </a:xfrm>
          <a:prstGeom prst="ellipse">
            <a:avLst/>
          </a:prstGeom>
          <a:solidFill>
            <a:schemeClr val="accent4">
              <a:lumMod val="75000"/>
            </a:schemeClr>
          </a:solidFill>
          <a:ln w="9525">
            <a:noFill/>
            <a:miter lim="800000"/>
            <a:headEnd/>
            <a:tailEnd/>
          </a:ln>
          <a:effectLst/>
        </p:spPr>
        <p:txBody>
          <a:bodyPr lIns="18288" tIns="18288" rIns="18288" bIns="18288" rtlCol="0" anchor="ctr" anchorCtr="1"/>
          <a:lstStyle/>
          <a:p>
            <a:pPr algn="ctr" rtl="0">
              <a:lnSpc>
                <a:spcPct val="85000"/>
              </a:lnSpc>
              <a:spcBef>
                <a:spcPct val="20000"/>
              </a:spcBef>
            </a:pPr>
            <a:endParaRPr lang="es-ES" sz="2400" noProof="0">
              <a:solidFill>
                <a:srgbClr val="FFFFFF"/>
              </a:solidFill>
            </a:endParaRPr>
          </a:p>
        </p:txBody>
      </p:sp>
      <p:sp>
        <p:nvSpPr>
          <p:cNvPr id="35" name="Elipse 34">
            <a:extLst>
              <a:ext uri="{FF2B5EF4-FFF2-40B4-BE49-F238E27FC236}">
                <a16:creationId xmlns:a16="http://schemas.microsoft.com/office/drawing/2014/main" xmlns="" id="{3A541760-3579-3541-8582-EE306D55BFFB}"/>
              </a:ext>
            </a:extLst>
          </p:cNvPr>
          <p:cNvSpPr/>
          <p:nvPr userDrawn="1"/>
        </p:nvSpPr>
        <p:spPr>
          <a:xfrm>
            <a:off x="6490359" y="1327964"/>
            <a:ext cx="1364724" cy="1369516"/>
          </a:xfrm>
          <a:prstGeom prst="ellipse">
            <a:avLst/>
          </a:prstGeom>
          <a:solidFill>
            <a:schemeClr val="accent6">
              <a:lumMod val="60000"/>
              <a:lumOff val="40000"/>
            </a:schemeClr>
          </a:solidFill>
          <a:ln w="9525">
            <a:noFill/>
            <a:miter lim="800000"/>
            <a:headEnd/>
            <a:tailEnd/>
          </a:ln>
          <a:effectLst/>
        </p:spPr>
        <p:txBody>
          <a:bodyPr lIns="18288" tIns="18288" rIns="18288" bIns="18288" rtlCol="0" anchor="ctr" anchorCtr="1"/>
          <a:lstStyle/>
          <a:p>
            <a:pPr algn="ctr" rtl="0">
              <a:lnSpc>
                <a:spcPct val="85000"/>
              </a:lnSpc>
              <a:spcBef>
                <a:spcPct val="20000"/>
              </a:spcBef>
            </a:pPr>
            <a:endParaRPr lang="es-ES" sz="2400" noProof="0">
              <a:solidFill>
                <a:srgbClr val="FFFFFF"/>
              </a:solidFill>
            </a:endParaRPr>
          </a:p>
        </p:txBody>
      </p:sp>
      <p:sp>
        <p:nvSpPr>
          <p:cNvPr id="36" name="Elipse 35">
            <a:extLst>
              <a:ext uri="{FF2B5EF4-FFF2-40B4-BE49-F238E27FC236}">
                <a16:creationId xmlns:a16="http://schemas.microsoft.com/office/drawing/2014/main" xmlns="" id="{35A8E1DC-C43B-074B-8A90-6F9EABBB4BA4}"/>
              </a:ext>
            </a:extLst>
          </p:cNvPr>
          <p:cNvSpPr/>
          <p:nvPr userDrawn="1"/>
        </p:nvSpPr>
        <p:spPr>
          <a:xfrm>
            <a:off x="4343400" y="1325880"/>
            <a:ext cx="1369514"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ES" sz="2400" noProof="0"/>
          </a:p>
        </p:txBody>
      </p:sp>
      <p:sp>
        <p:nvSpPr>
          <p:cNvPr id="37" name="Elipse 36">
            <a:extLst>
              <a:ext uri="{FF2B5EF4-FFF2-40B4-BE49-F238E27FC236}">
                <a16:creationId xmlns:a16="http://schemas.microsoft.com/office/drawing/2014/main" xmlns="" id="{FEE3A366-64CF-F74B-92EE-2A831059C7E9}"/>
              </a:ext>
            </a:extLst>
          </p:cNvPr>
          <p:cNvSpPr/>
          <p:nvPr userDrawn="1"/>
        </p:nvSpPr>
        <p:spPr>
          <a:xfrm>
            <a:off x="8608979" y="1327964"/>
            <a:ext cx="1364724" cy="1369516"/>
          </a:xfrm>
          <a:prstGeom prst="ellipse">
            <a:avLst/>
          </a:prstGeom>
          <a:solidFill>
            <a:schemeClr val="accent5">
              <a:lumMod val="60000"/>
              <a:lumOff val="40000"/>
            </a:schemeClr>
          </a:solidFill>
          <a:ln w="12700">
            <a:noFill/>
            <a:miter lim="800000"/>
            <a:headEnd/>
            <a:tailEnd/>
          </a:ln>
          <a:effectLst/>
        </p:spPr>
        <p:txBody>
          <a:bodyPr lIns="18288" tIns="18288" rIns="18288" bIns="18288" rtlCol="0" anchor="ctr" anchorCtr="1"/>
          <a:lstStyle/>
          <a:p>
            <a:pPr algn="ctr" rtl="0">
              <a:lnSpc>
                <a:spcPct val="85000"/>
              </a:lnSpc>
              <a:spcBef>
                <a:spcPts val="20"/>
              </a:spcBef>
            </a:pPr>
            <a:endParaRPr lang="es-ES" sz="2400" noProof="0">
              <a:solidFill>
                <a:srgbClr val="FFFFFF"/>
              </a:solidFill>
            </a:endParaRPr>
          </a:p>
        </p:txBody>
      </p:sp>
      <p:sp>
        <p:nvSpPr>
          <p:cNvPr id="38" name="Elipse 37">
            <a:extLst>
              <a:ext uri="{FF2B5EF4-FFF2-40B4-BE49-F238E27FC236}">
                <a16:creationId xmlns:a16="http://schemas.microsoft.com/office/drawing/2014/main" xmlns="" id="{AF57B189-54BE-4647-8C20-06C0DB75C419}"/>
              </a:ext>
            </a:extLst>
          </p:cNvPr>
          <p:cNvSpPr/>
          <p:nvPr userDrawn="1"/>
        </p:nvSpPr>
        <p:spPr>
          <a:xfrm>
            <a:off x="10753346" y="1325880"/>
            <a:ext cx="1369514"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ES" sz="2400" noProof="0"/>
          </a:p>
        </p:txBody>
      </p:sp>
      <p:sp>
        <p:nvSpPr>
          <p:cNvPr id="39" name="Elipse 38">
            <a:extLst>
              <a:ext uri="{FF2B5EF4-FFF2-40B4-BE49-F238E27FC236}">
                <a16:creationId xmlns:a16="http://schemas.microsoft.com/office/drawing/2014/main" xmlns="" id="{0AAF55E1-7B1E-D444-B87C-2908C39FEE77}"/>
              </a:ext>
            </a:extLst>
          </p:cNvPr>
          <p:cNvSpPr/>
          <p:nvPr userDrawn="1"/>
        </p:nvSpPr>
        <p:spPr>
          <a:xfrm>
            <a:off x="4343400" y="1326921"/>
            <a:ext cx="1369516" cy="1369516"/>
          </a:xfrm>
          <a:prstGeom prst="ellipse">
            <a:avLst/>
          </a:prstGeom>
          <a:solidFill>
            <a:schemeClr val="accent4">
              <a:lumMod val="40000"/>
              <a:lumOff val="60000"/>
            </a:schemeClr>
          </a:solidFill>
          <a:ln w="9525">
            <a:noFill/>
            <a:miter lim="800000"/>
            <a:headEnd/>
            <a:tailEnd/>
          </a:ln>
          <a:effectLst/>
        </p:spPr>
        <p:txBody>
          <a:bodyPr lIns="18288" tIns="18288" rIns="18288" bIns="18288" rtlCol="0" anchor="ctr" anchorCtr="1"/>
          <a:lstStyle/>
          <a:p>
            <a:pPr algn="ctr" rtl="0">
              <a:lnSpc>
                <a:spcPct val="85000"/>
              </a:lnSpc>
              <a:spcBef>
                <a:spcPct val="20000"/>
              </a:spcBef>
            </a:pPr>
            <a:endParaRPr lang="es-ES" sz="2400" noProof="0">
              <a:solidFill>
                <a:srgbClr val="FFFFFF"/>
              </a:solidFill>
            </a:endParaRPr>
          </a:p>
        </p:txBody>
      </p:sp>
      <p:sp>
        <p:nvSpPr>
          <p:cNvPr id="40" name="Elipse 39">
            <a:extLst>
              <a:ext uri="{FF2B5EF4-FFF2-40B4-BE49-F238E27FC236}">
                <a16:creationId xmlns:a16="http://schemas.microsoft.com/office/drawing/2014/main" xmlns="" id="{0C752DD5-E82A-4D49-B083-42200C07519A}"/>
              </a:ext>
            </a:extLst>
          </p:cNvPr>
          <p:cNvSpPr/>
          <p:nvPr userDrawn="1"/>
        </p:nvSpPr>
        <p:spPr>
          <a:xfrm>
            <a:off x="10753344" y="1326921"/>
            <a:ext cx="1369516" cy="1369516"/>
          </a:xfrm>
          <a:prstGeom prst="ellipse">
            <a:avLst/>
          </a:prstGeom>
          <a:solidFill>
            <a:schemeClr val="accent1">
              <a:lumMod val="60000"/>
              <a:lumOff val="40000"/>
            </a:schemeClr>
          </a:solidFill>
          <a:ln w="9525">
            <a:noFill/>
            <a:miter lim="800000"/>
            <a:headEnd/>
            <a:tailEnd/>
          </a:ln>
          <a:effectLst/>
        </p:spPr>
        <p:txBody>
          <a:bodyPr lIns="18288" tIns="18288" rIns="18288" bIns="18288" rtlCol="0" anchor="ctr" anchorCtr="1"/>
          <a:lstStyle/>
          <a:p>
            <a:pPr algn="ctr" rtl="0">
              <a:lnSpc>
                <a:spcPct val="85000"/>
              </a:lnSpc>
              <a:spcBef>
                <a:spcPct val="20000"/>
              </a:spcBef>
            </a:pPr>
            <a:endParaRPr lang="es-ES" sz="2400" noProof="0">
              <a:solidFill>
                <a:srgbClr val="FFFFFF"/>
              </a:solidFill>
            </a:endParaRPr>
          </a:p>
        </p:txBody>
      </p:sp>
      <p:sp>
        <p:nvSpPr>
          <p:cNvPr id="41" name="Autoforma 110">
            <a:extLst>
              <a:ext uri="{FF2B5EF4-FFF2-40B4-BE49-F238E27FC236}">
                <a16:creationId xmlns:a16="http://schemas.microsoft.com/office/drawing/2014/main" xmlns="" id="{4740BF11-121E-FA4F-A0B2-545FE62EA0D2}"/>
              </a:ext>
            </a:extLst>
          </p:cNvPr>
          <p:cNvSpPr>
            <a:spLocks noChangeArrowheads="1"/>
          </p:cNvSpPr>
          <p:nvPr userDrawn="1"/>
        </p:nvSpPr>
        <p:spPr bwMode="auto">
          <a:xfrm>
            <a:off x="3577692" y="1901952"/>
            <a:ext cx="751856" cy="277812"/>
          </a:xfrm>
          <a:prstGeom prst="rightArrow">
            <a:avLst>
              <a:gd name="adj1" fmla="val 55843"/>
              <a:gd name="adj2" fmla="val 49879"/>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rtlCol="0" anchor="ctr"/>
          <a:lstStyle/>
          <a:p>
            <a:pPr rtl="0"/>
            <a:endParaRPr lang="es-ES" sz="2400" noProof="0"/>
          </a:p>
        </p:txBody>
      </p:sp>
      <p:sp>
        <p:nvSpPr>
          <p:cNvPr id="42" name="Autoforma 110">
            <a:extLst>
              <a:ext uri="{FF2B5EF4-FFF2-40B4-BE49-F238E27FC236}">
                <a16:creationId xmlns:a16="http://schemas.microsoft.com/office/drawing/2014/main" xmlns="" id="{AFA85E8E-6A00-3044-BBBA-588898110DAE}"/>
              </a:ext>
            </a:extLst>
          </p:cNvPr>
          <p:cNvSpPr>
            <a:spLocks noChangeArrowheads="1"/>
          </p:cNvSpPr>
          <p:nvPr userDrawn="1"/>
        </p:nvSpPr>
        <p:spPr bwMode="auto">
          <a:xfrm>
            <a:off x="1431281" y="1901952"/>
            <a:ext cx="751856" cy="277812"/>
          </a:xfrm>
          <a:prstGeom prst="rightArrow">
            <a:avLst>
              <a:gd name="adj1" fmla="val 55843"/>
              <a:gd name="adj2" fmla="val 49879"/>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rtlCol="0" anchor="ctr"/>
          <a:lstStyle/>
          <a:p>
            <a:pPr rtl="0"/>
            <a:endParaRPr lang="es-ES" sz="2400" noProof="0"/>
          </a:p>
        </p:txBody>
      </p:sp>
      <p:sp>
        <p:nvSpPr>
          <p:cNvPr id="43" name="Autoforma 110">
            <a:extLst>
              <a:ext uri="{FF2B5EF4-FFF2-40B4-BE49-F238E27FC236}">
                <a16:creationId xmlns:a16="http://schemas.microsoft.com/office/drawing/2014/main" xmlns="" id="{BD7D58B3-98A6-4649-8A78-96DF75261432}"/>
              </a:ext>
            </a:extLst>
          </p:cNvPr>
          <p:cNvSpPr>
            <a:spLocks noChangeArrowheads="1"/>
          </p:cNvSpPr>
          <p:nvPr userDrawn="1"/>
        </p:nvSpPr>
        <p:spPr bwMode="auto">
          <a:xfrm>
            <a:off x="5704666" y="1901952"/>
            <a:ext cx="751856" cy="277812"/>
          </a:xfrm>
          <a:prstGeom prst="rightArrow">
            <a:avLst>
              <a:gd name="adj1" fmla="val 55843"/>
              <a:gd name="adj2" fmla="val 49879"/>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rtlCol="0" anchor="ctr"/>
          <a:lstStyle/>
          <a:p>
            <a:pPr rtl="0"/>
            <a:endParaRPr lang="es-ES" sz="2400" noProof="0"/>
          </a:p>
        </p:txBody>
      </p:sp>
      <p:sp>
        <p:nvSpPr>
          <p:cNvPr id="44" name="Autoforma 110">
            <a:extLst>
              <a:ext uri="{FF2B5EF4-FFF2-40B4-BE49-F238E27FC236}">
                <a16:creationId xmlns:a16="http://schemas.microsoft.com/office/drawing/2014/main" xmlns="" id="{99C182F0-8A7C-504A-9A54-449A83F388B6}"/>
              </a:ext>
            </a:extLst>
          </p:cNvPr>
          <p:cNvSpPr>
            <a:spLocks noChangeArrowheads="1"/>
          </p:cNvSpPr>
          <p:nvPr userDrawn="1"/>
        </p:nvSpPr>
        <p:spPr bwMode="auto">
          <a:xfrm>
            <a:off x="7833669" y="1901952"/>
            <a:ext cx="751856" cy="277812"/>
          </a:xfrm>
          <a:prstGeom prst="rightArrow">
            <a:avLst>
              <a:gd name="adj1" fmla="val 55843"/>
              <a:gd name="adj2" fmla="val 49879"/>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rtlCol="0" anchor="ctr"/>
          <a:lstStyle/>
          <a:p>
            <a:pPr rtl="0"/>
            <a:endParaRPr lang="es-ES" sz="2400" noProof="0"/>
          </a:p>
        </p:txBody>
      </p:sp>
      <p:sp>
        <p:nvSpPr>
          <p:cNvPr id="45" name="Autoforma 110">
            <a:extLst>
              <a:ext uri="{FF2B5EF4-FFF2-40B4-BE49-F238E27FC236}">
                <a16:creationId xmlns:a16="http://schemas.microsoft.com/office/drawing/2014/main" xmlns="" id="{9D1051D0-507B-AD4A-B0AD-E475849C00B9}"/>
              </a:ext>
            </a:extLst>
          </p:cNvPr>
          <p:cNvSpPr>
            <a:spLocks noChangeArrowheads="1"/>
          </p:cNvSpPr>
          <p:nvPr userDrawn="1"/>
        </p:nvSpPr>
        <p:spPr bwMode="auto">
          <a:xfrm>
            <a:off x="9980579" y="1901952"/>
            <a:ext cx="751856" cy="277812"/>
          </a:xfrm>
          <a:prstGeom prst="rightArrow">
            <a:avLst>
              <a:gd name="adj1" fmla="val 55843"/>
              <a:gd name="adj2" fmla="val 49879"/>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rtlCol="0" anchor="ctr"/>
          <a:lstStyle/>
          <a:p>
            <a:pPr rtl="0"/>
            <a:endParaRPr lang="es-ES" sz="2400" noProof="0"/>
          </a:p>
        </p:txBody>
      </p:sp>
      <p:sp>
        <p:nvSpPr>
          <p:cNvPr id="48" name="Marcador de texto 47">
            <a:extLst>
              <a:ext uri="{FF2B5EF4-FFF2-40B4-BE49-F238E27FC236}">
                <a16:creationId xmlns:a16="http://schemas.microsoft.com/office/drawing/2014/main" xmlns="" id="{C7AC686A-1508-BF48-911D-61D82AABC76B}"/>
              </a:ext>
            </a:extLst>
          </p:cNvPr>
          <p:cNvSpPr>
            <a:spLocks noGrp="1"/>
          </p:cNvSpPr>
          <p:nvPr>
            <p:ph type="body" sz="quarter" idx="10"/>
          </p:nvPr>
        </p:nvSpPr>
        <p:spPr>
          <a:xfrm>
            <a:off x="101522" y="258763"/>
            <a:ext cx="1362615" cy="248133"/>
          </a:xfrm>
        </p:spPr>
        <p:txBody>
          <a:bodyPr rtlCol="0">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s-ES" noProof="0" smtClean="0"/>
              <a:t>Haga clic para modificar el estilo de texto del patrón</a:t>
            </a:r>
          </a:p>
        </p:txBody>
      </p:sp>
      <p:sp>
        <p:nvSpPr>
          <p:cNvPr id="49" name="Marcador de texto 47">
            <a:extLst>
              <a:ext uri="{FF2B5EF4-FFF2-40B4-BE49-F238E27FC236}">
                <a16:creationId xmlns:a16="http://schemas.microsoft.com/office/drawing/2014/main" xmlns="" id="{B876D68E-F284-354A-92F8-5F77347449B8}"/>
              </a:ext>
            </a:extLst>
          </p:cNvPr>
          <p:cNvSpPr>
            <a:spLocks noGrp="1"/>
          </p:cNvSpPr>
          <p:nvPr>
            <p:ph type="body" sz="quarter" idx="11"/>
          </p:nvPr>
        </p:nvSpPr>
        <p:spPr>
          <a:xfrm>
            <a:off x="101522" y="506896"/>
            <a:ext cx="1362615" cy="618324"/>
          </a:xfrm>
        </p:spPr>
        <p:txBody>
          <a:bodyPr rtlCol="0">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lgn="ctr" rtl="0">
              <a:lnSpc>
                <a:spcPct val="85000"/>
              </a:lnSpc>
            </a:pPr>
            <a:r>
              <a:rPr lang="es-ES" sz="1400" noProof="0" smtClean="0">
                <a:solidFill>
                  <a:srgbClr val="6B6B6B"/>
                </a:solidFill>
              </a:rPr>
              <a:t>Haga clic para modificar el estilo de texto del patrón</a:t>
            </a:r>
          </a:p>
        </p:txBody>
      </p:sp>
      <p:sp>
        <p:nvSpPr>
          <p:cNvPr id="50" name="Marcador de texto 47">
            <a:extLst>
              <a:ext uri="{FF2B5EF4-FFF2-40B4-BE49-F238E27FC236}">
                <a16:creationId xmlns:a16="http://schemas.microsoft.com/office/drawing/2014/main" xmlns="" id="{72B3DBB3-1959-194A-B523-EB85330EEDEC}"/>
              </a:ext>
            </a:extLst>
          </p:cNvPr>
          <p:cNvSpPr>
            <a:spLocks noGrp="1"/>
          </p:cNvSpPr>
          <p:nvPr>
            <p:ph type="body" sz="quarter" idx="12"/>
          </p:nvPr>
        </p:nvSpPr>
        <p:spPr>
          <a:xfrm>
            <a:off x="2198679" y="258763"/>
            <a:ext cx="1362615" cy="248133"/>
          </a:xfrm>
        </p:spPr>
        <p:txBody>
          <a:bodyPr rtlCol="0">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s-ES" noProof="0" smtClean="0"/>
              <a:t>Haga clic para modificar el estilo de texto del patrón</a:t>
            </a:r>
          </a:p>
        </p:txBody>
      </p:sp>
      <p:sp>
        <p:nvSpPr>
          <p:cNvPr id="51" name="Marcador de texto 47">
            <a:extLst>
              <a:ext uri="{FF2B5EF4-FFF2-40B4-BE49-F238E27FC236}">
                <a16:creationId xmlns:a16="http://schemas.microsoft.com/office/drawing/2014/main" xmlns="" id="{22B58263-52CE-A840-BE43-6EC1E908E01E}"/>
              </a:ext>
            </a:extLst>
          </p:cNvPr>
          <p:cNvSpPr>
            <a:spLocks noGrp="1"/>
          </p:cNvSpPr>
          <p:nvPr>
            <p:ph type="body" sz="quarter" idx="13"/>
          </p:nvPr>
        </p:nvSpPr>
        <p:spPr>
          <a:xfrm>
            <a:off x="2198679" y="506896"/>
            <a:ext cx="1362615" cy="618324"/>
          </a:xfrm>
        </p:spPr>
        <p:txBody>
          <a:bodyPr rtlCol="0">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lgn="ctr" rtl="0">
              <a:lnSpc>
                <a:spcPct val="85000"/>
              </a:lnSpc>
            </a:pPr>
            <a:r>
              <a:rPr lang="es-ES" sz="1400" noProof="0" smtClean="0">
                <a:solidFill>
                  <a:srgbClr val="6B6B6B"/>
                </a:solidFill>
              </a:rPr>
              <a:t>Haga clic para modificar el estilo de texto del patrón</a:t>
            </a:r>
          </a:p>
        </p:txBody>
      </p:sp>
      <p:sp>
        <p:nvSpPr>
          <p:cNvPr id="52" name="Marcador de texto 47">
            <a:extLst>
              <a:ext uri="{FF2B5EF4-FFF2-40B4-BE49-F238E27FC236}">
                <a16:creationId xmlns:a16="http://schemas.microsoft.com/office/drawing/2014/main" xmlns="" id="{26EB032E-EC81-0A4B-B52C-8C2C4C3F2374}"/>
              </a:ext>
            </a:extLst>
          </p:cNvPr>
          <p:cNvSpPr>
            <a:spLocks noGrp="1"/>
          </p:cNvSpPr>
          <p:nvPr>
            <p:ph type="body" sz="quarter" idx="14"/>
          </p:nvPr>
        </p:nvSpPr>
        <p:spPr>
          <a:xfrm>
            <a:off x="4315714" y="258763"/>
            <a:ext cx="1362615" cy="248133"/>
          </a:xfrm>
        </p:spPr>
        <p:txBody>
          <a:bodyPr rtlCol="0">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s-ES" noProof="0" smtClean="0"/>
              <a:t>Haga clic para modificar el estilo de texto del patrón</a:t>
            </a:r>
          </a:p>
        </p:txBody>
      </p:sp>
      <p:sp>
        <p:nvSpPr>
          <p:cNvPr id="53" name="Marcador de texto 47">
            <a:extLst>
              <a:ext uri="{FF2B5EF4-FFF2-40B4-BE49-F238E27FC236}">
                <a16:creationId xmlns:a16="http://schemas.microsoft.com/office/drawing/2014/main" xmlns="" id="{E142B6AC-952F-7848-BBE6-347DCB7B89DC}"/>
              </a:ext>
            </a:extLst>
          </p:cNvPr>
          <p:cNvSpPr>
            <a:spLocks noGrp="1"/>
          </p:cNvSpPr>
          <p:nvPr>
            <p:ph type="body" sz="quarter" idx="15"/>
          </p:nvPr>
        </p:nvSpPr>
        <p:spPr>
          <a:xfrm>
            <a:off x="4315714" y="506896"/>
            <a:ext cx="1362615" cy="618324"/>
          </a:xfrm>
        </p:spPr>
        <p:txBody>
          <a:bodyPr rtlCol="0">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lgn="ctr" rtl="0">
              <a:lnSpc>
                <a:spcPct val="85000"/>
              </a:lnSpc>
            </a:pPr>
            <a:r>
              <a:rPr lang="es-ES" sz="1400" noProof="0" smtClean="0">
                <a:solidFill>
                  <a:srgbClr val="6B6B6B"/>
                </a:solidFill>
              </a:rPr>
              <a:t>Haga clic para modificar el estilo de texto del patrón</a:t>
            </a:r>
          </a:p>
        </p:txBody>
      </p:sp>
      <p:sp>
        <p:nvSpPr>
          <p:cNvPr id="54" name="Marcador de texto 47">
            <a:extLst>
              <a:ext uri="{FF2B5EF4-FFF2-40B4-BE49-F238E27FC236}">
                <a16:creationId xmlns:a16="http://schemas.microsoft.com/office/drawing/2014/main" xmlns="" id="{E0489ECC-6BF5-5B4E-90C3-BEE52E42473B}"/>
              </a:ext>
            </a:extLst>
          </p:cNvPr>
          <p:cNvSpPr>
            <a:spLocks noGrp="1"/>
          </p:cNvSpPr>
          <p:nvPr>
            <p:ph type="body" sz="quarter" idx="16"/>
          </p:nvPr>
        </p:nvSpPr>
        <p:spPr>
          <a:xfrm>
            <a:off x="6452628" y="258763"/>
            <a:ext cx="1362615" cy="248133"/>
          </a:xfrm>
        </p:spPr>
        <p:txBody>
          <a:bodyPr rtlCol="0">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s-ES" noProof="0" smtClean="0"/>
              <a:t>Haga clic para modificar el estilo de texto del patrón</a:t>
            </a:r>
          </a:p>
        </p:txBody>
      </p:sp>
      <p:sp>
        <p:nvSpPr>
          <p:cNvPr id="55" name="Marcador de texto 47">
            <a:extLst>
              <a:ext uri="{FF2B5EF4-FFF2-40B4-BE49-F238E27FC236}">
                <a16:creationId xmlns:a16="http://schemas.microsoft.com/office/drawing/2014/main" xmlns="" id="{F5FDBE0B-BF91-454F-884E-BD1DBC7FBAD9}"/>
              </a:ext>
            </a:extLst>
          </p:cNvPr>
          <p:cNvSpPr>
            <a:spLocks noGrp="1"/>
          </p:cNvSpPr>
          <p:nvPr>
            <p:ph type="body" sz="quarter" idx="17"/>
          </p:nvPr>
        </p:nvSpPr>
        <p:spPr>
          <a:xfrm>
            <a:off x="6452628" y="506896"/>
            <a:ext cx="1362615" cy="618324"/>
          </a:xfrm>
        </p:spPr>
        <p:txBody>
          <a:bodyPr rtlCol="0">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lgn="ctr" rtl="0">
              <a:lnSpc>
                <a:spcPct val="85000"/>
              </a:lnSpc>
            </a:pPr>
            <a:r>
              <a:rPr lang="es-ES" sz="1400" noProof="0" smtClean="0">
                <a:solidFill>
                  <a:srgbClr val="6B6B6B"/>
                </a:solidFill>
              </a:rPr>
              <a:t>Haga clic para modificar el estilo de texto del patrón</a:t>
            </a:r>
          </a:p>
        </p:txBody>
      </p:sp>
      <p:sp>
        <p:nvSpPr>
          <p:cNvPr id="56" name="Marcador de texto 47">
            <a:extLst>
              <a:ext uri="{FF2B5EF4-FFF2-40B4-BE49-F238E27FC236}">
                <a16:creationId xmlns:a16="http://schemas.microsoft.com/office/drawing/2014/main" xmlns="" id="{BFA5A588-B7EF-C54C-845B-1DE2DEB66411}"/>
              </a:ext>
            </a:extLst>
          </p:cNvPr>
          <p:cNvSpPr>
            <a:spLocks noGrp="1"/>
          </p:cNvSpPr>
          <p:nvPr>
            <p:ph type="body" sz="quarter" idx="18"/>
          </p:nvPr>
        </p:nvSpPr>
        <p:spPr>
          <a:xfrm>
            <a:off x="8579602" y="258763"/>
            <a:ext cx="1362615" cy="248133"/>
          </a:xfrm>
        </p:spPr>
        <p:txBody>
          <a:bodyPr rtlCol="0">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s-ES" noProof="0" smtClean="0"/>
              <a:t>Haga clic para modificar el estilo de texto del patrón</a:t>
            </a:r>
          </a:p>
        </p:txBody>
      </p:sp>
      <p:sp>
        <p:nvSpPr>
          <p:cNvPr id="57" name="Marcador de texto 47">
            <a:extLst>
              <a:ext uri="{FF2B5EF4-FFF2-40B4-BE49-F238E27FC236}">
                <a16:creationId xmlns:a16="http://schemas.microsoft.com/office/drawing/2014/main" xmlns="" id="{EB929D32-6BE2-A740-9A19-3C58C9989F3F}"/>
              </a:ext>
            </a:extLst>
          </p:cNvPr>
          <p:cNvSpPr>
            <a:spLocks noGrp="1"/>
          </p:cNvSpPr>
          <p:nvPr>
            <p:ph type="body" sz="quarter" idx="19"/>
          </p:nvPr>
        </p:nvSpPr>
        <p:spPr>
          <a:xfrm>
            <a:off x="8579602" y="506896"/>
            <a:ext cx="1362615" cy="618324"/>
          </a:xfrm>
        </p:spPr>
        <p:txBody>
          <a:bodyPr rtlCol="0">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lgn="ctr" rtl="0">
              <a:lnSpc>
                <a:spcPct val="85000"/>
              </a:lnSpc>
            </a:pPr>
            <a:r>
              <a:rPr lang="es-ES" sz="1400" noProof="0" smtClean="0">
                <a:solidFill>
                  <a:srgbClr val="6B6B6B"/>
                </a:solidFill>
              </a:rPr>
              <a:t>Haga clic para modificar el estilo de texto del patrón</a:t>
            </a:r>
          </a:p>
        </p:txBody>
      </p:sp>
      <p:sp>
        <p:nvSpPr>
          <p:cNvPr id="58" name="Marcador de texto 47">
            <a:extLst>
              <a:ext uri="{FF2B5EF4-FFF2-40B4-BE49-F238E27FC236}">
                <a16:creationId xmlns:a16="http://schemas.microsoft.com/office/drawing/2014/main" xmlns="" id="{28EEF54E-168F-DA4E-944A-F77FE6A16B24}"/>
              </a:ext>
            </a:extLst>
          </p:cNvPr>
          <p:cNvSpPr>
            <a:spLocks noGrp="1"/>
          </p:cNvSpPr>
          <p:nvPr>
            <p:ph type="body" sz="quarter" idx="20"/>
          </p:nvPr>
        </p:nvSpPr>
        <p:spPr>
          <a:xfrm>
            <a:off x="10716514" y="258763"/>
            <a:ext cx="1362615" cy="248133"/>
          </a:xfrm>
        </p:spPr>
        <p:txBody>
          <a:bodyPr rtlCol="0">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s-ES" noProof="0" smtClean="0"/>
              <a:t>Haga clic para modificar el estilo de texto del patrón</a:t>
            </a:r>
          </a:p>
        </p:txBody>
      </p:sp>
      <p:sp>
        <p:nvSpPr>
          <p:cNvPr id="59" name="Marcador de texto 47">
            <a:extLst>
              <a:ext uri="{FF2B5EF4-FFF2-40B4-BE49-F238E27FC236}">
                <a16:creationId xmlns:a16="http://schemas.microsoft.com/office/drawing/2014/main" xmlns="" id="{198BA63D-3812-4B40-A56C-E9D3715494D9}"/>
              </a:ext>
            </a:extLst>
          </p:cNvPr>
          <p:cNvSpPr>
            <a:spLocks noGrp="1"/>
          </p:cNvSpPr>
          <p:nvPr>
            <p:ph type="body" sz="quarter" idx="21"/>
          </p:nvPr>
        </p:nvSpPr>
        <p:spPr>
          <a:xfrm>
            <a:off x="10716514" y="506896"/>
            <a:ext cx="1362615" cy="618324"/>
          </a:xfrm>
        </p:spPr>
        <p:txBody>
          <a:bodyPr rtlCol="0">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lgn="ctr" rtl="0">
              <a:lnSpc>
                <a:spcPct val="85000"/>
              </a:lnSpc>
            </a:pPr>
            <a:r>
              <a:rPr lang="es-ES" sz="1400" noProof="0" smtClean="0">
                <a:solidFill>
                  <a:srgbClr val="6B6B6B"/>
                </a:solidFill>
              </a:rPr>
              <a:t>Haga clic para modificar el estilo de texto del patrón</a:t>
            </a:r>
          </a:p>
        </p:txBody>
      </p:sp>
      <p:sp>
        <p:nvSpPr>
          <p:cNvPr id="61" name="Marcador de texto 60">
            <a:extLst>
              <a:ext uri="{FF2B5EF4-FFF2-40B4-BE49-F238E27FC236}">
                <a16:creationId xmlns:a16="http://schemas.microsoft.com/office/drawing/2014/main" xmlns="" id="{761076FF-D12B-874E-B2F7-D7211892E96C}"/>
              </a:ext>
            </a:extLst>
          </p:cNvPr>
          <p:cNvSpPr>
            <a:spLocks noGrp="1"/>
          </p:cNvSpPr>
          <p:nvPr>
            <p:ph type="body" sz="quarter" idx="22" hasCustomPrompt="1"/>
          </p:nvPr>
        </p:nvSpPr>
        <p:spPr>
          <a:xfrm>
            <a:off x="755650" y="3198481"/>
            <a:ext cx="4957763" cy="2682875"/>
          </a:xfrm>
        </p:spPr>
        <p:txBody>
          <a:bodyPr rtlCol="0"/>
          <a:lstStyle>
            <a:lvl1pPr rtl="0">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s-ES" noProof="0" dirty="0"/>
              <a:t>Haga clic para agregar texto</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2" name="Marcador de texto 60">
            <a:extLst>
              <a:ext uri="{FF2B5EF4-FFF2-40B4-BE49-F238E27FC236}">
                <a16:creationId xmlns:a16="http://schemas.microsoft.com/office/drawing/2014/main" xmlns="" id="{3A9C68A9-C47F-6248-80FB-A955A9DC3FE1}"/>
              </a:ext>
            </a:extLst>
          </p:cNvPr>
          <p:cNvSpPr>
            <a:spLocks noGrp="1"/>
          </p:cNvSpPr>
          <p:nvPr>
            <p:ph type="body" sz="quarter" idx="23" hasCustomPrompt="1"/>
          </p:nvPr>
        </p:nvSpPr>
        <p:spPr>
          <a:xfrm>
            <a:off x="6490359" y="3178672"/>
            <a:ext cx="4957763" cy="2682875"/>
          </a:xfrm>
        </p:spPr>
        <p:txBody>
          <a:bodyPr rtlCol="0"/>
          <a:lstStyle>
            <a:lvl1pPr rtl="0">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s-ES" noProof="0" dirty="0"/>
              <a:t>Haga clic para agregar texto</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Tree>
    <p:extLst>
      <p:ext uri="{BB962C8B-B14F-4D97-AF65-F5344CB8AC3E}">
        <p14:creationId xmlns:p14="http://schemas.microsoft.com/office/powerpoint/2010/main" val="282133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29B4C8-F015-4351-961C-A9ADE28CB2F8}" type="datetimeFigureOut">
              <a:rPr lang="es-EC" smtClean="0"/>
              <a:t>30/03/2021</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7DFAAC9-0E83-4349-BF59-39C303CE78A5}" type="slidenum">
              <a:rPr lang="es-EC" smtClean="0"/>
              <a:t>‹Nº›</a:t>
            </a:fld>
            <a:endParaRPr lang="es-EC" dirty="0"/>
          </a:p>
        </p:txBody>
      </p:sp>
    </p:spTree>
    <p:extLst>
      <p:ext uri="{BB962C8B-B14F-4D97-AF65-F5344CB8AC3E}">
        <p14:creationId xmlns:p14="http://schemas.microsoft.com/office/powerpoint/2010/main" val="2479693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29B4C8-F015-4351-961C-A9ADE28CB2F8}" type="datetimeFigureOut">
              <a:rPr lang="es-EC" smtClean="0"/>
              <a:t>30/03/2021</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7DFAAC9-0E83-4349-BF59-39C303CE78A5}" type="slidenum">
              <a:rPr lang="es-EC" smtClean="0"/>
              <a:t>‹Nº›</a:t>
            </a:fld>
            <a:endParaRPr lang="es-EC" dirty="0"/>
          </a:p>
        </p:txBody>
      </p:sp>
    </p:spTree>
    <p:extLst>
      <p:ext uri="{BB962C8B-B14F-4D97-AF65-F5344CB8AC3E}">
        <p14:creationId xmlns:p14="http://schemas.microsoft.com/office/powerpoint/2010/main" val="434724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529B4C8-F015-4351-961C-A9ADE28CB2F8}" type="datetimeFigureOut">
              <a:rPr lang="es-EC" smtClean="0"/>
              <a:t>30/03/2021</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47DFAAC9-0E83-4349-BF59-39C303CE78A5}" type="slidenum">
              <a:rPr lang="es-EC" smtClean="0"/>
              <a:t>‹Nº›</a:t>
            </a:fld>
            <a:endParaRPr lang="es-EC" dirty="0"/>
          </a:p>
        </p:txBody>
      </p:sp>
    </p:spTree>
    <p:extLst>
      <p:ext uri="{BB962C8B-B14F-4D97-AF65-F5344CB8AC3E}">
        <p14:creationId xmlns:p14="http://schemas.microsoft.com/office/powerpoint/2010/main" val="1189505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529B4C8-F015-4351-961C-A9ADE28CB2F8}" type="datetimeFigureOut">
              <a:rPr lang="es-EC" smtClean="0"/>
              <a:t>30/03/2021</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47DFAAC9-0E83-4349-BF59-39C303CE78A5}" type="slidenum">
              <a:rPr lang="es-EC" smtClean="0"/>
              <a:t>‹Nº›</a:t>
            </a:fld>
            <a:endParaRPr lang="es-EC" dirty="0"/>
          </a:p>
        </p:txBody>
      </p:sp>
    </p:spTree>
    <p:extLst>
      <p:ext uri="{BB962C8B-B14F-4D97-AF65-F5344CB8AC3E}">
        <p14:creationId xmlns:p14="http://schemas.microsoft.com/office/powerpoint/2010/main" val="3734542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529B4C8-F015-4351-961C-A9ADE28CB2F8}" type="datetimeFigureOut">
              <a:rPr lang="es-EC" smtClean="0"/>
              <a:t>30/03/2021</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47DFAAC9-0E83-4349-BF59-39C303CE78A5}" type="slidenum">
              <a:rPr lang="es-EC" smtClean="0"/>
              <a:t>‹Nº›</a:t>
            </a:fld>
            <a:endParaRPr lang="es-EC" dirty="0"/>
          </a:p>
        </p:txBody>
      </p:sp>
    </p:spTree>
    <p:extLst>
      <p:ext uri="{BB962C8B-B14F-4D97-AF65-F5344CB8AC3E}">
        <p14:creationId xmlns:p14="http://schemas.microsoft.com/office/powerpoint/2010/main" val="4042534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29B4C8-F015-4351-961C-A9ADE28CB2F8}" type="datetimeFigureOut">
              <a:rPr lang="es-EC" smtClean="0"/>
              <a:t>30/03/2021</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47DFAAC9-0E83-4349-BF59-39C303CE78A5}" type="slidenum">
              <a:rPr lang="es-EC" smtClean="0"/>
              <a:t>‹Nº›</a:t>
            </a:fld>
            <a:endParaRPr lang="es-EC" dirty="0"/>
          </a:p>
        </p:txBody>
      </p:sp>
    </p:spTree>
    <p:extLst>
      <p:ext uri="{BB962C8B-B14F-4D97-AF65-F5344CB8AC3E}">
        <p14:creationId xmlns:p14="http://schemas.microsoft.com/office/powerpoint/2010/main" val="5252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29B4C8-F015-4351-961C-A9ADE28CB2F8}" type="datetimeFigureOut">
              <a:rPr lang="es-EC" smtClean="0"/>
              <a:t>30/03/2021</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47DFAAC9-0E83-4349-BF59-39C303CE78A5}" type="slidenum">
              <a:rPr lang="es-EC" smtClean="0"/>
              <a:t>‹Nº›</a:t>
            </a:fld>
            <a:endParaRPr lang="es-EC" dirty="0"/>
          </a:p>
        </p:txBody>
      </p:sp>
    </p:spTree>
    <p:extLst>
      <p:ext uri="{BB962C8B-B14F-4D97-AF65-F5344CB8AC3E}">
        <p14:creationId xmlns:p14="http://schemas.microsoft.com/office/powerpoint/2010/main" val="2854389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29B4C8-F015-4351-961C-A9ADE28CB2F8}" type="datetimeFigureOut">
              <a:rPr lang="es-EC" smtClean="0"/>
              <a:t>30/03/2021</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47DFAAC9-0E83-4349-BF59-39C303CE78A5}" type="slidenum">
              <a:rPr lang="es-EC" smtClean="0"/>
              <a:t>‹Nº›</a:t>
            </a:fld>
            <a:endParaRPr lang="es-EC" dirty="0"/>
          </a:p>
        </p:txBody>
      </p:sp>
    </p:spTree>
    <p:extLst>
      <p:ext uri="{BB962C8B-B14F-4D97-AF65-F5344CB8AC3E}">
        <p14:creationId xmlns:p14="http://schemas.microsoft.com/office/powerpoint/2010/main" val="30164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29B4C8-F015-4351-961C-A9ADE28CB2F8}" type="datetimeFigureOut">
              <a:rPr lang="es-EC" smtClean="0"/>
              <a:t>30/03/2021</a:t>
            </a:fld>
            <a:endParaRPr lang="es-EC"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FAAC9-0E83-4349-BF59-39C303CE78A5}" type="slidenum">
              <a:rPr lang="es-EC" smtClean="0"/>
              <a:t>‹Nº›</a:t>
            </a:fld>
            <a:endParaRPr lang="es-EC" dirty="0"/>
          </a:p>
        </p:txBody>
      </p:sp>
    </p:spTree>
    <p:extLst>
      <p:ext uri="{BB962C8B-B14F-4D97-AF65-F5344CB8AC3E}">
        <p14:creationId xmlns:p14="http://schemas.microsoft.com/office/powerpoint/2010/main" val="2841902879"/>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5.xml"/><Relationship Id="rId7" Type="http://schemas.openxmlformats.org/officeDocument/2006/relationships/image" Target="../media/image16.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3.jpg"/><Relationship Id="rId7" Type="http://schemas.openxmlformats.org/officeDocument/2006/relationships/diagramQuickStyle" Target="../diagrams/quickStyle6.xm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5.jpeg"/><Relationship Id="rId9" Type="http://schemas.microsoft.com/office/2007/relationships/diagramDrawing" Target="../diagrams/drawing6.xml"/></Relationships>
</file>

<file path=ppt/slides/_rels/slide14.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Layout" Target="../diagrams/layout7.xml"/><Relationship Id="rId7" Type="http://schemas.openxmlformats.org/officeDocument/2006/relationships/image" Target="../media/image4.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Layout" Target="../diagrams/layout8.xml"/><Relationship Id="rId7" Type="http://schemas.openxmlformats.org/officeDocument/2006/relationships/image" Target="../media/image4.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5.jpe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3.jpg"/><Relationship Id="rId7" Type="http://schemas.openxmlformats.org/officeDocument/2006/relationships/diagramQuickStyle" Target="../diagrams/quickStyle9.xm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5.jpeg"/><Relationship Id="rId9" Type="http://schemas.microsoft.com/office/2007/relationships/diagramDrawing" Target="../diagrams/drawing9.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3.jp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geosalud.msp.gob.ec/geovisualizador/" TargetMode="External"/><Relationship Id="rId5" Type="http://schemas.openxmlformats.org/officeDocument/2006/relationships/image" Target="../media/image33.png"/><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geosalud.msp.gob.ec/geovisualizador/" TargetMode="External"/><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jpeg"/><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geosalud.msp.gob.ec/geovisualizador/" TargetMode="External"/><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jpeg"/><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geosalud.msp.gob.ec/geovisualizador/" TargetMode="External"/><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jpeg"/><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chart" Target="../charts/chart1.xml"/><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image" Target="../media/image5.jpeg"/><Relationship Id="rId5" Type="http://schemas.openxmlformats.org/officeDocument/2006/relationships/diagramLayout" Target="../diagrams/layout1.xml"/><Relationship Id="rId10" Type="http://schemas.openxmlformats.org/officeDocument/2006/relationships/image" Target="../media/image3.jpg"/><Relationship Id="rId4" Type="http://schemas.openxmlformats.org/officeDocument/2006/relationships/diagramData" Target="../diagrams/data1.xml"/><Relationship Id="rId9"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4.png"/><Relationship Id="rId7" Type="http://schemas.openxmlformats.org/officeDocument/2006/relationships/diagramLayout" Target="../diagrams/layout10.xml"/><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diagramData" Target="../diagrams/data10.xml"/><Relationship Id="rId5" Type="http://schemas.openxmlformats.org/officeDocument/2006/relationships/image" Target="../media/image5.jpeg"/><Relationship Id="rId10" Type="http://schemas.microsoft.com/office/2007/relationships/diagramDrawing" Target="../diagrams/drawing10.xml"/><Relationship Id="rId4" Type="http://schemas.openxmlformats.org/officeDocument/2006/relationships/image" Target="../media/image3.jpg"/><Relationship Id="rId9" Type="http://schemas.openxmlformats.org/officeDocument/2006/relationships/diagramColors" Target="../diagrams/colors10.xml"/></Relationships>
</file>

<file path=ppt/slides/_rels/slide34.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3.jpg"/><Relationship Id="rId7" Type="http://schemas.openxmlformats.org/officeDocument/2006/relationships/diagramLayout" Target="../diagrams/layout1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Data" Target="../diagrams/data11.xml"/><Relationship Id="rId5" Type="http://schemas.openxmlformats.org/officeDocument/2006/relationships/image" Target="../media/image43.jpeg"/><Relationship Id="rId10" Type="http://schemas.microsoft.com/office/2007/relationships/diagramDrawing" Target="../diagrams/drawing11.xml"/><Relationship Id="rId4" Type="http://schemas.openxmlformats.org/officeDocument/2006/relationships/image" Target="../media/image5.jpeg"/><Relationship Id="rId9" Type="http://schemas.openxmlformats.org/officeDocument/2006/relationships/diagramColors" Target="../diagrams/colors1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3.jpg"/></Relationships>
</file>

<file path=ppt/slides/_rels/slide3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2.xml"/><Relationship Id="rId7" Type="http://schemas.openxmlformats.org/officeDocument/2006/relationships/image" Target="../media/image45.pn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10" Type="http://schemas.openxmlformats.org/officeDocument/2006/relationships/image" Target="../media/image5.jpeg"/><Relationship Id="rId4" Type="http://schemas.openxmlformats.org/officeDocument/2006/relationships/diagramQuickStyle" Target="../diagrams/quickStyle12.xml"/><Relationship Id="rId9" Type="http://schemas.openxmlformats.org/officeDocument/2006/relationships/image" Target="../media/image3.jp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3.jpg"/></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chart" Target="../charts/chart2.xml"/><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7.png"/><Relationship Id="rId16"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5" Type="http://schemas.openxmlformats.org/officeDocument/2006/relationships/image" Target="../media/image3.jpg"/><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5.jpeg"/></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jpeg"/></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jpeg"/></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3.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5477" y="227689"/>
            <a:ext cx="5151549" cy="1330479"/>
          </a:xfrm>
          <a:prstGeom prst="rect">
            <a:avLst/>
          </a:prstGeom>
          <a:solidFill>
            <a:schemeClr val="tx1"/>
          </a:solidFill>
        </p:spPr>
      </p:pic>
      <p:sp>
        <p:nvSpPr>
          <p:cNvPr id="5" name="Título 4"/>
          <p:cNvSpPr>
            <a:spLocks noGrp="1"/>
          </p:cNvSpPr>
          <p:nvPr>
            <p:ph type="ctrTitle"/>
          </p:nvPr>
        </p:nvSpPr>
        <p:spPr>
          <a:xfrm>
            <a:off x="1524000" y="1699987"/>
            <a:ext cx="9144000" cy="927278"/>
          </a:xfrm>
        </p:spPr>
        <p:txBody>
          <a:bodyPr>
            <a:normAutofit/>
          </a:bodyPr>
          <a:lstStyle/>
          <a:p>
            <a:r>
              <a:rPr lang="es-EC" sz="2400" i="1" dirty="0" smtClean="0"/>
              <a:t>DEPARTAMENTO DE CIENCIAS DE LA TIERRA Y </a:t>
            </a:r>
            <a:r>
              <a:rPr lang="es-EC" sz="2400" i="1" dirty="0" smtClean="0"/>
              <a:t>DE LA </a:t>
            </a:r>
            <a:r>
              <a:rPr lang="es-EC" sz="2400" i="1" dirty="0" smtClean="0"/>
              <a:t>CONSTRUCCIÓN</a:t>
            </a:r>
            <a:br>
              <a:rPr lang="es-EC" sz="2400" i="1" dirty="0" smtClean="0"/>
            </a:br>
            <a:r>
              <a:rPr lang="es-EC" sz="2400" i="1" dirty="0" smtClean="0"/>
              <a:t>CARRERA DE INGENIERÍA GEOGRÁFICA Y DEL MEDIO AMBIENTE  </a:t>
            </a:r>
            <a:endParaRPr lang="es-EC" sz="2400" i="1" dirty="0"/>
          </a:p>
        </p:txBody>
      </p:sp>
      <p:sp>
        <p:nvSpPr>
          <p:cNvPr id="6" name="Subtítulo 5"/>
          <p:cNvSpPr>
            <a:spLocks noGrp="1"/>
          </p:cNvSpPr>
          <p:nvPr>
            <p:ph type="subTitle" idx="1"/>
          </p:nvPr>
        </p:nvSpPr>
        <p:spPr>
          <a:xfrm>
            <a:off x="1524000" y="2752032"/>
            <a:ext cx="9144000" cy="1655762"/>
          </a:xfrm>
        </p:spPr>
        <p:txBody>
          <a:bodyPr/>
          <a:lstStyle/>
          <a:p>
            <a:r>
              <a:rPr lang="es-EC" dirty="0"/>
              <a:t>“</a:t>
            </a:r>
            <a:r>
              <a:rPr lang="es-EC" b="1" dirty="0"/>
              <a:t>OPTIMIZACIÓN DEL TIEMPO DE ASIGNACIÓN DE LOS RECURSOS DEL SISTEMA INTEGRADO ECU-911 MEDIANTE EL USO DE HERRAMIENTAS GEOINFORMATICAS: ZONA PILOTO DEL DMQ”</a:t>
            </a:r>
            <a:endParaRPr lang="es-EC" dirty="0"/>
          </a:p>
        </p:txBody>
      </p:sp>
      <p:sp>
        <p:nvSpPr>
          <p:cNvPr id="8" name="Título 4"/>
          <p:cNvSpPr txBox="1">
            <a:spLocks/>
          </p:cNvSpPr>
          <p:nvPr/>
        </p:nvSpPr>
        <p:spPr>
          <a:xfrm>
            <a:off x="1524000" y="3803289"/>
            <a:ext cx="9144000" cy="6045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400" b="1" i="1" dirty="0" smtClean="0"/>
              <a:t>Autor: </a:t>
            </a:r>
            <a:r>
              <a:rPr lang="es-EC" sz="2400" i="1" dirty="0" smtClean="0"/>
              <a:t>Silvana Elizabeth Changoluisa </a:t>
            </a:r>
            <a:r>
              <a:rPr lang="es-EC" sz="2400" i="1" dirty="0" err="1" smtClean="0"/>
              <a:t>Cumbajín</a:t>
            </a:r>
            <a:endParaRPr lang="es-EC" sz="2400" i="1" dirty="0"/>
          </a:p>
        </p:txBody>
      </p:sp>
      <p:sp>
        <p:nvSpPr>
          <p:cNvPr id="10" name="Título 4"/>
          <p:cNvSpPr txBox="1">
            <a:spLocks/>
          </p:cNvSpPr>
          <p:nvPr/>
        </p:nvSpPr>
        <p:spPr>
          <a:xfrm>
            <a:off x="1524000" y="4532561"/>
            <a:ext cx="9144000" cy="15851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400" b="1" i="1" dirty="0"/>
              <a:t>Director del proyecto: </a:t>
            </a:r>
            <a:r>
              <a:rPr lang="es-EC" sz="2400" b="1" i="1" dirty="0" smtClean="0"/>
              <a:t> </a:t>
            </a:r>
            <a:r>
              <a:rPr lang="es-ES" sz="2400" i="1" dirty="0"/>
              <a:t>PhD. Oswaldo Padilla</a:t>
            </a:r>
            <a:endParaRPr lang="es-EC" sz="2400" b="1" i="1" dirty="0"/>
          </a:p>
          <a:p>
            <a:pPr algn="l"/>
            <a:r>
              <a:rPr lang="es-EC" sz="2400" b="1" i="1" dirty="0"/>
              <a:t>Docente evaluador</a:t>
            </a:r>
            <a:r>
              <a:rPr lang="es-EC" sz="2400" b="1" i="1" dirty="0" smtClean="0"/>
              <a:t>: </a:t>
            </a:r>
            <a:r>
              <a:rPr lang="es-EC" sz="2400" i="1" dirty="0"/>
              <a:t>Ing. Francisco León</a:t>
            </a:r>
            <a:endParaRPr lang="es-EC" sz="2400" b="1" i="1" dirty="0"/>
          </a:p>
          <a:p>
            <a:pPr algn="l"/>
            <a:r>
              <a:rPr lang="es-EC" sz="2400" b="1" i="1" dirty="0"/>
              <a:t>Director de carrera</a:t>
            </a:r>
            <a:r>
              <a:rPr lang="es-EC" sz="2400" b="1" i="1" dirty="0" smtClean="0"/>
              <a:t>: </a:t>
            </a:r>
            <a:r>
              <a:rPr lang="es-EC" sz="2400" i="1" dirty="0"/>
              <a:t>Ing. Alexander </a:t>
            </a:r>
            <a:r>
              <a:rPr lang="es-EC" sz="2400" i="1" dirty="0" err="1"/>
              <a:t>Robayo</a:t>
            </a:r>
            <a:r>
              <a:rPr lang="es-EC" sz="2400" i="1" dirty="0"/>
              <a:t> </a:t>
            </a:r>
            <a:r>
              <a:rPr lang="es-EC" sz="2400" i="1" dirty="0" err="1" smtClean="0"/>
              <a:t>MSc</a:t>
            </a:r>
            <a:endParaRPr lang="es-EC" sz="2400" i="1" dirty="0" smtClean="0"/>
          </a:p>
          <a:p>
            <a:pPr algn="l"/>
            <a:r>
              <a:rPr lang="es-EC" sz="2400" b="1" i="1" dirty="0" smtClean="0"/>
              <a:t>Secretaria académica:  </a:t>
            </a:r>
            <a:r>
              <a:rPr lang="es-EC" sz="2400" i="1" dirty="0" smtClean="0"/>
              <a:t>Abg. Michelle Katherine Benavides </a:t>
            </a:r>
            <a:r>
              <a:rPr lang="es-EC" sz="2400" i="1" dirty="0" err="1" smtClean="0"/>
              <a:t>Guzman</a:t>
            </a:r>
            <a:endParaRPr lang="es-EC" sz="2400" i="1" dirty="0" smtClean="0"/>
          </a:p>
        </p:txBody>
      </p:sp>
      <p:sp>
        <p:nvSpPr>
          <p:cNvPr id="11" name="Título 4"/>
          <p:cNvSpPr txBox="1">
            <a:spLocks/>
          </p:cNvSpPr>
          <p:nvPr/>
        </p:nvSpPr>
        <p:spPr>
          <a:xfrm>
            <a:off x="10043160" y="6117736"/>
            <a:ext cx="2407920" cy="6045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400" b="1" i="1" dirty="0" smtClean="0"/>
              <a:t>Marzo, 2021</a:t>
            </a:r>
            <a:endParaRPr lang="es-EC" sz="2400" i="1" dirty="0"/>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60"/>
            <a:ext cx="1158240" cy="1160507"/>
          </a:xfrm>
          <a:prstGeom prst="rect">
            <a:avLst/>
          </a:prstGeom>
        </p:spPr>
      </p:pic>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5932" y="1160"/>
            <a:ext cx="1186068" cy="1186068"/>
          </a:xfrm>
          <a:prstGeom prst="rect">
            <a:avLst/>
          </a:prstGeom>
        </p:spPr>
      </p:pic>
    </p:spTree>
    <p:extLst>
      <p:ext uri="{BB962C8B-B14F-4D97-AF65-F5344CB8AC3E}">
        <p14:creationId xmlns:p14="http://schemas.microsoft.com/office/powerpoint/2010/main" val="1997112237"/>
      </p:ext>
    </p:extLst>
  </p:cSld>
  <p:clrMapOvr>
    <a:masterClrMapping/>
  </p:clrMapOvr>
  <mc:AlternateContent xmlns:mc="http://schemas.openxmlformats.org/markup-compatibility/2006" xmlns:p14="http://schemas.microsoft.com/office/powerpoint/2010/main">
    <mc:Choice Requires="p14">
      <p:transition spd="slow" p14:dur="2000" advTm="19509"/>
    </mc:Choice>
    <mc:Fallback xmlns="">
      <p:transition spd="slow" advTm="1950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dirty="0" smtClean="0"/>
              <a:t>Agrupación de los incidentes nivel 2 para obtener el nivel 1.5 y categoría</a:t>
            </a:r>
            <a:endParaRPr lang="es-EC" dirty="0"/>
          </a:p>
        </p:txBody>
      </p:sp>
      <p:sp>
        <p:nvSpPr>
          <p:cNvPr id="4" name="Marcador de número de diapositiva 3">
            <a:extLst>
              <a:ext uri="{FF2B5EF4-FFF2-40B4-BE49-F238E27FC236}">
                <a16:creationId xmlns:a16="http://schemas.microsoft.com/office/drawing/2014/main" xmlns="" id="{CD976851-FE21-4646-98F0-F5FC65E04F9E}"/>
              </a:ext>
            </a:extLst>
          </p:cNvPr>
          <p:cNvSpPr>
            <a:spLocks noGrp="1"/>
          </p:cNvSpPr>
          <p:nvPr>
            <p:ph type="sldNum" sz="quarter" idx="12"/>
          </p:nvPr>
        </p:nvSpPr>
        <p:spPr>
          <a:xfrm>
            <a:off x="9121120" y="6267873"/>
            <a:ext cx="2743200" cy="365125"/>
          </a:xfrm>
        </p:spPr>
        <p:txBody>
          <a:bodyPr rtlCol="0"/>
          <a:lstStyle/>
          <a:p>
            <a:pPr rtl="0"/>
            <a:fld id="{0FD50806-BABF-4915-9689-3B9956D1C75C}" type="slidenum">
              <a:rPr lang="es-ES" smtClean="0"/>
              <a:pPr rtl="0"/>
              <a:t>10</a:t>
            </a:fld>
            <a:endParaRPr lang="es-ES" dirty="0"/>
          </a:p>
        </p:txBody>
      </p:sp>
      <p:sp>
        <p:nvSpPr>
          <p:cNvPr id="5" name="Rectángulo 4"/>
          <p:cNvSpPr/>
          <p:nvPr/>
        </p:nvSpPr>
        <p:spPr>
          <a:xfrm>
            <a:off x="0" y="5988111"/>
            <a:ext cx="12192000" cy="88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1689" y="6141681"/>
            <a:ext cx="2346633" cy="60606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sp>
        <p:nvSpPr>
          <p:cNvPr id="9" name="Rectángulo 8"/>
          <p:cNvSpPr/>
          <p:nvPr/>
        </p:nvSpPr>
        <p:spPr>
          <a:xfrm>
            <a:off x="6758413" y="0"/>
            <a:ext cx="5433587" cy="584200"/>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smtClean="0">
                <a:solidFill>
                  <a:schemeClr val="bg1"/>
                </a:solidFill>
              </a:rPr>
              <a:t>	Metodología</a:t>
            </a:r>
          </a:p>
        </p:txBody>
      </p:sp>
      <p:sp>
        <p:nvSpPr>
          <p:cNvPr id="10" name="Forma libre 18" descr="Icono de diagrama de flujo"/>
          <p:cNvSpPr>
            <a:spLocks/>
          </p:cNvSpPr>
          <p:nvPr/>
        </p:nvSpPr>
        <p:spPr bwMode="auto">
          <a:xfrm>
            <a:off x="10524227" y="62454"/>
            <a:ext cx="699329" cy="459291"/>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6">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Tree>
    <p:extLst>
      <p:ext uri="{BB962C8B-B14F-4D97-AF65-F5344CB8AC3E}">
        <p14:creationId xmlns:p14="http://schemas.microsoft.com/office/powerpoint/2010/main" val="1268721973"/>
      </p:ext>
    </p:extLst>
  </p:cSld>
  <p:clrMapOvr>
    <a:masterClrMapping/>
  </p:clrMapOvr>
  <mc:AlternateContent xmlns:mc="http://schemas.openxmlformats.org/markup-compatibility/2006" xmlns:p14="http://schemas.microsoft.com/office/powerpoint/2010/main">
    <mc:Choice Requires="p14">
      <p:transition spd="slow" p14:dur="2000" advTm="9656"/>
    </mc:Choice>
    <mc:Fallback xmlns="">
      <p:transition spd="slow" advTm="965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nvGraphicFramePr>
        <p:xfrm>
          <a:off x="-448887" y="199506"/>
          <a:ext cx="9943869" cy="5955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2011680" y="249382"/>
            <a:ext cx="7398327" cy="847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tx1"/>
                </a:solidFill>
              </a:rPr>
              <a:t>Se refiere a los eventos imprevistos, donde la vida o salud de la una persona(s) se ve amenazada o en peligro y necesita una atención inmediata</a:t>
            </a:r>
            <a:r>
              <a:rPr lang="es-EC" dirty="0" smtClean="0"/>
              <a:t>,</a:t>
            </a:r>
            <a:endParaRPr lang="es-EC" dirty="0"/>
          </a:p>
        </p:txBody>
      </p:sp>
      <p:sp>
        <p:nvSpPr>
          <p:cNvPr id="4" name="Rectángulo 3"/>
          <p:cNvSpPr/>
          <p:nvPr/>
        </p:nvSpPr>
        <p:spPr>
          <a:xfrm>
            <a:off x="3361113" y="1233054"/>
            <a:ext cx="7398327" cy="847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solidFill>
                  <a:schemeClr val="tx1"/>
                </a:solidFill>
              </a:rPr>
              <a:t>Riesgos naturales o antrópico, aplicando acciones necesarias para salvaguardar la vida, integridad y salud de la población </a:t>
            </a:r>
            <a:endParaRPr lang="es-EC" dirty="0">
              <a:solidFill>
                <a:schemeClr val="tx1"/>
              </a:solidFill>
            </a:endParaRPr>
          </a:p>
        </p:txBody>
      </p:sp>
      <p:sp>
        <p:nvSpPr>
          <p:cNvPr id="5" name="Rectángulo 4"/>
          <p:cNvSpPr/>
          <p:nvPr/>
        </p:nvSpPr>
        <p:spPr>
          <a:xfrm>
            <a:off x="4610793" y="2216726"/>
            <a:ext cx="7398327" cy="847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schemeClr val="tx1"/>
                </a:solidFill>
              </a:rPr>
              <a:t>Comprende la prevención de los delitos</a:t>
            </a:r>
          </a:p>
        </p:txBody>
      </p:sp>
      <p:sp>
        <p:nvSpPr>
          <p:cNvPr id="6" name="Rectángulo 5"/>
          <p:cNvSpPr/>
          <p:nvPr/>
        </p:nvSpPr>
        <p:spPr>
          <a:xfrm>
            <a:off x="5976852" y="3200398"/>
            <a:ext cx="4782588" cy="847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tx1"/>
                </a:solidFill>
              </a:rPr>
              <a:t>Son aquellas funciones o prestaciones cedidas a la población por el </a:t>
            </a:r>
            <a:r>
              <a:rPr lang="es-EC" dirty="0" smtClean="0">
                <a:solidFill>
                  <a:schemeClr val="tx1"/>
                </a:solidFill>
              </a:rPr>
              <a:t>Estado, </a:t>
            </a:r>
            <a:r>
              <a:rPr lang="es-EC" dirty="0">
                <a:solidFill>
                  <a:schemeClr val="tx1"/>
                </a:solidFill>
              </a:rPr>
              <a:t>para satisfacer necesidades públicas</a:t>
            </a:r>
            <a:r>
              <a:rPr lang="es-EC" dirty="0" smtClean="0">
                <a:solidFill>
                  <a:schemeClr val="tx1"/>
                </a:solidFill>
              </a:rPr>
              <a:t> </a:t>
            </a:r>
            <a:endParaRPr lang="es-EC" dirty="0">
              <a:solidFill>
                <a:schemeClr val="tx1"/>
              </a:solidFill>
            </a:endParaRPr>
          </a:p>
        </p:txBody>
      </p:sp>
      <p:sp>
        <p:nvSpPr>
          <p:cNvPr id="7" name="Rectángulo 6"/>
          <p:cNvSpPr/>
          <p:nvPr/>
        </p:nvSpPr>
        <p:spPr>
          <a:xfrm>
            <a:off x="7226532" y="4184070"/>
            <a:ext cx="3929148" cy="847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tx1"/>
                </a:solidFill>
              </a:rPr>
              <a:t>Conjunto de acciones tendientes a modificar y mejorar las circunstancias de carácter social</a:t>
            </a:r>
          </a:p>
        </p:txBody>
      </p:sp>
      <p:sp>
        <p:nvSpPr>
          <p:cNvPr id="8" name="Rectángulo 7"/>
          <p:cNvSpPr/>
          <p:nvPr/>
        </p:nvSpPr>
        <p:spPr>
          <a:xfrm>
            <a:off x="8526089" y="5167742"/>
            <a:ext cx="2762595" cy="847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tx1"/>
                </a:solidFill>
              </a:rPr>
              <a:t>Cualquier requerimiento de servicios públicos que no ponen en riesgo la vida</a:t>
            </a:r>
          </a:p>
        </p:txBody>
      </p:sp>
      <p:pic>
        <p:nvPicPr>
          <p:cNvPr id="9" name="Imagen 8"/>
          <p:cNvPicPr>
            <a:picLocks noChangeAspect="1"/>
          </p:cNvPicPr>
          <p:nvPr/>
        </p:nvPicPr>
        <p:blipFill>
          <a:blip r:embed="rId7"/>
          <a:stretch>
            <a:fillRect/>
          </a:stretch>
        </p:blipFill>
        <p:spPr>
          <a:xfrm>
            <a:off x="755246" y="2920536"/>
            <a:ext cx="1550770" cy="1407622"/>
          </a:xfrm>
          <a:prstGeom prst="rect">
            <a:avLst/>
          </a:prstGeom>
        </p:spPr>
      </p:pic>
      <p:pic>
        <p:nvPicPr>
          <p:cNvPr id="10" name="Imagen 9"/>
          <p:cNvPicPr>
            <a:picLocks noChangeAspect="1"/>
          </p:cNvPicPr>
          <p:nvPr/>
        </p:nvPicPr>
        <p:blipFill>
          <a:blip r:embed="rId8"/>
          <a:stretch>
            <a:fillRect/>
          </a:stretch>
        </p:blipFill>
        <p:spPr>
          <a:xfrm>
            <a:off x="1339388" y="4422113"/>
            <a:ext cx="2933354" cy="1491258"/>
          </a:xfrm>
          <a:prstGeom prst="rect">
            <a:avLst/>
          </a:prstGeom>
        </p:spPr>
      </p:pic>
    </p:spTree>
    <p:extLst>
      <p:ext uri="{BB962C8B-B14F-4D97-AF65-F5344CB8AC3E}">
        <p14:creationId xmlns:p14="http://schemas.microsoft.com/office/powerpoint/2010/main" val="1057218104"/>
      </p:ext>
    </p:extLst>
  </p:cSld>
  <p:clrMapOvr>
    <a:masterClrMapping/>
  </p:clrMapOvr>
  <mc:AlternateContent xmlns:mc="http://schemas.openxmlformats.org/markup-compatibility/2006" xmlns:p14="http://schemas.microsoft.com/office/powerpoint/2010/main">
    <mc:Choice Requires="p14">
      <p:transition spd="slow" p14:dur="2000" advTm="14944"/>
    </mc:Choice>
    <mc:Fallback xmlns="">
      <p:transition spd="slow" advTm="14944"/>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6059963" y="232321"/>
            <a:ext cx="5868620" cy="2643883"/>
          </a:xfrm>
          <a:prstGeom prst="rect">
            <a:avLst/>
          </a:prstGeom>
        </p:spPr>
      </p:pic>
      <p:sp>
        <p:nvSpPr>
          <p:cNvPr id="6" name="Rectángulo 5"/>
          <p:cNvSpPr/>
          <p:nvPr/>
        </p:nvSpPr>
        <p:spPr>
          <a:xfrm>
            <a:off x="7958285" y="1130531"/>
            <a:ext cx="902984" cy="11637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p:cNvPicPr>
            <a:picLocks noChangeAspect="1"/>
          </p:cNvPicPr>
          <p:nvPr/>
        </p:nvPicPr>
        <p:blipFill>
          <a:blip r:embed="rId3"/>
          <a:stretch>
            <a:fillRect/>
          </a:stretch>
        </p:blipFill>
        <p:spPr>
          <a:xfrm>
            <a:off x="0" y="232321"/>
            <a:ext cx="5866426" cy="2643882"/>
          </a:xfrm>
          <a:prstGeom prst="rect">
            <a:avLst/>
          </a:prstGeom>
        </p:spPr>
      </p:pic>
      <p:graphicFrame>
        <p:nvGraphicFramePr>
          <p:cNvPr id="10" name="Tabla 9"/>
          <p:cNvGraphicFramePr>
            <a:graphicFrameLocks noGrp="1"/>
          </p:cNvGraphicFramePr>
          <p:nvPr>
            <p:extLst>
              <p:ext uri="{D42A27DB-BD31-4B8C-83A1-F6EECF244321}">
                <p14:modId xmlns:p14="http://schemas.microsoft.com/office/powerpoint/2010/main" val="1121448603"/>
              </p:ext>
            </p:extLst>
          </p:nvPr>
        </p:nvGraphicFramePr>
        <p:xfrm>
          <a:off x="2681577" y="3187899"/>
          <a:ext cx="6756772" cy="3369024"/>
        </p:xfrm>
        <a:graphic>
          <a:graphicData uri="http://schemas.openxmlformats.org/drawingml/2006/table">
            <a:tbl>
              <a:tblPr firstRow="1" firstCol="1" bandRow="1">
                <a:tableStyleId>{08FB837D-C827-4EFA-A057-4D05807E0F7C}</a:tableStyleId>
              </a:tblPr>
              <a:tblGrid>
                <a:gridCol w="4272982"/>
                <a:gridCol w="2483790"/>
              </a:tblGrid>
              <a:tr h="421128">
                <a:tc>
                  <a:txBody>
                    <a:bodyPr/>
                    <a:lstStyle/>
                    <a:p>
                      <a:pPr algn="ctr">
                        <a:lnSpc>
                          <a:spcPct val="107000"/>
                        </a:lnSpc>
                        <a:spcAft>
                          <a:spcPts val="0"/>
                        </a:spcAft>
                      </a:pPr>
                      <a:r>
                        <a:rPr lang="es-EC" sz="1600" dirty="0">
                          <a:effectLst/>
                        </a:rPr>
                        <a:t>Articuladas</a:t>
                      </a:r>
                      <a:endParaRPr lang="es-EC" sz="1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err="1" smtClean="0">
                          <a:effectLst/>
                        </a:rPr>
                        <a:t>Categoria</a:t>
                      </a:r>
                      <a:endParaRPr lang="es-EC" sz="1100" dirty="0">
                        <a:effectLst/>
                        <a:latin typeface="Times New Roman" panose="02020603050405020304" pitchFamily="18" charset="0"/>
                        <a:ea typeface="Times New Roman" panose="02020603050405020304" pitchFamily="18" charset="0"/>
                      </a:endParaRPr>
                    </a:p>
                  </a:txBody>
                  <a:tcPr marL="44450" marR="44450" marT="0" marB="0" anchor="ctr"/>
                </a:tc>
              </a:tr>
              <a:tr h="421128">
                <a:tc>
                  <a:txBody>
                    <a:bodyPr/>
                    <a:lstStyle/>
                    <a:p>
                      <a:pPr algn="ctr">
                        <a:lnSpc>
                          <a:spcPct val="107000"/>
                        </a:lnSpc>
                        <a:spcAft>
                          <a:spcPts val="0"/>
                        </a:spcAft>
                      </a:pPr>
                      <a:r>
                        <a:rPr lang="es-EC" sz="1600" dirty="0">
                          <a:effectLst/>
                        </a:rPr>
                        <a:t>Servicio de seguridad Ciudadana</a:t>
                      </a:r>
                      <a:endParaRPr lang="es-EC" sz="1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Seguridad</a:t>
                      </a:r>
                      <a:endParaRPr lang="es-EC" sz="1100">
                        <a:effectLst/>
                        <a:latin typeface="Times New Roman" panose="02020603050405020304" pitchFamily="18" charset="0"/>
                        <a:ea typeface="Times New Roman" panose="02020603050405020304" pitchFamily="18" charset="0"/>
                      </a:endParaRPr>
                    </a:p>
                  </a:txBody>
                  <a:tcPr marL="44450" marR="44450" marT="0" marB="0" anchor="ctr"/>
                </a:tc>
              </a:tr>
              <a:tr h="421128">
                <a:tc>
                  <a:txBody>
                    <a:bodyPr/>
                    <a:lstStyle/>
                    <a:p>
                      <a:pPr algn="ctr">
                        <a:lnSpc>
                          <a:spcPct val="107000"/>
                        </a:lnSpc>
                        <a:spcAft>
                          <a:spcPts val="0"/>
                        </a:spcAft>
                      </a:pPr>
                      <a:r>
                        <a:rPr lang="es-EC" sz="1600" dirty="0">
                          <a:effectLst/>
                        </a:rPr>
                        <a:t>Gestión Sanitaria</a:t>
                      </a:r>
                      <a:endParaRPr lang="es-EC" sz="1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smtClean="0">
                          <a:effectLst/>
                        </a:rPr>
                        <a:t>Médico</a:t>
                      </a:r>
                      <a:endParaRPr lang="es-EC" sz="1100" dirty="0">
                        <a:effectLst/>
                        <a:latin typeface="Times New Roman" panose="02020603050405020304" pitchFamily="18" charset="0"/>
                        <a:ea typeface="Times New Roman" panose="02020603050405020304" pitchFamily="18" charset="0"/>
                      </a:endParaRPr>
                    </a:p>
                  </a:txBody>
                  <a:tcPr marL="44450" marR="44450" marT="0" marB="0" anchor="ctr"/>
                </a:tc>
              </a:tr>
              <a:tr h="421128">
                <a:tc>
                  <a:txBody>
                    <a:bodyPr/>
                    <a:lstStyle/>
                    <a:p>
                      <a:pPr algn="ctr">
                        <a:lnSpc>
                          <a:spcPct val="107000"/>
                        </a:lnSpc>
                        <a:spcAft>
                          <a:spcPts val="0"/>
                        </a:spcAft>
                      </a:pPr>
                      <a:r>
                        <a:rPr lang="es-EC" sz="1600" dirty="0">
                          <a:effectLst/>
                        </a:rPr>
                        <a:t>Servicio de Tránsito y Movilidad</a:t>
                      </a:r>
                      <a:endParaRPr lang="es-EC" sz="1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Seguridad</a:t>
                      </a:r>
                      <a:endParaRPr lang="es-EC" sz="1100">
                        <a:effectLst/>
                        <a:latin typeface="Times New Roman" panose="02020603050405020304" pitchFamily="18" charset="0"/>
                        <a:ea typeface="Times New Roman" panose="02020603050405020304" pitchFamily="18" charset="0"/>
                      </a:endParaRPr>
                    </a:p>
                  </a:txBody>
                  <a:tcPr marL="44450" marR="44450" marT="0" marB="0" anchor="ctr"/>
                </a:tc>
              </a:tr>
              <a:tr h="421128">
                <a:tc>
                  <a:txBody>
                    <a:bodyPr/>
                    <a:lstStyle/>
                    <a:p>
                      <a:pPr algn="ctr">
                        <a:lnSpc>
                          <a:spcPct val="107000"/>
                        </a:lnSpc>
                        <a:spcAft>
                          <a:spcPts val="0"/>
                        </a:spcAft>
                      </a:pPr>
                      <a:r>
                        <a:rPr lang="es-EC" sz="1600" dirty="0">
                          <a:effectLst/>
                        </a:rPr>
                        <a:t>Servicio de Gestión de Riesgos</a:t>
                      </a:r>
                      <a:endParaRPr lang="es-EC" sz="1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Protección Civil</a:t>
                      </a:r>
                      <a:endParaRPr lang="es-EC" sz="1100" dirty="0">
                        <a:effectLst/>
                        <a:latin typeface="Times New Roman" panose="02020603050405020304" pitchFamily="18" charset="0"/>
                        <a:ea typeface="Times New Roman" panose="02020603050405020304" pitchFamily="18" charset="0"/>
                      </a:endParaRPr>
                    </a:p>
                  </a:txBody>
                  <a:tcPr marL="44450" marR="44450" marT="0" marB="0" anchor="ctr"/>
                </a:tc>
              </a:tr>
              <a:tr h="421128">
                <a:tc>
                  <a:txBody>
                    <a:bodyPr/>
                    <a:lstStyle/>
                    <a:p>
                      <a:pPr algn="ctr">
                        <a:lnSpc>
                          <a:spcPct val="107000"/>
                        </a:lnSpc>
                        <a:spcAft>
                          <a:spcPts val="0"/>
                        </a:spcAft>
                      </a:pPr>
                      <a:r>
                        <a:rPr lang="es-EC" sz="1600">
                          <a:effectLst/>
                        </a:rPr>
                        <a:t>Servicio de Gestión de Siniestros</a:t>
                      </a:r>
                      <a:endParaRPr lang="es-EC" sz="1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kern="1200" dirty="0" smtClean="0">
                          <a:solidFill>
                            <a:schemeClr val="dk1"/>
                          </a:solidFill>
                          <a:effectLst/>
                          <a:latin typeface="+mn-lt"/>
                          <a:ea typeface="+mn-ea"/>
                          <a:cs typeface="+mn-cs"/>
                        </a:rPr>
                        <a:t>Protección Civil</a:t>
                      </a:r>
                      <a:endParaRPr lang="es-EC" sz="1600" kern="1200" dirty="0">
                        <a:solidFill>
                          <a:schemeClr val="dk1"/>
                        </a:solidFill>
                        <a:effectLst/>
                        <a:latin typeface="+mn-lt"/>
                        <a:ea typeface="+mn-ea"/>
                        <a:cs typeface="+mn-cs"/>
                      </a:endParaRPr>
                    </a:p>
                  </a:txBody>
                  <a:tcPr marL="44450" marR="44450" marT="0" marB="0" anchor="ctr"/>
                </a:tc>
              </a:tr>
              <a:tr h="421128">
                <a:tc>
                  <a:txBody>
                    <a:bodyPr/>
                    <a:lstStyle/>
                    <a:p>
                      <a:pPr algn="ctr">
                        <a:lnSpc>
                          <a:spcPct val="107000"/>
                        </a:lnSpc>
                        <a:spcAft>
                          <a:spcPts val="0"/>
                        </a:spcAft>
                      </a:pPr>
                      <a:r>
                        <a:rPr lang="es-EC" sz="1600">
                          <a:effectLst/>
                        </a:rPr>
                        <a:t>Servicio Militar</a:t>
                      </a:r>
                      <a:endParaRPr lang="es-EC" sz="1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Seguridad</a:t>
                      </a:r>
                      <a:endParaRPr lang="es-EC" sz="1100" dirty="0">
                        <a:effectLst/>
                        <a:latin typeface="Times New Roman" panose="02020603050405020304" pitchFamily="18" charset="0"/>
                        <a:ea typeface="Times New Roman" panose="02020603050405020304" pitchFamily="18" charset="0"/>
                      </a:endParaRPr>
                    </a:p>
                  </a:txBody>
                  <a:tcPr marL="44450" marR="44450" marT="0" marB="0" anchor="ctr"/>
                </a:tc>
              </a:tr>
              <a:tr h="421128">
                <a:tc>
                  <a:txBody>
                    <a:bodyPr/>
                    <a:lstStyle/>
                    <a:p>
                      <a:pPr algn="ctr">
                        <a:lnSpc>
                          <a:spcPct val="107000"/>
                        </a:lnSpc>
                        <a:spcAft>
                          <a:spcPts val="0"/>
                        </a:spcAft>
                      </a:pPr>
                      <a:r>
                        <a:rPr lang="es-EC" sz="1600">
                          <a:effectLst/>
                        </a:rPr>
                        <a:t>Servicios Municipales</a:t>
                      </a:r>
                      <a:endParaRPr lang="es-EC" sz="1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Servicios públicos</a:t>
                      </a:r>
                      <a:endParaRPr lang="es-EC" sz="1100" dirty="0">
                        <a:effectLst/>
                        <a:latin typeface="Times New Roman" panose="02020603050405020304" pitchFamily="18" charset="0"/>
                        <a:ea typeface="Times New Roman" panose="02020603050405020304" pitchFamily="18" charset="0"/>
                      </a:endParaRPr>
                    </a:p>
                  </a:txBody>
                  <a:tcPr marL="44450" marR="44450" marT="0" marB="0" anchor="ctr"/>
                </a:tc>
              </a:tr>
            </a:tbl>
          </a:graphicData>
        </a:graphic>
      </p:graphicFrame>
      <p:pic>
        <p:nvPicPr>
          <p:cNvPr id="2049" name="Imagen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 y="-355600"/>
            <a:ext cx="247650" cy="27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867896"/>
      </p:ext>
    </p:extLst>
  </p:cSld>
  <p:clrMapOvr>
    <a:masterClrMapping/>
  </p:clrMapOvr>
  <mc:AlternateContent xmlns:mc="http://schemas.openxmlformats.org/markup-compatibility/2006" xmlns:p14="http://schemas.microsoft.com/office/powerpoint/2010/main">
    <mc:Choice Requires="p14">
      <p:transition spd="slow" p14:dur="2000" advTm="62181"/>
    </mc:Choice>
    <mc:Fallback xmlns="">
      <p:transition spd="slow" advTm="6218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332508" y="662351"/>
            <a:ext cx="5519651" cy="1199700"/>
          </a:xfrm>
        </p:spPr>
        <p:txBody>
          <a:bodyPr>
            <a:normAutofit lnSpcReduction="10000"/>
          </a:bodyPr>
          <a:lstStyle/>
          <a:p>
            <a:pPr algn="ctr"/>
            <a:r>
              <a:rPr lang="es-EC" b="1" dirty="0" smtClean="0"/>
              <a:t>Matriz de priorización o Proceso de análisis jerárquico (</a:t>
            </a:r>
            <a:r>
              <a:rPr lang="es-EC" sz="1600" b="1" dirty="0" smtClean="0"/>
              <a:t>1980</a:t>
            </a:r>
            <a:r>
              <a:rPr lang="es-EC" b="1" dirty="0" smtClean="0"/>
              <a:t>)</a:t>
            </a:r>
          </a:p>
          <a:p>
            <a:pPr algn="ctr"/>
            <a:r>
              <a:rPr lang="es-EC" b="1" dirty="0" smtClean="0"/>
              <a:t>Thomas L. </a:t>
            </a:r>
            <a:r>
              <a:rPr lang="es-EC" b="1" dirty="0" err="1" smtClean="0"/>
              <a:t>Saaty</a:t>
            </a:r>
            <a:r>
              <a:rPr lang="es-EC" b="1" dirty="0" smtClean="0"/>
              <a:t> </a:t>
            </a:r>
            <a:endParaRPr lang="es-EC" b="1" dirty="0"/>
          </a:p>
        </p:txBody>
      </p:sp>
      <p:sp>
        <p:nvSpPr>
          <p:cNvPr id="7" name="Marcador de número de diapositiva 3">
            <a:extLst>
              <a:ext uri="{FF2B5EF4-FFF2-40B4-BE49-F238E27FC236}">
                <a16:creationId xmlns:a16="http://schemas.microsoft.com/office/drawing/2014/main" xmlns="" id="{CD976851-FE21-4646-98F0-F5FC65E04F9E}"/>
              </a:ext>
            </a:extLst>
          </p:cNvPr>
          <p:cNvSpPr>
            <a:spLocks noGrp="1"/>
          </p:cNvSpPr>
          <p:nvPr>
            <p:ph type="sldNum" sz="quarter" idx="12"/>
          </p:nvPr>
        </p:nvSpPr>
        <p:spPr>
          <a:xfrm>
            <a:off x="9121120" y="6267873"/>
            <a:ext cx="2743200" cy="365125"/>
          </a:xfrm>
        </p:spPr>
        <p:txBody>
          <a:bodyPr rtlCol="0"/>
          <a:lstStyle/>
          <a:p>
            <a:pPr rtl="0"/>
            <a:fld id="{0FD50806-BABF-4915-9689-3B9956D1C75C}" type="slidenum">
              <a:rPr lang="es-ES" smtClean="0"/>
              <a:pPr rtl="0"/>
              <a:t>13</a:t>
            </a:fld>
            <a:endParaRPr lang="es-ES" dirty="0"/>
          </a:p>
        </p:txBody>
      </p:sp>
      <p:sp>
        <p:nvSpPr>
          <p:cNvPr id="4" name="Marcador de texto 2"/>
          <p:cNvSpPr txBox="1">
            <a:spLocks/>
          </p:cNvSpPr>
          <p:nvPr/>
        </p:nvSpPr>
        <p:spPr>
          <a:xfrm>
            <a:off x="499006" y="4106486"/>
            <a:ext cx="4982683" cy="1496291"/>
          </a:xfrm>
          <a:prstGeom prst="rect">
            <a:avLst/>
          </a:prstGeom>
        </p:spPr>
        <p:txBody>
          <a:bodyPr vert="horz" lIns="121920" tIns="60960" rIns="121920" bIns="60960" rtlCol="0" anchor="b">
            <a:normAutofit/>
          </a:bodyPr>
          <a:lstStyle>
            <a:lvl1pPr marL="0" indent="0" algn="l" defTabSz="82296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1pPr>
            <a:lvl2pPr marL="411480" indent="0" algn="l" defTabSz="822960" rtl="0" eaLnBrk="1" latinLnBrk="0" hangingPunct="1">
              <a:spcBef>
                <a:spcPct val="20000"/>
              </a:spcBef>
              <a:buFont typeface="Arial" pitchFamily="34" charset="0"/>
              <a:buNone/>
              <a:defRPr sz="1620" kern="1200">
                <a:solidFill>
                  <a:schemeClr val="tx1">
                    <a:tint val="75000"/>
                  </a:schemeClr>
                </a:solidFill>
                <a:latin typeface="+mn-lt"/>
                <a:ea typeface="+mn-ea"/>
                <a:cs typeface="+mn-cs"/>
              </a:defRPr>
            </a:lvl2pPr>
            <a:lvl3pPr marL="822960" indent="0" algn="l" defTabSz="822960" rtl="0" eaLnBrk="1" latinLnBrk="0" hangingPunct="1">
              <a:spcBef>
                <a:spcPct val="20000"/>
              </a:spcBef>
              <a:buFont typeface="Arial" pitchFamily="34" charset="0"/>
              <a:buNone/>
              <a:defRPr sz="1440" kern="1200">
                <a:solidFill>
                  <a:schemeClr val="tx1">
                    <a:tint val="75000"/>
                  </a:schemeClr>
                </a:solidFill>
                <a:latin typeface="+mn-lt"/>
                <a:ea typeface="+mn-ea"/>
                <a:cs typeface="+mn-cs"/>
              </a:defRPr>
            </a:lvl3pPr>
            <a:lvl4pPr marL="1234440" indent="0" algn="l" defTabSz="822960" rtl="0" eaLnBrk="1" latinLnBrk="0" hangingPunct="1">
              <a:spcBef>
                <a:spcPct val="20000"/>
              </a:spcBef>
              <a:buFont typeface="Arial" pitchFamily="34" charset="0"/>
              <a:buNone/>
              <a:defRPr sz="1260" kern="1200">
                <a:solidFill>
                  <a:schemeClr val="tx1">
                    <a:tint val="75000"/>
                  </a:schemeClr>
                </a:solidFill>
                <a:latin typeface="+mn-lt"/>
                <a:ea typeface="+mn-ea"/>
                <a:cs typeface="+mn-cs"/>
              </a:defRPr>
            </a:lvl4pPr>
            <a:lvl5pPr marL="1645920" indent="0" algn="l" defTabSz="822960" rtl="0" eaLnBrk="1" latinLnBrk="0" hangingPunct="1">
              <a:spcBef>
                <a:spcPct val="20000"/>
              </a:spcBef>
              <a:buFont typeface="Arial" pitchFamily="34" charset="0"/>
              <a:buNone/>
              <a:defRPr sz="1260" kern="1200">
                <a:solidFill>
                  <a:schemeClr val="tx1">
                    <a:tint val="75000"/>
                  </a:schemeClr>
                </a:solidFill>
                <a:latin typeface="+mn-lt"/>
                <a:ea typeface="+mn-ea"/>
                <a:cs typeface="+mn-cs"/>
              </a:defRPr>
            </a:lvl5pPr>
            <a:lvl6pPr marL="2057400" indent="0" algn="l" defTabSz="822960" rtl="0" eaLnBrk="1" latinLnBrk="0" hangingPunct="1">
              <a:spcBef>
                <a:spcPct val="20000"/>
              </a:spcBef>
              <a:buFont typeface="Arial" pitchFamily="34" charset="0"/>
              <a:buNone/>
              <a:defRPr sz="1260" kern="1200">
                <a:solidFill>
                  <a:schemeClr val="tx1">
                    <a:tint val="75000"/>
                  </a:schemeClr>
                </a:solidFill>
                <a:latin typeface="+mn-lt"/>
                <a:ea typeface="+mn-ea"/>
                <a:cs typeface="+mn-cs"/>
              </a:defRPr>
            </a:lvl6pPr>
            <a:lvl7pPr marL="2468880" indent="0" algn="l" defTabSz="822960" rtl="0" eaLnBrk="1" latinLnBrk="0" hangingPunct="1">
              <a:spcBef>
                <a:spcPct val="20000"/>
              </a:spcBef>
              <a:buFont typeface="Arial" pitchFamily="34" charset="0"/>
              <a:buNone/>
              <a:defRPr sz="1260" kern="1200">
                <a:solidFill>
                  <a:schemeClr val="tx1">
                    <a:tint val="75000"/>
                  </a:schemeClr>
                </a:solidFill>
                <a:latin typeface="+mn-lt"/>
                <a:ea typeface="+mn-ea"/>
                <a:cs typeface="+mn-cs"/>
              </a:defRPr>
            </a:lvl7pPr>
            <a:lvl8pPr marL="2880360" indent="0" algn="l" defTabSz="822960" rtl="0" eaLnBrk="1" latinLnBrk="0" hangingPunct="1">
              <a:spcBef>
                <a:spcPct val="20000"/>
              </a:spcBef>
              <a:buFont typeface="Arial" pitchFamily="34" charset="0"/>
              <a:buNone/>
              <a:defRPr sz="1260" kern="1200">
                <a:solidFill>
                  <a:schemeClr val="tx1">
                    <a:tint val="75000"/>
                  </a:schemeClr>
                </a:solidFill>
                <a:latin typeface="+mn-lt"/>
                <a:ea typeface="+mn-ea"/>
                <a:cs typeface="+mn-cs"/>
              </a:defRPr>
            </a:lvl8pPr>
            <a:lvl9pPr marL="3291840" indent="0" algn="l" defTabSz="822960" rtl="0" eaLnBrk="1" latinLnBrk="0" hangingPunct="1">
              <a:spcBef>
                <a:spcPct val="20000"/>
              </a:spcBef>
              <a:buFont typeface="Arial" pitchFamily="34" charset="0"/>
              <a:buNone/>
              <a:defRPr sz="1260" kern="1200">
                <a:solidFill>
                  <a:schemeClr val="tx1">
                    <a:tint val="75000"/>
                  </a:schemeClr>
                </a:solidFill>
                <a:latin typeface="+mn-lt"/>
                <a:ea typeface="+mn-ea"/>
                <a:cs typeface="+mn-cs"/>
              </a:defRPr>
            </a:lvl9pPr>
          </a:lstStyle>
          <a:p>
            <a:pPr algn="ctr"/>
            <a:r>
              <a:rPr lang="es-EC" sz="2400" i="1" dirty="0">
                <a:solidFill>
                  <a:schemeClr val="tx1"/>
                </a:solidFill>
              </a:rPr>
              <a:t>“Se trata de desmenuzar un problema y luego unir todas las soluciones de los </a:t>
            </a:r>
            <a:r>
              <a:rPr lang="es-EC" sz="2400" i="1" dirty="0" err="1">
                <a:solidFill>
                  <a:schemeClr val="tx1"/>
                </a:solidFill>
              </a:rPr>
              <a:t>subproblemas</a:t>
            </a:r>
            <a:r>
              <a:rPr lang="es-EC" sz="2400" i="1" dirty="0">
                <a:solidFill>
                  <a:schemeClr val="tx1"/>
                </a:solidFill>
              </a:rPr>
              <a:t> en una conclusión”</a:t>
            </a:r>
          </a:p>
        </p:txBody>
      </p:sp>
      <p:sp>
        <p:nvSpPr>
          <p:cNvPr id="5" name="Rectángulo 4"/>
          <p:cNvSpPr/>
          <p:nvPr/>
        </p:nvSpPr>
        <p:spPr>
          <a:xfrm>
            <a:off x="6758413" y="0"/>
            <a:ext cx="5433587" cy="584200"/>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smtClean="0">
                <a:solidFill>
                  <a:schemeClr val="bg1"/>
                </a:solidFill>
              </a:rPr>
              <a:t>	Metodología</a:t>
            </a:r>
          </a:p>
        </p:txBody>
      </p:sp>
      <p:sp>
        <p:nvSpPr>
          <p:cNvPr id="6" name="Forma libre 18" descr="Icono de diagrama de flujo"/>
          <p:cNvSpPr>
            <a:spLocks/>
          </p:cNvSpPr>
          <p:nvPr/>
        </p:nvSpPr>
        <p:spPr bwMode="auto">
          <a:xfrm>
            <a:off x="10524227" y="62454"/>
            <a:ext cx="699329" cy="459291"/>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6">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8" name="Rectángulo 7"/>
          <p:cNvSpPr/>
          <p:nvPr/>
        </p:nvSpPr>
        <p:spPr>
          <a:xfrm>
            <a:off x="0" y="5988111"/>
            <a:ext cx="12192000" cy="888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1689" y="6141681"/>
            <a:ext cx="2346633" cy="606060"/>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graphicFrame>
        <p:nvGraphicFramePr>
          <p:cNvPr id="12" name="Diagrama 11"/>
          <p:cNvGraphicFramePr/>
          <p:nvPr>
            <p:extLst/>
          </p:nvPr>
        </p:nvGraphicFramePr>
        <p:xfrm>
          <a:off x="4682124" y="997928"/>
          <a:ext cx="7182196" cy="47548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42224137"/>
      </p:ext>
    </p:extLst>
  </p:cSld>
  <p:clrMapOvr>
    <a:masterClrMapping/>
  </p:clrMapOvr>
  <mc:AlternateContent xmlns:mc="http://schemas.openxmlformats.org/markup-compatibility/2006" xmlns:p14="http://schemas.microsoft.com/office/powerpoint/2010/main">
    <mc:Choice Requires="p14">
      <p:transition spd="slow" p14:dur="2000" advTm="58472"/>
    </mc:Choice>
    <mc:Fallback xmlns="">
      <p:transition spd="slow" advTm="5847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nvPr>
        </p:nvGraphicFramePr>
        <p:xfrm>
          <a:off x="1199456" y="798022"/>
          <a:ext cx="10465163" cy="5090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3">
            <a:extLst>
              <a:ext uri="{FF2B5EF4-FFF2-40B4-BE49-F238E27FC236}">
                <a16:creationId xmlns:a16="http://schemas.microsoft.com/office/drawing/2014/main" xmlns="" id="{CD976851-FE21-4646-98F0-F5FC65E04F9E}"/>
              </a:ext>
            </a:extLst>
          </p:cNvPr>
          <p:cNvSpPr>
            <a:spLocks noGrp="1"/>
          </p:cNvSpPr>
          <p:nvPr>
            <p:ph type="sldNum" sz="quarter" idx="12"/>
          </p:nvPr>
        </p:nvSpPr>
        <p:spPr>
          <a:xfrm>
            <a:off x="9121120" y="6267873"/>
            <a:ext cx="2743200" cy="365125"/>
          </a:xfrm>
        </p:spPr>
        <p:txBody>
          <a:bodyPr rtlCol="0"/>
          <a:lstStyle/>
          <a:p>
            <a:pPr rtl="0"/>
            <a:fld id="{0FD50806-BABF-4915-9689-3B9956D1C75C}" type="slidenum">
              <a:rPr lang="es-ES" smtClean="0"/>
              <a:pPr rtl="0"/>
              <a:t>14</a:t>
            </a:fld>
            <a:endParaRPr lang="es-ES" dirty="0"/>
          </a:p>
        </p:txBody>
      </p:sp>
      <p:sp>
        <p:nvSpPr>
          <p:cNvPr id="4" name="Rectángulo 3"/>
          <p:cNvSpPr/>
          <p:nvPr/>
        </p:nvSpPr>
        <p:spPr>
          <a:xfrm>
            <a:off x="0" y="5988111"/>
            <a:ext cx="12192000" cy="88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Imagen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1689" y="6141681"/>
            <a:ext cx="2346633" cy="606060"/>
          </a:xfrm>
          <a:prstGeom prst="rect">
            <a:avLst/>
          </a:prstGeom>
        </p:spPr>
      </p:pic>
      <p:pic>
        <p:nvPicPr>
          <p:cNvPr id="6" name="Imagen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7" name="Imagen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sp>
        <p:nvSpPr>
          <p:cNvPr id="8" name="Rectángulo 7"/>
          <p:cNvSpPr/>
          <p:nvPr/>
        </p:nvSpPr>
        <p:spPr>
          <a:xfrm>
            <a:off x="6758413" y="0"/>
            <a:ext cx="5433587" cy="584200"/>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smtClean="0">
                <a:solidFill>
                  <a:schemeClr val="bg1"/>
                </a:solidFill>
              </a:rPr>
              <a:t>	Metodología</a:t>
            </a:r>
          </a:p>
        </p:txBody>
      </p:sp>
      <p:sp>
        <p:nvSpPr>
          <p:cNvPr id="9" name="Forma libre 18" descr="Icono de diagrama de flujo"/>
          <p:cNvSpPr>
            <a:spLocks/>
          </p:cNvSpPr>
          <p:nvPr/>
        </p:nvSpPr>
        <p:spPr bwMode="auto">
          <a:xfrm>
            <a:off x="10524227" y="62454"/>
            <a:ext cx="699329" cy="459291"/>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6">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10" name="Marcador de texto 2"/>
          <p:cNvSpPr txBox="1">
            <a:spLocks/>
          </p:cNvSpPr>
          <p:nvPr/>
        </p:nvSpPr>
        <p:spPr>
          <a:xfrm>
            <a:off x="0" y="222487"/>
            <a:ext cx="2061314" cy="598515"/>
          </a:xfrm>
          <a:prstGeom prst="rect">
            <a:avLst/>
          </a:prstGeom>
        </p:spPr>
        <p:txBody>
          <a:bodyPr vert="horz" lIns="121920" tIns="60960" rIns="121920" bIns="60960" rtlCol="0" anchor="b">
            <a:normAutofit/>
          </a:bodyPr>
          <a:lstStyle>
            <a:lvl1pPr marL="0" indent="0" algn="l" defTabSz="82296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1pPr>
            <a:lvl2pPr marL="411480" indent="0" algn="l" defTabSz="822960" rtl="0" eaLnBrk="1" latinLnBrk="0" hangingPunct="1">
              <a:spcBef>
                <a:spcPct val="20000"/>
              </a:spcBef>
              <a:buFont typeface="Arial" pitchFamily="34" charset="0"/>
              <a:buNone/>
              <a:defRPr sz="1620" kern="1200">
                <a:solidFill>
                  <a:schemeClr val="tx1">
                    <a:tint val="75000"/>
                  </a:schemeClr>
                </a:solidFill>
                <a:latin typeface="+mn-lt"/>
                <a:ea typeface="+mn-ea"/>
                <a:cs typeface="+mn-cs"/>
              </a:defRPr>
            </a:lvl2pPr>
            <a:lvl3pPr marL="822960" indent="0" algn="l" defTabSz="822960" rtl="0" eaLnBrk="1" latinLnBrk="0" hangingPunct="1">
              <a:spcBef>
                <a:spcPct val="20000"/>
              </a:spcBef>
              <a:buFont typeface="Arial" pitchFamily="34" charset="0"/>
              <a:buNone/>
              <a:defRPr sz="1440" kern="1200">
                <a:solidFill>
                  <a:schemeClr val="tx1">
                    <a:tint val="75000"/>
                  </a:schemeClr>
                </a:solidFill>
                <a:latin typeface="+mn-lt"/>
                <a:ea typeface="+mn-ea"/>
                <a:cs typeface="+mn-cs"/>
              </a:defRPr>
            </a:lvl3pPr>
            <a:lvl4pPr marL="1234440" indent="0" algn="l" defTabSz="822960" rtl="0" eaLnBrk="1" latinLnBrk="0" hangingPunct="1">
              <a:spcBef>
                <a:spcPct val="20000"/>
              </a:spcBef>
              <a:buFont typeface="Arial" pitchFamily="34" charset="0"/>
              <a:buNone/>
              <a:defRPr sz="1260" kern="1200">
                <a:solidFill>
                  <a:schemeClr val="tx1">
                    <a:tint val="75000"/>
                  </a:schemeClr>
                </a:solidFill>
                <a:latin typeface="+mn-lt"/>
                <a:ea typeface="+mn-ea"/>
                <a:cs typeface="+mn-cs"/>
              </a:defRPr>
            </a:lvl4pPr>
            <a:lvl5pPr marL="1645920" indent="0" algn="l" defTabSz="822960" rtl="0" eaLnBrk="1" latinLnBrk="0" hangingPunct="1">
              <a:spcBef>
                <a:spcPct val="20000"/>
              </a:spcBef>
              <a:buFont typeface="Arial" pitchFamily="34" charset="0"/>
              <a:buNone/>
              <a:defRPr sz="1260" kern="1200">
                <a:solidFill>
                  <a:schemeClr val="tx1">
                    <a:tint val="75000"/>
                  </a:schemeClr>
                </a:solidFill>
                <a:latin typeface="+mn-lt"/>
                <a:ea typeface="+mn-ea"/>
                <a:cs typeface="+mn-cs"/>
              </a:defRPr>
            </a:lvl5pPr>
            <a:lvl6pPr marL="2057400" indent="0" algn="l" defTabSz="822960" rtl="0" eaLnBrk="1" latinLnBrk="0" hangingPunct="1">
              <a:spcBef>
                <a:spcPct val="20000"/>
              </a:spcBef>
              <a:buFont typeface="Arial" pitchFamily="34" charset="0"/>
              <a:buNone/>
              <a:defRPr sz="1260" kern="1200">
                <a:solidFill>
                  <a:schemeClr val="tx1">
                    <a:tint val="75000"/>
                  </a:schemeClr>
                </a:solidFill>
                <a:latin typeface="+mn-lt"/>
                <a:ea typeface="+mn-ea"/>
                <a:cs typeface="+mn-cs"/>
              </a:defRPr>
            </a:lvl6pPr>
            <a:lvl7pPr marL="2468880" indent="0" algn="l" defTabSz="822960" rtl="0" eaLnBrk="1" latinLnBrk="0" hangingPunct="1">
              <a:spcBef>
                <a:spcPct val="20000"/>
              </a:spcBef>
              <a:buFont typeface="Arial" pitchFamily="34" charset="0"/>
              <a:buNone/>
              <a:defRPr sz="1260" kern="1200">
                <a:solidFill>
                  <a:schemeClr val="tx1">
                    <a:tint val="75000"/>
                  </a:schemeClr>
                </a:solidFill>
                <a:latin typeface="+mn-lt"/>
                <a:ea typeface="+mn-ea"/>
                <a:cs typeface="+mn-cs"/>
              </a:defRPr>
            </a:lvl7pPr>
            <a:lvl8pPr marL="2880360" indent="0" algn="l" defTabSz="822960" rtl="0" eaLnBrk="1" latinLnBrk="0" hangingPunct="1">
              <a:spcBef>
                <a:spcPct val="20000"/>
              </a:spcBef>
              <a:buFont typeface="Arial" pitchFamily="34" charset="0"/>
              <a:buNone/>
              <a:defRPr sz="1260" kern="1200">
                <a:solidFill>
                  <a:schemeClr val="tx1">
                    <a:tint val="75000"/>
                  </a:schemeClr>
                </a:solidFill>
                <a:latin typeface="+mn-lt"/>
                <a:ea typeface="+mn-ea"/>
                <a:cs typeface="+mn-cs"/>
              </a:defRPr>
            </a:lvl8pPr>
            <a:lvl9pPr marL="3291840" indent="0" algn="l" defTabSz="822960" rtl="0" eaLnBrk="1" latinLnBrk="0" hangingPunct="1">
              <a:spcBef>
                <a:spcPct val="20000"/>
              </a:spcBef>
              <a:buFont typeface="Arial" pitchFamily="34" charset="0"/>
              <a:buNone/>
              <a:defRPr sz="1260" kern="1200">
                <a:solidFill>
                  <a:schemeClr val="tx1">
                    <a:tint val="75000"/>
                  </a:schemeClr>
                </a:solidFill>
                <a:latin typeface="+mn-lt"/>
                <a:ea typeface="+mn-ea"/>
                <a:cs typeface="+mn-cs"/>
              </a:defRPr>
            </a:lvl9pPr>
          </a:lstStyle>
          <a:p>
            <a:pPr algn="ctr"/>
            <a:r>
              <a:rPr lang="es-EC" sz="2400" b="1" i="1" dirty="0" err="1" smtClean="0">
                <a:solidFill>
                  <a:schemeClr val="tx1"/>
                </a:solidFill>
              </a:rPr>
              <a:t>Saaty</a:t>
            </a:r>
            <a:r>
              <a:rPr lang="es-EC" sz="2400" b="1" i="1" dirty="0" smtClean="0">
                <a:solidFill>
                  <a:schemeClr val="tx1"/>
                </a:solidFill>
              </a:rPr>
              <a:t> se basa:</a:t>
            </a:r>
            <a:endParaRPr lang="es-EC" sz="2400" b="1" i="1" dirty="0">
              <a:solidFill>
                <a:schemeClr val="tx1"/>
              </a:solidFill>
            </a:endParaRPr>
          </a:p>
        </p:txBody>
      </p:sp>
    </p:spTree>
    <p:extLst>
      <p:ext uri="{BB962C8B-B14F-4D97-AF65-F5344CB8AC3E}">
        <p14:creationId xmlns:p14="http://schemas.microsoft.com/office/powerpoint/2010/main" val="561669469"/>
      </p:ext>
    </p:extLst>
  </p:cSld>
  <p:clrMapOvr>
    <a:masterClrMapping/>
  </p:clrMapOvr>
  <mc:AlternateContent xmlns:mc="http://schemas.openxmlformats.org/markup-compatibility/2006" xmlns:p14="http://schemas.microsoft.com/office/powerpoint/2010/main">
    <mc:Choice Requires="p14">
      <p:transition spd="slow" p14:dur="2000" advTm="19288"/>
    </mc:Choice>
    <mc:Fallback xmlns="">
      <p:transition spd="slow" advTm="19288"/>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857953635"/>
              </p:ext>
            </p:extLst>
          </p:nvPr>
        </p:nvGraphicFramePr>
        <p:xfrm>
          <a:off x="1596045" y="1030779"/>
          <a:ext cx="9692638" cy="4821383"/>
        </p:xfrm>
        <a:graphic>
          <a:graphicData uri="http://schemas.openxmlformats.org/drawingml/2006/table">
            <a:tbl>
              <a:tblPr firstRow="1" firstCol="1" lastRow="1" lastCol="1" bandRow="1" bandCol="1">
                <a:tableStyleId>{5FD0F851-EC5A-4D38-B0AD-8093EC10F338}</a:tableStyleId>
              </a:tblPr>
              <a:tblGrid>
                <a:gridCol w="2744383"/>
                <a:gridCol w="5661076"/>
                <a:gridCol w="1287179"/>
              </a:tblGrid>
              <a:tr h="420041">
                <a:tc>
                  <a:txBody>
                    <a:bodyPr/>
                    <a:lstStyle/>
                    <a:p>
                      <a:pPr algn="ctr">
                        <a:lnSpc>
                          <a:spcPct val="150000"/>
                        </a:lnSpc>
                        <a:spcAft>
                          <a:spcPts val="0"/>
                        </a:spcAft>
                      </a:pPr>
                      <a:r>
                        <a:rPr lang="es-EC" sz="1600" dirty="0">
                          <a:effectLst/>
                        </a:rPr>
                        <a:t>DEFINICIÓN</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a:effectLst/>
                        </a:rPr>
                        <a:t>PLANTEAMIENTO VERBAL DE LA PREFERENCIA</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tabLst>
                          <a:tab pos="2028825" algn="l"/>
                        </a:tabLst>
                      </a:pPr>
                      <a:r>
                        <a:rPr lang="es-EC" sz="1600">
                          <a:effectLst/>
                        </a:rPr>
                        <a:t>Valor</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r>
              <a:tr h="420041">
                <a:tc>
                  <a:txBody>
                    <a:bodyPr/>
                    <a:lstStyle/>
                    <a:p>
                      <a:pPr algn="ctr">
                        <a:lnSpc>
                          <a:spcPct val="150000"/>
                        </a:lnSpc>
                        <a:spcAft>
                          <a:spcPts val="0"/>
                        </a:spcAft>
                      </a:pPr>
                      <a:r>
                        <a:rPr lang="es-EC" sz="1600">
                          <a:effectLst/>
                        </a:rPr>
                        <a:t>Igual importancia</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a:effectLst/>
                        </a:rPr>
                        <a:t>El criterio A es igual de importante que el criterio B</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a:effectLst/>
                        </a:rPr>
                        <a:t>1</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r>
              <a:tr h="890315">
                <a:tc>
                  <a:txBody>
                    <a:bodyPr/>
                    <a:lstStyle/>
                    <a:p>
                      <a:pPr algn="ctr">
                        <a:lnSpc>
                          <a:spcPct val="150000"/>
                        </a:lnSpc>
                        <a:spcAft>
                          <a:spcPts val="0"/>
                        </a:spcAft>
                      </a:pPr>
                      <a:r>
                        <a:rPr lang="es-EC" sz="1600">
                          <a:effectLst/>
                        </a:rPr>
                        <a:t>Importancia moderada</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a:effectLst/>
                        </a:rPr>
                        <a:t>La experiencia y el juicio favorece ligeramente al criterio A sobre el B</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a:effectLst/>
                        </a:rPr>
                        <a:t>3</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r>
              <a:tr h="890315">
                <a:tc>
                  <a:txBody>
                    <a:bodyPr/>
                    <a:lstStyle/>
                    <a:p>
                      <a:pPr algn="ctr">
                        <a:lnSpc>
                          <a:spcPct val="150000"/>
                        </a:lnSpc>
                        <a:spcAft>
                          <a:spcPts val="0"/>
                        </a:spcAft>
                      </a:pPr>
                      <a:r>
                        <a:rPr lang="es-EC" sz="1600">
                          <a:effectLst/>
                        </a:rPr>
                        <a:t>Importancia grande</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a:effectLst/>
                        </a:rPr>
                        <a:t>La experiencia y el juicio favorecen fuertemente el criterio A sobre el B</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a:effectLst/>
                        </a:rPr>
                        <a:t>5</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r>
              <a:tr h="890315">
                <a:tc>
                  <a:txBody>
                    <a:bodyPr/>
                    <a:lstStyle/>
                    <a:p>
                      <a:pPr algn="ctr">
                        <a:lnSpc>
                          <a:spcPct val="150000"/>
                        </a:lnSpc>
                        <a:spcAft>
                          <a:spcPts val="0"/>
                        </a:spcAft>
                      </a:pPr>
                      <a:r>
                        <a:rPr lang="es-EC" sz="1600">
                          <a:effectLst/>
                        </a:rPr>
                        <a:t>Importancia muy grande</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a:effectLst/>
                        </a:rPr>
                        <a:t>El criterio A es mucho más importante que el B</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a:effectLst/>
                        </a:rPr>
                        <a:t>7</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r>
              <a:tr h="890315">
                <a:tc>
                  <a:txBody>
                    <a:bodyPr/>
                    <a:lstStyle/>
                    <a:p>
                      <a:pPr algn="ctr">
                        <a:lnSpc>
                          <a:spcPct val="150000"/>
                        </a:lnSpc>
                        <a:spcAft>
                          <a:spcPts val="0"/>
                        </a:spcAft>
                      </a:pPr>
                      <a:r>
                        <a:rPr lang="es-EC" sz="1600">
                          <a:effectLst/>
                        </a:rPr>
                        <a:t>Importancia extrema</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a:effectLst/>
                        </a:rPr>
                        <a:t>La mayor importancia del criterio A sobre el B esta fuera de toda duda</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a:effectLst/>
                        </a:rPr>
                        <a:t>9</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r>
              <a:tr h="420041">
                <a:tc gridSpan="2">
                  <a:txBody>
                    <a:bodyPr/>
                    <a:lstStyle/>
                    <a:p>
                      <a:pPr algn="ctr">
                        <a:lnSpc>
                          <a:spcPct val="150000"/>
                        </a:lnSpc>
                        <a:spcAft>
                          <a:spcPts val="0"/>
                        </a:spcAft>
                      </a:pPr>
                      <a:r>
                        <a:rPr lang="es-EC" sz="1600">
                          <a:effectLst/>
                        </a:rPr>
                        <a:t>Valores intermedios entre los anteriores, cuando es necesario matizar</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a:txBody>
                    <a:bodyPr/>
                    <a:lstStyle/>
                    <a:p>
                      <a:pPr algn="ctr">
                        <a:lnSpc>
                          <a:spcPct val="150000"/>
                        </a:lnSpc>
                        <a:spcAft>
                          <a:spcPts val="0"/>
                        </a:spcAft>
                      </a:pPr>
                      <a:r>
                        <a:rPr lang="es-EC" sz="1600" dirty="0">
                          <a:effectLst/>
                        </a:rPr>
                        <a:t>2,4,6 y 8</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
        <p:nvSpPr>
          <p:cNvPr id="3" name="Marcador de número de diapositiva 3">
            <a:extLst>
              <a:ext uri="{FF2B5EF4-FFF2-40B4-BE49-F238E27FC236}">
                <a16:creationId xmlns:a16="http://schemas.microsoft.com/office/drawing/2014/main" xmlns="" id="{CD976851-FE21-4646-98F0-F5FC65E04F9E}"/>
              </a:ext>
            </a:extLst>
          </p:cNvPr>
          <p:cNvSpPr>
            <a:spLocks noGrp="1"/>
          </p:cNvSpPr>
          <p:nvPr>
            <p:ph type="sldNum" sz="quarter" idx="12"/>
          </p:nvPr>
        </p:nvSpPr>
        <p:spPr>
          <a:xfrm>
            <a:off x="9121120" y="6267873"/>
            <a:ext cx="2743200" cy="365125"/>
          </a:xfrm>
        </p:spPr>
        <p:txBody>
          <a:bodyPr rtlCol="0"/>
          <a:lstStyle/>
          <a:p>
            <a:pPr rtl="0"/>
            <a:fld id="{0FD50806-BABF-4915-9689-3B9956D1C75C}" type="slidenum">
              <a:rPr lang="es-ES" smtClean="0"/>
              <a:pPr rtl="0"/>
              <a:t>15</a:t>
            </a:fld>
            <a:endParaRPr lang="es-ES" dirty="0"/>
          </a:p>
        </p:txBody>
      </p:sp>
      <p:sp>
        <p:nvSpPr>
          <p:cNvPr id="4" name="Rectángulo 3"/>
          <p:cNvSpPr/>
          <p:nvPr/>
        </p:nvSpPr>
        <p:spPr>
          <a:xfrm>
            <a:off x="0" y="5988111"/>
            <a:ext cx="12192000" cy="888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1689" y="6141681"/>
            <a:ext cx="2346633" cy="6060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sp>
        <p:nvSpPr>
          <p:cNvPr id="8" name="Rectángulo 7"/>
          <p:cNvSpPr/>
          <p:nvPr/>
        </p:nvSpPr>
        <p:spPr>
          <a:xfrm>
            <a:off x="6758413" y="0"/>
            <a:ext cx="5433587" cy="584200"/>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smtClean="0">
                <a:solidFill>
                  <a:schemeClr val="bg1"/>
                </a:solidFill>
              </a:rPr>
              <a:t>	Metodología</a:t>
            </a:r>
          </a:p>
        </p:txBody>
      </p:sp>
      <p:sp>
        <p:nvSpPr>
          <p:cNvPr id="9" name="Forma libre 18" descr="Icono de diagrama de flujo"/>
          <p:cNvSpPr>
            <a:spLocks/>
          </p:cNvSpPr>
          <p:nvPr/>
        </p:nvSpPr>
        <p:spPr bwMode="auto">
          <a:xfrm>
            <a:off x="10524227" y="62454"/>
            <a:ext cx="699329" cy="459291"/>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6">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10" name="Rectángulo 9"/>
          <p:cNvSpPr/>
          <p:nvPr/>
        </p:nvSpPr>
        <p:spPr>
          <a:xfrm>
            <a:off x="0" y="0"/>
            <a:ext cx="4189615" cy="7023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i="1" dirty="0" smtClean="0">
                <a:solidFill>
                  <a:schemeClr val="tx1"/>
                </a:solidFill>
              </a:rPr>
              <a:t>Escala fundamental de </a:t>
            </a:r>
            <a:r>
              <a:rPr lang="es-EC" sz="2400" b="1" i="1" dirty="0" err="1" smtClean="0">
                <a:solidFill>
                  <a:schemeClr val="tx1"/>
                </a:solidFill>
              </a:rPr>
              <a:t>Saaty</a:t>
            </a:r>
            <a:endParaRPr lang="es-EC" sz="2400" b="1" i="1" dirty="0">
              <a:solidFill>
                <a:schemeClr val="tx1"/>
              </a:solidFill>
            </a:endParaRPr>
          </a:p>
        </p:txBody>
      </p:sp>
    </p:spTree>
    <p:extLst>
      <p:ext uri="{BB962C8B-B14F-4D97-AF65-F5344CB8AC3E}">
        <p14:creationId xmlns:p14="http://schemas.microsoft.com/office/powerpoint/2010/main" val="3465947294"/>
      </p:ext>
    </p:extLst>
  </p:cSld>
  <p:clrMapOvr>
    <a:masterClrMapping/>
  </p:clrMapOvr>
  <mc:AlternateContent xmlns:mc="http://schemas.openxmlformats.org/markup-compatibility/2006" xmlns:p14="http://schemas.microsoft.com/office/powerpoint/2010/main">
    <mc:Choice Requires="p14">
      <p:transition spd="slow" p14:dur="2000" advTm="21939"/>
    </mc:Choice>
    <mc:Fallback xmlns="">
      <p:transition spd="slow" advTm="21939"/>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nvPr>
        </p:nvGraphicFramePr>
        <p:xfrm>
          <a:off x="0" y="1030778"/>
          <a:ext cx="12192000" cy="494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3">
            <a:extLst>
              <a:ext uri="{FF2B5EF4-FFF2-40B4-BE49-F238E27FC236}">
                <a16:creationId xmlns:a16="http://schemas.microsoft.com/office/drawing/2014/main" xmlns="" id="{CD976851-FE21-4646-98F0-F5FC65E04F9E}"/>
              </a:ext>
            </a:extLst>
          </p:cNvPr>
          <p:cNvSpPr>
            <a:spLocks noGrp="1"/>
          </p:cNvSpPr>
          <p:nvPr>
            <p:ph type="sldNum" sz="quarter" idx="12"/>
          </p:nvPr>
        </p:nvSpPr>
        <p:spPr>
          <a:xfrm>
            <a:off x="9121120" y="6267873"/>
            <a:ext cx="2743200" cy="365125"/>
          </a:xfrm>
        </p:spPr>
        <p:txBody>
          <a:bodyPr rtlCol="0"/>
          <a:lstStyle/>
          <a:p>
            <a:pPr rtl="0"/>
            <a:fld id="{0FD50806-BABF-4915-9689-3B9956D1C75C}" type="slidenum">
              <a:rPr lang="es-ES" smtClean="0"/>
              <a:pPr rtl="0"/>
              <a:t>16</a:t>
            </a:fld>
            <a:endParaRPr lang="es-ES" dirty="0"/>
          </a:p>
        </p:txBody>
      </p:sp>
      <p:sp>
        <p:nvSpPr>
          <p:cNvPr id="4" name="Rectángulo 3"/>
          <p:cNvSpPr/>
          <p:nvPr/>
        </p:nvSpPr>
        <p:spPr>
          <a:xfrm>
            <a:off x="0" y="5988111"/>
            <a:ext cx="12192000" cy="888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Imagen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1689" y="6141681"/>
            <a:ext cx="2346633" cy="606060"/>
          </a:xfrm>
          <a:prstGeom prst="rect">
            <a:avLst/>
          </a:prstGeom>
        </p:spPr>
      </p:pic>
      <p:pic>
        <p:nvPicPr>
          <p:cNvPr id="6" name="Imagen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7" name="Imagen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sp>
        <p:nvSpPr>
          <p:cNvPr id="8" name="Rectángulo 7"/>
          <p:cNvSpPr/>
          <p:nvPr/>
        </p:nvSpPr>
        <p:spPr>
          <a:xfrm>
            <a:off x="6758413" y="0"/>
            <a:ext cx="5433587" cy="584200"/>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smtClean="0">
                <a:solidFill>
                  <a:schemeClr val="bg1"/>
                </a:solidFill>
              </a:rPr>
              <a:t>	Metodología</a:t>
            </a:r>
          </a:p>
        </p:txBody>
      </p:sp>
      <p:sp>
        <p:nvSpPr>
          <p:cNvPr id="9" name="Forma libre 18" descr="Icono de diagrama de flujo"/>
          <p:cNvSpPr>
            <a:spLocks/>
          </p:cNvSpPr>
          <p:nvPr/>
        </p:nvSpPr>
        <p:spPr bwMode="auto">
          <a:xfrm>
            <a:off x="10524227" y="62454"/>
            <a:ext cx="699329" cy="459291"/>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6">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Tree>
    <p:extLst>
      <p:ext uri="{BB962C8B-B14F-4D97-AF65-F5344CB8AC3E}">
        <p14:creationId xmlns:p14="http://schemas.microsoft.com/office/powerpoint/2010/main" val="3483737354"/>
      </p:ext>
    </p:extLst>
  </p:cSld>
  <p:clrMapOvr>
    <a:masterClrMapping/>
  </p:clrMapOvr>
  <mc:AlternateContent xmlns:mc="http://schemas.openxmlformats.org/markup-compatibility/2006" xmlns:p14="http://schemas.microsoft.com/office/powerpoint/2010/main">
    <mc:Choice Requires="p14">
      <p:transition spd="slow" p14:dur="2000" advTm="22814"/>
    </mc:Choice>
    <mc:Fallback xmlns="">
      <p:transition spd="slow" advTm="22814"/>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CD976851-FE21-4646-98F0-F5FC65E04F9E}"/>
              </a:ext>
            </a:extLst>
          </p:cNvPr>
          <p:cNvSpPr>
            <a:spLocks noGrp="1"/>
          </p:cNvSpPr>
          <p:nvPr>
            <p:ph type="sldNum" sz="quarter" idx="12"/>
          </p:nvPr>
        </p:nvSpPr>
        <p:spPr>
          <a:xfrm>
            <a:off x="9121120" y="6267873"/>
            <a:ext cx="2743200" cy="365125"/>
          </a:xfrm>
        </p:spPr>
        <p:txBody>
          <a:bodyPr rtlCol="0"/>
          <a:lstStyle/>
          <a:p>
            <a:pPr rtl="0"/>
            <a:fld id="{0FD50806-BABF-4915-9689-3B9956D1C75C}" type="slidenum">
              <a:rPr lang="es-ES" smtClean="0"/>
              <a:pPr rtl="0"/>
              <a:t>17</a:t>
            </a:fld>
            <a:endParaRPr lang="es-ES" dirty="0"/>
          </a:p>
        </p:txBody>
      </p:sp>
      <p:sp>
        <p:nvSpPr>
          <p:cNvPr id="5" name="Rectángulo 4"/>
          <p:cNvSpPr/>
          <p:nvPr/>
        </p:nvSpPr>
        <p:spPr>
          <a:xfrm>
            <a:off x="0" y="5988111"/>
            <a:ext cx="12192000" cy="88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1689" y="6141681"/>
            <a:ext cx="2346633" cy="60606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graphicFrame>
        <p:nvGraphicFramePr>
          <p:cNvPr id="9" name="Diagrama 8"/>
          <p:cNvGraphicFramePr/>
          <p:nvPr>
            <p:extLst>
              <p:ext uri="{D42A27DB-BD31-4B8C-83A1-F6EECF244321}">
                <p14:modId xmlns:p14="http://schemas.microsoft.com/office/powerpoint/2010/main" val="1253722884"/>
              </p:ext>
            </p:extLst>
          </p:nvPr>
        </p:nvGraphicFramePr>
        <p:xfrm>
          <a:off x="-1052381" y="435211"/>
          <a:ext cx="11864320" cy="55529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Rectángulo 9"/>
          <p:cNvSpPr/>
          <p:nvPr/>
        </p:nvSpPr>
        <p:spPr>
          <a:xfrm>
            <a:off x="6758413" y="0"/>
            <a:ext cx="5433587" cy="584200"/>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smtClean="0">
                <a:solidFill>
                  <a:schemeClr val="bg1"/>
                </a:solidFill>
              </a:rPr>
              <a:t>	Metodología</a:t>
            </a:r>
          </a:p>
        </p:txBody>
      </p:sp>
      <p:sp>
        <p:nvSpPr>
          <p:cNvPr id="11" name="Forma libre 18" descr="Icono de diagrama de flujo"/>
          <p:cNvSpPr>
            <a:spLocks/>
          </p:cNvSpPr>
          <p:nvPr/>
        </p:nvSpPr>
        <p:spPr bwMode="auto">
          <a:xfrm>
            <a:off x="10524227" y="62454"/>
            <a:ext cx="699329" cy="459291"/>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6">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Tree>
    <p:extLst>
      <p:ext uri="{BB962C8B-B14F-4D97-AF65-F5344CB8AC3E}">
        <p14:creationId xmlns:p14="http://schemas.microsoft.com/office/powerpoint/2010/main" val="3735989726"/>
      </p:ext>
    </p:extLst>
  </p:cSld>
  <p:clrMapOvr>
    <a:masterClrMapping/>
  </p:clrMapOvr>
  <mc:AlternateContent xmlns:mc="http://schemas.openxmlformats.org/markup-compatibility/2006" xmlns:p14="http://schemas.microsoft.com/office/powerpoint/2010/main">
    <mc:Choice Requires="p14">
      <p:transition spd="slow" p14:dur="2000" advTm="11584"/>
    </mc:Choice>
    <mc:Fallback xmlns="">
      <p:transition spd="slow" advTm="1158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33981" y="648392"/>
            <a:ext cx="5572125" cy="3200400"/>
          </a:xfrm>
          <a:prstGeom prst="rect">
            <a:avLst/>
          </a:prstGeom>
        </p:spPr>
      </p:pic>
      <p:pic>
        <p:nvPicPr>
          <p:cNvPr id="5" name="Imagen 4"/>
          <p:cNvPicPr>
            <a:picLocks noChangeAspect="1"/>
          </p:cNvPicPr>
          <p:nvPr/>
        </p:nvPicPr>
        <p:blipFill>
          <a:blip r:embed="rId3"/>
          <a:stretch>
            <a:fillRect/>
          </a:stretch>
        </p:blipFill>
        <p:spPr>
          <a:xfrm>
            <a:off x="6129683" y="648392"/>
            <a:ext cx="5936493" cy="3200400"/>
          </a:xfrm>
          <a:prstGeom prst="rect">
            <a:avLst/>
          </a:prstGeom>
        </p:spPr>
      </p:pic>
      <p:sp>
        <p:nvSpPr>
          <p:cNvPr id="6" name="Rectángulo 5"/>
          <p:cNvSpPr/>
          <p:nvPr/>
        </p:nvSpPr>
        <p:spPr>
          <a:xfrm>
            <a:off x="623205" y="135374"/>
            <a:ext cx="4993675" cy="369332"/>
          </a:xfrm>
          <a:prstGeom prst="rect">
            <a:avLst/>
          </a:prstGeom>
        </p:spPr>
        <p:txBody>
          <a:bodyPr wrap="none">
            <a:spAutoFit/>
          </a:bodyPr>
          <a:lstStyle/>
          <a:p>
            <a:r>
              <a:rPr lang="es-EC" dirty="0" smtClean="0">
                <a:effectLst/>
                <a:latin typeface="Arial" panose="020B0604020202020204" pitchFamily="34" charset="0"/>
                <a:ea typeface="Times New Roman" panose="02020603050405020304" pitchFamily="18" charset="0"/>
              </a:rPr>
              <a:t>Matriz de Comparación Pareada para Nivel 1.5</a:t>
            </a:r>
            <a:endParaRPr lang="es-EC" dirty="0"/>
          </a:p>
        </p:txBody>
      </p:sp>
      <p:sp>
        <p:nvSpPr>
          <p:cNvPr id="7" name="Rectángulo 6"/>
          <p:cNvSpPr/>
          <p:nvPr/>
        </p:nvSpPr>
        <p:spPr>
          <a:xfrm>
            <a:off x="7160028" y="135374"/>
            <a:ext cx="3467681" cy="369332"/>
          </a:xfrm>
          <a:prstGeom prst="rect">
            <a:avLst/>
          </a:prstGeom>
        </p:spPr>
        <p:txBody>
          <a:bodyPr wrap="none">
            <a:spAutoFit/>
          </a:bodyPr>
          <a:lstStyle/>
          <a:p>
            <a:r>
              <a:rPr lang="es-EC" dirty="0" smtClean="0">
                <a:effectLst/>
                <a:latin typeface="Arial" panose="020B0604020202020204" pitchFamily="34" charset="0"/>
                <a:ea typeface="Times New Roman" panose="02020603050405020304" pitchFamily="18" charset="0"/>
              </a:rPr>
              <a:t>Tabla de pesos para el Nivel 1.5</a:t>
            </a:r>
            <a:endParaRPr lang="es-EC" dirty="0"/>
          </a:p>
        </p:txBody>
      </p:sp>
      <p:pic>
        <p:nvPicPr>
          <p:cNvPr id="8" name="Imagen 7"/>
          <p:cNvPicPr>
            <a:picLocks noChangeAspect="1"/>
          </p:cNvPicPr>
          <p:nvPr/>
        </p:nvPicPr>
        <p:blipFill>
          <a:blip r:embed="rId4"/>
          <a:stretch>
            <a:fillRect/>
          </a:stretch>
        </p:blipFill>
        <p:spPr>
          <a:xfrm>
            <a:off x="3506754" y="3848792"/>
            <a:ext cx="5591175" cy="3019425"/>
          </a:xfrm>
          <a:prstGeom prst="rect">
            <a:avLst/>
          </a:prstGeom>
        </p:spPr>
      </p:pic>
    </p:spTree>
    <p:extLst>
      <p:ext uri="{BB962C8B-B14F-4D97-AF65-F5344CB8AC3E}">
        <p14:creationId xmlns:p14="http://schemas.microsoft.com/office/powerpoint/2010/main" val="4217805021"/>
      </p:ext>
    </p:extLst>
  </p:cSld>
  <p:clrMapOvr>
    <a:masterClrMapping/>
  </p:clrMapOvr>
  <mc:AlternateContent xmlns:mc="http://schemas.openxmlformats.org/markup-compatibility/2006" xmlns:p14="http://schemas.microsoft.com/office/powerpoint/2010/main">
    <mc:Choice Requires="p14">
      <p:transition spd="slow" p14:dur="2000" advTm="8105"/>
    </mc:Choice>
    <mc:Fallback xmlns="">
      <p:transition spd="slow" advTm="8105"/>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181621" y="709307"/>
            <a:ext cx="5870832" cy="1899978"/>
          </a:xfrm>
          <a:prstGeom prst="rect">
            <a:avLst/>
          </a:prstGeom>
        </p:spPr>
      </p:pic>
      <p:pic>
        <p:nvPicPr>
          <p:cNvPr id="5" name="Imagen 4"/>
          <p:cNvPicPr>
            <a:picLocks noChangeAspect="1"/>
          </p:cNvPicPr>
          <p:nvPr/>
        </p:nvPicPr>
        <p:blipFill>
          <a:blip r:embed="rId3"/>
          <a:stretch>
            <a:fillRect/>
          </a:stretch>
        </p:blipFill>
        <p:spPr>
          <a:xfrm>
            <a:off x="1813561" y="3347949"/>
            <a:ext cx="8048106" cy="2936471"/>
          </a:xfrm>
          <a:prstGeom prst="rect">
            <a:avLst/>
          </a:prstGeom>
        </p:spPr>
      </p:pic>
      <p:sp>
        <p:nvSpPr>
          <p:cNvPr id="6" name="Rectángulo 5"/>
          <p:cNvSpPr/>
          <p:nvPr/>
        </p:nvSpPr>
        <p:spPr>
          <a:xfrm>
            <a:off x="1504783" y="339975"/>
            <a:ext cx="5224507" cy="369332"/>
          </a:xfrm>
          <a:prstGeom prst="rect">
            <a:avLst/>
          </a:prstGeom>
        </p:spPr>
        <p:txBody>
          <a:bodyPr wrap="none">
            <a:spAutoFit/>
          </a:bodyPr>
          <a:lstStyle/>
          <a:p>
            <a:r>
              <a:rPr lang="es-EC" dirty="0" smtClean="0">
                <a:effectLst/>
                <a:latin typeface="Arial" panose="020B0604020202020204" pitchFamily="34" charset="0"/>
                <a:ea typeface="Times New Roman" panose="02020603050405020304" pitchFamily="18" charset="0"/>
              </a:rPr>
              <a:t>Matriz de Comparación Pareada para Categorías</a:t>
            </a:r>
            <a:endParaRPr lang="es-EC" dirty="0"/>
          </a:p>
        </p:txBody>
      </p:sp>
      <p:sp>
        <p:nvSpPr>
          <p:cNvPr id="7" name="Rectángulo 6"/>
          <p:cNvSpPr/>
          <p:nvPr/>
        </p:nvSpPr>
        <p:spPr>
          <a:xfrm>
            <a:off x="4117037" y="2978617"/>
            <a:ext cx="3159904" cy="369332"/>
          </a:xfrm>
          <a:prstGeom prst="rect">
            <a:avLst/>
          </a:prstGeom>
        </p:spPr>
        <p:txBody>
          <a:bodyPr wrap="none">
            <a:spAutoFit/>
          </a:bodyPr>
          <a:lstStyle/>
          <a:p>
            <a:r>
              <a:rPr lang="es-EC" dirty="0" smtClean="0">
                <a:effectLst/>
                <a:latin typeface="Arial" panose="020B0604020202020204" pitchFamily="34" charset="0"/>
                <a:ea typeface="Times New Roman" panose="02020603050405020304" pitchFamily="18" charset="0"/>
              </a:rPr>
              <a:t>Tabla de Pesos de Categoría</a:t>
            </a:r>
            <a:endParaRPr lang="es-EC" dirty="0"/>
          </a:p>
        </p:txBody>
      </p:sp>
      <p:sp>
        <p:nvSpPr>
          <p:cNvPr id="8" name="Rectángulo 7"/>
          <p:cNvSpPr/>
          <p:nvPr/>
        </p:nvSpPr>
        <p:spPr>
          <a:xfrm>
            <a:off x="6758413" y="0"/>
            <a:ext cx="5433587" cy="584200"/>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smtClean="0">
                <a:solidFill>
                  <a:schemeClr val="bg1"/>
                </a:solidFill>
              </a:rPr>
              <a:t>	Metodología</a:t>
            </a:r>
          </a:p>
        </p:txBody>
      </p:sp>
      <p:sp>
        <p:nvSpPr>
          <p:cNvPr id="9" name="Forma libre 18" descr="Icono de diagrama de flujo"/>
          <p:cNvSpPr>
            <a:spLocks/>
          </p:cNvSpPr>
          <p:nvPr/>
        </p:nvSpPr>
        <p:spPr bwMode="auto">
          <a:xfrm>
            <a:off x="10524227" y="62454"/>
            <a:ext cx="699329" cy="459291"/>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6">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Tree>
    <p:extLst>
      <p:ext uri="{BB962C8B-B14F-4D97-AF65-F5344CB8AC3E}">
        <p14:creationId xmlns:p14="http://schemas.microsoft.com/office/powerpoint/2010/main" val="2834519379"/>
      </p:ext>
    </p:extLst>
  </p:cSld>
  <p:clrMapOvr>
    <a:masterClrMapping/>
  </p:clrMapOvr>
  <mc:AlternateContent xmlns:mc="http://schemas.openxmlformats.org/markup-compatibility/2006" xmlns:p14="http://schemas.microsoft.com/office/powerpoint/2010/main">
    <mc:Choice Requires="p14">
      <p:transition spd="slow" p14:dur="2000" advTm="14189"/>
    </mc:Choice>
    <mc:Fallback xmlns="">
      <p:transition spd="slow" advTm="1418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lipse 32"/>
          <p:cNvSpPr/>
          <p:nvPr/>
        </p:nvSpPr>
        <p:spPr>
          <a:xfrm>
            <a:off x="4324849" y="1295821"/>
            <a:ext cx="1435384" cy="1380226"/>
          </a:xfrm>
          <a:prstGeom prst="ellipse">
            <a:avLst/>
          </a:prstGeom>
          <a:solidFill>
            <a:srgbClr val="44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Elipse 30"/>
          <p:cNvSpPr/>
          <p:nvPr/>
        </p:nvSpPr>
        <p:spPr>
          <a:xfrm>
            <a:off x="2156604" y="1311216"/>
            <a:ext cx="1435384" cy="1380226"/>
          </a:xfrm>
          <a:prstGeom prst="ellipse">
            <a:avLst/>
          </a:prstGeom>
          <a:solidFill>
            <a:srgbClr val="43B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2" name="Marcador de texto 71">
            <a:extLst>
              <a:ext uri="{FF2B5EF4-FFF2-40B4-BE49-F238E27FC236}">
                <a16:creationId xmlns:a16="http://schemas.microsoft.com/office/drawing/2014/main" xmlns="" id="{E5A71DE6-952D-094A-A819-E62CFD08A1A2}"/>
              </a:ext>
            </a:extLst>
          </p:cNvPr>
          <p:cNvSpPr>
            <a:spLocks noGrp="1"/>
          </p:cNvSpPr>
          <p:nvPr>
            <p:ph type="body" sz="quarter" idx="10"/>
          </p:nvPr>
        </p:nvSpPr>
        <p:spPr>
          <a:xfrm>
            <a:off x="183426" y="3103154"/>
            <a:ext cx="1362615" cy="248133"/>
          </a:xfrm>
        </p:spPr>
        <p:txBody>
          <a:bodyPr rtlCol="0"/>
          <a:lstStyle/>
          <a:p>
            <a:pPr rtl="0"/>
            <a:r>
              <a:rPr lang="es-ES" dirty="0" smtClean="0">
                <a:solidFill>
                  <a:schemeClr val="bg1"/>
                </a:solidFill>
              </a:rPr>
              <a:t>Antecedentes</a:t>
            </a:r>
            <a:endParaRPr lang="es-ES" dirty="0">
              <a:solidFill>
                <a:schemeClr val="bg1"/>
              </a:solidFill>
            </a:endParaRPr>
          </a:p>
        </p:txBody>
      </p:sp>
      <p:sp>
        <p:nvSpPr>
          <p:cNvPr id="74" name="Marcador de texto 73">
            <a:extLst>
              <a:ext uri="{FF2B5EF4-FFF2-40B4-BE49-F238E27FC236}">
                <a16:creationId xmlns:a16="http://schemas.microsoft.com/office/drawing/2014/main" xmlns="" id="{7EA7DCC4-EEDE-0940-9274-4B6271A4F3FE}"/>
              </a:ext>
            </a:extLst>
          </p:cNvPr>
          <p:cNvSpPr>
            <a:spLocks noGrp="1"/>
          </p:cNvSpPr>
          <p:nvPr>
            <p:ph type="body" sz="quarter" idx="11"/>
          </p:nvPr>
        </p:nvSpPr>
        <p:spPr>
          <a:xfrm>
            <a:off x="2280583" y="2961485"/>
            <a:ext cx="1362615" cy="547723"/>
          </a:xfrm>
        </p:spPr>
        <p:txBody>
          <a:bodyPr rtlCol="0"/>
          <a:lstStyle/>
          <a:p>
            <a:pPr rtl="0"/>
            <a:r>
              <a:rPr lang="es-ES" dirty="0" smtClean="0">
                <a:solidFill>
                  <a:schemeClr val="bg1"/>
                </a:solidFill>
              </a:rPr>
              <a:t>Problema/ justificación</a:t>
            </a:r>
            <a:endParaRPr lang="es-ES" dirty="0">
              <a:solidFill>
                <a:schemeClr val="bg1"/>
              </a:solidFill>
            </a:endParaRPr>
          </a:p>
        </p:txBody>
      </p:sp>
      <p:sp>
        <p:nvSpPr>
          <p:cNvPr id="76" name="Marcador de texto 75">
            <a:extLst>
              <a:ext uri="{FF2B5EF4-FFF2-40B4-BE49-F238E27FC236}">
                <a16:creationId xmlns:a16="http://schemas.microsoft.com/office/drawing/2014/main" xmlns="" id="{744DBDBE-E6B3-504C-B962-7149EA77B407}"/>
              </a:ext>
            </a:extLst>
          </p:cNvPr>
          <p:cNvSpPr>
            <a:spLocks noGrp="1"/>
          </p:cNvSpPr>
          <p:nvPr>
            <p:ph type="body" sz="quarter" idx="12"/>
          </p:nvPr>
        </p:nvSpPr>
        <p:spPr>
          <a:xfrm>
            <a:off x="4397618" y="3128912"/>
            <a:ext cx="1362615" cy="248133"/>
          </a:xfrm>
        </p:spPr>
        <p:txBody>
          <a:bodyPr rtlCol="0"/>
          <a:lstStyle/>
          <a:p>
            <a:pPr rtl="0"/>
            <a:r>
              <a:rPr lang="es-ES" dirty="0" smtClean="0">
                <a:solidFill>
                  <a:schemeClr val="bg1"/>
                </a:solidFill>
              </a:rPr>
              <a:t>Objetivos</a:t>
            </a:r>
            <a:endParaRPr lang="es-ES" dirty="0">
              <a:solidFill>
                <a:schemeClr val="bg1"/>
              </a:solidFill>
            </a:endParaRPr>
          </a:p>
        </p:txBody>
      </p:sp>
      <p:sp>
        <p:nvSpPr>
          <p:cNvPr id="78" name="Marcador de texto 77">
            <a:extLst>
              <a:ext uri="{FF2B5EF4-FFF2-40B4-BE49-F238E27FC236}">
                <a16:creationId xmlns:a16="http://schemas.microsoft.com/office/drawing/2014/main" xmlns="" id="{84BE7C92-D940-3C4B-9665-7778D3382D06}"/>
              </a:ext>
            </a:extLst>
          </p:cNvPr>
          <p:cNvSpPr>
            <a:spLocks noGrp="1"/>
          </p:cNvSpPr>
          <p:nvPr>
            <p:ph type="body" sz="quarter" idx="13"/>
          </p:nvPr>
        </p:nvSpPr>
        <p:spPr>
          <a:xfrm>
            <a:off x="6534532" y="3128912"/>
            <a:ext cx="1362615" cy="248133"/>
          </a:xfrm>
        </p:spPr>
        <p:txBody>
          <a:bodyPr rtlCol="0"/>
          <a:lstStyle/>
          <a:p>
            <a:pPr rtl="0"/>
            <a:r>
              <a:rPr lang="es-ES" dirty="0" smtClean="0">
                <a:solidFill>
                  <a:schemeClr val="bg1"/>
                </a:solidFill>
              </a:rPr>
              <a:t>Metodología</a:t>
            </a:r>
            <a:endParaRPr lang="es-ES" dirty="0">
              <a:solidFill>
                <a:schemeClr val="bg1"/>
              </a:solidFill>
            </a:endParaRPr>
          </a:p>
        </p:txBody>
      </p:sp>
      <p:sp>
        <p:nvSpPr>
          <p:cNvPr id="80" name="Marcador de texto 79">
            <a:extLst>
              <a:ext uri="{FF2B5EF4-FFF2-40B4-BE49-F238E27FC236}">
                <a16:creationId xmlns:a16="http://schemas.microsoft.com/office/drawing/2014/main" xmlns="" id="{371E296E-8C00-074C-AEBD-07F1B01D9F01}"/>
              </a:ext>
            </a:extLst>
          </p:cNvPr>
          <p:cNvSpPr>
            <a:spLocks noGrp="1"/>
          </p:cNvSpPr>
          <p:nvPr>
            <p:ph type="body" sz="quarter" idx="14"/>
          </p:nvPr>
        </p:nvSpPr>
        <p:spPr>
          <a:xfrm>
            <a:off x="8661506" y="3128912"/>
            <a:ext cx="1362615" cy="248133"/>
          </a:xfrm>
        </p:spPr>
        <p:txBody>
          <a:bodyPr rtlCol="0"/>
          <a:lstStyle/>
          <a:p>
            <a:pPr rtl="0"/>
            <a:r>
              <a:rPr lang="es-ES" dirty="0" smtClean="0">
                <a:solidFill>
                  <a:schemeClr val="bg1"/>
                </a:solidFill>
              </a:rPr>
              <a:t>Resultados </a:t>
            </a:r>
            <a:endParaRPr lang="es-ES" dirty="0">
              <a:solidFill>
                <a:schemeClr val="bg1"/>
              </a:solidFill>
            </a:endParaRPr>
          </a:p>
        </p:txBody>
      </p:sp>
      <p:sp>
        <p:nvSpPr>
          <p:cNvPr id="82" name="Marcador de texto 81">
            <a:extLst>
              <a:ext uri="{FF2B5EF4-FFF2-40B4-BE49-F238E27FC236}">
                <a16:creationId xmlns:a16="http://schemas.microsoft.com/office/drawing/2014/main" xmlns="" id="{82612A2C-7F10-6840-9E3B-C11AC0ADEFDD}"/>
              </a:ext>
            </a:extLst>
          </p:cNvPr>
          <p:cNvSpPr>
            <a:spLocks noGrp="1"/>
          </p:cNvSpPr>
          <p:nvPr>
            <p:ph type="body" sz="quarter" idx="15"/>
          </p:nvPr>
        </p:nvSpPr>
        <p:spPr>
          <a:xfrm>
            <a:off x="10513792" y="2961485"/>
            <a:ext cx="1647242" cy="694274"/>
          </a:xfrm>
        </p:spPr>
        <p:txBody>
          <a:bodyPr rtlCol="0"/>
          <a:lstStyle/>
          <a:p>
            <a:pPr rtl="0"/>
            <a:r>
              <a:rPr lang="es-ES" dirty="0" smtClean="0">
                <a:solidFill>
                  <a:schemeClr val="bg1"/>
                </a:solidFill>
              </a:rPr>
              <a:t>Conclusiones/ recomendaciones </a:t>
            </a:r>
            <a:endParaRPr lang="es-ES" dirty="0">
              <a:solidFill>
                <a:schemeClr val="bg1"/>
              </a:solidFill>
            </a:endParaRPr>
          </a:p>
        </p:txBody>
      </p:sp>
      <p:sp>
        <p:nvSpPr>
          <p:cNvPr id="85" name="Marcador de texto 84">
            <a:extLst>
              <a:ext uri="{FF2B5EF4-FFF2-40B4-BE49-F238E27FC236}">
                <a16:creationId xmlns:a16="http://schemas.microsoft.com/office/drawing/2014/main" xmlns="" id="{868BBA64-D0CD-2640-9E68-1884D18A5E16}"/>
              </a:ext>
            </a:extLst>
          </p:cNvPr>
          <p:cNvSpPr>
            <a:spLocks noGrp="1"/>
          </p:cNvSpPr>
          <p:nvPr>
            <p:ph type="body" sz="quarter" idx="16"/>
          </p:nvPr>
        </p:nvSpPr>
        <p:spPr>
          <a:xfrm>
            <a:off x="0" y="4492319"/>
            <a:ext cx="12015989" cy="659232"/>
          </a:xfrm>
        </p:spPr>
        <p:txBody>
          <a:bodyPr rtlCol="0">
            <a:noAutofit/>
          </a:bodyPr>
          <a:lstStyle/>
          <a:p>
            <a:pPr marL="0" indent="0" algn="ctr" rtl="0">
              <a:buNone/>
            </a:pPr>
            <a:r>
              <a:rPr lang="es-ES" sz="4800" b="1" dirty="0" smtClean="0">
                <a:solidFill>
                  <a:schemeClr val="bg1"/>
                </a:solidFill>
              </a:rPr>
              <a:t>ÍNDICE</a:t>
            </a:r>
            <a:endParaRPr lang="es-ES" sz="4800" b="1" dirty="0">
              <a:solidFill>
                <a:schemeClr val="bg1"/>
              </a:solidFill>
            </a:endParaRPr>
          </a:p>
        </p:txBody>
      </p:sp>
      <p:sp>
        <p:nvSpPr>
          <p:cNvPr id="16" name="Forma libre 23" descr="Icono de interrogación"/>
          <p:cNvSpPr>
            <a:spLocks noEditPoints="1"/>
          </p:cNvSpPr>
          <p:nvPr/>
        </p:nvSpPr>
        <p:spPr bwMode="auto">
          <a:xfrm>
            <a:off x="2613172" y="1614811"/>
            <a:ext cx="533627" cy="720172"/>
          </a:xfrm>
          <a:custGeom>
            <a:avLst/>
            <a:gdLst/>
            <a:ahLst/>
            <a:cxnLst>
              <a:cxn ang="0">
                <a:pos x="357" y="1068"/>
              </a:cxn>
              <a:cxn ang="0">
                <a:pos x="364" y="975"/>
              </a:cxn>
              <a:cxn ang="0">
                <a:pos x="380" y="900"/>
              </a:cxn>
              <a:cxn ang="0">
                <a:pos x="430" y="808"/>
              </a:cxn>
              <a:cxn ang="0">
                <a:pos x="483" y="748"/>
              </a:cxn>
              <a:cxn ang="0">
                <a:pos x="662" y="591"/>
              </a:cxn>
              <a:cxn ang="0">
                <a:pos x="700" y="556"/>
              </a:cxn>
              <a:cxn ang="0">
                <a:pos x="737" y="507"/>
              </a:cxn>
              <a:cxn ang="0">
                <a:pos x="750" y="461"/>
              </a:cxn>
              <a:cxn ang="0">
                <a:pos x="748" y="432"/>
              </a:cxn>
              <a:cxn ang="0">
                <a:pos x="735" y="397"/>
              </a:cxn>
              <a:cxn ang="0">
                <a:pos x="715" y="368"/>
              </a:cxn>
              <a:cxn ang="0">
                <a:pos x="695" y="355"/>
              </a:cxn>
              <a:cxn ang="0">
                <a:pos x="656" y="340"/>
              </a:cxn>
              <a:cxn ang="0">
                <a:pos x="609" y="335"/>
              </a:cxn>
              <a:cxn ang="0">
                <a:pos x="572" y="338"/>
              </a:cxn>
              <a:cxn ang="0">
                <a:pos x="523" y="355"/>
              </a:cxn>
              <a:cxn ang="0">
                <a:pos x="481" y="386"/>
              </a:cxn>
              <a:cxn ang="0">
                <a:pos x="459" y="417"/>
              </a:cxn>
              <a:cxn ang="0">
                <a:pos x="433" y="479"/>
              </a:cxn>
              <a:cxn ang="0">
                <a:pos x="417" y="563"/>
              </a:cxn>
              <a:cxn ang="0">
                <a:pos x="7" y="455"/>
              </a:cxn>
              <a:cxn ang="0">
                <a:pos x="33" y="351"/>
              </a:cxn>
              <a:cxn ang="0">
                <a:pos x="64" y="280"/>
              </a:cxn>
              <a:cxn ang="0">
                <a:pos x="102" y="216"/>
              </a:cxn>
              <a:cxn ang="0">
                <a:pos x="150" y="157"/>
              </a:cxn>
              <a:cxn ang="0">
                <a:pos x="187" y="123"/>
              </a:cxn>
              <a:cxn ang="0">
                <a:pos x="251" y="79"/>
              </a:cxn>
              <a:cxn ang="0">
                <a:pos x="325" y="44"/>
              </a:cxn>
              <a:cxn ang="0">
                <a:pos x="410" y="18"/>
              </a:cxn>
              <a:cxn ang="0">
                <a:pos x="507" y="4"/>
              </a:cxn>
              <a:cxn ang="0">
                <a:pos x="614" y="0"/>
              </a:cxn>
              <a:cxn ang="0">
                <a:pos x="726" y="5"/>
              </a:cxn>
              <a:cxn ang="0">
                <a:pos x="872" y="38"/>
              </a:cxn>
              <a:cxn ang="0">
                <a:pos x="993" y="97"/>
              </a:cxn>
              <a:cxn ang="0">
                <a:pos x="1040" y="132"/>
              </a:cxn>
              <a:cxn ang="0">
                <a:pos x="1097" y="188"/>
              </a:cxn>
              <a:cxn ang="0">
                <a:pos x="1141" y="252"/>
              </a:cxn>
              <a:cxn ang="0">
                <a:pos x="1170" y="322"/>
              </a:cxn>
              <a:cxn ang="0">
                <a:pos x="1187" y="397"/>
              </a:cxn>
              <a:cxn ang="0">
                <a:pos x="1190" y="450"/>
              </a:cxn>
              <a:cxn ang="0">
                <a:pos x="1183" y="518"/>
              </a:cxn>
              <a:cxn ang="0">
                <a:pos x="1161" y="585"/>
              </a:cxn>
              <a:cxn ang="0">
                <a:pos x="1139" y="627"/>
              </a:cxn>
              <a:cxn ang="0">
                <a:pos x="1086" y="697"/>
              </a:cxn>
              <a:cxn ang="0">
                <a:pos x="1004" y="775"/>
              </a:cxn>
              <a:cxn ang="0">
                <a:pos x="933" y="836"/>
              </a:cxn>
              <a:cxn ang="0">
                <a:pos x="828" y="929"/>
              </a:cxn>
              <a:cxn ang="0">
                <a:pos x="795" y="973"/>
              </a:cxn>
              <a:cxn ang="0">
                <a:pos x="783" y="1002"/>
              </a:cxn>
              <a:cxn ang="0">
                <a:pos x="768" y="1070"/>
              </a:cxn>
              <a:cxn ang="0">
                <a:pos x="344" y="1218"/>
              </a:cxn>
              <a:cxn ang="0">
                <a:pos x="344" y="1606"/>
              </a:cxn>
            </a:cxnLst>
            <a:rect l="0" t="0" r="r" b="b"/>
            <a:pathLst>
              <a:path w="1190" h="1606">
                <a:moveTo>
                  <a:pt x="766" y="1110"/>
                </a:moveTo>
                <a:lnTo>
                  <a:pt x="357" y="1110"/>
                </a:lnTo>
                <a:lnTo>
                  <a:pt x="357" y="1068"/>
                </a:lnTo>
                <a:lnTo>
                  <a:pt x="357" y="1068"/>
                </a:lnTo>
                <a:lnTo>
                  <a:pt x="358" y="1019"/>
                </a:lnTo>
                <a:lnTo>
                  <a:pt x="364" y="975"/>
                </a:lnTo>
                <a:lnTo>
                  <a:pt x="371" y="934"/>
                </a:lnTo>
                <a:lnTo>
                  <a:pt x="380" y="900"/>
                </a:lnTo>
                <a:lnTo>
                  <a:pt x="380" y="900"/>
                </a:lnTo>
                <a:lnTo>
                  <a:pt x="395" y="867"/>
                </a:lnTo>
                <a:lnTo>
                  <a:pt x="411" y="838"/>
                </a:lnTo>
                <a:lnTo>
                  <a:pt x="430" y="808"/>
                </a:lnTo>
                <a:lnTo>
                  <a:pt x="452" y="781"/>
                </a:lnTo>
                <a:lnTo>
                  <a:pt x="452" y="781"/>
                </a:lnTo>
                <a:lnTo>
                  <a:pt x="483" y="748"/>
                </a:lnTo>
                <a:lnTo>
                  <a:pt x="528" y="706"/>
                </a:lnTo>
                <a:lnTo>
                  <a:pt x="587" y="653"/>
                </a:lnTo>
                <a:lnTo>
                  <a:pt x="662" y="591"/>
                </a:lnTo>
                <a:lnTo>
                  <a:pt x="662" y="591"/>
                </a:lnTo>
                <a:lnTo>
                  <a:pt x="682" y="572"/>
                </a:lnTo>
                <a:lnTo>
                  <a:pt x="700" y="556"/>
                </a:lnTo>
                <a:lnTo>
                  <a:pt x="715" y="539"/>
                </a:lnTo>
                <a:lnTo>
                  <a:pt x="728" y="523"/>
                </a:lnTo>
                <a:lnTo>
                  <a:pt x="737" y="507"/>
                </a:lnTo>
                <a:lnTo>
                  <a:pt x="744" y="490"/>
                </a:lnTo>
                <a:lnTo>
                  <a:pt x="748" y="475"/>
                </a:lnTo>
                <a:lnTo>
                  <a:pt x="750" y="461"/>
                </a:lnTo>
                <a:lnTo>
                  <a:pt x="750" y="461"/>
                </a:lnTo>
                <a:lnTo>
                  <a:pt x="750" y="446"/>
                </a:lnTo>
                <a:lnTo>
                  <a:pt x="748" y="432"/>
                </a:lnTo>
                <a:lnTo>
                  <a:pt x="744" y="419"/>
                </a:lnTo>
                <a:lnTo>
                  <a:pt x="741" y="408"/>
                </a:lnTo>
                <a:lnTo>
                  <a:pt x="735" y="397"/>
                </a:lnTo>
                <a:lnTo>
                  <a:pt x="730" y="386"/>
                </a:lnTo>
                <a:lnTo>
                  <a:pt x="722" y="377"/>
                </a:lnTo>
                <a:lnTo>
                  <a:pt x="715" y="368"/>
                </a:lnTo>
                <a:lnTo>
                  <a:pt x="715" y="368"/>
                </a:lnTo>
                <a:lnTo>
                  <a:pt x="706" y="360"/>
                </a:lnTo>
                <a:lnTo>
                  <a:pt x="695" y="355"/>
                </a:lnTo>
                <a:lnTo>
                  <a:pt x="684" y="347"/>
                </a:lnTo>
                <a:lnTo>
                  <a:pt x="671" y="344"/>
                </a:lnTo>
                <a:lnTo>
                  <a:pt x="656" y="340"/>
                </a:lnTo>
                <a:lnTo>
                  <a:pt x="642" y="338"/>
                </a:lnTo>
                <a:lnTo>
                  <a:pt x="625" y="336"/>
                </a:lnTo>
                <a:lnTo>
                  <a:pt x="609" y="335"/>
                </a:lnTo>
                <a:lnTo>
                  <a:pt x="609" y="335"/>
                </a:lnTo>
                <a:lnTo>
                  <a:pt x="589" y="336"/>
                </a:lnTo>
                <a:lnTo>
                  <a:pt x="572" y="338"/>
                </a:lnTo>
                <a:lnTo>
                  <a:pt x="554" y="342"/>
                </a:lnTo>
                <a:lnTo>
                  <a:pt x="538" y="347"/>
                </a:lnTo>
                <a:lnTo>
                  <a:pt x="523" y="355"/>
                </a:lnTo>
                <a:lnTo>
                  <a:pt x="508" y="364"/>
                </a:lnTo>
                <a:lnTo>
                  <a:pt x="496" y="375"/>
                </a:lnTo>
                <a:lnTo>
                  <a:pt x="481" y="386"/>
                </a:lnTo>
                <a:lnTo>
                  <a:pt x="481" y="386"/>
                </a:lnTo>
                <a:lnTo>
                  <a:pt x="470" y="400"/>
                </a:lnTo>
                <a:lnTo>
                  <a:pt x="459" y="417"/>
                </a:lnTo>
                <a:lnTo>
                  <a:pt x="450" y="435"/>
                </a:lnTo>
                <a:lnTo>
                  <a:pt x="441" y="455"/>
                </a:lnTo>
                <a:lnTo>
                  <a:pt x="433" y="479"/>
                </a:lnTo>
                <a:lnTo>
                  <a:pt x="426" y="505"/>
                </a:lnTo>
                <a:lnTo>
                  <a:pt x="422" y="532"/>
                </a:lnTo>
                <a:lnTo>
                  <a:pt x="417" y="563"/>
                </a:lnTo>
                <a:lnTo>
                  <a:pt x="0" y="510"/>
                </a:lnTo>
                <a:lnTo>
                  <a:pt x="0" y="510"/>
                </a:lnTo>
                <a:lnTo>
                  <a:pt x="7" y="455"/>
                </a:lnTo>
                <a:lnTo>
                  <a:pt x="18" y="400"/>
                </a:lnTo>
                <a:lnTo>
                  <a:pt x="26" y="375"/>
                </a:lnTo>
                <a:lnTo>
                  <a:pt x="33" y="351"/>
                </a:lnTo>
                <a:lnTo>
                  <a:pt x="42" y="327"/>
                </a:lnTo>
                <a:lnTo>
                  <a:pt x="53" y="304"/>
                </a:lnTo>
                <a:lnTo>
                  <a:pt x="64" y="280"/>
                </a:lnTo>
                <a:lnTo>
                  <a:pt x="75" y="258"/>
                </a:lnTo>
                <a:lnTo>
                  <a:pt x="88" y="236"/>
                </a:lnTo>
                <a:lnTo>
                  <a:pt x="102" y="216"/>
                </a:lnTo>
                <a:lnTo>
                  <a:pt x="117" y="196"/>
                </a:lnTo>
                <a:lnTo>
                  <a:pt x="133" y="176"/>
                </a:lnTo>
                <a:lnTo>
                  <a:pt x="150" y="157"/>
                </a:lnTo>
                <a:lnTo>
                  <a:pt x="168" y="141"/>
                </a:lnTo>
                <a:lnTo>
                  <a:pt x="168" y="141"/>
                </a:lnTo>
                <a:lnTo>
                  <a:pt x="187" y="123"/>
                </a:lnTo>
                <a:lnTo>
                  <a:pt x="207" y="108"/>
                </a:lnTo>
                <a:lnTo>
                  <a:pt x="227" y="91"/>
                </a:lnTo>
                <a:lnTo>
                  <a:pt x="251" y="79"/>
                </a:lnTo>
                <a:lnTo>
                  <a:pt x="274" y="66"/>
                </a:lnTo>
                <a:lnTo>
                  <a:pt x="298" y="55"/>
                </a:lnTo>
                <a:lnTo>
                  <a:pt x="325" y="44"/>
                </a:lnTo>
                <a:lnTo>
                  <a:pt x="353" y="35"/>
                </a:lnTo>
                <a:lnTo>
                  <a:pt x="380" y="26"/>
                </a:lnTo>
                <a:lnTo>
                  <a:pt x="410" y="18"/>
                </a:lnTo>
                <a:lnTo>
                  <a:pt x="441" y="13"/>
                </a:lnTo>
                <a:lnTo>
                  <a:pt x="474" y="7"/>
                </a:lnTo>
                <a:lnTo>
                  <a:pt x="507" y="4"/>
                </a:lnTo>
                <a:lnTo>
                  <a:pt x="541" y="2"/>
                </a:lnTo>
                <a:lnTo>
                  <a:pt x="578" y="0"/>
                </a:lnTo>
                <a:lnTo>
                  <a:pt x="614" y="0"/>
                </a:lnTo>
                <a:lnTo>
                  <a:pt x="614" y="0"/>
                </a:lnTo>
                <a:lnTo>
                  <a:pt x="673" y="0"/>
                </a:lnTo>
                <a:lnTo>
                  <a:pt x="726" y="5"/>
                </a:lnTo>
                <a:lnTo>
                  <a:pt x="779" y="13"/>
                </a:lnTo>
                <a:lnTo>
                  <a:pt x="827" y="24"/>
                </a:lnTo>
                <a:lnTo>
                  <a:pt x="872" y="38"/>
                </a:lnTo>
                <a:lnTo>
                  <a:pt x="916" y="55"/>
                </a:lnTo>
                <a:lnTo>
                  <a:pt x="956" y="75"/>
                </a:lnTo>
                <a:lnTo>
                  <a:pt x="993" y="97"/>
                </a:lnTo>
                <a:lnTo>
                  <a:pt x="993" y="97"/>
                </a:lnTo>
                <a:lnTo>
                  <a:pt x="1017" y="113"/>
                </a:lnTo>
                <a:lnTo>
                  <a:pt x="1040" y="132"/>
                </a:lnTo>
                <a:lnTo>
                  <a:pt x="1061" y="150"/>
                </a:lnTo>
                <a:lnTo>
                  <a:pt x="1079" y="168"/>
                </a:lnTo>
                <a:lnTo>
                  <a:pt x="1097" y="188"/>
                </a:lnTo>
                <a:lnTo>
                  <a:pt x="1114" y="208"/>
                </a:lnTo>
                <a:lnTo>
                  <a:pt x="1128" y="230"/>
                </a:lnTo>
                <a:lnTo>
                  <a:pt x="1141" y="252"/>
                </a:lnTo>
                <a:lnTo>
                  <a:pt x="1152" y="274"/>
                </a:lnTo>
                <a:lnTo>
                  <a:pt x="1163" y="298"/>
                </a:lnTo>
                <a:lnTo>
                  <a:pt x="1170" y="322"/>
                </a:lnTo>
                <a:lnTo>
                  <a:pt x="1178" y="346"/>
                </a:lnTo>
                <a:lnTo>
                  <a:pt x="1183" y="371"/>
                </a:lnTo>
                <a:lnTo>
                  <a:pt x="1187" y="397"/>
                </a:lnTo>
                <a:lnTo>
                  <a:pt x="1189" y="422"/>
                </a:lnTo>
                <a:lnTo>
                  <a:pt x="1190" y="450"/>
                </a:lnTo>
                <a:lnTo>
                  <a:pt x="1190" y="450"/>
                </a:lnTo>
                <a:lnTo>
                  <a:pt x="1189" y="474"/>
                </a:lnTo>
                <a:lnTo>
                  <a:pt x="1187" y="496"/>
                </a:lnTo>
                <a:lnTo>
                  <a:pt x="1183" y="518"/>
                </a:lnTo>
                <a:lnTo>
                  <a:pt x="1178" y="541"/>
                </a:lnTo>
                <a:lnTo>
                  <a:pt x="1170" y="563"/>
                </a:lnTo>
                <a:lnTo>
                  <a:pt x="1161" y="585"/>
                </a:lnTo>
                <a:lnTo>
                  <a:pt x="1150" y="605"/>
                </a:lnTo>
                <a:lnTo>
                  <a:pt x="1139" y="627"/>
                </a:lnTo>
                <a:lnTo>
                  <a:pt x="1139" y="627"/>
                </a:lnTo>
                <a:lnTo>
                  <a:pt x="1125" y="649"/>
                </a:lnTo>
                <a:lnTo>
                  <a:pt x="1108" y="673"/>
                </a:lnTo>
                <a:lnTo>
                  <a:pt x="1086" y="697"/>
                </a:lnTo>
                <a:lnTo>
                  <a:pt x="1062" y="722"/>
                </a:lnTo>
                <a:lnTo>
                  <a:pt x="1035" y="748"/>
                </a:lnTo>
                <a:lnTo>
                  <a:pt x="1004" y="775"/>
                </a:lnTo>
                <a:lnTo>
                  <a:pt x="969" y="805"/>
                </a:lnTo>
                <a:lnTo>
                  <a:pt x="933" y="836"/>
                </a:lnTo>
                <a:lnTo>
                  <a:pt x="933" y="836"/>
                </a:lnTo>
                <a:lnTo>
                  <a:pt x="883" y="876"/>
                </a:lnTo>
                <a:lnTo>
                  <a:pt x="843" y="913"/>
                </a:lnTo>
                <a:lnTo>
                  <a:pt x="828" y="929"/>
                </a:lnTo>
                <a:lnTo>
                  <a:pt x="814" y="945"/>
                </a:lnTo>
                <a:lnTo>
                  <a:pt x="803" y="960"/>
                </a:lnTo>
                <a:lnTo>
                  <a:pt x="795" y="973"/>
                </a:lnTo>
                <a:lnTo>
                  <a:pt x="795" y="973"/>
                </a:lnTo>
                <a:lnTo>
                  <a:pt x="788" y="988"/>
                </a:lnTo>
                <a:lnTo>
                  <a:pt x="783" y="1002"/>
                </a:lnTo>
                <a:lnTo>
                  <a:pt x="777" y="1017"/>
                </a:lnTo>
                <a:lnTo>
                  <a:pt x="773" y="1033"/>
                </a:lnTo>
                <a:lnTo>
                  <a:pt x="768" y="1070"/>
                </a:lnTo>
                <a:lnTo>
                  <a:pt x="766" y="1110"/>
                </a:lnTo>
                <a:lnTo>
                  <a:pt x="766" y="1110"/>
                </a:lnTo>
                <a:close/>
                <a:moveTo>
                  <a:pt x="344" y="1218"/>
                </a:moveTo>
                <a:lnTo>
                  <a:pt x="781" y="1218"/>
                </a:lnTo>
                <a:lnTo>
                  <a:pt x="781" y="1606"/>
                </a:lnTo>
                <a:lnTo>
                  <a:pt x="344" y="1606"/>
                </a:lnTo>
                <a:lnTo>
                  <a:pt x="344" y="1218"/>
                </a:lnTo>
                <a:close/>
              </a:path>
            </a:pathLst>
          </a:custGeom>
          <a:solidFill>
            <a:srgbClr val="666633"/>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s-ES"/>
          </a:p>
        </p:txBody>
      </p:sp>
      <p:sp>
        <p:nvSpPr>
          <p:cNvPr id="15" name="Forma libre 5" descr="Icono de pieza de puzle"/>
          <p:cNvSpPr>
            <a:spLocks/>
          </p:cNvSpPr>
          <p:nvPr/>
        </p:nvSpPr>
        <p:spPr bwMode="auto">
          <a:xfrm rot="2700000">
            <a:off x="11096196" y="1555565"/>
            <a:ext cx="618906" cy="838665"/>
          </a:xfrm>
          <a:custGeom>
            <a:avLst/>
            <a:gdLst/>
            <a:ahLst/>
            <a:cxnLst>
              <a:cxn ang="0">
                <a:pos x="1886" y="656"/>
              </a:cxn>
              <a:cxn ang="0">
                <a:pos x="1838" y="614"/>
              </a:cxn>
              <a:cxn ang="0">
                <a:pos x="1560" y="638"/>
              </a:cxn>
              <a:cxn ang="0">
                <a:pos x="1300" y="610"/>
              </a:cxn>
              <a:cxn ang="0">
                <a:pos x="1176" y="546"/>
              </a:cxn>
              <a:cxn ang="0">
                <a:pos x="1106" y="476"/>
              </a:cxn>
              <a:cxn ang="0">
                <a:pos x="1118" y="376"/>
              </a:cxn>
              <a:cxn ang="0">
                <a:pos x="1122" y="190"/>
              </a:cxn>
              <a:cxn ang="0">
                <a:pos x="1024" y="38"/>
              </a:cxn>
              <a:cxn ang="0">
                <a:pos x="912" y="0"/>
              </a:cxn>
              <a:cxn ang="0">
                <a:pos x="786" y="42"/>
              </a:cxn>
              <a:cxn ang="0">
                <a:pos x="724" y="168"/>
              </a:cxn>
              <a:cxn ang="0">
                <a:pos x="734" y="296"/>
              </a:cxn>
              <a:cxn ang="0">
                <a:pos x="756" y="446"/>
              </a:cxn>
              <a:cxn ang="0">
                <a:pos x="668" y="518"/>
              </a:cxn>
              <a:cxn ang="0">
                <a:pos x="574" y="536"/>
              </a:cxn>
              <a:cxn ang="0">
                <a:pos x="320" y="472"/>
              </a:cxn>
              <a:cxn ang="0">
                <a:pos x="84" y="422"/>
              </a:cxn>
              <a:cxn ang="0">
                <a:pos x="68" y="748"/>
              </a:cxn>
              <a:cxn ang="0">
                <a:pos x="114" y="932"/>
              </a:cxn>
              <a:cxn ang="0">
                <a:pos x="178" y="974"/>
              </a:cxn>
              <a:cxn ang="0">
                <a:pos x="274" y="938"/>
              </a:cxn>
              <a:cxn ang="0">
                <a:pos x="350" y="952"/>
              </a:cxn>
              <a:cxn ang="0">
                <a:pos x="412" y="1024"/>
              </a:cxn>
              <a:cxn ang="0">
                <a:pos x="424" y="1194"/>
              </a:cxn>
              <a:cxn ang="0">
                <a:pos x="386" y="1426"/>
              </a:cxn>
              <a:cxn ang="0">
                <a:pos x="322" y="1496"/>
              </a:cxn>
              <a:cxn ang="0">
                <a:pos x="206" y="1484"/>
              </a:cxn>
              <a:cxn ang="0">
                <a:pos x="72" y="1424"/>
              </a:cxn>
              <a:cxn ang="0">
                <a:pos x="14" y="1456"/>
              </a:cxn>
              <a:cxn ang="0">
                <a:pos x="0" y="1536"/>
              </a:cxn>
              <a:cxn ang="0">
                <a:pos x="60" y="1874"/>
              </a:cxn>
              <a:cxn ang="0">
                <a:pos x="162" y="2044"/>
              </a:cxn>
              <a:cxn ang="0">
                <a:pos x="530" y="2052"/>
              </a:cxn>
              <a:cxn ang="0">
                <a:pos x="690" y="2092"/>
              </a:cxn>
              <a:cxn ang="0">
                <a:pos x="700" y="2140"/>
              </a:cxn>
              <a:cxn ang="0">
                <a:pos x="658" y="2322"/>
              </a:cxn>
              <a:cxn ang="0">
                <a:pos x="644" y="2470"/>
              </a:cxn>
              <a:cxn ang="0">
                <a:pos x="730" y="2576"/>
              </a:cxn>
              <a:cxn ang="0">
                <a:pos x="900" y="2598"/>
              </a:cxn>
              <a:cxn ang="0">
                <a:pos x="1044" y="2520"/>
              </a:cxn>
              <a:cxn ang="0">
                <a:pos x="1070" y="2370"/>
              </a:cxn>
              <a:cxn ang="0">
                <a:pos x="1030" y="2206"/>
              </a:cxn>
              <a:cxn ang="0">
                <a:pos x="1016" y="2142"/>
              </a:cxn>
              <a:cxn ang="0">
                <a:pos x="1082" y="2076"/>
              </a:cxn>
              <a:cxn ang="0">
                <a:pos x="1432" y="2040"/>
              </a:cxn>
              <a:cxn ang="0">
                <a:pos x="1740" y="1830"/>
              </a:cxn>
              <a:cxn ang="0">
                <a:pos x="1722" y="1686"/>
              </a:cxn>
              <a:cxn ang="0">
                <a:pos x="1646" y="1654"/>
              </a:cxn>
              <a:cxn ang="0">
                <a:pos x="1500" y="1650"/>
              </a:cxn>
              <a:cxn ang="0">
                <a:pos x="1430" y="1584"/>
              </a:cxn>
              <a:cxn ang="0">
                <a:pos x="1400" y="1464"/>
              </a:cxn>
              <a:cxn ang="0">
                <a:pos x="1426" y="1278"/>
              </a:cxn>
              <a:cxn ang="0">
                <a:pos x="1476" y="1174"/>
              </a:cxn>
              <a:cxn ang="0">
                <a:pos x="1540" y="1156"/>
              </a:cxn>
              <a:cxn ang="0">
                <a:pos x="1698" y="1236"/>
              </a:cxn>
              <a:cxn ang="0">
                <a:pos x="1776" y="1252"/>
              </a:cxn>
              <a:cxn ang="0">
                <a:pos x="1854" y="1176"/>
              </a:cxn>
              <a:cxn ang="0">
                <a:pos x="1906" y="990"/>
              </a:cxn>
            </a:cxnLst>
            <a:rect l="0" t="0" r="r" b="b"/>
            <a:pathLst>
              <a:path w="1912" h="2600">
                <a:moveTo>
                  <a:pt x="1912" y="880"/>
                </a:moveTo>
                <a:lnTo>
                  <a:pt x="1912" y="880"/>
                </a:lnTo>
                <a:lnTo>
                  <a:pt x="1904" y="786"/>
                </a:lnTo>
                <a:lnTo>
                  <a:pt x="1900" y="738"/>
                </a:lnTo>
                <a:lnTo>
                  <a:pt x="1894" y="694"/>
                </a:lnTo>
                <a:lnTo>
                  <a:pt x="1886" y="656"/>
                </a:lnTo>
                <a:lnTo>
                  <a:pt x="1880" y="640"/>
                </a:lnTo>
                <a:lnTo>
                  <a:pt x="1874" y="628"/>
                </a:lnTo>
                <a:lnTo>
                  <a:pt x="1868" y="620"/>
                </a:lnTo>
                <a:lnTo>
                  <a:pt x="1858" y="614"/>
                </a:lnTo>
                <a:lnTo>
                  <a:pt x="1850" y="612"/>
                </a:lnTo>
                <a:lnTo>
                  <a:pt x="1838" y="614"/>
                </a:lnTo>
                <a:lnTo>
                  <a:pt x="1838" y="614"/>
                </a:lnTo>
                <a:lnTo>
                  <a:pt x="1822" y="620"/>
                </a:lnTo>
                <a:lnTo>
                  <a:pt x="1800" y="624"/>
                </a:lnTo>
                <a:lnTo>
                  <a:pt x="1736" y="632"/>
                </a:lnTo>
                <a:lnTo>
                  <a:pt x="1652" y="636"/>
                </a:lnTo>
                <a:lnTo>
                  <a:pt x="1560" y="638"/>
                </a:lnTo>
                <a:lnTo>
                  <a:pt x="1512" y="636"/>
                </a:lnTo>
                <a:lnTo>
                  <a:pt x="1464" y="634"/>
                </a:lnTo>
                <a:lnTo>
                  <a:pt x="1420" y="630"/>
                </a:lnTo>
                <a:lnTo>
                  <a:pt x="1376" y="626"/>
                </a:lnTo>
                <a:lnTo>
                  <a:pt x="1336" y="618"/>
                </a:lnTo>
                <a:lnTo>
                  <a:pt x="1300" y="610"/>
                </a:lnTo>
                <a:lnTo>
                  <a:pt x="1270" y="600"/>
                </a:lnTo>
                <a:lnTo>
                  <a:pt x="1258" y="594"/>
                </a:lnTo>
                <a:lnTo>
                  <a:pt x="1248" y="588"/>
                </a:lnTo>
                <a:lnTo>
                  <a:pt x="1248" y="588"/>
                </a:lnTo>
                <a:lnTo>
                  <a:pt x="1210" y="564"/>
                </a:lnTo>
                <a:lnTo>
                  <a:pt x="1176" y="546"/>
                </a:lnTo>
                <a:lnTo>
                  <a:pt x="1146" y="530"/>
                </a:lnTo>
                <a:lnTo>
                  <a:pt x="1134" y="520"/>
                </a:lnTo>
                <a:lnTo>
                  <a:pt x="1124" y="512"/>
                </a:lnTo>
                <a:lnTo>
                  <a:pt x="1116" y="502"/>
                </a:lnTo>
                <a:lnTo>
                  <a:pt x="1110" y="490"/>
                </a:lnTo>
                <a:lnTo>
                  <a:pt x="1106" y="476"/>
                </a:lnTo>
                <a:lnTo>
                  <a:pt x="1102" y="462"/>
                </a:lnTo>
                <a:lnTo>
                  <a:pt x="1104" y="444"/>
                </a:lnTo>
                <a:lnTo>
                  <a:pt x="1106" y="424"/>
                </a:lnTo>
                <a:lnTo>
                  <a:pt x="1110" y="402"/>
                </a:lnTo>
                <a:lnTo>
                  <a:pt x="1118" y="376"/>
                </a:lnTo>
                <a:lnTo>
                  <a:pt x="1118" y="376"/>
                </a:lnTo>
                <a:lnTo>
                  <a:pt x="1126" y="346"/>
                </a:lnTo>
                <a:lnTo>
                  <a:pt x="1132" y="316"/>
                </a:lnTo>
                <a:lnTo>
                  <a:pt x="1134" y="284"/>
                </a:lnTo>
                <a:lnTo>
                  <a:pt x="1132" y="254"/>
                </a:lnTo>
                <a:lnTo>
                  <a:pt x="1128" y="222"/>
                </a:lnTo>
                <a:lnTo>
                  <a:pt x="1122" y="190"/>
                </a:lnTo>
                <a:lnTo>
                  <a:pt x="1112" y="160"/>
                </a:lnTo>
                <a:lnTo>
                  <a:pt x="1100" y="132"/>
                </a:lnTo>
                <a:lnTo>
                  <a:pt x="1084" y="104"/>
                </a:lnTo>
                <a:lnTo>
                  <a:pt x="1068" y="80"/>
                </a:lnTo>
                <a:lnTo>
                  <a:pt x="1048" y="58"/>
                </a:lnTo>
                <a:lnTo>
                  <a:pt x="1024" y="38"/>
                </a:lnTo>
                <a:lnTo>
                  <a:pt x="1000" y="22"/>
                </a:lnTo>
                <a:lnTo>
                  <a:pt x="974" y="10"/>
                </a:lnTo>
                <a:lnTo>
                  <a:pt x="958" y="6"/>
                </a:lnTo>
                <a:lnTo>
                  <a:pt x="944" y="4"/>
                </a:lnTo>
                <a:lnTo>
                  <a:pt x="928" y="2"/>
                </a:lnTo>
                <a:lnTo>
                  <a:pt x="912" y="0"/>
                </a:lnTo>
                <a:lnTo>
                  <a:pt x="912" y="0"/>
                </a:lnTo>
                <a:lnTo>
                  <a:pt x="882" y="2"/>
                </a:lnTo>
                <a:lnTo>
                  <a:pt x="854" y="8"/>
                </a:lnTo>
                <a:lnTo>
                  <a:pt x="828" y="16"/>
                </a:lnTo>
                <a:lnTo>
                  <a:pt x="806" y="28"/>
                </a:lnTo>
                <a:lnTo>
                  <a:pt x="786" y="42"/>
                </a:lnTo>
                <a:lnTo>
                  <a:pt x="770" y="58"/>
                </a:lnTo>
                <a:lnTo>
                  <a:pt x="756" y="78"/>
                </a:lnTo>
                <a:lnTo>
                  <a:pt x="744" y="98"/>
                </a:lnTo>
                <a:lnTo>
                  <a:pt x="734" y="120"/>
                </a:lnTo>
                <a:lnTo>
                  <a:pt x="728" y="144"/>
                </a:lnTo>
                <a:lnTo>
                  <a:pt x="724" y="168"/>
                </a:lnTo>
                <a:lnTo>
                  <a:pt x="722" y="194"/>
                </a:lnTo>
                <a:lnTo>
                  <a:pt x="722" y="218"/>
                </a:lnTo>
                <a:lnTo>
                  <a:pt x="724" y="244"/>
                </a:lnTo>
                <a:lnTo>
                  <a:pt x="728" y="270"/>
                </a:lnTo>
                <a:lnTo>
                  <a:pt x="734" y="296"/>
                </a:lnTo>
                <a:lnTo>
                  <a:pt x="734" y="296"/>
                </a:lnTo>
                <a:lnTo>
                  <a:pt x="758" y="374"/>
                </a:lnTo>
                <a:lnTo>
                  <a:pt x="764" y="402"/>
                </a:lnTo>
                <a:lnTo>
                  <a:pt x="764" y="416"/>
                </a:lnTo>
                <a:lnTo>
                  <a:pt x="764" y="426"/>
                </a:lnTo>
                <a:lnTo>
                  <a:pt x="760" y="436"/>
                </a:lnTo>
                <a:lnTo>
                  <a:pt x="756" y="446"/>
                </a:lnTo>
                <a:lnTo>
                  <a:pt x="748" y="458"/>
                </a:lnTo>
                <a:lnTo>
                  <a:pt x="738" y="468"/>
                </a:lnTo>
                <a:lnTo>
                  <a:pt x="724" y="478"/>
                </a:lnTo>
                <a:lnTo>
                  <a:pt x="708" y="490"/>
                </a:lnTo>
                <a:lnTo>
                  <a:pt x="668" y="518"/>
                </a:lnTo>
                <a:lnTo>
                  <a:pt x="668" y="518"/>
                </a:lnTo>
                <a:lnTo>
                  <a:pt x="654" y="524"/>
                </a:lnTo>
                <a:lnTo>
                  <a:pt x="640" y="528"/>
                </a:lnTo>
                <a:lnTo>
                  <a:pt x="626" y="532"/>
                </a:lnTo>
                <a:lnTo>
                  <a:pt x="610" y="536"/>
                </a:lnTo>
                <a:lnTo>
                  <a:pt x="592" y="536"/>
                </a:lnTo>
                <a:lnTo>
                  <a:pt x="574" y="536"/>
                </a:lnTo>
                <a:lnTo>
                  <a:pt x="536" y="534"/>
                </a:lnTo>
                <a:lnTo>
                  <a:pt x="494" y="526"/>
                </a:lnTo>
                <a:lnTo>
                  <a:pt x="452" y="516"/>
                </a:lnTo>
                <a:lnTo>
                  <a:pt x="408" y="504"/>
                </a:lnTo>
                <a:lnTo>
                  <a:pt x="364" y="488"/>
                </a:lnTo>
                <a:lnTo>
                  <a:pt x="320" y="472"/>
                </a:lnTo>
                <a:lnTo>
                  <a:pt x="278" y="454"/>
                </a:lnTo>
                <a:lnTo>
                  <a:pt x="202" y="420"/>
                </a:lnTo>
                <a:lnTo>
                  <a:pt x="140" y="388"/>
                </a:lnTo>
                <a:lnTo>
                  <a:pt x="98" y="366"/>
                </a:lnTo>
                <a:lnTo>
                  <a:pt x="98" y="366"/>
                </a:lnTo>
                <a:lnTo>
                  <a:pt x="84" y="422"/>
                </a:lnTo>
                <a:lnTo>
                  <a:pt x="72" y="472"/>
                </a:lnTo>
                <a:lnTo>
                  <a:pt x="64" y="518"/>
                </a:lnTo>
                <a:lnTo>
                  <a:pt x="60" y="566"/>
                </a:lnTo>
                <a:lnTo>
                  <a:pt x="58" y="620"/>
                </a:lnTo>
                <a:lnTo>
                  <a:pt x="62" y="678"/>
                </a:lnTo>
                <a:lnTo>
                  <a:pt x="68" y="748"/>
                </a:lnTo>
                <a:lnTo>
                  <a:pt x="80" y="832"/>
                </a:lnTo>
                <a:lnTo>
                  <a:pt x="80" y="832"/>
                </a:lnTo>
                <a:lnTo>
                  <a:pt x="90" y="874"/>
                </a:lnTo>
                <a:lnTo>
                  <a:pt x="100" y="906"/>
                </a:lnTo>
                <a:lnTo>
                  <a:pt x="106" y="920"/>
                </a:lnTo>
                <a:lnTo>
                  <a:pt x="114" y="932"/>
                </a:lnTo>
                <a:lnTo>
                  <a:pt x="120" y="942"/>
                </a:lnTo>
                <a:lnTo>
                  <a:pt x="128" y="950"/>
                </a:lnTo>
                <a:lnTo>
                  <a:pt x="136" y="958"/>
                </a:lnTo>
                <a:lnTo>
                  <a:pt x="144" y="962"/>
                </a:lnTo>
                <a:lnTo>
                  <a:pt x="162" y="970"/>
                </a:lnTo>
                <a:lnTo>
                  <a:pt x="178" y="974"/>
                </a:lnTo>
                <a:lnTo>
                  <a:pt x="196" y="974"/>
                </a:lnTo>
                <a:lnTo>
                  <a:pt x="212" y="970"/>
                </a:lnTo>
                <a:lnTo>
                  <a:pt x="228" y="964"/>
                </a:lnTo>
                <a:lnTo>
                  <a:pt x="242" y="958"/>
                </a:lnTo>
                <a:lnTo>
                  <a:pt x="256" y="950"/>
                </a:lnTo>
                <a:lnTo>
                  <a:pt x="274" y="938"/>
                </a:lnTo>
                <a:lnTo>
                  <a:pt x="280" y="932"/>
                </a:lnTo>
                <a:lnTo>
                  <a:pt x="280" y="932"/>
                </a:lnTo>
                <a:lnTo>
                  <a:pt x="302" y="934"/>
                </a:lnTo>
                <a:lnTo>
                  <a:pt x="320" y="938"/>
                </a:lnTo>
                <a:lnTo>
                  <a:pt x="336" y="944"/>
                </a:lnTo>
                <a:lnTo>
                  <a:pt x="350" y="952"/>
                </a:lnTo>
                <a:lnTo>
                  <a:pt x="362" y="960"/>
                </a:lnTo>
                <a:lnTo>
                  <a:pt x="374" y="970"/>
                </a:lnTo>
                <a:lnTo>
                  <a:pt x="384" y="978"/>
                </a:lnTo>
                <a:lnTo>
                  <a:pt x="392" y="988"/>
                </a:lnTo>
                <a:lnTo>
                  <a:pt x="404" y="1008"/>
                </a:lnTo>
                <a:lnTo>
                  <a:pt x="412" y="1024"/>
                </a:lnTo>
                <a:lnTo>
                  <a:pt x="416" y="1040"/>
                </a:lnTo>
                <a:lnTo>
                  <a:pt x="416" y="1040"/>
                </a:lnTo>
                <a:lnTo>
                  <a:pt x="418" y="1060"/>
                </a:lnTo>
                <a:lnTo>
                  <a:pt x="422" y="1116"/>
                </a:lnTo>
                <a:lnTo>
                  <a:pt x="424" y="1154"/>
                </a:lnTo>
                <a:lnTo>
                  <a:pt x="424" y="1194"/>
                </a:lnTo>
                <a:lnTo>
                  <a:pt x="422" y="1238"/>
                </a:lnTo>
                <a:lnTo>
                  <a:pt x="418" y="1282"/>
                </a:lnTo>
                <a:lnTo>
                  <a:pt x="414" y="1328"/>
                </a:lnTo>
                <a:lnTo>
                  <a:pt x="406" y="1370"/>
                </a:lnTo>
                <a:lnTo>
                  <a:pt x="394" y="1408"/>
                </a:lnTo>
                <a:lnTo>
                  <a:pt x="386" y="1426"/>
                </a:lnTo>
                <a:lnTo>
                  <a:pt x="378" y="1442"/>
                </a:lnTo>
                <a:lnTo>
                  <a:pt x="370" y="1458"/>
                </a:lnTo>
                <a:lnTo>
                  <a:pt x="360" y="1470"/>
                </a:lnTo>
                <a:lnTo>
                  <a:pt x="348" y="1482"/>
                </a:lnTo>
                <a:lnTo>
                  <a:pt x="334" y="1490"/>
                </a:lnTo>
                <a:lnTo>
                  <a:pt x="322" y="1496"/>
                </a:lnTo>
                <a:lnTo>
                  <a:pt x="306" y="1500"/>
                </a:lnTo>
                <a:lnTo>
                  <a:pt x="290" y="1502"/>
                </a:lnTo>
                <a:lnTo>
                  <a:pt x="272" y="1500"/>
                </a:lnTo>
                <a:lnTo>
                  <a:pt x="272" y="1500"/>
                </a:lnTo>
                <a:lnTo>
                  <a:pt x="236" y="1492"/>
                </a:lnTo>
                <a:lnTo>
                  <a:pt x="206" y="1484"/>
                </a:lnTo>
                <a:lnTo>
                  <a:pt x="178" y="1476"/>
                </a:lnTo>
                <a:lnTo>
                  <a:pt x="156" y="1466"/>
                </a:lnTo>
                <a:lnTo>
                  <a:pt x="120" y="1450"/>
                </a:lnTo>
                <a:lnTo>
                  <a:pt x="92" y="1434"/>
                </a:lnTo>
                <a:lnTo>
                  <a:pt x="82" y="1428"/>
                </a:lnTo>
                <a:lnTo>
                  <a:pt x="72" y="1424"/>
                </a:lnTo>
                <a:lnTo>
                  <a:pt x="62" y="1424"/>
                </a:lnTo>
                <a:lnTo>
                  <a:pt x="54" y="1424"/>
                </a:lnTo>
                <a:lnTo>
                  <a:pt x="46" y="1426"/>
                </a:lnTo>
                <a:lnTo>
                  <a:pt x="36" y="1432"/>
                </a:lnTo>
                <a:lnTo>
                  <a:pt x="26" y="1442"/>
                </a:lnTo>
                <a:lnTo>
                  <a:pt x="14" y="1456"/>
                </a:lnTo>
                <a:lnTo>
                  <a:pt x="14" y="1456"/>
                </a:lnTo>
                <a:lnTo>
                  <a:pt x="10" y="1464"/>
                </a:lnTo>
                <a:lnTo>
                  <a:pt x="6" y="1474"/>
                </a:lnTo>
                <a:lnTo>
                  <a:pt x="2" y="1488"/>
                </a:lnTo>
                <a:lnTo>
                  <a:pt x="2" y="1502"/>
                </a:lnTo>
                <a:lnTo>
                  <a:pt x="0" y="1536"/>
                </a:lnTo>
                <a:lnTo>
                  <a:pt x="4" y="1578"/>
                </a:lnTo>
                <a:lnTo>
                  <a:pt x="8" y="1624"/>
                </a:lnTo>
                <a:lnTo>
                  <a:pt x="16" y="1674"/>
                </a:lnTo>
                <a:lnTo>
                  <a:pt x="26" y="1724"/>
                </a:lnTo>
                <a:lnTo>
                  <a:pt x="38" y="1776"/>
                </a:lnTo>
                <a:lnTo>
                  <a:pt x="60" y="1874"/>
                </a:lnTo>
                <a:lnTo>
                  <a:pt x="82" y="1960"/>
                </a:lnTo>
                <a:lnTo>
                  <a:pt x="106" y="2040"/>
                </a:lnTo>
                <a:lnTo>
                  <a:pt x="116" y="2040"/>
                </a:lnTo>
                <a:lnTo>
                  <a:pt x="116" y="2040"/>
                </a:lnTo>
                <a:lnTo>
                  <a:pt x="134" y="2044"/>
                </a:lnTo>
                <a:lnTo>
                  <a:pt x="162" y="2044"/>
                </a:lnTo>
                <a:lnTo>
                  <a:pt x="246" y="2044"/>
                </a:lnTo>
                <a:lnTo>
                  <a:pt x="354" y="2042"/>
                </a:lnTo>
                <a:lnTo>
                  <a:pt x="414" y="2044"/>
                </a:lnTo>
                <a:lnTo>
                  <a:pt x="474" y="2048"/>
                </a:lnTo>
                <a:lnTo>
                  <a:pt x="474" y="2048"/>
                </a:lnTo>
                <a:lnTo>
                  <a:pt x="530" y="2052"/>
                </a:lnTo>
                <a:lnTo>
                  <a:pt x="576" y="2056"/>
                </a:lnTo>
                <a:lnTo>
                  <a:pt x="614" y="2062"/>
                </a:lnTo>
                <a:lnTo>
                  <a:pt x="646" y="2068"/>
                </a:lnTo>
                <a:lnTo>
                  <a:pt x="668" y="2076"/>
                </a:lnTo>
                <a:lnTo>
                  <a:pt x="684" y="2086"/>
                </a:lnTo>
                <a:lnTo>
                  <a:pt x="690" y="2092"/>
                </a:lnTo>
                <a:lnTo>
                  <a:pt x="696" y="2098"/>
                </a:lnTo>
                <a:lnTo>
                  <a:pt x="698" y="2104"/>
                </a:lnTo>
                <a:lnTo>
                  <a:pt x="700" y="2110"/>
                </a:lnTo>
                <a:lnTo>
                  <a:pt x="700" y="2110"/>
                </a:lnTo>
                <a:lnTo>
                  <a:pt x="700" y="2124"/>
                </a:lnTo>
                <a:lnTo>
                  <a:pt x="700" y="2140"/>
                </a:lnTo>
                <a:lnTo>
                  <a:pt x="696" y="2164"/>
                </a:lnTo>
                <a:lnTo>
                  <a:pt x="692" y="2194"/>
                </a:lnTo>
                <a:lnTo>
                  <a:pt x="684" y="2230"/>
                </a:lnTo>
                <a:lnTo>
                  <a:pt x="674" y="2272"/>
                </a:lnTo>
                <a:lnTo>
                  <a:pt x="658" y="2322"/>
                </a:lnTo>
                <a:lnTo>
                  <a:pt x="658" y="2322"/>
                </a:lnTo>
                <a:lnTo>
                  <a:pt x="650" y="2348"/>
                </a:lnTo>
                <a:lnTo>
                  <a:pt x="644" y="2372"/>
                </a:lnTo>
                <a:lnTo>
                  <a:pt x="640" y="2398"/>
                </a:lnTo>
                <a:lnTo>
                  <a:pt x="638" y="2424"/>
                </a:lnTo>
                <a:lnTo>
                  <a:pt x="640" y="2448"/>
                </a:lnTo>
                <a:lnTo>
                  <a:pt x="644" y="2470"/>
                </a:lnTo>
                <a:lnTo>
                  <a:pt x="650" y="2492"/>
                </a:lnTo>
                <a:lnTo>
                  <a:pt x="658" y="2512"/>
                </a:lnTo>
                <a:lnTo>
                  <a:pt x="672" y="2530"/>
                </a:lnTo>
                <a:lnTo>
                  <a:pt x="688" y="2548"/>
                </a:lnTo>
                <a:lnTo>
                  <a:pt x="706" y="2562"/>
                </a:lnTo>
                <a:lnTo>
                  <a:pt x="730" y="2576"/>
                </a:lnTo>
                <a:lnTo>
                  <a:pt x="756" y="2586"/>
                </a:lnTo>
                <a:lnTo>
                  <a:pt x="786" y="2594"/>
                </a:lnTo>
                <a:lnTo>
                  <a:pt x="822" y="2598"/>
                </a:lnTo>
                <a:lnTo>
                  <a:pt x="860" y="2600"/>
                </a:lnTo>
                <a:lnTo>
                  <a:pt x="860" y="2600"/>
                </a:lnTo>
                <a:lnTo>
                  <a:pt x="900" y="2598"/>
                </a:lnTo>
                <a:lnTo>
                  <a:pt x="934" y="2592"/>
                </a:lnTo>
                <a:lnTo>
                  <a:pt x="964" y="2584"/>
                </a:lnTo>
                <a:lnTo>
                  <a:pt x="988" y="2572"/>
                </a:lnTo>
                <a:lnTo>
                  <a:pt x="1010" y="2556"/>
                </a:lnTo>
                <a:lnTo>
                  <a:pt x="1028" y="2538"/>
                </a:lnTo>
                <a:lnTo>
                  <a:pt x="1044" y="2520"/>
                </a:lnTo>
                <a:lnTo>
                  <a:pt x="1054" y="2498"/>
                </a:lnTo>
                <a:lnTo>
                  <a:pt x="1062" y="2474"/>
                </a:lnTo>
                <a:lnTo>
                  <a:pt x="1068" y="2450"/>
                </a:lnTo>
                <a:lnTo>
                  <a:pt x="1070" y="2424"/>
                </a:lnTo>
                <a:lnTo>
                  <a:pt x="1072" y="2396"/>
                </a:lnTo>
                <a:lnTo>
                  <a:pt x="1070" y="2370"/>
                </a:lnTo>
                <a:lnTo>
                  <a:pt x="1066" y="2342"/>
                </a:lnTo>
                <a:lnTo>
                  <a:pt x="1062" y="2314"/>
                </a:lnTo>
                <a:lnTo>
                  <a:pt x="1056" y="2286"/>
                </a:lnTo>
                <a:lnTo>
                  <a:pt x="1056" y="2286"/>
                </a:lnTo>
                <a:lnTo>
                  <a:pt x="1042" y="2240"/>
                </a:lnTo>
                <a:lnTo>
                  <a:pt x="1030" y="2206"/>
                </a:lnTo>
                <a:lnTo>
                  <a:pt x="1020" y="2184"/>
                </a:lnTo>
                <a:lnTo>
                  <a:pt x="1014" y="2168"/>
                </a:lnTo>
                <a:lnTo>
                  <a:pt x="1014" y="2162"/>
                </a:lnTo>
                <a:lnTo>
                  <a:pt x="1012" y="2156"/>
                </a:lnTo>
                <a:lnTo>
                  <a:pt x="1014" y="2150"/>
                </a:lnTo>
                <a:lnTo>
                  <a:pt x="1016" y="2142"/>
                </a:lnTo>
                <a:lnTo>
                  <a:pt x="1028" y="2124"/>
                </a:lnTo>
                <a:lnTo>
                  <a:pt x="1046" y="2098"/>
                </a:lnTo>
                <a:lnTo>
                  <a:pt x="1046" y="2098"/>
                </a:lnTo>
                <a:lnTo>
                  <a:pt x="1054" y="2090"/>
                </a:lnTo>
                <a:lnTo>
                  <a:pt x="1066" y="2082"/>
                </a:lnTo>
                <a:lnTo>
                  <a:pt x="1082" y="2076"/>
                </a:lnTo>
                <a:lnTo>
                  <a:pt x="1102" y="2070"/>
                </a:lnTo>
                <a:lnTo>
                  <a:pt x="1148" y="2062"/>
                </a:lnTo>
                <a:lnTo>
                  <a:pt x="1202" y="2056"/>
                </a:lnTo>
                <a:lnTo>
                  <a:pt x="1262" y="2050"/>
                </a:lnTo>
                <a:lnTo>
                  <a:pt x="1322" y="2046"/>
                </a:lnTo>
                <a:lnTo>
                  <a:pt x="1432" y="2040"/>
                </a:lnTo>
                <a:lnTo>
                  <a:pt x="1732" y="2040"/>
                </a:lnTo>
                <a:lnTo>
                  <a:pt x="1732" y="2040"/>
                </a:lnTo>
                <a:lnTo>
                  <a:pt x="1736" y="1994"/>
                </a:lnTo>
                <a:lnTo>
                  <a:pt x="1738" y="1946"/>
                </a:lnTo>
                <a:lnTo>
                  <a:pt x="1740" y="1890"/>
                </a:lnTo>
                <a:lnTo>
                  <a:pt x="1740" y="1830"/>
                </a:lnTo>
                <a:lnTo>
                  <a:pt x="1738" y="1772"/>
                </a:lnTo>
                <a:lnTo>
                  <a:pt x="1734" y="1744"/>
                </a:lnTo>
                <a:lnTo>
                  <a:pt x="1732" y="1722"/>
                </a:lnTo>
                <a:lnTo>
                  <a:pt x="1726" y="1702"/>
                </a:lnTo>
                <a:lnTo>
                  <a:pt x="1722" y="1686"/>
                </a:lnTo>
                <a:lnTo>
                  <a:pt x="1722" y="1686"/>
                </a:lnTo>
                <a:lnTo>
                  <a:pt x="1714" y="1674"/>
                </a:lnTo>
                <a:lnTo>
                  <a:pt x="1704" y="1666"/>
                </a:lnTo>
                <a:lnTo>
                  <a:pt x="1692" y="1660"/>
                </a:lnTo>
                <a:lnTo>
                  <a:pt x="1678" y="1656"/>
                </a:lnTo>
                <a:lnTo>
                  <a:pt x="1662" y="1654"/>
                </a:lnTo>
                <a:lnTo>
                  <a:pt x="1646" y="1654"/>
                </a:lnTo>
                <a:lnTo>
                  <a:pt x="1610" y="1656"/>
                </a:lnTo>
                <a:lnTo>
                  <a:pt x="1572" y="1658"/>
                </a:lnTo>
                <a:lnTo>
                  <a:pt x="1552" y="1658"/>
                </a:lnTo>
                <a:lnTo>
                  <a:pt x="1534" y="1658"/>
                </a:lnTo>
                <a:lnTo>
                  <a:pt x="1516" y="1654"/>
                </a:lnTo>
                <a:lnTo>
                  <a:pt x="1500" y="1650"/>
                </a:lnTo>
                <a:lnTo>
                  <a:pt x="1484" y="1642"/>
                </a:lnTo>
                <a:lnTo>
                  <a:pt x="1470" y="1632"/>
                </a:lnTo>
                <a:lnTo>
                  <a:pt x="1470" y="1632"/>
                </a:lnTo>
                <a:lnTo>
                  <a:pt x="1454" y="1618"/>
                </a:lnTo>
                <a:lnTo>
                  <a:pt x="1438" y="1596"/>
                </a:lnTo>
                <a:lnTo>
                  <a:pt x="1430" y="1584"/>
                </a:lnTo>
                <a:lnTo>
                  <a:pt x="1422" y="1570"/>
                </a:lnTo>
                <a:lnTo>
                  <a:pt x="1416" y="1554"/>
                </a:lnTo>
                <a:lnTo>
                  <a:pt x="1410" y="1534"/>
                </a:lnTo>
                <a:lnTo>
                  <a:pt x="1406" y="1514"/>
                </a:lnTo>
                <a:lnTo>
                  <a:pt x="1402" y="1490"/>
                </a:lnTo>
                <a:lnTo>
                  <a:pt x="1400" y="1464"/>
                </a:lnTo>
                <a:lnTo>
                  <a:pt x="1402" y="1434"/>
                </a:lnTo>
                <a:lnTo>
                  <a:pt x="1404" y="1400"/>
                </a:lnTo>
                <a:lnTo>
                  <a:pt x="1408" y="1364"/>
                </a:lnTo>
                <a:lnTo>
                  <a:pt x="1416" y="1324"/>
                </a:lnTo>
                <a:lnTo>
                  <a:pt x="1426" y="1278"/>
                </a:lnTo>
                <a:lnTo>
                  <a:pt x="1426" y="1278"/>
                </a:lnTo>
                <a:lnTo>
                  <a:pt x="1438" y="1238"/>
                </a:lnTo>
                <a:lnTo>
                  <a:pt x="1444" y="1220"/>
                </a:lnTo>
                <a:lnTo>
                  <a:pt x="1452" y="1206"/>
                </a:lnTo>
                <a:lnTo>
                  <a:pt x="1460" y="1192"/>
                </a:lnTo>
                <a:lnTo>
                  <a:pt x="1468" y="1182"/>
                </a:lnTo>
                <a:lnTo>
                  <a:pt x="1476" y="1174"/>
                </a:lnTo>
                <a:lnTo>
                  <a:pt x="1484" y="1166"/>
                </a:lnTo>
                <a:lnTo>
                  <a:pt x="1492" y="1160"/>
                </a:lnTo>
                <a:lnTo>
                  <a:pt x="1502" y="1158"/>
                </a:lnTo>
                <a:lnTo>
                  <a:pt x="1512" y="1156"/>
                </a:lnTo>
                <a:lnTo>
                  <a:pt x="1520" y="1154"/>
                </a:lnTo>
                <a:lnTo>
                  <a:pt x="1540" y="1156"/>
                </a:lnTo>
                <a:lnTo>
                  <a:pt x="1562" y="1162"/>
                </a:lnTo>
                <a:lnTo>
                  <a:pt x="1584" y="1172"/>
                </a:lnTo>
                <a:lnTo>
                  <a:pt x="1606" y="1184"/>
                </a:lnTo>
                <a:lnTo>
                  <a:pt x="1650" y="1210"/>
                </a:lnTo>
                <a:lnTo>
                  <a:pt x="1674" y="1224"/>
                </a:lnTo>
                <a:lnTo>
                  <a:pt x="1698" y="1236"/>
                </a:lnTo>
                <a:lnTo>
                  <a:pt x="1720" y="1246"/>
                </a:lnTo>
                <a:lnTo>
                  <a:pt x="1744" y="1252"/>
                </a:lnTo>
                <a:lnTo>
                  <a:pt x="1744" y="1252"/>
                </a:lnTo>
                <a:lnTo>
                  <a:pt x="1756" y="1254"/>
                </a:lnTo>
                <a:lnTo>
                  <a:pt x="1766" y="1254"/>
                </a:lnTo>
                <a:lnTo>
                  <a:pt x="1776" y="1252"/>
                </a:lnTo>
                <a:lnTo>
                  <a:pt x="1786" y="1248"/>
                </a:lnTo>
                <a:lnTo>
                  <a:pt x="1796" y="1244"/>
                </a:lnTo>
                <a:lnTo>
                  <a:pt x="1806" y="1238"/>
                </a:lnTo>
                <a:lnTo>
                  <a:pt x="1824" y="1222"/>
                </a:lnTo>
                <a:lnTo>
                  <a:pt x="1840" y="1200"/>
                </a:lnTo>
                <a:lnTo>
                  <a:pt x="1854" y="1176"/>
                </a:lnTo>
                <a:lnTo>
                  <a:pt x="1866" y="1148"/>
                </a:lnTo>
                <a:lnTo>
                  <a:pt x="1878" y="1120"/>
                </a:lnTo>
                <a:lnTo>
                  <a:pt x="1888" y="1088"/>
                </a:lnTo>
                <a:lnTo>
                  <a:pt x="1896" y="1056"/>
                </a:lnTo>
                <a:lnTo>
                  <a:pt x="1902" y="1022"/>
                </a:lnTo>
                <a:lnTo>
                  <a:pt x="1906" y="990"/>
                </a:lnTo>
                <a:lnTo>
                  <a:pt x="1910" y="960"/>
                </a:lnTo>
                <a:lnTo>
                  <a:pt x="1912" y="930"/>
                </a:lnTo>
                <a:lnTo>
                  <a:pt x="1912" y="904"/>
                </a:lnTo>
                <a:lnTo>
                  <a:pt x="1912" y="880"/>
                </a:lnTo>
                <a:lnTo>
                  <a:pt x="1912" y="880"/>
                </a:lnTo>
                <a:close/>
              </a:path>
            </a:pathLst>
          </a:custGeom>
          <a:solidFill>
            <a:schemeClr val="accent5">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100" b="1"/>
          </a:p>
        </p:txBody>
      </p:sp>
      <p:grpSp>
        <p:nvGrpSpPr>
          <p:cNvPr id="12" name="Grupo 54" descr="Icono de gráfico"/>
          <p:cNvGrpSpPr/>
          <p:nvPr/>
        </p:nvGrpSpPr>
        <p:grpSpPr>
          <a:xfrm>
            <a:off x="8903425" y="1695273"/>
            <a:ext cx="714967" cy="609858"/>
            <a:chOff x="1490663" y="846138"/>
            <a:chExt cx="381000" cy="323850"/>
          </a:xfrm>
          <a:solidFill>
            <a:schemeClr val="accent5">
              <a:lumMod val="50000"/>
            </a:schemeClr>
          </a:solidFill>
        </p:grpSpPr>
        <p:sp>
          <p:nvSpPr>
            <p:cNvPr id="7" name="Forma libre 23"/>
            <p:cNvSpPr>
              <a:spLocks/>
            </p:cNvSpPr>
            <p:nvPr/>
          </p:nvSpPr>
          <p:spPr bwMode="auto">
            <a:xfrm>
              <a:off x="1490663" y="942975"/>
              <a:ext cx="381000" cy="227013"/>
            </a:xfrm>
            <a:custGeom>
              <a:avLst/>
              <a:gdLst/>
              <a:ahLst/>
              <a:cxnLst>
                <a:cxn ang="0">
                  <a:pos x="721" y="429"/>
                </a:cxn>
                <a:cxn ang="0">
                  <a:pos x="721" y="429"/>
                </a:cxn>
                <a:cxn ang="0">
                  <a:pos x="0" y="429"/>
                </a:cxn>
                <a:cxn ang="0">
                  <a:pos x="0" y="429"/>
                </a:cxn>
                <a:cxn ang="0">
                  <a:pos x="0" y="0"/>
                </a:cxn>
                <a:cxn ang="0">
                  <a:pos x="23" y="0"/>
                </a:cxn>
                <a:cxn ang="0">
                  <a:pos x="23" y="0"/>
                </a:cxn>
                <a:cxn ang="0">
                  <a:pos x="23" y="405"/>
                </a:cxn>
                <a:cxn ang="0">
                  <a:pos x="721" y="405"/>
                </a:cxn>
                <a:cxn ang="0">
                  <a:pos x="721" y="429"/>
                </a:cxn>
              </a:cxnLst>
              <a:rect l="0" t="0" r="r" b="b"/>
              <a:pathLst>
                <a:path w="721" h="429">
                  <a:moveTo>
                    <a:pt x="721" y="429"/>
                  </a:moveTo>
                  <a:lnTo>
                    <a:pt x="721" y="429"/>
                  </a:lnTo>
                  <a:lnTo>
                    <a:pt x="0" y="429"/>
                  </a:lnTo>
                  <a:lnTo>
                    <a:pt x="0" y="429"/>
                  </a:lnTo>
                  <a:lnTo>
                    <a:pt x="0" y="0"/>
                  </a:lnTo>
                  <a:lnTo>
                    <a:pt x="23" y="0"/>
                  </a:lnTo>
                  <a:lnTo>
                    <a:pt x="23" y="0"/>
                  </a:lnTo>
                  <a:lnTo>
                    <a:pt x="23" y="405"/>
                  </a:lnTo>
                  <a:lnTo>
                    <a:pt x="721" y="405"/>
                  </a:lnTo>
                  <a:lnTo>
                    <a:pt x="721" y="429"/>
                  </a:lnTo>
                  <a:close/>
                </a:path>
              </a:pathLst>
            </a:cu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8" name="Rectángulo 24"/>
            <p:cNvSpPr>
              <a:spLocks noChangeArrowheads="1"/>
            </p:cNvSpPr>
            <p:nvPr/>
          </p:nvSpPr>
          <p:spPr bwMode="auto">
            <a:xfrm>
              <a:off x="1524000" y="1055688"/>
              <a:ext cx="69850" cy="103188"/>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Autofit/>
            </a:bodyPr>
            <a:lstStyle/>
            <a:p>
              <a:pPr algn="ctr" rtl="0">
                <a:lnSpc>
                  <a:spcPct val="85000"/>
                </a:lnSpc>
                <a:spcBef>
                  <a:spcPct val="20000"/>
                </a:spcBef>
              </a:pPr>
              <a:endParaRPr lang="es-ES" sz="700" b="1"/>
            </a:p>
          </p:txBody>
        </p:sp>
        <p:sp>
          <p:nvSpPr>
            <p:cNvPr id="9" name="Rectángulo 25"/>
            <p:cNvSpPr>
              <a:spLocks noChangeArrowheads="1"/>
            </p:cNvSpPr>
            <p:nvPr/>
          </p:nvSpPr>
          <p:spPr bwMode="auto">
            <a:xfrm>
              <a:off x="1612900" y="987425"/>
              <a:ext cx="69850" cy="171450"/>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Autofit/>
            </a:bodyPr>
            <a:lstStyle/>
            <a:p>
              <a:pPr algn="ctr" rtl="0">
                <a:lnSpc>
                  <a:spcPct val="85000"/>
                </a:lnSpc>
                <a:spcBef>
                  <a:spcPct val="20000"/>
                </a:spcBef>
              </a:pPr>
              <a:endParaRPr lang="es-ES" sz="1400" b="1"/>
            </a:p>
          </p:txBody>
        </p:sp>
        <p:sp>
          <p:nvSpPr>
            <p:cNvPr id="10" name="Rectángulo 26"/>
            <p:cNvSpPr>
              <a:spLocks noChangeArrowheads="1"/>
            </p:cNvSpPr>
            <p:nvPr/>
          </p:nvSpPr>
          <p:spPr bwMode="auto">
            <a:xfrm>
              <a:off x="1701800" y="923925"/>
              <a:ext cx="69850" cy="234950"/>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11" name="Rectángulo 27"/>
            <p:cNvSpPr>
              <a:spLocks noChangeArrowheads="1"/>
            </p:cNvSpPr>
            <p:nvPr/>
          </p:nvSpPr>
          <p:spPr bwMode="auto">
            <a:xfrm>
              <a:off x="1790700" y="846138"/>
              <a:ext cx="69850" cy="312738"/>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grpSp>
      <p:grpSp>
        <p:nvGrpSpPr>
          <p:cNvPr id="17" name="Grupo 365" descr="Icono de bombilla"/>
          <p:cNvGrpSpPr>
            <a:grpSpLocks noChangeAspect="1"/>
          </p:cNvGrpSpPr>
          <p:nvPr/>
        </p:nvGrpSpPr>
        <p:grpSpPr>
          <a:xfrm>
            <a:off x="4808688" y="1595928"/>
            <a:ext cx="463383" cy="816853"/>
            <a:chOff x="5102225" y="1727200"/>
            <a:chExt cx="2289175" cy="4035425"/>
          </a:xfrm>
          <a:solidFill>
            <a:schemeClr val="accent6">
              <a:lumMod val="50000"/>
            </a:schemeClr>
          </a:solidFill>
        </p:grpSpPr>
        <p:sp>
          <p:nvSpPr>
            <p:cNvPr id="13" name="Forma libre 44"/>
            <p:cNvSpPr>
              <a:spLocks/>
            </p:cNvSpPr>
            <p:nvPr/>
          </p:nvSpPr>
          <p:spPr bwMode="auto">
            <a:xfrm>
              <a:off x="5689600" y="4699000"/>
              <a:ext cx="1101725" cy="1063625"/>
            </a:xfrm>
            <a:custGeom>
              <a:avLst/>
              <a:gdLst/>
              <a:ahLst/>
              <a:cxnLst>
                <a:cxn ang="0">
                  <a:pos x="676" y="298"/>
                </a:cxn>
                <a:cxn ang="0">
                  <a:pos x="688" y="276"/>
                </a:cxn>
                <a:cxn ang="0">
                  <a:pos x="694" y="246"/>
                </a:cxn>
                <a:cxn ang="0">
                  <a:pos x="688" y="216"/>
                </a:cxn>
                <a:cxn ang="0">
                  <a:pos x="676" y="192"/>
                </a:cxn>
                <a:cxn ang="0">
                  <a:pos x="684" y="180"/>
                </a:cxn>
                <a:cxn ang="0">
                  <a:pos x="692" y="152"/>
                </a:cxn>
                <a:cxn ang="0">
                  <a:pos x="692" y="122"/>
                </a:cxn>
                <a:cxn ang="0">
                  <a:pos x="684" y="94"/>
                </a:cxn>
                <a:cxn ang="0">
                  <a:pos x="676" y="84"/>
                </a:cxn>
                <a:cxn ang="0">
                  <a:pos x="688" y="64"/>
                </a:cxn>
                <a:cxn ang="0">
                  <a:pos x="692" y="42"/>
                </a:cxn>
                <a:cxn ang="0">
                  <a:pos x="688" y="18"/>
                </a:cxn>
                <a:cxn ang="0">
                  <a:pos x="676" y="0"/>
                </a:cxn>
                <a:cxn ang="0">
                  <a:pos x="16" y="0"/>
                </a:cxn>
                <a:cxn ang="0">
                  <a:pos x="6" y="16"/>
                </a:cxn>
                <a:cxn ang="0">
                  <a:pos x="4" y="34"/>
                </a:cxn>
                <a:cxn ang="0">
                  <a:pos x="6" y="50"/>
                </a:cxn>
                <a:cxn ang="0">
                  <a:pos x="16" y="66"/>
                </a:cxn>
                <a:cxn ang="0">
                  <a:pos x="10" y="78"/>
                </a:cxn>
                <a:cxn ang="0">
                  <a:pos x="2" y="102"/>
                </a:cxn>
                <a:cxn ang="0">
                  <a:pos x="2" y="128"/>
                </a:cxn>
                <a:cxn ang="0">
                  <a:pos x="10" y="150"/>
                </a:cxn>
                <a:cxn ang="0">
                  <a:pos x="16" y="160"/>
                </a:cxn>
                <a:cxn ang="0">
                  <a:pos x="6" y="186"/>
                </a:cxn>
                <a:cxn ang="0">
                  <a:pos x="2" y="216"/>
                </a:cxn>
                <a:cxn ang="0">
                  <a:pos x="6" y="244"/>
                </a:cxn>
                <a:cxn ang="0">
                  <a:pos x="16" y="268"/>
                </a:cxn>
                <a:cxn ang="0">
                  <a:pos x="8" y="278"/>
                </a:cxn>
                <a:cxn ang="0">
                  <a:pos x="0" y="304"/>
                </a:cxn>
                <a:cxn ang="0">
                  <a:pos x="2" y="332"/>
                </a:cxn>
                <a:cxn ang="0">
                  <a:pos x="8" y="356"/>
                </a:cxn>
                <a:cxn ang="0">
                  <a:pos x="16" y="368"/>
                </a:cxn>
                <a:cxn ang="0">
                  <a:pos x="4" y="390"/>
                </a:cxn>
                <a:cxn ang="0">
                  <a:pos x="2" y="414"/>
                </a:cxn>
                <a:cxn ang="0">
                  <a:pos x="4" y="436"/>
                </a:cxn>
                <a:cxn ang="0">
                  <a:pos x="16" y="454"/>
                </a:cxn>
                <a:cxn ang="0">
                  <a:pos x="134" y="620"/>
                </a:cxn>
                <a:cxn ang="0">
                  <a:pos x="184" y="628"/>
                </a:cxn>
                <a:cxn ang="0">
                  <a:pos x="198" y="638"/>
                </a:cxn>
                <a:cxn ang="0">
                  <a:pos x="234" y="654"/>
                </a:cxn>
                <a:cxn ang="0">
                  <a:pos x="274" y="664"/>
                </a:cxn>
                <a:cxn ang="0">
                  <a:pos x="318" y="670"/>
                </a:cxn>
                <a:cxn ang="0">
                  <a:pos x="362" y="670"/>
                </a:cxn>
                <a:cxn ang="0">
                  <a:pos x="406" y="664"/>
                </a:cxn>
                <a:cxn ang="0">
                  <a:pos x="444" y="654"/>
                </a:cxn>
                <a:cxn ang="0">
                  <a:pos x="478" y="638"/>
                </a:cxn>
                <a:cxn ang="0">
                  <a:pos x="492" y="620"/>
                </a:cxn>
                <a:cxn ang="0">
                  <a:pos x="650" y="454"/>
                </a:cxn>
                <a:cxn ang="0">
                  <a:pos x="676" y="454"/>
                </a:cxn>
                <a:cxn ang="0">
                  <a:pos x="686" y="444"/>
                </a:cxn>
                <a:cxn ang="0">
                  <a:pos x="690" y="428"/>
                </a:cxn>
                <a:cxn ang="0">
                  <a:pos x="686" y="412"/>
                </a:cxn>
                <a:cxn ang="0">
                  <a:pos x="676" y="398"/>
                </a:cxn>
                <a:cxn ang="0">
                  <a:pos x="684" y="386"/>
                </a:cxn>
                <a:cxn ang="0">
                  <a:pos x="694" y="360"/>
                </a:cxn>
                <a:cxn ang="0">
                  <a:pos x="694" y="332"/>
                </a:cxn>
                <a:cxn ang="0">
                  <a:pos x="684" y="308"/>
                </a:cxn>
                <a:cxn ang="0">
                  <a:pos x="676" y="298"/>
                </a:cxn>
              </a:cxnLst>
              <a:rect l="0" t="0" r="r" b="b"/>
              <a:pathLst>
                <a:path w="694" h="670">
                  <a:moveTo>
                    <a:pt x="676" y="298"/>
                  </a:moveTo>
                  <a:lnTo>
                    <a:pt x="676" y="298"/>
                  </a:lnTo>
                  <a:lnTo>
                    <a:pt x="684" y="288"/>
                  </a:lnTo>
                  <a:lnTo>
                    <a:pt x="688" y="276"/>
                  </a:lnTo>
                  <a:lnTo>
                    <a:pt x="692" y="262"/>
                  </a:lnTo>
                  <a:lnTo>
                    <a:pt x="694" y="246"/>
                  </a:lnTo>
                  <a:lnTo>
                    <a:pt x="692" y="232"/>
                  </a:lnTo>
                  <a:lnTo>
                    <a:pt x="688" y="216"/>
                  </a:lnTo>
                  <a:lnTo>
                    <a:pt x="684" y="202"/>
                  </a:lnTo>
                  <a:lnTo>
                    <a:pt x="676" y="192"/>
                  </a:lnTo>
                  <a:lnTo>
                    <a:pt x="676" y="192"/>
                  </a:lnTo>
                  <a:lnTo>
                    <a:pt x="684" y="180"/>
                  </a:lnTo>
                  <a:lnTo>
                    <a:pt x="688" y="166"/>
                  </a:lnTo>
                  <a:lnTo>
                    <a:pt x="692" y="152"/>
                  </a:lnTo>
                  <a:lnTo>
                    <a:pt x="694" y="136"/>
                  </a:lnTo>
                  <a:lnTo>
                    <a:pt x="692" y="122"/>
                  </a:lnTo>
                  <a:lnTo>
                    <a:pt x="688" y="108"/>
                  </a:lnTo>
                  <a:lnTo>
                    <a:pt x="684" y="94"/>
                  </a:lnTo>
                  <a:lnTo>
                    <a:pt x="676" y="84"/>
                  </a:lnTo>
                  <a:lnTo>
                    <a:pt x="676" y="84"/>
                  </a:lnTo>
                  <a:lnTo>
                    <a:pt x="682" y="76"/>
                  </a:lnTo>
                  <a:lnTo>
                    <a:pt x="688" y="64"/>
                  </a:lnTo>
                  <a:lnTo>
                    <a:pt x="690" y="54"/>
                  </a:lnTo>
                  <a:lnTo>
                    <a:pt x="692" y="42"/>
                  </a:lnTo>
                  <a:lnTo>
                    <a:pt x="692" y="30"/>
                  </a:lnTo>
                  <a:lnTo>
                    <a:pt x="688" y="18"/>
                  </a:lnTo>
                  <a:lnTo>
                    <a:pt x="684" y="8"/>
                  </a:lnTo>
                  <a:lnTo>
                    <a:pt x="676" y="0"/>
                  </a:lnTo>
                  <a:lnTo>
                    <a:pt x="16" y="0"/>
                  </a:lnTo>
                  <a:lnTo>
                    <a:pt x="16" y="0"/>
                  </a:lnTo>
                  <a:lnTo>
                    <a:pt x="10" y="8"/>
                  </a:lnTo>
                  <a:lnTo>
                    <a:pt x="6" y="16"/>
                  </a:lnTo>
                  <a:lnTo>
                    <a:pt x="4" y="24"/>
                  </a:lnTo>
                  <a:lnTo>
                    <a:pt x="4" y="34"/>
                  </a:lnTo>
                  <a:lnTo>
                    <a:pt x="4" y="42"/>
                  </a:lnTo>
                  <a:lnTo>
                    <a:pt x="6" y="50"/>
                  </a:lnTo>
                  <a:lnTo>
                    <a:pt x="10" y="58"/>
                  </a:lnTo>
                  <a:lnTo>
                    <a:pt x="16" y="66"/>
                  </a:lnTo>
                  <a:lnTo>
                    <a:pt x="16" y="66"/>
                  </a:lnTo>
                  <a:lnTo>
                    <a:pt x="10" y="78"/>
                  </a:lnTo>
                  <a:lnTo>
                    <a:pt x="4" y="90"/>
                  </a:lnTo>
                  <a:lnTo>
                    <a:pt x="2" y="102"/>
                  </a:lnTo>
                  <a:lnTo>
                    <a:pt x="2" y="114"/>
                  </a:lnTo>
                  <a:lnTo>
                    <a:pt x="2" y="128"/>
                  </a:lnTo>
                  <a:lnTo>
                    <a:pt x="4" y="140"/>
                  </a:lnTo>
                  <a:lnTo>
                    <a:pt x="10" y="150"/>
                  </a:lnTo>
                  <a:lnTo>
                    <a:pt x="16" y="160"/>
                  </a:lnTo>
                  <a:lnTo>
                    <a:pt x="16" y="160"/>
                  </a:lnTo>
                  <a:lnTo>
                    <a:pt x="10" y="174"/>
                  </a:lnTo>
                  <a:lnTo>
                    <a:pt x="6" y="186"/>
                  </a:lnTo>
                  <a:lnTo>
                    <a:pt x="2" y="202"/>
                  </a:lnTo>
                  <a:lnTo>
                    <a:pt x="2" y="216"/>
                  </a:lnTo>
                  <a:lnTo>
                    <a:pt x="4" y="230"/>
                  </a:lnTo>
                  <a:lnTo>
                    <a:pt x="6" y="244"/>
                  </a:lnTo>
                  <a:lnTo>
                    <a:pt x="10" y="258"/>
                  </a:lnTo>
                  <a:lnTo>
                    <a:pt x="16" y="268"/>
                  </a:lnTo>
                  <a:lnTo>
                    <a:pt x="16" y="268"/>
                  </a:lnTo>
                  <a:lnTo>
                    <a:pt x="8" y="278"/>
                  </a:lnTo>
                  <a:lnTo>
                    <a:pt x="4" y="290"/>
                  </a:lnTo>
                  <a:lnTo>
                    <a:pt x="0" y="304"/>
                  </a:lnTo>
                  <a:lnTo>
                    <a:pt x="0" y="318"/>
                  </a:lnTo>
                  <a:lnTo>
                    <a:pt x="2" y="332"/>
                  </a:lnTo>
                  <a:lnTo>
                    <a:pt x="4" y="344"/>
                  </a:lnTo>
                  <a:lnTo>
                    <a:pt x="8" y="356"/>
                  </a:lnTo>
                  <a:lnTo>
                    <a:pt x="16" y="368"/>
                  </a:lnTo>
                  <a:lnTo>
                    <a:pt x="16" y="368"/>
                  </a:lnTo>
                  <a:lnTo>
                    <a:pt x="10" y="378"/>
                  </a:lnTo>
                  <a:lnTo>
                    <a:pt x="4" y="390"/>
                  </a:lnTo>
                  <a:lnTo>
                    <a:pt x="2" y="402"/>
                  </a:lnTo>
                  <a:lnTo>
                    <a:pt x="2" y="414"/>
                  </a:lnTo>
                  <a:lnTo>
                    <a:pt x="2" y="426"/>
                  </a:lnTo>
                  <a:lnTo>
                    <a:pt x="4" y="436"/>
                  </a:lnTo>
                  <a:lnTo>
                    <a:pt x="10" y="446"/>
                  </a:lnTo>
                  <a:lnTo>
                    <a:pt x="16" y="454"/>
                  </a:lnTo>
                  <a:lnTo>
                    <a:pt x="50" y="454"/>
                  </a:lnTo>
                  <a:lnTo>
                    <a:pt x="134" y="620"/>
                  </a:lnTo>
                  <a:lnTo>
                    <a:pt x="184" y="620"/>
                  </a:lnTo>
                  <a:lnTo>
                    <a:pt x="184" y="628"/>
                  </a:lnTo>
                  <a:lnTo>
                    <a:pt x="184" y="628"/>
                  </a:lnTo>
                  <a:lnTo>
                    <a:pt x="198" y="638"/>
                  </a:lnTo>
                  <a:lnTo>
                    <a:pt x="214" y="646"/>
                  </a:lnTo>
                  <a:lnTo>
                    <a:pt x="234" y="654"/>
                  </a:lnTo>
                  <a:lnTo>
                    <a:pt x="252" y="660"/>
                  </a:lnTo>
                  <a:lnTo>
                    <a:pt x="274" y="664"/>
                  </a:lnTo>
                  <a:lnTo>
                    <a:pt x="296" y="668"/>
                  </a:lnTo>
                  <a:lnTo>
                    <a:pt x="318" y="670"/>
                  </a:lnTo>
                  <a:lnTo>
                    <a:pt x="340" y="670"/>
                  </a:lnTo>
                  <a:lnTo>
                    <a:pt x="362" y="670"/>
                  </a:lnTo>
                  <a:lnTo>
                    <a:pt x="384" y="668"/>
                  </a:lnTo>
                  <a:lnTo>
                    <a:pt x="406" y="664"/>
                  </a:lnTo>
                  <a:lnTo>
                    <a:pt x="426" y="660"/>
                  </a:lnTo>
                  <a:lnTo>
                    <a:pt x="444" y="654"/>
                  </a:lnTo>
                  <a:lnTo>
                    <a:pt x="462" y="646"/>
                  </a:lnTo>
                  <a:lnTo>
                    <a:pt x="478" y="638"/>
                  </a:lnTo>
                  <a:lnTo>
                    <a:pt x="492" y="628"/>
                  </a:lnTo>
                  <a:lnTo>
                    <a:pt x="492" y="620"/>
                  </a:lnTo>
                  <a:lnTo>
                    <a:pt x="546" y="620"/>
                  </a:lnTo>
                  <a:lnTo>
                    <a:pt x="650" y="454"/>
                  </a:lnTo>
                  <a:lnTo>
                    <a:pt x="676" y="454"/>
                  </a:lnTo>
                  <a:lnTo>
                    <a:pt x="676" y="454"/>
                  </a:lnTo>
                  <a:lnTo>
                    <a:pt x="682" y="450"/>
                  </a:lnTo>
                  <a:lnTo>
                    <a:pt x="686" y="444"/>
                  </a:lnTo>
                  <a:lnTo>
                    <a:pt x="690" y="436"/>
                  </a:lnTo>
                  <a:lnTo>
                    <a:pt x="690" y="428"/>
                  </a:lnTo>
                  <a:lnTo>
                    <a:pt x="690" y="420"/>
                  </a:lnTo>
                  <a:lnTo>
                    <a:pt x="686" y="412"/>
                  </a:lnTo>
                  <a:lnTo>
                    <a:pt x="682" y="404"/>
                  </a:lnTo>
                  <a:lnTo>
                    <a:pt x="676" y="398"/>
                  </a:lnTo>
                  <a:lnTo>
                    <a:pt x="676" y="398"/>
                  </a:lnTo>
                  <a:lnTo>
                    <a:pt x="684" y="386"/>
                  </a:lnTo>
                  <a:lnTo>
                    <a:pt x="690" y="374"/>
                  </a:lnTo>
                  <a:lnTo>
                    <a:pt x="694" y="360"/>
                  </a:lnTo>
                  <a:lnTo>
                    <a:pt x="694" y="346"/>
                  </a:lnTo>
                  <a:lnTo>
                    <a:pt x="694" y="332"/>
                  </a:lnTo>
                  <a:lnTo>
                    <a:pt x="690" y="318"/>
                  </a:lnTo>
                  <a:lnTo>
                    <a:pt x="684" y="308"/>
                  </a:lnTo>
                  <a:lnTo>
                    <a:pt x="676" y="298"/>
                  </a:lnTo>
                  <a:lnTo>
                    <a:pt x="676" y="298"/>
                  </a:lnTo>
                  <a:close/>
                </a:path>
              </a:pathLst>
            </a:custGeom>
            <a:grpFill/>
            <a:ln w="6350" cap="flat" cmpd="sng" algn="ctr">
              <a:noFill/>
              <a:prstDash val="solid"/>
              <a:miter lim="800000"/>
              <a:headEnd type="none" w="med" len="med"/>
              <a:tailEnd type="none" w="med" len="med"/>
            </a:ln>
          </p:spPr>
          <p:txBody>
            <a:bodyPr lIns="0" tIns="18288" rIns="0" bIns="18288" rtlCol="0" anchor="ctr" anchorCtr="1">
              <a:noAutofit/>
            </a:bodyPr>
            <a:lstStyle/>
            <a:p>
              <a:pPr algn="ctr" rtl="0">
                <a:lnSpc>
                  <a:spcPct val="85000"/>
                </a:lnSpc>
                <a:spcBef>
                  <a:spcPct val="20000"/>
                </a:spcBef>
              </a:pPr>
              <a:endParaRPr lang="es-ES" sz="800" b="1"/>
            </a:p>
          </p:txBody>
        </p:sp>
        <p:sp>
          <p:nvSpPr>
            <p:cNvPr id="14" name="Forma libre 45"/>
            <p:cNvSpPr>
              <a:spLocks noEditPoints="1"/>
            </p:cNvSpPr>
            <p:nvPr/>
          </p:nvSpPr>
          <p:spPr bwMode="auto">
            <a:xfrm>
              <a:off x="5102225" y="1727200"/>
              <a:ext cx="2289175" cy="2886075"/>
            </a:xfrm>
            <a:custGeom>
              <a:avLst/>
              <a:gdLst/>
              <a:ahLst/>
              <a:cxnLst>
                <a:cxn ang="0">
                  <a:pos x="354" y="1670"/>
                </a:cxn>
                <a:cxn ang="0">
                  <a:pos x="286" y="1428"/>
                </a:cxn>
                <a:cxn ang="0">
                  <a:pos x="180" y="1218"/>
                </a:cxn>
                <a:cxn ang="0">
                  <a:pos x="80" y="1062"/>
                </a:cxn>
                <a:cxn ang="0">
                  <a:pos x="22" y="904"/>
                </a:cxn>
                <a:cxn ang="0">
                  <a:pos x="0" y="732"/>
                </a:cxn>
                <a:cxn ang="0">
                  <a:pos x="0" y="710"/>
                </a:cxn>
                <a:cxn ang="0">
                  <a:pos x="26" y="546"/>
                </a:cxn>
                <a:cxn ang="0">
                  <a:pos x="94" y="370"/>
                </a:cxn>
                <a:cxn ang="0">
                  <a:pos x="194" y="226"/>
                </a:cxn>
                <a:cxn ang="0">
                  <a:pos x="320" y="118"/>
                </a:cxn>
                <a:cxn ang="0">
                  <a:pos x="466" y="44"/>
                </a:cxn>
                <a:cxn ang="0">
                  <a:pos x="622" y="6"/>
                </a:cxn>
                <a:cxn ang="0">
                  <a:pos x="718" y="0"/>
                </a:cxn>
                <a:cxn ang="0">
                  <a:pos x="876" y="16"/>
                </a:cxn>
                <a:cxn ang="0">
                  <a:pos x="1030" y="68"/>
                </a:cxn>
                <a:cxn ang="0">
                  <a:pos x="1168" y="156"/>
                </a:cxn>
                <a:cxn ang="0">
                  <a:pos x="1286" y="278"/>
                </a:cxn>
                <a:cxn ang="0">
                  <a:pos x="1376" y="434"/>
                </a:cxn>
                <a:cxn ang="0">
                  <a:pos x="1432" y="624"/>
                </a:cxn>
                <a:cxn ang="0">
                  <a:pos x="1442" y="714"/>
                </a:cxn>
                <a:cxn ang="0">
                  <a:pos x="1424" y="900"/>
                </a:cxn>
                <a:cxn ang="0">
                  <a:pos x="1354" y="1082"/>
                </a:cxn>
                <a:cxn ang="0">
                  <a:pos x="1298" y="1154"/>
                </a:cxn>
                <a:cxn ang="0">
                  <a:pos x="1174" y="1348"/>
                </a:cxn>
                <a:cxn ang="0">
                  <a:pos x="1090" y="1570"/>
                </a:cxn>
                <a:cxn ang="0">
                  <a:pos x="1066" y="1758"/>
                </a:cxn>
                <a:cxn ang="0">
                  <a:pos x="368" y="1818"/>
                </a:cxn>
                <a:cxn ang="0">
                  <a:pos x="994" y="1634"/>
                </a:cxn>
                <a:cxn ang="0">
                  <a:pos x="1064" y="1394"/>
                </a:cxn>
                <a:cxn ang="0">
                  <a:pos x="1180" y="1182"/>
                </a:cxn>
                <a:cxn ang="0">
                  <a:pos x="1286" y="1038"/>
                </a:cxn>
                <a:cxn ang="0">
                  <a:pos x="1346" y="882"/>
                </a:cxn>
                <a:cxn ang="0">
                  <a:pos x="1362" y="716"/>
                </a:cxn>
                <a:cxn ang="0">
                  <a:pos x="1336" y="564"/>
                </a:cxn>
                <a:cxn ang="0">
                  <a:pos x="1274" y="406"/>
                </a:cxn>
                <a:cxn ang="0">
                  <a:pos x="1182" y="280"/>
                </a:cxn>
                <a:cxn ang="0">
                  <a:pos x="1070" y="184"/>
                </a:cxn>
                <a:cxn ang="0">
                  <a:pos x="942" y="120"/>
                </a:cxn>
                <a:cxn ang="0">
                  <a:pos x="804" y="86"/>
                </a:cxn>
                <a:cxn ang="0">
                  <a:pos x="690" y="82"/>
                </a:cxn>
                <a:cxn ang="0">
                  <a:pos x="548" y="104"/>
                </a:cxn>
                <a:cxn ang="0">
                  <a:pos x="414" y="156"/>
                </a:cxn>
                <a:cxn ang="0">
                  <a:pos x="296" y="238"/>
                </a:cxn>
                <a:cxn ang="0">
                  <a:pos x="198" y="352"/>
                </a:cxn>
                <a:cxn ang="0">
                  <a:pos x="126" y="498"/>
                </a:cxn>
                <a:cxn ang="0">
                  <a:pos x="86" y="676"/>
                </a:cxn>
                <a:cxn ang="0">
                  <a:pos x="82" y="732"/>
                </a:cxn>
                <a:cxn ang="0">
                  <a:pos x="92" y="846"/>
                </a:cxn>
                <a:cxn ang="0">
                  <a:pos x="152" y="1026"/>
                </a:cxn>
                <a:cxn ang="0">
                  <a:pos x="292" y="1252"/>
                </a:cxn>
                <a:cxn ang="0">
                  <a:pos x="390" y="1474"/>
                </a:cxn>
                <a:cxn ang="0">
                  <a:pos x="444" y="1736"/>
                </a:cxn>
              </a:cxnLst>
              <a:rect l="0" t="0" r="r" b="b"/>
              <a:pathLst>
                <a:path w="1442" h="1818">
                  <a:moveTo>
                    <a:pt x="368" y="1818"/>
                  </a:moveTo>
                  <a:lnTo>
                    <a:pt x="366" y="1778"/>
                  </a:lnTo>
                  <a:lnTo>
                    <a:pt x="366" y="1778"/>
                  </a:lnTo>
                  <a:lnTo>
                    <a:pt x="362" y="1724"/>
                  </a:lnTo>
                  <a:lnTo>
                    <a:pt x="354" y="1670"/>
                  </a:lnTo>
                  <a:lnTo>
                    <a:pt x="346" y="1618"/>
                  </a:lnTo>
                  <a:lnTo>
                    <a:pt x="334" y="1568"/>
                  </a:lnTo>
                  <a:lnTo>
                    <a:pt x="320" y="1520"/>
                  </a:lnTo>
                  <a:lnTo>
                    <a:pt x="304" y="1474"/>
                  </a:lnTo>
                  <a:lnTo>
                    <a:pt x="286" y="1428"/>
                  </a:lnTo>
                  <a:lnTo>
                    <a:pt x="268" y="1384"/>
                  </a:lnTo>
                  <a:lnTo>
                    <a:pt x="246" y="1342"/>
                  </a:lnTo>
                  <a:lnTo>
                    <a:pt x="226" y="1300"/>
                  </a:lnTo>
                  <a:lnTo>
                    <a:pt x="202" y="1258"/>
                  </a:lnTo>
                  <a:lnTo>
                    <a:pt x="180" y="1218"/>
                  </a:lnTo>
                  <a:lnTo>
                    <a:pt x="132" y="1142"/>
                  </a:lnTo>
                  <a:lnTo>
                    <a:pt x="82" y="1068"/>
                  </a:lnTo>
                  <a:lnTo>
                    <a:pt x="82" y="1068"/>
                  </a:lnTo>
                  <a:lnTo>
                    <a:pt x="80" y="1066"/>
                  </a:lnTo>
                  <a:lnTo>
                    <a:pt x="80" y="1062"/>
                  </a:lnTo>
                  <a:lnTo>
                    <a:pt x="80" y="1062"/>
                  </a:lnTo>
                  <a:lnTo>
                    <a:pt x="62" y="1024"/>
                  </a:lnTo>
                  <a:lnTo>
                    <a:pt x="48" y="986"/>
                  </a:lnTo>
                  <a:lnTo>
                    <a:pt x="34" y="946"/>
                  </a:lnTo>
                  <a:lnTo>
                    <a:pt x="22" y="904"/>
                  </a:lnTo>
                  <a:lnTo>
                    <a:pt x="14" y="862"/>
                  </a:lnTo>
                  <a:lnTo>
                    <a:pt x="6" y="820"/>
                  </a:lnTo>
                  <a:lnTo>
                    <a:pt x="2" y="778"/>
                  </a:lnTo>
                  <a:lnTo>
                    <a:pt x="0" y="732"/>
                  </a:lnTo>
                  <a:lnTo>
                    <a:pt x="0" y="732"/>
                  </a:lnTo>
                  <a:lnTo>
                    <a:pt x="0" y="732"/>
                  </a:lnTo>
                  <a:lnTo>
                    <a:pt x="0" y="712"/>
                  </a:lnTo>
                  <a:lnTo>
                    <a:pt x="0" y="712"/>
                  </a:lnTo>
                  <a:lnTo>
                    <a:pt x="42" y="714"/>
                  </a:lnTo>
                  <a:lnTo>
                    <a:pt x="0" y="710"/>
                  </a:lnTo>
                  <a:lnTo>
                    <a:pt x="0" y="710"/>
                  </a:lnTo>
                  <a:lnTo>
                    <a:pt x="4" y="668"/>
                  </a:lnTo>
                  <a:lnTo>
                    <a:pt x="10" y="626"/>
                  </a:lnTo>
                  <a:lnTo>
                    <a:pt x="18" y="584"/>
                  </a:lnTo>
                  <a:lnTo>
                    <a:pt x="26" y="546"/>
                  </a:lnTo>
                  <a:lnTo>
                    <a:pt x="36" y="508"/>
                  </a:lnTo>
                  <a:lnTo>
                    <a:pt x="48" y="472"/>
                  </a:lnTo>
                  <a:lnTo>
                    <a:pt x="62" y="436"/>
                  </a:lnTo>
                  <a:lnTo>
                    <a:pt x="76" y="402"/>
                  </a:lnTo>
                  <a:lnTo>
                    <a:pt x="94" y="370"/>
                  </a:lnTo>
                  <a:lnTo>
                    <a:pt x="110" y="338"/>
                  </a:lnTo>
                  <a:lnTo>
                    <a:pt x="130" y="308"/>
                  </a:lnTo>
                  <a:lnTo>
                    <a:pt x="150" y="280"/>
                  </a:lnTo>
                  <a:lnTo>
                    <a:pt x="172" y="252"/>
                  </a:lnTo>
                  <a:lnTo>
                    <a:pt x="194" y="226"/>
                  </a:lnTo>
                  <a:lnTo>
                    <a:pt x="218" y="202"/>
                  </a:lnTo>
                  <a:lnTo>
                    <a:pt x="242" y="180"/>
                  </a:lnTo>
                  <a:lnTo>
                    <a:pt x="266" y="158"/>
                  </a:lnTo>
                  <a:lnTo>
                    <a:pt x="294" y="138"/>
                  </a:lnTo>
                  <a:lnTo>
                    <a:pt x="320" y="118"/>
                  </a:lnTo>
                  <a:lnTo>
                    <a:pt x="348" y="100"/>
                  </a:lnTo>
                  <a:lnTo>
                    <a:pt x="376" y="84"/>
                  </a:lnTo>
                  <a:lnTo>
                    <a:pt x="406" y="70"/>
                  </a:lnTo>
                  <a:lnTo>
                    <a:pt x="436" y="56"/>
                  </a:lnTo>
                  <a:lnTo>
                    <a:pt x="466" y="44"/>
                  </a:lnTo>
                  <a:lnTo>
                    <a:pt x="496" y="34"/>
                  </a:lnTo>
                  <a:lnTo>
                    <a:pt x="526" y="24"/>
                  </a:lnTo>
                  <a:lnTo>
                    <a:pt x="558" y="16"/>
                  </a:lnTo>
                  <a:lnTo>
                    <a:pt x="590" y="10"/>
                  </a:lnTo>
                  <a:lnTo>
                    <a:pt x="622" y="6"/>
                  </a:lnTo>
                  <a:lnTo>
                    <a:pt x="654" y="2"/>
                  </a:lnTo>
                  <a:lnTo>
                    <a:pt x="686" y="0"/>
                  </a:lnTo>
                  <a:lnTo>
                    <a:pt x="718" y="0"/>
                  </a:lnTo>
                  <a:lnTo>
                    <a:pt x="718" y="0"/>
                  </a:lnTo>
                  <a:lnTo>
                    <a:pt x="718" y="0"/>
                  </a:lnTo>
                  <a:lnTo>
                    <a:pt x="750" y="0"/>
                  </a:lnTo>
                  <a:lnTo>
                    <a:pt x="782" y="2"/>
                  </a:lnTo>
                  <a:lnTo>
                    <a:pt x="814" y="6"/>
                  </a:lnTo>
                  <a:lnTo>
                    <a:pt x="846" y="10"/>
                  </a:lnTo>
                  <a:lnTo>
                    <a:pt x="876" y="16"/>
                  </a:lnTo>
                  <a:lnTo>
                    <a:pt x="908" y="24"/>
                  </a:lnTo>
                  <a:lnTo>
                    <a:pt x="940" y="34"/>
                  </a:lnTo>
                  <a:lnTo>
                    <a:pt x="970" y="44"/>
                  </a:lnTo>
                  <a:lnTo>
                    <a:pt x="1000" y="56"/>
                  </a:lnTo>
                  <a:lnTo>
                    <a:pt x="1030" y="68"/>
                  </a:lnTo>
                  <a:lnTo>
                    <a:pt x="1058" y="84"/>
                  </a:lnTo>
                  <a:lnTo>
                    <a:pt x="1088" y="100"/>
                  </a:lnTo>
                  <a:lnTo>
                    <a:pt x="1114" y="118"/>
                  </a:lnTo>
                  <a:lnTo>
                    <a:pt x="1142" y="136"/>
                  </a:lnTo>
                  <a:lnTo>
                    <a:pt x="1168" y="156"/>
                  </a:lnTo>
                  <a:lnTo>
                    <a:pt x="1194" y="178"/>
                  </a:lnTo>
                  <a:lnTo>
                    <a:pt x="1218" y="200"/>
                  </a:lnTo>
                  <a:lnTo>
                    <a:pt x="1242" y="226"/>
                  </a:lnTo>
                  <a:lnTo>
                    <a:pt x="1264" y="250"/>
                  </a:lnTo>
                  <a:lnTo>
                    <a:pt x="1286" y="278"/>
                  </a:lnTo>
                  <a:lnTo>
                    <a:pt x="1306" y="306"/>
                  </a:lnTo>
                  <a:lnTo>
                    <a:pt x="1326" y="336"/>
                  </a:lnTo>
                  <a:lnTo>
                    <a:pt x="1344" y="368"/>
                  </a:lnTo>
                  <a:lnTo>
                    <a:pt x="1362" y="400"/>
                  </a:lnTo>
                  <a:lnTo>
                    <a:pt x="1376" y="434"/>
                  </a:lnTo>
                  <a:lnTo>
                    <a:pt x="1390" y="470"/>
                  </a:lnTo>
                  <a:lnTo>
                    <a:pt x="1404" y="506"/>
                  </a:lnTo>
                  <a:lnTo>
                    <a:pt x="1414" y="544"/>
                  </a:lnTo>
                  <a:lnTo>
                    <a:pt x="1424" y="584"/>
                  </a:lnTo>
                  <a:lnTo>
                    <a:pt x="1432" y="624"/>
                  </a:lnTo>
                  <a:lnTo>
                    <a:pt x="1438" y="666"/>
                  </a:lnTo>
                  <a:lnTo>
                    <a:pt x="1442" y="710"/>
                  </a:lnTo>
                  <a:lnTo>
                    <a:pt x="1442" y="710"/>
                  </a:lnTo>
                  <a:lnTo>
                    <a:pt x="1442" y="712"/>
                  </a:lnTo>
                  <a:lnTo>
                    <a:pt x="1442" y="714"/>
                  </a:lnTo>
                  <a:lnTo>
                    <a:pt x="1442" y="714"/>
                  </a:lnTo>
                  <a:lnTo>
                    <a:pt x="1442" y="760"/>
                  </a:lnTo>
                  <a:lnTo>
                    <a:pt x="1438" y="806"/>
                  </a:lnTo>
                  <a:lnTo>
                    <a:pt x="1434" y="854"/>
                  </a:lnTo>
                  <a:lnTo>
                    <a:pt x="1424" y="900"/>
                  </a:lnTo>
                  <a:lnTo>
                    <a:pt x="1412" y="946"/>
                  </a:lnTo>
                  <a:lnTo>
                    <a:pt x="1398" y="992"/>
                  </a:lnTo>
                  <a:lnTo>
                    <a:pt x="1378" y="1036"/>
                  </a:lnTo>
                  <a:lnTo>
                    <a:pt x="1354" y="1082"/>
                  </a:lnTo>
                  <a:lnTo>
                    <a:pt x="1354" y="1082"/>
                  </a:lnTo>
                  <a:lnTo>
                    <a:pt x="1352" y="1084"/>
                  </a:lnTo>
                  <a:lnTo>
                    <a:pt x="1350" y="1086"/>
                  </a:lnTo>
                  <a:lnTo>
                    <a:pt x="1350" y="1086"/>
                  </a:lnTo>
                  <a:lnTo>
                    <a:pt x="1324" y="1120"/>
                  </a:lnTo>
                  <a:lnTo>
                    <a:pt x="1298" y="1154"/>
                  </a:lnTo>
                  <a:lnTo>
                    <a:pt x="1270" y="1190"/>
                  </a:lnTo>
                  <a:lnTo>
                    <a:pt x="1246" y="1228"/>
                  </a:lnTo>
                  <a:lnTo>
                    <a:pt x="1220" y="1266"/>
                  </a:lnTo>
                  <a:lnTo>
                    <a:pt x="1198" y="1308"/>
                  </a:lnTo>
                  <a:lnTo>
                    <a:pt x="1174" y="1348"/>
                  </a:lnTo>
                  <a:lnTo>
                    <a:pt x="1154" y="1392"/>
                  </a:lnTo>
                  <a:lnTo>
                    <a:pt x="1134" y="1436"/>
                  </a:lnTo>
                  <a:lnTo>
                    <a:pt x="1118" y="1480"/>
                  </a:lnTo>
                  <a:lnTo>
                    <a:pt x="1102" y="1524"/>
                  </a:lnTo>
                  <a:lnTo>
                    <a:pt x="1090" y="1570"/>
                  </a:lnTo>
                  <a:lnTo>
                    <a:pt x="1080" y="1618"/>
                  </a:lnTo>
                  <a:lnTo>
                    <a:pt x="1072" y="1664"/>
                  </a:lnTo>
                  <a:lnTo>
                    <a:pt x="1068" y="1712"/>
                  </a:lnTo>
                  <a:lnTo>
                    <a:pt x="1066" y="1758"/>
                  </a:lnTo>
                  <a:lnTo>
                    <a:pt x="1066" y="1758"/>
                  </a:lnTo>
                  <a:lnTo>
                    <a:pt x="1066" y="1758"/>
                  </a:lnTo>
                  <a:lnTo>
                    <a:pt x="1066" y="1776"/>
                  </a:lnTo>
                  <a:lnTo>
                    <a:pt x="1066" y="1776"/>
                  </a:lnTo>
                  <a:lnTo>
                    <a:pt x="1068" y="1818"/>
                  </a:lnTo>
                  <a:lnTo>
                    <a:pt x="368" y="1818"/>
                  </a:lnTo>
                  <a:lnTo>
                    <a:pt x="368" y="1818"/>
                  </a:lnTo>
                  <a:close/>
                  <a:moveTo>
                    <a:pt x="986" y="1736"/>
                  </a:moveTo>
                  <a:lnTo>
                    <a:pt x="986" y="1736"/>
                  </a:lnTo>
                  <a:lnTo>
                    <a:pt x="988" y="1686"/>
                  </a:lnTo>
                  <a:lnTo>
                    <a:pt x="994" y="1634"/>
                  </a:lnTo>
                  <a:lnTo>
                    <a:pt x="1004" y="1584"/>
                  </a:lnTo>
                  <a:lnTo>
                    <a:pt x="1016" y="1536"/>
                  </a:lnTo>
                  <a:lnTo>
                    <a:pt x="1030" y="1488"/>
                  </a:lnTo>
                  <a:lnTo>
                    <a:pt x="1046" y="1440"/>
                  </a:lnTo>
                  <a:lnTo>
                    <a:pt x="1064" y="1394"/>
                  </a:lnTo>
                  <a:lnTo>
                    <a:pt x="1084" y="1350"/>
                  </a:lnTo>
                  <a:lnTo>
                    <a:pt x="1106" y="1306"/>
                  </a:lnTo>
                  <a:lnTo>
                    <a:pt x="1130" y="1262"/>
                  </a:lnTo>
                  <a:lnTo>
                    <a:pt x="1154" y="1222"/>
                  </a:lnTo>
                  <a:lnTo>
                    <a:pt x="1180" y="1182"/>
                  </a:lnTo>
                  <a:lnTo>
                    <a:pt x="1206" y="1144"/>
                  </a:lnTo>
                  <a:lnTo>
                    <a:pt x="1232" y="1106"/>
                  </a:lnTo>
                  <a:lnTo>
                    <a:pt x="1260" y="1070"/>
                  </a:lnTo>
                  <a:lnTo>
                    <a:pt x="1286" y="1038"/>
                  </a:lnTo>
                  <a:lnTo>
                    <a:pt x="1286" y="1038"/>
                  </a:lnTo>
                  <a:lnTo>
                    <a:pt x="1286" y="1038"/>
                  </a:lnTo>
                  <a:lnTo>
                    <a:pt x="1306" y="1000"/>
                  </a:lnTo>
                  <a:lnTo>
                    <a:pt x="1322" y="960"/>
                  </a:lnTo>
                  <a:lnTo>
                    <a:pt x="1336" y="922"/>
                  </a:lnTo>
                  <a:lnTo>
                    <a:pt x="1346" y="882"/>
                  </a:lnTo>
                  <a:lnTo>
                    <a:pt x="1352" y="842"/>
                  </a:lnTo>
                  <a:lnTo>
                    <a:pt x="1358" y="800"/>
                  </a:lnTo>
                  <a:lnTo>
                    <a:pt x="1360" y="758"/>
                  </a:lnTo>
                  <a:lnTo>
                    <a:pt x="1362" y="716"/>
                  </a:lnTo>
                  <a:lnTo>
                    <a:pt x="1362" y="716"/>
                  </a:lnTo>
                  <a:lnTo>
                    <a:pt x="1362" y="716"/>
                  </a:lnTo>
                  <a:lnTo>
                    <a:pt x="1358" y="676"/>
                  </a:lnTo>
                  <a:lnTo>
                    <a:pt x="1352" y="638"/>
                  </a:lnTo>
                  <a:lnTo>
                    <a:pt x="1344" y="600"/>
                  </a:lnTo>
                  <a:lnTo>
                    <a:pt x="1336" y="564"/>
                  </a:lnTo>
                  <a:lnTo>
                    <a:pt x="1326" y="530"/>
                  </a:lnTo>
                  <a:lnTo>
                    <a:pt x="1314" y="498"/>
                  </a:lnTo>
                  <a:lnTo>
                    <a:pt x="1302" y="466"/>
                  </a:lnTo>
                  <a:lnTo>
                    <a:pt x="1288" y="436"/>
                  </a:lnTo>
                  <a:lnTo>
                    <a:pt x="1274" y="406"/>
                  </a:lnTo>
                  <a:lnTo>
                    <a:pt x="1256" y="378"/>
                  </a:lnTo>
                  <a:lnTo>
                    <a:pt x="1240" y="352"/>
                  </a:lnTo>
                  <a:lnTo>
                    <a:pt x="1222" y="326"/>
                  </a:lnTo>
                  <a:lnTo>
                    <a:pt x="1202" y="302"/>
                  </a:lnTo>
                  <a:lnTo>
                    <a:pt x="1182" y="280"/>
                  </a:lnTo>
                  <a:lnTo>
                    <a:pt x="1162" y="258"/>
                  </a:lnTo>
                  <a:lnTo>
                    <a:pt x="1140" y="238"/>
                  </a:lnTo>
                  <a:lnTo>
                    <a:pt x="1118" y="218"/>
                  </a:lnTo>
                  <a:lnTo>
                    <a:pt x="1094" y="200"/>
                  </a:lnTo>
                  <a:lnTo>
                    <a:pt x="1070" y="184"/>
                  </a:lnTo>
                  <a:lnTo>
                    <a:pt x="1046" y="170"/>
                  </a:lnTo>
                  <a:lnTo>
                    <a:pt x="1020" y="154"/>
                  </a:lnTo>
                  <a:lnTo>
                    <a:pt x="994" y="142"/>
                  </a:lnTo>
                  <a:lnTo>
                    <a:pt x="968" y="130"/>
                  </a:lnTo>
                  <a:lnTo>
                    <a:pt x="942" y="120"/>
                  </a:lnTo>
                  <a:lnTo>
                    <a:pt x="914" y="112"/>
                  </a:lnTo>
                  <a:lnTo>
                    <a:pt x="888" y="104"/>
                  </a:lnTo>
                  <a:lnTo>
                    <a:pt x="860" y="96"/>
                  </a:lnTo>
                  <a:lnTo>
                    <a:pt x="832" y="90"/>
                  </a:lnTo>
                  <a:lnTo>
                    <a:pt x="804" y="86"/>
                  </a:lnTo>
                  <a:lnTo>
                    <a:pt x="774" y="84"/>
                  </a:lnTo>
                  <a:lnTo>
                    <a:pt x="718" y="80"/>
                  </a:lnTo>
                  <a:lnTo>
                    <a:pt x="718" y="80"/>
                  </a:lnTo>
                  <a:lnTo>
                    <a:pt x="718" y="80"/>
                  </a:lnTo>
                  <a:lnTo>
                    <a:pt x="690" y="82"/>
                  </a:lnTo>
                  <a:lnTo>
                    <a:pt x="660" y="84"/>
                  </a:lnTo>
                  <a:lnTo>
                    <a:pt x="632" y="86"/>
                  </a:lnTo>
                  <a:lnTo>
                    <a:pt x="604" y="90"/>
                  </a:lnTo>
                  <a:lnTo>
                    <a:pt x="576" y="96"/>
                  </a:lnTo>
                  <a:lnTo>
                    <a:pt x="548" y="104"/>
                  </a:lnTo>
                  <a:lnTo>
                    <a:pt x="520" y="112"/>
                  </a:lnTo>
                  <a:lnTo>
                    <a:pt x="494" y="120"/>
                  </a:lnTo>
                  <a:lnTo>
                    <a:pt x="466" y="130"/>
                  </a:lnTo>
                  <a:lnTo>
                    <a:pt x="440" y="142"/>
                  </a:lnTo>
                  <a:lnTo>
                    <a:pt x="414" y="156"/>
                  </a:lnTo>
                  <a:lnTo>
                    <a:pt x="390" y="170"/>
                  </a:lnTo>
                  <a:lnTo>
                    <a:pt x="366" y="184"/>
                  </a:lnTo>
                  <a:lnTo>
                    <a:pt x="342" y="202"/>
                  </a:lnTo>
                  <a:lnTo>
                    <a:pt x="318" y="220"/>
                  </a:lnTo>
                  <a:lnTo>
                    <a:pt x="296" y="238"/>
                  </a:lnTo>
                  <a:lnTo>
                    <a:pt x="274" y="258"/>
                  </a:lnTo>
                  <a:lnTo>
                    <a:pt x="254" y="280"/>
                  </a:lnTo>
                  <a:lnTo>
                    <a:pt x="234" y="304"/>
                  </a:lnTo>
                  <a:lnTo>
                    <a:pt x="216" y="328"/>
                  </a:lnTo>
                  <a:lnTo>
                    <a:pt x="198" y="352"/>
                  </a:lnTo>
                  <a:lnTo>
                    <a:pt x="180" y="380"/>
                  </a:lnTo>
                  <a:lnTo>
                    <a:pt x="164" y="406"/>
                  </a:lnTo>
                  <a:lnTo>
                    <a:pt x="150" y="436"/>
                  </a:lnTo>
                  <a:lnTo>
                    <a:pt x="138" y="466"/>
                  </a:lnTo>
                  <a:lnTo>
                    <a:pt x="126" y="498"/>
                  </a:lnTo>
                  <a:lnTo>
                    <a:pt x="114" y="530"/>
                  </a:lnTo>
                  <a:lnTo>
                    <a:pt x="104" y="566"/>
                  </a:lnTo>
                  <a:lnTo>
                    <a:pt x="96" y="600"/>
                  </a:lnTo>
                  <a:lnTo>
                    <a:pt x="90" y="638"/>
                  </a:lnTo>
                  <a:lnTo>
                    <a:pt x="86" y="676"/>
                  </a:lnTo>
                  <a:lnTo>
                    <a:pt x="82" y="714"/>
                  </a:lnTo>
                  <a:lnTo>
                    <a:pt x="82" y="714"/>
                  </a:lnTo>
                  <a:lnTo>
                    <a:pt x="82" y="714"/>
                  </a:lnTo>
                  <a:lnTo>
                    <a:pt x="82" y="714"/>
                  </a:lnTo>
                  <a:lnTo>
                    <a:pt x="82" y="732"/>
                  </a:lnTo>
                  <a:lnTo>
                    <a:pt x="82" y="732"/>
                  </a:lnTo>
                  <a:lnTo>
                    <a:pt x="82" y="732"/>
                  </a:lnTo>
                  <a:lnTo>
                    <a:pt x="82" y="772"/>
                  </a:lnTo>
                  <a:lnTo>
                    <a:pt x="86" y="808"/>
                  </a:lnTo>
                  <a:lnTo>
                    <a:pt x="92" y="846"/>
                  </a:lnTo>
                  <a:lnTo>
                    <a:pt x="100" y="882"/>
                  </a:lnTo>
                  <a:lnTo>
                    <a:pt x="112" y="920"/>
                  </a:lnTo>
                  <a:lnTo>
                    <a:pt x="124" y="956"/>
                  </a:lnTo>
                  <a:lnTo>
                    <a:pt x="136" y="990"/>
                  </a:lnTo>
                  <a:lnTo>
                    <a:pt x="152" y="1026"/>
                  </a:lnTo>
                  <a:lnTo>
                    <a:pt x="152" y="1026"/>
                  </a:lnTo>
                  <a:lnTo>
                    <a:pt x="152" y="1026"/>
                  </a:lnTo>
                  <a:lnTo>
                    <a:pt x="198" y="1098"/>
                  </a:lnTo>
                  <a:lnTo>
                    <a:pt x="246" y="1172"/>
                  </a:lnTo>
                  <a:lnTo>
                    <a:pt x="292" y="1252"/>
                  </a:lnTo>
                  <a:lnTo>
                    <a:pt x="314" y="1294"/>
                  </a:lnTo>
                  <a:lnTo>
                    <a:pt x="334" y="1338"/>
                  </a:lnTo>
                  <a:lnTo>
                    <a:pt x="354" y="1382"/>
                  </a:lnTo>
                  <a:lnTo>
                    <a:pt x="374" y="1428"/>
                  </a:lnTo>
                  <a:lnTo>
                    <a:pt x="390" y="1474"/>
                  </a:lnTo>
                  <a:lnTo>
                    <a:pt x="406" y="1524"/>
                  </a:lnTo>
                  <a:lnTo>
                    <a:pt x="418" y="1574"/>
                  </a:lnTo>
                  <a:lnTo>
                    <a:pt x="430" y="1626"/>
                  </a:lnTo>
                  <a:lnTo>
                    <a:pt x="438" y="1680"/>
                  </a:lnTo>
                  <a:lnTo>
                    <a:pt x="444" y="1736"/>
                  </a:lnTo>
                  <a:lnTo>
                    <a:pt x="444" y="1736"/>
                  </a:lnTo>
                  <a:lnTo>
                    <a:pt x="986" y="1736"/>
                  </a:lnTo>
                  <a:lnTo>
                    <a:pt x="986" y="1736"/>
                  </a:lnTo>
                  <a:close/>
                </a:path>
              </a:pathLst>
            </a:cu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grpSp>
      <p:sp>
        <p:nvSpPr>
          <p:cNvPr id="5" name="Forma libre 71" descr="Icono de engranajes"/>
          <p:cNvSpPr>
            <a:spLocks noEditPoints="1"/>
          </p:cNvSpPr>
          <p:nvPr/>
        </p:nvSpPr>
        <p:spPr bwMode="auto">
          <a:xfrm>
            <a:off x="341565" y="1656425"/>
            <a:ext cx="828170" cy="813111"/>
          </a:xfrm>
          <a:custGeom>
            <a:avLst/>
            <a:gdLst/>
            <a:ahLst/>
            <a:cxnLst>
              <a:cxn ang="0">
                <a:pos x="2762" y="601"/>
              </a:cxn>
              <a:cxn ang="0">
                <a:pos x="2283" y="0"/>
              </a:cxn>
              <a:cxn ang="0">
                <a:pos x="1262" y="325"/>
              </a:cxn>
              <a:cxn ang="0">
                <a:pos x="1219" y="1087"/>
              </a:cxn>
              <a:cxn ang="0">
                <a:pos x="1440" y="1801"/>
              </a:cxn>
              <a:cxn ang="0">
                <a:pos x="1919" y="2402"/>
              </a:cxn>
              <a:cxn ang="0">
                <a:pos x="2940" y="2077"/>
              </a:cxn>
              <a:cxn ang="0">
                <a:pos x="2983" y="1315"/>
              </a:cxn>
              <a:cxn ang="0">
                <a:pos x="2058" y="1619"/>
              </a:cxn>
              <a:cxn ang="0">
                <a:pos x="1957" y="1595"/>
              </a:cxn>
              <a:cxn ang="0">
                <a:pos x="1866" y="1549"/>
              </a:cxn>
              <a:cxn ang="0">
                <a:pos x="1790" y="1483"/>
              </a:cxn>
              <a:cxn ang="0">
                <a:pos x="1732" y="1401"/>
              </a:cxn>
              <a:cxn ang="0">
                <a:pos x="1694" y="1306"/>
              </a:cxn>
              <a:cxn ang="0">
                <a:pos x="1681" y="1201"/>
              </a:cxn>
              <a:cxn ang="0">
                <a:pos x="1690" y="1117"/>
              </a:cxn>
              <a:cxn ang="0">
                <a:pos x="1723" y="1019"/>
              </a:cxn>
              <a:cxn ang="0">
                <a:pos x="1777" y="935"/>
              </a:cxn>
              <a:cxn ang="0">
                <a:pos x="1850" y="865"/>
              </a:cxn>
              <a:cxn ang="0">
                <a:pos x="1937" y="814"/>
              </a:cxn>
              <a:cxn ang="0">
                <a:pos x="2037" y="786"/>
              </a:cxn>
              <a:cxn ang="0">
                <a:pos x="2122" y="782"/>
              </a:cxn>
              <a:cxn ang="0">
                <a:pos x="2225" y="801"/>
              </a:cxn>
              <a:cxn ang="0">
                <a:pos x="2318" y="842"/>
              </a:cxn>
              <a:cxn ang="0">
                <a:pos x="2397" y="905"/>
              </a:cxn>
              <a:cxn ang="0">
                <a:pos x="2460" y="984"/>
              </a:cxn>
              <a:cxn ang="0">
                <a:pos x="2501" y="1077"/>
              </a:cxn>
              <a:cxn ang="0">
                <a:pos x="2520" y="1179"/>
              </a:cxn>
              <a:cxn ang="0">
                <a:pos x="2516" y="1265"/>
              </a:cxn>
              <a:cxn ang="0">
                <a:pos x="2488" y="1365"/>
              </a:cxn>
              <a:cxn ang="0">
                <a:pos x="2437" y="1452"/>
              </a:cxn>
              <a:cxn ang="0">
                <a:pos x="2367" y="1525"/>
              </a:cxn>
              <a:cxn ang="0">
                <a:pos x="2283" y="1579"/>
              </a:cxn>
              <a:cxn ang="0">
                <a:pos x="2185" y="1612"/>
              </a:cxn>
              <a:cxn ang="0">
                <a:pos x="2101" y="1621"/>
              </a:cxn>
              <a:cxn ang="0">
                <a:pos x="1250" y="1981"/>
              </a:cxn>
              <a:cxn ang="0">
                <a:pos x="630" y="1776"/>
              </a:cxn>
              <a:cxn ang="0">
                <a:pos x="337" y="2137"/>
              </a:cxn>
              <a:cxn ang="0">
                <a:pos x="189" y="2567"/>
              </a:cxn>
              <a:cxn ang="0">
                <a:pos x="210" y="3034"/>
              </a:cxn>
              <a:cxn ang="0">
                <a:pos x="830" y="3240"/>
              </a:cxn>
              <a:cxn ang="0">
                <a:pos x="1123" y="2880"/>
              </a:cxn>
              <a:cxn ang="0">
                <a:pos x="1270" y="2450"/>
              </a:cxn>
              <a:cxn ang="0">
                <a:pos x="684" y="2676"/>
              </a:cxn>
              <a:cxn ang="0">
                <a:pos x="609" y="2640"/>
              </a:cxn>
              <a:cxn ang="0">
                <a:pos x="561" y="2575"/>
              </a:cxn>
              <a:cxn ang="0">
                <a:pos x="548" y="2508"/>
              </a:cxn>
              <a:cxn ang="0">
                <a:pos x="568" y="2427"/>
              </a:cxn>
              <a:cxn ang="0">
                <a:pos x="623" y="2366"/>
              </a:cxn>
              <a:cxn ang="0">
                <a:pos x="701" y="2338"/>
              </a:cxn>
              <a:cxn ang="0">
                <a:pos x="769" y="2345"/>
              </a:cxn>
              <a:cxn ang="0">
                <a:pos x="839" y="2388"/>
              </a:cxn>
              <a:cxn ang="0">
                <a:pos x="882" y="2458"/>
              </a:cxn>
              <a:cxn ang="0">
                <a:pos x="888" y="2526"/>
              </a:cxn>
              <a:cxn ang="0">
                <a:pos x="861" y="2604"/>
              </a:cxn>
              <a:cxn ang="0">
                <a:pos x="800" y="2658"/>
              </a:cxn>
              <a:cxn ang="0">
                <a:pos x="718" y="2679"/>
              </a:cxn>
            </a:cxnLst>
            <a:rect l="0" t="0" r="r" b="b"/>
            <a:pathLst>
              <a:path w="3300" h="3240">
                <a:moveTo>
                  <a:pt x="2988" y="1104"/>
                </a:moveTo>
                <a:lnTo>
                  <a:pt x="3300" y="1002"/>
                </a:lnTo>
                <a:lnTo>
                  <a:pt x="3193" y="674"/>
                </a:lnTo>
                <a:lnTo>
                  <a:pt x="2881" y="775"/>
                </a:lnTo>
                <a:lnTo>
                  <a:pt x="2762" y="601"/>
                </a:lnTo>
                <a:lnTo>
                  <a:pt x="2954" y="336"/>
                </a:lnTo>
                <a:lnTo>
                  <a:pt x="2674" y="133"/>
                </a:lnTo>
                <a:lnTo>
                  <a:pt x="2482" y="398"/>
                </a:lnTo>
                <a:lnTo>
                  <a:pt x="2283" y="327"/>
                </a:lnTo>
                <a:lnTo>
                  <a:pt x="2283" y="0"/>
                </a:lnTo>
                <a:lnTo>
                  <a:pt x="1937" y="0"/>
                </a:lnTo>
                <a:lnTo>
                  <a:pt x="1937" y="327"/>
                </a:lnTo>
                <a:lnTo>
                  <a:pt x="1734" y="387"/>
                </a:lnTo>
                <a:lnTo>
                  <a:pt x="1542" y="121"/>
                </a:lnTo>
                <a:lnTo>
                  <a:pt x="1262" y="325"/>
                </a:lnTo>
                <a:lnTo>
                  <a:pt x="1454" y="591"/>
                </a:lnTo>
                <a:lnTo>
                  <a:pt x="1326" y="758"/>
                </a:lnTo>
                <a:lnTo>
                  <a:pt x="1014" y="657"/>
                </a:lnTo>
                <a:lnTo>
                  <a:pt x="907" y="985"/>
                </a:lnTo>
                <a:lnTo>
                  <a:pt x="1219" y="1087"/>
                </a:lnTo>
                <a:lnTo>
                  <a:pt x="1214" y="1298"/>
                </a:lnTo>
                <a:lnTo>
                  <a:pt x="902" y="1399"/>
                </a:lnTo>
                <a:lnTo>
                  <a:pt x="1009" y="1728"/>
                </a:lnTo>
                <a:lnTo>
                  <a:pt x="1321" y="1627"/>
                </a:lnTo>
                <a:lnTo>
                  <a:pt x="1440" y="1801"/>
                </a:lnTo>
                <a:lnTo>
                  <a:pt x="1248" y="2066"/>
                </a:lnTo>
                <a:lnTo>
                  <a:pt x="1526" y="2269"/>
                </a:lnTo>
                <a:lnTo>
                  <a:pt x="1720" y="2004"/>
                </a:lnTo>
                <a:lnTo>
                  <a:pt x="1919" y="2075"/>
                </a:lnTo>
                <a:lnTo>
                  <a:pt x="1919" y="2402"/>
                </a:lnTo>
                <a:lnTo>
                  <a:pt x="2265" y="2403"/>
                </a:lnTo>
                <a:lnTo>
                  <a:pt x="2265" y="2075"/>
                </a:lnTo>
                <a:lnTo>
                  <a:pt x="2467" y="2015"/>
                </a:lnTo>
                <a:lnTo>
                  <a:pt x="2660" y="2281"/>
                </a:lnTo>
                <a:lnTo>
                  <a:pt x="2940" y="2077"/>
                </a:lnTo>
                <a:lnTo>
                  <a:pt x="2747" y="1811"/>
                </a:lnTo>
                <a:lnTo>
                  <a:pt x="2876" y="1645"/>
                </a:lnTo>
                <a:lnTo>
                  <a:pt x="3188" y="1746"/>
                </a:lnTo>
                <a:lnTo>
                  <a:pt x="3295" y="1416"/>
                </a:lnTo>
                <a:lnTo>
                  <a:pt x="2983" y="1315"/>
                </a:lnTo>
                <a:lnTo>
                  <a:pt x="2988" y="1104"/>
                </a:lnTo>
                <a:close/>
                <a:moveTo>
                  <a:pt x="2101" y="1621"/>
                </a:moveTo>
                <a:lnTo>
                  <a:pt x="2101" y="1621"/>
                </a:lnTo>
                <a:lnTo>
                  <a:pt x="2079" y="1620"/>
                </a:lnTo>
                <a:lnTo>
                  <a:pt x="2058" y="1619"/>
                </a:lnTo>
                <a:lnTo>
                  <a:pt x="2037" y="1616"/>
                </a:lnTo>
                <a:lnTo>
                  <a:pt x="2016" y="1612"/>
                </a:lnTo>
                <a:lnTo>
                  <a:pt x="1996" y="1608"/>
                </a:lnTo>
                <a:lnTo>
                  <a:pt x="1976" y="1601"/>
                </a:lnTo>
                <a:lnTo>
                  <a:pt x="1957" y="1595"/>
                </a:lnTo>
                <a:lnTo>
                  <a:pt x="1937" y="1588"/>
                </a:lnTo>
                <a:lnTo>
                  <a:pt x="1919" y="1579"/>
                </a:lnTo>
                <a:lnTo>
                  <a:pt x="1901" y="1570"/>
                </a:lnTo>
                <a:lnTo>
                  <a:pt x="1884" y="1560"/>
                </a:lnTo>
                <a:lnTo>
                  <a:pt x="1866" y="1549"/>
                </a:lnTo>
                <a:lnTo>
                  <a:pt x="1850" y="1538"/>
                </a:lnTo>
                <a:lnTo>
                  <a:pt x="1834" y="1525"/>
                </a:lnTo>
                <a:lnTo>
                  <a:pt x="1819" y="1512"/>
                </a:lnTo>
                <a:lnTo>
                  <a:pt x="1804" y="1498"/>
                </a:lnTo>
                <a:lnTo>
                  <a:pt x="1790" y="1483"/>
                </a:lnTo>
                <a:lnTo>
                  <a:pt x="1777" y="1468"/>
                </a:lnTo>
                <a:lnTo>
                  <a:pt x="1764" y="1452"/>
                </a:lnTo>
                <a:lnTo>
                  <a:pt x="1753" y="1436"/>
                </a:lnTo>
                <a:lnTo>
                  <a:pt x="1742" y="1418"/>
                </a:lnTo>
                <a:lnTo>
                  <a:pt x="1732" y="1401"/>
                </a:lnTo>
                <a:lnTo>
                  <a:pt x="1723" y="1383"/>
                </a:lnTo>
                <a:lnTo>
                  <a:pt x="1714" y="1365"/>
                </a:lnTo>
                <a:lnTo>
                  <a:pt x="1707" y="1345"/>
                </a:lnTo>
                <a:lnTo>
                  <a:pt x="1700" y="1326"/>
                </a:lnTo>
                <a:lnTo>
                  <a:pt x="1694" y="1306"/>
                </a:lnTo>
                <a:lnTo>
                  <a:pt x="1690" y="1286"/>
                </a:lnTo>
                <a:lnTo>
                  <a:pt x="1686" y="1265"/>
                </a:lnTo>
                <a:lnTo>
                  <a:pt x="1683" y="1244"/>
                </a:lnTo>
                <a:lnTo>
                  <a:pt x="1682" y="1223"/>
                </a:lnTo>
                <a:lnTo>
                  <a:pt x="1681" y="1201"/>
                </a:lnTo>
                <a:lnTo>
                  <a:pt x="1681" y="1201"/>
                </a:lnTo>
                <a:lnTo>
                  <a:pt x="1682" y="1179"/>
                </a:lnTo>
                <a:lnTo>
                  <a:pt x="1683" y="1158"/>
                </a:lnTo>
                <a:lnTo>
                  <a:pt x="1686" y="1137"/>
                </a:lnTo>
                <a:lnTo>
                  <a:pt x="1690" y="1117"/>
                </a:lnTo>
                <a:lnTo>
                  <a:pt x="1694" y="1096"/>
                </a:lnTo>
                <a:lnTo>
                  <a:pt x="1700" y="1077"/>
                </a:lnTo>
                <a:lnTo>
                  <a:pt x="1707" y="1057"/>
                </a:lnTo>
                <a:lnTo>
                  <a:pt x="1714" y="1037"/>
                </a:lnTo>
                <a:lnTo>
                  <a:pt x="1723" y="1019"/>
                </a:lnTo>
                <a:lnTo>
                  <a:pt x="1732" y="1001"/>
                </a:lnTo>
                <a:lnTo>
                  <a:pt x="1742" y="984"/>
                </a:lnTo>
                <a:lnTo>
                  <a:pt x="1753" y="966"/>
                </a:lnTo>
                <a:lnTo>
                  <a:pt x="1764" y="950"/>
                </a:lnTo>
                <a:lnTo>
                  <a:pt x="1777" y="935"/>
                </a:lnTo>
                <a:lnTo>
                  <a:pt x="1790" y="919"/>
                </a:lnTo>
                <a:lnTo>
                  <a:pt x="1804" y="905"/>
                </a:lnTo>
                <a:lnTo>
                  <a:pt x="1819" y="890"/>
                </a:lnTo>
                <a:lnTo>
                  <a:pt x="1834" y="877"/>
                </a:lnTo>
                <a:lnTo>
                  <a:pt x="1850" y="865"/>
                </a:lnTo>
                <a:lnTo>
                  <a:pt x="1866" y="853"/>
                </a:lnTo>
                <a:lnTo>
                  <a:pt x="1884" y="842"/>
                </a:lnTo>
                <a:lnTo>
                  <a:pt x="1901" y="833"/>
                </a:lnTo>
                <a:lnTo>
                  <a:pt x="1919" y="823"/>
                </a:lnTo>
                <a:lnTo>
                  <a:pt x="1937" y="814"/>
                </a:lnTo>
                <a:lnTo>
                  <a:pt x="1957" y="807"/>
                </a:lnTo>
                <a:lnTo>
                  <a:pt x="1976" y="801"/>
                </a:lnTo>
                <a:lnTo>
                  <a:pt x="1996" y="795"/>
                </a:lnTo>
                <a:lnTo>
                  <a:pt x="2016" y="790"/>
                </a:lnTo>
                <a:lnTo>
                  <a:pt x="2037" y="786"/>
                </a:lnTo>
                <a:lnTo>
                  <a:pt x="2058" y="783"/>
                </a:lnTo>
                <a:lnTo>
                  <a:pt x="2079" y="782"/>
                </a:lnTo>
                <a:lnTo>
                  <a:pt x="2101" y="781"/>
                </a:lnTo>
                <a:lnTo>
                  <a:pt x="2101" y="781"/>
                </a:lnTo>
                <a:lnTo>
                  <a:pt x="2122" y="782"/>
                </a:lnTo>
                <a:lnTo>
                  <a:pt x="2144" y="783"/>
                </a:lnTo>
                <a:lnTo>
                  <a:pt x="2165" y="786"/>
                </a:lnTo>
                <a:lnTo>
                  <a:pt x="2185" y="790"/>
                </a:lnTo>
                <a:lnTo>
                  <a:pt x="2206" y="795"/>
                </a:lnTo>
                <a:lnTo>
                  <a:pt x="2225" y="801"/>
                </a:lnTo>
                <a:lnTo>
                  <a:pt x="2245" y="807"/>
                </a:lnTo>
                <a:lnTo>
                  <a:pt x="2265" y="814"/>
                </a:lnTo>
                <a:lnTo>
                  <a:pt x="2283" y="823"/>
                </a:lnTo>
                <a:lnTo>
                  <a:pt x="2301" y="833"/>
                </a:lnTo>
                <a:lnTo>
                  <a:pt x="2318" y="842"/>
                </a:lnTo>
                <a:lnTo>
                  <a:pt x="2336" y="853"/>
                </a:lnTo>
                <a:lnTo>
                  <a:pt x="2352" y="865"/>
                </a:lnTo>
                <a:lnTo>
                  <a:pt x="2367" y="877"/>
                </a:lnTo>
                <a:lnTo>
                  <a:pt x="2383" y="890"/>
                </a:lnTo>
                <a:lnTo>
                  <a:pt x="2397" y="905"/>
                </a:lnTo>
                <a:lnTo>
                  <a:pt x="2412" y="919"/>
                </a:lnTo>
                <a:lnTo>
                  <a:pt x="2425" y="935"/>
                </a:lnTo>
                <a:lnTo>
                  <a:pt x="2437" y="950"/>
                </a:lnTo>
                <a:lnTo>
                  <a:pt x="2449" y="966"/>
                </a:lnTo>
                <a:lnTo>
                  <a:pt x="2460" y="984"/>
                </a:lnTo>
                <a:lnTo>
                  <a:pt x="2469" y="1001"/>
                </a:lnTo>
                <a:lnTo>
                  <a:pt x="2479" y="1019"/>
                </a:lnTo>
                <a:lnTo>
                  <a:pt x="2488" y="1037"/>
                </a:lnTo>
                <a:lnTo>
                  <a:pt x="2495" y="1057"/>
                </a:lnTo>
                <a:lnTo>
                  <a:pt x="2501" y="1077"/>
                </a:lnTo>
                <a:lnTo>
                  <a:pt x="2507" y="1096"/>
                </a:lnTo>
                <a:lnTo>
                  <a:pt x="2512" y="1117"/>
                </a:lnTo>
                <a:lnTo>
                  <a:pt x="2516" y="1137"/>
                </a:lnTo>
                <a:lnTo>
                  <a:pt x="2519" y="1158"/>
                </a:lnTo>
                <a:lnTo>
                  <a:pt x="2520" y="1179"/>
                </a:lnTo>
                <a:lnTo>
                  <a:pt x="2521" y="1201"/>
                </a:lnTo>
                <a:lnTo>
                  <a:pt x="2521" y="1201"/>
                </a:lnTo>
                <a:lnTo>
                  <a:pt x="2520" y="1223"/>
                </a:lnTo>
                <a:lnTo>
                  <a:pt x="2519" y="1244"/>
                </a:lnTo>
                <a:lnTo>
                  <a:pt x="2516" y="1265"/>
                </a:lnTo>
                <a:lnTo>
                  <a:pt x="2512" y="1286"/>
                </a:lnTo>
                <a:lnTo>
                  <a:pt x="2507" y="1306"/>
                </a:lnTo>
                <a:lnTo>
                  <a:pt x="2501" y="1326"/>
                </a:lnTo>
                <a:lnTo>
                  <a:pt x="2495" y="1345"/>
                </a:lnTo>
                <a:lnTo>
                  <a:pt x="2488" y="1365"/>
                </a:lnTo>
                <a:lnTo>
                  <a:pt x="2479" y="1383"/>
                </a:lnTo>
                <a:lnTo>
                  <a:pt x="2469" y="1401"/>
                </a:lnTo>
                <a:lnTo>
                  <a:pt x="2460" y="1418"/>
                </a:lnTo>
                <a:lnTo>
                  <a:pt x="2449" y="1436"/>
                </a:lnTo>
                <a:lnTo>
                  <a:pt x="2437" y="1452"/>
                </a:lnTo>
                <a:lnTo>
                  <a:pt x="2425" y="1468"/>
                </a:lnTo>
                <a:lnTo>
                  <a:pt x="2412" y="1483"/>
                </a:lnTo>
                <a:lnTo>
                  <a:pt x="2397" y="1498"/>
                </a:lnTo>
                <a:lnTo>
                  <a:pt x="2383" y="1512"/>
                </a:lnTo>
                <a:lnTo>
                  <a:pt x="2367" y="1525"/>
                </a:lnTo>
                <a:lnTo>
                  <a:pt x="2352" y="1538"/>
                </a:lnTo>
                <a:lnTo>
                  <a:pt x="2336" y="1549"/>
                </a:lnTo>
                <a:lnTo>
                  <a:pt x="2318" y="1560"/>
                </a:lnTo>
                <a:lnTo>
                  <a:pt x="2301" y="1570"/>
                </a:lnTo>
                <a:lnTo>
                  <a:pt x="2283" y="1579"/>
                </a:lnTo>
                <a:lnTo>
                  <a:pt x="2265" y="1588"/>
                </a:lnTo>
                <a:lnTo>
                  <a:pt x="2245" y="1595"/>
                </a:lnTo>
                <a:lnTo>
                  <a:pt x="2225" y="1601"/>
                </a:lnTo>
                <a:lnTo>
                  <a:pt x="2206" y="1608"/>
                </a:lnTo>
                <a:lnTo>
                  <a:pt x="2185" y="1612"/>
                </a:lnTo>
                <a:lnTo>
                  <a:pt x="2165" y="1616"/>
                </a:lnTo>
                <a:lnTo>
                  <a:pt x="2144" y="1619"/>
                </a:lnTo>
                <a:lnTo>
                  <a:pt x="2122" y="1620"/>
                </a:lnTo>
                <a:lnTo>
                  <a:pt x="2101" y="1621"/>
                </a:lnTo>
                <a:lnTo>
                  <a:pt x="2101" y="1621"/>
                </a:lnTo>
                <a:close/>
                <a:moveTo>
                  <a:pt x="1460" y="2388"/>
                </a:moveTo>
                <a:lnTo>
                  <a:pt x="1395" y="2187"/>
                </a:lnTo>
                <a:lnTo>
                  <a:pt x="1204" y="2249"/>
                </a:lnTo>
                <a:lnTo>
                  <a:pt x="1132" y="2143"/>
                </a:lnTo>
                <a:lnTo>
                  <a:pt x="1250" y="1981"/>
                </a:lnTo>
                <a:lnTo>
                  <a:pt x="1079" y="1858"/>
                </a:lnTo>
                <a:lnTo>
                  <a:pt x="961" y="2019"/>
                </a:lnTo>
                <a:lnTo>
                  <a:pt x="840" y="1976"/>
                </a:lnTo>
                <a:lnTo>
                  <a:pt x="840" y="1776"/>
                </a:lnTo>
                <a:lnTo>
                  <a:pt x="630" y="1776"/>
                </a:lnTo>
                <a:lnTo>
                  <a:pt x="630" y="1976"/>
                </a:lnTo>
                <a:lnTo>
                  <a:pt x="506" y="2012"/>
                </a:lnTo>
                <a:lnTo>
                  <a:pt x="389" y="1852"/>
                </a:lnTo>
                <a:lnTo>
                  <a:pt x="219" y="1975"/>
                </a:lnTo>
                <a:lnTo>
                  <a:pt x="337" y="2137"/>
                </a:lnTo>
                <a:lnTo>
                  <a:pt x="258" y="2239"/>
                </a:lnTo>
                <a:lnTo>
                  <a:pt x="68" y="2177"/>
                </a:lnTo>
                <a:lnTo>
                  <a:pt x="3" y="2376"/>
                </a:lnTo>
                <a:lnTo>
                  <a:pt x="192" y="2438"/>
                </a:lnTo>
                <a:lnTo>
                  <a:pt x="189" y="2567"/>
                </a:lnTo>
                <a:lnTo>
                  <a:pt x="0" y="2629"/>
                </a:lnTo>
                <a:lnTo>
                  <a:pt x="65" y="2829"/>
                </a:lnTo>
                <a:lnTo>
                  <a:pt x="254" y="2768"/>
                </a:lnTo>
                <a:lnTo>
                  <a:pt x="327" y="2874"/>
                </a:lnTo>
                <a:lnTo>
                  <a:pt x="210" y="3034"/>
                </a:lnTo>
                <a:lnTo>
                  <a:pt x="380" y="3159"/>
                </a:lnTo>
                <a:lnTo>
                  <a:pt x="497" y="2997"/>
                </a:lnTo>
                <a:lnTo>
                  <a:pt x="619" y="3040"/>
                </a:lnTo>
                <a:lnTo>
                  <a:pt x="619" y="3240"/>
                </a:lnTo>
                <a:lnTo>
                  <a:pt x="830" y="3240"/>
                </a:lnTo>
                <a:lnTo>
                  <a:pt x="830" y="3040"/>
                </a:lnTo>
                <a:lnTo>
                  <a:pt x="953" y="3003"/>
                </a:lnTo>
                <a:lnTo>
                  <a:pt x="1069" y="3165"/>
                </a:lnTo>
                <a:lnTo>
                  <a:pt x="1240" y="3041"/>
                </a:lnTo>
                <a:lnTo>
                  <a:pt x="1123" y="2880"/>
                </a:lnTo>
                <a:lnTo>
                  <a:pt x="1201" y="2778"/>
                </a:lnTo>
                <a:lnTo>
                  <a:pt x="1391" y="2840"/>
                </a:lnTo>
                <a:lnTo>
                  <a:pt x="1456" y="2639"/>
                </a:lnTo>
                <a:lnTo>
                  <a:pt x="1266" y="2577"/>
                </a:lnTo>
                <a:lnTo>
                  <a:pt x="1270" y="2450"/>
                </a:lnTo>
                <a:lnTo>
                  <a:pt x="1460" y="2388"/>
                </a:lnTo>
                <a:close/>
                <a:moveTo>
                  <a:pt x="718" y="2679"/>
                </a:moveTo>
                <a:lnTo>
                  <a:pt x="718" y="2679"/>
                </a:lnTo>
                <a:lnTo>
                  <a:pt x="701" y="2678"/>
                </a:lnTo>
                <a:lnTo>
                  <a:pt x="684" y="2676"/>
                </a:lnTo>
                <a:lnTo>
                  <a:pt x="668" y="2672"/>
                </a:lnTo>
                <a:lnTo>
                  <a:pt x="652" y="2666"/>
                </a:lnTo>
                <a:lnTo>
                  <a:pt x="637" y="2658"/>
                </a:lnTo>
                <a:lnTo>
                  <a:pt x="623" y="2650"/>
                </a:lnTo>
                <a:lnTo>
                  <a:pt x="609" y="2640"/>
                </a:lnTo>
                <a:lnTo>
                  <a:pt x="598" y="2630"/>
                </a:lnTo>
                <a:lnTo>
                  <a:pt x="587" y="2617"/>
                </a:lnTo>
                <a:lnTo>
                  <a:pt x="576" y="2604"/>
                </a:lnTo>
                <a:lnTo>
                  <a:pt x="568" y="2590"/>
                </a:lnTo>
                <a:lnTo>
                  <a:pt x="561" y="2575"/>
                </a:lnTo>
                <a:lnTo>
                  <a:pt x="555" y="2559"/>
                </a:lnTo>
                <a:lnTo>
                  <a:pt x="551" y="2543"/>
                </a:lnTo>
                <a:lnTo>
                  <a:pt x="549" y="2526"/>
                </a:lnTo>
                <a:lnTo>
                  <a:pt x="548" y="2508"/>
                </a:lnTo>
                <a:lnTo>
                  <a:pt x="548" y="2508"/>
                </a:lnTo>
                <a:lnTo>
                  <a:pt x="549" y="2491"/>
                </a:lnTo>
                <a:lnTo>
                  <a:pt x="551" y="2474"/>
                </a:lnTo>
                <a:lnTo>
                  <a:pt x="555" y="2458"/>
                </a:lnTo>
                <a:lnTo>
                  <a:pt x="561" y="2441"/>
                </a:lnTo>
                <a:lnTo>
                  <a:pt x="568" y="2427"/>
                </a:lnTo>
                <a:lnTo>
                  <a:pt x="576" y="2413"/>
                </a:lnTo>
                <a:lnTo>
                  <a:pt x="587" y="2399"/>
                </a:lnTo>
                <a:lnTo>
                  <a:pt x="598" y="2388"/>
                </a:lnTo>
                <a:lnTo>
                  <a:pt x="609" y="2376"/>
                </a:lnTo>
                <a:lnTo>
                  <a:pt x="623" y="2366"/>
                </a:lnTo>
                <a:lnTo>
                  <a:pt x="637" y="2358"/>
                </a:lnTo>
                <a:lnTo>
                  <a:pt x="652" y="2351"/>
                </a:lnTo>
                <a:lnTo>
                  <a:pt x="668" y="2345"/>
                </a:lnTo>
                <a:lnTo>
                  <a:pt x="684" y="2340"/>
                </a:lnTo>
                <a:lnTo>
                  <a:pt x="701" y="2338"/>
                </a:lnTo>
                <a:lnTo>
                  <a:pt x="718" y="2337"/>
                </a:lnTo>
                <a:lnTo>
                  <a:pt x="718" y="2337"/>
                </a:lnTo>
                <a:lnTo>
                  <a:pt x="736" y="2338"/>
                </a:lnTo>
                <a:lnTo>
                  <a:pt x="752" y="2340"/>
                </a:lnTo>
                <a:lnTo>
                  <a:pt x="769" y="2345"/>
                </a:lnTo>
                <a:lnTo>
                  <a:pt x="785" y="2351"/>
                </a:lnTo>
                <a:lnTo>
                  <a:pt x="800" y="2358"/>
                </a:lnTo>
                <a:lnTo>
                  <a:pt x="814" y="2366"/>
                </a:lnTo>
                <a:lnTo>
                  <a:pt x="828" y="2376"/>
                </a:lnTo>
                <a:lnTo>
                  <a:pt x="839" y="2388"/>
                </a:lnTo>
                <a:lnTo>
                  <a:pt x="850" y="2399"/>
                </a:lnTo>
                <a:lnTo>
                  <a:pt x="861" y="2413"/>
                </a:lnTo>
                <a:lnTo>
                  <a:pt x="869" y="2427"/>
                </a:lnTo>
                <a:lnTo>
                  <a:pt x="876" y="2441"/>
                </a:lnTo>
                <a:lnTo>
                  <a:pt x="882" y="2458"/>
                </a:lnTo>
                <a:lnTo>
                  <a:pt x="886" y="2474"/>
                </a:lnTo>
                <a:lnTo>
                  <a:pt x="888" y="2491"/>
                </a:lnTo>
                <a:lnTo>
                  <a:pt x="889" y="2508"/>
                </a:lnTo>
                <a:lnTo>
                  <a:pt x="889" y="2508"/>
                </a:lnTo>
                <a:lnTo>
                  <a:pt x="888" y="2526"/>
                </a:lnTo>
                <a:lnTo>
                  <a:pt x="886" y="2543"/>
                </a:lnTo>
                <a:lnTo>
                  <a:pt x="882" y="2559"/>
                </a:lnTo>
                <a:lnTo>
                  <a:pt x="876" y="2575"/>
                </a:lnTo>
                <a:lnTo>
                  <a:pt x="869" y="2590"/>
                </a:lnTo>
                <a:lnTo>
                  <a:pt x="861" y="2604"/>
                </a:lnTo>
                <a:lnTo>
                  <a:pt x="850" y="2617"/>
                </a:lnTo>
                <a:lnTo>
                  <a:pt x="839" y="2630"/>
                </a:lnTo>
                <a:lnTo>
                  <a:pt x="828" y="2640"/>
                </a:lnTo>
                <a:lnTo>
                  <a:pt x="814" y="2650"/>
                </a:lnTo>
                <a:lnTo>
                  <a:pt x="800" y="2658"/>
                </a:lnTo>
                <a:lnTo>
                  <a:pt x="785" y="2666"/>
                </a:lnTo>
                <a:lnTo>
                  <a:pt x="769" y="2672"/>
                </a:lnTo>
                <a:lnTo>
                  <a:pt x="752" y="2676"/>
                </a:lnTo>
                <a:lnTo>
                  <a:pt x="736" y="2678"/>
                </a:lnTo>
                <a:lnTo>
                  <a:pt x="718" y="2679"/>
                </a:lnTo>
                <a:lnTo>
                  <a:pt x="718" y="2679"/>
                </a:lnTo>
                <a:close/>
              </a:path>
            </a:pathLst>
          </a:custGeom>
          <a:solidFill>
            <a:schemeClr val="accent2">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4" name="Forma libre 18" descr="Icono de diagrama de flujo"/>
          <p:cNvSpPr>
            <a:spLocks/>
          </p:cNvSpPr>
          <p:nvPr/>
        </p:nvSpPr>
        <p:spPr bwMode="auto">
          <a:xfrm>
            <a:off x="6744938" y="1662807"/>
            <a:ext cx="941787" cy="597062"/>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6">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30" name="Rectángulo 29"/>
          <p:cNvSpPr/>
          <p:nvPr/>
        </p:nvSpPr>
        <p:spPr>
          <a:xfrm>
            <a:off x="0" y="5988111"/>
            <a:ext cx="12192000" cy="888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4" name="Imagen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9094" y="6147272"/>
            <a:ext cx="2346633" cy="606060"/>
          </a:xfrm>
          <a:prstGeom prst="rect">
            <a:avLst/>
          </a:prstGeom>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pic>
        <p:nvPicPr>
          <p:cNvPr id="47" name="Imagen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5825" y="3953168"/>
            <a:ext cx="2665095" cy="1756229"/>
          </a:xfrm>
          <a:prstGeom prst="rect">
            <a:avLst/>
          </a:prstGeom>
        </p:spPr>
      </p:pic>
    </p:spTree>
    <p:extLst>
      <p:ext uri="{BB962C8B-B14F-4D97-AF65-F5344CB8AC3E}">
        <p14:creationId xmlns:p14="http://schemas.microsoft.com/office/powerpoint/2010/main" val="685608237"/>
      </p:ext>
    </p:extLst>
  </p:cSld>
  <p:clrMapOvr>
    <a:masterClrMapping/>
  </p:clrMapOvr>
  <mc:AlternateContent xmlns:mc="http://schemas.openxmlformats.org/markup-compatibility/2006" xmlns:p14="http://schemas.microsoft.com/office/powerpoint/2010/main">
    <mc:Choice Requires="p14">
      <p:transition spd="slow" p14:dur="2000" advTm="6161"/>
    </mc:Choice>
    <mc:Fallback xmlns="">
      <p:transition spd="slow" advTm="616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33485" y="926797"/>
            <a:ext cx="6766002" cy="2197505"/>
          </a:xfrm>
          <a:prstGeom prst="rect">
            <a:avLst/>
          </a:prstGeom>
        </p:spPr>
      </p:pic>
      <p:pic>
        <p:nvPicPr>
          <p:cNvPr id="3" name="Imagen 2"/>
          <p:cNvPicPr>
            <a:picLocks noChangeAspect="1"/>
          </p:cNvPicPr>
          <p:nvPr/>
        </p:nvPicPr>
        <p:blipFill>
          <a:blip r:embed="rId3"/>
          <a:stretch>
            <a:fillRect/>
          </a:stretch>
        </p:blipFill>
        <p:spPr>
          <a:xfrm>
            <a:off x="1359998" y="3698037"/>
            <a:ext cx="9642132" cy="2287127"/>
          </a:xfrm>
          <a:prstGeom prst="rect">
            <a:avLst/>
          </a:prstGeom>
        </p:spPr>
      </p:pic>
      <p:sp>
        <p:nvSpPr>
          <p:cNvPr id="4" name="Rectángulo 3"/>
          <p:cNvSpPr/>
          <p:nvPr/>
        </p:nvSpPr>
        <p:spPr>
          <a:xfrm>
            <a:off x="1515796" y="331226"/>
            <a:ext cx="4801379" cy="560410"/>
          </a:xfrm>
          <a:prstGeom prst="rect">
            <a:avLst/>
          </a:prstGeom>
        </p:spPr>
        <p:txBody>
          <a:bodyPr wrap="none">
            <a:spAutoFit/>
          </a:bodyPr>
          <a:lstStyle/>
          <a:p>
            <a:pPr>
              <a:lnSpc>
                <a:spcPct val="200000"/>
              </a:lnSpc>
              <a:spcAft>
                <a:spcPts val="0"/>
              </a:spcAft>
            </a:pPr>
            <a:r>
              <a:rPr lang="es-EC" dirty="0">
                <a:latin typeface="Arial" panose="020B0604020202020204" pitchFamily="34" charset="0"/>
                <a:ea typeface="Times New Roman" panose="02020603050405020304" pitchFamily="18" charset="0"/>
              </a:rPr>
              <a:t>Matriz de Comparación Pareada para Alertas</a:t>
            </a:r>
          </a:p>
        </p:txBody>
      </p:sp>
      <p:sp>
        <p:nvSpPr>
          <p:cNvPr id="5" name="Rectángulo 4"/>
          <p:cNvSpPr/>
          <p:nvPr/>
        </p:nvSpPr>
        <p:spPr>
          <a:xfrm>
            <a:off x="4231835" y="3328705"/>
            <a:ext cx="2723887" cy="369332"/>
          </a:xfrm>
          <a:prstGeom prst="rect">
            <a:avLst/>
          </a:prstGeom>
        </p:spPr>
        <p:txBody>
          <a:bodyPr wrap="none">
            <a:spAutoFit/>
          </a:bodyPr>
          <a:lstStyle/>
          <a:p>
            <a:r>
              <a:rPr lang="es-EC" dirty="0" smtClean="0">
                <a:effectLst/>
                <a:latin typeface="Arial" panose="020B0604020202020204" pitchFamily="34" charset="0"/>
                <a:ea typeface="Times New Roman" panose="02020603050405020304" pitchFamily="18" charset="0"/>
              </a:rPr>
              <a:t>Tabla de Pesos de alerta</a:t>
            </a:r>
            <a:endParaRPr lang="es-EC" dirty="0"/>
          </a:p>
        </p:txBody>
      </p:sp>
      <p:sp>
        <p:nvSpPr>
          <p:cNvPr id="6" name="Rectángulo 5"/>
          <p:cNvSpPr/>
          <p:nvPr/>
        </p:nvSpPr>
        <p:spPr>
          <a:xfrm>
            <a:off x="6758413" y="0"/>
            <a:ext cx="5433587" cy="584200"/>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smtClean="0">
                <a:solidFill>
                  <a:schemeClr val="bg1"/>
                </a:solidFill>
              </a:rPr>
              <a:t>	Metodología</a:t>
            </a:r>
          </a:p>
        </p:txBody>
      </p:sp>
      <p:sp>
        <p:nvSpPr>
          <p:cNvPr id="7" name="Forma libre 18" descr="Icono de diagrama de flujo"/>
          <p:cNvSpPr>
            <a:spLocks/>
          </p:cNvSpPr>
          <p:nvPr/>
        </p:nvSpPr>
        <p:spPr bwMode="auto">
          <a:xfrm>
            <a:off x="10524227" y="62454"/>
            <a:ext cx="699329" cy="459291"/>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6">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Tree>
    <p:extLst>
      <p:ext uri="{BB962C8B-B14F-4D97-AF65-F5344CB8AC3E}">
        <p14:creationId xmlns:p14="http://schemas.microsoft.com/office/powerpoint/2010/main" val="1502641442"/>
      </p:ext>
    </p:extLst>
  </p:cSld>
  <p:clrMapOvr>
    <a:masterClrMapping/>
  </p:clrMapOvr>
  <mc:AlternateContent xmlns:mc="http://schemas.openxmlformats.org/markup-compatibility/2006" xmlns:p14="http://schemas.microsoft.com/office/powerpoint/2010/main">
    <mc:Choice Requires="p14">
      <p:transition spd="slow" p14:dur="2000" advTm="9674"/>
    </mc:Choice>
    <mc:Fallback xmlns="">
      <p:transition spd="slow" advTm="9674"/>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CD976851-FE21-4646-98F0-F5FC65E04F9E}"/>
              </a:ext>
            </a:extLst>
          </p:cNvPr>
          <p:cNvSpPr txBox="1">
            <a:spLocks/>
          </p:cNvSpPr>
          <p:nvPr/>
        </p:nvSpPr>
        <p:spPr>
          <a:xfrm>
            <a:off x="9121120" y="6267873"/>
            <a:ext cx="2743200" cy="365125"/>
          </a:xfrm>
          <a:prstGeom prst="rect">
            <a:avLst/>
          </a:prstGeom>
        </p:spPr>
        <p:txBody>
          <a:bodyPr spcFirstLastPara="1" vert="horz" lIns="91440" tIns="45720" rIns="91440" bIns="45720" numCol="1" rtlCol="0">
            <a:prstTxWarp prst="textArchDown">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0FD50806-BABF-4915-9689-3B9956D1C75C}" type="slidenum">
              <a:rPr lang="es-ES" smtClean="0"/>
              <a:pPr/>
              <a:t>21</a:t>
            </a:fld>
            <a:endParaRPr lang="es-ES" dirty="0"/>
          </a:p>
        </p:txBody>
      </p:sp>
      <p:sp>
        <p:nvSpPr>
          <p:cNvPr id="5" name="Rectángulo 4"/>
          <p:cNvSpPr/>
          <p:nvPr/>
        </p:nvSpPr>
        <p:spPr>
          <a:xfrm>
            <a:off x="0" y="5856675"/>
            <a:ext cx="12192000" cy="1020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9670" y="6063699"/>
            <a:ext cx="2346633" cy="60606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pic>
        <p:nvPicPr>
          <p:cNvPr id="9" name="Imagen 8"/>
          <p:cNvPicPr>
            <a:picLocks noChangeAspect="1"/>
          </p:cNvPicPr>
          <p:nvPr/>
        </p:nvPicPr>
        <p:blipFill>
          <a:blip r:embed="rId5"/>
          <a:stretch>
            <a:fillRect/>
          </a:stretch>
        </p:blipFill>
        <p:spPr>
          <a:xfrm>
            <a:off x="0" y="652008"/>
            <a:ext cx="7496303" cy="5167906"/>
          </a:xfrm>
          <a:prstGeom prst="rect">
            <a:avLst/>
          </a:prstGeom>
        </p:spPr>
      </p:pic>
      <p:pic>
        <p:nvPicPr>
          <p:cNvPr id="3" name="Imagen 2"/>
          <p:cNvPicPr>
            <a:picLocks noChangeAspect="1"/>
          </p:cNvPicPr>
          <p:nvPr/>
        </p:nvPicPr>
        <p:blipFill>
          <a:blip r:embed="rId6"/>
          <a:stretch>
            <a:fillRect/>
          </a:stretch>
        </p:blipFill>
        <p:spPr>
          <a:xfrm>
            <a:off x="6284423" y="951266"/>
            <a:ext cx="5907578" cy="4148154"/>
          </a:xfrm>
          <a:prstGeom prst="rect">
            <a:avLst/>
          </a:prstGeom>
        </p:spPr>
      </p:pic>
      <p:sp>
        <p:nvSpPr>
          <p:cNvPr id="10" name="Rectángulo 9"/>
          <p:cNvSpPr/>
          <p:nvPr/>
        </p:nvSpPr>
        <p:spPr>
          <a:xfrm>
            <a:off x="6758413" y="0"/>
            <a:ext cx="5433587" cy="584200"/>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smtClean="0">
                <a:solidFill>
                  <a:schemeClr val="bg1"/>
                </a:solidFill>
              </a:rPr>
              <a:t>	Metodología</a:t>
            </a:r>
          </a:p>
        </p:txBody>
      </p:sp>
      <p:sp>
        <p:nvSpPr>
          <p:cNvPr id="11" name="Forma libre 18" descr="Icono de diagrama de flujo"/>
          <p:cNvSpPr>
            <a:spLocks/>
          </p:cNvSpPr>
          <p:nvPr/>
        </p:nvSpPr>
        <p:spPr bwMode="auto">
          <a:xfrm>
            <a:off x="10524227" y="62454"/>
            <a:ext cx="699329" cy="459291"/>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6">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Tree>
    <p:extLst>
      <p:ext uri="{BB962C8B-B14F-4D97-AF65-F5344CB8AC3E}">
        <p14:creationId xmlns:p14="http://schemas.microsoft.com/office/powerpoint/2010/main" val="1890068938"/>
      </p:ext>
    </p:extLst>
  </p:cSld>
  <p:clrMapOvr>
    <a:masterClrMapping/>
  </p:clrMapOvr>
  <mc:AlternateContent xmlns:mc="http://schemas.openxmlformats.org/markup-compatibility/2006" xmlns:p14="http://schemas.microsoft.com/office/powerpoint/2010/main">
    <mc:Choice Requires="p14">
      <p:transition spd="slow" p14:dur="2000" advTm="15802"/>
    </mc:Choice>
    <mc:Fallback xmlns="">
      <p:transition spd="slow" advTm="15802"/>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88472" y="895176"/>
            <a:ext cx="6742018" cy="1964401"/>
          </a:xfrm>
          <a:prstGeom prst="rect">
            <a:avLst/>
          </a:prstGeom>
        </p:spPr>
      </p:pic>
      <p:pic>
        <p:nvPicPr>
          <p:cNvPr id="3" name="Imagen 2"/>
          <p:cNvPicPr>
            <a:picLocks noChangeAspect="1"/>
          </p:cNvPicPr>
          <p:nvPr/>
        </p:nvPicPr>
        <p:blipFill>
          <a:blip r:embed="rId3"/>
          <a:stretch>
            <a:fillRect/>
          </a:stretch>
        </p:blipFill>
        <p:spPr>
          <a:xfrm>
            <a:off x="4412326" y="3305866"/>
            <a:ext cx="7440666" cy="2095068"/>
          </a:xfrm>
          <a:prstGeom prst="rect">
            <a:avLst/>
          </a:prstGeom>
        </p:spPr>
      </p:pic>
      <p:sp>
        <p:nvSpPr>
          <p:cNvPr id="4" name="Rectángulo 3"/>
          <p:cNvSpPr/>
          <p:nvPr/>
        </p:nvSpPr>
        <p:spPr>
          <a:xfrm>
            <a:off x="661277" y="212558"/>
            <a:ext cx="2091215" cy="369332"/>
          </a:xfrm>
          <a:prstGeom prst="rect">
            <a:avLst/>
          </a:prstGeom>
        </p:spPr>
        <p:txBody>
          <a:bodyPr wrap="none">
            <a:spAutoFit/>
          </a:bodyPr>
          <a:lstStyle/>
          <a:p>
            <a:pPr algn="ctr"/>
            <a:r>
              <a:rPr lang="es-EC" b="1" i="1" dirty="0" smtClean="0">
                <a:solidFill>
                  <a:schemeClr val="tx1"/>
                </a:solidFill>
              </a:rPr>
              <a:t>Valores semejantes </a:t>
            </a:r>
            <a:endParaRPr lang="es-EC" b="1" i="1" dirty="0">
              <a:solidFill>
                <a:schemeClr val="tx1"/>
              </a:solidFill>
            </a:endParaRPr>
          </a:p>
        </p:txBody>
      </p:sp>
      <p:sp>
        <p:nvSpPr>
          <p:cNvPr id="5" name="Rectángulo 4"/>
          <p:cNvSpPr/>
          <p:nvPr/>
        </p:nvSpPr>
        <p:spPr>
          <a:xfrm>
            <a:off x="4644044" y="5581217"/>
            <a:ext cx="7208948" cy="307777"/>
          </a:xfrm>
          <a:prstGeom prst="rect">
            <a:avLst/>
          </a:prstGeom>
        </p:spPr>
        <p:txBody>
          <a:bodyPr wrap="square">
            <a:spAutoFit/>
          </a:bodyPr>
          <a:lstStyle/>
          <a:p>
            <a:r>
              <a:rPr lang="es-EC" sz="1400" dirty="0" smtClean="0">
                <a:effectLst/>
                <a:latin typeface="Arial" panose="020B0604020202020204" pitchFamily="34" charset="0"/>
                <a:ea typeface="Calibri" panose="020F0502020204030204" pitchFamily="34" charset="0"/>
              </a:rPr>
              <a:t>2016 hasta septiembre 2020. Tomado de: </a:t>
            </a:r>
            <a:r>
              <a:rPr lang="es-EC" sz="1400" i="0" dirty="0" smtClean="0">
                <a:effectLst/>
                <a:latin typeface="Arial" panose="020B0604020202020204" pitchFamily="34" charset="0"/>
                <a:ea typeface="Calibri" panose="020F0502020204030204" pitchFamily="34" charset="0"/>
              </a:rPr>
              <a:t>(Dirección Zonal Estadística 2-9, 2020)</a:t>
            </a:r>
            <a:endParaRPr lang="es-EC" sz="1400" dirty="0"/>
          </a:p>
        </p:txBody>
      </p:sp>
      <p:sp>
        <p:nvSpPr>
          <p:cNvPr id="6" name="Rectángulo 5"/>
          <p:cNvSpPr/>
          <p:nvPr/>
        </p:nvSpPr>
        <p:spPr>
          <a:xfrm>
            <a:off x="6758413" y="0"/>
            <a:ext cx="5433587" cy="584200"/>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smtClean="0">
                <a:solidFill>
                  <a:schemeClr val="bg1"/>
                </a:solidFill>
              </a:rPr>
              <a:t>	Metodología</a:t>
            </a:r>
          </a:p>
        </p:txBody>
      </p:sp>
      <p:sp>
        <p:nvSpPr>
          <p:cNvPr id="7" name="Forma libre 18" descr="Icono de diagrama de flujo"/>
          <p:cNvSpPr>
            <a:spLocks/>
          </p:cNvSpPr>
          <p:nvPr/>
        </p:nvSpPr>
        <p:spPr bwMode="auto">
          <a:xfrm>
            <a:off x="10524227" y="62454"/>
            <a:ext cx="699329" cy="459291"/>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6">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8" name="Marcador de número de diapositiva 3">
            <a:extLst>
              <a:ext uri="{FF2B5EF4-FFF2-40B4-BE49-F238E27FC236}">
                <a16:creationId xmlns:a16="http://schemas.microsoft.com/office/drawing/2014/main" xmlns="" id="{CD976851-FE21-4646-98F0-F5FC65E04F9E}"/>
              </a:ext>
            </a:extLst>
          </p:cNvPr>
          <p:cNvSpPr txBox="1">
            <a:spLocks/>
          </p:cNvSpPr>
          <p:nvPr/>
        </p:nvSpPr>
        <p:spPr>
          <a:xfrm>
            <a:off x="9121120" y="6267873"/>
            <a:ext cx="2743200" cy="365125"/>
          </a:xfrm>
          <a:prstGeom prst="rect">
            <a:avLst/>
          </a:prstGeom>
        </p:spPr>
        <p:txBody>
          <a:bodyPr spcFirstLastPara="1" vert="horz" lIns="91440" tIns="45720" rIns="91440" bIns="45720" numCol="1" rtlCol="0">
            <a:prstTxWarp prst="textArchDown">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0FD50806-BABF-4915-9689-3B9956D1C75C}" type="slidenum">
              <a:rPr lang="es-ES" smtClean="0"/>
              <a:pPr/>
              <a:t>22</a:t>
            </a:fld>
            <a:endParaRPr lang="es-ES" dirty="0"/>
          </a:p>
        </p:txBody>
      </p:sp>
      <p:sp>
        <p:nvSpPr>
          <p:cNvPr id="9" name="Rectángulo 8"/>
          <p:cNvSpPr/>
          <p:nvPr/>
        </p:nvSpPr>
        <p:spPr>
          <a:xfrm>
            <a:off x="0" y="5856675"/>
            <a:ext cx="12192000" cy="1020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9670" y="6063699"/>
            <a:ext cx="2346633" cy="606060"/>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12"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spTree>
    <p:extLst>
      <p:ext uri="{BB962C8B-B14F-4D97-AF65-F5344CB8AC3E}">
        <p14:creationId xmlns:p14="http://schemas.microsoft.com/office/powerpoint/2010/main" val="778051891"/>
      </p:ext>
    </p:extLst>
  </p:cSld>
  <p:clrMapOvr>
    <a:masterClrMapping/>
  </p:clrMapOvr>
  <mc:AlternateContent xmlns:mc="http://schemas.openxmlformats.org/markup-compatibility/2006" xmlns:p14="http://schemas.microsoft.com/office/powerpoint/2010/main">
    <mc:Choice Requires="p14">
      <p:transition spd="slow" p14:dur="2000" advTm="42012"/>
    </mc:Choice>
    <mc:Fallback xmlns="">
      <p:transition spd="slow" advTm="42012"/>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881618303"/>
              </p:ext>
            </p:extLst>
          </p:nvPr>
        </p:nvGraphicFramePr>
        <p:xfrm>
          <a:off x="2509766" y="1612264"/>
          <a:ext cx="7380995" cy="3477895"/>
        </p:xfrm>
        <a:graphic>
          <a:graphicData uri="http://schemas.openxmlformats.org/drawingml/2006/table">
            <a:tbl>
              <a:tblPr firstRow="1" firstCol="1" bandRow="1">
                <a:tableStyleId>{5C22544A-7EE6-4342-B048-85BDC9FD1C3A}</a:tableStyleId>
              </a:tblPr>
              <a:tblGrid>
                <a:gridCol w="1207095"/>
                <a:gridCol w="687499"/>
                <a:gridCol w="1571032"/>
                <a:gridCol w="1543403"/>
                <a:gridCol w="1211335"/>
                <a:gridCol w="1160631"/>
              </a:tblGrid>
              <a:tr h="865869">
                <a:tc>
                  <a:txBody>
                    <a:bodyPr/>
                    <a:lstStyle/>
                    <a:p>
                      <a:pPr algn="ctr">
                        <a:lnSpc>
                          <a:spcPct val="150000"/>
                        </a:lnSpc>
                        <a:spcAft>
                          <a:spcPts val="0"/>
                        </a:spcAft>
                      </a:pPr>
                      <a:r>
                        <a:rPr lang="es-EC" sz="1400" dirty="0">
                          <a:effectLst/>
                        </a:rPr>
                        <a:t>Matriz</a:t>
                      </a:r>
                      <a:endParaRPr lang="es-EC" sz="1400" dirty="0">
                        <a:effectLst/>
                        <a:latin typeface="Times New Roman" panose="02020603050405020304" pitchFamily="18" charset="0"/>
                        <a:ea typeface="Times New Roman" panose="02020603050405020304" pitchFamily="18" charset="0"/>
                      </a:endParaRPr>
                    </a:p>
                  </a:txBody>
                  <a:tcPr marL="16721" marR="16721" marT="0" marB="0" anchor="ctr"/>
                </a:tc>
                <a:tc>
                  <a:txBody>
                    <a:bodyPr/>
                    <a:lstStyle/>
                    <a:p>
                      <a:pPr algn="ctr">
                        <a:lnSpc>
                          <a:spcPct val="150000"/>
                        </a:lnSpc>
                        <a:spcAft>
                          <a:spcPts val="0"/>
                        </a:spcAft>
                      </a:pPr>
                      <a:r>
                        <a:rPr lang="es-EC" sz="1400" dirty="0">
                          <a:effectLst/>
                        </a:rPr>
                        <a:t>Nivel</a:t>
                      </a:r>
                      <a:endParaRPr lang="es-EC" sz="1400" dirty="0">
                        <a:effectLst/>
                        <a:latin typeface="Times New Roman" panose="02020603050405020304" pitchFamily="18" charset="0"/>
                        <a:ea typeface="Times New Roman" panose="02020603050405020304" pitchFamily="18" charset="0"/>
                      </a:endParaRPr>
                    </a:p>
                  </a:txBody>
                  <a:tcPr marL="16721" marR="16721" marT="0" marB="0" anchor="ctr"/>
                </a:tc>
                <a:tc>
                  <a:txBody>
                    <a:bodyPr/>
                    <a:lstStyle/>
                    <a:p>
                      <a:pPr algn="ctr">
                        <a:lnSpc>
                          <a:spcPct val="150000"/>
                        </a:lnSpc>
                        <a:spcAft>
                          <a:spcPts val="0"/>
                        </a:spcAft>
                      </a:pPr>
                      <a:r>
                        <a:rPr lang="es-EC" sz="1400" dirty="0">
                          <a:effectLst/>
                        </a:rPr>
                        <a:t>Incidente</a:t>
                      </a:r>
                      <a:endParaRPr lang="es-EC" sz="1400" dirty="0">
                        <a:effectLst/>
                        <a:latin typeface="Times New Roman" panose="02020603050405020304" pitchFamily="18" charset="0"/>
                        <a:ea typeface="Times New Roman" panose="02020603050405020304" pitchFamily="18" charset="0"/>
                      </a:endParaRPr>
                    </a:p>
                  </a:txBody>
                  <a:tcPr marL="16721" marR="16721" marT="0" marB="0" anchor="ctr"/>
                </a:tc>
                <a:tc>
                  <a:txBody>
                    <a:bodyPr/>
                    <a:lstStyle/>
                    <a:p>
                      <a:pPr algn="ctr">
                        <a:lnSpc>
                          <a:spcPct val="150000"/>
                        </a:lnSpc>
                        <a:spcAft>
                          <a:spcPts val="0"/>
                        </a:spcAft>
                      </a:pPr>
                      <a:r>
                        <a:rPr lang="es-EC" sz="1400">
                          <a:effectLst/>
                        </a:rPr>
                        <a:t>Matriz</a:t>
                      </a:r>
                      <a:endParaRPr lang="es-EC" sz="1400">
                        <a:effectLst/>
                        <a:latin typeface="Times New Roman" panose="02020603050405020304" pitchFamily="18" charset="0"/>
                        <a:ea typeface="Times New Roman" panose="02020603050405020304" pitchFamily="18" charset="0"/>
                      </a:endParaRPr>
                    </a:p>
                  </a:txBody>
                  <a:tcPr marL="16721" marR="16721" marT="0" marB="0" anchor="ctr"/>
                </a:tc>
                <a:tc>
                  <a:txBody>
                    <a:bodyPr/>
                    <a:lstStyle/>
                    <a:p>
                      <a:pPr algn="ctr">
                        <a:lnSpc>
                          <a:spcPct val="150000"/>
                        </a:lnSpc>
                        <a:spcAft>
                          <a:spcPts val="0"/>
                        </a:spcAft>
                      </a:pPr>
                      <a:r>
                        <a:rPr lang="es-EC" sz="1400">
                          <a:effectLst/>
                        </a:rPr>
                        <a:t>Nivel</a:t>
                      </a:r>
                      <a:endParaRPr lang="es-EC" sz="1400">
                        <a:effectLst/>
                        <a:latin typeface="Times New Roman" panose="02020603050405020304" pitchFamily="18" charset="0"/>
                        <a:ea typeface="Times New Roman" panose="02020603050405020304" pitchFamily="18" charset="0"/>
                      </a:endParaRPr>
                    </a:p>
                  </a:txBody>
                  <a:tcPr marL="16721" marR="16721" marT="0" marB="0" anchor="ctr"/>
                </a:tc>
                <a:tc>
                  <a:txBody>
                    <a:bodyPr/>
                    <a:lstStyle/>
                    <a:p>
                      <a:pPr algn="ctr">
                        <a:lnSpc>
                          <a:spcPct val="150000"/>
                        </a:lnSpc>
                        <a:spcAft>
                          <a:spcPts val="0"/>
                        </a:spcAft>
                      </a:pPr>
                      <a:r>
                        <a:rPr lang="es-EC" sz="1400">
                          <a:effectLst/>
                        </a:rPr>
                        <a:t>Incidente</a:t>
                      </a:r>
                      <a:endParaRPr lang="es-EC" sz="1400">
                        <a:effectLst/>
                        <a:latin typeface="Times New Roman" panose="02020603050405020304" pitchFamily="18" charset="0"/>
                        <a:ea typeface="Times New Roman" panose="02020603050405020304" pitchFamily="18" charset="0"/>
                      </a:endParaRPr>
                    </a:p>
                  </a:txBody>
                  <a:tcPr marL="16721" marR="16721" marT="0" marB="0" anchor="ctr"/>
                </a:tc>
              </a:tr>
              <a:tr h="673454">
                <a:tc rowSpan="4">
                  <a:txBody>
                    <a:bodyPr/>
                    <a:lstStyle/>
                    <a:p>
                      <a:pPr algn="ctr">
                        <a:lnSpc>
                          <a:spcPct val="150000"/>
                        </a:lnSpc>
                        <a:spcAft>
                          <a:spcPts val="0"/>
                        </a:spcAft>
                      </a:pPr>
                      <a:r>
                        <a:rPr lang="es-EC" sz="1400" dirty="0">
                          <a:effectLst/>
                        </a:rPr>
                        <a:t>4. Gestión de Riesgos</a:t>
                      </a:r>
                      <a:endParaRPr lang="es-EC" sz="1400" dirty="0">
                        <a:effectLst/>
                        <a:latin typeface="Times New Roman" panose="02020603050405020304" pitchFamily="18" charset="0"/>
                        <a:ea typeface="Times New Roman" panose="02020603050405020304" pitchFamily="18" charset="0"/>
                      </a:endParaRPr>
                    </a:p>
                  </a:txBody>
                  <a:tcPr marL="16721" marR="16721" marT="0" marB="0" anchor="ctr"/>
                </a:tc>
                <a:tc>
                  <a:txBody>
                    <a:bodyPr/>
                    <a:lstStyle/>
                    <a:p>
                      <a:pPr algn="ctr">
                        <a:lnSpc>
                          <a:spcPct val="150000"/>
                        </a:lnSpc>
                        <a:spcAft>
                          <a:spcPts val="0"/>
                        </a:spcAft>
                      </a:pPr>
                      <a:r>
                        <a:rPr lang="es-EC" sz="1400">
                          <a:effectLst/>
                        </a:rPr>
                        <a:t>2</a:t>
                      </a:r>
                      <a:endParaRPr lang="es-EC" sz="1400">
                        <a:effectLst/>
                        <a:latin typeface="Times New Roman" panose="02020603050405020304" pitchFamily="18" charset="0"/>
                        <a:ea typeface="Times New Roman" panose="02020603050405020304" pitchFamily="18" charset="0"/>
                      </a:endParaRPr>
                    </a:p>
                  </a:txBody>
                  <a:tcPr marL="16721" marR="16721" marT="0" marB="0" anchor="ctr"/>
                </a:tc>
                <a:tc>
                  <a:txBody>
                    <a:bodyPr/>
                    <a:lstStyle/>
                    <a:p>
                      <a:pPr algn="ctr">
                        <a:lnSpc>
                          <a:spcPct val="150000"/>
                        </a:lnSpc>
                        <a:spcAft>
                          <a:spcPts val="0"/>
                        </a:spcAft>
                      </a:pPr>
                      <a:r>
                        <a:rPr lang="es-EC" sz="1400" dirty="0">
                          <a:effectLst/>
                        </a:rPr>
                        <a:t>Amenazas Naturales</a:t>
                      </a:r>
                      <a:endParaRPr lang="es-EC" sz="1400" dirty="0">
                        <a:effectLst/>
                        <a:latin typeface="Times New Roman" panose="02020603050405020304" pitchFamily="18" charset="0"/>
                        <a:ea typeface="Times New Roman" panose="02020603050405020304" pitchFamily="18" charset="0"/>
                      </a:endParaRPr>
                    </a:p>
                  </a:txBody>
                  <a:tcPr marL="16721" marR="16721" marT="0" marB="0" anchor="ctr"/>
                </a:tc>
                <a:tc rowSpan="4">
                  <a:txBody>
                    <a:bodyPr/>
                    <a:lstStyle/>
                    <a:p>
                      <a:pPr algn="ctr">
                        <a:lnSpc>
                          <a:spcPct val="150000"/>
                        </a:lnSpc>
                        <a:spcAft>
                          <a:spcPts val="0"/>
                        </a:spcAft>
                      </a:pPr>
                      <a:r>
                        <a:rPr lang="es-EC" sz="1400" dirty="0">
                          <a:effectLst/>
                        </a:rPr>
                        <a:t>5. Gestión de Siniestros</a:t>
                      </a:r>
                      <a:endParaRPr lang="es-EC" sz="1400" dirty="0">
                        <a:effectLst/>
                        <a:latin typeface="Times New Roman" panose="02020603050405020304" pitchFamily="18" charset="0"/>
                        <a:ea typeface="Times New Roman" panose="02020603050405020304" pitchFamily="18" charset="0"/>
                      </a:endParaRPr>
                    </a:p>
                  </a:txBody>
                  <a:tcPr marL="16721" marR="16721" marT="0" marB="0" anchor="ctr"/>
                </a:tc>
                <a:tc>
                  <a:txBody>
                    <a:bodyPr/>
                    <a:lstStyle/>
                    <a:p>
                      <a:pPr algn="ctr">
                        <a:lnSpc>
                          <a:spcPct val="150000"/>
                        </a:lnSpc>
                        <a:spcAft>
                          <a:spcPts val="0"/>
                        </a:spcAft>
                      </a:pPr>
                      <a:r>
                        <a:rPr lang="es-EC" sz="1400" dirty="0">
                          <a:effectLst/>
                        </a:rPr>
                        <a:t>2</a:t>
                      </a:r>
                      <a:endParaRPr lang="es-EC" sz="1400" dirty="0">
                        <a:effectLst/>
                        <a:latin typeface="Times New Roman" panose="02020603050405020304" pitchFamily="18" charset="0"/>
                        <a:ea typeface="Times New Roman" panose="02020603050405020304" pitchFamily="18" charset="0"/>
                      </a:endParaRPr>
                    </a:p>
                  </a:txBody>
                  <a:tcPr marL="16721" marR="16721" marT="0" marB="0" anchor="ctr"/>
                </a:tc>
                <a:tc>
                  <a:txBody>
                    <a:bodyPr/>
                    <a:lstStyle/>
                    <a:p>
                      <a:pPr algn="ctr">
                        <a:lnSpc>
                          <a:spcPct val="150000"/>
                        </a:lnSpc>
                        <a:spcAft>
                          <a:spcPts val="0"/>
                        </a:spcAft>
                      </a:pPr>
                      <a:r>
                        <a:rPr lang="es-EC" sz="1400">
                          <a:effectLst/>
                        </a:rPr>
                        <a:t>Rescate</a:t>
                      </a:r>
                      <a:endParaRPr lang="es-EC" sz="1400">
                        <a:effectLst/>
                        <a:latin typeface="Times New Roman" panose="02020603050405020304" pitchFamily="18" charset="0"/>
                        <a:ea typeface="Times New Roman" panose="02020603050405020304" pitchFamily="18" charset="0"/>
                      </a:endParaRPr>
                    </a:p>
                  </a:txBody>
                  <a:tcPr marL="16721" marR="16721" marT="0" marB="0" anchor="ctr"/>
                </a:tc>
              </a:tr>
              <a:tr h="650997">
                <a:tc vMerge="1">
                  <a:txBody>
                    <a:bodyPr/>
                    <a:lstStyle/>
                    <a:p>
                      <a:endParaRPr lang="es-EC"/>
                    </a:p>
                  </a:txBody>
                  <a:tcPr/>
                </a:tc>
                <a:tc>
                  <a:txBody>
                    <a:bodyPr/>
                    <a:lstStyle/>
                    <a:p>
                      <a:pPr algn="ctr">
                        <a:lnSpc>
                          <a:spcPct val="150000"/>
                        </a:lnSpc>
                        <a:spcAft>
                          <a:spcPts val="0"/>
                        </a:spcAft>
                      </a:pPr>
                      <a:r>
                        <a:rPr lang="es-EC" sz="1400">
                          <a:effectLst/>
                        </a:rPr>
                        <a:t>3</a:t>
                      </a:r>
                      <a:endParaRPr lang="es-EC" sz="1400">
                        <a:effectLst/>
                        <a:latin typeface="Times New Roman" panose="02020603050405020304" pitchFamily="18" charset="0"/>
                        <a:ea typeface="Times New Roman" panose="02020603050405020304" pitchFamily="18" charset="0"/>
                      </a:endParaRPr>
                    </a:p>
                  </a:txBody>
                  <a:tcPr marL="16721" marR="16721" marT="0" marB="0" anchor="ctr"/>
                </a:tc>
                <a:tc>
                  <a:txBody>
                    <a:bodyPr/>
                    <a:lstStyle/>
                    <a:p>
                      <a:pPr algn="ctr">
                        <a:lnSpc>
                          <a:spcPct val="150000"/>
                        </a:lnSpc>
                        <a:spcAft>
                          <a:spcPts val="0"/>
                        </a:spcAft>
                      </a:pPr>
                      <a:r>
                        <a:rPr lang="es-EC" sz="1400">
                          <a:effectLst/>
                        </a:rPr>
                        <a:t>Hidrometeorológico</a:t>
                      </a:r>
                      <a:endParaRPr lang="es-EC" sz="1400">
                        <a:effectLst/>
                        <a:latin typeface="Times New Roman" panose="02020603050405020304" pitchFamily="18" charset="0"/>
                        <a:ea typeface="Times New Roman" panose="02020603050405020304" pitchFamily="18" charset="0"/>
                      </a:endParaRPr>
                    </a:p>
                  </a:txBody>
                  <a:tcPr marL="16721" marR="16721" marT="0" marB="0" anchor="ctr"/>
                </a:tc>
                <a:tc vMerge="1">
                  <a:txBody>
                    <a:bodyPr/>
                    <a:lstStyle/>
                    <a:p>
                      <a:endParaRPr lang="es-EC"/>
                    </a:p>
                  </a:txBody>
                  <a:tcPr/>
                </a:tc>
                <a:tc>
                  <a:txBody>
                    <a:bodyPr/>
                    <a:lstStyle/>
                    <a:p>
                      <a:pPr algn="ctr"/>
                      <a:endParaRPr lang="es-EC" sz="1400" dirty="0">
                        <a:effectLst/>
                        <a:latin typeface="Calibri" panose="020F0502020204030204" pitchFamily="34" charset="0"/>
                      </a:endParaRPr>
                    </a:p>
                  </a:txBody>
                  <a:tcPr marL="16721" marR="16721" marT="0" marB="0" anchor="ctr"/>
                </a:tc>
                <a:tc>
                  <a:txBody>
                    <a:bodyPr/>
                    <a:lstStyle/>
                    <a:p>
                      <a:pPr algn="ctr"/>
                      <a:endParaRPr lang="es-EC" sz="1400" dirty="0">
                        <a:effectLst/>
                        <a:latin typeface="Calibri" panose="020F0502020204030204" pitchFamily="34" charset="0"/>
                      </a:endParaRPr>
                    </a:p>
                  </a:txBody>
                  <a:tcPr marL="16721" marR="16721" marT="0" marB="0" anchor="ctr"/>
                </a:tc>
              </a:tr>
              <a:tr h="325498">
                <a:tc vMerge="1">
                  <a:txBody>
                    <a:bodyPr/>
                    <a:lstStyle/>
                    <a:p>
                      <a:endParaRPr lang="es-EC"/>
                    </a:p>
                  </a:txBody>
                  <a:tcPr/>
                </a:tc>
                <a:tc>
                  <a:txBody>
                    <a:bodyPr/>
                    <a:lstStyle/>
                    <a:p>
                      <a:pPr algn="ctr">
                        <a:lnSpc>
                          <a:spcPct val="150000"/>
                        </a:lnSpc>
                        <a:spcAft>
                          <a:spcPts val="0"/>
                        </a:spcAft>
                      </a:pPr>
                      <a:r>
                        <a:rPr lang="es-EC" sz="1400">
                          <a:effectLst/>
                        </a:rPr>
                        <a:t>3</a:t>
                      </a:r>
                      <a:endParaRPr lang="es-EC" sz="1400">
                        <a:effectLst/>
                        <a:latin typeface="Times New Roman" panose="02020603050405020304" pitchFamily="18" charset="0"/>
                        <a:ea typeface="Times New Roman" panose="02020603050405020304" pitchFamily="18" charset="0"/>
                      </a:endParaRPr>
                    </a:p>
                  </a:txBody>
                  <a:tcPr marL="16721" marR="16721" marT="0" marB="0" anchor="ctr"/>
                </a:tc>
                <a:tc>
                  <a:txBody>
                    <a:bodyPr/>
                    <a:lstStyle/>
                    <a:p>
                      <a:pPr algn="ctr">
                        <a:lnSpc>
                          <a:spcPct val="150000"/>
                        </a:lnSpc>
                        <a:spcAft>
                          <a:spcPts val="0"/>
                        </a:spcAft>
                      </a:pPr>
                      <a:r>
                        <a:rPr lang="es-EC" sz="1400">
                          <a:effectLst/>
                        </a:rPr>
                        <a:t>Geológica</a:t>
                      </a:r>
                      <a:endParaRPr lang="es-EC" sz="1400">
                        <a:effectLst/>
                        <a:latin typeface="Times New Roman" panose="02020603050405020304" pitchFamily="18" charset="0"/>
                        <a:ea typeface="Times New Roman" panose="02020603050405020304" pitchFamily="18" charset="0"/>
                      </a:endParaRPr>
                    </a:p>
                  </a:txBody>
                  <a:tcPr marL="16721" marR="16721" marT="0" marB="0" anchor="ctr"/>
                </a:tc>
                <a:tc vMerge="1">
                  <a:txBody>
                    <a:bodyPr/>
                    <a:lstStyle/>
                    <a:p>
                      <a:endParaRPr lang="es-EC"/>
                    </a:p>
                  </a:txBody>
                  <a:tcPr/>
                </a:tc>
                <a:tc>
                  <a:txBody>
                    <a:bodyPr/>
                    <a:lstStyle/>
                    <a:p>
                      <a:pPr algn="ctr"/>
                      <a:endParaRPr lang="es-EC" sz="1400">
                        <a:effectLst/>
                        <a:latin typeface="Calibri" panose="020F0502020204030204" pitchFamily="34" charset="0"/>
                      </a:endParaRPr>
                    </a:p>
                  </a:txBody>
                  <a:tcPr marL="16721" marR="16721" marT="0" marB="0" anchor="ctr"/>
                </a:tc>
                <a:tc>
                  <a:txBody>
                    <a:bodyPr/>
                    <a:lstStyle/>
                    <a:p>
                      <a:pPr algn="ctr"/>
                      <a:endParaRPr lang="es-EC" sz="1400" dirty="0">
                        <a:effectLst/>
                        <a:latin typeface="Calibri" panose="020F0502020204030204" pitchFamily="34" charset="0"/>
                      </a:endParaRPr>
                    </a:p>
                  </a:txBody>
                  <a:tcPr marL="16721" marR="16721" marT="0" marB="0" anchor="ctr"/>
                </a:tc>
              </a:tr>
              <a:tr h="962077">
                <a:tc vMerge="1">
                  <a:txBody>
                    <a:bodyPr/>
                    <a:lstStyle/>
                    <a:p>
                      <a:endParaRPr lang="es-EC"/>
                    </a:p>
                  </a:txBody>
                  <a:tcPr/>
                </a:tc>
                <a:tc>
                  <a:txBody>
                    <a:bodyPr/>
                    <a:lstStyle/>
                    <a:p>
                      <a:pPr algn="ctr">
                        <a:lnSpc>
                          <a:spcPct val="150000"/>
                        </a:lnSpc>
                        <a:spcAft>
                          <a:spcPts val="0"/>
                        </a:spcAft>
                      </a:pPr>
                      <a:r>
                        <a:rPr lang="es-EC" sz="1400">
                          <a:effectLst/>
                        </a:rPr>
                        <a:t>4</a:t>
                      </a:r>
                      <a:endParaRPr lang="es-EC" sz="1400">
                        <a:effectLst/>
                        <a:latin typeface="Times New Roman" panose="02020603050405020304" pitchFamily="18" charset="0"/>
                        <a:ea typeface="Times New Roman" panose="02020603050405020304" pitchFamily="18" charset="0"/>
                      </a:endParaRPr>
                    </a:p>
                  </a:txBody>
                  <a:tcPr marL="16721" marR="16721" marT="0" marB="0" anchor="ctr"/>
                </a:tc>
                <a:tc>
                  <a:txBody>
                    <a:bodyPr/>
                    <a:lstStyle/>
                    <a:p>
                      <a:pPr algn="ctr">
                        <a:lnSpc>
                          <a:spcPct val="150000"/>
                        </a:lnSpc>
                        <a:spcAft>
                          <a:spcPts val="0"/>
                        </a:spcAft>
                      </a:pPr>
                      <a:r>
                        <a:rPr lang="es-EC" sz="1400" b="1" u="sng" dirty="0">
                          <a:effectLst/>
                        </a:rPr>
                        <a:t>Inundación</a:t>
                      </a:r>
                      <a:endParaRPr lang="es-EC" sz="1400" b="1" u="sng" dirty="0">
                        <a:effectLst/>
                        <a:latin typeface="Times New Roman" panose="02020603050405020304" pitchFamily="18" charset="0"/>
                        <a:ea typeface="Times New Roman" panose="02020603050405020304" pitchFamily="18" charset="0"/>
                      </a:endParaRPr>
                    </a:p>
                  </a:txBody>
                  <a:tcPr marL="16721" marR="16721" marT="0" marB="0" anchor="ctr"/>
                </a:tc>
                <a:tc vMerge="1">
                  <a:txBody>
                    <a:bodyPr/>
                    <a:lstStyle/>
                    <a:p>
                      <a:endParaRPr lang="es-EC"/>
                    </a:p>
                  </a:txBody>
                  <a:tcPr/>
                </a:tc>
                <a:tc>
                  <a:txBody>
                    <a:bodyPr/>
                    <a:lstStyle/>
                    <a:p>
                      <a:pPr algn="ctr">
                        <a:lnSpc>
                          <a:spcPct val="150000"/>
                        </a:lnSpc>
                        <a:spcAft>
                          <a:spcPts val="0"/>
                        </a:spcAft>
                      </a:pPr>
                      <a:r>
                        <a:rPr lang="es-EC" sz="1400">
                          <a:effectLst/>
                        </a:rPr>
                        <a:t>3</a:t>
                      </a:r>
                      <a:endParaRPr lang="es-EC" sz="1400">
                        <a:effectLst/>
                        <a:latin typeface="Times New Roman" panose="02020603050405020304" pitchFamily="18" charset="0"/>
                        <a:ea typeface="Times New Roman" panose="02020603050405020304" pitchFamily="18" charset="0"/>
                      </a:endParaRPr>
                    </a:p>
                  </a:txBody>
                  <a:tcPr marL="16721" marR="16721" marT="0" marB="0" anchor="ctr"/>
                </a:tc>
                <a:tc>
                  <a:txBody>
                    <a:bodyPr/>
                    <a:lstStyle/>
                    <a:p>
                      <a:pPr algn="ctr">
                        <a:lnSpc>
                          <a:spcPct val="150000"/>
                        </a:lnSpc>
                        <a:spcAft>
                          <a:spcPts val="0"/>
                        </a:spcAft>
                      </a:pPr>
                      <a:r>
                        <a:rPr lang="es-EC" sz="1400" b="1" u="sng" dirty="0">
                          <a:effectLst/>
                        </a:rPr>
                        <a:t>Inundación</a:t>
                      </a:r>
                      <a:endParaRPr lang="es-EC" sz="1400" b="1" u="sng" dirty="0">
                        <a:effectLst/>
                        <a:latin typeface="Times New Roman" panose="02020603050405020304" pitchFamily="18" charset="0"/>
                        <a:ea typeface="Times New Roman" panose="02020603050405020304" pitchFamily="18" charset="0"/>
                      </a:endParaRPr>
                    </a:p>
                  </a:txBody>
                  <a:tcPr marL="16721" marR="16721" marT="0" marB="0" anchor="ctr"/>
                </a:tc>
              </a:tr>
            </a:tbl>
          </a:graphicData>
        </a:graphic>
      </p:graphicFrame>
      <p:sp>
        <p:nvSpPr>
          <p:cNvPr id="3" name="Rectángulo 2"/>
          <p:cNvSpPr/>
          <p:nvPr/>
        </p:nvSpPr>
        <p:spPr>
          <a:xfrm>
            <a:off x="446411" y="235188"/>
            <a:ext cx="1576072" cy="369332"/>
          </a:xfrm>
          <a:prstGeom prst="rect">
            <a:avLst/>
          </a:prstGeom>
        </p:spPr>
        <p:txBody>
          <a:bodyPr wrap="none">
            <a:spAutoFit/>
          </a:bodyPr>
          <a:lstStyle/>
          <a:p>
            <a:pPr algn="ctr"/>
            <a:r>
              <a:rPr lang="es-EC" b="1" i="1" dirty="0" smtClean="0">
                <a:solidFill>
                  <a:schemeClr val="tx1"/>
                </a:solidFill>
              </a:rPr>
              <a:t>Homologación</a:t>
            </a:r>
            <a:endParaRPr lang="es-EC" b="1" i="1" dirty="0">
              <a:solidFill>
                <a:schemeClr val="tx1"/>
              </a:solidFill>
            </a:endParaRPr>
          </a:p>
        </p:txBody>
      </p:sp>
      <p:sp>
        <p:nvSpPr>
          <p:cNvPr id="4" name="Rectángulo 3"/>
          <p:cNvSpPr/>
          <p:nvPr/>
        </p:nvSpPr>
        <p:spPr>
          <a:xfrm>
            <a:off x="6758413" y="0"/>
            <a:ext cx="5433587" cy="584200"/>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smtClean="0">
                <a:solidFill>
                  <a:schemeClr val="bg1"/>
                </a:solidFill>
              </a:rPr>
              <a:t>	Metodología</a:t>
            </a:r>
          </a:p>
        </p:txBody>
      </p:sp>
      <p:sp>
        <p:nvSpPr>
          <p:cNvPr id="5" name="Forma libre 18" descr="Icono de diagrama de flujo"/>
          <p:cNvSpPr>
            <a:spLocks/>
          </p:cNvSpPr>
          <p:nvPr/>
        </p:nvSpPr>
        <p:spPr bwMode="auto">
          <a:xfrm>
            <a:off x="10524227" y="62454"/>
            <a:ext cx="699329" cy="459291"/>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6">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6" name="Marcador de número de diapositiva 3">
            <a:extLst>
              <a:ext uri="{FF2B5EF4-FFF2-40B4-BE49-F238E27FC236}">
                <a16:creationId xmlns:a16="http://schemas.microsoft.com/office/drawing/2014/main" xmlns="" id="{CD976851-FE21-4646-98F0-F5FC65E04F9E}"/>
              </a:ext>
            </a:extLst>
          </p:cNvPr>
          <p:cNvSpPr txBox="1">
            <a:spLocks/>
          </p:cNvSpPr>
          <p:nvPr/>
        </p:nvSpPr>
        <p:spPr>
          <a:xfrm>
            <a:off x="9121120" y="6267873"/>
            <a:ext cx="2743200" cy="365125"/>
          </a:xfrm>
          <a:prstGeom prst="rect">
            <a:avLst/>
          </a:prstGeom>
        </p:spPr>
        <p:txBody>
          <a:bodyPr spcFirstLastPara="1" vert="horz" lIns="91440" tIns="45720" rIns="91440" bIns="45720" numCol="1" rtlCol="0">
            <a:prstTxWarp prst="textArchDown">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0FD50806-BABF-4915-9689-3B9956D1C75C}" type="slidenum">
              <a:rPr lang="es-ES" smtClean="0"/>
              <a:pPr/>
              <a:t>23</a:t>
            </a:fld>
            <a:endParaRPr lang="es-ES" dirty="0"/>
          </a:p>
        </p:txBody>
      </p:sp>
      <p:sp>
        <p:nvSpPr>
          <p:cNvPr id="7" name="Rectángulo 6"/>
          <p:cNvSpPr/>
          <p:nvPr/>
        </p:nvSpPr>
        <p:spPr>
          <a:xfrm>
            <a:off x="0" y="5856675"/>
            <a:ext cx="12192000" cy="1020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9670" y="6063699"/>
            <a:ext cx="2346633" cy="606060"/>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spTree>
    <p:extLst>
      <p:ext uri="{BB962C8B-B14F-4D97-AF65-F5344CB8AC3E}">
        <p14:creationId xmlns:p14="http://schemas.microsoft.com/office/powerpoint/2010/main" val="69874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Users\company1\Documents\ESPE\tesis\ESCRITO\DIGUITALIZACION__2.jpg"/>
          <p:cNvPicPr/>
          <p:nvPr/>
        </p:nvPicPr>
        <p:blipFill rotWithShape="1">
          <a:blip r:embed="rId2">
            <a:extLst>
              <a:ext uri="{28A0092B-C50C-407E-A947-70E740481C1C}">
                <a14:useLocalDpi xmlns:a14="http://schemas.microsoft.com/office/drawing/2010/main" val="0"/>
              </a:ext>
            </a:extLst>
          </a:blip>
          <a:srcRect l="16663" t="13993" r="13906" b="24141"/>
          <a:stretch/>
        </p:blipFill>
        <p:spPr bwMode="auto">
          <a:xfrm>
            <a:off x="277552" y="759229"/>
            <a:ext cx="11586768" cy="4886234"/>
          </a:xfrm>
          <a:prstGeom prst="rect">
            <a:avLst/>
          </a:prstGeom>
          <a:noFill/>
          <a:ln>
            <a:solidFill>
              <a:schemeClr val="tx1"/>
            </a:solidFill>
          </a:ln>
          <a:extLst>
            <a:ext uri="{53640926-AAD7-44D8-BBD7-CCE9431645EC}">
              <a14:shadowObscured xmlns:a14="http://schemas.microsoft.com/office/drawing/2010/main"/>
            </a:ext>
          </a:extLst>
        </p:spPr>
      </p:pic>
      <p:sp>
        <p:nvSpPr>
          <p:cNvPr id="3" name="Rectángulo 2"/>
          <p:cNvSpPr/>
          <p:nvPr/>
        </p:nvSpPr>
        <p:spPr>
          <a:xfrm>
            <a:off x="148125" y="88298"/>
            <a:ext cx="1544012" cy="369332"/>
          </a:xfrm>
          <a:prstGeom prst="rect">
            <a:avLst/>
          </a:prstGeom>
        </p:spPr>
        <p:txBody>
          <a:bodyPr wrap="none">
            <a:spAutoFit/>
          </a:bodyPr>
          <a:lstStyle/>
          <a:p>
            <a:r>
              <a:rPr lang="es-EC" b="1" i="1" dirty="0" smtClean="0">
                <a:effectLst/>
                <a:latin typeface="Arial" panose="020B0604020202020204" pitchFamily="34" charset="0"/>
                <a:ea typeface="Times New Roman" panose="02020603050405020304" pitchFamily="18" charset="0"/>
              </a:rPr>
              <a:t>Zonificación</a:t>
            </a:r>
            <a:endParaRPr lang="es-EC" dirty="0"/>
          </a:p>
        </p:txBody>
      </p:sp>
      <p:sp>
        <p:nvSpPr>
          <p:cNvPr id="4" name="Rectángulo 3"/>
          <p:cNvSpPr/>
          <p:nvPr/>
        </p:nvSpPr>
        <p:spPr>
          <a:xfrm>
            <a:off x="6758413" y="0"/>
            <a:ext cx="5433587" cy="584200"/>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smtClean="0">
                <a:solidFill>
                  <a:schemeClr val="bg1"/>
                </a:solidFill>
              </a:rPr>
              <a:t>	Metodología</a:t>
            </a:r>
          </a:p>
        </p:txBody>
      </p:sp>
      <p:sp>
        <p:nvSpPr>
          <p:cNvPr id="5" name="Forma libre 18" descr="Icono de diagrama de flujo"/>
          <p:cNvSpPr>
            <a:spLocks/>
          </p:cNvSpPr>
          <p:nvPr/>
        </p:nvSpPr>
        <p:spPr bwMode="auto">
          <a:xfrm>
            <a:off x="10524227" y="62454"/>
            <a:ext cx="699329" cy="459291"/>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6">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6" name="Marcador de número de diapositiva 3">
            <a:extLst>
              <a:ext uri="{FF2B5EF4-FFF2-40B4-BE49-F238E27FC236}">
                <a16:creationId xmlns:a16="http://schemas.microsoft.com/office/drawing/2014/main" xmlns="" id="{CD976851-FE21-4646-98F0-F5FC65E04F9E}"/>
              </a:ext>
            </a:extLst>
          </p:cNvPr>
          <p:cNvSpPr txBox="1">
            <a:spLocks/>
          </p:cNvSpPr>
          <p:nvPr/>
        </p:nvSpPr>
        <p:spPr>
          <a:xfrm>
            <a:off x="9121120" y="6267873"/>
            <a:ext cx="2743200" cy="365125"/>
          </a:xfrm>
          <a:prstGeom prst="rect">
            <a:avLst/>
          </a:prstGeom>
        </p:spPr>
        <p:txBody>
          <a:bodyPr spcFirstLastPara="1" vert="horz" lIns="91440" tIns="45720" rIns="91440" bIns="45720" numCol="1" rtlCol="0">
            <a:prstTxWarp prst="textArchDown">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0FD50806-BABF-4915-9689-3B9956D1C75C}" type="slidenum">
              <a:rPr lang="es-ES" smtClean="0"/>
              <a:pPr/>
              <a:t>24</a:t>
            </a:fld>
            <a:endParaRPr lang="es-ES" dirty="0"/>
          </a:p>
        </p:txBody>
      </p:sp>
      <p:sp>
        <p:nvSpPr>
          <p:cNvPr id="7" name="Rectángulo 6"/>
          <p:cNvSpPr/>
          <p:nvPr/>
        </p:nvSpPr>
        <p:spPr>
          <a:xfrm>
            <a:off x="0" y="5856675"/>
            <a:ext cx="12192000" cy="102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9670" y="6063699"/>
            <a:ext cx="2346633" cy="606060"/>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spTree>
    <p:extLst>
      <p:ext uri="{BB962C8B-B14F-4D97-AF65-F5344CB8AC3E}">
        <p14:creationId xmlns:p14="http://schemas.microsoft.com/office/powerpoint/2010/main" val="2235704811"/>
      </p:ext>
    </p:extLst>
  </p:cSld>
  <p:clrMapOvr>
    <a:masterClrMapping/>
  </p:clrMapOvr>
  <mc:AlternateContent xmlns:mc="http://schemas.openxmlformats.org/markup-compatibility/2006" xmlns:p14="http://schemas.microsoft.com/office/powerpoint/2010/main">
    <mc:Choice Requires="p14">
      <p:transition spd="slow" p14:dur="2000" advTm="13158"/>
    </mc:Choice>
    <mc:Fallback xmlns="">
      <p:transition spd="slow" advTm="13158"/>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091743289"/>
              </p:ext>
            </p:extLst>
          </p:nvPr>
        </p:nvGraphicFramePr>
        <p:xfrm>
          <a:off x="227976" y="2740681"/>
          <a:ext cx="4763762" cy="3013490"/>
        </p:xfrm>
        <a:graphic>
          <a:graphicData uri="http://schemas.openxmlformats.org/drawingml/2006/table">
            <a:tbl>
              <a:tblPr firstRow="1" firstCol="1" lastRow="1" lastCol="1" bandRow="1" bandCol="1">
                <a:tableStyleId>{5A111915-BE36-4E01-A7E5-04B1672EAD32}</a:tableStyleId>
              </a:tblPr>
              <a:tblGrid>
                <a:gridCol w="1482483"/>
                <a:gridCol w="3281279"/>
              </a:tblGrid>
              <a:tr h="550156">
                <a:tc>
                  <a:txBody>
                    <a:bodyPr/>
                    <a:lstStyle/>
                    <a:p>
                      <a:pPr algn="just">
                        <a:lnSpc>
                          <a:spcPct val="150000"/>
                        </a:lnSpc>
                        <a:spcAft>
                          <a:spcPts val="0"/>
                        </a:spcAft>
                      </a:pPr>
                      <a:r>
                        <a:rPr lang="es-EC" sz="1100" dirty="0">
                          <a:effectLst/>
                        </a:rPr>
                        <a:t>Red de Atención:</a:t>
                      </a:r>
                      <a:endParaRPr lang="es-EC" sz="1000" dirty="0">
                        <a:effectLst/>
                      </a:endParaRPr>
                    </a:p>
                    <a:p>
                      <a:pPr indent="449580" algn="just">
                        <a:lnSpc>
                          <a:spcPct val="150000"/>
                        </a:lnSpc>
                        <a:spcAft>
                          <a:spcPts val="0"/>
                        </a:spcAft>
                      </a:pPr>
                      <a:r>
                        <a:rPr lang="es-EC" sz="1100" dirty="0">
                          <a:effectLst/>
                        </a:rPr>
                        <a:t>Red Púbica </a:t>
                      </a:r>
                      <a:endParaRPr lang="es-EC"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C" sz="1100" dirty="0">
                          <a:effectLst/>
                        </a:rPr>
                        <a:t>Institución</a:t>
                      </a:r>
                      <a:endParaRPr lang="es-EC" sz="1000" dirty="0">
                        <a:effectLst/>
                      </a:endParaRPr>
                    </a:p>
                    <a:p>
                      <a:pPr indent="449580" algn="just">
                        <a:lnSpc>
                          <a:spcPct val="150000"/>
                        </a:lnSpc>
                        <a:spcAft>
                          <a:spcPts val="0"/>
                        </a:spcAft>
                      </a:pPr>
                      <a:r>
                        <a:rPr lang="es-EC" sz="1100" dirty="0">
                          <a:effectLst/>
                        </a:rPr>
                        <a:t>MSP</a:t>
                      </a:r>
                      <a:endParaRPr lang="es-EC" sz="1000" dirty="0">
                        <a:effectLst/>
                        <a:latin typeface="Times New Roman" panose="02020603050405020304" pitchFamily="18" charset="0"/>
                        <a:ea typeface="Times New Roman" panose="02020603050405020304" pitchFamily="18" charset="0"/>
                      </a:endParaRPr>
                    </a:p>
                  </a:txBody>
                  <a:tcPr marL="68580" marR="68580" marT="0" marB="0"/>
                </a:tc>
              </a:tr>
              <a:tr h="1986992">
                <a:tc>
                  <a:txBody>
                    <a:bodyPr/>
                    <a:lstStyle/>
                    <a:p>
                      <a:pPr algn="just">
                        <a:lnSpc>
                          <a:spcPct val="150000"/>
                        </a:lnSpc>
                        <a:spcAft>
                          <a:spcPts val="0"/>
                        </a:spcAft>
                      </a:pPr>
                      <a:r>
                        <a:rPr lang="es-EC" sz="1100">
                          <a:effectLst/>
                        </a:rPr>
                        <a:t>Nivel de Atención:</a:t>
                      </a:r>
                      <a:endParaRPr lang="es-EC" sz="1000">
                        <a:effectLst/>
                      </a:endParaRPr>
                    </a:p>
                    <a:p>
                      <a:pPr indent="449580" algn="just">
                        <a:lnSpc>
                          <a:spcPct val="150000"/>
                        </a:lnSpc>
                        <a:spcAft>
                          <a:spcPts val="0"/>
                        </a:spcAft>
                      </a:pPr>
                      <a:r>
                        <a:rPr lang="es-EC" sz="1100">
                          <a:effectLst/>
                        </a:rPr>
                        <a:t>NIVEL 1</a:t>
                      </a:r>
                      <a:endParaRPr lang="es-EC"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C" sz="1100" dirty="0">
                          <a:effectLst/>
                        </a:rPr>
                        <a:t>Tipología:</a:t>
                      </a:r>
                      <a:endParaRPr lang="es-EC" sz="1000" dirty="0">
                        <a:effectLst/>
                      </a:endParaRPr>
                    </a:p>
                    <a:p>
                      <a:pPr marL="342900" lvl="0" indent="-342900" algn="just">
                        <a:lnSpc>
                          <a:spcPct val="150000"/>
                        </a:lnSpc>
                        <a:spcAft>
                          <a:spcPts val="0"/>
                        </a:spcAft>
                        <a:buFont typeface="Symbol" panose="05050102010706020507" pitchFamily="18" charset="2"/>
                        <a:buChar char=""/>
                      </a:pPr>
                      <a:r>
                        <a:rPr lang="es-EC" sz="1100" dirty="0">
                          <a:effectLst/>
                        </a:rPr>
                        <a:t>CENTRO DE SALUD</a:t>
                      </a:r>
                    </a:p>
                    <a:p>
                      <a:pPr marL="342900" lvl="0" indent="-342900" algn="just">
                        <a:lnSpc>
                          <a:spcPct val="150000"/>
                        </a:lnSpc>
                        <a:spcAft>
                          <a:spcPts val="0"/>
                        </a:spcAft>
                        <a:buFont typeface="Symbol" panose="05050102010706020507" pitchFamily="18" charset="2"/>
                        <a:buChar char=""/>
                      </a:pPr>
                      <a:r>
                        <a:rPr lang="es-EC" sz="1100" dirty="0">
                          <a:effectLst/>
                        </a:rPr>
                        <a:t>CENTRO DE SALUD TIPO A</a:t>
                      </a:r>
                    </a:p>
                    <a:p>
                      <a:pPr marL="342900" lvl="0" indent="-342900" algn="just">
                        <a:lnSpc>
                          <a:spcPct val="150000"/>
                        </a:lnSpc>
                        <a:spcAft>
                          <a:spcPts val="0"/>
                        </a:spcAft>
                        <a:buFont typeface="Symbol" panose="05050102010706020507" pitchFamily="18" charset="2"/>
                        <a:buChar char=""/>
                      </a:pPr>
                      <a:r>
                        <a:rPr lang="es-EC" sz="1100" dirty="0">
                          <a:effectLst/>
                        </a:rPr>
                        <a:t>CENTRO DE SALUD TIPO B</a:t>
                      </a:r>
                    </a:p>
                    <a:p>
                      <a:pPr marL="342900" lvl="0" indent="-342900" algn="just">
                        <a:lnSpc>
                          <a:spcPct val="150000"/>
                        </a:lnSpc>
                        <a:spcAft>
                          <a:spcPts val="0"/>
                        </a:spcAft>
                        <a:buFont typeface="Symbol" panose="05050102010706020507" pitchFamily="18" charset="2"/>
                        <a:buChar char=""/>
                      </a:pPr>
                      <a:r>
                        <a:rPr lang="es-EC" sz="1100" dirty="0">
                          <a:effectLst/>
                        </a:rPr>
                        <a:t>CENTRO DE SALUD TIPO C- MATERNO INFANTIL Y EMERGENCIA </a:t>
                      </a:r>
                    </a:p>
                    <a:p>
                      <a:pPr marL="342900" lvl="0" indent="-342900" algn="just">
                        <a:lnSpc>
                          <a:spcPct val="150000"/>
                        </a:lnSpc>
                        <a:spcAft>
                          <a:spcPts val="0"/>
                        </a:spcAft>
                        <a:buFont typeface="Symbol" panose="05050102010706020507" pitchFamily="18" charset="2"/>
                        <a:buChar char=""/>
                      </a:pPr>
                      <a:r>
                        <a:rPr lang="es-EC" sz="1100" dirty="0">
                          <a:effectLst/>
                        </a:rPr>
                        <a:t>CENTRO DE SALUD TIPO C2</a:t>
                      </a:r>
                    </a:p>
                    <a:p>
                      <a:pPr marL="342900" lvl="0" indent="-342900" algn="just">
                        <a:lnSpc>
                          <a:spcPct val="150000"/>
                        </a:lnSpc>
                        <a:spcAft>
                          <a:spcPts val="800"/>
                        </a:spcAft>
                        <a:buFont typeface="Symbol" panose="05050102010706020507" pitchFamily="18" charset="2"/>
                        <a:buChar char=""/>
                      </a:pPr>
                      <a:r>
                        <a:rPr lang="es-EC" sz="1100" dirty="0">
                          <a:effectLst/>
                        </a:rPr>
                        <a:t>PUESTO DE SALUD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6342">
                <a:tc>
                  <a:txBody>
                    <a:bodyPr/>
                    <a:lstStyle/>
                    <a:p>
                      <a:pPr algn="just">
                        <a:lnSpc>
                          <a:spcPct val="150000"/>
                        </a:lnSpc>
                        <a:spcAft>
                          <a:spcPts val="0"/>
                        </a:spcAft>
                      </a:pPr>
                      <a:r>
                        <a:rPr lang="es-EC" sz="1100">
                          <a:effectLst/>
                        </a:rPr>
                        <a:t>Zona:</a:t>
                      </a:r>
                      <a:endParaRPr lang="es-EC" sz="1000">
                        <a:effectLst/>
                      </a:endParaRPr>
                    </a:p>
                    <a:p>
                      <a:pPr indent="468630" algn="just">
                        <a:lnSpc>
                          <a:spcPct val="150000"/>
                        </a:lnSpc>
                        <a:spcAft>
                          <a:spcPts val="0"/>
                        </a:spcAft>
                      </a:pPr>
                      <a:r>
                        <a:rPr lang="es-EC" sz="1100">
                          <a:effectLst/>
                        </a:rPr>
                        <a:t>ZONA 9</a:t>
                      </a:r>
                      <a:endParaRPr lang="es-EC"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C" sz="1100" dirty="0">
                          <a:effectLst/>
                        </a:rPr>
                        <a:t>Distrito:</a:t>
                      </a:r>
                      <a:endParaRPr lang="es-EC" sz="1000" dirty="0">
                        <a:effectLst/>
                      </a:endParaRPr>
                    </a:p>
                    <a:p>
                      <a:pPr indent="471170" algn="just">
                        <a:lnSpc>
                          <a:spcPct val="150000"/>
                        </a:lnSpc>
                        <a:spcAft>
                          <a:spcPts val="0"/>
                        </a:spcAft>
                      </a:pPr>
                      <a:r>
                        <a:rPr lang="es-EC" sz="1100" dirty="0">
                          <a:effectLst/>
                        </a:rPr>
                        <a:t>Todos </a:t>
                      </a:r>
                      <a:endParaRPr lang="es-EC" sz="10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3" name="Rectángulo 2"/>
          <p:cNvSpPr/>
          <p:nvPr/>
        </p:nvSpPr>
        <p:spPr>
          <a:xfrm>
            <a:off x="6758413" y="0"/>
            <a:ext cx="5433587" cy="584200"/>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smtClean="0">
                <a:solidFill>
                  <a:schemeClr val="bg1"/>
                </a:solidFill>
              </a:rPr>
              <a:t>	Metodología</a:t>
            </a:r>
          </a:p>
        </p:txBody>
      </p:sp>
      <p:sp>
        <p:nvSpPr>
          <p:cNvPr id="4" name="Forma libre 18" descr="Icono de diagrama de flujo"/>
          <p:cNvSpPr>
            <a:spLocks/>
          </p:cNvSpPr>
          <p:nvPr/>
        </p:nvSpPr>
        <p:spPr bwMode="auto">
          <a:xfrm>
            <a:off x="10524227" y="62454"/>
            <a:ext cx="699329" cy="459291"/>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6">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5" name="Marcador de número de diapositiva 3">
            <a:extLst>
              <a:ext uri="{FF2B5EF4-FFF2-40B4-BE49-F238E27FC236}">
                <a16:creationId xmlns:a16="http://schemas.microsoft.com/office/drawing/2014/main" xmlns="" id="{CD976851-FE21-4646-98F0-F5FC65E04F9E}"/>
              </a:ext>
            </a:extLst>
          </p:cNvPr>
          <p:cNvSpPr txBox="1">
            <a:spLocks/>
          </p:cNvSpPr>
          <p:nvPr/>
        </p:nvSpPr>
        <p:spPr>
          <a:xfrm>
            <a:off x="9121120" y="6267873"/>
            <a:ext cx="2743200" cy="365125"/>
          </a:xfrm>
          <a:prstGeom prst="rect">
            <a:avLst/>
          </a:prstGeom>
        </p:spPr>
        <p:txBody>
          <a:bodyPr spcFirstLastPara="1" vert="horz" lIns="91440" tIns="45720" rIns="91440" bIns="45720" numCol="1" rtlCol="0">
            <a:prstTxWarp prst="textArchDown">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0FD50806-BABF-4915-9689-3B9956D1C75C}" type="slidenum">
              <a:rPr lang="es-ES" smtClean="0"/>
              <a:pPr/>
              <a:t>25</a:t>
            </a:fld>
            <a:endParaRPr lang="es-ES" dirty="0"/>
          </a:p>
        </p:txBody>
      </p:sp>
      <p:sp>
        <p:nvSpPr>
          <p:cNvPr id="6" name="Rectángulo 5"/>
          <p:cNvSpPr/>
          <p:nvPr/>
        </p:nvSpPr>
        <p:spPr>
          <a:xfrm>
            <a:off x="0" y="5856675"/>
            <a:ext cx="12192000" cy="1020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9670" y="6063699"/>
            <a:ext cx="2346633" cy="606060"/>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pic>
        <p:nvPicPr>
          <p:cNvPr id="10" name="Imagen 9"/>
          <p:cNvPicPr/>
          <p:nvPr/>
        </p:nvPicPr>
        <p:blipFill>
          <a:blip r:embed="rId5" cstate="print">
            <a:extLst>
              <a:ext uri="{28A0092B-C50C-407E-A947-70E740481C1C}">
                <a14:useLocalDpi xmlns:a14="http://schemas.microsoft.com/office/drawing/2010/main" val="0"/>
              </a:ext>
            </a:extLst>
          </a:blip>
          <a:stretch>
            <a:fillRect/>
          </a:stretch>
        </p:blipFill>
        <p:spPr>
          <a:xfrm>
            <a:off x="492821" y="515216"/>
            <a:ext cx="3934994" cy="1803481"/>
          </a:xfrm>
          <a:prstGeom prst="rect">
            <a:avLst/>
          </a:prstGeom>
          <a:ln>
            <a:solidFill>
              <a:schemeClr val="tx1">
                <a:lumMod val="95000"/>
                <a:lumOff val="5000"/>
              </a:schemeClr>
            </a:solidFill>
          </a:ln>
        </p:spPr>
      </p:pic>
      <p:sp>
        <p:nvSpPr>
          <p:cNvPr id="11" name="Rectángulo 10"/>
          <p:cNvSpPr/>
          <p:nvPr/>
        </p:nvSpPr>
        <p:spPr>
          <a:xfrm>
            <a:off x="246410" y="2349138"/>
            <a:ext cx="4427815" cy="338554"/>
          </a:xfrm>
          <a:prstGeom prst="rect">
            <a:avLst/>
          </a:prstGeom>
        </p:spPr>
        <p:txBody>
          <a:bodyPr wrap="none">
            <a:spAutoFit/>
          </a:bodyPr>
          <a:lstStyle/>
          <a:p>
            <a:r>
              <a:rPr lang="es-EC" sz="1600" dirty="0" smtClean="0">
                <a:effectLst/>
                <a:latin typeface="Arial" panose="020B0604020202020204" pitchFamily="34" charset="0"/>
                <a:ea typeface="Times New Roman" panose="02020603050405020304" pitchFamily="18" charset="0"/>
              </a:rPr>
              <a:t>(</a:t>
            </a:r>
            <a:r>
              <a:rPr lang="es-EC" sz="1600" u="sng" dirty="0" smtClean="0">
                <a:solidFill>
                  <a:srgbClr val="0000FF"/>
                </a:solidFill>
                <a:effectLst/>
                <a:latin typeface="Arial" panose="020B0604020202020204" pitchFamily="34" charset="0"/>
                <a:ea typeface="Times New Roman" panose="02020603050405020304" pitchFamily="18" charset="0"/>
                <a:hlinkClick r:id="rId6"/>
              </a:rPr>
              <a:t>https://geosalud.msp.gob.ec/geovisualizador/</a:t>
            </a:r>
            <a:r>
              <a:rPr lang="es-EC" sz="1600" dirty="0" smtClean="0">
                <a:effectLst/>
                <a:latin typeface="Arial" panose="020B0604020202020204" pitchFamily="34" charset="0"/>
                <a:ea typeface="Times New Roman" panose="02020603050405020304" pitchFamily="18" charset="0"/>
              </a:rPr>
              <a:t>)</a:t>
            </a:r>
            <a:endParaRPr lang="es-EC" sz="1600" dirty="0"/>
          </a:p>
        </p:txBody>
      </p:sp>
      <p:sp>
        <p:nvSpPr>
          <p:cNvPr id="12" name="Rectángulo 11"/>
          <p:cNvSpPr/>
          <p:nvPr/>
        </p:nvSpPr>
        <p:spPr>
          <a:xfrm>
            <a:off x="246410" y="62454"/>
            <a:ext cx="4390946" cy="369332"/>
          </a:xfrm>
          <a:prstGeom prst="rect">
            <a:avLst/>
          </a:prstGeom>
        </p:spPr>
        <p:txBody>
          <a:bodyPr wrap="none">
            <a:spAutoFit/>
          </a:bodyPr>
          <a:lstStyle/>
          <a:p>
            <a:r>
              <a:rPr lang="es-EC" dirty="0" err="1">
                <a:latin typeface="Arial" panose="020B0604020202020204" pitchFamily="34" charset="0"/>
                <a:ea typeface="Times New Roman" panose="02020603050405020304" pitchFamily="18" charset="0"/>
              </a:rPr>
              <a:t>G</a:t>
            </a:r>
            <a:r>
              <a:rPr lang="es-EC" dirty="0" err="1" smtClean="0">
                <a:effectLst/>
                <a:latin typeface="Arial" panose="020B0604020202020204" pitchFamily="34" charset="0"/>
                <a:ea typeface="Times New Roman" panose="02020603050405020304" pitchFamily="18" charset="0"/>
              </a:rPr>
              <a:t>eovisor</a:t>
            </a:r>
            <a:r>
              <a:rPr lang="es-EC" dirty="0" smtClean="0">
                <a:effectLst/>
                <a:latin typeface="Arial" panose="020B0604020202020204" pitchFamily="34" charset="0"/>
                <a:ea typeface="Times New Roman" panose="02020603050405020304" pitchFamily="18" charset="0"/>
              </a:rPr>
              <a:t> del Ministerio de Salud Pública </a:t>
            </a:r>
            <a:endParaRPr lang="es-EC" dirty="0"/>
          </a:p>
        </p:txBody>
      </p:sp>
      <p:pic>
        <p:nvPicPr>
          <p:cNvPr id="13" name="Imagen 12" descr="D:\TESIS\TESIS_arcgis\salud\captura\BELLAVISTA SANTA ANITA.png"/>
          <p:cNvPicPr/>
          <p:nvPr/>
        </p:nvPicPr>
        <p:blipFill rotWithShape="1">
          <a:blip r:embed="rId7" cstate="print">
            <a:extLst>
              <a:ext uri="{28A0092B-C50C-407E-A947-70E740481C1C}">
                <a14:useLocalDpi xmlns:a14="http://schemas.microsoft.com/office/drawing/2010/main" val="0"/>
              </a:ext>
            </a:extLst>
          </a:blip>
          <a:srcRect l="39270" t="20330" r="15512" b="9986"/>
          <a:stretch/>
        </p:blipFill>
        <p:spPr bwMode="auto">
          <a:xfrm>
            <a:off x="6217772" y="791224"/>
            <a:ext cx="4594167" cy="4571785"/>
          </a:xfrm>
          <a:prstGeom prst="rect">
            <a:avLst/>
          </a:prstGeom>
          <a:noFill/>
          <a:ln>
            <a:solidFill>
              <a:schemeClr val="tx1"/>
            </a:solidFill>
          </a:ln>
          <a:extLst>
            <a:ext uri="{53640926-AAD7-44D8-BBD7-CCE9431645EC}">
              <a14:shadowObscured xmlns:a14="http://schemas.microsoft.com/office/drawing/2010/main"/>
            </a:ext>
          </a:extLst>
        </p:spPr>
      </p:pic>
      <p:sp>
        <p:nvSpPr>
          <p:cNvPr id="14" name="Rectángulo 13"/>
          <p:cNvSpPr/>
          <p:nvPr/>
        </p:nvSpPr>
        <p:spPr>
          <a:xfrm>
            <a:off x="5761505" y="5508276"/>
            <a:ext cx="5506700" cy="369332"/>
          </a:xfrm>
          <a:prstGeom prst="rect">
            <a:avLst/>
          </a:prstGeom>
        </p:spPr>
        <p:txBody>
          <a:bodyPr wrap="none">
            <a:spAutoFit/>
          </a:bodyPr>
          <a:lstStyle/>
          <a:p>
            <a:r>
              <a:rPr lang="es-EC" dirty="0">
                <a:latin typeface="Arial" panose="020B0604020202020204" pitchFamily="34" charset="0"/>
                <a:ea typeface="Calibri" panose="020F0502020204030204" pitchFamily="34" charset="0"/>
              </a:rPr>
              <a:t>T</a:t>
            </a:r>
            <a:r>
              <a:rPr lang="es-EC" dirty="0" smtClean="0">
                <a:effectLst/>
                <a:latin typeface="Arial" panose="020B0604020202020204" pitchFamily="34" charset="0"/>
                <a:ea typeface="Calibri" panose="020F0502020204030204" pitchFamily="34" charset="0"/>
              </a:rPr>
              <a:t>erritorios de Equipos de Atención Integral en Salud </a:t>
            </a:r>
            <a:endParaRPr lang="es-EC" dirty="0"/>
          </a:p>
        </p:txBody>
      </p:sp>
    </p:spTree>
    <p:extLst>
      <p:ext uri="{BB962C8B-B14F-4D97-AF65-F5344CB8AC3E}">
        <p14:creationId xmlns:p14="http://schemas.microsoft.com/office/powerpoint/2010/main" val="1636683068"/>
      </p:ext>
    </p:extLst>
  </p:cSld>
  <p:clrMapOvr>
    <a:masterClrMapping/>
  </p:clrMapOvr>
  <mc:AlternateContent xmlns:mc="http://schemas.openxmlformats.org/markup-compatibility/2006" xmlns:p14="http://schemas.microsoft.com/office/powerpoint/2010/main">
    <mc:Choice Requires="p14">
      <p:transition spd="slow" p14:dur="2000" advTm="58881"/>
    </mc:Choice>
    <mc:Fallback xmlns="">
      <p:transition spd="slow" advTm="58881"/>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p:nvPr/>
        </p:nvPicPr>
        <p:blipFill rotWithShape="1">
          <a:blip r:embed="rId2">
            <a:extLst>
              <a:ext uri="{28A0092B-C50C-407E-A947-70E740481C1C}">
                <a14:useLocalDpi xmlns:a14="http://schemas.microsoft.com/office/drawing/2010/main" val="0"/>
              </a:ext>
            </a:extLst>
          </a:blip>
          <a:srcRect l="39665" t="707"/>
          <a:stretch/>
        </p:blipFill>
        <p:spPr>
          <a:xfrm>
            <a:off x="6195716" y="847898"/>
            <a:ext cx="4577394" cy="4554638"/>
          </a:xfrm>
          <a:prstGeom prst="rect">
            <a:avLst/>
          </a:prstGeom>
          <a:ln>
            <a:solidFill>
              <a:schemeClr val="tx1"/>
            </a:solidFill>
          </a:ln>
        </p:spPr>
      </p:pic>
      <p:graphicFrame>
        <p:nvGraphicFramePr>
          <p:cNvPr id="2" name="Tabla 1"/>
          <p:cNvGraphicFramePr>
            <a:graphicFrameLocks noGrp="1"/>
          </p:cNvGraphicFramePr>
          <p:nvPr/>
        </p:nvGraphicFramePr>
        <p:xfrm>
          <a:off x="227976" y="2740681"/>
          <a:ext cx="4763762" cy="3013490"/>
        </p:xfrm>
        <a:graphic>
          <a:graphicData uri="http://schemas.openxmlformats.org/drawingml/2006/table">
            <a:tbl>
              <a:tblPr firstRow="1" firstCol="1" lastRow="1" lastCol="1" bandRow="1" bandCol="1">
                <a:tableStyleId>{5A111915-BE36-4E01-A7E5-04B1672EAD32}</a:tableStyleId>
              </a:tblPr>
              <a:tblGrid>
                <a:gridCol w="1482483"/>
                <a:gridCol w="3281279"/>
              </a:tblGrid>
              <a:tr h="550156">
                <a:tc>
                  <a:txBody>
                    <a:bodyPr/>
                    <a:lstStyle/>
                    <a:p>
                      <a:pPr algn="just">
                        <a:lnSpc>
                          <a:spcPct val="150000"/>
                        </a:lnSpc>
                        <a:spcAft>
                          <a:spcPts val="0"/>
                        </a:spcAft>
                      </a:pPr>
                      <a:r>
                        <a:rPr lang="es-EC" sz="1100" dirty="0">
                          <a:effectLst/>
                        </a:rPr>
                        <a:t>Red de Atención:</a:t>
                      </a:r>
                      <a:endParaRPr lang="es-EC" sz="1000" dirty="0">
                        <a:effectLst/>
                      </a:endParaRPr>
                    </a:p>
                    <a:p>
                      <a:pPr indent="449580" algn="just">
                        <a:lnSpc>
                          <a:spcPct val="150000"/>
                        </a:lnSpc>
                        <a:spcAft>
                          <a:spcPts val="0"/>
                        </a:spcAft>
                      </a:pPr>
                      <a:r>
                        <a:rPr lang="es-EC" sz="1100" dirty="0">
                          <a:effectLst/>
                        </a:rPr>
                        <a:t>Red Púbica </a:t>
                      </a:r>
                      <a:endParaRPr lang="es-EC"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C" sz="1100" dirty="0">
                          <a:effectLst/>
                        </a:rPr>
                        <a:t>Institución</a:t>
                      </a:r>
                      <a:endParaRPr lang="es-EC" sz="1000" dirty="0">
                        <a:effectLst/>
                      </a:endParaRPr>
                    </a:p>
                    <a:p>
                      <a:pPr indent="449580" algn="just">
                        <a:lnSpc>
                          <a:spcPct val="150000"/>
                        </a:lnSpc>
                        <a:spcAft>
                          <a:spcPts val="0"/>
                        </a:spcAft>
                      </a:pPr>
                      <a:r>
                        <a:rPr lang="es-EC" sz="1100" dirty="0">
                          <a:effectLst/>
                        </a:rPr>
                        <a:t>MSP</a:t>
                      </a:r>
                      <a:endParaRPr lang="es-EC" sz="1000" dirty="0">
                        <a:effectLst/>
                        <a:latin typeface="Times New Roman" panose="02020603050405020304" pitchFamily="18" charset="0"/>
                        <a:ea typeface="Times New Roman" panose="02020603050405020304" pitchFamily="18" charset="0"/>
                      </a:endParaRPr>
                    </a:p>
                  </a:txBody>
                  <a:tcPr marL="68580" marR="68580" marT="0" marB="0"/>
                </a:tc>
              </a:tr>
              <a:tr h="1986992">
                <a:tc>
                  <a:txBody>
                    <a:bodyPr/>
                    <a:lstStyle/>
                    <a:p>
                      <a:pPr algn="just">
                        <a:lnSpc>
                          <a:spcPct val="150000"/>
                        </a:lnSpc>
                        <a:spcAft>
                          <a:spcPts val="0"/>
                        </a:spcAft>
                      </a:pPr>
                      <a:r>
                        <a:rPr lang="es-EC" sz="1100">
                          <a:effectLst/>
                        </a:rPr>
                        <a:t>Nivel de Atención:</a:t>
                      </a:r>
                      <a:endParaRPr lang="es-EC" sz="1000">
                        <a:effectLst/>
                      </a:endParaRPr>
                    </a:p>
                    <a:p>
                      <a:pPr indent="449580" algn="just">
                        <a:lnSpc>
                          <a:spcPct val="150000"/>
                        </a:lnSpc>
                        <a:spcAft>
                          <a:spcPts val="0"/>
                        </a:spcAft>
                      </a:pPr>
                      <a:r>
                        <a:rPr lang="es-EC" sz="1100">
                          <a:effectLst/>
                        </a:rPr>
                        <a:t>NIVEL 1</a:t>
                      </a:r>
                      <a:endParaRPr lang="es-EC"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C" sz="1100" dirty="0">
                          <a:effectLst/>
                        </a:rPr>
                        <a:t>Tipología:</a:t>
                      </a:r>
                      <a:endParaRPr lang="es-EC" sz="1000" dirty="0">
                        <a:effectLst/>
                      </a:endParaRPr>
                    </a:p>
                    <a:p>
                      <a:pPr marL="342900" lvl="0" indent="-342900" algn="just">
                        <a:lnSpc>
                          <a:spcPct val="150000"/>
                        </a:lnSpc>
                        <a:spcAft>
                          <a:spcPts val="0"/>
                        </a:spcAft>
                        <a:buFont typeface="Symbol" panose="05050102010706020507" pitchFamily="18" charset="2"/>
                        <a:buChar char=""/>
                      </a:pPr>
                      <a:r>
                        <a:rPr lang="es-EC" sz="1100" dirty="0">
                          <a:effectLst/>
                        </a:rPr>
                        <a:t>CENTRO DE SALUD</a:t>
                      </a:r>
                    </a:p>
                    <a:p>
                      <a:pPr marL="342900" lvl="0" indent="-342900" algn="just">
                        <a:lnSpc>
                          <a:spcPct val="150000"/>
                        </a:lnSpc>
                        <a:spcAft>
                          <a:spcPts val="0"/>
                        </a:spcAft>
                        <a:buFont typeface="Symbol" panose="05050102010706020507" pitchFamily="18" charset="2"/>
                        <a:buChar char=""/>
                      </a:pPr>
                      <a:r>
                        <a:rPr lang="es-EC" sz="1100" dirty="0">
                          <a:effectLst/>
                        </a:rPr>
                        <a:t>CENTRO DE SALUD TIPO A</a:t>
                      </a:r>
                    </a:p>
                    <a:p>
                      <a:pPr marL="342900" lvl="0" indent="-342900" algn="just">
                        <a:lnSpc>
                          <a:spcPct val="150000"/>
                        </a:lnSpc>
                        <a:spcAft>
                          <a:spcPts val="0"/>
                        </a:spcAft>
                        <a:buFont typeface="Symbol" panose="05050102010706020507" pitchFamily="18" charset="2"/>
                        <a:buChar char=""/>
                      </a:pPr>
                      <a:r>
                        <a:rPr lang="es-EC" sz="1100" dirty="0">
                          <a:effectLst/>
                        </a:rPr>
                        <a:t>CENTRO DE SALUD TIPO B</a:t>
                      </a:r>
                    </a:p>
                    <a:p>
                      <a:pPr marL="342900" lvl="0" indent="-342900" algn="just">
                        <a:lnSpc>
                          <a:spcPct val="150000"/>
                        </a:lnSpc>
                        <a:spcAft>
                          <a:spcPts val="0"/>
                        </a:spcAft>
                        <a:buFont typeface="Symbol" panose="05050102010706020507" pitchFamily="18" charset="2"/>
                        <a:buChar char=""/>
                      </a:pPr>
                      <a:r>
                        <a:rPr lang="es-EC" sz="1100" dirty="0">
                          <a:effectLst/>
                        </a:rPr>
                        <a:t>CENTRO DE SALUD TIPO C- MATERNO INFANTIL Y EMERGENCIA </a:t>
                      </a:r>
                    </a:p>
                    <a:p>
                      <a:pPr marL="342900" lvl="0" indent="-342900" algn="just">
                        <a:lnSpc>
                          <a:spcPct val="150000"/>
                        </a:lnSpc>
                        <a:spcAft>
                          <a:spcPts val="0"/>
                        </a:spcAft>
                        <a:buFont typeface="Symbol" panose="05050102010706020507" pitchFamily="18" charset="2"/>
                        <a:buChar char=""/>
                      </a:pPr>
                      <a:r>
                        <a:rPr lang="es-EC" sz="1100" dirty="0">
                          <a:effectLst/>
                        </a:rPr>
                        <a:t>CENTRO DE SALUD TIPO C2</a:t>
                      </a:r>
                    </a:p>
                    <a:p>
                      <a:pPr marL="342900" lvl="0" indent="-342900" algn="just">
                        <a:lnSpc>
                          <a:spcPct val="150000"/>
                        </a:lnSpc>
                        <a:spcAft>
                          <a:spcPts val="800"/>
                        </a:spcAft>
                        <a:buFont typeface="Symbol" panose="05050102010706020507" pitchFamily="18" charset="2"/>
                        <a:buChar char=""/>
                      </a:pPr>
                      <a:r>
                        <a:rPr lang="es-EC" sz="1100" dirty="0">
                          <a:effectLst/>
                        </a:rPr>
                        <a:t>PUESTO DE SALUD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6342">
                <a:tc>
                  <a:txBody>
                    <a:bodyPr/>
                    <a:lstStyle/>
                    <a:p>
                      <a:pPr algn="just">
                        <a:lnSpc>
                          <a:spcPct val="150000"/>
                        </a:lnSpc>
                        <a:spcAft>
                          <a:spcPts val="0"/>
                        </a:spcAft>
                      </a:pPr>
                      <a:r>
                        <a:rPr lang="es-EC" sz="1100">
                          <a:effectLst/>
                        </a:rPr>
                        <a:t>Zona:</a:t>
                      </a:r>
                      <a:endParaRPr lang="es-EC" sz="1000">
                        <a:effectLst/>
                      </a:endParaRPr>
                    </a:p>
                    <a:p>
                      <a:pPr indent="468630" algn="just">
                        <a:lnSpc>
                          <a:spcPct val="150000"/>
                        </a:lnSpc>
                        <a:spcAft>
                          <a:spcPts val="0"/>
                        </a:spcAft>
                      </a:pPr>
                      <a:r>
                        <a:rPr lang="es-EC" sz="1100">
                          <a:effectLst/>
                        </a:rPr>
                        <a:t>ZONA 9</a:t>
                      </a:r>
                      <a:endParaRPr lang="es-EC"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C" sz="1100" dirty="0">
                          <a:effectLst/>
                        </a:rPr>
                        <a:t>Distrito:</a:t>
                      </a:r>
                      <a:endParaRPr lang="es-EC" sz="1000" dirty="0">
                        <a:effectLst/>
                      </a:endParaRPr>
                    </a:p>
                    <a:p>
                      <a:pPr indent="471170" algn="just">
                        <a:lnSpc>
                          <a:spcPct val="150000"/>
                        </a:lnSpc>
                        <a:spcAft>
                          <a:spcPts val="0"/>
                        </a:spcAft>
                      </a:pPr>
                      <a:r>
                        <a:rPr lang="es-EC" sz="1100" dirty="0">
                          <a:effectLst/>
                        </a:rPr>
                        <a:t>Todos </a:t>
                      </a:r>
                      <a:endParaRPr lang="es-EC" sz="10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3" name="Rectángulo 2"/>
          <p:cNvSpPr/>
          <p:nvPr/>
        </p:nvSpPr>
        <p:spPr>
          <a:xfrm>
            <a:off x="6758413" y="0"/>
            <a:ext cx="5433587" cy="584200"/>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smtClean="0">
                <a:solidFill>
                  <a:schemeClr val="bg1"/>
                </a:solidFill>
              </a:rPr>
              <a:t>	Metodología</a:t>
            </a:r>
          </a:p>
        </p:txBody>
      </p:sp>
      <p:sp>
        <p:nvSpPr>
          <p:cNvPr id="4" name="Forma libre 18" descr="Icono de diagrama de flujo"/>
          <p:cNvSpPr>
            <a:spLocks/>
          </p:cNvSpPr>
          <p:nvPr/>
        </p:nvSpPr>
        <p:spPr bwMode="auto">
          <a:xfrm>
            <a:off x="10524227" y="62454"/>
            <a:ext cx="699329" cy="459291"/>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6">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5" name="Marcador de número de diapositiva 3">
            <a:extLst>
              <a:ext uri="{FF2B5EF4-FFF2-40B4-BE49-F238E27FC236}">
                <a16:creationId xmlns:a16="http://schemas.microsoft.com/office/drawing/2014/main" xmlns="" id="{CD976851-FE21-4646-98F0-F5FC65E04F9E}"/>
              </a:ext>
            </a:extLst>
          </p:cNvPr>
          <p:cNvSpPr txBox="1">
            <a:spLocks/>
          </p:cNvSpPr>
          <p:nvPr/>
        </p:nvSpPr>
        <p:spPr>
          <a:xfrm>
            <a:off x="9121120" y="6267873"/>
            <a:ext cx="2743200" cy="365125"/>
          </a:xfrm>
          <a:prstGeom prst="rect">
            <a:avLst/>
          </a:prstGeom>
        </p:spPr>
        <p:txBody>
          <a:bodyPr spcFirstLastPara="1" vert="horz" lIns="91440" tIns="45720" rIns="91440" bIns="45720" numCol="1" rtlCol="0">
            <a:prstTxWarp prst="textArchDown">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0FD50806-BABF-4915-9689-3B9956D1C75C}" type="slidenum">
              <a:rPr lang="es-ES" smtClean="0"/>
              <a:pPr/>
              <a:t>26</a:t>
            </a:fld>
            <a:endParaRPr lang="es-ES" dirty="0"/>
          </a:p>
        </p:txBody>
      </p:sp>
      <p:sp>
        <p:nvSpPr>
          <p:cNvPr id="6" name="Rectángulo 5"/>
          <p:cNvSpPr/>
          <p:nvPr/>
        </p:nvSpPr>
        <p:spPr>
          <a:xfrm>
            <a:off x="0" y="5856675"/>
            <a:ext cx="12192000" cy="1020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9670" y="6063699"/>
            <a:ext cx="2346633" cy="606060"/>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pic>
        <p:nvPicPr>
          <p:cNvPr id="10" name="Imagen 9"/>
          <p:cNvPicPr/>
          <p:nvPr/>
        </p:nvPicPr>
        <p:blipFill>
          <a:blip r:embed="rId6" cstate="print">
            <a:extLst>
              <a:ext uri="{28A0092B-C50C-407E-A947-70E740481C1C}">
                <a14:useLocalDpi xmlns:a14="http://schemas.microsoft.com/office/drawing/2010/main" val="0"/>
              </a:ext>
            </a:extLst>
          </a:blip>
          <a:stretch>
            <a:fillRect/>
          </a:stretch>
        </p:blipFill>
        <p:spPr>
          <a:xfrm>
            <a:off x="492821" y="515216"/>
            <a:ext cx="3934994" cy="1803481"/>
          </a:xfrm>
          <a:prstGeom prst="rect">
            <a:avLst/>
          </a:prstGeom>
          <a:ln>
            <a:solidFill>
              <a:schemeClr val="tx1">
                <a:lumMod val="95000"/>
                <a:lumOff val="5000"/>
              </a:schemeClr>
            </a:solidFill>
          </a:ln>
        </p:spPr>
      </p:pic>
      <p:sp>
        <p:nvSpPr>
          <p:cNvPr id="11" name="Rectángulo 10"/>
          <p:cNvSpPr/>
          <p:nvPr/>
        </p:nvSpPr>
        <p:spPr>
          <a:xfrm>
            <a:off x="246410" y="2349138"/>
            <a:ext cx="4427815" cy="338554"/>
          </a:xfrm>
          <a:prstGeom prst="rect">
            <a:avLst/>
          </a:prstGeom>
        </p:spPr>
        <p:txBody>
          <a:bodyPr wrap="none">
            <a:spAutoFit/>
          </a:bodyPr>
          <a:lstStyle/>
          <a:p>
            <a:r>
              <a:rPr lang="es-EC" sz="1600" dirty="0" smtClean="0">
                <a:effectLst/>
                <a:latin typeface="Arial" panose="020B0604020202020204" pitchFamily="34" charset="0"/>
                <a:ea typeface="Times New Roman" panose="02020603050405020304" pitchFamily="18" charset="0"/>
              </a:rPr>
              <a:t>(</a:t>
            </a:r>
            <a:r>
              <a:rPr lang="es-EC" sz="1600" u="sng" dirty="0" smtClean="0">
                <a:solidFill>
                  <a:srgbClr val="0000FF"/>
                </a:solidFill>
                <a:effectLst/>
                <a:latin typeface="Arial" panose="020B0604020202020204" pitchFamily="34" charset="0"/>
                <a:ea typeface="Times New Roman" panose="02020603050405020304" pitchFamily="18" charset="0"/>
                <a:hlinkClick r:id="rId7"/>
              </a:rPr>
              <a:t>https://geosalud.msp.gob.ec/geovisualizador/</a:t>
            </a:r>
            <a:r>
              <a:rPr lang="es-EC" sz="1600" dirty="0" smtClean="0">
                <a:effectLst/>
                <a:latin typeface="Arial" panose="020B0604020202020204" pitchFamily="34" charset="0"/>
                <a:ea typeface="Times New Roman" panose="02020603050405020304" pitchFamily="18" charset="0"/>
              </a:rPr>
              <a:t>)</a:t>
            </a:r>
            <a:endParaRPr lang="es-EC" sz="1600" dirty="0"/>
          </a:p>
        </p:txBody>
      </p:sp>
      <p:sp>
        <p:nvSpPr>
          <p:cNvPr id="12" name="Rectángulo 11"/>
          <p:cNvSpPr/>
          <p:nvPr/>
        </p:nvSpPr>
        <p:spPr>
          <a:xfrm>
            <a:off x="246410" y="62454"/>
            <a:ext cx="4390946" cy="369332"/>
          </a:xfrm>
          <a:prstGeom prst="rect">
            <a:avLst/>
          </a:prstGeom>
        </p:spPr>
        <p:txBody>
          <a:bodyPr wrap="none">
            <a:spAutoFit/>
          </a:bodyPr>
          <a:lstStyle/>
          <a:p>
            <a:r>
              <a:rPr lang="es-EC" dirty="0" err="1">
                <a:latin typeface="Arial" panose="020B0604020202020204" pitchFamily="34" charset="0"/>
                <a:ea typeface="Times New Roman" panose="02020603050405020304" pitchFamily="18" charset="0"/>
              </a:rPr>
              <a:t>G</a:t>
            </a:r>
            <a:r>
              <a:rPr lang="es-EC" dirty="0" err="1" smtClean="0">
                <a:effectLst/>
                <a:latin typeface="Arial" panose="020B0604020202020204" pitchFamily="34" charset="0"/>
                <a:ea typeface="Times New Roman" panose="02020603050405020304" pitchFamily="18" charset="0"/>
              </a:rPr>
              <a:t>eovisor</a:t>
            </a:r>
            <a:r>
              <a:rPr lang="es-EC" dirty="0" smtClean="0">
                <a:effectLst/>
                <a:latin typeface="Arial" panose="020B0604020202020204" pitchFamily="34" charset="0"/>
                <a:ea typeface="Times New Roman" panose="02020603050405020304" pitchFamily="18" charset="0"/>
              </a:rPr>
              <a:t> del Ministerio de Salud Pública </a:t>
            </a:r>
            <a:endParaRPr lang="es-EC" dirty="0"/>
          </a:p>
        </p:txBody>
      </p:sp>
      <p:sp>
        <p:nvSpPr>
          <p:cNvPr id="14" name="Rectángulo 13"/>
          <p:cNvSpPr/>
          <p:nvPr/>
        </p:nvSpPr>
        <p:spPr>
          <a:xfrm>
            <a:off x="5761505" y="5508276"/>
            <a:ext cx="5506700" cy="369332"/>
          </a:xfrm>
          <a:prstGeom prst="rect">
            <a:avLst/>
          </a:prstGeom>
        </p:spPr>
        <p:txBody>
          <a:bodyPr wrap="none">
            <a:spAutoFit/>
          </a:bodyPr>
          <a:lstStyle/>
          <a:p>
            <a:r>
              <a:rPr lang="es-EC" dirty="0">
                <a:latin typeface="Arial" panose="020B0604020202020204" pitchFamily="34" charset="0"/>
                <a:ea typeface="Calibri" panose="020F0502020204030204" pitchFamily="34" charset="0"/>
              </a:rPr>
              <a:t>T</a:t>
            </a:r>
            <a:r>
              <a:rPr lang="es-EC" dirty="0" smtClean="0">
                <a:effectLst/>
                <a:latin typeface="Arial" panose="020B0604020202020204" pitchFamily="34" charset="0"/>
                <a:ea typeface="Calibri" panose="020F0502020204030204" pitchFamily="34" charset="0"/>
              </a:rPr>
              <a:t>erritorios de Equipos de Atención Integral en Salud </a:t>
            </a:r>
            <a:endParaRPr lang="es-EC" dirty="0"/>
          </a:p>
        </p:txBody>
      </p:sp>
    </p:spTree>
    <p:extLst>
      <p:ext uri="{BB962C8B-B14F-4D97-AF65-F5344CB8AC3E}">
        <p14:creationId xmlns:p14="http://schemas.microsoft.com/office/powerpoint/2010/main" val="4246078611"/>
      </p:ext>
    </p:extLst>
  </p:cSld>
  <p:clrMapOvr>
    <a:masterClrMapping/>
  </p:clrMapOvr>
  <mc:AlternateContent xmlns:mc="http://schemas.openxmlformats.org/markup-compatibility/2006" xmlns:p14="http://schemas.microsoft.com/office/powerpoint/2010/main">
    <mc:Choice Requires="p14">
      <p:transition spd="slow" p14:dur="2000" advTm="943"/>
    </mc:Choice>
    <mc:Fallback xmlns="">
      <p:transition spd="slow" advTm="943"/>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descr="C:\Users\company1\Downloads\WhatsApp Image 2021-01-31 at 15.54.28.jpeg"/>
          <p:cNvPicPr/>
          <p:nvPr/>
        </p:nvPicPr>
        <p:blipFill rotWithShape="1">
          <a:blip r:embed="rId2" cstate="print">
            <a:extLst>
              <a:ext uri="{28A0092B-C50C-407E-A947-70E740481C1C}">
                <a14:useLocalDpi xmlns:a14="http://schemas.microsoft.com/office/drawing/2010/main" val="0"/>
              </a:ext>
            </a:extLst>
          </a:blip>
          <a:srcRect l="13081" t="11374" r="20018" b="6958"/>
          <a:stretch/>
        </p:blipFill>
        <p:spPr bwMode="auto">
          <a:xfrm>
            <a:off x="6195717" y="839589"/>
            <a:ext cx="4594204" cy="4606231"/>
          </a:xfrm>
          <a:prstGeom prst="rect">
            <a:avLst/>
          </a:prstGeom>
          <a:noFill/>
          <a:ln>
            <a:solidFill>
              <a:schemeClr val="tx1"/>
            </a:solidFill>
          </a:ln>
          <a:extLst>
            <a:ext uri="{53640926-AAD7-44D8-BBD7-CCE9431645EC}">
              <a14:shadowObscured xmlns:a14="http://schemas.microsoft.com/office/drawing/2010/main"/>
            </a:ext>
          </a:extLst>
        </p:spPr>
      </p:pic>
      <p:graphicFrame>
        <p:nvGraphicFramePr>
          <p:cNvPr id="2" name="Tabla 1"/>
          <p:cNvGraphicFramePr>
            <a:graphicFrameLocks noGrp="1"/>
          </p:cNvGraphicFramePr>
          <p:nvPr/>
        </p:nvGraphicFramePr>
        <p:xfrm>
          <a:off x="227976" y="2740681"/>
          <a:ext cx="4763762" cy="3013490"/>
        </p:xfrm>
        <a:graphic>
          <a:graphicData uri="http://schemas.openxmlformats.org/drawingml/2006/table">
            <a:tbl>
              <a:tblPr firstRow="1" firstCol="1" lastRow="1" lastCol="1" bandRow="1" bandCol="1">
                <a:tableStyleId>{5A111915-BE36-4E01-A7E5-04B1672EAD32}</a:tableStyleId>
              </a:tblPr>
              <a:tblGrid>
                <a:gridCol w="1482483"/>
                <a:gridCol w="3281279"/>
              </a:tblGrid>
              <a:tr h="550156">
                <a:tc>
                  <a:txBody>
                    <a:bodyPr/>
                    <a:lstStyle/>
                    <a:p>
                      <a:pPr algn="just">
                        <a:lnSpc>
                          <a:spcPct val="150000"/>
                        </a:lnSpc>
                        <a:spcAft>
                          <a:spcPts val="0"/>
                        </a:spcAft>
                      </a:pPr>
                      <a:r>
                        <a:rPr lang="es-EC" sz="1100" dirty="0">
                          <a:effectLst/>
                        </a:rPr>
                        <a:t>Red de Atención:</a:t>
                      </a:r>
                      <a:endParaRPr lang="es-EC" sz="1000" dirty="0">
                        <a:effectLst/>
                      </a:endParaRPr>
                    </a:p>
                    <a:p>
                      <a:pPr indent="449580" algn="just">
                        <a:lnSpc>
                          <a:spcPct val="150000"/>
                        </a:lnSpc>
                        <a:spcAft>
                          <a:spcPts val="0"/>
                        </a:spcAft>
                      </a:pPr>
                      <a:r>
                        <a:rPr lang="es-EC" sz="1100" dirty="0">
                          <a:effectLst/>
                        </a:rPr>
                        <a:t>Red Púbica </a:t>
                      </a:r>
                      <a:endParaRPr lang="es-EC"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C" sz="1100" dirty="0">
                          <a:effectLst/>
                        </a:rPr>
                        <a:t>Institución</a:t>
                      </a:r>
                      <a:endParaRPr lang="es-EC" sz="1000" dirty="0">
                        <a:effectLst/>
                      </a:endParaRPr>
                    </a:p>
                    <a:p>
                      <a:pPr indent="449580" algn="just">
                        <a:lnSpc>
                          <a:spcPct val="150000"/>
                        </a:lnSpc>
                        <a:spcAft>
                          <a:spcPts val="0"/>
                        </a:spcAft>
                      </a:pPr>
                      <a:r>
                        <a:rPr lang="es-EC" sz="1100" dirty="0">
                          <a:effectLst/>
                        </a:rPr>
                        <a:t>MSP</a:t>
                      </a:r>
                      <a:endParaRPr lang="es-EC" sz="1000" dirty="0">
                        <a:effectLst/>
                        <a:latin typeface="Times New Roman" panose="02020603050405020304" pitchFamily="18" charset="0"/>
                        <a:ea typeface="Times New Roman" panose="02020603050405020304" pitchFamily="18" charset="0"/>
                      </a:endParaRPr>
                    </a:p>
                  </a:txBody>
                  <a:tcPr marL="68580" marR="68580" marT="0" marB="0"/>
                </a:tc>
              </a:tr>
              <a:tr h="1986992">
                <a:tc>
                  <a:txBody>
                    <a:bodyPr/>
                    <a:lstStyle/>
                    <a:p>
                      <a:pPr algn="just">
                        <a:lnSpc>
                          <a:spcPct val="150000"/>
                        </a:lnSpc>
                        <a:spcAft>
                          <a:spcPts val="0"/>
                        </a:spcAft>
                      </a:pPr>
                      <a:r>
                        <a:rPr lang="es-EC" sz="1100">
                          <a:effectLst/>
                        </a:rPr>
                        <a:t>Nivel de Atención:</a:t>
                      </a:r>
                      <a:endParaRPr lang="es-EC" sz="1000">
                        <a:effectLst/>
                      </a:endParaRPr>
                    </a:p>
                    <a:p>
                      <a:pPr indent="449580" algn="just">
                        <a:lnSpc>
                          <a:spcPct val="150000"/>
                        </a:lnSpc>
                        <a:spcAft>
                          <a:spcPts val="0"/>
                        </a:spcAft>
                      </a:pPr>
                      <a:r>
                        <a:rPr lang="es-EC" sz="1100">
                          <a:effectLst/>
                        </a:rPr>
                        <a:t>NIVEL 1</a:t>
                      </a:r>
                      <a:endParaRPr lang="es-EC"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C" sz="1100" dirty="0">
                          <a:effectLst/>
                        </a:rPr>
                        <a:t>Tipología:</a:t>
                      </a:r>
                      <a:endParaRPr lang="es-EC" sz="1000" dirty="0">
                        <a:effectLst/>
                      </a:endParaRPr>
                    </a:p>
                    <a:p>
                      <a:pPr marL="342900" lvl="0" indent="-342900" algn="just">
                        <a:lnSpc>
                          <a:spcPct val="150000"/>
                        </a:lnSpc>
                        <a:spcAft>
                          <a:spcPts val="0"/>
                        </a:spcAft>
                        <a:buFont typeface="Symbol" panose="05050102010706020507" pitchFamily="18" charset="2"/>
                        <a:buChar char=""/>
                      </a:pPr>
                      <a:r>
                        <a:rPr lang="es-EC" sz="1100" dirty="0">
                          <a:effectLst/>
                        </a:rPr>
                        <a:t>CENTRO DE SALUD</a:t>
                      </a:r>
                    </a:p>
                    <a:p>
                      <a:pPr marL="342900" lvl="0" indent="-342900" algn="just">
                        <a:lnSpc>
                          <a:spcPct val="150000"/>
                        </a:lnSpc>
                        <a:spcAft>
                          <a:spcPts val="0"/>
                        </a:spcAft>
                        <a:buFont typeface="Symbol" panose="05050102010706020507" pitchFamily="18" charset="2"/>
                        <a:buChar char=""/>
                      </a:pPr>
                      <a:r>
                        <a:rPr lang="es-EC" sz="1100" dirty="0">
                          <a:effectLst/>
                        </a:rPr>
                        <a:t>CENTRO DE SALUD TIPO A</a:t>
                      </a:r>
                    </a:p>
                    <a:p>
                      <a:pPr marL="342900" lvl="0" indent="-342900" algn="just">
                        <a:lnSpc>
                          <a:spcPct val="150000"/>
                        </a:lnSpc>
                        <a:spcAft>
                          <a:spcPts val="0"/>
                        </a:spcAft>
                        <a:buFont typeface="Symbol" panose="05050102010706020507" pitchFamily="18" charset="2"/>
                        <a:buChar char=""/>
                      </a:pPr>
                      <a:r>
                        <a:rPr lang="es-EC" sz="1100" dirty="0">
                          <a:effectLst/>
                        </a:rPr>
                        <a:t>CENTRO DE SALUD TIPO B</a:t>
                      </a:r>
                    </a:p>
                    <a:p>
                      <a:pPr marL="342900" lvl="0" indent="-342900" algn="just">
                        <a:lnSpc>
                          <a:spcPct val="150000"/>
                        </a:lnSpc>
                        <a:spcAft>
                          <a:spcPts val="0"/>
                        </a:spcAft>
                        <a:buFont typeface="Symbol" panose="05050102010706020507" pitchFamily="18" charset="2"/>
                        <a:buChar char=""/>
                      </a:pPr>
                      <a:r>
                        <a:rPr lang="es-EC" sz="1100" dirty="0">
                          <a:effectLst/>
                        </a:rPr>
                        <a:t>CENTRO DE SALUD TIPO C- MATERNO INFANTIL Y EMERGENCIA </a:t>
                      </a:r>
                    </a:p>
                    <a:p>
                      <a:pPr marL="342900" lvl="0" indent="-342900" algn="just">
                        <a:lnSpc>
                          <a:spcPct val="150000"/>
                        </a:lnSpc>
                        <a:spcAft>
                          <a:spcPts val="0"/>
                        </a:spcAft>
                        <a:buFont typeface="Symbol" panose="05050102010706020507" pitchFamily="18" charset="2"/>
                        <a:buChar char=""/>
                      </a:pPr>
                      <a:r>
                        <a:rPr lang="es-EC" sz="1100" dirty="0">
                          <a:effectLst/>
                        </a:rPr>
                        <a:t>CENTRO DE SALUD TIPO C2</a:t>
                      </a:r>
                    </a:p>
                    <a:p>
                      <a:pPr marL="342900" lvl="0" indent="-342900" algn="just">
                        <a:lnSpc>
                          <a:spcPct val="150000"/>
                        </a:lnSpc>
                        <a:spcAft>
                          <a:spcPts val="800"/>
                        </a:spcAft>
                        <a:buFont typeface="Symbol" panose="05050102010706020507" pitchFamily="18" charset="2"/>
                        <a:buChar char=""/>
                      </a:pPr>
                      <a:r>
                        <a:rPr lang="es-EC" sz="1100" dirty="0">
                          <a:effectLst/>
                        </a:rPr>
                        <a:t>PUESTO DE SALUD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6342">
                <a:tc>
                  <a:txBody>
                    <a:bodyPr/>
                    <a:lstStyle/>
                    <a:p>
                      <a:pPr algn="just">
                        <a:lnSpc>
                          <a:spcPct val="150000"/>
                        </a:lnSpc>
                        <a:spcAft>
                          <a:spcPts val="0"/>
                        </a:spcAft>
                      </a:pPr>
                      <a:r>
                        <a:rPr lang="es-EC" sz="1100">
                          <a:effectLst/>
                        </a:rPr>
                        <a:t>Zona:</a:t>
                      </a:r>
                      <a:endParaRPr lang="es-EC" sz="1000">
                        <a:effectLst/>
                      </a:endParaRPr>
                    </a:p>
                    <a:p>
                      <a:pPr indent="468630" algn="just">
                        <a:lnSpc>
                          <a:spcPct val="150000"/>
                        </a:lnSpc>
                        <a:spcAft>
                          <a:spcPts val="0"/>
                        </a:spcAft>
                      </a:pPr>
                      <a:r>
                        <a:rPr lang="es-EC" sz="1100">
                          <a:effectLst/>
                        </a:rPr>
                        <a:t>ZONA 9</a:t>
                      </a:r>
                      <a:endParaRPr lang="es-EC"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C" sz="1100" dirty="0">
                          <a:effectLst/>
                        </a:rPr>
                        <a:t>Distrito:</a:t>
                      </a:r>
                      <a:endParaRPr lang="es-EC" sz="1000" dirty="0">
                        <a:effectLst/>
                      </a:endParaRPr>
                    </a:p>
                    <a:p>
                      <a:pPr indent="471170" algn="just">
                        <a:lnSpc>
                          <a:spcPct val="150000"/>
                        </a:lnSpc>
                        <a:spcAft>
                          <a:spcPts val="0"/>
                        </a:spcAft>
                      </a:pPr>
                      <a:r>
                        <a:rPr lang="es-EC" sz="1100" dirty="0">
                          <a:effectLst/>
                        </a:rPr>
                        <a:t>Todos </a:t>
                      </a:r>
                      <a:endParaRPr lang="es-EC" sz="10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3" name="Rectángulo 2"/>
          <p:cNvSpPr/>
          <p:nvPr/>
        </p:nvSpPr>
        <p:spPr>
          <a:xfrm>
            <a:off x="6758413" y="0"/>
            <a:ext cx="5433587" cy="584200"/>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smtClean="0">
                <a:solidFill>
                  <a:schemeClr val="bg1"/>
                </a:solidFill>
              </a:rPr>
              <a:t>	Metodología</a:t>
            </a:r>
          </a:p>
        </p:txBody>
      </p:sp>
      <p:sp>
        <p:nvSpPr>
          <p:cNvPr id="4" name="Forma libre 18" descr="Icono de diagrama de flujo"/>
          <p:cNvSpPr>
            <a:spLocks/>
          </p:cNvSpPr>
          <p:nvPr/>
        </p:nvSpPr>
        <p:spPr bwMode="auto">
          <a:xfrm>
            <a:off x="10524227" y="62454"/>
            <a:ext cx="699329" cy="459291"/>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6">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5" name="Marcador de número de diapositiva 3">
            <a:extLst>
              <a:ext uri="{FF2B5EF4-FFF2-40B4-BE49-F238E27FC236}">
                <a16:creationId xmlns:a16="http://schemas.microsoft.com/office/drawing/2014/main" xmlns="" id="{CD976851-FE21-4646-98F0-F5FC65E04F9E}"/>
              </a:ext>
            </a:extLst>
          </p:cNvPr>
          <p:cNvSpPr txBox="1">
            <a:spLocks/>
          </p:cNvSpPr>
          <p:nvPr/>
        </p:nvSpPr>
        <p:spPr>
          <a:xfrm>
            <a:off x="9121120" y="6267873"/>
            <a:ext cx="2743200" cy="365125"/>
          </a:xfrm>
          <a:prstGeom prst="rect">
            <a:avLst/>
          </a:prstGeom>
        </p:spPr>
        <p:txBody>
          <a:bodyPr spcFirstLastPara="1" vert="horz" lIns="91440" tIns="45720" rIns="91440" bIns="45720" numCol="1" rtlCol="0">
            <a:prstTxWarp prst="textArchDown">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0FD50806-BABF-4915-9689-3B9956D1C75C}" type="slidenum">
              <a:rPr lang="es-ES" smtClean="0"/>
              <a:pPr/>
              <a:t>27</a:t>
            </a:fld>
            <a:endParaRPr lang="es-ES" dirty="0"/>
          </a:p>
        </p:txBody>
      </p:sp>
      <p:sp>
        <p:nvSpPr>
          <p:cNvPr id="6" name="Rectángulo 5"/>
          <p:cNvSpPr/>
          <p:nvPr/>
        </p:nvSpPr>
        <p:spPr>
          <a:xfrm>
            <a:off x="0" y="5856675"/>
            <a:ext cx="12192000" cy="1020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9670" y="6063699"/>
            <a:ext cx="2346633" cy="606060"/>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pic>
        <p:nvPicPr>
          <p:cNvPr id="10" name="Imagen 9"/>
          <p:cNvPicPr/>
          <p:nvPr/>
        </p:nvPicPr>
        <p:blipFill>
          <a:blip r:embed="rId6" cstate="print">
            <a:extLst>
              <a:ext uri="{28A0092B-C50C-407E-A947-70E740481C1C}">
                <a14:useLocalDpi xmlns:a14="http://schemas.microsoft.com/office/drawing/2010/main" val="0"/>
              </a:ext>
            </a:extLst>
          </a:blip>
          <a:stretch>
            <a:fillRect/>
          </a:stretch>
        </p:blipFill>
        <p:spPr>
          <a:xfrm>
            <a:off x="492821" y="515216"/>
            <a:ext cx="3934994" cy="1803481"/>
          </a:xfrm>
          <a:prstGeom prst="rect">
            <a:avLst/>
          </a:prstGeom>
          <a:ln>
            <a:solidFill>
              <a:schemeClr val="tx1">
                <a:lumMod val="95000"/>
                <a:lumOff val="5000"/>
              </a:schemeClr>
            </a:solidFill>
          </a:ln>
        </p:spPr>
      </p:pic>
      <p:sp>
        <p:nvSpPr>
          <p:cNvPr id="11" name="Rectángulo 10"/>
          <p:cNvSpPr/>
          <p:nvPr/>
        </p:nvSpPr>
        <p:spPr>
          <a:xfrm>
            <a:off x="246410" y="2349138"/>
            <a:ext cx="4427815" cy="338554"/>
          </a:xfrm>
          <a:prstGeom prst="rect">
            <a:avLst/>
          </a:prstGeom>
        </p:spPr>
        <p:txBody>
          <a:bodyPr wrap="none">
            <a:spAutoFit/>
          </a:bodyPr>
          <a:lstStyle/>
          <a:p>
            <a:r>
              <a:rPr lang="es-EC" sz="1600" dirty="0" smtClean="0">
                <a:effectLst/>
                <a:latin typeface="Arial" panose="020B0604020202020204" pitchFamily="34" charset="0"/>
                <a:ea typeface="Times New Roman" panose="02020603050405020304" pitchFamily="18" charset="0"/>
              </a:rPr>
              <a:t>(</a:t>
            </a:r>
            <a:r>
              <a:rPr lang="es-EC" sz="1600" u="sng" dirty="0" smtClean="0">
                <a:solidFill>
                  <a:srgbClr val="0000FF"/>
                </a:solidFill>
                <a:effectLst/>
                <a:latin typeface="Arial" panose="020B0604020202020204" pitchFamily="34" charset="0"/>
                <a:ea typeface="Times New Roman" panose="02020603050405020304" pitchFamily="18" charset="0"/>
                <a:hlinkClick r:id="rId7"/>
              </a:rPr>
              <a:t>https://geosalud.msp.gob.ec/geovisualizador/</a:t>
            </a:r>
            <a:r>
              <a:rPr lang="es-EC" sz="1600" dirty="0" smtClean="0">
                <a:effectLst/>
                <a:latin typeface="Arial" panose="020B0604020202020204" pitchFamily="34" charset="0"/>
                <a:ea typeface="Times New Roman" panose="02020603050405020304" pitchFamily="18" charset="0"/>
              </a:rPr>
              <a:t>)</a:t>
            </a:r>
            <a:endParaRPr lang="es-EC" sz="1600" dirty="0"/>
          </a:p>
        </p:txBody>
      </p:sp>
      <p:sp>
        <p:nvSpPr>
          <p:cNvPr id="12" name="Rectángulo 11"/>
          <p:cNvSpPr/>
          <p:nvPr/>
        </p:nvSpPr>
        <p:spPr>
          <a:xfrm>
            <a:off x="246410" y="62454"/>
            <a:ext cx="4390946" cy="369332"/>
          </a:xfrm>
          <a:prstGeom prst="rect">
            <a:avLst/>
          </a:prstGeom>
        </p:spPr>
        <p:txBody>
          <a:bodyPr wrap="none">
            <a:spAutoFit/>
          </a:bodyPr>
          <a:lstStyle/>
          <a:p>
            <a:r>
              <a:rPr lang="es-EC" dirty="0" err="1">
                <a:latin typeface="Arial" panose="020B0604020202020204" pitchFamily="34" charset="0"/>
                <a:ea typeface="Times New Roman" panose="02020603050405020304" pitchFamily="18" charset="0"/>
              </a:rPr>
              <a:t>G</a:t>
            </a:r>
            <a:r>
              <a:rPr lang="es-EC" dirty="0" err="1" smtClean="0">
                <a:effectLst/>
                <a:latin typeface="Arial" panose="020B0604020202020204" pitchFamily="34" charset="0"/>
                <a:ea typeface="Times New Roman" panose="02020603050405020304" pitchFamily="18" charset="0"/>
              </a:rPr>
              <a:t>eovisor</a:t>
            </a:r>
            <a:r>
              <a:rPr lang="es-EC" dirty="0" smtClean="0">
                <a:effectLst/>
                <a:latin typeface="Arial" panose="020B0604020202020204" pitchFamily="34" charset="0"/>
                <a:ea typeface="Times New Roman" panose="02020603050405020304" pitchFamily="18" charset="0"/>
              </a:rPr>
              <a:t> del Ministerio de Salud Pública </a:t>
            </a:r>
            <a:endParaRPr lang="es-EC" dirty="0"/>
          </a:p>
        </p:txBody>
      </p:sp>
      <p:sp>
        <p:nvSpPr>
          <p:cNvPr id="14" name="Rectángulo 13"/>
          <p:cNvSpPr/>
          <p:nvPr/>
        </p:nvSpPr>
        <p:spPr>
          <a:xfrm>
            <a:off x="5761505" y="5508276"/>
            <a:ext cx="5506700" cy="369332"/>
          </a:xfrm>
          <a:prstGeom prst="rect">
            <a:avLst/>
          </a:prstGeom>
        </p:spPr>
        <p:txBody>
          <a:bodyPr wrap="none">
            <a:spAutoFit/>
          </a:bodyPr>
          <a:lstStyle/>
          <a:p>
            <a:r>
              <a:rPr lang="es-EC" dirty="0">
                <a:latin typeface="Arial" panose="020B0604020202020204" pitchFamily="34" charset="0"/>
                <a:ea typeface="Calibri" panose="020F0502020204030204" pitchFamily="34" charset="0"/>
              </a:rPr>
              <a:t>T</a:t>
            </a:r>
            <a:r>
              <a:rPr lang="es-EC" dirty="0" smtClean="0">
                <a:effectLst/>
                <a:latin typeface="Arial" panose="020B0604020202020204" pitchFamily="34" charset="0"/>
                <a:ea typeface="Calibri" panose="020F0502020204030204" pitchFamily="34" charset="0"/>
              </a:rPr>
              <a:t>erritorios de Equipos de Atención Integral en Salud </a:t>
            </a:r>
            <a:endParaRPr lang="es-EC" dirty="0"/>
          </a:p>
        </p:txBody>
      </p:sp>
    </p:spTree>
    <p:extLst>
      <p:ext uri="{BB962C8B-B14F-4D97-AF65-F5344CB8AC3E}">
        <p14:creationId xmlns:p14="http://schemas.microsoft.com/office/powerpoint/2010/main" val="3650465172"/>
      </p:ext>
    </p:extLst>
  </p:cSld>
  <p:clrMapOvr>
    <a:masterClrMapping/>
  </p:clrMapOvr>
  <mc:AlternateContent xmlns:mc="http://schemas.openxmlformats.org/markup-compatibility/2006" xmlns:p14="http://schemas.microsoft.com/office/powerpoint/2010/main">
    <mc:Choice Requires="p14">
      <p:transition spd="slow" p14:dur="2000" advTm="11443"/>
    </mc:Choice>
    <mc:Fallback xmlns="">
      <p:transition spd="slow" advTm="11443"/>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C:\CLASES\tesis\mapas\metodologia\jpg\area_bn_bn.jpg"/>
          <p:cNvPicPr/>
          <p:nvPr/>
        </p:nvPicPr>
        <p:blipFill rotWithShape="1">
          <a:blip r:embed="rId2" cstate="print">
            <a:extLst>
              <a:ext uri="{28A0092B-C50C-407E-A947-70E740481C1C}">
                <a14:useLocalDpi xmlns:a14="http://schemas.microsoft.com/office/drawing/2010/main" val="0"/>
              </a:ext>
            </a:extLst>
          </a:blip>
          <a:srcRect b="13836"/>
          <a:stretch/>
        </p:blipFill>
        <p:spPr bwMode="auto">
          <a:xfrm>
            <a:off x="6195717" y="839589"/>
            <a:ext cx="4616222" cy="4489902"/>
          </a:xfrm>
          <a:prstGeom prst="rect">
            <a:avLst/>
          </a:prstGeom>
          <a:noFill/>
          <a:ln>
            <a:noFill/>
          </a:ln>
          <a:extLst>
            <a:ext uri="{53640926-AAD7-44D8-BBD7-CCE9431645EC}">
              <a14:shadowObscured xmlns:a14="http://schemas.microsoft.com/office/drawing/2010/main"/>
            </a:ext>
          </a:extLst>
        </p:spPr>
      </p:pic>
      <p:graphicFrame>
        <p:nvGraphicFramePr>
          <p:cNvPr id="2" name="Tabla 1"/>
          <p:cNvGraphicFramePr>
            <a:graphicFrameLocks noGrp="1"/>
          </p:cNvGraphicFramePr>
          <p:nvPr/>
        </p:nvGraphicFramePr>
        <p:xfrm>
          <a:off x="227976" y="2740681"/>
          <a:ext cx="4763762" cy="3013490"/>
        </p:xfrm>
        <a:graphic>
          <a:graphicData uri="http://schemas.openxmlformats.org/drawingml/2006/table">
            <a:tbl>
              <a:tblPr firstRow="1" firstCol="1" lastRow="1" lastCol="1" bandRow="1" bandCol="1">
                <a:tableStyleId>{5A111915-BE36-4E01-A7E5-04B1672EAD32}</a:tableStyleId>
              </a:tblPr>
              <a:tblGrid>
                <a:gridCol w="1482483"/>
                <a:gridCol w="3281279"/>
              </a:tblGrid>
              <a:tr h="550156">
                <a:tc>
                  <a:txBody>
                    <a:bodyPr/>
                    <a:lstStyle/>
                    <a:p>
                      <a:pPr algn="just">
                        <a:lnSpc>
                          <a:spcPct val="150000"/>
                        </a:lnSpc>
                        <a:spcAft>
                          <a:spcPts val="0"/>
                        </a:spcAft>
                      </a:pPr>
                      <a:r>
                        <a:rPr lang="es-EC" sz="1100" dirty="0">
                          <a:effectLst/>
                        </a:rPr>
                        <a:t>Red de Atención:</a:t>
                      </a:r>
                      <a:endParaRPr lang="es-EC" sz="1000" dirty="0">
                        <a:effectLst/>
                      </a:endParaRPr>
                    </a:p>
                    <a:p>
                      <a:pPr indent="449580" algn="just">
                        <a:lnSpc>
                          <a:spcPct val="150000"/>
                        </a:lnSpc>
                        <a:spcAft>
                          <a:spcPts val="0"/>
                        </a:spcAft>
                      </a:pPr>
                      <a:r>
                        <a:rPr lang="es-EC" sz="1100" dirty="0">
                          <a:effectLst/>
                        </a:rPr>
                        <a:t>Red Púbica </a:t>
                      </a:r>
                      <a:endParaRPr lang="es-EC"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C" sz="1100" dirty="0">
                          <a:effectLst/>
                        </a:rPr>
                        <a:t>Institución</a:t>
                      </a:r>
                      <a:endParaRPr lang="es-EC" sz="1000" dirty="0">
                        <a:effectLst/>
                      </a:endParaRPr>
                    </a:p>
                    <a:p>
                      <a:pPr indent="449580" algn="just">
                        <a:lnSpc>
                          <a:spcPct val="150000"/>
                        </a:lnSpc>
                        <a:spcAft>
                          <a:spcPts val="0"/>
                        </a:spcAft>
                      </a:pPr>
                      <a:r>
                        <a:rPr lang="es-EC" sz="1100" dirty="0">
                          <a:effectLst/>
                        </a:rPr>
                        <a:t>MSP</a:t>
                      </a:r>
                      <a:endParaRPr lang="es-EC" sz="1000" dirty="0">
                        <a:effectLst/>
                        <a:latin typeface="Times New Roman" panose="02020603050405020304" pitchFamily="18" charset="0"/>
                        <a:ea typeface="Times New Roman" panose="02020603050405020304" pitchFamily="18" charset="0"/>
                      </a:endParaRPr>
                    </a:p>
                  </a:txBody>
                  <a:tcPr marL="68580" marR="68580" marT="0" marB="0"/>
                </a:tc>
              </a:tr>
              <a:tr h="1986992">
                <a:tc>
                  <a:txBody>
                    <a:bodyPr/>
                    <a:lstStyle/>
                    <a:p>
                      <a:pPr algn="just">
                        <a:lnSpc>
                          <a:spcPct val="150000"/>
                        </a:lnSpc>
                        <a:spcAft>
                          <a:spcPts val="0"/>
                        </a:spcAft>
                      </a:pPr>
                      <a:r>
                        <a:rPr lang="es-EC" sz="1100">
                          <a:effectLst/>
                        </a:rPr>
                        <a:t>Nivel de Atención:</a:t>
                      </a:r>
                      <a:endParaRPr lang="es-EC" sz="1000">
                        <a:effectLst/>
                      </a:endParaRPr>
                    </a:p>
                    <a:p>
                      <a:pPr indent="449580" algn="just">
                        <a:lnSpc>
                          <a:spcPct val="150000"/>
                        </a:lnSpc>
                        <a:spcAft>
                          <a:spcPts val="0"/>
                        </a:spcAft>
                      </a:pPr>
                      <a:r>
                        <a:rPr lang="es-EC" sz="1100">
                          <a:effectLst/>
                        </a:rPr>
                        <a:t>NIVEL 1</a:t>
                      </a:r>
                      <a:endParaRPr lang="es-EC"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C" sz="1100" dirty="0">
                          <a:effectLst/>
                        </a:rPr>
                        <a:t>Tipología:</a:t>
                      </a:r>
                      <a:endParaRPr lang="es-EC" sz="1000" dirty="0">
                        <a:effectLst/>
                      </a:endParaRPr>
                    </a:p>
                    <a:p>
                      <a:pPr marL="342900" lvl="0" indent="-342900" algn="just">
                        <a:lnSpc>
                          <a:spcPct val="150000"/>
                        </a:lnSpc>
                        <a:spcAft>
                          <a:spcPts val="0"/>
                        </a:spcAft>
                        <a:buFont typeface="Symbol" panose="05050102010706020507" pitchFamily="18" charset="2"/>
                        <a:buChar char=""/>
                      </a:pPr>
                      <a:r>
                        <a:rPr lang="es-EC" sz="1100" dirty="0">
                          <a:effectLst/>
                        </a:rPr>
                        <a:t>CENTRO DE SALUD</a:t>
                      </a:r>
                    </a:p>
                    <a:p>
                      <a:pPr marL="342900" lvl="0" indent="-342900" algn="just">
                        <a:lnSpc>
                          <a:spcPct val="150000"/>
                        </a:lnSpc>
                        <a:spcAft>
                          <a:spcPts val="0"/>
                        </a:spcAft>
                        <a:buFont typeface="Symbol" panose="05050102010706020507" pitchFamily="18" charset="2"/>
                        <a:buChar char=""/>
                      </a:pPr>
                      <a:r>
                        <a:rPr lang="es-EC" sz="1100" dirty="0">
                          <a:effectLst/>
                        </a:rPr>
                        <a:t>CENTRO DE SALUD TIPO A</a:t>
                      </a:r>
                    </a:p>
                    <a:p>
                      <a:pPr marL="342900" lvl="0" indent="-342900" algn="just">
                        <a:lnSpc>
                          <a:spcPct val="150000"/>
                        </a:lnSpc>
                        <a:spcAft>
                          <a:spcPts val="0"/>
                        </a:spcAft>
                        <a:buFont typeface="Symbol" panose="05050102010706020507" pitchFamily="18" charset="2"/>
                        <a:buChar char=""/>
                      </a:pPr>
                      <a:r>
                        <a:rPr lang="es-EC" sz="1100" dirty="0">
                          <a:effectLst/>
                        </a:rPr>
                        <a:t>CENTRO DE SALUD TIPO B</a:t>
                      </a:r>
                    </a:p>
                    <a:p>
                      <a:pPr marL="342900" lvl="0" indent="-342900" algn="just">
                        <a:lnSpc>
                          <a:spcPct val="150000"/>
                        </a:lnSpc>
                        <a:spcAft>
                          <a:spcPts val="0"/>
                        </a:spcAft>
                        <a:buFont typeface="Symbol" panose="05050102010706020507" pitchFamily="18" charset="2"/>
                        <a:buChar char=""/>
                      </a:pPr>
                      <a:r>
                        <a:rPr lang="es-EC" sz="1100" dirty="0">
                          <a:effectLst/>
                        </a:rPr>
                        <a:t>CENTRO DE SALUD TIPO C- MATERNO INFANTIL Y EMERGENCIA </a:t>
                      </a:r>
                    </a:p>
                    <a:p>
                      <a:pPr marL="342900" lvl="0" indent="-342900" algn="just">
                        <a:lnSpc>
                          <a:spcPct val="150000"/>
                        </a:lnSpc>
                        <a:spcAft>
                          <a:spcPts val="0"/>
                        </a:spcAft>
                        <a:buFont typeface="Symbol" panose="05050102010706020507" pitchFamily="18" charset="2"/>
                        <a:buChar char=""/>
                      </a:pPr>
                      <a:r>
                        <a:rPr lang="es-EC" sz="1100" dirty="0">
                          <a:effectLst/>
                        </a:rPr>
                        <a:t>CENTRO DE SALUD TIPO C2</a:t>
                      </a:r>
                    </a:p>
                    <a:p>
                      <a:pPr marL="342900" lvl="0" indent="-342900" algn="just">
                        <a:lnSpc>
                          <a:spcPct val="150000"/>
                        </a:lnSpc>
                        <a:spcAft>
                          <a:spcPts val="800"/>
                        </a:spcAft>
                        <a:buFont typeface="Symbol" panose="05050102010706020507" pitchFamily="18" charset="2"/>
                        <a:buChar char=""/>
                      </a:pPr>
                      <a:r>
                        <a:rPr lang="es-EC" sz="1100" dirty="0">
                          <a:effectLst/>
                        </a:rPr>
                        <a:t>PUESTO DE SALUD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6342">
                <a:tc>
                  <a:txBody>
                    <a:bodyPr/>
                    <a:lstStyle/>
                    <a:p>
                      <a:pPr algn="just">
                        <a:lnSpc>
                          <a:spcPct val="150000"/>
                        </a:lnSpc>
                        <a:spcAft>
                          <a:spcPts val="0"/>
                        </a:spcAft>
                      </a:pPr>
                      <a:r>
                        <a:rPr lang="es-EC" sz="1100">
                          <a:effectLst/>
                        </a:rPr>
                        <a:t>Zona:</a:t>
                      </a:r>
                      <a:endParaRPr lang="es-EC" sz="1000">
                        <a:effectLst/>
                      </a:endParaRPr>
                    </a:p>
                    <a:p>
                      <a:pPr indent="468630" algn="just">
                        <a:lnSpc>
                          <a:spcPct val="150000"/>
                        </a:lnSpc>
                        <a:spcAft>
                          <a:spcPts val="0"/>
                        </a:spcAft>
                      </a:pPr>
                      <a:r>
                        <a:rPr lang="es-EC" sz="1100">
                          <a:effectLst/>
                        </a:rPr>
                        <a:t>ZONA 9</a:t>
                      </a:r>
                      <a:endParaRPr lang="es-EC"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C" sz="1100" dirty="0">
                          <a:effectLst/>
                        </a:rPr>
                        <a:t>Distrito:</a:t>
                      </a:r>
                      <a:endParaRPr lang="es-EC" sz="1000" dirty="0">
                        <a:effectLst/>
                      </a:endParaRPr>
                    </a:p>
                    <a:p>
                      <a:pPr indent="471170" algn="just">
                        <a:lnSpc>
                          <a:spcPct val="150000"/>
                        </a:lnSpc>
                        <a:spcAft>
                          <a:spcPts val="0"/>
                        </a:spcAft>
                      </a:pPr>
                      <a:r>
                        <a:rPr lang="es-EC" sz="1100" dirty="0">
                          <a:effectLst/>
                        </a:rPr>
                        <a:t>Todos </a:t>
                      </a:r>
                      <a:endParaRPr lang="es-EC" sz="10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3" name="Rectángulo 2"/>
          <p:cNvSpPr/>
          <p:nvPr/>
        </p:nvSpPr>
        <p:spPr>
          <a:xfrm>
            <a:off x="6758413" y="0"/>
            <a:ext cx="5433587" cy="584200"/>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smtClean="0">
                <a:solidFill>
                  <a:schemeClr val="bg1"/>
                </a:solidFill>
              </a:rPr>
              <a:t>	Metodología</a:t>
            </a:r>
          </a:p>
        </p:txBody>
      </p:sp>
      <p:sp>
        <p:nvSpPr>
          <p:cNvPr id="4" name="Forma libre 18" descr="Icono de diagrama de flujo"/>
          <p:cNvSpPr>
            <a:spLocks/>
          </p:cNvSpPr>
          <p:nvPr/>
        </p:nvSpPr>
        <p:spPr bwMode="auto">
          <a:xfrm>
            <a:off x="10524227" y="62454"/>
            <a:ext cx="699329" cy="459291"/>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6">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5" name="Marcador de número de diapositiva 3">
            <a:extLst>
              <a:ext uri="{FF2B5EF4-FFF2-40B4-BE49-F238E27FC236}">
                <a16:creationId xmlns:a16="http://schemas.microsoft.com/office/drawing/2014/main" xmlns="" id="{CD976851-FE21-4646-98F0-F5FC65E04F9E}"/>
              </a:ext>
            </a:extLst>
          </p:cNvPr>
          <p:cNvSpPr txBox="1">
            <a:spLocks/>
          </p:cNvSpPr>
          <p:nvPr/>
        </p:nvSpPr>
        <p:spPr>
          <a:xfrm>
            <a:off x="9121120" y="6267873"/>
            <a:ext cx="2743200" cy="365125"/>
          </a:xfrm>
          <a:prstGeom prst="rect">
            <a:avLst/>
          </a:prstGeom>
        </p:spPr>
        <p:txBody>
          <a:bodyPr spcFirstLastPara="1" vert="horz" lIns="91440" tIns="45720" rIns="91440" bIns="45720" numCol="1" rtlCol="0">
            <a:prstTxWarp prst="textArchDown">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0FD50806-BABF-4915-9689-3B9956D1C75C}" type="slidenum">
              <a:rPr lang="es-ES" smtClean="0"/>
              <a:pPr/>
              <a:t>28</a:t>
            </a:fld>
            <a:endParaRPr lang="es-ES" dirty="0"/>
          </a:p>
        </p:txBody>
      </p:sp>
      <p:sp>
        <p:nvSpPr>
          <p:cNvPr id="6" name="Rectángulo 5"/>
          <p:cNvSpPr/>
          <p:nvPr/>
        </p:nvSpPr>
        <p:spPr>
          <a:xfrm>
            <a:off x="0" y="5856675"/>
            <a:ext cx="12192000" cy="102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9670" y="6063699"/>
            <a:ext cx="2346633" cy="606060"/>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pic>
        <p:nvPicPr>
          <p:cNvPr id="10" name="Imagen 9"/>
          <p:cNvPicPr/>
          <p:nvPr/>
        </p:nvPicPr>
        <p:blipFill>
          <a:blip r:embed="rId6" cstate="print">
            <a:extLst>
              <a:ext uri="{28A0092B-C50C-407E-A947-70E740481C1C}">
                <a14:useLocalDpi xmlns:a14="http://schemas.microsoft.com/office/drawing/2010/main" val="0"/>
              </a:ext>
            </a:extLst>
          </a:blip>
          <a:stretch>
            <a:fillRect/>
          </a:stretch>
        </p:blipFill>
        <p:spPr>
          <a:xfrm>
            <a:off x="492821" y="515216"/>
            <a:ext cx="3934994" cy="1803481"/>
          </a:xfrm>
          <a:prstGeom prst="rect">
            <a:avLst/>
          </a:prstGeom>
          <a:ln>
            <a:solidFill>
              <a:schemeClr val="tx1">
                <a:lumMod val="95000"/>
                <a:lumOff val="5000"/>
              </a:schemeClr>
            </a:solidFill>
          </a:ln>
        </p:spPr>
      </p:pic>
      <p:sp>
        <p:nvSpPr>
          <p:cNvPr id="11" name="Rectángulo 10"/>
          <p:cNvSpPr/>
          <p:nvPr/>
        </p:nvSpPr>
        <p:spPr>
          <a:xfrm>
            <a:off x="246410" y="2349138"/>
            <a:ext cx="4427815" cy="338554"/>
          </a:xfrm>
          <a:prstGeom prst="rect">
            <a:avLst/>
          </a:prstGeom>
        </p:spPr>
        <p:txBody>
          <a:bodyPr wrap="none">
            <a:spAutoFit/>
          </a:bodyPr>
          <a:lstStyle/>
          <a:p>
            <a:r>
              <a:rPr lang="es-EC" sz="1600" dirty="0" smtClean="0">
                <a:effectLst/>
                <a:latin typeface="Arial" panose="020B0604020202020204" pitchFamily="34" charset="0"/>
                <a:ea typeface="Times New Roman" panose="02020603050405020304" pitchFamily="18" charset="0"/>
              </a:rPr>
              <a:t>(</a:t>
            </a:r>
            <a:r>
              <a:rPr lang="es-EC" sz="1600" u="sng" dirty="0" smtClean="0">
                <a:solidFill>
                  <a:srgbClr val="0000FF"/>
                </a:solidFill>
                <a:effectLst/>
                <a:latin typeface="Arial" panose="020B0604020202020204" pitchFamily="34" charset="0"/>
                <a:ea typeface="Times New Roman" panose="02020603050405020304" pitchFamily="18" charset="0"/>
                <a:hlinkClick r:id="rId7"/>
              </a:rPr>
              <a:t>https://geosalud.msp.gob.ec/geovisualizador/</a:t>
            </a:r>
            <a:r>
              <a:rPr lang="es-EC" sz="1600" dirty="0" smtClean="0">
                <a:effectLst/>
                <a:latin typeface="Arial" panose="020B0604020202020204" pitchFamily="34" charset="0"/>
                <a:ea typeface="Times New Roman" panose="02020603050405020304" pitchFamily="18" charset="0"/>
              </a:rPr>
              <a:t>)</a:t>
            </a:r>
            <a:endParaRPr lang="es-EC" sz="1600" dirty="0"/>
          </a:p>
        </p:txBody>
      </p:sp>
      <p:sp>
        <p:nvSpPr>
          <p:cNvPr id="12" name="Rectángulo 11"/>
          <p:cNvSpPr/>
          <p:nvPr/>
        </p:nvSpPr>
        <p:spPr>
          <a:xfrm>
            <a:off x="246410" y="62454"/>
            <a:ext cx="4390946" cy="369332"/>
          </a:xfrm>
          <a:prstGeom prst="rect">
            <a:avLst/>
          </a:prstGeom>
        </p:spPr>
        <p:txBody>
          <a:bodyPr wrap="none">
            <a:spAutoFit/>
          </a:bodyPr>
          <a:lstStyle/>
          <a:p>
            <a:r>
              <a:rPr lang="es-EC" dirty="0" err="1">
                <a:latin typeface="Arial" panose="020B0604020202020204" pitchFamily="34" charset="0"/>
                <a:ea typeface="Times New Roman" panose="02020603050405020304" pitchFamily="18" charset="0"/>
              </a:rPr>
              <a:t>G</a:t>
            </a:r>
            <a:r>
              <a:rPr lang="es-EC" dirty="0" err="1" smtClean="0">
                <a:effectLst/>
                <a:latin typeface="Arial" panose="020B0604020202020204" pitchFamily="34" charset="0"/>
                <a:ea typeface="Times New Roman" panose="02020603050405020304" pitchFamily="18" charset="0"/>
              </a:rPr>
              <a:t>eovisor</a:t>
            </a:r>
            <a:r>
              <a:rPr lang="es-EC" dirty="0" smtClean="0">
                <a:effectLst/>
                <a:latin typeface="Arial" panose="020B0604020202020204" pitchFamily="34" charset="0"/>
                <a:ea typeface="Times New Roman" panose="02020603050405020304" pitchFamily="18" charset="0"/>
              </a:rPr>
              <a:t> del Ministerio de Salud Pública </a:t>
            </a:r>
            <a:endParaRPr lang="es-EC" dirty="0"/>
          </a:p>
        </p:txBody>
      </p:sp>
      <p:sp>
        <p:nvSpPr>
          <p:cNvPr id="14" name="Rectángulo 13"/>
          <p:cNvSpPr/>
          <p:nvPr/>
        </p:nvSpPr>
        <p:spPr>
          <a:xfrm>
            <a:off x="5761505" y="5508276"/>
            <a:ext cx="5506700" cy="369332"/>
          </a:xfrm>
          <a:prstGeom prst="rect">
            <a:avLst/>
          </a:prstGeom>
        </p:spPr>
        <p:txBody>
          <a:bodyPr wrap="none">
            <a:spAutoFit/>
          </a:bodyPr>
          <a:lstStyle/>
          <a:p>
            <a:r>
              <a:rPr lang="es-EC" dirty="0">
                <a:latin typeface="Arial" panose="020B0604020202020204" pitchFamily="34" charset="0"/>
                <a:ea typeface="Calibri" panose="020F0502020204030204" pitchFamily="34" charset="0"/>
              </a:rPr>
              <a:t>T</a:t>
            </a:r>
            <a:r>
              <a:rPr lang="es-EC" dirty="0" smtClean="0">
                <a:effectLst/>
                <a:latin typeface="Arial" panose="020B0604020202020204" pitchFamily="34" charset="0"/>
                <a:ea typeface="Calibri" panose="020F0502020204030204" pitchFamily="34" charset="0"/>
              </a:rPr>
              <a:t>erritorios de Equipos de Atención Integral en Salud </a:t>
            </a:r>
            <a:endParaRPr lang="es-EC" dirty="0"/>
          </a:p>
        </p:txBody>
      </p:sp>
    </p:spTree>
    <p:extLst>
      <p:ext uri="{BB962C8B-B14F-4D97-AF65-F5344CB8AC3E}">
        <p14:creationId xmlns:p14="http://schemas.microsoft.com/office/powerpoint/2010/main" val="1918812609"/>
      </p:ext>
    </p:extLst>
  </p:cSld>
  <p:clrMapOvr>
    <a:masterClrMapping/>
  </p:clrMapOvr>
  <mc:AlternateContent xmlns:mc="http://schemas.openxmlformats.org/markup-compatibility/2006" xmlns:p14="http://schemas.microsoft.com/office/powerpoint/2010/main">
    <mc:Choice Requires="p14">
      <p:transition spd="slow" p14:dur="2000" advTm="3038"/>
    </mc:Choice>
    <mc:Fallback xmlns="">
      <p:transition spd="slow" advTm="3038"/>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4164" y="218501"/>
            <a:ext cx="5352747" cy="369332"/>
          </a:xfrm>
          <a:prstGeom prst="rect">
            <a:avLst/>
          </a:prstGeom>
        </p:spPr>
        <p:txBody>
          <a:bodyPr wrap="none">
            <a:spAutoFit/>
          </a:bodyPr>
          <a:lstStyle/>
          <a:p>
            <a:r>
              <a:rPr lang="es-EC" b="1" i="0" dirty="0" smtClean="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rPr>
              <a:t>Asignación de la nomenclatura a los polígonos</a:t>
            </a:r>
            <a:endParaRPr lang="es-EC" dirty="0"/>
          </a:p>
        </p:txBody>
      </p:sp>
      <p:sp>
        <p:nvSpPr>
          <p:cNvPr id="3" name="Rectángulo 2"/>
          <p:cNvSpPr/>
          <p:nvPr/>
        </p:nvSpPr>
        <p:spPr>
          <a:xfrm>
            <a:off x="6758413" y="0"/>
            <a:ext cx="5433587" cy="584200"/>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smtClean="0">
                <a:solidFill>
                  <a:schemeClr val="bg1"/>
                </a:solidFill>
              </a:rPr>
              <a:t>	Metodología</a:t>
            </a:r>
          </a:p>
        </p:txBody>
      </p:sp>
      <p:sp>
        <p:nvSpPr>
          <p:cNvPr id="4" name="Forma libre 18" descr="Icono de diagrama de flujo"/>
          <p:cNvSpPr>
            <a:spLocks/>
          </p:cNvSpPr>
          <p:nvPr/>
        </p:nvSpPr>
        <p:spPr bwMode="auto">
          <a:xfrm>
            <a:off x="10524227" y="62454"/>
            <a:ext cx="699329" cy="459291"/>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6">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graphicFrame>
        <p:nvGraphicFramePr>
          <p:cNvPr id="5" name="Tabla 4"/>
          <p:cNvGraphicFramePr>
            <a:graphicFrameLocks noGrp="1"/>
          </p:cNvGraphicFramePr>
          <p:nvPr>
            <p:extLst>
              <p:ext uri="{D42A27DB-BD31-4B8C-83A1-F6EECF244321}">
                <p14:modId xmlns:p14="http://schemas.microsoft.com/office/powerpoint/2010/main" val="3938936629"/>
              </p:ext>
            </p:extLst>
          </p:nvPr>
        </p:nvGraphicFramePr>
        <p:xfrm>
          <a:off x="331405" y="1081448"/>
          <a:ext cx="6173260" cy="3507177"/>
        </p:xfrm>
        <a:graphic>
          <a:graphicData uri="http://schemas.openxmlformats.org/drawingml/2006/table">
            <a:tbl>
              <a:tblPr firstRow="1" firstCol="1" bandRow="1">
                <a:tableStyleId>{5C22544A-7EE6-4342-B048-85BDC9FD1C3A}</a:tableStyleId>
              </a:tblPr>
              <a:tblGrid>
                <a:gridCol w="1555662"/>
                <a:gridCol w="1155635"/>
                <a:gridCol w="1154399"/>
                <a:gridCol w="1154399"/>
                <a:gridCol w="1153165"/>
              </a:tblGrid>
              <a:tr h="637669">
                <a:tc>
                  <a:txBody>
                    <a:bodyPr/>
                    <a:lstStyle/>
                    <a:p>
                      <a:pPr algn="ctr">
                        <a:lnSpc>
                          <a:spcPct val="150000"/>
                        </a:lnSpc>
                        <a:spcAft>
                          <a:spcPts val="0"/>
                        </a:spcAft>
                      </a:pPr>
                      <a:r>
                        <a:rPr lang="es-EC" sz="1400" dirty="0">
                          <a:effectLst/>
                        </a:rPr>
                        <a:t>Componente de la Clave Catastral</a:t>
                      </a:r>
                      <a:endParaRPr lang="es-EC" sz="1100" dirty="0">
                        <a:effectLst/>
                        <a:latin typeface="Times New Roman" panose="02020603050405020304" pitchFamily="18" charset="0"/>
                        <a:ea typeface="Times New Roman" panose="02020603050405020304" pitchFamily="18" charset="0"/>
                      </a:endParaRPr>
                    </a:p>
                  </a:txBody>
                  <a:tcPr marL="65841" marR="65841" marT="0" marB="0" anchor="ctr"/>
                </a:tc>
                <a:tc>
                  <a:txBody>
                    <a:bodyPr/>
                    <a:lstStyle/>
                    <a:p>
                      <a:pPr algn="ctr">
                        <a:lnSpc>
                          <a:spcPct val="150000"/>
                        </a:lnSpc>
                        <a:spcAft>
                          <a:spcPts val="0"/>
                        </a:spcAft>
                      </a:pPr>
                      <a:r>
                        <a:rPr lang="es-EC" sz="1400">
                          <a:effectLst/>
                        </a:rPr>
                        <a:t>Provincia</a:t>
                      </a:r>
                      <a:endParaRPr lang="es-EC" sz="1100">
                        <a:effectLst/>
                        <a:latin typeface="Times New Roman" panose="02020603050405020304" pitchFamily="18" charset="0"/>
                        <a:ea typeface="Times New Roman" panose="02020603050405020304" pitchFamily="18" charset="0"/>
                      </a:endParaRPr>
                    </a:p>
                  </a:txBody>
                  <a:tcPr marL="65841" marR="65841" marT="0" marB="0" anchor="ctr"/>
                </a:tc>
                <a:tc>
                  <a:txBody>
                    <a:bodyPr/>
                    <a:lstStyle/>
                    <a:p>
                      <a:pPr algn="ctr">
                        <a:lnSpc>
                          <a:spcPct val="150000"/>
                        </a:lnSpc>
                        <a:spcAft>
                          <a:spcPts val="0"/>
                        </a:spcAft>
                      </a:pPr>
                      <a:r>
                        <a:rPr lang="es-EC" sz="1400">
                          <a:effectLst/>
                        </a:rPr>
                        <a:t>Distrito</a:t>
                      </a:r>
                      <a:endParaRPr lang="es-EC" sz="1100">
                        <a:effectLst/>
                        <a:latin typeface="Times New Roman" panose="02020603050405020304" pitchFamily="18" charset="0"/>
                        <a:ea typeface="Times New Roman" panose="02020603050405020304" pitchFamily="18" charset="0"/>
                      </a:endParaRPr>
                    </a:p>
                  </a:txBody>
                  <a:tcPr marL="65841" marR="65841" marT="0" marB="0" anchor="ctr"/>
                </a:tc>
                <a:tc>
                  <a:txBody>
                    <a:bodyPr/>
                    <a:lstStyle/>
                    <a:p>
                      <a:pPr algn="ctr">
                        <a:lnSpc>
                          <a:spcPct val="150000"/>
                        </a:lnSpc>
                        <a:spcAft>
                          <a:spcPts val="0"/>
                        </a:spcAft>
                      </a:pPr>
                      <a:r>
                        <a:rPr lang="es-EC" sz="1400">
                          <a:effectLst/>
                        </a:rPr>
                        <a:t>Circuito</a:t>
                      </a:r>
                      <a:endParaRPr lang="es-EC" sz="1100">
                        <a:effectLst/>
                        <a:latin typeface="Times New Roman" panose="02020603050405020304" pitchFamily="18" charset="0"/>
                        <a:ea typeface="Times New Roman" panose="02020603050405020304" pitchFamily="18" charset="0"/>
                      </a:endParaRPr>
                    </a:p>
                  </a:txBody>
                  <a:tcPr marL="65841" marR="65841" marT="0" marB="0" anchor="ctr"/>
                </a:tc>
                <a:tc>
                  <a:txBody>
                    <a:bodyPr/>
                    <a:lstStyle/>
                    <a:p>
                      <a:pPr algn="ctr">
                        <a:lnSpc>
                          <a:spcPct val="150000"/>
                        </a:lnSpc>
                        <a:spcAft>
                          <a:spcPts val="0"/>
                        </a:spcAft>
                      </a:pPr>
                      <a:r>
                        <a:rPr lang="es-EC" sz="1400">
                          <a:effectLst/>
                        </a:rPr>
                        <a:t>EAIS</a:t>
                      </a:r>
                      <a:endParaRPr lang="es-EC" sz="1100">
                        <a:effectLst/>
                        <a:latin typeface="Times New Roman" panose="02020603050405020304" pitchFamily="18" charset="0"/>
                        <a:ea typeface="Times New Roman" panose="02020603050405020304" pitchFamily="18" charset="0"/>
                      </a:endParaRPr>
                    </a:p>
                  </a:txBody>
                  <a:tcPr marL="65841" marR="65841" marT="0" marB="0" anchor="ctr"/>
                </a:tc>
              </a:tr>
              <a:tr h="2869508">
                <a:tc>
                  <a:txBody>
                    <a:bodyPr/>
                    <a:lstStyle/>
                    <a:p>
                      <a:pPr algn="ctr">
                        <a:lnSpc>
                          <a:spcPct val="150000"/>
                        </a:lnSpc>
                        <a:spcAft>
                          <a:spcPts val="0"/>
                        </a:spcAft>
                      </a:pPr>
                      <a:r>
                        <a:rPr lang="es-EC" sz="1400">
                          <a:effectLst/>
                        </a:rPr>
                        <a:t>Denominación</a:t>
                      </a:r>
                      <a:endParaRPr lang="es-EC" sz="1100">
                        <a:effectLst/>
                        <a:latin typeface="Times New Roman" panose="02020603050405020304" pitchFamily="18" charset="0"/>
                        <a:ea typeface="Times New Roman" panose="02020603050405020304" pitchFamily="18" charset="0"/>
                      </a:endParaRPr>
                    </a:p>
                  </a:txBody>
                  <a:tcPr marL="65841" marR="65841" marT="0" marB="0" anchor="ctr"/>
                </a:tc>
                <a:tc>
                  <a:txBody>
                    <a:bodyPr/>
                    <a:lstStyle/>
                    <a:p>
                      <a:pPr algn="ctr">
                        <a:lnSpc>
                          <a:spcPct val="150000"/>
                        </a:lnSpc>
                        <a:spcAft>
                          <a:spcPts val="0"/>
                        </a:spcAft>
                      </a:pPr>
                      <a:r>
                        <a:rPr lang="es-EC" sz="1400">
                          <a:effectLst/>
                        </a:rPr>
                        <a:t>17</a:t>
                      </a:r>
                      <a:endParaRPr lang="es-EC" sz="1100">
                        <a:effectLst/>
                        <a:latin typeface="Times New Roman" panose="02020603050405020304" pitchFamily="18" charset="0"/>
                        <a:ea typeface="Times New Roman" panose="02020603050405020304" pitchFamily="18" charset="0"/>
                      </a:endParaRPr>
                    </a:p>
                  </a:txBody>
                  <a:tcPr marL="65841" marR="65841" marT="0" marB="0" anchor="ctr"/>
                </a:tc>
                <a:tc>
                  <a:txBody>
                    <a:bodyPr/>
                    <a:lstStyle/>
                    <a:p>
                      <a:pPr algn="ctr">
                        <a:lnSpc>
                          <a:spcPct val="150000"/>
                        </a:lnSpc>
                        <a:spcAft>
                          <a:spcPts val="0"/>
                        </a:spcAft>
                      </a:pPr>
                      <a:r>
                        <a:rPr lang="es-EC" sz="1400">
                          <a:effectLst/>
                        </a:rPr>
                        <a:t>01</a:t>
                      </a:r>
                      <a:endParaRPr lang="es-EC" sz="1100">
                        <a:effectLst/>
                      </a:endParaRPr>
                    </a:p>
                    <a:p>
                      <a:pPr algn="ctr">
                        <a:lnSpc>
                          <a:spcPct val="150000"/>
                        </a:lnSpc>
                        <a:spcAft>
                          <a:spcPts val="0"/>
                        </a:spcAft>
                      </a:pPr>
                      <a:r>
                        <a:rPr lang="es-EC" sz="1400">
                          <a:effectLst/>
                        </a:rPr>
                        <a:t>02</a:t>
                      </a:r>
                      <a:endParaRPr lang="es-EC" sz="1100">
                        <a:effectLst/>
                      </a:endParaRPr>
                    </a:p>
                    <a:p>
                      <a:pPr algn="ctr">
                        <a:lnSpc>
                          <a:spcPct val="150000"/>
                        </a:lnSpc>
                        <a:spcAft>
                          <a:spcPts val="0"/>
                        </a:spcAft>
                      </a:pPr>
                      <a:r>
                        <a:rPr lang="es-EC" sz="1400">
                          <a:effectLst/>
                        </a:rPr>
                        <a:t>03</a:t>
                      </a:r>
                      <a:endParaRPr lang="es-EC" sz="1100">
                        <a:effectLst/>
                      </a:endParaRPr>
                    </a:p>
                    <a:p>
                      <a:pPr algn="ctr">
                        <a:lnSpc>
                          <a:spcPct val="150000"/>
                        </a:lnSpc>
                        <a:spcAft>
                          <a:spcPts val="0"/>
                        </a:spcAft>
                      </a:pPr>
                      <a:r>
                        <a:rPr lang="es-EC" sz="1400">
                          <a:effectLst/>
                        </a:rPr>
                        <a:t>04</a:t>
                      </a:r>
                      <a:endParaRPr lang="es-EC" sz="1100">
                        <a:effectLst/>
                      </a:endParaRPr>
                    </a:p>
                    <a:p>
                      <a:pPr algn="ctr">
                        <a:lnSpc>
                          <a:spcPct val="150000"/>
                        </a:lnSpc>
                        <a:spcAft>
                          <a:spcPts val="0"/>
                        </a:spcAft>
                      </a:pPr>
                      <a:r>
                        <a:rPr lang="es-EC" sz="1400">
                          <a:effectLst/>
                        </a:rPr>
                        <a:t>05</a:t>
                      </a:r>
                      <a:endParaRPr lang="es-EC" sz="1100">
                        <a:effectLst/>
                      </a:endParaRPr>
                    </a:p>
                    <a:p>
                      <a:pPr algn="ctr">
                        <a:lnSpc>
                          <a:spcPct val="150000"/>
                        </a:lnSpc>
                        <a:spcAft>
                          <a:spcPts val="0"/>
                        </a:spcAft>
                      </a:pPr>
                      <a:r>
                        <a:rPr lang="es-EC" sz="1400">
                          <a:effectLst/>
                        </a:rPr>
                        <a:t>06</a:t>
                      </a:r>
                      <a:endParaRPr lang="es-EC" sz="1100">
                        <a:effectLst/>
                      </a:endParaRPr>
                    </a:p>
                    <a:p>
                      <a:pPr algn="ctr">
                        <a:lnSpc>
                          <a:spcPct val="150000"/>
                        </a:lnSpc>
                        <a:spcAft>
                          <a:spcPts val="0"/>
                        </a:spcAft>
                      </a:pPr>
                      <a:r>
                        <a:rPr lang="es-EC" sz="1400">
                          <a:effectLst/>
                        </a:rPr>
                        <a:t>07</a:t>
                      </a:r>
                      <a:endParaRPr lang="es-EC" sz="1100">
                        <a:effectLst/>
                      </a:endParaRPr>
                    </a:p>
                    <a:p>
                      <a:pPr algn="ctr">
                        <a:lnSpc>
                          <a:spcPct val="150000"/>
                        </a:lnSpc>
                        <a:spcAft>
                          <a:spcPts val="0"/>
                        </a:spcAft>
                      </a:pPr>
                      <a:r>
                        <a:rPr lang="es-EC" sz="1400">
                          <a:effectLst/>
                        </a:rPr>
                        <a:t>08</a:t>
                      </a:r>
                      <a:endParaRPr lang="es-EC" sz="1100">
                        <a:effectLst/>
                      </a:endParaRPr>
                    </a:p>
                    <a:p>
                      <a:pPr algn="ctr">
                        <a:lnSpc>
                          <a:spcPct val="150000"/>
                        </a:lnSpc>
                        <a:spcAft>
                          <a:spcPts val="0"/>
                        </a:spcAft>
                      </a:pPr>
                      <a:r>
                        <a:rPr lang="es-EC" sz="1400">
                          <a:effectLst/>
                        </a:rPr>
                        <a:t>09</a:t>
                      </a:r>
                      <a:endParaRPr lang="es-EC" sz="1100">
                        <a:effectLst/>
                        <a:latin typeface="Times New Roman" panose="02020603050405020304" pitchFamily="18" charset="0"/>
                        <a:ea typeface="Times New Roman" panose="02020603050405020304" pitchFamily="18" charset="0"/>
                      </a:endParaRPr>
                    </a:p>
                  </a:txBody>
                  <a:tcPr marL="65841" marR="65841" marT="0" marB="0" anchor="ctr"/>
                </a:tc>
                <a:tc>
                  <a:txBody>
                    <a:bodyPr/>
                    <a:lstStyle/>
                    <a:p>
                      <a:pPr algn="ctr">
                        <a:lnSpc>
                          <a:spcPct val="150000"/>
                        </a:lnSpc>
                        <a:spcAft>
                          <a:spcPts val="0"/>
                        </a:spcAft>
                      </a:pPr>
                      <a:r>
                        <a:rPr lang="es-EC" sz="1400">
                          <a:effectLst/>
                        </a:rPr>
                        <a:t>01</a:t>
                      </a:r>
                      <a:endParaRPr lang="es-EC" sz="1100">
                        <a:effectLst/>
                      </a:endParaRPr>
                    </a:p>
                    <a:p>
                      <a:pPr algn="ctr">
                        <a:lnSpc>
                          <a:spcPct val="150000"/>
                        </a:lnSpc>
                        <a:spcAft>
                          <a:spcPts val="0"/>
                        </a:spcAft>
                      </a:pPr>
                      <a:r>
                        <a:rPr lang="es-EC" sz="1400">
                          <a:effectLst/>
                        </a:rPr>
                        <a:t>.</a:t>
                      </a:r>
                      <a:endParaRPr lang="es-EC" sz="1100">
                        <a:effectLst/>
                      </a:endParaRPr>
                    </a:p>
                    <a:p>
                      <a:pPr algn="ctr">
                        <a:lnSpc>
                          <a:spcPct val="150000"/>
                        </a:lnSpc>
                        <a:spcAft>
                          <a:spcPts val="0"/>
                        </a:spcAft>
                      </a:pPr>
                      <a:r>
                        <a:rPr lang="es-EC" sz="1400">
                          <a:effectLst/>
                        </a:rPr>
                        <a:t>.</a:t>
                      </a:r>
                      <a:endParaRPr lang="es-EC" sz="1100">
                        <a:effectLst/>
                      </a:endParaRPr>
                    </a:p>
                    <a:p>
                      <a:pPr algn="ctr">
                        <a:lnSpc>
                          <a:spcPct val="150000"/>
                        </a:lnSpc>
                        <a:spcAft>
                          <a:spcPts val="0"/>
                        </a:spcAft>
                      </a:pPr>
                      <a:r>
                        <a:rPr lang="es-EC" sz="1400">
                          <a:effectLst/>
                        </a:rPr>
                        <a:t>.</a:t>
                      </a:r>
                      <a:endParaRPr lang="es-EC" sz="1100">
                        <a:effectLst/>
                      </a:endParaRPr>
                    </a:p>
                    <a:p>
                      <a:pPr algn="ctr">
                        <a:lnSpc>
                          <a:spcPct val="150000"/>
                        </a:lnSpc>
                        <a:spcAft>
                          <a:spcPts val="0"/>
                        </a:spcAft>
                      </a:pPr>
                      <a:r>
                        <a:rPr lang="es-EC" sz="1400">
                          <a:effectLst/>
                        </a:rPr>
                        <a:t>.</a:t>
                      </a:r>
                      <a:endParaRPr lang="es-EC" sz="1100">
                        <a:effectLst/>
                      </a:endParaRPr>
                    </a:p>
                    <a:p>
                      <a:pPr algn="ctr">
                        <a:lnSpc>
                          <a:spcPct val="150000"/>
                        </a:lnSpc>
                        <a:spcAft>
                          <a:spcPts val="0"/>
                        </a:spcAft>
                      </a:pPr>
                      <a:r>
                        <a:rPr lang="es-EC" sz="1400">
                          <a:effectLst/>
                        </a:rPr>
                        <a:t>.</a:t>
                      </a:r>
                      <a:endParaRPr lang="es-EC" sz="1100">
                        <a:effectLst/>
                      </a:endParaRPr>
                    </a:p>
                    <a:p>
                      <a:pPr algn="ctr">
                        <a:lnSpc>
                          <a:spcPct val="150000"/>
                        </a:lnSpc>
                        <a:spcAft>
                          <a:spcPts val="0"/>
                        </a:spcAft>
                      </a:pPr>
                      <a:r>
                        <a:rPr lang="es-EC" sz="1400">
                          <a:effectLst/>
                        </a:rPr>
                        <a:t>.</a:t>
                      </a:r>
                      <a:endParaRPr lang="es-EC" sz="1100">
                        <a:effectLst/>
                      </a:endParaRPr>
                    </a:p>
                    <a:p>
                      <a:pPr algn="ctr">
                        <a:lnSpc>
                          <a:spcPct val="150000"/>
                        </a:lnSpc>
                        <a:spcAft>
                          <a:spcPts val="0"/>
                        </a:spcAft>
                      </a:pPr>
                      <a:r>
                        <a:rPr lang="es-EC" sz="1400">
                          <a:effectLst/>
                        </a:rPr>
                        <a:t>.</a:t>
                      </a:r>
                      <a:endParaRPr lang="es-EC" sz="1100">
                        <a:effectLst/>
                      </a:endParaRPr>
                    </a:p>
                    <a:p>
                      <a:pPr algn="ctr">
                        <a:lnSpc>
                          <a:spcPct val="150000"/>
                        </a:lnSpc>
                        <a:spcAft>
                          <a:spcPts val="0"/>
                        </a:spcAft>
                      </a:pPr>
                      <a:r>
                        <a:rPr lang="es-EC" sz="1400">
                          <a:effectLst/>
                        </a:rPr>
                        <a:t>nn</a:t>
                      </a:r>
                      <a:endParaRPr lang="es-EC" sz="1100">
                        <a:effectLst/>
                        <a:latin typeface="Times New Roman" panose="02020603050405020304" pitchFamily="18" charset="0"/>
                        <a:ea typeface="Times New Roman" panose="02020603050405020304" pitchFamily="18" charset="0"/>
                      </a:endParaRPr>
                    </a:p>
                  </a:txBody>
                  <a:tcPr marL="65841" marR="65841" marT="0" marB="0" anchor="ctr"/>
                </a:tc>
                <a:tc>
                  <a:txBody>
                    <a:bodyPr/>
                    <a:lstStyle/>
                    <a:p>
                      <a:pPr algn="ctr">
                        <a:lnSpc>
                          <a:spcPct val="150000"/>
                        </a:lnSpc>
                        <a:spcAft>
                          <a:spcPts val="0"/>
                        </a:spcAft>
                      </a:pPr>
                      <a:r>
                        <a:rPr lang="es-EC" sz="1400" dirty="0">
                          <a:effectLst/>
                        </a:rPr>
                        <a:t>A</a:t>
                      </a:r>
                      <a:endParaRPr lang="es-EC" sz="1100" dirty="0">
                        <a:effectLst/>
                      </a:endParaRPr>
                    </a:p>
                    <a:p>
                      <a:pPr algn="ctr">
                        <a:lnSpc>
                          <a:spcPct val="150000"/>
                        </a:lnSpc>
                        <a:spcAft>
                          <a:spcPts val="0"/>
                        </a:spcAft>
                      </a:pPr>
                      <a:r>
                        <a:rPr lang="es-EC" sz="1400" dirty="0">
                          <a:effectLst/>
                        </a:rPr>
                        <a:t>.</a:t>
                      </a:r>
                      <a:endParaRPr lang="es-EC" sz="1100" dirty="0">
                        <a:effectLst/>
                      </a:endParaRPr>
                    </a:p>
                    <a:p>
                      <a:pPr algn="ctr">
                        <a:lnSpc>
                          <a:spcPct val="150000"/>
                        </a:lnSpc>
                        <a:spcAft>
                          <a:spcPts val="0"/>
                        </a:spcAft>
                      </a:pPr>
                      <a:r>
                        <a:rPr lang="es-EC" sz="1400" dirty="0">
                          <a:effectLst/>
                        </a:rPr>
                        <a:t>.</a:t>
                      </a:r>
                      <a:endParaRPr lang="es-EC" sz="1100" dirty="0">
                        <a:effectLst/>
                      </a:endParaRPr>
                    </a:p>
                    <a:p>
                      <a:pPr algn="ctr">
                        <a:lnSpc>
                          <a:spcPct val="150000"/>
                        </a:lnSpc>
                        <a:spcAft>
                          <a:spcPts val="0"/>
                        </a:spcAft>
                      </a:pPr>
                      <a:r>
                        <a:rPr lang="es-EC" sz="1400" dirty="0">
                          <a:effectLst/>
                        </a:rPr>
                        <a:t>.</a:t>
                      </a:r>
                      <a:endParaRPr lang="es-EC" sz="1100" dirty="0">
                        <a:effectLst/>
                      </a:endParaRPr>
                    </a:p>
                    <a:p>
                      <a:pPr algn="ctr">
                        <a:lnSpc>
                          <a:spcPct val="150000"/>
                        </a:lnSpc>
                        <a:spcAft>
                          <a:spcPts val="0"/>
                        </a:spcAft>
                      </a:pPr>
                      <a:r>
                        <a:rPr lang="es-EC" sz="1400" dirty="0">
                          <a:effectLst/>
                        </a:rPr>
                        <a:t>.</a:t>
                      </a:r>
                      <a:endParaRPr lang="es-EC" sz="1100" dirty="0">
                        <a:effectLst/>
                      </a:endParaRPr>
                    </a:p>
                    <a:p>
                      <a:pPr algn="ctr">
                        <a:lnSpc>
                          <a:spcPct val="150000"/>
                        </a:lnSpc>
                        <a:spcAft>
                          <a:spcPts val="0"/>
                        </a:spcAft>
                      </a:pPr>
                      <a:r>
                        <a:rPr lang="es-EC" sz="1400" dirty="0">
                          <a:effectLst/>
                        </a:rPr>
                        <a:t>.</a:t>
                      </a:r>
                      <a:endParaRPr lang="es-EC" sz="1100" dirty="0">
                        <a:effectLst/>
                      </a:endParaRPr>
                    </a:p>
                    <a:p>
                      <a:pPr algn="ctr">
                        <a:lnSpc>
                          <a:spcPct val="150000"/>
                        </a:lnSpc>
                        <a:spcAft>
                          <a:spcPts val="0"/>
                        </a:spcAft>
                      </a:pPr>
                      <a:r>
                        <a:rPr lang="es-EC" sz="1400" dirty="0">
                          <a:effectLst/>
                        </a:rPr>
                        <a:t>.</a:t>
                      </a:r>
                      <a:endParaRPr lang="es-EC" sz="1100" dirty="0">
                        <a:effectLst/>
                      </a:endParaRPr>
                    </a:p>
                    <a:p>
                      <a:pPr algn="ctr">
                        <a:lnSpc>
                          <a:spcPct val="150000"/>
                        </a:lnSpc>
                        <a:spcAft>
                          <a:spcPts val="0"/>
                        </a:spcAft>
                      </a:pPr>
                      <a:r>
                        <a:rPr lang="es-EC" sz="1400" dirty="0">
                          <a:effectLst/>
                        </a:rPr>
                        <a:t>.</a:t>
                      </a:r>
                      <a:endParaRPr lang="es-EC" sz="1100" dirty="0">
                        <a:effectLst/>
                      </a:endParaRPr>
                    </a:p>
                    <a:p>
                      <a:pPr algn="ctr">
                        <a:lnSpc>
                          <a:spcPct val="150000"/>
                        </a:lnSpc>
                        <a:spcAft>
                          <a:spcPts val="0"/>
                        </a:spcAft>
                      </a:pPr>
                      <a:r>
                        <a:rPr lang="es-EC" sz="1400" dirty="0" err="1">
                          <a:effectLst/>
                        </a:rPr>
                        <a:t>nn</a:t>
                      </a:r>
                      <a:endParaRPr lang="es-EC" sz="1100" dirty="0">
                        <a:effectLst/>
                        <a:latin typeface="Times New Roman" panose="02020603050405020304" pitchFamily="18" charset="0"/>
                        <a:ea typeface="Times New Roman" panose="02020603050405020304" pitchFamily="18" charset="0"/>
                      </a:endParaRPr>
                    </a:p>
                  </a:txBody>
                  <a:tcPr marL="65841" marR="65841" marT="0" marB="0" anchor="ctr"/>
                </a:tc>
              </a:tr>
            </a:tbl>
          </a:graphicData>
        </a:graphic>
      </p:graphicFrame>
      <p:pic>
        <p:nvPicPr>
          <p:cNvPr id="6" name="Imagen 5"/>
          <p:cNvPicPr/>
          <p:nvPr/>
        </p:nvPicPr>
        <p:blipFill>
          <a:blip r:embed="rId2" cstate="print">
            <a:extLst>
              <a:ext uri="{28A0092B-C50C-407E-A947-70E740481C1C}">
                <a14:useLocalDpi xmlns:a14="http://schemas.microsoft.com/office/drawing/2010/main" val="0"/>
              </a:ext>
            </a:extLst>
          </a:blip>
          <a:stretch>
            <a:fillRect/>
          </a:stretch>
        </p:blipFill>
        <p:spPr>
          <a:xfrm>
            <a:off x="6758413" y="764771"/>
            <a:ext cx="5195289" cy="4206240"/>
          </a:xfrm>
          <a:prstGeom prst="rect">
            <a:avLst/>
          </a:prstGeom>
          <a:ln>
            <a:solidFill>
              <a:schemeClr val="tx1">
                <a:lumMod val="50000"/>
                <a:lumOff val="50000"/>
              </a:schemeClr>
            </a:solidFill>
          </a:ln>
        </p:spPr>
      </p:pic>
      <p:sp>
        <p:nvSpPr>
          <p:cNvPr id="7" name="Flecha curvada hacia abajo 6"/>
          <p:cNvSpPr/>
          <p:nvPr/>
        </p:nvSpPr>
        <p:spPr>
          <a:xfrm rot="7586808">
            <a:off x="9844347" y="2365347"/>
            <a:ext cx="350520" cy="198755"/>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8" name="Marcador de número de diapositiva 3">
            <a:extLst>
              <a:ext uri="{FF2B5EF4-FFF2-40B4-BE49-F238E27FC236}">
                <a16:creationId xmlns:a16="http://schemas.microsoft.com/office/drawing/2014/main" xmlns="" id="{CD976851-FE21-4646-98F0-F5FC65E04F9E}"/>
              </a:ext>
            </a:extLst>
          </p:cNvPr>
          <p:cNvSpPr txBox="1">
            <a:spLocks/>
          </p:cNvSpPr>
          <p:nvPr/>
        </p:nvSpPr>
        <p:spPr>
          <a:xfrm>
            <a:off x="9121120" y="6267873"/>
            <a:ext cx="2743200" cy="365125"/>
          </a:xfrm>
          <a:prstGeom prst="rect">
            <a:avLst/>
          </a:prstGeom>
        </p:spPr>
        <p:txBody>
          <a:bodyPr spcFirstLastPara="1" vert="horz" lIns="91440" tIns="45720" rIns="91440" bIns="45720" numCol="1" rtlCol="0">
            <a:prstTxWarp prst="textArchDown">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0FD50806-BABF-4915-9689-3B9956D1C75C}" type="slidenum">
              <a:rPr lang="es-ES" smtClean="0"/>
              <a:pPr/>
              <a:t>29</a:t>
            </a:fld>
            <a:endParaRPr lang="es-ES" dirty="0"/>
          </a:p>
        </p:txBody>
      </p:sp>
      <p:sp>
        <p:nvSpPr>
          <p:cNvPr id="9" name="Rectángulo 8"/>
          <p:cNvSpPr/>
          <p:nvPr/>
        </p:nvSpPr>
        <p:spPr>
          <a:xfrm>
            <a:off x="0" y="5856675"/>
            <a:ext cx="12192000" cy="1020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9670" y="6063699"/>
            <a:ext cx="2346633" cy="606060"/>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sp>
        <p:nvSpPr>
          <p:cNvPr id="13" name="Rectángulo 12"/>
          <p:cNvSpPr/>
          <p:nvPr/>
        </p:nvSpPr>
        <p:spPr>
          <a:xfrm>
            <a:off x="1317939" y="4786345"/>
            <a:ext cx="4617611" cy="369332"/>
          </a:xfrm>
          <a:prstGeom prst="rect">
            <a:avLst/>
          </a:prstGeom>
        </p:spPr>
        <p:txBody>
          <a:bodyPr wrap="none">
            <a:spAutoFit/>
          </a:bodyPr>
          <a:lstStyle/>
          <a:p>
            <a:r>
              <a:rPr lang="es-EC" dirty="0" smtClean="0">
                <a:effectLst/>
                <a:latin typeface="Arial" panose="020B0604020202020204" pitchFamily="34" charset="0"/>
                <a:ea typeface="Times New Roman" panose="02020603050405020304" pitchFamily="18" charset="0"/>
              </a:rPr>
              <a:t>Ministerio de Desarrollo Urbano y Vivienda </a:t>
            </a:r>
            <a:endParaRPr lang="es-EC" dirty="0"/>
          </a:p>
        </p:txBody>
      </p:sp>
    </p:spTree>
    <p:extLst>
      <p:ext uri="{BB962C8B-B14F-4D97-AF65-F5344CB8AC3E}">
        <p14:creationId xmlns:p14="http://schemas.microsoft.com/office/powerpoint/2010/main" val="4091244531"/>
      </p:ext>
    </p:extLst>
  </p:cSld>
  <p:clrMapOvr>
    <a:masterClrMapping/>
  </p:clrMapOvr>
  <mc:AlternateContent xmlns:mc="http://schemas.openxmlformats.org/markup-compatibility/2006" xmlns:p14="http://schemas.microsoft.com/office/powerpoint/2010/main">
    <mc:Choice Requires="p14">
      <p:transition spd="slow" p14:dur="2000" advTm="21401"/>
    </mc:Choice>
    <mc:Fallback xmlns="">
      <p:transition spd="slow" advTm="2140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ángulo: Esquinas redondeadas 57">
            <a:extLst>
              <a:ext uri="{FF2B5EF4-FFF2-40B4-BE49-F238E27FC236}">
                <a16:creationId xmlns:a16="http://schemas.microsoft.com/office/drawing/2014/main" xmlns="" id="{581D706E-E15A-45F0-9055-C455145F0A7C}"/>
              </a:ext>
              <a:ext uri="{C183D7F6-B498-43B3-948B-1728B52AA6E4}">
                <adec:decorative xmlns="" xmlns:adec="http://schemas.microsoft.com/office/drawing/2017/decorative" val="1"/>
              </a:ext>
            </a:extLst>
          </p:cNvPr>
          <p:cNvSpPr/>
          <p:nvPr/>
        </p:nvSpPr>
        <p:spPr>
          <a:xfrm>
            <a:off x="0" y="3963571"/>
            <a:ext cx="7013473" cy="784459"/>
          </a:xfrm>
          <a:prstGeom prst="roundRect">
            <a:avLst>
              <a:gd name="adj" fmla="val 50000"/>
            </a:avLst>
          </a:prstGeom>
          <a:solidFill>
            <a:srgbClr val="F3A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59" name="Rectángulo: Esquinas redondeadas 58">
            <a:extLst>
              <a:ext uri="{FF2B5EF4-FFF2-40B4-BE49-F238E27FC236}">
                <a16:creationId xmlns:a16="http://schemas.microsoft.com/office/drawing/2014/main" xmlns="" id="{228B89D6-D457-43D1-99F9-B86C5647AEB2}"/>
              </a:ext>
              <a:ext uri="{C183D7F6-B498-43B3-948B-1728B52AA6E4}">
                <adec:decorative xmlns="" xmlns:adec="http://schemas.microsoft.com/office/drawing/2017/decorative" val="1"/>
              </a:ext>
            </a:extLst>
          </p:cNvPr>
          <p:cNvSpPr/>
          <p:nvPr/>
        </p:nvSpPr>
        <p:spPr>
          <a:xfrm>
            <a:off x="0" y="5151565"/>
            <a:ext cx="7013473" cy="784459"/>
          </a:xfrm>
          <a:prstGeom prst="roundRect">
            <a:avLst>
              <a:gd name="adj" fmla="val 50000"/>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57" name="Rectángulo: Esquinas redondeadas 56">
            <a:extLst>
              <a:ext uri="{FF2B5EF4-FFF2-40B4-BE49-F238E27FC236}">
                <a16:creationId xmlns:a16="http://schemas.microsoft.com/office/drawing/2014/main" xmlns="" id="{116FB6B7-1CB4-4813-99A3-137C82BE19D1}"/>
              </a:ext>
              <a:ext uri="{C183D7F6-B498-43B3-948B-1728B52AA6E4}">
                <adec:decorative xmlns="" xmlns:adec="http://schemas.microsoft.com/office/drawing/2017/decorative" val="1"/>
              </a:ext>
            </a:extLst>
          </p:cNvPr>
          <p:cNvSpPr/>
          <p:nvPr/>
        </p:nvSpPr>
        <p:spPr>
          <a:xfrm>
            <a:off x="0" y="2775576"/>
            <a:ext cx="7013473" cy="784459"/>
          </a:xfrm>
          <a:prstGeom prst="roundRect">
            <a:avLst>
              <a:gd name="adj" fmla="val 50000"/>
            </a:avLst>
          </a:prstGeom>
          <a:solidFill>
            <a:srgbClr val="ED8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56" name="Rectángulo: Esquinas redondeadas 55">
            <a:extLst>
              <a:ext uri="{FF2B5EF4-FFF2-40B4-BE49-F238E27FC236}">
                <a16:creationId xmlns:a16="http://schemas.microsoft.com/office/drawing/2014/main" xmlns="" id="{C50DE9D8-FD82-4684-9ED8-826B4EC01B44}"/>
              </a:ext>
              <a:ext uri="{C183D7F6-B498-43B3-948B-1728B52AA6E4}">
                <adec:decorative xmlns="" xmlns:adec="http://schemas.microsoft.com/office/drawing/2017/decorative" val="1"/>
              </a:ext>
            </a:extLst>
          </p:cNvPr>
          <p:cNvSpPr/>
          <p:nvPr/>
        </p:nvSpPr>
        <p:spPr>
          <a:xfrm>
            <a:off x="0" y="1587581"/>
            <a:ext cx="7013473" cy="784459"/>
          </a:xfrm>
          <a:prstGeom prst="roundRect">
            <a:avLst>
              <a:gd name="adj" fmla="val 50000"/>
            </a:avLst>
          </a:prstGeom>
          <a:solidFill>
            <a:srgbClr val="875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 name="Marcador de pie de página 2">
            <a:extLst>
              <a:ext uri="{FF2B5EF4-FFF2-40B4-BE49-F238E27FC236}">
                <a16:creationId xmlns:a16="http://schemas.microsoft.com/office/drawing/2014/main" xmlns="" id="{CF39A793-F356-45AC-A556-47A0CCFA47C5}"/>
              </a:ext>
            </a:extLst>
          </p:cNvPr>
          <p:cNvSpPr>
            <a:spLocks noGrp="1"/>
          </p:cNvSpPr>
          <p:nvPr>
            <p:ph type="ftr" sz="quarter" idx="11"/>
          </p:nvPr>
        </p:nvSpPr>
        <p:spPr>
          <a:xfrm>
            <a:off x="4806549" y="763913"/>
            <a:ext cx="4114800" cy="365125"/>
          </a:xfrm>
        </p:spPr>
        <p:txBody>
          <a:bodyPr rtlCol="0"/>
          <a:lstStyle/>
          <a:p>
            <a:r>
              <a:rPr lang="es-EC" dirty="0" smtClean="0"/>
              <a:t>La </a:t>
            </a:r>
            <a:r>
              <a:rPr lang="es-EC" dirty="0"/>
              <a:t>conservación de la vida debe tener una prioridad más alta</a:t>
            </a:r>
            <a:endParaRPr lang="es-ES" dirty="0"/>
          </a:p>
        </p:txBody>
      </p:sp>
      <p:sp>
        <p:nvSpPr>
          <p:cNvPr id="4" name="Marcador de número de diapositiva 3">
            <a:extLst>
              <a:ext uri="{FF2B5EF4-FFF2-40B4-BE49-F238E27FC236}">
                <a16:creationId xmlns:a16="http://schemas.microsoft.com/office/drawing/2014/main" xmlns="" id="{CD976851-FE21-4646-98F0-F5FC65E04F9E}"/>
              </a:ext>
            </a:extLst>
          </p:cNvPr>
          <p:cNvSpPr>
            <a:spLocks noGrp="1"/>
          </p:cNvSpPr>
          <p:nvPr>
            <p:ph type="sldNum" sz="quarter" idx="12"/>
          </p:nvPr>
        </p:nvSpPr>
        <p:spPr>
          <a:xfrm>
            <a:off x="9121120" y="6267873"/>
            <a:ext cx="2743200" cy="365125"/>
          </a:xfrm>
        </p:spPr>
        <p:txBody>
          <a:bodyPr rtlCol="0"/>
          <a:lstStyle/>
          <a:p>
            <a:pPr rtl="0"/>
            <a:fld id="{0FD50806-BABF-4915-9689-3B9956D1C75C}" type="slidenum">
              <a:rPr lang="es-ES" smtClean="0"/>
              <a:pPr rtl="0"/>
              <a:t>3</a:t>
            </a:fld>
            <a:endParaRPr lang="es-ES" dirty="0"/>
          </a:p>
        </p:txBody>
      </p:sp>
      <p:graphicFrame>
        <p:nvGraphicFramePr>
          <p:cNvPr id="23" name="Gráfico 22" descr="Esto es un gráfico ">
            <a:extLst>
              <a:ext uri="{FF2B5EF4-FFF2-40B4-BE49-F238E27FC236}">
                <a16:creationId xmlns:a16="http://schemas.microsoft.com/office/drawing/2014/main" xmlns="" id="{906FB1C6-A882-4BAA-8733-7662E3996CB6}"/>
              </a:ext>
            </a:extLst>
          </p:cNvPr>
          <p:cNvGraphicFramePr/>
          <p:nvPr>
            <p:extLst>
              <p:ext uri="{D42A27DB-BD31-4B8C-83A1-F6EECF244321}">
                <p14:modId xmlns:p14="http://schemas.microsoft.com/office/powerpoint/2010/main" val="782329614"/>
              </p:ext>
            </p:extLst>
          </p:nvPr>
        </p:nvGraphicFramePr>
        <p:xfrm>
          <a:off x="9375065" y="1748808"/>
          <a:ext cx="3781664" cy="3526921"/>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ángulo 52">
            <a:extLst>
              <a:ext uri="{FF2B5EF4-FFF2-40B4-BE49-F238E27FC236}">
                <a16:creationId xmlns:a16="http://schemas.microsoft.com/office/drawing/2014/main" xmlns="" id="{58D74CDE-9215-466C-A65F-88C6021F08D5}"/>
              </a:ext>
              <a:ext uri="{C183D7F6-B498-43B3-948B-1728B52AA6E4}">
                <adec:decorative xmlns="" xmlns:adec="http://schemas.microsoft.com/office/drawing/2017/decorative" val="1"/>
              </a:ext>
            </a:extLst>
          </p:cNvPr>
          <p:cNvSpPr/>
          <p:nvPr/>
        </p:nvSpPr>
        <p:spPr>
          <a:xfrm rot="16200000" flipH="1">
            <a:off x="4743660" y="3265195"/>
            <a:ext cx="4635087" cy="806859"/>
          </a:xfrm>
          <a:prstGeom prst="rect">
            <a:avLst/>
          </a:prstGeom>
          <a:solidFill>
            <a:schemeClr val="bg1"/>
          </a:solidFill>
          <a:ln>
            <a:noFill/>
          </a:ln>
          <a:effectLst>
            <a:outerShdw blurRad="152400" dist="254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54" name="Rectángulo 53">
            <a:extLst>
              <a:ext uri="{FF2B5EF4-FFF2-40B4-BE49-F238E27FC236}">
                <a16:creationId xmlns:a16="http://schemas.microsoft.com/office/drawing/2014/main" xmlns="" id="{18217AA4-5B01-4C74-81C0-F0B9128B6845}"/>
              </a:ext>
              <a:ext uri="{C183D7F6-B498-43B3-948B-1728B52AA6E4}">
                <adec:decorative xmlns="" xmlns:adec="http://schemas.microsoft.com/office/drawing/2017/decorative" val="1"/>
              </a:ext>
            </a:extLst>
          </p:cNvPr>
          <p:cNvSpPr/>
          <p:nvPr/>
        </p:nvSpPr>
        <p:spPr>
          <a:xfrm rot="16200000" flipH="1">
            <a:off x="4740886" y="3265194"/>
            <a:ext cx="4635094" cy="806853"/>
          </a:xfrm>
          <a:prstGeom prst="rect">
            <a:avLst/>
          </a:prstGeom>
          <a:solidFill>
            <a:schemeClr val="bg1"/>
          </a:solidFill>
          <a:ln>
            <a:noFill/>
          </a:ln>
          <a:effectLst>
            <a:outerShdw blurRad="177800" dist="50800" dir="10800000" algn="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55" name="Rectángulo 54">
            <a:extLst>
              <a:ext uri="{FF2B5EF4-FFF2-40B4-BE49-F238E27FC236}">
                <a16:creationId xmlns:a16="http://schemas.microsoft.com/office/drawing/2014/main" xmlns="" id="{7B630BF0-C64E-4E93-A9CA-5E2A05DEE2A2}"/>
              </a:ext>
              <a:ext uri="{C183D7F6-B498-43B3-948B-1728B52AA6E4}">
                <adec:decorative xmlns="" xmlns:adec="http://schemas.microsoft.com/office/drawing/2017/decorative" val="1"/>
              </a:ext>
            </a:extLst>
          </p:cNvPr>
          <p:cNvSpPr/>
          <p:nvPr/>
        </p:nvSpPr>
        <p:spPr>
          <a:xfrm rot="16200000" flipH="1">
            <a:off x="4485142" y="3288382"/>
            <a:ext cx="5152128" cy="80685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61" name="Cuadro de texto 47">
            <a:extLst>
              <a:ext uri="{FF2B5EF4-FFF2-40B4-BE49-F238E27FC236}">
                <a16:creationId xmlns:a16="http://schemas.microsoft.com/office/drawing/2014/main" xmlns="" id="{0ABCF938-7F69-41DA-A492-F98171623883}"/>
              </a:ext>
            </a:extLst>
          </p:cNvPr>
          <p:cNvSpPr txBox="1"/>
          <p:nvPr/>
        </p:nvSpPr>
        <p:spPr>
          <a:xfrm>
            <a:off x="432826" y="5172761"/>
            <a:ext cx="4993637" cy="646331"/>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s-ES" sz="1400" b="1" dirty="0" smtClean="0">
                <a:solidFill>
                  <a:schemeClr val="bg1"/>
                </a:solidFill>
              </a:rPr>
              <a:t>Los procesos de acción durante una emergencia han empleado diversos conceptos de acuerdo a las situaciones que se puedan presentar.  </a:t>
            </a:r>
            <a:endParaRPr lang="es-ES" sz="1400" b="1" dirty="0">
              <a:solidFill>
                <a:schemeClr val="bg1"/>
              </a:solidFill>
            </a:endParaRPr>
          </a:p>
        </p:txBody>
      </p:sp>
      <p:sp>
        <p:nvSpPr>
          <p:cNvPr id="62" name="Elipse 61">
            <a:extLst>
              <a:ext uri="{FF2B5EF4-FFF2-40B4-BE49-F238E27FC236}">
                <a16:creationId xmlns:a16="http://schemas.microsoft.com/office/drawing/2014/main" xmlns="" id="{1A4FE373-17BB-493F-A361-B12440813A1F}"/>
              </a:ext>
              <a:ext uri="{C183D7F6-B498-43B3-948B-1728B52AA6E4}">
                <adec:decorative xmlns="" xmlns:adec="http://schemas.microsoft.com/office/drawing/2017/decorative" val="1"/>
              </a:ext>
            </a:extLst>
          </p:cNvPr>
          <p:cNvSpPr/>
          <p:nvPr/>
        </p:nvSpPr>
        <p:spPr>
          <a:xfrm>
            <a:off x="5591476" y="5243780"/>
            <a:ext cx="983561" cy="572112"/>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a:solidFill>
                  <a:schemeClr val="tx1"/>
                </a:solidFill>
              </a:rPr>
              <a:t> (SGR, 2018)</a:t>
            </a:r>
            <a:endParaRPr lang="es-ES" sz="1100" dirty="0">
              <a:solidFill>
                <a:schemeClr val="tx1"/>
              </a:solidFill>
            </a:endParaRPr>
          </a:p>
        </p:txBody>
      </p:sp>
      <p:sp>
        <p:nvSpPr>
          <p:cNvPr id="63" name="Cuadro de texto 47">
            <a:extLst>
              <a:ext uri="{FF2B5EF4-FFF2-40B4-BE49-F238E27FC236}">
                <a16:creationId xmlns:a16="http://schemas.microsoft.com/office/drawing/2014/main" xmlns="" id="{939B7CC5-439E-403C-9383-8988F3AAD7AF}"/>
              </a:ext>
            </a:extLst>
          </p:cNvPr>
          <p:cNvSpPr txBox="1"/>
          <p:nvPr/>
        </p:nvSpPr>
        <p:spPr>
          <a:xfrm>
            <a:off x="405769" y="2828743"/>
            <a:ext cx="4895759" cy="646331"/>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s-ES" sz="1400" b="1" dirty="0" smtClean="0">
                <a:solidFill>
                  <a:schemeClr val="bg1"/>
                </a:solidFill>
              </a:rPr>
              <a:t>En un proceso de incidentes, lo mas importante es como se concreta </a:t>
            </a:r>
            <a:r>
              <a:rPr lang="es-ES" sz="1400" b="1" u="sng" dirty="0" smtClean="0">
                <a:solidFill>
                  <a:schemeClr val="bg1"/>
                </a:solidFill>
              </a:rPr>
              <a:t>la prioridad</a:t>
            </a:r>
            <a:r>
              <a:rPr lang="es-ES" sz="1400" b="1" dirty="0" smtClean="0">
                <a:solidFill>
                  <a:schemeClr val="bg1"/>
                </a:solidFill>
              </a:rPr>
              <a:t>, este debe ser evaluado por </a:t>
            </a:r>
            <a:r>
              <a:rPr lang="es-ES" sz="1400" b="1" u="sng" dirty="0" smtClean="0">
                <a:solidFill>
                  <a:schemeClr val="bg1"/>
                </a:solidFill>
              </a:rPr>
              <a:t>criterios para obtener un orden</a:t>
            </a:r>
            <a:r>
              <a:rPr lang="es-ES" sz="1400" b="1" dirty="0" smtClean="0">
                <a:solidFill>
                  <a:schemeClr val="bg1"/>
                </a:solidFill>
              </a:rPr>
              <a:t>.</a:t>
            </a:r>
            <a:endParaRPr lang="es-ES" sz="1400" b="1" dirty="0">
              <a:solidFill>
                <a:schemeClr val="bg1"/>
              </a:solidFill>
            </a:endParaRPr>
          </a:p>
        </p:txBody>
      </p:sp>
      <p:sp>
        <p:nvSpPr>
          <p:cNvPr id="64" name="Elipse 63">
            <a:extLst>
              <a:ext uri="{FF2B5EF4-FFF2-40B4-BE49-F238E27FC236}">
                <a16:creationId xmlns:a16="http://schemas.microsoft.com/office/drawing/2014/main" xmlns="" id="{05ECD4C0-D89D-49E9-AC09-4F34CDD54EDB}"/>
              </a:ext>
              <a:ext uri="{C183D7F6-B498-43B3-948B-1728B52AA6E4}">
                <adec:decorative xmlns="" xmlns:adec="http://schemas.microsoft.com/office/drawing/2017/decorative" val="1"/>
              </a:ext>
            </a:extLst>
          </p:cNvPr>
          <p:cNvSpPr/>
          <p:nvPr/>
        </p:nvSpPr>
        <p:spPr>
          <a:xfrm>
            <a:off x="5476779" y="2862859"/>
            <a:ext cx="985635" cy="572112"/>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a:solidFill>
                  <a:schemeClr val="tx1"/>
                </a:solidFill>
              </a:rPr>
              <a:t>(</a:t>
            </a:r>
            <a:r>
              <a:rPr lang="es-EC" sz="1100" dirty="0" smtClean="0">
                <a:solidFill>
                  <a:schemeClr val="tx1"/>
                </a:solidFill>
              </a:rPr>
              <a:t>Huerta, </a:t>
            </a:r>
            <a:r>
              <a:rPr lang="es-EC" sz="1100" dirty="0">
                <a:solidFill>
                  <a:schemeClr val="tx1"/>
                </a:solidFill>
              </a:rPr>
              <a:t>2014)</a:t>
            </a:r>
            <a:endParaRPr lang="es-ES" sz="1100" dirty="0">
              <a:solidFill>
                <a:schemeClr val="tx1"/>
              </a:solidFill>
            </a:endParaRPr>
          </a:p>
        </p:txBody>
      </p:sp>
      <p:sp>
        <p:nvSpPr>
          <p:cNvPr id="65" name="Cuadro de texto 47">
            <a:extLst>
              <a:ext uri="{FF2B5EF4-FFF2-40B4-BE49-F238E27FC236}">
                <a16:creationId xmlns:a16="http://schemas.microsoft.com/office/drawing/2014/main" xmlns="" id="{BBF4A77D-999A-446C-A470-A09EABC1CB5F}"/>
              </a:ext>
            </a:extLst>
          </p:cNvPr>
          <p:cNvSpPr txBox="1"/>
          <p:nvPr/>
        </p:nvSpPr>
        <p:spPr>
          <a:xfrm>
            <a:off x="303875" y="1728163"/>
            <a:ext cx="4868621" cy="430887"/>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s-ES" sz="1400" b="1" dirty="0" smtClean="0"/>
              <a:t>Para Huerta, 2014; siguiere tener </a:t>
            </a:r>
            <a:r>
              <a:rPr lang="es-ES" sz="1400" b="1" u="sng" dirty="0" smtClean="0"/>
              <a:t>4 niveles de prioridad</a:t>
            </a:r>
            <a:r>
              <a:rPr lang="es-ES" sz="1400" b="1" dirty="0" smtClean="0"/>
              <a:t> mientras mas detalles mejor es la respuesta de atención.</a:t>
            </a:r>
            <a:endParaRPr lang="es-ES" sz="1400" b="1" dirty="0"/>
          </a:p>
        </p:txBody>
      </p:sp>
      <p:sp>
        <p:nvSpPr>
          <p:cNvPr id="67" name="Cuadro de texto 47">
            <a:extLst>
              <a:ext uri="{FF2B5EF4-FFF2-40B4-BE49-F238E27FC236}">
                <a16:creationId xmlns:a16="http://schemas.microsoft.com/office/drawing/2014/main" xmlns="" id="{5CB8E5D9-5AB2-4AEE-973D-2AB9CE05AF2D}"/>
              </a:ext>
            </a:extLst>
          </p:cNvPr>
          <p:cNvSpPr txBox="1"/>
          <p:nvPr/>
        </p:nvSpPr>
        <p:spPr>
          <a:xfrm>
            <a:off x="387897" y="3995253"/>
            <a:ext cx="4879584" cy="646331"/>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s-ES" sz="1400" b="1" dirty="0" smtClean="0">
                <a:solidFill>
                  <a:schemeClr val="bg1"/>
                </a:solidFill>
              </a:rPr>
              <a:t>Catalogo Nacional de Incidentes de Emergencia de los Estados Unidos Mexicanos; menciona que cada criterio debe ser </a:t>
            </a:r>
            <a:r>
              <a:rPr lang="es-ES" sz="1400" b="1" u="sng" dirty="0" smtClean="0">
                <a:solidFill>
                  <a:schemeClr val="bg1"/>
                </a:solidFill>
              </a:rPr>
              <a:t>homologado</a:t>
            </a:r>
            <a:r>
              <a:rPr lang="es-ES" sz="1400" b="1" dirty="0" smtClean="0">
                <a:solidFill>
                  <a:schemeClr val="bg1"/>
                </a:solidFill>
              </a:rPr>
              <a:t> con la prioridad.</a:t>
            </a:r>
            <a:endParaRPr lang="es-ES" sz="1400" b="1" dirty="0">
              <a:solidFill>
                <a:schemeClr val="bg1"/>
              </a:solidFill>
            </a:endParaRPr>
          </a:p>
        </p:txBody>
      </p:sp>
      <p:sp>
        <p:nvSpPr>
          <p:cNvPr id="68" name="Elipse 67">
            <a:extLst>
              <a:ext uri="{FF2B5EF4-FFF2-40B4-BE49-F238E27FC236}">
                <a16:creationId xmlns:a16="http://schemas.microsoft.com/office/drawing/2014/main" xmlns="" id="{83DF543E-D479-4828-BA2F-2A24D956B7A2}"/>
              </a:ext>
              <a:ext uri="{C183D7F6-B498-43B3-948B-1728B52AA6E4}">
                <adec:decorative xmlns="" xmlns:adec="http://schemas.microsoft.com/office/drawing/2017/decorative" val="1"/>
              </a:ext>
            </a:extLst>
          </p:cNvPr>
          <p:cNvSpPr/>
          <p:nvPr/>
        </p:nvSpPr>
        <p:spPr>
          <a:xfrm>
            <a:off x="5478853" y="4091630"/>
            <a:ext cx="983561" cy="572112"/>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smtClean="0">
                <a:solidFill>
                  <a:schemeClr val="tx1"/>
                </a:solidFill>
              </a:rPr>
              <a:t>(</a:t>
            </a:r>
            <a:r>
              <a:rPr lang="es-EC" sz="1100" dirty="0">
                <a:solidFill>
                  <a:schemeClr val="tx1"/>
                </a:solidFill>
              </a:rPr>
              <a:t>SESNSP, 2017)</a:t>
            </a:r>
            <a:endParaRPr lang="es-ES" sz="1100" dirty="0">
              <a:solidFill>
                <a:schemeClr val="tx1"/>
              </a:solidFill>
            </a:endParaRPr>
          </a:p>
        </p:txBody>
      </p:sp>
      <p:sp>
        <p:nvSpPr>
          <p:cNvPr id="50" name="Elipse 49">
            <a:extLst>
              <a:ext uri="{FF2B5EF4-FFF2-40B4-BE49-F238E27FC236}">
                <a16:creationId xmlns:a16="http://schemas.microsoft.com/office/drawing/2014/main" xmlns="" id="{05ECD4C0-D89D-49E9-AC09-4F34CDD54EDB}"/>
              </a:ext>
              <a:ext uri="{C183D7F6-B498-43B3-948B-1728B52AA6E4}">
                <adec:decorative xmlns="" xmlns:adec="http://schemas.microsoft.com/office/drawing/2017/decorative" val="1"/>
              </a:ext>
            </a:extLst>
          </p:cNvPr>
          <p:cNvSpPr/>
          <p:nvPr/>
        </p:nvSpPr>
        <p:spPr>
          <a:xfrm>
            <a:off x="5457682" y="1715640"/>
            <a:ext cx="985635" cy="572112"/>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a:solidFill>
                  <a:schemeClr val="tx1"/>
                </a:solidFill>
              </a:rPr>
              <a:t>(</a:t>
            </a:r>
            <a:r>
              <a:rPr lang="es-EC" sz="1100" dirty="0" smtClean="0">
                <a:solidFill>
                  <a:schemeClr val="tx1"/>
                </a:solidFill>
              </a:rPr>
              <a:t>Huerta, </a:t>
            </a:r>
            <a:r>
              <a:rPr lang="es-EC" sz="1100" dirty="0">
                <a:solidFill>
                  <a:schemeClr val="tx1"/>
                </a:solidFill>
              </a:rPr>
              <a:t>2014)</a:t>
            </a:r>
            <a:endParaRPr lang="es-ES" sz="1100" dirty="0">
              <a:solidFill>
                <a:schemeClr val="tx1"/>
              </a:solidFill>
            </a:endParaRPr>
          </a:p>
        </p:txBody>
      </p:sp>
      <p:sp>
        <p:nvSpPr>
          <p:cNvPr id="9" name="Rectángulo 8"/>
          <p:cNvSpPr/>
          <p:nvPr/>
        </p:nvSpPr>
        <p:spPr>
          <a:xfrm>
            <a:off x="5346165" y="0"/>
            <a:ext cx="6845835" cy="5842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1" name="Forma libre 71" descr="Icono de engranajes"/>
          <p:cNvSpPr>
            <a:spLocks noEditPoints="1"/>
          </p:cNvSpPr>
          <p:nvPr/>
        </p:nvSpPr>
        <p:spPr bwMode="auto">
          <a:xfrm>
            <a:off x="10492720" y="79329"/>
            <a:ext cx="560135" cy="489875"/>
          </a:xfrm>
          <a:custGeom>
            <a:avLst/>
            <a:gdLst/>
            <a:ahLst/>
            <a:cxnLst>
              <a:cxn ang="0">
                <a:pos x="2762" y="601"/>
              </a:cxn>
              <a:cxn ang="0">
                <a:pos x="2283" y="0"/>
              </a:cxn>
              <a:cxn ang="0">
                <a:pos x="1262" y="325"/>
              </a:cxn>
              <a:cxn ang="0">
                <a:pos x="1219" y="1087"/>
              </a:cxn>
              <a:cxn ang="0">
                <a:pos x="1440" y="1801"/>
              </a:cxn>
              <a:cxn ang="0">
                <a:pos x="1919" y="2402"/>
              </a:cxn>
              <a:cxn ang="0">
                <a:pos x="2940" y="2077"/>
              </a:cxn>
              <a:cxn ang="0">
                <a:pos x="2983" y="1315"/>
              </a:cxn>
              <a:cxn ang="0">
                <a:pos x="2058" y="1619"/>
              </a:cxn>
              <a:cxn ang="0">
                <a:pos x="1957" y="1595"/>
              </a:cxn>
              <a:cxn ang="0">
                <a:pos x="1866" y="1549"/>
              </a:cxn>
              <a:cxn ang="0">
                <a:pos x="1790" y="1483"/>
              </a:cxn>
              <a:cxn ang="0">
                <a:pos x="1732" y="1401"/>
              </a:cxn>
              <a:cxn ang="0">
                <a:pos x="1694" y="1306"/>
              </a:cxn>
              <a:cxn ang="0">
                <a:pos x="1681" y="1201"/>
              </a:cxn>
              <a:cxn ang="0">
                <a:pos x="1690" y="1117"/>
              </a:cxn>
              <a:cxn ang="0">
                <a:pos x="1723" y="1019"/>
              </a:cxn>
              <a:cxn ang="0">
                <a:pos x="1777" y="935"/>
              </a:cxn>
              <a:cxn ang="0">
                <a:pos x="1850" y="865"/>
              </a:cxn>
              <a:cxn ang="0">
                <a:pos x="1937" y="814"/>
              </a:cxn>
              <a:cxn ang="0">
                <a:pos x="2037" y="786"/>
              </a:cxn>
              <a:cxn ang="0">
                <a:pos x="2122" y="782"/>
              </a:cxn>
              <a:cxn ang="0">
                <a:pos x="2225" y="801"/>
              </a:cxn>
              <a:cxn ang="0">
                <a:pos x="2318" y="842"/>
              </a:cxn>
              <a:cxn ang="0">
                <a:pos x="2397" y="905"/>
              </a:cxn>
              <a:cxn ang="0">
                <a:pos x="2460" y="984"/>
              </a:cxn>
              <a:cxn ang="0">
                <a:pos x="2501" y="1077"/>
              </a:cxn>
              <a:cxn ang="0">
                <a:pos x="2520" y="1179"/>
              </a:cxn>
              <a:cxn ang="0">
                <a:pos x="2516" y="1265"/>
              </a:cxn>
              <a:cxn ang="0">
                <a:pos x="2488" y="1365"/>
              </a:cxn>
              <a:cxn ang="0">
                <a:pos x="2437" y="1452"/>
              </a:cxn>
              <a:cxn ang="0">
                <a:pos x="2367" y="1525"/>
              </a:cxn>
              <a:cxn ang="0">
                <a:pos x="2283" y="1579"/>
              </a:cxn>
              <a:cxn ang="0">
                <a:pos x="2185" y="1612"/>
              </a:cxn>
              <a:cxn ang="0">
                <a:pos x="2101" y="1621"/>
              </a:cxn>
              <a:cxn ang="0">
                <a:pos x="1250" y="1981"/>
              </a:cxn>
              <a:cxn ang="0">
                <a:pos x="630" y="1776"/>
              </a:cxn>
              <a:cxn ang="0">
                <a:pos x="337" y="2137"/>
              </a:cxn>
              <a:cxn ang="0">
                <a:pos x="189" y="2567"/>
              </a:cxn>
              <a:cxn ang="0">
                <a:pos x="210" y="3034"/>
              </a:cxn>
              <a:cxn ang="0">
                <a:pos x="830" y="3240"/>
              </a:cxn>
              <a:cxn ang="0">
                <a:pos x="1123" y="2880"/>
              </a:cxn>
              <a:cxn ang="0">
                <a:pos x="1270" y="2450"/>
              </a:cxn>
              <a:cxn ang="0">
                <a:pos x="684" y="2676"/>
              </a:cxn>
              <a:cxn ang="0">
                <a:pos x="609" y="2640"/>
              </a:cxn>
              <a:cxn ang="0">
                <a:pos x="561" y="2575"/>
              </a:cxn>
              <a:cxn ang="0">
                <a:pos x="548" y="2508"/>
              </a:cxn>
              <a:cxn ang="0">
                <a:pos x="568" y="2427"/>
              </a:cxn>
              <a:cxn ang="0">
                <a:pos x="623" y="2366"/>
              </a:cxn>
              <a:cxn ang="0">
                <a:pos x="701" y="2338"/>
              </a:cxn>
              <a:cxn ang="0">
                <a:pos x="769" y="2345"/>
              </a:cxn>
              <a:cxn ang="0">
                <a:pos x="839" y="2388"/>
              </a:cxn>
              <a:cxn ang="0">
                <a:pos x="882" y="2458"/>
              </a:cxn>
              <a:cxn ang="0">
                <a:pos x="888" y="2526"/>
              </a:cxn>
              <a:cxn ang="0">
                <a:pos x="861" y="2604"/>
              </a:cxn>
              <a:cxn ang="0">
                <a:pos x="800" y="2658"/>
              </a:cxn>
              <a:cxn ang="0">
                <a:pos x="718" y="2679"/>
              </a:cxn>
            </a:cxnLst>
            <a:rect l="0" t="0" r="r" b="b"/>
            <a:pathLst>
              <a:path w="3300" h="3240">
                <a:moveTo>
                  <a:pt x="2988" y="1104"/>
                </a:moveTo>
                <a:lnTo>
                  <a:pt x="3300" y="1002"/>
                </a:lnTo>
                <a:lnTo>
                  <a:pt x="3193" y="674"/>
                </a:lnTo>
                <a:lnTo>
                  <a:pt x="2881" y="775"/>
                </a:lnTo>
                <a:lnTo>
                  <a:pt x="2762" y="601"/>
                </a:lnTo>
                <a:lnTo>
                  <a:pt x="2954" y="336"/>
                </a:lnTo>
                <a:lnTo>
                  <a:pt x="2674" y="133"/>
                </a:lnTo>
                <a:lnTo>
                  <a:pt x="2482" y="398"/>
                </a:lnTo>
                <a:lnTo>
                  <a:pt x="2283" y="327"/>
                </a:lnTo>
                <a:lnTo>
                  <a:pt x="2283" y="0"/>
                </a:lnTo>
                <a:lnTo>
                  <a:pt x="1937" y="0"/>
                </a:lnTo>
                <a:lnTo>
                  <a:pt x="1937" y="327"/>
                </a:lnTo>
                <a:lnTo>
                  <a:pt x="1734" y="387"/>
                </a:lnTo>
                <a:lnTo>
                  <a:pt x="1542" y="121"/>
                </a:lnTo>
                <a:lnTo>
                  <a:pt x="1262" y="325"/>
                </a:lnTo>
                <a:lnTo>
                  <a:pt x="1454" y="591"/>
                </a:lnTo>
                <a:lnTo>
                  <a:pt x="1326" y="758"/>
                </a:lnTo>
                <a:lnTo>
                  <a:pt x="1014" y="657"/>
                </a:lnTo>
                <a:lnTo>
                  <a:pt x="907" y="985"/>
                </a:lnTo>
                <a:lnTo>
                  <a:pt x="1219" y="1087"/>
                </a:lnTo>
                <a:lnTo>
                  <a:pt x="1214" y="1298"/>
                </a:lnTo>
                <a:lnTo>
                  <a:pt x="902" y="1399"/>
                </a:lnTo>
                <a:lnTo>
                  <a:pt x="1009" y="1728"/>
                </a:lnTo>
                <a:lnTo>
                  <a:pt x="1321" y="1627"/>
                </a:lnTo>
                <a:lnTo>
                  <a:pt x="1440" y="1801"/>
                </a:lnTo>
                <a:lnTo>
                  <a:pt x="1248" y="2066"/>
                </a:lnTo>
                <a:lnTo>
                  <a:pt x="1526" y="2269"/>
                </a:lnTo>
                <a:lnTo>
                  <a:pt x="1720" y="2004"/>
                </a:lnTo>
                <a:lnTo>
                  <a:pt x="1919" y="2075"/>
                </a:lnTo>
                <a:lnTo>
                  <a:pt x="1919" y="2402"/>
                </a:lnTo>
                <a:lnTo>
                  <a:pt x="2265" y="2403"/>
                </a:lnTo>
                <a:lnTo>
                  <a:pt x="2265" y="2075"/>
                </a:lnTo>
                <a:lnTo>
                  <a:pt x="2467" y="2015"/>
                </a:lnTo>
                <a:lnTo>
                  <a:pt x="2660" y="2281"/>
                </a:lnTo>
                <a:lnTo>
                  <a:pt x="2940" y="2077"/>
                </a:lnTo>
                <a:lnTo>
                  <a:pt x="2747" y="1811"/>
                </a:lnTo>
                <a:lnTo>
                  <a:pt x="2876" y="1645"/>
                </a:lnTo>
                <a:lnTo>
                  <a:pt x="3188" y="1746"/>
                </a:lnTo>
                <a:lnTo>
                  <a:pt x="3295" y="1416"/>
                </a:lnTo>
                <a:lnTo>
                  <a:pt x="2983" y="1315"/>
                </a:lnTo>
                <a:lnTo>
                  <a:pt x="2988" y="1104"/>
                </a:lnTo>
                <a:close/>
                <a:moveTo>
                  <a:pt x="2101" y="1621"/>
                </a:moveTo>
                <a:lnTo>
                  <a:pt x="2101" y="1621"/>
                </a:lnTo>
                <a:lnTo>
                  <a:pt x="2079" y="1620"/>
                </a:lnTo>
                <a:lnTo>
                  <a:pt x="2058" y="1619"/>
                </a:lnTo>
                <a:lnTo>
                  <a:pt x="2037" y="1616"/>
                </a:lnTo>
                <a:lnTo>
                  <a:pt x="2016" y="1612"/>
                </a:lnTo>
                <a:lnTo>
                  <a:pt x="1996" y="1608"/>
                </a:lnTo>
                <a:lnTo>
                  <a:pt x="1976" y="1601"/>
                </a:lnTo>
                <a:lnTo>
                  <a:pt x="1957" y="1595"/>
                </a:lnTo>
                <a:lnTo>
                  <a:pt x="1937" y="1588"/>
                </a:lnTo>
                <a:lnTo>
                  <a:pt x="1919" y="1579"/>
                </a:lnTo>
                <a:lnTo>
                  <a:pt x="1901" y="1570"/>
                </a:lnTo>
                <a:lnTo>
                  <a:pt x="1884" y="1560"/>
                </a:lnTo>
                <a:lnTo>
                  <a:pt x="1866" y="1549"/>
                </a:lnTo>
                <a:lnTo>
                  <a:pt x="1850" y="1538"/>
                </a:lnTo>
                <a:lnTo>
                  <a:pt x="1834" y="1525"/>
                </a:lnTo>
                <a:lnTo>
                  <a:pt x="1819" y="1512"/>
                </a:lnTo>
                <a:lnTo>
                  <a:pt x="1804" y="1498"/>
                </a:lnTo>
                <a:lnTo>
                  <a:pt x="1790" y="1483"/>
                </a:lnTo>
                <a:lnTo>
                  <a:pt x="1777" y="1468"/>
                </a:lnTo>
                <a:lnTo>
                  <a:pt x="1764" y="1452"/>
                </a:lnTo>
                <a:lnTo>
                  <a:pt x="1753" y="1436"/>
                </a:lnTo>
                <a:lnTo>
                  <a:pt x="1742" y="1418"/>
                </a:lnTo>
                <a:lnTo>
                  <a:pt x="1732" y="1401"/>
                </a:lnTo>
                <a:lnTo>
                  <a:pt x="1723" y="1383"/>
                </a:lnTo>
                <a:lnTo>
                  <a:pt x="1714" y="1365"/>
                </a:lnTo>
                <a:lnTo>
                  <a:pt x="1707" y="1345"/>
                </a:lnTo>
                <a:lnTo>
                  <a:pt x="1700" y="1326"/>
                </a:lnTo>
                <a:lnTo>
                  <a:pt x="1694" y="1306"/>
                </a:lnTo>
                <a:lnTo>
                  <a:pt x="1690" y="1286"/>
                </a:lnTo>
                <a:lnTo>
                  <a:pt x="1686" y="1265"/>
                </a:lnTo>
                <a:lnTo>
                  <a:pt x="1683" y="1244"/>
                </a:lnTo>
                <a:lnTo>
                  <a:pt x="1682" y="1223"/>
                </a:lnTo>
                <a:lnTo>
                  <a:pt x="1681" y="1201"/>
                </a:lnTo>
                <a:lnTo>
                  <a:pt x="1681" y="1201"/>
                </a:lnTo>
                <a:lnTo>
                  <a:pt x="1682" y="1179"/>
                </a:lnTo>
                <a:lnTo>
                  <a:pt x="1683" y="1158"/>
                </a:lnTo>
                <a:lnTo>
                  <a:pt x="1686" y="1137"/>
                </a:lnTo>
                <a:lnTo>
                  <a:pt x="1690" y="1117"/>
                </a:lnTo>
                <a:lnTo>
                  <a:pt x="1694" y="1096"/>
                </a:lnTo>
                <a:lnTo>
                  <a:pt x="1700" y="1077"/>
                </a:lnTo>
                <a:lnTo>
                  <a:pt x="1707" y="1057"/>
                </a:lnTo>
                <a:lnTo>
                  <a:pt x="1714" y="1037"/>
                </a:lnTo>
                <a:lnTo>
                  <a:pt x="1723" y="1019"/>
                </a:lnTo>
                <a:lnTo>
                  <a:pt x="1732" y="1001"/>
                </a:lnTo>
                <a:lnTo>
                  <a:pt x="1742" y="984"/>
                </a:lnTo>
                <a:lnTo>
                  <a:pt x="1753" y="966"/>
                </a:lnTo>
                <a:lnTo>
                  <a:pt x="1764" y="950"/>
                </a:lnTo>
                <a:lnTo>
                  <a:pt x="1777" y="935"/>
                </a:lnTo>
                <a:lnTo>
                  <a:pt x="1790" y="919"/>
                </a:lnTo>
                <a:lnTo>
                  <a:pt x="1804" y="905"/>
                </a:lnTo>
                <a:lnTo>
                  <a:pt x="1819" y="890"/>
                </a:lnTo>
                <a:lnTo>
                  <a:pt x="1834" y="877"/>
                </a:lnTo>
                <a:lnTo>
                  <a:pt x="1850" y="865"/>
                </a:lnTo>
                <a:lnTo>
                  <a:pt x="1866" y="853"/>
                </a:lnTo>
                <a:lnTo>
                  <a:pt x="1884" y="842"/>
                </a:lnTo>
                <a:lnTo>
                  <a:pt x="1901" y="833"/>
                </a:lnTo>
                <a:lnTo>
                  <a:pt x="1919" y="823"/>
                </a:lnTo>
                <a:lnTo>
                  <a:pt x="1937" y="814"/>
                </a:lnTo>
                <a:lnTo>
                  <a:pt x="1957" y="807"/>
                </a:lnTo>
                <a:lnTo>
                  <a:pt x="1976" y="801"/>
                </a:lnTo>
                <a:lnTo>
                  <a:pt x="1996" y="795"/>
                </a:lnTo>
                <a:lnTo>
                  <a:pt x="2016" y="790"/>
                </a:lnTo>
                <a:lnTo>
                  <a:pt x="2037" y="786"/>
                </a:lnTo>
                <a:lnTo>
                  <a:pt x="2058" y="783"/>
                </a:lnTo>
                <a:lnTo>
                  <a:pt x="2079" y="782"/>
                </a:lnTo>
                <a:lnTo>
                  <a:pt x="2101" y="781"/>
                </a:lnTo>
                <a:lnTo>
                  <a:pt x="2101" y="781"/>
                </a:lnTo>
                <a:lnTo>
                  <a:pt x="2122" y="782"/>
                </a:lnTo>
                <a:lnTo>
                  <a:pt x="2144" y="783"/>
                </a:lnTo>
                <a:lnTo>
                  <a:pt x="2165" y="786"/>
                </a:lnTo>
                <a:lnTo>
                  <a:pt x="2185" y="790"/>
                </a:lnTo>
                <a:lnTo>
                  <a:pt x="2206" y="795"/>
                </a:lnTo>
                <a:lnTo>
                  <a:pt x="2225" y="801"/>
                </a:lnTo>
                <a:lnTo>
                  <a:pt x="2245" y="807"/>
                </a:lnTo>
                <a:lnTo>
                  <a:pt x="2265" y="814"/>
                </a:lnTo>
                <a:lnTo>
                  <a:pt x="2283" y="823"/>
                </a:lnTo>
                <a:lnTo>
                  <a:pt x="2301" y="833"/>
                </a:lnTo>
                <a:lnTo>
                  <a:pt x="2318" y="842"/>
                </a:lnTo>
                <a:lnTo>
                  <a:pt x="2336" y="853"/>
                </a:lnTo>
                <a:lnTo>
                  <a:pt x="2352" y="865"/>
                </a:lnTo>
                <a:lnTo>
                  <a:pt x="2367" y="877"/>
                </a:lnTo>
                <a:lnTo>
                  <a:pt x="2383" y="890"/>
                </a:lnTo>
                <a:lnTo>
                  <a:pt x="2397" y="905"/>
                </a:lnTo>
                <a:lnTo>
                  <a:pt x="2412" y="919"/>
                </a:lnTo>
                <a:lnTo>
                  <a:pt x="2425" y="935"/>
                </a:lnTo>
                <a:lnTo>
                  <a:pt x="2437" y="950"/>
                </a:lnTo>
                <a:lnTo>
                  <a:pt x="2449" y="966"/>
                </a:lnTo>
                <a:lnTo>
                  <a:pt x="2460" y="984"/>
                </a:lnTo>
                <a:lnTo>
                  <a:pt x="2469" y="1001"/>
                </a:lnTo>
                <a:lnTo>
                  <a:pt x="2479" y="1019"/>
                </a:lnTo>
                <a:lnTo>
                  <a:pt x="2488" y="1037"/>
                </a:lnTo>
                <a:lnTo>
                  <a:pt x="2495" y="1057"/>
                </a:lnTo>
                <a:lnTo>
                  <a:pt x="2501" y="1077"/>
                </a:lnTo>
                <a:lnTo>
                  <a:pt x="2507" y="1096"/>
                </a:lnTo>
                <a:lnTo>
                  <a:pt x="2512" y="1117"/>
                </a:lnTo>
                <a:lnTo>
                  <a:pt x="2516" y="1137"/>
                </a:lnTo>
                <a:lnTo>
                  <a:pt x="2519" y="1158"/>
                </a:lnTo>
                <a:lnTo>
                  <a:pt x="2520" y="1179"/>
                </a:lnTo>
                <a:lnTo>
                  <a:pt x="2521" y="1201"/>
                </a:lnTo>
                <a:lnTo>
                  <a:pt x="2521" y="1201"/>
                </a:lnTo>
                <a:lnTo>
                  <a:pt x="2520" y="1223"/>
                </a:lnTo>
                <a:lnTo>
                  <a:pt x="2519" y="1244"/>
                </a:lnTo>
                <a:lnTo>
                  <a:pt x="2516" y="1265"/>
                </a:lnTo>
                <a:lnTo>
                  <a:pt x="2512" y="1286"/>
                </a:lnTo>
                <a:lnTo>
                  <a:pt x="2507" y="1306"/>
                </a:lnTo>
                <a:lnTo>
                  <a:pt x="2501" y="1326"/>
                </a:lnTo>
                <a:lnTo>
                  <a:pt x="2495" y="1345"/>
                </a:lnTo>
                <a:lnTo>
                  <a:pt x="2488" y="1365"/>
                </a:lnTo>
                <a:lnTo>
                  <a:pt x="2479" y="1383"/>
                </a:lnTo>
                <a:lnTo>
                  <a:pt x="2469" y="1401"/>
                </a:lnTo>
                <a:lnTo>
                  <a:pt x="2460" y="1418"/>
                </a:lnTo>
                <a:lnTo>
                  <a:pt x="2449" y="1436"/>
                </a:lnTo>
                <a:lnTo>
                  <a:pt x="2437" y="1452"/>
                </a:lnTo>
                <a:lnTo>
                  <a:pt x="2425" y="1468"/>
                </a:lnTo>
                <a:lnTo>
                  <a:pt x="2412" y="1483"/>
                </a:lnTo>
                <a:lnTo>
                  <a:pt x="2397" y="1498"/>
                </a:lnTo>
                <a:lnTo>
                  <a:pt x="2383" y="1512"/>
                </a:lnTo>
                <a:lnTo>
                  <a:pt x="2367" y="1525"/>
                </a:lnTo>
                <a:lnTo>
                  <a:pt x="2352" y="1538"/>
                </a:lnTo>
                <a:lnTo>
                  <a:pt x="2336" y="1549"/>
                </a:lnTo>
                <a:lnTo>
                  <a:pt x="2318" y="1560"/>
                </a:lnTo>
                <a:lnTo>
                  <a:pt x="2301" y="1570"/>
                </a:lnTo>
                <a:lnTo>
                  <a:pt x="2283" y="1579"/>
                </a:lnTo>
                <a:lnTo>
                  <a:pt x="2265" y="1588"/>
                </a:lnTo>
                <a:lnTo>
                  <a:pt x="2245" y="1595"/>
                </a:lnTo>
                <a:lnTo>
                  <a:pt x="2225" y="1601"/>
                </a:lnTo>
                <a:lnTo>
                  <a:pt x="2206" y="1608"/>
                </a:lnTo>
                <a:lnTo>
                  <a:pt x="2185" y="1612"/>
                </a:lnTo>
                <a:lnTo>
                  <a:pt x="2165" y="1616"/>
                </a:lnTo>
                <a:lnTo>
                  <a:pt x="2144" y="1619"/>
                </a:lnTo>
                <a:lnTo>
                  <a:pt x="2122" y="1620"/>
                </a:lnTo>
                <a:lnTo>
                  <a:pt x="2101" y="1621"/>
                </a:lnTo>
                <a:lnTo>
                  <a:pt x="2101" y="1621"/>
                </a:lnTo>
                <a:close/>
                <a:moveTo>
                  <a:pt x="1460" y="2388"/>
                </a:moveTo>
                <a:lnTo>
                  <a:pt x="1395" y="2187"/>
                </a:lnTo>
                <a:lnTo>
                  <a:pt x="1204" y="2249"/>
                </a:lnTo>
                <a:lnTo>
                  <a:pt x="1132" y="2143"/>
                </a:lnTo>
                <a:lnTo>
                  <a:pt x="1250" y="1981"/>
                </a:lnTo>
                <a:lnTo>
                  <a:pt x="1079" y="1858"/>
                </a:lnTo>
                <a:lnTo>
                  <a:pt x="961" y="2019"/>
                </a:lnTo>
                <a:lnTo>
                  <a:pt x="840" y="1976"/>
                </a:lnTo>
                <a:lnTo>
                  <a:pt x="840" y="1776"/>
                </a:lnTo>
                <a:lnTo>
                  <a:pt x="630" y="1776"/>
                </a:lnTo>
                <a:lnTo>
                  <a:pt x="630" y="1976"/>
                </a:lnTo>
                <a:lnTo>
                  <a:pt x="506" y="2012"/>
                </a:lnTo>
                <a:lnTo>
                  <a:pt x="389" y="1852"/>
                </a:lnTo>
                <a:lnTo>
                  <a:pt x="219" y="1975"/>
                </a:lnTo>
                <a:lnTo>
                  <a:pt x="337" y="2137"/>
                </a:lnTo>
                <a:lnTo>
                  <a:pt x="258" y="2239"/>
                </a:lnTo>
                <a:lnTo>
                  <a:pt x="68" y="2177"/>
                </a:lnTo>
                <a:lnTo>
                  <a:pt x="3" y="2376"/>
                </a:lnTo>
                <a:lnTo>
                  <a:pt x="192" y="2438"/>
                </a:lnTo>
                <a:lnTo>
                  <a:pt x="189" y="2567"/>
                </a:lnTo>
                <a:lnTo>
                  <a:pt x="0" y="2629"/>
                </a:lnTo>
                <a:lnTo>
                  <a:pt x="65" y="2829"/>
                </a:lnTo>
                <a:lnTo>
                  <a:pt x="254" y="2768"/>
                </a:lnTo>
                <a:lnTo>
                  <a:pt x="327" y="2874"/>
                </a:lnTo>
                <a:lnTo>
                  <a:pt x="210" y="3034"/>
                </a:lnTo>
                <a:lnTo>
                  <a:pt x="380" y="3159"/>
                </a:lnTo>
                <a:lnTo>
                  <a:pt x="497" y="2997"/>
                </a:lnTo>
                <a:lnTo>
                  <a:pt x="619" y="3040"/>
                </a:lnTo>
                <a:lnTo>
                  <a:pt x="619" y="3240"/>
                </a:lnTo>
                <a:lnTo>
                  <a:pt x="830" y="3240"/>
                </a:lnTo>
                <a:lnTo>
                  <a:pt x="830" y="3040"/>
                </a:lnTo>
                <a:lnTo>
                  <a:pt x="953" y="3003"/>
                </a:lnTo>
                <a:lnTo>
                  <a:pt x="1069" y="3165"/>
                </a:lnTo>
                <a:lnTo>
                  <a:pt x="1240" y="3041"/>
                </a:lnTo>
                <a:lnTo>
                  <a:pt x="1123" y="2880"/>
                </a:lnTo>
                <a:lnTo>
                  <a:pt x="1201" y="2778"/>
                </a:lnTo>
                <a:lnTo>
                  <a:pt x="1391" y="2840"/>
                </a:lnTo>
                <a:lnTo>
                  <a:pt x="1456" y="2639"/>
                </a:lnTo>
                <a:lnTo>
                  <a:pt x="1266" y="2577"/>
                </a:lnTo>
                <a:lnTo>
                  <a:pt x="1270" y="2450"/>
                </a:lnTo>
                <a:lnTo>
                  <a:pt x="1460" y="2388"/>
                </a:lnTo>
                <a:close/>
                <a:moveTo>
                  <a:pt x="718" y="2679"/>
                </a:moveTo>
                <a:lnTo>
                  <a:pt x="718" y="2679"/>
                </a:lnTo>
                <a:lnTo>
                  <a:pt x="701" y="2678"/>
                </a:lnTo>
                <a:lnTo>
                  <a:pt x="684" y="2676"/>
                </a:lnTo>
                <a:lnTo>
                  <a:pt x="668" y="2672"/>
                </a:lnTo>
                <a:lnTo>
                  <a:pt x="652" y="2666"/>
                </a:lnTo>
                <a:lnTo>
                  <a:pt x="637" y="2658"/>
                </a:lnTo>
                <a:lnTo>
                  <a:pt x="623" y="2650"/>
                </a:lnTo>
                <a:lnTo>
                  <a:pt x="609" y="2640"/>
                </a:lnTo>
                <a:lnTo>
                  <a:pt x="598" y="2630"/>
                </a:lnTo>
                <a:lnTo>
                  <a:pt x="587" y="2617"/>
                </a:lnTo>
                <a:lnTo>
                  <a:pt x="576" y="2604"/>
                </a:lnTo>
                <a:lnTo>
                  <a:pt x="568" y="2590"/>
                </a:lnTo>
                <a:lnTo>
                  <a:pt x="561" y="2575"/>
                </a:lnTo>
                <a:lnTo>
                  <a:pt x="555" y="2559"/>
                </a:lnTo>
                <a:lnTo>
                  <a:pt x="551" y="2543"/>
                </a:lnTo>
                <a:lnTo>
                  <a:pt x="549" y="2526"/>
                </a:lnTo>
                <a:lnTo>
                  <a:pt x="548" y="2508"/>
                </a:lnTo>
                <a:lnTo>
                  <a:pt x="548" y="2508"/>
                </a:lnTo>
                <a:lnTo>
                  <a:pt x="549" y="2491"/>
                </a:lnTo>
                <a:lnTo>
                  <a:pt x="551" y="2474"/>
                </a:lnTo>
                <a:lnTo>
                  <a:pt x="555" y="2458"/>
                </a:lnTo>
                <a:lnTo>
                  <a:pt x="561" y="2441"/>
                </a:lnTo>
                <a:lnTo>
                  <a:pt x="568" y="2427"/>
                </a:lnTo>
                <a:lnTo>
                  <a:pt x="576" y="2413"/>
                </a:lnTo>
                <a:lnTo>
                  <a:pt x="587" y="2399"/>
                </a:lnTo>
                <a:lnTo>
                  <a:pt x="598" y="2388"/>
                </a:lnTo>
                <a:lnTo>
                  <a:pt x="609" y="2376"/>
                </a:lnTo>
                <a:lnTo>
                  <a:pt x="623" y="2366"/>
                </a:lnTo>
                <a:lnTo>
                  <a:pt x="637" y="2358"/>
                </a:lnTo>
                <a:lnTo>
                  <a:pt x="652" y="2351"/>
                </a:lnTo>
                <a:lnTo>
                  <a:pt x="668" y="2345"/>
                </a:lnTo>
                <a:lnTo>
                  <a:pt x="684" y="2340"/>
                </a:lnTo>
                <a:lnTo>
                  <a:pt x="701" y="2338"/>
                </a:lnTo>
                <a:lnTo>
                  <a:pt x="718" y="2337"/>
                </a:lnTo>
                <a:lnTo>
                  <a:pt x="718" y="2337"/>
                </a:lnTo>
                <a:lnTo>
                  <a:pt x="736" y="2338"/>
                </a:lnTo>
                <a:lnTo>
                  <a:pt x="752" y="2340"/>
                </a:lnTo>
                <a:lnTo>
                  <a:pt x="769" y="2345"/>
                </a:lnTo>
                <a:lnTo>
                  <a:pt x="785" y="2351"/>
                </a:lnTo>
                <a:lnTo>
                  <a:pt x="800" y="2358"/>
                </a:lnTo>
                <a:lnTo>
                  <a:pt x="814" y="2366"/>
                </a:lnTo>
                <a:lnTo>
                  <a:pt x="828" y="2376"/>
                </a:lnTo>
                <a:lnTo>
                  <a:pt x="839" y="2388"/>
                </a:lnTo>
                <a:lnTo>
                  <a:pt x="850" y="2399"/>
                </a:lnTo>
                <a:lnTo>
                  <a:pt x="861" y="2413"/>
                </a:lnTo>
                <a:lnTo>
                  <a:pt x="869" y="2427"/>
                </a:lnTo>
                <a:lnTo>
                  <a:pt x="876" y="2441"/>
                </a:lnTo>
                <a:lnTo>
                  <a:pt x="882" y="2458"/>
                </a:lnTo>
                <a:lnTo>
                  <a:pt x="886" y="2474"/>
                </a:lnTo>
                <a:lnTo>
                  <a:pt x="888" y="2491"/>
                </a:lnTo>
                <a:lnTo>
                  <a:pt x="889" y="2508"/>
                </a:lnTo>
                <a:lnTo>
                  <a:pt x="889" y="2508"/>
                </a:lnTo>
                <a:lnTo>
                  <a:pt x="888" y="2526"/>
                </a:lnTo>
                <a:lnTo>
                  <a:pt x="886" y="2543"/>
                </a:lnTo>
                <a:lnTo>
                  <a:pt x="882" y="2559"/>
                </a:lnTo>
                <a:lnTo>
                  <a:pt x="876" y="2575"/>
                </a:lnTo>
                <a:lnTo>
                  <a:pt x="869" y="2590"/>
                </a:lnTo>
                <a:lnTo>
                  <a:pt x="861" y="2604"/>
                </a:lnTo>
                <a:lnTo>
                  <a:pt x="850" y="2617"/>
                </a:lnTo>
                <a:lnTo>
                  <a:pt x="839" y="2630"/>
                </a:lnTo>
                <a:lnTo>
                  <a:pt x="828" y="2640"/>
                </a:lnTo>
                <a:lnTo>
                  <a:pt x="814" y="2650"/>
                </a:lnTo>
                <a:lnTo>
                  <a:pt x="800" y="2658"/>
                </a:lnTo>
                <a:lnTo>
                  <a:pt x="785" y="2666"/>
                </a:lnTo>
                <a:lnTo>
                  <a:pt x="769" y="2672"/>
                </a:lnTo>
                <a:lnTo>
                  <a:pt x="752" y="2676"/>
                </a:lnTo>
                <a:lnTo>
                  <a:pt x="736" y="2678"/>
                </a:lnTo>
                <a:lnTo>
                  <a:pt x="718" y="2679"/>
                </a:lnTo>
                <a:lnTo>
                  <a:pt x="718" y="2679"/>
                </a:lnTo>
                <a:close/>
              </a:path>
            </a:pathLst>
          </a:custGeom>
          <a:solidFill>
            <a:schemeClr val="accent2">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graphicFrame>
        <p:nvGraphicFramePr>
          <p:cNvPr id="10" name="Diagrama 9"/>
          <p:cNvGraphicFramePr/>
          <p:nvPr>
            <p:extLst>
              <p:ext uri="{D42A27DB-BD31-4B8C-83A1-F6EECF244321}">
                <p14:modId xmlns:p14="http://schemas.microsoft.com/office/powerpoint/2010/main" val="362400786"/>
              </p:ext>
            </p:extLst>
          </p:nvPr>
        </p:nvGraphicFramePr>
        <p:xfrm>
          <a:off x="7277773" y="1587581"/>
          <a:ext cx="4761781" cy="42750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ángulo 10"/>
          <p:cNvSpPr/>
          <p:nvPr/>
        </p:nvSpPr>
        <p:spPr>
          <a:xfrm>
            <a:off x="10492720" y="5522691"/>
            <a:ext cx="1546834" cy="276999"/>
          </a:xfrm>
          <a:prstGeom prst="rect">
            <a:avLst/>
          </a:prstGeom>
        </p:spPr>
        <p:txBody>
          <a:bodyPr wrap="none">
            <a:spAutoFit/>
          </a:bodyPr>
          <a:lstStyle/>
          <a:p>
            <a:r>
              <a:rPr lang="es-EC" sz="1200" dirty="0" smtClean="0">
                <a:effectLst/>
                <a:latin typeface="Times New Roman" panose="02020603050405020304" pitchFamily="18" charset="0"/>
                <a:ea typeface="Times New Roman" panose="02020603050405020304" pitchFamily="18" charset="0"/>
              </a:rPr>
              <a:t>(Dueñas </a:t>
            </a:r>
            <a:r>
              <a:rPr lang="es-EC" sz="1200" dirty="0" err="1" smtClean="0">
                <a:effectLst/>
                <a:latin typeface="Times New Roman" panose="02020603050405020304" pitchFamily="18" charset="0"/>
                <a:ea typeface="Times New Roman" panose="02020603050405020304" pitchFamily="18" charset="0"/>
              </a:rPr>
              <a:t>Ornay</a:t>
            </a:r>
            <a:r>
              <a:rPr lang="es-EC" sz="1200" dirty="0" smtClean="0">
                <a:effectLst/>
                <a:latin typeface="Times New Roman" panose="02020603050405020304" pitchFamily="18" charset="0"/>
                <a:ea typeface="Times New Roman" panose="02020603050405020304" pitchFamily="18" charset="0"/>
              </a:rPr>
              <a:t>, 2012)</a:t>
            </a:r>
            <a:endParaRPr lang="es-EC" sz="1200" dirty="0"/>
          </a:p>
        </p:txBody>
      </p:sp>
      <p:sp>
        <p:nvSpPr>
          <p:cNvPr id="12" name="Rectángulo 11"/>
          <p:cNvSpPr/>
          <p:nvPr/>
        </p:nvSpPr>
        <p:spPr>
          <a:xfrm>
            <a:off x="6202382" y="0"/>
            <a:ext cx="2232342" cy="523220"/>
          </a:xfrm>
          <a:prstGeom prst="rect">
            <a:avLst/>
          </a:prstGeom>
        </p:spPr>
        <p:txBody>
          <a:bodyPr wrap="none">
            <a:spAutoFit/>
          </a:bodyPr>
          <a:lstStyle/>
          <a:p>
            <a:r>
              <a:rPr lang="es-ES" sz="2800" b="1" dirty="0" smtClean="0">
                <a:solidFill>
                  <a:schemeClr val="bg1"/>
                </a:solidFill>
              </a:rPr>
              <a:t>Antecedentes</a:t>
            </a:r>
            <a:endParaRPr lang="es-ES" sz="2800" b="1" dirty="0">
              <a:solidFill>
                <a:schemeClr val="bg1"/>
              </a:solidFill>
            </a:endParaRPr>
          </a:p>
        </p:txBody>
      </p:sp>
      <p:sp>
        <p:nvSpPr>
          <p:cNvPr id="60" name="Rectángulo 59"/>
          <p:cNvSpPr/>
          <p:nvPr/>
        </p:nvSpPr>
        <p:spPr>
          <a:xfrm>
            <a:off x="0" y="5988111"/>
            <a:ext cx="12192000" cy="888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5" name="Imagen 8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81689" y="6141681"/>
            <a:ext cx="2346633" cy="606060"/>
          </a:xfrm>
          <a:prstGeom prst="rect">
            <a:avLst/>
          </a:prstGeom>
        </p:spPr>
      </p:pic>
      <p:pic>
        <p:nvPicPr>
          <p:cNvPr id="86" name="Imagen 8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87" name="Imagen 8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spTree>
    <p:extLst>
      <p:ext uri="{BB962C8B-B14F-4D97-AF65-F5344CB8AC3E}">
        <p14:creationId xmlns:p14="http://schemas.microsoft.com/office/powerpoint/2010/main" val="1646815072"/>
      </p:ext>
    </p:extLst>
  </p:cSld>
  <p:clrMapOvr>
    <a:masterClrMapping/>
  </p:clrMapOvr>
  <mc:AlternateContent xmlns:mc="http://schemas.openxmlformats.org/markup-compatibility/2006" xmlns:p14="http://schemas.microsoft.com/office/powerpoint/2010/main">
    <mc:Choice Requires="p14">
      <p:transition spd="slow" p14:dur="2000" advTm="80624"/>
    </mc:Choice>
    <mc:Fallback xmlns="">
      <p:transition spd="slow" advTm="80624"/>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9101" y="149252"/>
            <a:ext cx="5382627" cy="507831"/>
          </a:xfrm>
          <a:prstGeom prst="rect">
            <a:avLst/>
          </a:prstGeom>
        </p:spPr>
        <p:txBody>
          <a:bodyPr wrap="none">
            <a:spAutoFit/>
          </a:bodyPr>
          <a:lstStyle/>
          <a:p>
            <a:pPr algn="just">
              <a:lnSpc>
                <a:spcPct val="150000"/>
              </a:lnSpc>
              <a:spcAft>
                <a:spcPts val="0"/>
              </a:spcAft>
            </a:pPr>
            <a:r>
              <a:rPr lang="es-EC" b="1" dirty="0" smtClean="0">
                <a:effectLst/>
                <a:latin typeface="Arial" panose="020B0604020202020204" pitchFamily="34" charset="0"/>
                <a:ea typeface="Times New Roman" panose="02020603050405020304" pitchFamily="18" charset="0"/>
                <a:cs typeface="Arial" panose="020B0604020202020204" pitchFamily="34" charset="0"/>
              </a:rPr>
              <a:t>Publicación de la Información en </a:t>
            </a:r>
            <a:r>
              <a:rPr lang="es-EC" b="1" dirty="0" err="1" smtClean="0">
                <a:effectLst/>
                <a:latin typeface="Arial" panose="020B0604020202020204" pitchFamily="34" charset="0"/>
                <a:ea typeface="Times New Roman" panose="02020603050405020304" pitchFamily="18" charset="0"/>
                <a:cs typeface="Arial" panose="020B0604020202020204" pitchFamily="34" charset="0"/>
              </a:rPr>
              <a:t>ArcGis</a:t>
            </a:r>
            <a:r>
              <a:rPr lang="es-EC" b="1" dirty="0" smtClean="0">
                <a:effectLst/>
                <a:latin typeface="Arial" panose="020B0604020202020204" pitchFamily="34" charset="0"/>
                <a:ea typeface="Times New Roman" panose="02020603050405020304" pitchFamily="18" charset="0"/>
                <a:cs typeface="Arial" panose="020B0604020202020204" pitchFamily="34" charset="0"/>
              </a:rPr>
              <a:t> Online</a:t>
            </a:r>
            <a:endParaRPr lang="es-EC" sz="20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ctángulo 2"/>
          <p:cNvSpPr/>
          <p:nvPr/>
        </p:nvSpPr>
        <p:spPr>
          <a:xfrm>
            <a:off x="6758413" y="0"/>
            <a:ext cx="5433587" cy="584200"/>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smtClean="0">
                <a:solidFill>
                  <a:schemeClr val="bg1"/>
                </a:solidFill>
              </a:rPr>
              <a:t>	Metodología</a:t>
            </a:r>
          </a:p>
        </p:txBody>
      </p:sp>
      <p:sp>
        <p:nvSpPr>
          <p:cNvPr id="4" name="Forma libre 18" descr="Icono de diagrama de flujo"/>
          <p:cNvSpPr>
            <a:spLocks/>
          </p:cNvSpPr>
          <p:nvPr/>
        </p:nvSpPr>
        <p:spPr bwMode="auto">
          <a:xfrm>
            <a:off x="10524227" y="62454"/>
            <a:ext cx="699329" cy="459291"/>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6">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pic>
        <p:nvPicPr>
          <p:cNvPr id="5" name="Imagen 4" descr="C:\Users\company1\Documents\ESPE\tesis\ESCRITO\publicacion.jpg"/>
          <p:cNvPicPr/>
          <p:nvPr/>
        </p:nvPicPr>
        <p:blipFill rotWithShape="1">
          <a:blip r:embed="rId2">
            <a:extLst>
              <a:ext uri="{28A0092B-C50C-407E-A947-70E740481C1C}">
                <a14:useLocalDpi xmlns:a14="http://schemas.microsoft.com/office/drawing/2010/main" val="0"/>
              </a:ext>
            </a:extLst>
          </a:blip>
          <a:srcRect l="14506" t="14388" r="21868" b="27743"/>
          <a:stretch/>
        </p:blipFill>
        <p:spPr bwMode="auto">
          <a:xfrm>
            <a:off x="0" y="890982"/>
            <a:ext cx="12020204" cy="4754480"/>
          </a:xfrm>
          <a:prstGeom prst="rect">
            <a:avLst/>
          </a:prstGeom>
          <a:noFill/>
          <a:ln>
            <a:noFill/>
          </a:ln>
          <a:extLst>
            <a:ext uri="{53640926-AAD7-44D8-BBD7-CCE9431645EC}">
              <a14:shadowObscured xmlns:a14="http://schemas.microsoft.com/office/drawing/2010/main"/>
            </a:ext>
          </a:extLst>
        </p:spPr>
      </p:pic>
      <p:sp>
        <p:nvSpPr>
          <p:cNvPr id="6" name="Marcador de número de diapositiva 3">
            <a:extLst>
              <a:ext uri="{FF2B5EF4-FFF2-40B4-BE49-F238E27FC236}">
                <a16:creationId xmlns:a16="http://schemas.microsoft.com/office/drawing/2014/main" xmlns="" id="{CD976851-FE21-4646-98F0-F5FC65E04F9E}"/>
              </a:ext>
            </a:extLst>
          </p:cNvPr>
          <p:cNvSpPr txBox="1">
            <a:spLocks/>
          </p:cNvSpPr>
          <p:nvPr/>
        </p:nvSpPr>
        <p:spPr>
          <a:xfrm>
            <a:off x="9121120" y="6267873"/>
            <a:ext cx="2743200" cy="365125"/>
          </a:xfrm>
          <a:prstGeom prst="rect">
            <a:avLst/>
          </a:prstGeom>
        </p:spPr>
        <p:txBody>
          <a:bodyPr spcFirstLastPara="1" vert="horz" lIns="91440" tIns="45720" rIns="91440" bIns="45720" numCol="1" rtlCol="0">
            <a:prstTxWarp prst="textArchDown">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0FD50806-BABF-4915-9689-3B9956D1C75C}" type="slidenum">
              <a:rPr lang="es-ES" smtClean="0"/>
              <a:pPr/>
              <a:t>30</a:t>
            </a:fld>
            <a:endParaRPr lang="es-ES" dirty="0"/>
          </a:p>
        </p:txBody>
      </p:sp>
      <p:sp>
        <p:nvSpPr>
          <p:cNvPr id="7" name="Rectángulo 6"/>
          <p:cNvSpPr/>
          <p:nvPr/>
        </p:nvSpPr>
        <p:spPr>
          <a:xfrm>
            <a:off x="0" y="5856675"/>
            <a:ext cx="12192000" cy="1020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9670" y="6063699"/>
            <a:ext cx="2346633" cy="606060"/>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spTree>
    <p:extLst>
      <p:ext uri="{BB962C8B-B14F-4D97-AF65-F5344CB8AC3E}">
        <p14:creationId xmlns:p14="http://schemas.microsoft.com/office/powerpoint/2010/main" val="2024951455"/>
      </p:ext>
    </p:extLst>
  </p:cSld>
  <p:clrMapOvr>
    <a:masterClrMapping/>
  </p:clrMapOvr>
  <mc:AlternateContent xmlns:mc="http://schemas.openxmlformats.org/markup-compatibility/2006" xmlns:p14="http://schemas.microsoft.com/office/powerpoint/2010/main">
    <mc:Choice Requires="p14">
      <p:transition spd="slow" p14:dur="2000" advTm="16807"/>
    </mc:Choice>
    <mc:Fallback xmlns="">
      <p:transition spd="slow" advTm="16807"/>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57936" y="917134"/>
            <a:ext cx="8178165" cy="4072080"/>
          </a:xfrm>
          <a:prstGeom prst="rect">
            <a:avLst/>
          </a:prstGeom>
        </p:spPr>
      </p:pic>
      <p:sp>
        <p:nvSpPr>
          <p:cNvPr id="3" name="Rectángulo 2"/>
          <p:cNvSpPr/>
          <p:nvPr/>
        </p:nvSpPr>
        <p:spPr>
          <a:xfrm>
            <a:off x="6758413" y="0"/>
            <a:ext cx="5433587" cy="584200"/>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smtClean="0">
                <a:solidFill>
                  <a:schemeClr val="bg1"/>
                </a:solidFill>
              </a:rPr>
              <a:t>	Metodología</a:t>
            </a:r>
          </a:p>
        </p:txBody>
      </p:sp>
      <p:sp>
        <p:nvSpPr>
          <p:cNvPr id="4" name="Forma libre 18" descr="Icono de diagrama de flujo"/>
          <p:cNvSpPr>
            <a:spLocks/>
          </p:cNvSpPr>
          <p:nvPr/>
        </p:nvSpPr>
        <p:spPr bwMode="auto">
          <a:xfrm>
            <a:off x="10524227" y="62454"/>
            <a:ext cx="699329" cy="459291"/>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6">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5" name="Marcador de número de diapositiva 3">
            <a:extLst>
              <a:ext uri="{FF2B5EF4-FFF2-40B4-BE49-F238E27FC236}">
                <a16:creationId xmlns:a16="http://schemas.microsoft.com/office/drawing/2014/main" xmlns="" id="{CD976851-FE21-4646-98F0-F5FC65E04F9E}"/>
              </a:ext>
            </a:extLst>
          </p:cNvPr>
          <p:cNvSpPr txBox="1">
            <a:spLocks/>
          </p:cNvSpPr>
          <p:nvPr/>
        </p:nvSpPr>
        <p:spPr>
          <a:xfrm>
            <a:off x="9121120" y="6267873"/>
            <a:ext cx="2743200" cy="365125"/>
          </a:xfrm>
          <a:prstGeom prst="rect">
            <a:avLst/>
          </a:prstGeom>
        </p:spPr>
        <p:txBody>
          <a:bodyPr spcFirstLastPara="1" vert="horz" lIns="91440" tIns="45720" rIns="91440" bIns="45720" numCol="1" rtlCol="0">
            <a:prstTxWarp prst="textArchDown">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0FD50806-BABF-4915-9689-3B9956D1C75C}" type="slidenum">
              <a:rPr lang="es-ES" smtClean="0"/>
              <a:pPr/>
              <a:t>31</a:t>
            </a:fld>
            <a:endParaRPr lang="es-ES" dirty="0"/>
          </a:p>
        </p:txBody>
      </p:sp>
      <p:sp>
        <p:nvSpPr>
          <p:cNvPr id="6" name="Rectángulo 5"/>
          <p:cNvSpPr/>
          <p:nvPr/>
        </p:nvSpPr>
        <p:spPr>
          <a:xfrm>
            <a:off x="0" y="5856675"/>
            <a:ext cx="12192000" cy="1020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9670" y="6063699"/>
            <a:ext cx="2346633" cy="606060"/>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sp>
        <p:nvSpPr>
          <p:cNvPr id="10" name="Rectángulo 9"/>
          <p:cNvSpPr/>
          <p:nvPr/>
        </p:nvSpPr>
        <p:spPr>
          <a:xfrm>
            <a:off x="4842367" y="5094954"/>
            <a:ext cx="2185342" cy="369332"/>
          </a:xfrm>
          <a:prstGeom prst="rect">
            <a:avLst/>
          </a:prstGeom>
        </p:spPr>
        <p:txBody>
          <a:bodyPr wrap="none">
            <a:spAutoFit/>
          </a:bodyPr>
          <a:lstStyle/>
          <a:p>
            <a:r>
              <a:rPr lang="es-EC" dirty="0" smtClean="0"/>
              <a:t>https://arcg.is/vaO10</a:t>
            </a:r>
            <a:endParaRPr lang="es-EC" dirty="0"/>
          </a:p>
        </p:txBody>
      </p:sp>
    </p:spTree>
    <p:extLst>
      <p:ext uri="{BB962C8B-B14F-4D97-AF65-F5344CB8AC3E}">
        <p14:creationId xmlns:p14="http://schemas.microsoft.com/office/powerpoint/2010/main" val="1500954283"/>
      </p:ext>
    </p:extLst>
  </p:cSld>
  <p:clrMapOvr>
    <a:masterClrMapping/>
  </p:clrMapOvr>
  <mc:AlternateContent xmlns:mc="http://schemas.openxmlformats.org/markup-compatibility/2006" xmlns:p14="http://schemas.microsoft.com/office/powerpoint/2010/main">
    <mc:Choice Requires="p14">
      <p:transition spd="slow" p14:dur="2000" advTm="911"/>
    </mc:Choice>
    <mc:Fallback xmlns="">
      <p:transition spd="slow" advTm="911"/>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8786" y="199128"/>
            <a:ext cx="2569934" cy="507831"/>
          </a:xfrm>
          <a:prstGeom prst="rect">
            <a:avLst/>
          </a:prstGeom>
        </p:spPr>
        <p:txBody>
          <a:bodyPr wrap="none">
            <a:spAutoFit/>
          </a:bodyPr>
          <a:lstStyle/>
          <a:p>
            <a:pPr algn="just">
              <a:lnSpc>
                <a:spcPct val="150000"/>
              </a:lnSpc>
              <a:spcAft>
                <a:spcPts val="0"/>
              </a:spcAft>
            </a:pPr>
            <a:r>
              <a:rPr lang="es-EC" b="1" dirty="0" smtClean="0">
                <a:effectLst/>
                <a:latin typeface="Arial" panose="020B0604020202020204" pitchFamily="34" charset="0"/>
                <a:ea typeface="Times New Roman" panose="02020603050405020304" pitchFamily="18" charset="0"/>
                <a:cs typeface="Arial" panose="020B0604020202020204" pitchFamily="34" charset="0"/>
              </a:rPr>
              <a:t>Selección del distrito </a:t>
            </a:r>
            <a:endParaRPr lang="es-EC" sz="20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ctángulo 2"/>
          <p:cNvSpPr/>
          <p:nvPr/>
        </p:nvSpPr>
        <p:spPr>
          <a:xfrm>
            <a:off x="6758413" y="0"/>
            <a:ext cx="5433587" cy="584200"/>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smtClean="0">
                <a:solidFill>
                  <a:schemeClr val="bg1"/>
                </a:solidFill>
              </a:rPr>
              <a:t>	Metodología</a:t>
            </a:r>
          </a:p>
        </p:txBody>
      </p:sp>
      <p:sp>
        <p:nvSpPr>
          <p:cNvPr id="4" name="Forma libre 18" descr="Icono de diagrama de flujo"/>
          <p:cNvSpPr>
            <a:spLocks/>
          </p:cNvSpPr>
          <p:nvPr/>
        </p:nvSpPr>
        <p:spPr bwMode="auto">
          <a:xfrm>
            <a:off x="10524227" y="62454"/>
            <a:ext cx="699329" cy="459291"/>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6">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5" name="Marcador de número de diapositiva 3">
            <a:extLst>
              <a:ext uri="{FF2B5EF4-FFF2-40B4-BE49-F238E27FC236}">
                <a16:creationId xmlns:a16="http://schemas.microsoft.com/office/drawing/2014/main" xmlns="" id="{CD976851-FE21-4646-98F0-F5FC65E04F9E}"/>
              </a:ext>
            </a:extLst>
          </p:cNvPr>
          <p:cNvSpPr txBox="1">
            <a:spLocks/>
          </p:cNvSpPr>
          <p:nvPr/>
        </p:nvSpPr>
        <p:spPr>
          <a:xfrm>
            <a:off x="9121120" y="6267873"/>
            <a:ext cx="2743200" cy="365125"/>
          </a:xfrm>
          <a:prstGeom prst="rect">
            <a:avLst/>
          </a:prstGeom>
        </p:spPr>
        <p:txBody>
          <a:bodyPr spcFirstLastPara="1" vert="horz" lIns="91440" tIns="45720" rIns="91440" bIns="45720" numCol="1" rtlCol="0">
            <a:prstTxWarp prst="textArchDown">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0FD50806-BABF-4915-9689-3B9956D1C75C}" type="slidenum">
              <a:rPr lang="es-ES" smtClean="0"/>
              <a:pPr/>
              <a:t>32</a:t>
            </a:fld>
            <a:endParaRPr lang="es-ES" dirty="0"/>
          </a:p>
        </p:txBody>
      </p:sp>
      <p:sp>
        <p:nvSpPr>
          <p:cNvPr id="6" name="Rectángulo 5"/>
          <p:cNvSpPr/>
          <p:nvPr/>
        </p:nvSpPr>
        <p:spPr>
          <a:xfrm>
            <a:off x="0" y="5856675"/>
            <a:ext cx="12192000" cy="1020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9670" y="6063699"/>
            <a:ext cx="2346633" cy="606060"/>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pic>
        <p:nvPicPr>
          <p:cNvPr id="10" name="Imagen 9" descr="C:\Users\company1\Documents\ESPE\tesis\ESCRITO\seleccion del area.jpg"/>
          <p:cNvPicPr/>
          <p:nvPr/>
        </p:nvPicPr>
        <p:blipFill rotWithShape="1">
          <a:blip r:embed="rId5">
            <a:extLst>
              <a:ext uri="{28A0092B-C50C-407E-A947-70E740481C1C}">
                <a14:useLocalDpi xmlns:a14="http://schemas.microsoft.com/office/drawing/2010/main" val="0"/>
              </a:ext>
            </a:extLst>
          </a:blip>
          <a:srcRect l="14283" r="43519" b="53225"/>
          <a:stretch/>
        </p:blipFill>
        <p:spPr bwMode="auto">
          <a:xfrm>
            <a:off x="338786" y="1078922"/>
            <a:ext cx="5430781" cy="3808962"/>
          </a:xfrm>
          <a:prstGeom prst="rect">
            <a:avLst/>
          </a:prstGeom>
          <a:noFill/>
          <a:ln>
            <a:noFill/>
          </a:ln>
          <a:extLst>
            <a:ext uri="{53640926-AAD7-44D8-BBD7-CCE9431645EC}">
              <a14:shadowObscured xmlns:a14="http://schemas.microsoft.com/office/drawing/2010/main"/>
            </a:ext>
          </a:extLst>
        </p:spPr>
      </p:pic>
      <p:pic>
        <p:nvPicPr>
          <p:cNvPr id="11" name="Imagen 10" descr="C:\Users\company1\Documents\ESPE\tesis\ESCRITO\seleccion del area.jpg"/>
          <p:cNvPicPr/>
          <p:nvPr/>
        </p:nvPicPr>
        <p:blipFill rotWithShape="1">
          <a:blip r:embed="rId5">
            <a:extLst>
              <a:ext uri="{28A0092B-C50C-407E-A947-70E740481C1C}">
                <a14:useLocalDpi xmlns:a14="http://schemas.microsoft.com/office/drawing/2010/main" val="0"/>
              </a:ext>
            </a:extLst>
          </a:blip>
          <a:srcRect l="14283" t="45984" r="43519" b="13144"/>
          <a:stretch/>
        </p:blipFill>
        <p:spPr bwMode="auto">
          <a:xfrm>
            <a:off x="6322986" y="1465401"/>
            <a:ext cx="5641738" cy="3422483"/>
          </a:xfrm>
          <a:prstGeom prst="rect">
            <a:avLst/>
          </a:prstGeom>
          <a:noFill/>
          <a:ln>
            <a:noFill/>
          </a:ln>
          <a:extLst>
            <a:ext uri="{53640926-AAD7-44D8-BBD7-CCE9431645EC}">
              <a14:shadowObscured xmlns:a14="http://schemas.microsoft.com/office/drawing/2010/main"/>
            </a:ext>
          </a:extLst>
        </p:spPr>
      </p:pic>
      <p:sp>
        <p:nvSpPr>
          <p:cNvPr id="14" name="Elipse 13"/>
          <p:cNvSpPr/>
          <p:nvPr/>
        </p:nvSpPr>
        <p:spPr>
          <a:xfrm>
            <a:off x="3569426" y="4914900"/>
            <a:ext cx="166551" cy="14369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100" dirty="0" smtClean="0"/>
              <a:t>A</a:t>
            </a:r>
            <a:endParaRPr lang="es-EC" sz="1100" dirty="0"/>
          </a:p>
        </p:txBody>
      </p:sp>
      <p:sp>
        <p:nvSpPr>
          <p:cNvPr id="15" name="Elipse 14"/>
          <p:cNvSpPr/>
          <p:nvPr/>
        </p:nvSpPr>
        <p:spPr>
          <a:xfrm>
            <a:off x="9634946" y="1255096"/>
            <a:ext cx="166551" cy="14369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100" dirty="0" smtClean="0"/>
              <a:t>A</a:t>
            </a:r>
            <a:endParaRPr lang="es-EC" sz="1100" dirty="0"/>
          </a:p>
        </p:txBody>
      </p:sp>
    </p:spTree>
    <p:extLst>
      <p:ext uri="{BB962C8B-B14F-4D97-AF65-F5344CB8AC3E}">
        <p14:creationId xmlns:p14="http://schemas.microsoft.com/office/powerpoint/2010/main" val="2158658747"/>
      </p:ext>
    </p:extLst>
  </p:cSld>
  <p:clrMapOvr>
    <a:masterClrMapping/>
  </p:clrMapOvr>
  <mc:AlternateContent xmlns:mc="http://schemas.openxmlformats.org/markup-compatibility/2006" xmlns:p14="http://schemas.microsoft.com/office/powerpoint/2010/main">
    <mc:Choice Requires="p14">
      <p:transition spd="slow" p14:dur="2000" advTm="38596"/>
    </mc:Choice>
    <mc:Fallback xmlns="">
      <p:transition spd="slow" advTm="38596"/>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8275" y="111845"/>
            <a:ext cx="4326890" cy="507831"/>
          </a:xfrm>
          <a:prstGeom prst="rect">
            <a:avLst/>
          </a:prstGeom>
        </p:spPr>
        <p:txBody>
          <a:bodyPr wrap="none">
            <a:spAutoFit/>
          </a:bodyPr>
          <a:lstStyle/>
          <a:p>
            <a:pPr algn="just">
              <a:lnSpc>
                <a:spcPct val="150000"/>
              </a:lnSpc>
              <a:spcAft>
                <a:spcPts val="0"/>
              </a:spcAft>
            </a:pPr>
            <a:r>
              <a:rPr lang="es-EC" b="1" dirty="0" smtClean="0">
                <a:effectLst/>
                <a:latin typeface="Arial" panose="020B0604020202020204" pitchFamily="34" charset="0"/>
                <a:ea typeface="Times New Roman" panose="02020603050405020304" pitchFamily="18" charset="0"/>
                <a:cs typeface="Arial" panose="020B0604020202020204" pitchFamily="34" charset="0"/>
              </a:rPr>
              <a:t>Validación de la información obtenida</a:t>
            </a:r>
            <a:endParaRPr lang="es-EC" sz="20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ctángulo 2"/>
          <p:cNvSpPr/>
          <p:nvPr/>
        </p:nvSpPr>
        <p:spPr>
          <a:xfrm>
            <a:off x="6758413" y="0"/>
            <a:ext cx="5433587" cy="584200"/>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smtClean="0">
                <a:solidFill>
                  <a:schemeClr val="bg1"/>
                </a:solidFill>
              </a:rPr>
              <a:t>	Metodología</a:t>
            </a:r>
          </a:p>
        </p:txBody>
      </p:sp>
      <p:sp>
        <p:nvSpPr>
          <p:cNvPr id="4" name="Forma libre 18" descr="Icono de diagrama de flujo"/>
          <p:cNvSpPr>
            <a:spLocks/>
          </p:cNvSpPr>
          <p:nvPr/>
        </p:nvSpPr>
        <p:spPr bwMode="auto">
          <a:xfrm>
            <a:off x="10524227" y="62454"/>
            <a:ext cx="699329" cy="459291"/>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6">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pic>
        <p:nvPicPr>
          <p:cNvPr id="5" name="Imagen 4" descr="C:\Users\company1\Documents\ESPE\tesis\ESCRITO\validacion_1.jpg"/>
          <p:cNvPicPr/>
          <p:nvPr/>
        </p:nvPicPr>
        <p:blipFill>
          <a:blip r:embed="rId2">
            <a:extLst>
              <a:ext uri="{28A0092B-C50C-407E-A947-70E740481C1C}">
                <a14:useLocalDpi xmlns:a14="http://schemas.microsoft.com/office/drawing/2010/main" val="0"/>
              </a:ext>
            </a:extLst>
          </a:blip>
          <a:srcRect/>
          <a:stretch>
            <a:fillRect/>
          </a:stretch>
        </p:blipFill>
        <p:spPr bwMode="auto">
          <a:xfrm>
            <a:off x="5737156" y="791224"/>
            <a:ext cx="6287204" cy="4967520"/>
          </a:xfrm>
          <a:prstGeom prst="rect">
            <a:avLst/>
          </a:prstGeom>
          <a:noFill/>
          <a:ln>
            <a:noFill/>
          </a:ln>
        </p:spPr>
      </p:pic>
      <p:sp>
        <p:nvSpPr>
          <p:cNvPr id="6" name="Marcador de número de diapositiva 3">
            <a:extLst>
              <a:ext uri="{FF2B5EF4-FFF2-40B4-BE49-F238E27FC236}">
                <a16:creationId xmlns:a16="http://schemas.microsoft.com/office/drawing/2014/main" xmlns="" id="{CD976851-FE21-4646-98F0-F5FC65E04F9E}"/>
              </a:ext>
            </a:extLst>
          </p:cNvPr>
          <p:cNvSpPr txBox="1">
            <a:spLocks/>
          </p:cNvSpPr>
          <p:nvPr/>
        </p:nvSpPr>
        <p:spPr>
          <a:xfrm>
            <a:off x="9121120" y="6267873"/>
            <a:ext cx="2743200" cy="365125"/>
          </a:xfrm>
          <a:prstGeom prst="rect">
            <a:avLst/>
          </a:prstGeom>
        </p:spPr>
        <p:txBody>
          <a:bodyPr spcFirstLastPara="1" vert="horz" lIns="91440" tIns="45720" rIns="91440" bIns="45720" numCol="1" rtlCol="0">
            <a:prstTxWarp prst="textArchDown">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0FD50806-BABF-4915-9689-3B9956D1C75C}" type="slidenum">
              <a:rPr lang="es-ES" smtClean="0"/>
              <a:pPr/>
              <a:t>33</a:t>
            </a:fld>
            <a:endParaRPr lang="es-ES" dirty="0"/>
          </a:p>
        </p:txBody>
      </p:sp>
      <p:sp>
        <p:nvSpPr>
          <p:cNvPr id="7" name="Rectángulo 6"/>
          <p:cNvSpPr/>
          <p:nvPr/>
        </p:nvSpPr>
        <p:spPr>
          <a:xfrm>
            <a:off x="0" y="5856675"/>
            <a:ext cx="12192000" cy="1020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9670" y="6063699"/>
            <a:ext cx="2346633" cy="606060"/>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graphicFrame>
        <p:nvGraphicFramePr>
          <p:cNvPr id="11" name="Diagrama 10"/>
          <p:cNvGraphicFramePr/>
          <p:nvPr>
            <p:extLst>
              <p:ext uri="{D42A27DB-BD31-4B8C-83A1-F6EECF244321}">
                <p14:modId xmlns:p14="http://schemas.microsoft.com/office/powerpoint/2010/main" val="480020010"/>
              </p:ext>
            </p:extLst>
          </p:nvPr>
        </p:nvGraphicFramePr>
        <p:xfrm>
          <a:off x="182065" y="759236"/>
          <a:ext cx="4718505" cy="50299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254426880"/>
      </p:ext>
    </p:extLst>
  </p:cSld>
  <p:clrMapOvr>
    <a:masterClrMapping/>
  </p:clrMapOvr>
  <mc:AlternateContent xmlns:mc="http://schemas.openxmlformats.org/markup-compatibility/2006" xmlns:p14="http://schemas.microsoft.com/office/powerpoint/2010/main">
    <mc:Choice Requires="p14">
      <p:transition spd="slow" p14:dur="2000" advTm="59870"/>
    </mc:Choice>
    <mc:Fallback xmlns="">
      <p:transition spd="slow" advTm="5987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758413" y="0"/>
            <a:ext cx="5433587" cy="584200"/>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smtClean="0">
                <a:solidFill>
                  <a:schemeClr val="bg1"/>
                </a:solidFill>
              </a:rPr>
              <a:t>	Metodología</a:t>
            </a:r>
          </a:p>
        </p:txBody>
      </p:sp>
      <p:sp>
        <p:nvSpPr>
          <p:cNvPr id="3" name="Forma libre 18" descr="Icono de diagrama de flujo"/>
          <p:cNvSpPr>
            <a:spLocks/>
          </p:cNvSpPr>
          <p:nvPr/>
        </p:nvSpPr>
        <p:spPr bwMode="auto">
          <a:xfrm>
            <a:off x="10524227" y="62454"/>
            <a:ext cx="699329" cy="459291"/>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6">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4" name="Marcador de número de diapositiva 3">
            <a:extLst>
              <a:ext uri="{FF2B5EF4-FFF2-40B4-BE49-F238E27FC236}">
                <a16:creationId xmlns:a16="http://schemas.microsoft.com/office/drawing/2014/main" xmlns="" id="{CD976851-FE21-4646-98F0-F5FC65E04F9E}"/>
              </a:ext>
            </a:extLst>
          </p:cNvPr>
          <p:cNvSpPr txBox="1">
            <a:spLocks/>
          </p:cNvSpPr>
          <p:nvPr/>
        </p:nvSpPr>
        <p:spPr>
          <a:xfrm>
            <a:off x="9121120" y="6267873"/>
            <a:ext cx="2743200" cy="365125"/>
          </a:xfrm>
          <a:prstGeom prst="rect">
            <a:avLst/>
          </a:prstGeom>
        </p:spPr>
        <p:txBody>
          <a:bodyPr spcFirstLastPara="1" vert="horz" lIns="91440" tIns="45720" rIns="91440" bIns="45720" numCol="1" rtlCol="0">
            <a:prstTxWarp prst="textArchDown">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0FD50806-BABF-4915-9689-3B9956D1C75C}" type="slidenum">
              <a:rPr lang="es-ES" smtClean="0"/>
              <a:pPr/>
              <a:t>34</a:t>
            </a:fld>
            <a:endParaRPr lang="es-ES" dirty="0"/>
          </a:p>
        </p:txBody>
      </p:sp>
      <p:sp>
        <p:nvSpPr>
          <p:cNvPr id="5" name="Rectángulo 4"/>
          <p:cNvSpPr/>
          <p:nvPr/>
        </p:nvSpPr>
        <p:spPr>
          <a:xfrm>
            <a:off x="0" y="5856675"/>
            <a:ext cx="12192000" cy="1020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9670" y="6063699"/>
            <a:ext cx="2346633" cy="60606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pic>
        <p:nvPicPr>
          <p:cNvPr id="9" name="Imagen 8" descr="C:\Users\company1\Documents\ESPE\tesis\ESCRITO\validacion_2.jpg"/>
          <p:cNvPicPr/>
          <p:nvPr/>
        </p:nvPicPr>
        <p:blipFill>
          <a:blip r:embed="rId5">
            <a:extLst>
              <a:ext uri="{28A0092B-C50C-407E-A947-70E740481C1C}">
                <a14:useLocalDpi xmlns:a14="http://schemas.microsoft.com/office/drawing/2010/main" val="0"/>
              </a:ext>
            </a:extLst>
          </a:blip>
          <a:srcRect/>
          <a:stretch>
            <a:fillRect/>
          </a:stretch>
        </p:blipFill>
        <p:spPr bwMode="auto">
          <a:xfrm>
            <a:off x="5149670" y="932943"/>
            <a:ext cx="6714650" cy="4446777"/>
          </a:xfrm>
          <a:prstGeom prst="rect">
            <a:avLst/>
          </a:prstGeom>
          <a:noFill/>
          <a:ln>
            <a:noFill/>
          </a:ln>
        </p:spPr>
      </p:pic>
      <p:graphicFrame>
        <p:nvGraphicFramePr>
          <p:cNvPr id="10" name="Diagrama 9"/>
          <p:cNvGraphicFramePr/>
          <p:nvPr>
            <p:extLst>
              <p:ext uri="{D42A27DB-BD31-4B8C-83A1-F6EECF244321}">
                <p14:modId xmlns:p14="http://schemas.microsoft.com/office/powerpoint/2010/main" val="3630100364"/>
              </p:ext>
            </p:extLst>
          </p:nvPr>
        </p:nvGraphicFramePr>
        <p:xfrm>
          <a:off x="182065" y="759236"/>
          <a:ext cx="4718505" cy="50299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Rectángulo 10"/>
          <p:cNvSpPr/>
          <p:nvPr/>
        </p:nvSpPr>
        <p:spPr>
          <a:xfrm>
            <a:off x="168275" y="111845"/>
            <a:ext cx="4326890" cy="507831"/>
          </a:xfrm>
          <a:prstGeom prst="rect">
            <a:avLst/>
          </a:prstGeom>
        </p:spPr>
        <p:txBody>
          <a:bodyPr wrap="none">
            <a:spAutoFit/>
          </a:bodyPr>
          <a:lstStyle/>
          <a:p>
            <a:pPr algn="just">
              <a:lnSpc>
                <a:spcPct val="150000"/>
              </a:lnSpc>
              <a:spcAft>
                <a:spcPts val="0"/>
              </a:spcAft>
            </a:pPr>
            <a:r>
              <a:rPr lang="es-EC" b="1" dirty="0" smtClean="0">
                <a:effectLst/>
                <a:latin typeface="Arial" panose="020B0604020202020204" pitchFamily="34" charset="0"/>
                <a:ea typeface="Times New Roman" panose="02020603050405020304" pitchFamily="18" charset="0"/>
                <a:cs typeface="Arial" panose="020B0604020202020204" pitchFamily="34" charset="0"/>
              </a:rPr>
              <a:t>Validación de la información obtenida</a:t>
            </a:r>
            <a:endParaRPr lang="es-EC" sz="20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9216592"/>
      </p:ext>
    </p:extLst>
  </p:cSld>
  <p:clrMapOvr>
    <a:masterClrMapping/>
  </p:clrMapOvr>
  <mc:AlternateContent xmlns:mc="http://schemas.openxmlformats.org/markup-compatibility/2006" xmlns:p14="http://schemas.microsoft.com/office/powerpoint/2010/main">
    <mc:Choice Requires="p14">
      <p:transition spd="slow" p14:dur="2000" advTm="31534"/>
    </mc:Choice>
    <mc:Fallback xmlns="">
      <p:transition spd="slow" advTm="31534"/>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84388" y="728769"/>
            <a:ext cx="11423223" cy="4435793"/>
          </a:xfrm>
          <a:prstGeom prst="rect">
            <a:avLst/>
          </a:prstGeom>
        </p:spPr>
      </p:pic>
      <p:sp>
        <p:nvSpPr>
          <p:cNvPr id="4" name="Rectángulo 3"/>
          <p:cNvSpPr/>
          <p:nvPr/>
        </p:nvSpPr>
        <p:spPr>
          <a:xfrm>
            <a:off x="6758413" y="0"/>
            <a:ext cx="5433587" cy="584200"/>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smtClean="0">
                <a:solidFill>
                  <a:schemeClr val="bg1"/>
                </a:solidFill>
              </a:rPr>
              <a:t>	Metodología</a:t>
            </a:r>
          </a:p>
        </p:txBody>
      </p:sp>
      <p:sp>
        <p:nvSpPr>
          <p:cNvPr id="5" name="Forma libre 18" descr="Icono de diagrama de flujo"/>
          <p:cNvSpPr>
            <a:spLocks/>
          </p:cNvSpPr>
          <p:nvPr/>
        </p:nvSpPr>
        <p:spPr bwMode="auto">
          <a:xfrm>
            <a:off x="10524227" y="62454"/>
            <a:ext cx="699329" cy="459291"/>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6">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6" name="Marcador de número de diapositiva 3">
            <a:extLst>
              <a:ext uri="{FF2B5EF4-FFF2-40B4-BE49-F238E27FC236}">
                <a16:creationId xmlns:a16="http://schemas.microsoft.com/office/drawing/2014/main" xmlns="" id="{CD976851-FE21-4646-98F0-F5FC65E04F9E}"/>
              </a:ext>
            </a:extLst>
          </p:cNvPr>
          <p:cNvSpPr txBox="1">
            <a:spLocks/>
          </p:cNvSpPr>
          <p:nvPr/>
        </p:nvSpPr>
        <p:spPr>
          <a:xfrm>
            <a:off x="9121120" y="6267873"/>
            <a:ext cx="2743200" cy="365125"/>
          </a:xfrm>
          <a:prstGeom prst="rect">
            <a:avLst/>
          </a:prstGeom>
        </p:spPr>
        <p:txBody>
          <a:bodyPr spcFirstLastPara="1" vert="horz" lIns="91440" tIns="45720" rIns="91440" bIns="45720" numCol="1" rtlCol="0">
            <a:prstTxWarp prst="textArchDown">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0FD50806-BABF-4915-9689-3B9956D1C75C}" type="slidenum">
              <a:rPr lang="es-ES" smtClean="0"/>
              <a:pPr/>
              <a:t>35</a:t>
            </a:fld>
            <a:endParaRPr lang="es-ES" dirty="0"/>
          </a:p>
        </p:txBody>
      </p:sp>
      <p:sp>
        <p:nvSpPr>
          <p:cNvPr id="7" name="Rectángulo 6"/>
          <p:cNvSpPr/>
          <p:nvPr/>
        </p:nvSpPr>
        <p:spPr>
          <a:xfrm>
            <a:off x="0" y="5856675"/>
            <a:ext cx="12192000" cy="1020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9670" y="6063699"/>
            <a:ext cx="2346633" cy="606060"/>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sp>
        <p:nvSpPr>
          <p:cNvPr id="11" name="Rectángulo 10"/>
          <p:cNvSpPr/>
          <p:nvPr/>
        </p:nvSpPr>
        <p:spPr>
          <a:xfrm>
            <a:off x="3587076" y="5280319"/>
            <a:ext cx="5471819" cy="369332"/>
          </a:xfrm>
          <a:prstGeom prst="rect">
            <a:avLst/>
          </a:prstGeom>
        </p:spPr>
        <p:txBody>
          <a:bodyPr wrap="none">
            <a:spAutoFit/>
          </a:bodyPr>
          <a:lstStyle/>
          <a:p>
            <a:r>
              <a:rPr lang="es-EC" dirty="0" smtClean="0"/>
              <a:t>Calle Guayaquil &amp; Calle José </a:t>
            </a:r>
            <a:r>
              <a:rPr lang="es-EC" dirty="0" err="1" smtClean="0"/>
              <a:t>Mejia</a:t>
            </a:r>
            <a:r>
              <a:rPr lang="es-EC" dirty="0" smtClean="0"/>
              <a:t> </a:t>
            </a:r>
            <a:r>
              <a:rPr lang="es-EC" dirty="0" err="1" smtClean="0"/>
              <a:t>Lequerica</a:t>
            </a:r>
            <a:r>
              <a:rPr lang="es-EC" dirty="0" smtClean="0"/>
              <a:t>, Quito, ECU</a:t>
            </a:r>
            <a:endParaRPr lang="es-EC" dirty="0"/>
          </a:p>
        </p:txBody>
      </p:sp>
    </p:spTree>
    <p:extLst>
      <p:ext uri="{BB962C8B-B14F-4D97-AF65-F5344CB8AC3E}">
        <p14:creationId xmlns:p14="http://schemas.microsoft.com/office/powerpoint/2010/main" val="38985125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46165" y="0"/>
            <a:ext cx="6845835" cy="584200"/>
          </a:xfrm>
          <a:prstGeom prst="rect">
            <a:avLst/>
          </a:prstGeom>
          <a:solidFill>
            <a:srgbClr val="E28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Rectángulo 2"/>
          <p:cNvSpPr/>
          <p:nvPr/>
        </p:nvSpPr>
        <p:spPr>
          <a:xfrm>
            <a:off x="6202382" y="0"/>
            <a:ext cx="1812547" cy="523220"/>
          </a:xfrm>
          <a:prstGeom prst="rect">
            <a:avLst/>
          </a:prstGeom>
        </p:spPr>
        <p:txBody>
          <a:bodyPr wrap="none">
            <a:spAutoFit/>
          </a:bodyPr>
          <a:lstStyle/>
          <a:p>
            <a:r>
              <a:rPr lang="es-ES" sz="2800" b="1" dirty="0" smtClean="0">
                <a:solidFill>
                  <a:schemeClr val="bg1"/>
                </a:solidFill>
              </a:rPr>
              <a:t>Resultados</a:t>
            </a:r>
            <a:endParaRPr lang="es-ES" sz="2800" b="1" dirty="0">
              <a:solidFill>
                <a:schemeClr val="bg1"/>
              </a:solidFill>
            </a:endParaRPr>
          </a:p>
        </p:txBody>
      </p:sp>
      <p:grpSp>
        <p:nvGrpSpPr>
          <p:cNvPr id="4" name="Grupo 54" descr="Icono de gráfico"/>
          <p:cNvGrpSpPr/>
          <p:nvPr/>
        </p:nvGrpSpPr>
        <p:grpSpPr>
          <a:xfrm>
            <a:off x="10668145" y="79327"/>
            <a:ext cx="444347" cy="443893"/>
            <a:chOff x="1490663" y="846138"/>
            <a:chExt cx="381000" cy="323850"/>
          </a:xfrm>
          <a:solidFill>
            <a:schemeClr val="accent5">
              <a:lumMod val="50000"/>
            </a:schemeClr>
          </a:solidFill>
        </p:grpSpPr>
        <p:sp>
          <p:nvSpPr>
            <p:cNvPr id="5" name="Forma libre 23"/>
            <p:cNvSpPr>
              <a:spLocks/>
            </p:cNvSpPr>
            <p:nvPr/>
          </p:nvSpPr>
          <p:spPr bwMode="auto">
            <a:xfrm>
              <a:off x="1490663" y="942975"/>
              <a:ext cx="381000" cy="227013"/>
            </a:xfrm>
            <a:custGeom>
              <a:avLst/>
              <a:gdLst/>
              <a:ahLst/>
              <a:cxnLst>
                <a:cxn ang="0">
                  <a:pos x="721" y="429"/>
                </a:cxn>
                <a:cxn ang="0">
                  <a:pos x="721" y="429"/>
                </a:cxn>
                <a:cxn ang="0">
                  <a:pos x="0" y="429"/>
                </a:cxn>
                <a:cxn ang="0">
                  <a:pos x="0" y="429"/>
                </a:cxn>
                <a:cxn ang="0">
                  <a:pos x="0" y="0"/>
                </a:cxn>
                <a:cxn ang="0">
                  <a:pos x="23" y="0"/>
                </a:cxn>
                <a:cxn ang="0">
                  <a:pos x="23" y="0"/>
                </a:cxn>
                <a:cxn ang="0">
                  <a:pos x="23" y="405"/>
                </a:cxn>
                <a:cxn ang="0">
                  <a:pos x="721" y="405"/>
                </a:cxn>
                <a:cxn ang="0">
                  <a:pos x="721" y="429"/>
                </a:cxn>
              </a:cxnLst>
              <a:rect l="0" t="0" r="r" b="b"/>
              <a:pathLst>
                <a:path w="721" h="429">
                  <a:moveTo>
                    <a:pt x="721" y="429"/>
                  </a:moveTo>
                  <a:lnTo>
                    <a:pt x="721" y="429"/>
                  </a:lnTo>
                  <a:lnTo>
                    <a:pt x="0" y="429"/>
                  </a:lnTo>
                  <a:lnTo>
                    <a:pt x="0" y="429"/>
                  </a:lnTo>
                  <a:lnTo>
                    <a:pt x="0" y="0"/>
                  </a:lnTo>
                  <a:lnTo>
                    <a:pt x="23" y="0"/>
                  </a:lnTo>
                  <a:lnTo>
                    <a:pt x="23" y="0"/>
                  </a:lnTo>
                  <a:lnTo>
                    <a:pt x="23" y="405"/>
                  </a:lnTo>
                  <a:lnTo>
                    <a:pt x="721" y="405"/>
                  </a:lnTo>
                  <a:lnTo>
                    <a:pt x="721" y="429"/>
                  </a:lnTo>
                  <a:close/>
                </a:path>
              </a:pathLst>
            </a:cu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6" name="Rectángulo 24"/>
            <p:cNvSpPr>
              <a:spLocks noChangeArrowheads="1"/>
            </p:cNvSpPr>
            <p:nvPr/>
          </p:nvSpPr>
          <p:spPr bwMode="auto">
            <a:xfrm>
              <a:off x="1524000" y="1055688"/>
              <a:ext cx="69850" cy="103188"/>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Autofit/>
            </a:bodyPr>
            <a:lstStyle/>
            <a:p>
              <a:pPr algn="ctr" rtl="0">
                <a:lnSpc>
                  <a:spcPct val="85000"/>
                </a:lnSpc>
                <a:spcBef>
                  <a:spcPct val="20000"/>
                </a:spcBef>
              </a:pPr>
              <a:endParaRPr lang="es-ES" sz="700" b="1"/>
            </a:p>
          </p:txBody>
        </p:sp>
        <p:sp>
          <p:nvSpPr>
            <p:cNvPr id="7" name="Rectángulo 25"/>
            <p:cNvSpPr>
              <a:spLocks noChangeArrowheads="1"/>
            </p:cNvSpPr>
            <p:nvPr/>
          </p:nvSpPr>
          <p:spPr bwMode="auto">
            <a:xfrm>
              <a:off x="1612900" y="987425"/>
              <a:ext cx="69850" cy="171450"/>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Autofit/>
            </a:bodyPr>
            <a:lstStyle/>
            <a:p>
              <a:pPr algn="ctr" rtl="0">
                <a:lnSpc>
                  <a:spcPct val="85000"/>
                </a:lnSpc>
                <a:spcBef>
                  <a:spcPct val="20000"/>
                </a:spcBef>
              </a:pPr>
              <a:endParaRPr lang="es-ES" sz="1400" b="1"/>
            </a:p>
          </p:txBody>
        </p:sp>
        <p:sp>
          <p:nvSpPr>
            <p:cNvPr id="8" name="Rectángulo 26"/>
            <p:cNvSpPr>
              <a:spLocks noChangeArrowheads="1"/>
            </p:cNvSpPr>
            <p:nvPr/>
          </p:nvSpPr>
          <p:spPr bwMode="auto">
            <a:xfrm>
              <a:off x="1701800" y="923925"/>
              <a:ext cx="69850" cy="234950"/>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9" name="Rectángulo 27"/>
            <p:cNvSpPr>
              <a:spLocks noChangeArrowheads="1"/>
            </p:cNvSpPr>
            <p:nvPr/>
          </p:nvSpPr>
          <p:spPr bwMode="auto">
            <a:xfrm>
              <a:off x="1790700" y="846138"/>
              <a:ext cx="69850" cy="312738"/>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grpSp>
      <p:sp>
        <p:nvSpPr>
          <p:cNvPr id="10" name="Rectángulo 9"/>
          <p:cNvSpPr/>
          <p:nvPr/>
        </p:nvSpPr>
        <p:spPr>
          <a:xfrm>
            <a:off x="-16739" y="455457"/>
            <a:ext cx="6096000" cy="923330"/>
          </a:xfrm>
          <a:prstGeom prst="rect">
            <a:avLst/>
          </a:prstGeom>
        </p:spPr>
        <p:txBody>
          <a:bodyPr>
            <a:spAutoFit/>
          </a:bodyPr>
          <a:lstStyle/>
          <a:p>
            <a:pPr>
              <a:lnSpc>
                <a:spcPct val="150000"/>
              </a:lnSpc>
              <a:spcAft>
                <a:spcPts val="0"/>
              </a:spcAft>
            </a:pPr>
            <a:r>
              <a:rPr lang="es-EC" b="1" i="1" dirty="0" smtClean="0">
                <a:effectLst/>
                <a:latin typeface="Arial" panose="020B0604020202020204" pitchFamily="34" charset="0"/>
                <a:ea typeface="Times New Roman" panose="02020603050405020304" pitchFamily="18" charset="0"/>
                <a:cs typeface="Arial" panose="020B0604020202020204" pitchFamily="34" charset="0"/>
              </a:rPr>
              <a:t>Matriz de Priorización de los Incidentes para el Servicio Integrado de Seguridad ECU 911</a:t>
            </a:r>
            <a:endParaRPr lang="es-EC" sz="2000" b="1" i="1"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11" name="Diagrama 10"/>
          <p:cNvGraphicFramePr/>
          <p:nvPr>
            <p:extLst>
              <p:ext uri="{D42A27DB-BD31-4B8C-83A1-F6EECF244321}">
                <p14:modId xmlns:p14="http://schemas.microsoft.com/office/powerpoint/2010/main" val="3183347851"/>
              </p:ext>
            </p:extLst>
          </p:nvPr>
        </p:nvGraphicFramePr>
        <p:xfrm>
          <a:off x="-155475" y="1433023"/>
          <a:ext cx="5501640" cy="4369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Imagen 11"/>
          <p:cNvPicPr>
            <a:picLocks noChangeAspect="1"/>
          </p:cNvPicPr>
          <p:nvPr/>
        </p:nvPicPr>
        <p:blipFill>
          <a:blip r:embed="rId7"/>
          <a:stretch>
            <a:fillRect/>
          </a:stretch>
        </p:blipFill>
        <p:spPr>
          <a:xfrm>
            <a:off x="5704413" y="662481"/>
            <a:ext cx="6342698" cy="5276515"/>
          </a:xfrm>
          <a:prstGeom prst="rect">
            <a:avLst/>
          </a:prstGeom>
        </p:spPr>
      </p:pic>
      <p:sp>
        <p:nvSpPr>
          <p:cNvPr id="13" name="Marcador de número de diapositiva 3">
            <a:extLst>
              <a:ext uri="{FF2B5EF4-FFF2-40B4-BE49-F238E27FC236}">
                <a16:creationId xmlns:a16="http://schemas.microsoft.com/office/drawing/2014/main" xmlns="" id="{CD976851-FE21-4646-98F0-F5FC65E04F9E}"/>
              </a:ext>
            </a:extLst>
          </p:cNvPr>
          <p:cNvSpPr txBox="1">
            <a:spLocks/>
          </p:cNvSpPr>
          <p:nvPr/>
        </p:nvSpPr>
        <p:spPr>
          <a:xfrm>
            <a:off x="9121120" y="6267873"/>
            <a:ext cx="2743200" cy="365125"/>
          </a:xfrm>
          <a:prstGeom prst="rect">
            <a:avLst/>
          </a:prstGeom>
        </p:spPr>
        <p:txBody>
          <a:bodyPr spcFirstLastPara="1" vert="horz" lIns="91440" tIns="45720" rIns="91440" bIns="45720" numCol="1" rtlCol="0">
            <a:prstTxWarp prst="textArchDown">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0FD50806-BABF-4915-9689-3B9956D1C75C}" type="slidenum">
              <a:rPr lang="es-ES" smtClean="0"/>
              <a:pPr/>
              <a:t>36</a:t>
            </a:fld>
            <a:endParaRPr lang="es-ES" dirty="0"/>
          </a:p>
        </p:txBody>
      </p:sp>
      <p:sp>
        <p:nvSpPr>
          <p:cNvPr id="14" name="Rectángulo 13"/>
          <p:cNvSpPr/>
          <p:nvPr/>
        </p:nvSpPr>
        <p:spPr>
          <a:xfrm>
            <a:off x="0" y="5856675"/>
            <a:ext cx="12192000" cy="1020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5" name="Imagen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49670" y="6063699"/>
            <a:ext cx="2346633" cy="606060"/>
          </a:xfrm>
          <a:prstGeom prst="rect">
            <a:avLst/>
          </a:prstGeom>
        </p:spPr>
      </p:pic>
      <p:pic>
        <p:nvPicPr>
          <p:cNvPr id="16" name="Imagen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17" name="Imagen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spTree>
    <p:extLst>
      <p:ext uri="{BB962C8B-B14F-4D97-AF65-F5344CB8AC3E}">
        <p14:creationId xmlns:p14="http://schemas.microsoft.com/office/powerpoint/2010/main" val="41665257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2585" y="0"/>
            <a:ext cx="5087085" cy="1338828"/>
          </a:xfrm>
          <a:prstGeom prst="rect">
            <a:avLst/>
          </a:prstGeom>
        </p:spPr>
        <p:txBody>
          <a:bodyPr wrap="square">
            <a:spAutoFit/>
          </a:bodyPr>
          <a:lstStyle/>
          <a:p>
            <a:pPr algn="just">
              <a:lnSpc>
                <a:spcPct val="150000"/>
              </a:lnSpc>
              <a:spcAft>
                <a:spcPts val="0"/>
              </a:spcAft>
            </a:pPr>
            <a:r>
              <a:rPr lang="es-EC" b="1" dirty="0" smtClean="0">
                <a:effectLst/>
                <a:latin typeface="Arial" panose="020B0604020202020204" pitchFamily="34" charset="0"/>
                <a:ea typeface="Times New Roman" panose="02020603050405020304" pitchFamily="18" charset="0"/>
                <a:cs typeface="Times New Roman" panose="02020603050405020304" pitchFamily="18" charset="0"/>
              </a:rPr>
              <a:t>Zonificación para el Servicio Integrado de Seguridad ECU 911 para el Distrito Metropolitano de Quito</a:t>
            </a:r>
            <a:endParaRPr lang="es-EC" sz="20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ctángulo 2"/>
          <p:cNvSpPr/>
          <p:nvPr/>
        </p:nvSpPr>
        <p:spPr>
          <a:xfrm>
            <a:off x="5346165" y="0"/>
            <a:ext cx="6845835" cy="584200"/>
          </a:xfrm>
          <a:prstGeom prst="rect">
            <a:avLst/>
          </a:prstGeom>
          <a:solidFill>
            <a:srgbClr val="E28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Rectángulo 3"/>
          <p:cNvSpPr/>
          <p:nvPr/>
        </p:nvSpPr>
        <p:spPr>
          <a:xfrm>
            <a:off x="6202382" y="0"/>
            <a:ext cx="1812547" cy="523220"/>
          </a:xfrm>
          <a:prstGeom prst="rect">
            <a:avLst/>
          </a:prstGeom>
        </p:spPr>
        <p:txBody>
          <a:bodyPr wrap="none">
            <a:spAutoFit/>
          </a:bodyPr>
          <a:lstStyle/>
          <a:p>
            <a:r>
              <a:rPr lang="es-ES" sz="2800" b="1" dirty="0" smtClean="0">
                <a:solidFill>
                  <a:schemeClr val="bg1"/>
                </a:solidFill>
              </a:rPr>
              <a:t>Resultados</a:t>
            </a:r>
            <a:endParaRPr lang="es-ES" sz="2800" b="1" dirty="0">
              <a:solidFill>
                <a:schemeClr val="bg1"/>
              </a:solidFill>
            </a:endParaRPr>
          </a:p>
        </p:txBody>
      </p:sp>
      <p:grpSp>
        <p:nvGrpSpPr>
          <p:cNvPr id="5" name="Grupo 54" descr="Icono de gráfico"/>
          <p:cNvGrpSpPr/>
          <p:nvPr/>
        </p:nvGrpSpPr>
        <p:grpSpPr>
          <a:xfrm>
            <a:off x="10668145" y="79327"/>
            <a:ext cx="444347" cy="443893"/>
            <a:chOff x="1490663" y="846138"/>
            <a:chExt cx="381000" cy="323850"/>
          </a:xfrm>
          <a:solidFill>
            <a:schemeClr val="accent5">
              <a:lumMod val="50000"/>
            </a:schemeClr>
          </a:solidFill>
        </p:grpSpPr>
        <p:sp>
          <p:nvSpPr>
            <p:cNvPr id="6" name="Forma libre 23"/>
            <p:cNvSpPr>
              <a:spLocks/>
            </p:cNvSpPr>
            <p:nvPr/>
          </p:nvSpPr>
          <p:spPr bwMode="auto">
            <a:xfrm>
              <a:off x="1490663" y="942975"/>
              <a:ext cx="381000" cy="227013"/>
            </a:xfrm>
            <a:custGeom>
              <a:avLst/>
              <a:gdLst/>
              <a:ahLst/>
              <a:cxnLst>
                <a:cxn ang="0">
                  <a:pos x="721" y="429"/>
                </a:cxn>
                <a:cxn ang="0">
                  <a:pos x="721" y="429"/>
                </a:cxn>
                <a:cxn ang="0">
                  <a:pos x="0" y="429"/>
                </a:cxn>
                <a:cxn ang="0">
                  <a:pos x="0" y="429"/>
                </a:cxn>
                <a:cxn ang="0">
                  <a:pos x="0" y="0"/>
                </a:cxn>
                <a:cxn ang="0">
                  <a:pos x="23" y="0"/>
                </a:cxn>
                <a:cxn ang="0">
                  <a:pos x="23" y="0"/>
                </a:cxn>
                <a:cxn ang="0">
                  <a:pos x="23" y="405"/>
                </a:cxn>
                <a:cxn ang="0">
                  <a:pos x="721" y="405"/>
                </a:cxn>
                <a:cxn ang="0">
                  <a:pos x="721" y="429"/>
                </a:cxn>
              </a:cxnLst>
              <a:rect l="0" t="0" r="r" b="b"/>
              <a:pathLst>
                <a:path w="721" h="429">
                  <a:moveTo>
                    <a:pt x="721" y="429"/>
                  </a:moveTo>
                  <a:lnTo>
                    <a:pt x="721" y="429"/>
                  </a:lnTo>
                  <a:lnTo>
                    <a:pt x="0" y="429"/>
                  </a:lnTo>
                  <a:lnTo>
                    <a:pt x="0" y="429"/>
                  </a:lnTo>
                  <a:lnTo>
                    <a:pt x="0" y="0"/>
                  </a:lnTo>
                  <a:lnTo>
                    <a:pt x="23" y="0"/>
                  </a:lnTo>
                  <a:lnTo>
                    <a:pt x="23" y="0"/>
                  </a:lnTo>
                  <a:lnTo>
                    <a:pt x="23" y="405"/>
                  </a:lnTo>
                  <a:lnTo>
                    <a:pt x="721" y="405"/>
                  </a:lnTo>
                  <a:lnTo>
                    <a:pt x="721" y="429"/>
                  </a:lnTo>
                  <a:close/>
                </a:path>
              </a:pathLst>
            </a:cu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7" name="Rectángulo 24"/>
            <p:cNvSpPr>
              <a:spLocks noChangeArrowheads="1"/>
            </p:cNvSpPr>
            <p:nvPr/>
          </p:nvSpPr>
          <p:spPr bwMode="auto">
            <a:xfrm>
              <a:off x="1524000" y="1055688"/>
              <a:ext cx="69850" cy="103188"/>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Autofit/>
            </a:bodyPr>
            <a:lstStyle/>
            <a:p>
              <a:pPr algn="ctr" rtl="0">
                <a:lnSpc>
                  <a:spcPct val="85000"/>
                </a:lnSpc>
                <a:spcBef>
                  <a:spcPct val="20000"/>
                </a:spcBef>
              </a:pPr>
              <a:endParaRPr lang="es-ES" sz="700" b="1"/>
            </a:p>
          </p:txBody>
        </p:sp>
        <p:sp>
          <p:nvSpPr>
            <p:cNvPr id="8" name="Rectángulo 25"/>
            <p:cNvSpPr>
              <a:spLocks noChangeArrowheads="1"/>
            </p:cNvSpPr>
            <p:nvPr/>
          </p:nvSpPr>
          <p:spPr bwMode="auto">
            <a:xfrm>
              <a:off x="1612900" y="987425"/>
              <a:ext cx="69850" cy="171450"/>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Autofit/>
            </a:bodyPr>
            <a:lstStyle/>
            <a:p>
              <a:pPr algn="ctr" rtl="0">
                <a:lnSpc>
                  <a:spcPct val="85000"/>
                </a:lnSpc>
                <a:spcBef>
                  <a:spcPct val="20000"/>
                </a:spcBef>
              </a:pPr>
              <a:endParaRPr lang="es-ES" sz="1400" b="1"/>
            </a:p>
          </p:txBody>
        </p:sp>
        <p:sp>
          <p:nvSpPr>
            <p:cNvPr id="9" name="Rectángulo 26"/>
            <p:cNvSpPr>
              <a:spLocks noChangeArrowheads="1"/>
            </p:cNvSpPr>
            <p:nvPr/>
          </p:nvSpPr>
          <p:spPr bwMode="auto">
            <a:xfrm>
              <a:off x="1701800" y="923925"/>
              <a:ext cx="69850" cy="234950"/>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10" name="Rectángulo 27"/>
            <p:cNvSpPr>
              <a:spLocks noChangeArrowheads="1"/>
            </p:cNvSpPr>
            <p:nvPr/>
          </p:nvSpPr>
          <p:spPr bwMode="auto">
            <a:xfrm>
              <a:off x="1790700" y="846138"/>
              <a:ext cx="69850" cy="312738"/>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grpSp>
      <p:graphicFrame>
        <p:nvGraphicFramePr>
          <p:cNvPr id="11" name="Tabla 10"/>
          <p:cNvGraphicFramePr>
            <a:graphicFrameLocks noGrp="1"/>
          </p:cNvGraphicFramePr>
          <p:nvPr>
            <p:extLst>
              <p:ext uri="{D42A27DB-BD31-4B8C-83A1-F6EECF244321}">
                <p14:modId xmlns:p14="http://schemas.microsoft.com/office/powerpoint/2010/main" val="865478704"/>
              </p:ext>
            </p:extLst>
          </p:nvPr>
        </p:nvGraphicFramePr>
        <p:xfrm>
          <a:off x="594360" y="1837214"/>
          <a:ext cx="3017520" cy="3131028"/>
        </p:xfrm>
        <a:graphic>
          <a:graphicData uri="http://schemas.openxmlformats.org/drawingml/2006/table">
            <a:tbl>
              <a:tblPr firstRow="1" firstCol="1" bandRow="1">
                <a:tableStyleId>{7DF18680-E054-41AD-8BC1-D1AEF772440D}</a:tableStyleId>
              </a:tblPr>
              <a:tblGrid>
                <a:gridCol w="1512984"/>
                <a:gridCol w="1504536"/>
              </a:tblGrid>
              <a:tr h="782757">
                <a:tc>
                  <a:txBody>
                    <a:bodyPr/>
                    <a:lstStyle/>
                    <a:p>
                      <a:pPr marR="64770" algn="ctr">
                        <a:lnSpc>
                          <a:spcPct val="150000"/>
                        </a:lnSpc>
                        <a:spcAft>
                          <a:spcPts val="0"/>
                        </a:spcAft>
                      </a:pPr>
                      <a:r>
                        <a:rPr lang="es-EC" sz="1400" dirty="0">
                          <a:effectLst/>
                        </a:rPr>
                        <a:t>Zona</a:t>
                      </a:r>
                      <a:endParaRPr lang="es-EC" sz="1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R="64770" algn="ctr">
                        <a:lnSpc>
                          <a:spcPct val="150000"/>
                        </a:lnSpc>
                        <a:spcAft>
                          <a:spcPts val="0"/>
                        </a:spcAft>
                      </a:pPr>
                      <a:r>
                        <a:rPr lang="es-EC" sz="1400">
                          <a:effectLst/>
                        </a:rPr>
                        <a:t>Número de polígonos</a:t>
                      </a:r>
                      <a:endParaRPr lang="es-EC" sz="1100">
                        <a:effectLst/>
                        <a:latin typeface="Times New Roman" panose="02020603050405020304" pitchFamily="18" charset="0"/>
                        <a:ea typeface="Times New Roman" panose="02020603050405020304" pitchFamily="18" charset="0"/>
                      </a:endParaRPr>
                    </a:p>
                  </a:txBody>
                  <a:tcPr marL="68580" marR="68580" marT="0" marB="0" anchor="ctr"/>
                </a:tc>
              </a:tr>
              <a:tr h="782757">
                <a:tc>
                  <a:txBody>
                    <a:bodyPr/>
                    <a:lstStyle/>
                    <a:p>
                      <a:pPr marR="64770" algn="ctr">
                        <a:lnSpc>
                          <a:spcPct val="150000"/>
                        </a:lnSpc>
                        <a:spcAft>
                          <a:spcPts val="0"/>
                        </a:spcAft>
                      </a:pPr>
                      <a:r>
                        <a:rPr lang="es-EC" sz="1400">
                          <a:effectLst/>
                        </a:rPr>
                        <a:t>Distrito</a:t>
                      </a:r>
                      <a:endParaRPr lang="es-EC"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R="64770" algn="ctr">
                        <a:lnSpc>
                          <a:spcPct val="150000"/>
                        </a:lnSpc>
                        <a:spcAft>
                          <a:spcPts val="0"/>
                        </a:spcAft>
                      </a:pPr>
                      <a:r>
                        <a:rPr lang="es-EC" sz="1400">
                          <a:effectLst/>
                        </a:rPr>
                        <a:t>9</a:t>
                      </a:r>
                      <a:endParaRPr lang="es-EC" sz="1100">
                        <a:effectLst/>
                        <a:latin typeface="Times New Roman" panose="02020603050405020304" pitchFamily="18" charset="0"/>
                        <a:ea typeface="Times New Roman" panose="02020603050405020304" pitchFamily="18" charset="0"/>
                      </a:endParaRPr>
                    </a:p>
                  </a:txBody>
                  <a:tcPr marL="68580" marR="68580" marT="0" marB="0" anchor="ctr"/>
                </a:tc>
              </a:tr>
              <a:tr h="782757">
                <a:tc>
                  <a:txBody>
                    <a:bodyPr/>
                    <a:lstStyle/>
                    <a:p>
                      <a:pPr marR="64770" algn="ctr">
                        <a:lnSpc>
                          <a:spcPct val="150000"/>
                        </a:lnSpc>
                        <a:spcAft>
                          <a:spcPts val="0"/>
                        </a:spcAft>
                      </a:pPr>
                      <a:r>
                        <a:rPr lang="es-EC" sz="1400">
                          <a:effectLst/>
                        </a:rPr>
                        <a:t>Circuito</a:t>
                      </a:r>
                      <a:endParaRPr lang="es-EC"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R="64770" algn="ctr">
                        <a:lnSpc>
                          <a:spcPct val="150000"/>
                        </a:lnSpc>
                        <a:spcAft>
                          <a:spcPts val="0"/>
                        </a:spcAft>
                      </a:pPr>
                      <a:r>
                        <a:rPr lang="es-EC" sz="1400">
                          <a:effectLst/>
                        </a:rPr>
                        <a:t>74</a:t>
                      </a:r>
                      <a:endParaRPr lang="es-EC" sz="1100">
                        <a:effectLst/>
                        <a:latin typeface="Times New Roman" panose="02020603050405020304" pitchFamily="18" charset="0"/>
                        <a:ea typeface="Times New Roman" panose="02020603050405020304" pitchFamily="18" charset="0"/>
                      </a:endParaRPr>
                    </a:p>
                  </a:txBody>
                  <a:tcPr marL="68580" marR="68580" marT="0" marB="0" anchor="ctr"/>
                </a:tc>
              </a:tr>
              <a:tr h="782757">
                <a:tc>
                  <a:txBody>
                    <a:bodyPr/>
                    <a:lstStyle/>
                    <a:p>
                      <a:pPr marR="64770" algn="ctr">
                        <a:lnSpc>
                          <a:spcPct val="150000"/>
                        </a:lnSpc>
                        <a:spcAft>
                          <a:spcPts val="0"/>
                        </a:spcAft>
                      </a:pPr>
                      <a:r>
                        <a:rPr lang="es-EC" sz="1400">
                          <a:effectLst/>
                        </a:rPr>
                        <a:t>Territorios EAIS</a:t>
                      </a:r>
                      <a:endParaRPr lang="es-EC"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R="64770" algn="ctr">
                        <a:lnSpc>
                          <a:spcPct val="150000"/>
                        </a:lnSpc>
                        <a:spcAft>
                          <a:spcPts val="0"/>
                        </a:spcAft>
                      </a:pPr>
                      <a:r>
                        <a:rPr lang="es-EC" sz="1400" dirty="0">
                          <a:effectLst/>
                        </a:rPr>
                        <a:t>706</a:t>
                      </a:r>
                      <a:endParaRPr lang="es-EC" sz="11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pic>
        <p:nvPicPr>
          <p:cNvPr id="12" name="Imagen 11" descr="C:\CLASES\tesis\mapas\metodologia\jpg\distritos total_B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1089" y="791224"/>
            <a:ext cx="8107680" cy="5060936"/>
          </a:xfrm>
          <a:prstGeom prst="rect">
            <a:avLst/>
          </a:prstGeom>
          <a:noFill/>
          <a:ln>
            <a:noFill/>
          </a:ln>
        </p:spPr>
      </p:pic>
      <p:sp>
        <p:nvSpPr>
          <p:cNvPr id="13" name="Marcador de número de diapositiva 3">
            <a:extLst>
              <a:ext uri="{FF2B5EF4-FFF2-40B4-BE49-F238E27FC236}">
                <a16:creationId xmlns:a16="http://schemas.microsoft.com/office/drawing/2014/main" xmlns="" id="{CD976851-FE21-4646-98F0-F5FC65E04F9E}"/>
              </a:ext>
            </a:extLst>
          </p:cNvPr>
          <p:cNvSpPr txBox="1">
            <a:spLocks/>
          </p:cNvSpPr>
          <p:nvPr/>
        </p:nvSpPr>
        <p:spPr>
          <a:xfrm>
            <a:off x="9121120" y="6267873"/>
            <a:ext cx="2743200" cy="365125"/>
          </a:xfrm>
          <a:prstGeom prst="rect">
            <a:avLst/>
          </a:prstGeom>
        </p:spPr>
        <p:txBody>
          <a:bodyPr spcFirstLastPara="1" vert="horz" lIns="91440" tIns="45720" rIns="91440" bIns="45720" numCol="1" rtlCol="0">
            <a:prstTxWarp prst="textArchDown">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0FD50806-BABF-4915-9689-3B9956D1C75C}" type="slidenum">
              <a:rPr lang="es-ES" smtClean="0"/>
              <a:pPr/>
              <a:t>37</a:t>
            </a:fld>
            <a:endParaRPr lang="es-ES" dirty="0"/>
          </a:p>
        </p:txBody>
      </p:sp>
      <p:sp>
        <p:nvSpPr>
          <p:cNvPr id="14" name="Rectángulo 13"/>
          <p:cNvSpPr/>
          <p:nvPr/>
        </p:nvSpPr>
        <p:spPr>
          <a:xfrm>
            <a:off x="0" y="5856675"/>
            <a:ext cx="12192000" cy="1020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9670" y="6063699"/>
            <a:ext cx="2346633" cy="606060"/>
          </a:xfrm>
          <a:prstGeom prst="rect">
            <a:avLst/>
          </a:prstGeom>
        </p:spPr>
      </p:pic>
      <p:pic>
        <p:nvPicPr>
          <p:cNvPr id="16" name="Imagen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17" name="Imagen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spTree>
    <p:extLst>
      <p:ext uri="{BB962C8B-B14F-4D97-AF65-F5344CB8AC3E}">
        <p14:creationId xmlns:p14="http://schemas.microsoft.com/office/powerpoint/2010/main" val="9330557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46165" y="0"/>
            <a:ext cx="6845835" cy="584200"/>
          </a:xfrm>
          <a:prstGeom prst="rect">
            <a:avLst/>
          </a:prstGeom>
          <a:solidFill>
            <a:srgbClr val="E28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Rectángulo 2"/>
          <p:cNvSpPr/>
          <p:nvPr/>
        </p:nvSpPr>
        <p:spPr>
          <a:xfrm>
            <a:off x="6202382" y="0"/>
            <a:ext cx="1812547" cy="523220"/>
          </a:xfrm>
          <a:prstGeom prst="rect">
            <a:avLst/>
          </a:prstGeom>
        </p:spPr>
        <p:txBody>
          <a:bodyPr wrap="none">
            <a:spAutoFit/>
          </a:bodyPr>
          <a:lstStyle/>
          <a:p>
            <a:r>
              <a:rPr lang="es-ES" sz="2800" b="1" dirty="0" smtClean="0">
                <a:solidFill>
                  <a:schemeClr val="bg1"/>
                </a:solidFill>
              </a:rPr>
              <a:t>Resultados</a:t>
            </a:r>
            <a:endParaRPr lang="es-ES" sz="2800" b="1" dirty="0">
              <a:solidFill>
                <a:schemeClr val="bg1"/>
              </a:solidFill>
            </a:endParaRPr>
          </a:p>
        </p:txBody>
      </p:sp>
      <p:grpSp>
        <p:nvGrpSpPr>
          <p:cNvPr id="4" name="Grupo 54" descr="Icono de gráfico"/>
          <p:cNvGrpSpPr/>
          <p:nvPr/>
        </p:nvGrpSpPr>
        <p:grpSpPr>
          <a:xfrm>
            <a:off x="10668145" y="79327"/>
            <a:ext cx="444347" cy="443893"/>
            <a:chOff x="1490663" y="846138"/>
            <a:chExt cx="381000" cy="323850"/>
          </a:xfrm>
          <a:solidFill>
            <a:schemeClr val="accent5">
              <a:lumMod val="50000"/>
            </a:schemeClr>
          </a:solidFill>
        </p:grpSpPr>
        <p:sp>
          <p:nvSpPr>
            <p:cNvPr id="5" name="Forma libre 23"/>
            <p:cNvSpPr>
              <a:spLocks/>
            </p:cNvSpPr>
            <p:nvPr/>
          </p:nvSpPr>
          <p:spPr bwMode="auto">
            <a:xfrm>
              <a:off x="1490663" y="942975"/>
              <a:ext cx="381000" cy="227013"/>
            </a:xfrm>
            <a:custGeom>
              <a:avLst/>
              <a:gdLst/>
              <a:ahLst/>
              <a:cxnLst>
                <a:cxn ang="0">
                  <a:pos x="721" y="429"/>
                </a:cxn>
                <a:cxn ang="0">
                  <a:pos x="721" y="429"/>
                </a:cxn>
                <a:cxn ang="0">
                  <a:pos x="0" y="429"/>
                </a:cxn>
                <a:cxn ang="0">
                  <a:pos x="0" y="429"/>
                </a:cxn>
                <a:cxn ang="0">
                  <a:pos x="0" y="0"/>
                </a:cxn>
                <a:cxn ang="0">
                  <a:pos x="23" y="0"/>
                </a:cxn>
                <a:cxn ang="0">
                  <a:pos x="23" y="0"/>
                </a:cxn>
                <a:cxn ang="0">
                  <a:pos x="23" y="405"/>
                </a:cxn>
                <a:cxn ang="0">
                  <a:pos x="721" y="405"/>
                </a:cxn>
                <a:cxn ang="0">
                  <a:pos x="721" y="429"/>
                </a:cxn>
              </a:cxnLst>
              <a:rect l="0" t="0" r="r" b="b"/>
              <a:pathLst>
                <a:path w="721" h="429">
                  <a:moveTo>
                    <a:pt x="721" y="429"/>
                  </a:moveTo>
                  <a:lnTo>
                    <a:pt x="721" y="429"/>
                  </a:lnTo>
                  <a:lnTo>
                    <a:pt x="0" y="429"/>
                  </a:lnTo>
                  <a:lnTo>
                    <a:pt x="0" y="429"/>
                  </a:lnTo>
                  <a:lnTo>
                    <a:pt x="0" y="0"/>
                  </a:lnTo>
                  <a:lnTo>
                    <a:pt x="23" y="0"/>
                  </a:lnTo>
                  <a:lnTo>
                    <a:pt x="23" y="0"/>
                  </a:lnTo>
                  <a:lnTo>
                    <a:pt x="23" y="405"/>
                  </a:lnTo>
                  <a:lnTo>
                    <a:pt x="721" y="405"/>
                  </a:lnTo>
                  <a:lnTo>
                    <a:pt x="721" y="429"/>
                  </a:lnTo>
                  <a:close/>
                </a:path>
              </a:pathLst>
            </a:cu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6" name="Rectángulo 24"/>
            <p:cNvSpPr>
              <a:spLocks noChangeArrowheads="1"/>
            </p:cNvSpPr>
            <p:nvPr/>
          </p:nvSpPr>
          <p:spPr bwMode="auto">
            <a:xfrm>
              <a:off x="1524000" y="1055688"/>
              <a:ext cx="69850" cy="103188"/>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Autofit/>
            </a:bodyPr>
            <a:lstStyle/>
            <a:p>
              <a:pPr algn="ctr" rtl="0">
                <a:lnSpc>
                  <a:spcPct val="85000"/>
                </a:lnSpc>
                <a:spcBef>
                  <a:spcPct val="20000"/>
                </a:spcBef>
              </a:pPr>
              <a:endParaRPr lang="es-ES" sz="700" b="1"/>
            </a:p>
          </p:txBody>
        </p:sp>
        <p:sp>
          <p:nvSpPr>
            <p:cNvPr id="7" name="Rectángulo 25"/>
            <p:cNvSpPr>
              <a:spLocks noChangeArrowheads="1"/>
            </p:cNvSpPr>
            <p:nvPr/>
          </p:nvSpPr>
          <p:spPr bwMode="auto">
            <a:xfrm>
              <a:off x="1612900" y="987425"/>
              <a:ext cx="69850" cy="171450"/>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Autofit/>
            </a:bodyPr>
            <a:lstStyle/>
            <a:p>
              <a:pPr algn="ctr" rtl="0">
                <a:lnSpc>
                  <a:spcPct val="85000"/>
                </a:lnSpc>
                <a:spcBef>
                  <a:spcPct val="20000"/>
                </a:spcBef>
              </a:pPr>
              <a:endParaRPr lang="es-ES" sz="1400" b="1"/>
            </a:p>
          </p:txBody>
        </p:sp>
        <p:sp>
          <p:nvSpPr>
            <p:cNvPr id="8" name="Rectángulo 26"/>
            <p:cNvSpPr>
              <a:spLocks noChangeArrowheads="1"/>
            </p:cNvSpPr>
            <p:nvPr/>
          </p:nvSpPr>
          <p:spPr bwMode="auto">
            <a:xfrm>
              <a:off x="1701800" y="923925"/>
              <a:ext cx="69850" cy="234950"/>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9" name="Rectángulo 27"/>
            <p:cNvSpPr>
              <a:spLocks noChangeArrowheads="1"/>
            </p:cNvSpPr>
            <p:nvPr/>
          </p:nvSpPr>
          <p:spPr bwMode="auto">
            <a:xfrm>
              <a:off x="1790700" y="846138"/>
              <a:ext cx="69850" cy="312738"/>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grpSp>
      <p:sp>
        <p:nvSpPr>
          <p:cNvPr id="10" name="Marcador de número de diapositiva 3">
            <a:extLst>
              <a:ext uri="{FF2B5EF4-FFF2-40B4-BE49-F238E27FC236}">
                <a16:creationId xmlns:a16="http://schemas.microsoft.com/office/drawing/2014/main" xmlns="" id="{CD976851-FE21-4646-98F0-F5FC65E04F9E}"/>
              </a:ext>
            </a:extLst>
          </p:cNvPr>
          <p:cNvSpPr txBox="1">
            <a:spLocks/>
          </p:cNvSpPr>
          <p:nvPr/>
        </p:nvSpPr>
        <p:spPr>
          <a:xfrm>
            <a:off x="9121120" y="6267873"/>
            <a:ext cx="2743200" cy="365125"/>
          </a:xfrm>
          <a:prstGeom prst="rect">
            <a:avLst/>
          </a:prstGeom>
        </p:spPr>
        <p:txBody>
          <a:bodyPr spcFirstLastPara="1" vert="horz" lIns="91440" tIns="45720" rIns="91440" bIns="45720" numCol="1" rtlCol="0">
            <a:prstTxWarp prst="textArchDown">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0FD50806-BABF-4915-9689-3B9956D1C75C}" type="slidenum">
              <a:rPr lang="es-ES" smtClean="0"/>
              <a:pPr/>
              <a:t>38</a:t>
            </a:fld>
            <a:endParaRPr lang="es-ES" dirty="0"/>
          </a:p>
        </p:txBody>
      </p:sp>
      <p:sp>
        <p:nvSpPr>
          <p:cNvPr id="11" name="Rectángulo 10"/>
          <p:cNvSpPr/>
          <p:nvPr/>
        </p:nvSpPr>
        <p:spPr>
          <a:xfrm>
            <a:off x="0" y="5856675"/>
            <a:ext cx="12192000" cy="1020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9670" y="6063699"/>
            <a:ext cx="2346633" cy="606060"/>
          </a:xfrm>
          <a:prstGeom prst="rect">
            <a:avLst/>
          </a:prstGeom>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sp>
        <p:nvSpPr>
          <p:cNvPr id="15" name="Rectángulo 14"/>
          <p:cNvSpPr/>
          <p:nvPr/>
        </p:nvSpPr>
        <p:spPr>
          <a:xfrm>
            <a:off x="796076" y="589268"/>
            <a:ext cx="3095719" cy="369332"/>
          </a:xfrm>
          <a:prstGeom prst="rect">
            <a:avLst/>
          </a:prstGeom>
        </p:spPr>
        <p:txBody>
          <a:bodyPr wrap="none">
            <a:spAutoFit/>
          </a:bodyPr>
          <a:lstStyle/>
          <a:p>
            <a:r>
              <a:rPr lang="es-EC" dirty="0" smtClean="0">
                <a:effectLst/>
                <a:latin typeface="Times New Roman" panose="02020603050405020304" pitchFamily="18" charset="0"/>
                <a:ea typeface="Times New Roman" panose="02020603050405020304" pitchFamily="18" charset="0"/>
              </a:rPr>
              <a:t>Zonificación para el Distrito 01</a:t>
            </a:r>
            <a:endParaRPr lang="es-EC" dirty="0"/>
          </a:p>
        </p:txBody>
      </p:sp>
      <p:graphicFrame>
        <p:nvGraphicFramePr>
          <p:cNvPr id="16" name="Tabla 15"/>
          <p:cNvGraphicFramePr>
            <a:graphicFrameLocks noGrp="1"/>
          </p:cNvGraphicFramePr>
          <p:nvPr>
            <p:extLst>
              <p:ext uri="{D42A27DB-BD31-4B8C-83A1-F6EECF244321}">
                <p14:modId xmlns:p14="http://schemas.microsoft.com/office/powerpoint/2010/main" val="3579994306"/>
              </p:ext>
            </p:extLst>
          </p:nvPr>
        </p:nvGraphicFramePr>
        <p:xfrm>
          <a:off x="232196" y="1704819"/>
          <a:ext cx="4493981" cy="3457395"/>
        </p:xfrm>
        <a:graphic>
          <a:graphicData uri="http://schemas.openxmlformats.org/drawingml/2006/table">
            <a:tbl>
              <a:tblPr firstRow="1" firstCol="1" bandRow="1">
                <a:tableStyleId>{21E4AEA4-8DFA-4A89-87EB-49C32662AFE0}</a:tableStyleId>
              </a:tblPr>
              <a:tblGrid>
                <a:gridCol w="758404"/>
                <a:gridCol w="797713"/>
                <a:gridCol w="663661"/>
                <a:gridCol w="948323"/>
                <a:gridCol w="354694"/>
                <a:gridCol w="971186"/>
              </a:tblGrid>
              <a:tr h="756370">
                <a:tc>
                  <a:txBody>
                    <a:bodyPr/>
                    <a:lstStyle/>
                    <a:p>
                      <a:pPr algn="ctr">
                        <a:lnSpc>
                          <a:spcPct val="150000"/>
                        </a:lnSpc>
                        <a:spcAft>
                          <a:spcPts val="0"/>
                        </a:spcAft>
                      </a:pPr>
                      <a:r>
                        <a:rPr lang="es-EC" sz="1200">
                          <a:effectLst/>
                        </a:rPr>
                        <a:t>Circuitos</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 Centro de salud tipo A</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Puesto de salud</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Ambulancias</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UPC</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dirty="0">
                          <a:effectLst/>
                        </a:rPr>
                        <a:t>Estaciones de bomberos </a:t>
                      </a:r>
                      <a:endParaRPr lang="es-EC" sz="1050" dirty="0">
                        <a:effectLst/>
                        <a:latin typeface="Times New Roman" panose="02020603050405020304" pitchFamily="18" charset="0"/>
                        <a:ea typeface="Times New Roman" panose="02020603050405020304" pitchFamily="18" charset="0"/>
                      </a:endParaRPr>
                    </a:p>
                  </a:txBody>
                  <a:tcPr marL="44450" marR="44450" marT="0" marB="0"/>
                </a:tc>
              </a:tr>
              <a:tr h="665927">
                <a:tc>
                  <a:txBody>
                    <a:bodyPr/>
                    <a:lstStyle/>
                    <a:p>
                      <a:pPr algn="ctr">
                        <a:lnSpc>
                          <a:spcPct val="150000"/>
                        </a:lnSpc>
                        <a:spcAft>
                          <a:spcPts val="0"/>
                        </a:spcAft>
                      </a:pPr>
                      <a:r>
                        <a:rPr lang="es-EC" sz="1200">
                          <a:effectLst/>
                        </a:rPr>
                        <a:t>17D01C01</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1</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 </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1</a:t>
                      </a:r>
                      <a:endParaRPr lang="es-EC" sz="105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lnSpc>
                          <a:spcPct val="150000"/>
                        </a:lnSpc>
                        <a:spcAft>
                          <a:spcPts val="0"/>
                        </a:spcAft>
                      </a:pPr>
                      <a:r>
                        <a:rPr lang="es-EC" sz="1200">
                          <a:effectLst/>
                        </a:rPr>
                        <a:t>1</a:t>
                      </a:r>
                      <a:endParaRPr lang="es-EC" sz="105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lnSpc>
                          <a:spcPct val="150000"/>
                        </a:lnSpc>
                        <a:spcAft>
                          <a:spcPts val="0"/>
                        </a:spcAft>
                      </a:pPr>
                      <a:r>
                        <a:rPr lang="es-EC" sz="1200">
                          <a:effectLst/>
                        </a:rPr>
                        <a:t> </a:t>
                      </a:r>
                      <a:endParaRPr lang="es-EC" sz="1050">
                        <a:effectLst/>
                        <a:latin typeface="Times New Roman" panose="02020603050405020304" pitchFamily="18" charset="0"/>
                        <a:ea typeface="Times New Roman" panose="02020603050405020304" pitchFamily="18" charset="0"/>
                      </a:endParaRPr>
                    </a:p>
                  </a:txBody>
                  <a:tcPr marL="44450" marR="44450" marT="0" marB="0"/>
                </a:tc>
              </a:tr>
              <a:tr h="665927">
                <a:tc>
                  <a:txBody>
                    <a:bodyPr/>
                    <a:lstStyle/>
                    <a:p>
                      <a:pPr algn="ctr">
                        <a:lnSpc>
                          <a:spcPct val="150000"/>
                        </a:lnSpc>
                        <a:spcAft>
                          <a:spcPts val="0"/>
                        </a:spcAft>
                      </a:pPr>
                      <a:r>
                        <a:rPr lang="es-EC" sz="1200">
                          <a:effectLst/>
                        </a:rPr>
                        <a:t>17D01C02</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1</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 </a:t>
                      </a:r>
                      <a:endParaRPr lang="es-EC" sz="105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1</a:t>
                      </a:r>
                      <a:endParaRPr lang="es-EC" sz="105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lnSpc>
                          <a:spcPct val="150000"/>
                        </a:lnSpc>
                        <a:spcAft>
                          <a:spcPts val="0"/>
                        </a:spcAft>
                      </a:pPr>
                      <a:r>
                        <a:rPr lang="es-EC" sz="1200">
                          <a:effectLst/>
                        </a:rPr>
                        <a:t>2</a:t>
                      </a:r>
                      <a:endParaRPr lang="es-EC" sz="105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lnSpc>
                          <a:spcPct val="150000"/>
                        </a:lnSpc>
                        <a:spcAft>
                          <a:spcPts val="0"/>
                        </a:spcAft>
                      </a:pPr>
                      <a:r>
                        <a:rPr lang="es-EC" sz="1200">
                          <a:effectLst/>
                        </a:rPr>
                        <a:t>1</a:t>
                      </a:r>
                      <a:endParaRPr lang="es-EC" sz="1050">
                        <a:effectLst/>
                        <a:latin typeface="Times New Roman" panose="02020603050405020304" pitchFamily="18" charset="0"/>
                        <a:ea typeface="Times New Roman" panose="02020603050405020304" pitchFamily="18" charset="0"/>
                      </a:endParaRPr>
                    </a:p>
                  </a:txBody>
                  <a:tcPr marL="44450" marR="44450" marT="0" marB="0"/>
                </a:tc>
              </a:tr>
              <a:tr h="665927">
                <a:tc>
                  <a:txBody>
                    <a:bodyPr/>
                    <a:lstStyle/>
                    <a:p>
                      <a:pPr algn="ctr">
                        <a:lnSpc>
                          <a:spcPct val="150000"/>
                        </a:lnSpc>
                        <a:spcAft>
                          <a:spcPts val="0"/>
                        </a:spcAft>
                      </a:pPr>
                      <a:r>
                        <a:rPr lang="es-EC" sz="1200">
                          <a:effectLst/>
                        </a:rPr>
                        <a:t>17D01C03</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1</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 </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 </a:t>
                      </a:r>
                      <a:endParaRPr lang="es-EC" sz="105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lnSpc>
                          <a:spcPct val="150000"/>
                        </a:lnSpc>
                        <a:spcAft>
                          <a:spcPts val="0"/>
                        </a:spcAft>
                      </a:pPr>
                      <a:r>
                        <a:rPr lang="es-EC" sz="1200">
                          <a:effectLst/>
                        </a:rPr>
                        <a:t>1</a:t>
                      </a:r>
                      <a:endParaRPr lang="es-EC" sz="105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lnSpc>
                          <a:spcPct val="150000"/>
                        </a:lnSpc>
                        <a:spcAft>
                          <a:spcPts val="0"/>
                        </a:spcAft>
                      </a:pPr>
                      <a:r>
                        <a:rPr lang="es-EC" sz="1200">
                          <a:effectLst/>
                        </a:rPr>
                        <a:t> </a:t>
                      </a:r>
                      <a:endParaRPr lang="es-EC" sz="1050">
                        <a:effectLst/>
                        <a:latin typeface="Times New Roman" panose="02020603050405020304" pitchFamily="18" charset="0"/>
                        <a:ea typeface="Times New Roman" panose="02020603050405020304" pitchFamily="18" charset="0"/>
                      </a:endParaRPr>
                    </a:p>
                  </a:txBody>
                  <a:tcPr marL="44450" marR="44450" marT="0" marB="0"/>
                </a:tc>
              </a:tr>
              <a:tr h="665927">
                <a:tc>
                  <a:txBody>
                    <a:bodyPr/>
                    <a:lstStyle/>
                    <a:p>
                      <a:pPr algn="ctr">
                        <a:lnSpc>
                          <a:spcPct val="150000"/>
                        </a:lnSpc>
                        <a:spcAft>
                          <a:spcPts val="0"/>
                        </a:spcAft>
                      </a:pPr>
                      <a:r>
                        <a:rPr lang="es-EC" sz="1200">
                          <a:effectLst/>
                        </a:rPr>
                        <a:t>17D01C04</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2</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2</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 </a:t>
                      </a:r>
                      <a:endParaRPr lang="es-EC" sz="105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lnSpc>
                          <a:spcPct val="150000"/>
                        </a:lnSpc>
                        <a:spcAft>
                          <a:spcPts val="0"/>
                        </a:spcAft>
                      </a:pPr>
                      <a:r>
                        <a:rPr lang="es-EC" sz="1200">
                          <a:effectLst/>
                        </a:rPr>
                        <a:t>3</a:t>
                      </a:r>
                      <a:endParaRPr lang="es-EC" sz="105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lnSpc>
                          <a:spcPct val="150000"/>
                        </a:lnSpc>
                        <a:spcAft>
                          <a:spcPts val="0"/>
                        </a:spcAft>
                      </a:pPr>
                      <a:r>
                        <a:rPr lang="es-EC" sz="1200" dirty="0">
                          <a:effectLst/>
                        </a:rPr>
                        <a:t> </a:t>
                      </a:r>
                      <a:endParaRPr lang="es-EC" sz="1050" dirty="0">
                        <a:effectLst/>
                        <a:latin typeface="Times New Roman" panose="02020603050405020304" pitchFamily="18" charset="0"/>
                        <a:ea typeface="Times New Roman" panose="02020603050405020304" pitchFamily="18" charset="0"/>
                      </a:endParaRPr>
                    </a:p>
                  </a:txBody>
                  <a:tcPr marL="44450" marR="44450" marT="0" marB="0"/>
                </a:tc>
              </a:tr>
            </a:tbl>
          </a:graphicData>
        </a:graphic>
      </p:graphicFrame>
      <p:pic>
        <p:nvPicPr>
          <p:cNvPr id="17" name="Imagen 16" descr="C:\CLASES\tesis\mapas\metodologia\NUEVA ZONIFICACION\17D0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7320" y="716932"/>
            <a:ext cx="6687040" cy="4928530"/>
          </a:xfrm>
          <a:prstGeom prst="rect">
            <a:avLst/>
          </a:prstGeom>
          <a:noFill/>
          <a:ln>
            <a:noFill/>
          </a:ln>
        </p:spPr>
      </p:pic>
    </p:spTree>
    <p:extLst>
      <p:ext uri="{BB962C8B-B14F-4D97-AF65-F5344CB8AC3E}">
        <p14:creationId xmlns:p14="http://schemas.microsoft.com/office/powerpoint/2010/main" val="40400669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46165" y="0"/>
            <a:ext cx="6845835" cy="584200"/>
          </a:xfrm>
          <a:prstGeom prst="rect">
            <a:avLst/>
          </a:prstGeom>
          <a:solidFill>
            <a:srgbClr val="E28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Rectángulo 2"/>
          <p:cNvSpPr/>
          <p:nvPr/>
        </p:nvSpPr>
        <p:spPr>
          <a:xfrm>
            <a:off x="6202382" y="0"/>
            <a:ext cx="1812547" cy="523220"/>
          </a:xfrm>
          <a:prstGeom prst="rect">
            <a:avLst/>
          </a:prstGeom>
        </p:spPr>
        <p:txBody>
          <a:bodyPr wrap="none">
            <a:spAutoFit/>
          </a:bodyPr>
          <a:lstStyle/>
          <a:p>
            <a:r>
              <a:rPr lang="es-ES" sz="2800" b="1" dirty="0" smtClean="0">
                <a:solidFill>
                  <a:schemeClr val="bg1"/>
                </a:solidFill>
              </a:rPr>
              <a:t>Resultados</a:t>
            </a:r>
            <a:endParaRPr lang="es-ES" sz="2800" b="1" dirty="0">
              <a:solidFill>
                <a:schemeClr val="bg1"/>
              </a:solidFill>
            </a:endParaRPr>
          </a:p>
        </p:txBody>
      </p:sp>
      <p:grpSp>
        <p:nvGrpSpPr>
          <p:cNvPr id="4" name="Grupo 54" descr="Icono de gráfico"/>
          <p:cNvGrpSpPr/>
          <p:nvPr/>
        </p:nvGrpSpPr>
        <p:grpSpPr>
          <a:xfrm>
            <a:off x="10668145" y="79327"/>
            <a:ext cx="444347" cy="443893"/>
            <a:chOff x="1490663" y="846138"/>
            <a:chExt cx="381000" cy="323850"/>
          </a:xfrm>
          <a:solidFill>
            <a:schemeClr val="accent5">
              <a:lumMod val="50000"/>
            </a:schemeClr>
          </a:solidFill>
        </p:grpSpPr>
        <p:sp>
          <p:nvSpPr>
            <p:cNvPr id="5" name="Forma libre 23"/>
            <p:cNvSpPr>
              <a:spLocks/>
            </p:cNvSpPr>
            <p:nvPr/>
          </p:nvSpPr>
          <p:spPr bwMode="auto">
            <a:xfrm>
              <a:off x="1490663" y="942975"/>
              <a:ext cx="381000" cy="227013"/>
            </a:xfrm>
            <a:custGeom>
              <a:avLst/>
              <a:gdLst/>
              <a:ahLst/>
              <a:cxnLst>
                <a:cxn ang="0">
                  <a:pos x="721" y="429"/>
                </a:cxn>
                <a:cxn ang="0">
                  <a:pos x="721" y="429"/>
                </a:cxn>
                <a:cxn ang="0">
                  <a:pos x="0" y="429"/>
                </a:cxn>
                <a:cxn ang="0">
                  <a:pos x="0" y="429"/>
                </a:cxn>
                <a:cxn ang="0">
                  <a:pos x="0" y="0"/>
                </a:cxn>
                <a:cxn ang="0">
                  <a:pos x="23" y="0"/>
                </a:cxn>
                <a:cxn ang="0">
                  <a:pos x="23" y="0"/>
                </a:cxn>
                <a:cxn ang="0">
                  <a:pos x="23" y="405"/>
                </a:cxn>
                <a:cxn ang="0">
                  <a:pos x="721" y="405"/>
                </a:cxn>
                <a:cxn ang="0">
                  <a:pos x="721" y="429"/>
                </a:cxn>
              </a:cxnLst>
              <a:rect l="0" t="0" r="r" b="b"/>
              <a:pathLst>
                <a:path w="721" h="429">
                  <a:moveTo>
                    <a:pt x="721" y="429"/>
                  </a:moveTo>
                  <a:lnTo>
                    <a:pt x="721" y="429"/>
                  </a:lnTo>
                  <a:lnTo>
                    <a:pt x="0" y="429"/>
                  </a:lnTo>
                  <a:lnTo>
                    <a:pt x="0" y="429"/>
                  </a:lnTo>
                  <a:lnTo>
                    <a:pt x="0" y="0"/>
                  </a:lnTo>
                  <a:lnTo>
                    <a:pt x="23" y="0"/>
                  </a:lnTo>
                  <a:lnTo>
                    <a:pt x="23" y="0"/>
                  </a:lnTo>
                  <a:lnTo>
                    <a:pt x="23" y="405"/>
                  </a:lnTo>
                  <a:lnTo>
                    <a:pt x="721" y="405"/>
                  </a:lnTo>
                  <a:lnTo>
                    <a:pt x="721" y="429"/>
                  </a:lnTo>
                  <a:close/>
                </a:path>
              </a:pathLst>
            </a:cu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6" name="Rectángulo 24"/>
            <p:cNvSpPr>
              <a:spLocks noChangeArrowheads="1"/>
            </p:cNvSpPr>
            <p:nvPr/>
          </p:nvSpPr>
          <p:spPr bwMode="auto">
            <a:xfrm>
              <a:off x="1524000" y="1055688"/>
              <a:ext cx="69850" cy="103188"/>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Autofit/>
            </a:bodyPr>
            <a:lstStyle/>
            <a:p>
              <a:pPr algn="ctr" rtl="0">
                <a:lnSpc>
                  <a:spcPct val="85000"/>
                </a:lnSpc>
                <a:spcBef>
                  <a:spcPct val="20000"/>
                </a:spcBef>
              </a:pPr>
              <a:endParaRPr lang="es-ES" sz="700" b="1"/>
            </a:p>
          </p:txBody>
        </p:sp>
        <p:sp>
          <p:nvSpPr>
            <p:cNvPr id="7" name="Rectángulo 25"/>
            <p:cNvSpPr>
              <a:spLocks noChangeArrowheads="1"/>
            </p:cNvSpPr>
            <p:nvPr/>
          </p:nvSpPr>
          <p:spPr bwMode="auto">
            <a:xfrm>
              <a:off x="1612900" y="987425"/>
              <a:ext cx="69850" cy="171450"/>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Autofit/>
            </a:bodyPr>
            <a:lstStyle/>
            <a:p>
              <a:pPr algn="ctr" rtl="0">
                <a:lnSpc>
                  <a:spcPct val="85000"/>
                </a:lnSpc>
                <a:spcBef>
                  <a:spcPct val="20000"/>
                </a:spcBef>
              </a:pPr>
              <a:endParaRPr lang="es-ES" sz="1400" b="1"/>
            </a:p>
          </p:txBody>
        </p:sp>
        <p:sp>
          <p:nvSpPr>
            <p:cNvPr id="8" name="Rectángulo 26"/>
            <p:cNvSpPr>
              <a:spLocks noChangeArrowheads="1"/>
            </p:cNvSpPr>
            <p:nvPr/>
          </p:nvSpPr>
          <p:spPr bwMode="auto">
            <a:xfrm>
              <a:off x="1701800" y="923925"/>
              <a:ext cx="69850" cy="234950"/>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9" name="Rectángulo 27"/>
            <p:cNvSpPr>
              <a:spLocks noChangeArrowheads="1"/>
            </p:cNvSpPr>
            <p:nvPr/>
          </p:nvSpPr>
          <p:spPr bwMode="auto">
            <a:xfrm>
              <a:off x="1790700" y="846138"/>
              <a:ext cx="69850" cy="312738"/>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grpSp>
      <p:sp>
        <p:nvSpPr>
          <p:cNvPr id="10" name="Marcador de número de diapositiva 3">
            <a:extLst>
              <a:ext uri="{FF2B5EF4-FFF2-40B4-BE49-F238E27FC236}">
                <a16:creationId xmlns:a16="http://schemas.microsoft.com/office/drawing/2014/main" xmlns="" id="{CD976851-FE21-4646-98F0-F5FC65E04F9E}"/>
              </a:ext>
            </a:extLst>
          </p:cNvPr>
          <p:cNvSpPr txBox="1">
            <a:spLocks/>
          </p:cNvSpPr>
          <p:nvPr/>
        </p:nvSpPr>
        <p:spPr>
          <a:xfrm>
            <a:off x="9121120" y="6267873"/>
            <a:ext cx="2743200" cy="365125"/>
          </a:xfrm>
          <a:prstGeom prst="rect">
            <a:avLst/>
          </a:prstGeom>
        </p:spPr>
        <p:txBody>
          <a:bodyPr spcFirstLastPara="1" vert="horz" lIns="91440" tIns="45720" rIns="91440" bIns="45720" numCol="1" rtlCol="0">
            <a:prstTxWarp prst="textArchDown">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0FD50806-BABF-4915-9689-3B9956D1C75C}" type="slidenum">
              <a:rPr lang="es-ES" smtClean="0"/>
              <a:pPr/>
              <a:t>39</a:t>
            </a:fld>
            <a:endParaRPr lang="es-ES" dirty="0"/>
          </a:p>
        </p:txBody>
      </p:sp>
      <p:sp>
        <p:nvSpPr>
          <p:cNvPr id="11" name="Rectángulo 10"/>
          <p:cNvSpPr/>
          <p:nvPr/>
        </p:nvSpPr>
        <p:spPr>
          <a:xfrm>
            <a:off x="0" y="5856675"/>
            <a:ext cx="12192000" cy="1020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9670" y="6063699"/>
            <a:ext cx="2346633" cy="606060"/>
          </a:xfrm>
          <a:prstGeom prst="rect">
            <a:avLst/>
          </a:prstGeom>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sp>
        <p:nvSpPr>
          <p:cNvPr id="15" name="Rectángulo 14"/>
          <p:cNvSpPr/>
          <p:nvPr/>
        </p:nvSpPr>
        <p:spPr>
          <a:xfrm>
            <a:off x="796076" y="589268"/>
            <a:ext cx="3095719" cy="369332"/>
          </a:xfrm>
          <a:prstGeom prst="rect">
            <a:avLst/>
          </a:prstGeom>
        </p:spPr>
        <p:txBody>
          <a:bodyPr wrap="none">
            <a:spAutoFit/>
          </a:bodyPr>
          <a:lstStyle/>
          <a:p>
            <a:r>
              <a:rPr lang="es-EC" dirty="0" smtClean="0">
                <a:effectLst/>
                <a:latin typeface="Times New Roman" panose="02020603050405020304" pitchFamily="18" charset="0"/>
                <a:ea typeface="Times New Roman" panose="02020603050405020304" pitchFamily="18" charset="0"/>
              </a:rPr>
              <a:t>Zonificación para el Distrito 02</a:t>
            </a:r>
            <a:endParaRPr lang="es-EC" dirty="0"/>
          </a:p>
        </p:txBody>
      </p:sp>
      <p:graphicFrame>
        <p:nvGraphicFramePr>
          <p:cNvPr id="16" name="Tabla 15"/>
          <p:cNvGraphicFramePr>
            <a:graphicFrameLocks noGrp="1"/>
          </p:cNvGraphicFramePr>
          <p:nvPr>
            <p:extLst>
              <p:ext uri="{D42A27DB-BD31-4B8C-83A1-F6EECF244321}">
                <p14:modId xmlns:p14="http://schemas.microsoft.com/office/powerpoint/2010/main" val="1257670990"/>
              </p:ext>
            </p:extLst>
          </p:nvPr>
        </p:nvGraphicFramePr>
        <p:xfrm>
          <a:off x="198122" y="1241897"/>
          <a:ext cx="4724397" cy="4183542"/>
        </p:xfrm>
        <a:graphic>
          <a:graphicData uri="http://schemas.openxmlformats.org/drawingml/2006/table">
            <a:tbl>
              <a:tblPr firstRow="1" firstCol="1" bandRow="1">
                <a:tableStyleId>{5C22544A-7EE6-4342-B048-85BDC9FD1C3A}</a:tableStyleId>
              </a:tblPr>
              <a:tblGrid>
                <a:gridCol w="860455"/>
                <a:gridCol w="568227"/>
                <a:gridCol w="563132"/>
                <a:gridCol w="933077"/>
                <a:gridCol w="683146"/>
                <a:gridCol w="406556"/>
                <a:gridCol w="709804"/>
              </a:tblGrid>
              <a:tr h="1226903">
                <a:tc>
                  <a:txBody>
                    <a:bodyPr/>
                    <a:lstStyle/>
                    <a:p>
                      <a:pPr algn="ctr">
                        <a:spcAft>
                          <a:spcPts val="0"/>
                        </a:spcAft>
                      </a:pPr>
                      <a:r>
                        <a:rPr lang="es-EC" sz="1200" dirty="0">
                          <a:effectLst/>
                        </a:rPr>
                        <a:t>Circuitos</a:t>
                      </a:r>
                      <a:endParaRPr lang="es-EC" sz="105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Centro de salud tipo A</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Centro de salud tipo B</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Centro de salud tipo C-materno </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Ambulancias</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200">
                          <a:effectLst/>
                        </a:rPr>
                        <a:t>UPC</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Estaciones de bomberos </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r>
              <a:tr h="422377">
                <a:tc>
                  <a:txBody>
                    <a:bodyPr/>
                    <a:lstStyle/>
                    <a:p>
                      <a:pPr algn="ctr">
                        <a:spcAft>
                          <a:spcPts val="0"/>
                        </a:spcAft>
                      </a:pPr>
                      <a:r>
                        <a:rPr lang="es-EC" sz="1200">
                          <a:effectLst/>
                        </a:rPr>
                        <a:t>17D02C01</a:t>
                      </a:r>
                      <a:endParaRPr lang="es-EC" sz="1050" b="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1</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 </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 </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 </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1</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1</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r>
              <a:tr h="422377">
                <a:tc>
                  <a:txBody>
                    <a:bodyPr/>
                    <a:lstStyle/>
                    <a:p>
                      <a:pPr algn="ctr">
                        <a:spcAft>
                          <a:spcPts val="0"/>
                        </a:spcAft>
                      </a:pPr>
                      <a:r>
                        <a:rPr lang="es-EC" sz="1200">
                          <a:effectLst/>
                        </a:rPr>
                        <a:t>17D02C02</a:t>
                      </a:r>
                      <a:endParaRPr lang="es-EC" sz="1050" b="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1</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 </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 </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 </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2</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 </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r>
              <a:tr h="422377">
                <a:tc>
                  <a:txBody>
                    <a:bodyPr/>
                    <a:lstStyle/>
                    <a:p>
                      <a:pPr algn="ctr">
                        <a:spcAft>
                          <a:spcPts val="0"/>
                        </a:spcAft>
                      </a:pPr>
                      <a:r>
                        <a:rPr lang="es-EC" sz="1200">
                          <a:effectLst/>
                        </a:rPr>
                        <a:t>17D02C03</a:t>
                      </a:r>
                      <a:endParaRPr lang="es-EC" sz="1050" b="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 </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1</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 </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1</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5</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dirty="0">
                          <a:effectLst/>
                        </a:rPr>
                        <a:t> </a:t>
                      </a:r>
                      <a:endParaRPr lang="es-EC" sz="1050" dirty="0">
                        <a:effectLst/>
                        <a:latin typeface="Times New Roman" panose="02020603050405020304" pitchFamily="18" charset="0"/>
                        <a:ea typeface="Times New Roman" panose="02020603050405020304" pitchFamily="18" charset="0"/>
                      </a:endParaRPr>
                    </a:p>
                  </a:txBody>
                  <a:tcPr marL="44450" marR="44450" marT="0" marB="0" anchor="ctr"/>
                </a:tc>
              </a:tr>
              <a:tr h="422377">
                <a:tc>
                  <a:txBody>
                    <a:bodyPr/>
                    <a:lstStyle/>
                    <a:p>
                      <a:pPr algn="ctr">
                        <a:spcAft>
                          <a:spcPts val="0"/>
                        </a:spcAft>
                      </a:pPr>
                      <a:r>
                        <a:rPr lang="es-EC" sz="1200">
                          <a:effectLst/>
                        </a:rPr>
                        <a:t>17D02C04</a:t>
                      </a:r>
                      <a:endParaRPr lang="es-EC" sz="1050" b="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1</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 </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 </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 </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1</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 </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r>
              <a:tr h="422377">
                <a:tc>
                  <a:txBody>
                    <a:bodyPr/>
                    <a:lstStyle/>
                    <a:p>
                      <a:pPr algn="ctr">
                        <a:spcAft>
                          <a:spcPts val="0"/>
                        </a:spcAft>
                      </a:pPr>
                      <a:r>
                        <a:rPr lang="es-EC" sz="1200">
                          <a:effectLst/>
                        </a:rPr>
                        <a:t>17D02C05</a:t>
                      </a:r>
                      <a:endParaRPr lang="es-EC" sz="1050" b="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1</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 </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1</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 </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2</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1</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r>
              <a:tr h="422377">
                <a:tc>
                  <a:txBody>
                    <a:bodyPr/>
                    <a:lstStyle/>
                    <a:p>
                      <a:pPr algn="ctr">
                        <a:spcAft>
                          <a:spcPts val="0"/>
                        </a:spcAft>
                      </a:pPr>
                      <a:r>
                        <a:rPr lang="es-EC" sz="1200">
                          <a:effectLst/>
                        </a:rPr>
                        <a:t>17D02C06</a:t>
                      </a:r>
                      <a:endParaRPr lang="es-EC" sz="1050" b="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1</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 </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 </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2</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 </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 </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r>
              <a:tr h="422377">
                <a:tc>
                  <a:txBody>
                    <a:bodyPr/>
                    <a:lstStyle/>
                    <a:p>
                      <a:pPr algn="ctr">
                        <a:spcAft>
                          <a:spcPts val="0"/>
                        </a:spcAft>
                      </a:pPr>
                      <a:r>
                        <a:rPr lang="es-EC" sz="1200" dirty="0">
                          <a:effectLst/>
                        </a:rPr>
                        <a:t>17D02C07</a:t>
                      </a:r>
                      <a:endParaRPr lang="es-EC" sz="1050" b="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1</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 </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 </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 </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1</a:t>
                      </a:r>
                      <a:endParaRPr lang="es-EC" sz="10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dirty="0">
                          <a:effectLst/>
                        </a:rPr>
                        <a:t> </a:t>
                      </a:r>
                      <a:endParaRPr lang="es-EC" sz="1050" dirty="0">
                        <a:effectLst/>
                        <a:latin typeface="Times New Roman" panose="02020603050405020304" pitchFamily="18" charset="0"/>
                        <a:ea typeface="Times New Roman" panose="02020603050405020304" pitchFamily="18" charset="0"/>
                      </a:endParaRPr>
                    </a:p>
                  </a:txBody>
                  <a:tcPr marL="44450" marR="44450" marT="0" marB="0" anchor="ctr"/>
                </a:tc>
              </a:tr>
            </a:tbl>
          </a:graphicData>
        </a:graphic>
      </p:graphicFrame>
      <p:pic>
        <p:nvPicPr>
          <p:cNvPr id="17" name="Imagen 16" descr="C:\CLASES\tesis\mapas\metodologia\NUEVA ZONIFICACION\17D0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6164" y="699980"/>
            <a:ext cx="6647715" cy="4945481"/>
          </a:xfrm>
          <a:prstGeom prst="rect">
            <a:avLst/>
          </a:prstGeom>
          <a:noFill/>
          <a:ln>
            <a:noFill/>
          </a:ln>
        </p:spPr>
      </p:pic>
    </p:spTree>
    <p:extLst>
      <p:ext uri="{BB962C8B-B14F-4D97-AF65-F5344CB8AC3E}">
        <p14:creationId xmlns:p14="http://schemas.microsoft.com/office/powerpoint/2010/main" val="2311656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xmlns="" id="{9291974D-94F5-468A-87AC-B7EFF95696CC}"/>
              </a:ext>
            </a:extLst>
          </p:cNvPr>
          <p:cNvSpPr/>
          <p:nvPr/>
        </p:nvSpPr>
        <p:spPr>
          <a:xfrm>
            <a:off x="5815461" y="2580126"/>
            <a:ext cx="6351540" cy="3385832"/>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600"/>
              </a:spcBef>
            </a:pPr>
            <a:r>
              <a:rPr lang="es-ES" dirty="0"/>
              <a:t>Próximas entradas de ingresos</a:t>
            </a:r>
          </a:p>
        </p:txBody>
      </p:sp>
      <p:sp>
        <p:nvSpPr>
          <p:cNvPr id="31" name="Rectángulo 30">
            <a:extLst>
              <a:ext uri="{FF2B5EF4-FFF2-40B4-BE49-F238E27FC236}">
                <a16:creationId xmlns:a16="http://schemas.microsoft.com/office/drawing/2014/main" xmlns="" id="{9291974D-94F5-468A-87AC-B7EFF95696CC}"/>
              </a:ext>
            </a:extLst>
          </p:cNvPr>
          <p:cNvSpPr/>
          <p:nvPr/>
        </p:nvSpPr>
        <p:spPr>
          <a:xfrm>
            <a:off x="24999" y="2507612"/>
            <a:ext cx="4844400" cy="3846812"/>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600"/>
              </a:spcBef>
            </a:pPr>
            <a:endParaRPr lang="es-ES" dirty="0"/>
          </a:p>
        </p:txBody>
      </p:sp>
      <p:sp>
        <p:nvSpPr>
          <p:cNvPr id="30" name="Rectángulo 29">
            <a:extLst>
              <a:ext uri="{FF2B5EF4-FFF2-40B4-BE49-F238E27FC236}">
                <a16:creationId xmlns:a16="http://schemas.microsoft.com/office/drawing/2014/main" xmlns="" id="{9291974D-94F5-468A-87AC-B7EFF95696CC}"/>
              </a:ext>
            </a:extLst>
          </p:cNvPr>
          <p:cNvSpPr/>
          <p:nvPr/>
        </p:nvSpPr>
        <p:spPr>
          <a:xfrm>
            <a:off x="-4256" y="-23030"/>
            <a:ext cx="4844400" cy="2497545"/>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600"/>
              </a:spcBef>
            </a:pPr>
            <a:endParaRPr lang="es-ES" dirty="0"/>
          </a:p>
        </p:txBody>
      </p:sp>
      <p:sp>
        <p:nvSpPr>
          <p:cNvPr id="4" name="Rectángulo 3"/>
          <p:cNvSpPr/>
          <p:nvPr/>
        </p:nvSpPr>
        <p:spPr>
          <a:xfrm>
            <a:off x="5346165" y="0"/>
            <a:ext cx="6845835" cy="584200"/>
          </a:xfrm>
          <a:prstGeom prst="rect">
            <a:avLst/>
          </a:prstGeom>
          <a:solidFill>
            <a:srgbClr val="43B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smtClean="0">
                <a:solidFill>
                  <a:schemeClr val="bg1"/>
                </a:solidFill>
              </a:rPr>
              <a:t>   	Problema/ justificación</a:t>
            </a:r>
            <a:endParaRPr lang="es-ES" sz="2800" b="1" dirty="0">
              <a:solidFill>
                <a:schemeClr val="bg1"/>
              </a:solidFill>
            </a:endParaRPr>
          </a:p>
        </p:txBody>
      </p:sp>
      <p:sp>
        <p:nvSpPr>
          <p:cNvPr id="5" name="Forma libre 23" descr="Icono de interrogación"/>
          <p:cNvSpPr>
            <a:spLocks noEditPoints="1"/>
          </p:cNvSpPr>
          <p:nvPr/>
        </p:nvSpPr>
        <p:spPr bwMode="auto">
          <a:xfrm>
            <a:off x="10334773" y="73957"/>
            <a:ext cx="371328" cy="436286"/>
          </a:xfrm>
          <a:custGeom>
            <a:avLst/>
            <a:gdLst/>
            <a:ahLst/>
            <a:cxnLst>
              <a:cxn ang="0">
                <a:pos x="357" y="1068"/>
              </a:cxn>
              <a:cxn ang="0">
                <a:pos x="364" y="975"/>
              </a:cxn>
              <a:cxn ang="0">
                <a:pos x="380" y="900"/>
              </a:cxn>
              <a:cxn ang="0">
                <a:pos x="430" y="808"/>
              </a:cxn>
              <a:cxn ang="0">
                <a:pos x="483" y="748"/>
              </a:cxn>
              <a:cxn ang="0">
                <a:pos x="662" y="591"/>
              </a:cxn>
              <a:cxn ang="0">
                <a:pos x="700" y="556"/>
              </a:cxn>
              <a:cxn ang="0">
                <a:pos x="737" y="507"/>
              </a:cxn>
              <a:cxn ang="0">
                <a:pos x="750" y="461"/>
              </a:cxn>
              <a:cxn ang="0">
                <a:pos x="748" y="432"/>
              </a:cxn>
              <a:cxn ang="0">
                <a:pos x="735" y="397"/>
              </a:cxn>
              <a:cxn ang="0">
                <a:pos x="715" y="368"/>
              </a:cxn>
              <a:cxn ang="0">
                <a:pos x="695" y="355"/>
              </a:cxn>
              <a:cxn ang="0">
                <a:pos x="656" y="340"/>
              </a:cxn>
              <a:cxn ang="0">
                <a:pos x="609" y="335"/>
              </a:cxn>
              <a:cxn ang="0">
                <a:pos x="572" y="338"/>
              </a:cxn>
              <a:cxn ang="0">
                <a:pos x="523" y="355"/>
              </a:cxn>
              <a:cxn ang="0">
                <a:pos x="481" y="386"/>
              </a:cxn>
              <a:cxn ang="0">
                <a:pos x="459" y="417"/>
              </a:cxn>
              <a:cxn ang="0">
                <a:pos x="433" y="479"/>
              </a:cxn>
              <a:cxn ang="0">
                <a:pos x="417" y="563"/>
              </a:cxn>
              <a:cxn ang="0">
                <a:pos x="7" y="455"/>
              </a:cxn>
              <a:cxn ang="0">
                <a:pos x="33" y="351"/>
              </a:cxn>
              <a:cxn ang="0">
                <a:pos x="64" y="280"/>
              </a:cxn>
              <a:cxn ang="0">
                <a:pos x="102" y="216"/>
              </a:cxn>
              <a:cxn ang="0">
                <a:pos x="150" y="157"/>
              </a:cxn>
              <a:cxn ang="0">
                <a:pos x="187" y="123"/>
              </a:cxn>
              <a:cxn ang="0">
                <a:pos x="251" y="79"/>
              </a:cxn>
              <a:cxn ang="0">
                <a:pos x="325" y="44"/>
              </a:cxn>
              <a:cxn ang="0">
                <a:pos x="410" y="18"/>
              </a:cxn>
              <a:cxn ang="0">
                <a:pos x="507" y="4"/>
              </a:cxn>
              <a:cxn ang="0">
                <a:pos x="614" y="0"/>
              </a:cxn>
              <a:cxn ang="0">
                <a:pos x="726" y="5"/>
              </a:cxn>
              <a:cxn ang="0">
                <a:pos x="872" y="38"/>
              </a:cxn>
              <a:cxn ang="0">
                <a:pos x="993" y="97"/>
              </a:cxn>
              <a:cxn ang="0">
                <a:pos x="1040" y="132"/>
              </a:cxn>
              <a:cxn ang="0">
                <a:pos x="1097" y="188"/>
              </a:cxn>
              <a:cxn ang="0">
                <a:pos x="1141" y="252"/>
              </a:cxn>
              <a:cxn ang="0">
                <a:pos x="1170" y="322"/>
              </a:cxn>
              <a:cxn ang="0">
                <a:pos x="1187" y="397"/>
              </a:cxn>
              <a:cxn ang="0">
                <a:pos x="1190" y="450"/>
              </a:cxn>
              <a:cxn ang="0">
                <a:pos x="1183" y="518"/>
              </a:cxn>
              <a:cxn ang="0">
                <a:pos x="1161" y="585"/>
              </a:cxn>
              <a:cxn ang="0">
                <a:pos x="1139" y="627"/>
              </a:cxn>
              <a:cxn ang="0">
                <a:pos x="1086" y="697"/>
              </a:cxn>
              <a:cxn ang="0">
                <a:pos x="1004" y="775"/>
              </a:cxn>
              <a:cxn ang="0">
                <a:pos x="933" y="836"/>
              </a:cxn>
              <a:cxn ang="0">
                <a:pos x="828" y="929"/>
              </a:cxn>
              <a:cxn ang="0">
                <a:pos x="795" y="973"/>
              </a:cxn>
              <a:cxn ang="0">
                <a:pos x="783" y="1002"/>
              </a:cxn>
              <a:cxn ang="0">
                <a:pos x="768" y="1070"/>
              </a:cxn>
              <a:cxn ang="0">
                <a:pos x="344" y="1218"/>
              </a:cxn>
              <a:cxn ang="0">
                <a:pos x="344" y="1606"/>
              </a:cxn>
            </a:cxnLst>
            <a:rect l="0" t="0" r="r" b="b"/>
            <a:pathLst>
              <a:path w="1190" h="1606">
                <a:moveTo>
                  <a:pt x="766" y="1110"/>
                </a:moveTo>
                <a:lnTo>
                  <a:pt x="357" y="1110"/>
                </a:lnTo>
                <a:lnTo>
                  <a:pt x="357" y="1068"/>
                </a:lnTo>
                <a:lnTo>
                  <a:pt x="357" y="1068"/>
                </a:lnTo>
                <a:lnTo>
                  <a:pt x="358" y="1019"/>
                </a:lnTo>
                <a:lnTo>
                  <a:pt x="364" y="975"/>
                </a:lnTo>
                <a:lnTo>
                  <a:pt x="371" y="934"/>
                </a:lnTo>
                <a:lnTo>
                  <a:pt x="380" y="900"/>
                </a:lnTo>
                <a:lnTo>
                  <a:pt x="380" y="900"/>
                </a:lnTo>
                <a:lnTo>
                  <a:pt x="395" y="867"/>
                </a:lnTo>
                <a:lnTo>
                  <a:pt x="411" y="838"/>
                </a:lnTo>
                <a:lnTo>
                  <a:pt x="430" y="808"/>
                </a:lnTo>
                <a:lnTo>
                  <a:pt x="452" y="781"/>
                </a:lnTo>
                <a:lnTo>
                  <a:pt x="452" y="781"/>
                </a:lnTo>
                <a:lnTo>
                  <a:pt x="483" y="748"/>
                </a:lnTo>
                <a:lnTo>
                  <a:pt x="528" y="706"/>
                </a:lnTo>
                <a:lnTo>
                  <a:pt x="587" y="653"/>
                </a:lnTo>
                <a:lnTo>
                  <a:pt x="662" y="591"/>
                </a:lnTo>
                <a:lnTo>
                  <a:pt x="662" y="591"/>
                </a:lnTo>
                <a:lnTo>
                  <a:pt x="682" y="572"/>
                </a:lnTo>
                <a:lnTo>
                  <a:pt x="700" y="556"/>
                </a:lnTo>
                <a:lnTo>
                  <a:pt x="715" y="539"/>
                </a:lnTo>
                <a:lnTo>
                  <a:pt x="728" y="523"/>
                </a:lnTo>
                <a:lnTo>
                  <a:pt x="737" y="507"/>
                </a:lnTo>
                <a:lnTo>
                  <a:pt x="744" y="490"/>
                </a:lnTo>
                <a:lnTo>
                  <a:pt x="748" y="475"/>
                </a:lnTo>
                <a:lnTo>
                  <a:pt x="750" y="461"/>
                </a:lnTo>
                <a:lnTo>
                  <a:pt x="750" y="461"/>
                </a:lnTo>
                <a:lnTo>
                  <a:pt x="750" y="446"/>
                </a:lnTo>
                <a:lnTo>
                  <a:pt x="748" y="432"/>
                </a:lnTo>
                <a:lnTo>
                  <a:pt x="744" y="419"/>
                </a:lnTo>
                <a:lnTo>
                  <a:pt x="741" y="408"/>
                </a:lnTo>
                <a:lnTo>
                  <a:pt x="735" y="397"/>
                </a:lnTo>
                <a:lnTo>
                  <a:pt x="730" y="386"/>
                </a:lnTo>
                <a:lnTo>
                  <a:pt x="722" y="377"/>
                </a:lnTo>
                <a:lnTo>
                  <a:pt x="715" y="368"/>
                </a:lnTo>
                <a:lnTo>
                  <a:pt x="715" y="368"/>
                </a:lnTo>
                <a:lnTo>
                  <a:pt x="706" y="360"/>
                </a:lnTo>
                <a:lnTo>
                  <a:pt x="695" y="355"/>
                </a:lnTo>
                <a:lnTo>
                  <a:pt x="684" y="347"/>
                </a:lnTo>
                <a:lnTo>
                  <a:pt x="671" y="344"/>
                </a:lnTo>
                <a:lnTo>
                  <a:pt x="656" y="340"/>
                </a:lnTo>
                <a:lnTo>
                  <a:pt x="642" y="338"/>
                </a:lnTo>
                <a:lnTo>
                  <a:pt x="625" y="336"/>
                </a:lnTo>
                <a:lnTo>
                  <a:pt x="609" y="335"/>
                </a:lnTo>
                <a:lnTo>
                  <a:pt x="609" y="335"/>
                </a:lnTo>
                <a:lnTo>
                  <a:pt x="589" y="336"/>
                </a:lnTo>
                <a:lnTo>
                  <a:pt x="572" y="338"/>
                </a:lnTo>
                <a:lnTo>
                  <a:pt x="554" y="342"/>
                </a:lnTo>
                <a:lnTo>
                  <a:pt x="538" y="347"/>
                </a:lnTo>
                <a:lnTo>
                  <a:pt x="523" y="355"/>
                </a:lnTo>
                <a:lnTo>
                  <a:pt x="508" y="364"/>
                </a:lnTo>
                <a:lnTo>
                  <a:pt x="496" y="375"/>
                </a:lnTo>
                <a:lnTo>
                  <a:pt x="481" y="386"/>
                </a:lnTo>
                <a:lnTo>
                  <a:pt x="481" y="386"/>
                </a:lnTo>
                <a:lnTo>
                  <a:pt x="470" y="400"/>
                </a:lnTo>
                <a:lnTo>
                  <a:pt x="459" y="417"/>
                </a:lnTo>
                <a:lnTo>
                  <a:pt x="450" y="435"/>
                </a:lnTo>
                <a:lnTo>
                  <a:pt x="441" y="455"/>
                </a:lnTo>
                <a:lnTo>
                  <a:pt x="433" y="479"/>
                </a:lnTo>
                <a:lnTo>
                  <a:pt x="426" y="505"/>
                </a:lnTo>
                <a:lnTo>
                  <a:pt x="422" y="532"/>
                </a:lnTo>
                <a:lnTo>
                  <a:pt x="417" y="563"/>
                </a:lnTo>
                <a:lnTo>
                  <a:pt x="0" y="510"/>
                </a:lnTo>
                <a:lnTo>
                  <a:pt x="0" y="510"/>
                </a:lnTo>
                <a:lnTo>
                  <a:pt x="7" y="455"/>
                </a:lnTo>
                <a:lnTo>
                  <a:pt x="18" y="400"/>
                </a:lnTo>
                <a:lnTo>
                  <a:pt x="26" y="375"/>
                </a:lnTo>
                <a:lnTo>
                  <a:pt x="33" y="351"/>
                </a:lnTo>
                <a:lnTo>
                  <a:pt x="42" y="327"/>
                </a:lnTo>
                <a:lnTo>
                  <a:pt x="53" y="304"/>
                </a:lnTo>
                <a:lnTo>
                  <a:pt x="64" y="280"/>
                </a:lnTo>
                <a:lnTo>
                  <a:pt x="75" y="258"/>
                </a:lnTo>
                <a:lnTo>
                  <a:pt x="88" y="236"/>
                </a:lnTo>
                <a:lnTo>
                  <a:pt x="102" y="216"/>
                </a:lnTo>
                <a:lnTo>
                  <a:pt x="117" y="196"/>
                </a:lnTo>
                <a:lnTo>
                  <a:pt x="133" y="176"/>
                </a:lnTo>
                <a:lnTo>
                  <a:pt x="150" y="157"/>
                </a:lnTo>
                <a:lnTo>
                  <a:pt x="168" y="141"/>
                </a:lnTo>
                <a:lnTo>
                  <a:pt x="168" y="141"/>
                </a:lnTo>
                <a:lnTo>
                  <a:pt x="187" y="123"/>
                </a:lnTo>
                <a:lnTo>
                  <a:pt x="207" y="108"/>
                </a:lnTo>
                <a:lnTo>
                  <a:pt x="227" y="91"/>
                </a:lnTo>
                <a:lnTo>
                  <a:pt x="251" y="79"/>
                </a:lnTo>
                <a:lnTo>
                  <a:pt x="274" y="66"/>
                </a:lnTo>
                <a:lnTo>
                  <a:pt x="298" y="55"/>
                </a:lnTo>
                <a:lnTo>
                  <a:pt x="325" y="44"/>
                </a:lnTo>
                <a:lnTo>
                  <a:pt x="353" y="35"/>
                </a:lnTo>
                <a:lnTo>
                  <a:pt x="380" y="26"/>
                </a:lnTo>
                <a:lnTo>
                  <a:pt x="410" y="18"/>
                </a:lnTo>
                <a:lnTo>
                  <a:pt x="441" y="13"/>
                </a:lnTo>
                <a:lnTo>
                  <a:pt x="474" y="7"/>
                </a:lnTo>
                <a:lnTo>
                  <a:pt x="507" y="4"/>
                </a:lnTo>
                <a:lnTo>
                  <a:pt x="541" y="2"/>
                </a:lnTo>
                <a:lnTo>
                  <a:pt x="578" y="0"/>
                </a:lnTo>
                <a:lnTo>
                  <a:pt x="614" y="0"/>
                </a:lnTo>
                <a:lnTo>
                  <a:pt x="614" y="0"/>
                </a:lnTo>
                <a:lnTo>
                  <a:pt x="673" y="0"/>
                </a:lnTo>
                <a:lnTo>
                  <a:pt x="726" y="5"/>
                </a:lnTo>
                <a:lnTo>
                  <a:pt x="779" y="13"/>
                </a:lnTo>
                <a:lnTo>
                  <a:pt x="827" y="24"/>
                </a:lnTo>
                <a:lnTo>
                  <a:pt x="872" y="38"/>
                </a:lnTo>
                <a:lnTo>
                  <a:pt x="916" y="55"/>
                </a:lnTo>
                <a:lnTo>
                  <a:pt x="956" y="75"/>
                </a:lnTo>
                <a:lnTo>
                  <a:pt x="993" y="97"/>
                </a:lnTo>
                <a:lnTo>
                  <a:pt x="993" y="97"/>
                </a:lnTo>
                <a:lnTo>
                  <a:pt x="1017" y="113"/>
                </a:lnTo>
                <a:lnTo>
                  <a:pt x="1040" y="132"/>
                </a:lnTo>
                <a:lnTo>
                  <a:pt x="1061" y="150"/>
                </a:lnTo>
                <a:lnTo>
                  <a:pt x="1079" y="168"/>
                </a:lnTo>
                <a:lnTo>
                  <a:pt x="1097" y="188"/>
                </a:lnTo>
                <a:lnTo>
                  <a:pt x="1114" y="208"/>
                </a:lnTo>
                <a:lnTo>
                  <a:pt x="1128" y="230"/>
                </a:lnTo>
                <a:lnTo>
                  <a:pt x="1141" y="252"/>
                </a:lnTo>
                <a:lnTo>
                  <a:pt x="1152" y="274"/>
                </a:lnTo>
                <a:lnTo>
                  <a:pt x="1163" y="298"/>
                </a:lnTo>
                <a:lnTo>
                  <a:pt x="1170" y="322"/>
                </a:lnTo>
                <a:lnTo>
                  <a:pt x="1178" y="346"/>
                </a:lnTo>
                <a:lnTo>
                  <a:pt x="1183" y="371"/>
                </a:lnTo>
                <a:lnTo>
                  <a:pt x="1187" y="397"/>
                </a:lnTo>
                <a:lnTo>
                  <a:pt x="1189" y="422"/>
                </a:lnTo>
                <a:lnTo>
                  <a:pt x="1190" y="450"/>
                </a:lnTo>
                <a:lnTo>
                  <a:pt x="1190" y="450"/>
                </a:lnTo>
                <a:lnTo>
                  <a:pt x="1189" y="474"/>
                </a:lnTo>
                <a:lnTo>
                  <a:pt x="1187" y="496"/>
                </a:lnTo>
                <a:lnTo>
                  <a:pt x="1183" y="518"/>
                </a:lnTo>
                <a:lnTo>
                  <a:pt x="1178" y="541"/>
                </a:lnTo>
                <a:lnTo>
                  <a:pt x="1170" y="563"/>
                </a:lnTo>
                <a:lnTo>
                  <a:pt x="1161" y="585"/>
                </a:lnTo>
                <a:lnTo>
                  <a:pt x="1150" y="605"/>
                </a:lnTo>
                <a:lnTo>
                  <a:pt x="1139" y="627"/>
                </a:lnTo>
                <a:lnTo>
                  <a:pt x="1139" y="627"/>
                </a:lnTo>
                <a:lnTo>
                  <a:pt x="1125" y="649"/>
                </a:lnTo>
                <a:lnTo>
                  <a:pt x="1108" y="673"/>
                </a:lnTo>
                <a:lnTo>
                  <a:pt x="1086" y="697"/>
                </a:lnTo>
                <a:lnTo>
                  <a:pt x="1062" y="722"/>
                </a:lnTo>
                <a:lnTo>
                  <a:pt x="1035" y="748"/>
                </a:lnTo>
                <a:lnTo>
                  <a:pt x="1004" y="775"/>
                </a:lnTo>
                <a:lnTo>
                  <a:pt x="969" y="805"/>
                </a:lnTo>
                <a:lnTo>
                  <a:pt x="933" y="836"/>
                </a:lnTo>
                <a:lnTo>
                  <a:pt x="933" y="836"/>
                </a:lnTo>
                <a:lnTo>
                  <a:pt x="883" y="876"/>
                </a:lnTo>
                <a:lnTo>
                  <a:pt x="843" y="913"/>
                </a:lnTo>
                <a:lnTo>
                  <a:pt x="828" y="929"/>
                </a:lnTo>
                <a:lnTo>
                  <a:pt x="814" y="945"/>
                </a:lnTo>
                <a:lnTo>
                  <a:pt x="803" y="960"/>
                </a:lnTo>
                <a:lnTo>
                  <a:pt x="795" y="973"/>
                </a:lnTo>
                <a:lnTo>
                  <a:pt x="795" y="973"/>
                </a:lnTo>
                <a:lnTo>
                  <a:pt x="788" y="988"/>
                </a:lnTo>
                <a:lnTo>
                  <a:pt x="783" y="1002"/>
                </a:lnTo>
                <a:lnTo>
                  <a:pt x="777" y="1017"/>
                </a:lnTo>
                <a:lnTo>
                  <a:pt x="773" y="1033"/>
                </a:lnTo>
                <a:lnTo>
                  <a:pt x="768" y="1070"/>
                </a:lnTo>
                <a:lnTo>
                  <a:pt x="766" y="1110"/>
                </a:lnTo>
                <a:lnTo>
                  <a:pt x="766" y="1110"/>
                </a:lnTo>
                <a:close/>
                <a:moveTo>
                  <a:pt x="344" y="1218"/>
                </a:moveTo>
                <a:lnTo>
                  <a:pt x="781" y="1218"/>
                </a:lnTo>
                <a:lnTo>
                  <a:pt x="781" y="1606"/>
                </a:lnTo>
                <a:lnTo>
                  <a:pt x="344" y="1606"/>
                </a:lnTo>
                <a:lnTo>
                  <a:pt x="344" y="1218"/>
                </a:lnTo>
                <a:close/>
              </a:path>
            </a:pathLst>
          </a:custGeom>
          <a:solidFill>
            <a:srgbClr val="666633"/>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s-ES"/>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5822931" y="1003239"/>
            <a:ext cx="6344070" cy="1471276"/>
          </a:xfrm>
          <a:prstGeom prst="rect">
            <a:avLst/>
          </a:prstGeom>
          <a:noFill/>
        </p:spPr>
      </p:pic>
      <p:sp>
        <p:nvSpPr>
          <p:cNvPr id="16" name="Rectángulo 15">
            <a:extLst>
              <a:ext uri="{C183D7F6-B498-43B3-948B-1728B52AA6E4}">
                <adec:decorative xmlns="" xmlns:adec="http://schemas.microsoft.com/office/drawing/2017/decorative" val="1"/>
              </a:ext>
            </a:extLst>
          </p:cNvPr>
          <p:cNvSpPr/>
          <p:nvPr/>
        </p:nvSpPr>
        <p:spPr>
          <a:xfrm>
            <a:off x="5800705" y="4919702"/>
            <a:ext cx="931841" cy="457395"/>
          </a:xfrm>
          <a:prstGeom prst="rect">
            <a:avLst/>
          </a:prstGeom>
          <a:solidFill>
            <a:srgbClr val="98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dirty="0" smtClean="0"/>
              <a:t>48.56%</a:t>
            </a:r>
            <a:endParaRPr lang="es-ES" dirty="0"/>
          </a:p>
        </p:txBody>
      </p:sp>
      <p:sp>
        <p:nvSpPr>
          <p:cNvPr id="17" name="Rectángulo 16">
            <a:extLst>
              <a:ext uri="{C183D7F6-B498-43B3-948B-1728B52AA6E4}">
                <adec:decorative xmlns="" xmlns:adec="http://schemas.microsoft.com/office/drawing/2017/decorative" val="1"/>
              </a:ext>
            </a:extLst>
          </p:cNvPr>
          <p:cNvSpPr/>
          <p:nvPr/>
        </p:nvSpPr>
        <p:spPr>
          <a:xfrm>
            <a:off x="5825704" y="3996412"/>
            <a:ext cx="1001734" cy="457395"/>
          </a:xfrm>
          <a:prstGeom prst="rect">
            <a:avLst/>
          </a:prstGeom>
          <a:solidFill>
            <a:srgbClr val="667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dirty="0" smtClean="0"/>
              <a:t>25.83%</a:t>
            </a:r>
            <a:endParaRPr lang="es-ES" dirty="0"/>
          </a:p>
        </p:txBody>
      </p:sp>
      <p:sp>
        <p:nvSpPr>
          <p:cNvPr id="18" name="Rectángulo 17">
            <a:extLst>
              <a:ext uri="{C183D7F6-B498-43B3-948B-1728B52AA6E4}">
                <adec:decorative xmlns="" xmlns:adec="http://schemas.microsoft.com/office/drawing/2017/decorative" val="1"/>
              </a:ext>
            </a:extLst>
          </p:cNvPr>
          <p:cNvSpPr/>
          <p:nvPr/>
        </p:nvSpPr>
        <p:spPr>
          <a:xfrm>
            <a:off x="5817078" y="3073122"/>
            <a:ext cx="1018986" cy="457395"/>
          </a:xfrm>
          <a:prstGeom prst="rect">
            <a:avLst/>
          </a:prstGeom>
          <a:solidFill>
            <a:srgbClr val="303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dirty="0" smtClean="0"/>
              <a:t>25.61%</a:t>
            </a:r>
            <a:endParaRPr lang="es-ES" dirty="0"/>
          </a:p>
        </p:txBody>
      </p:sp>
      <p:sp>
        <p:nvSpPr>
          <p:cNvPr id="19" name="Rectángulo 18">
            <a:extLst>
              <a:ext uri="{C183D7F6-B498-43B3-948B-1728B52AA6E4}">
                <adec:decorative xmlns="" xmlns:adec="http://schemas.microsoft.com/office/drawing/2017/decorative" val="1"/>
              </a:ext>
            </a:extLst>
          </p:cNvPr>
          <p:cNvSpPr/>
          <p:nvPr/>
        </p:nvSpPr>
        <p:spPr>
          <a:xfrm>
            <a:off x="6732546" y="2721425"/>
            <a:ext cx="5026137" cy="3375312"/>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aphicFrame>
        <p:nvGraphicFramePr>
          <p:cNvPr id="20" name="Gráfico 19" descr="Esto es un gráfico "/>
          <p:cNvGraphicFramePr/>
          <p:nvPr>
            <p:extLst>
              <p:ext uri="{D42A27DB-BD31-4B8C-83A1-F6EECF244321}">
                <p14:modId xmlns:p14="http://schemas.microsoft.com/office/powerpoint/2010/main" val="3119645756"/>
              </p:ext>
            </p:extLst>
          </p:nvPr>
        </p:nvGraphicFramePr>
        <p:xfrm>
          <a:off x="7113838" y="2725413"/>
          <a:ext cx="4385934" cy="3240271"/>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ángulo 20"/>
          <p:cNvSpPr/>
          <p:nvPr/>
        </p:nvSpPr>
        <p:spPr>
          <a:xfrm>
            <a:off x="7942210" y="585626"/>
            <a:ext cx="2738891" cy="369332"/>
          </a:xfrm>
          <a:prstGeom prst="rect">
            <a:avLst/>
          </a:prstGeom>
        </p:spPr>
        <p:txBody>
          <a:bodyPr wrap="none">
            <a:spAutoFit/>
          </a:bodyPr>
          <a:lstStyle/>
          <a:p>
            <a:r>
              <a:rPr lang="es-EC" dirty="0">
                <a:latin typeface="Times New Roman" panose="02020603050405020304" pitchFamily="18" charset="0"/>
                <a:ea typeface="Times New Roman" panose="02020603050405020304" pitchFamily="18" charset="0"/>
              </a:rPr>
              <a:t>R</a:t>
            </a:r>
            <a:r>
              <a:rPr lang="es-EC" dirty="0" smtClean="0">
                <a:effectLst/>
                <a:latin typeface="Times New Roman" panose="02020603050405020304" pitchFamily="18" charset="0"/>
                <a:ea typeface="Times New Roman" panose="02020603050405020304" pitchFamily="18" charset="0"/>
              </a:rPr>
              <a:t>espuesta de la emergencia</a:t>
            </a:r>
            <a:endParaRPr lang="es-EC" dirty="0"/>
          </a:p>
        </p:txBody>
      </p:sp>
      <p:graphicFrame>
        <p:nvGraphicFramePr>
          <p:cNvPr id="22" name="Diagrama 21"/>
          <p:cNvGraphicFramePr/>
          <p:nvPr>
            <p:extLst>
              <p:ext uri="{D42A27DB-BD31-4B8C-83A1-F6EECF244321}">
                <p14:modId xmlns:p14="http://schemas.microsoft.com/office/powerpoint/2010/main" val="3955721397"/>
              </p:ext>
            </p:extLst>
          </p:nvPr>
        </p:nvGraphicFramePr>
        <p:xfrm>
          <a:off x="103286" y="73957"/>
          <a:ext cx="4703971" cy="25938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5" name="Rectángulo 24">
            <a:extLst>
              <a:ext uri="{FF2B5EF4-FFF2-40B4-BE49-F238E27FC236}">
                <a16:creationId xmlns:a16="http://schemas.microsoft.com/office/drawing/2014/main" xmlns="" id="{58D74CDE-9215-466C-A65F-88C6021F08D5}"/>
              </a:ext>
              <a:ext uri="{C183D7F6-B498-43B3-948B-1728B52AA6E4}">
                <adec:decorative xmlns="" xmlns:adec="http://schemas.microsoft.com/office/drawing/2017/decorative" val="1"/>
              </a:ext>
            </a:extLst>
          </p:cNvPr>
          <p:cNvSpPr/>
          <p:nvPr/>
        </p:nvSpPr>
        <p:spPr>
          <a:xfrm rot="16200000" flipH="1">
            <a:off x="3031392" y="3398122"/>
            <a:ext cx="4635087" cy="806859"/>
          </a:xfrm>
          <a:prstGeom prst="rect">
            <a:avLst/>
          </a:prstGeom>
          <a:solidFill>
            <a:schemeClr val="bg1"/>
          </a:solidFill>
          <a:ln>
            <a:noFill/>
          </a:ln>
          <a:effectLst>
            <a:outerShdw blurRad="152400" dist="254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6" name="Rectángulo 25">
            <a:extLst>
              <a:ext uri="{FF2B5EF4-FFF2-40B4-BE49-F238E27FC236}">
                <a16:creationId xmlns:a16="http://schemas.microsoft.com/office/drawing/2014/main" xmlns="" id="{18217AA4-5B01-4C74-81C0-F0B9128B6845}"/>
              </a:ext>
              <a:ext uri="{C183D7F6-B498-43B3-948B-1728B52AA6E4}">
                <adec:decorative xmlns="" xmlns:adec="http://schemas.microsoft.com/office/drawing/2017/decorative" val="1"/>
              </a:ext>
            </a:extLst>
          </p:cNvPr>
          <p:cNvSpPr/>
          <p:nvPr/>
        </p:nvSpPr>
        <p:spPr>
          <a:xfrm rot="16200000" flipH="1">
            <a:off x="3028618" y="3398121"/>
            <a:ext cx="4635094" cy="806853"/>
          </a:xfrm>
          <a:prstGeom prst="rect">
            <a:avLst/>
          </a:prstGeom>
          <a:solidFill>
            <a:schemeClr val="bg1"/>
          </a:solidFill>
          <a:ln>
            <a:noFill/>
          </a:ln>
          <a:effectLst>
            <a:outerShdw blurRad="177800" dist="50800" dir="10800000" algn="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7" name="Rectángulo 26">
            <a:extLst>
              <a:ext uri="{FF2B5EF4-FFF2-40B4-BE49-F238E27FC236}">
                <a16:creationId xmlns:a16="http://schemas.microsoft.com/office/drawing/2014/main" xmlns="" id="{7B630BF0-C64E-4E93-A9CA-5E2A05DEE2A2}"/>
              </a:ext>
              <a:ext uri="{C183D7F6-B498-43B3-948B-1728B52AA6E4}">
                <adec:decorative xmlns="" xmlns:adec="http://schemas.microsoft.com/office/drawing/2017/decorative" val="1"/>
              </a:ext>
            </a:extLst>
          </p:cNvPr>
          <p:cNvSpPr/>
          <p:nvPr/>
        </p:nvSpPr>
        <p:spPr>
          <a:xfrm rot="16200000" flipH="1">
            <a:off x="2772874" y="3421309"/>
            <a:ext cx="5152128" cy="80685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aphicFrame>
        <p:nvGraphicFramePr>
          <p:cNvPr id="28" name="Diagrama 27"/>
          <p:cNvGraphicFramePr/>
          <p:nvPr>
            <p:extLst>
              <p:ext uri="{D42A27DB-BD31-4B8C-83A1-F6EECF244321}">
                <p14:modId xmlns:p14="http://schemas.microsoft.com/office/powerpoint/2010/main" val="3834732440"/>
              </p:ext>
            </p:extLst>
          </p:nvPr>
        </p:nvGraphicFramePr>
        <p:xfrm>
          <a:off x="-73339" y="2422094"/>
          <a:ext cx="4942738" cy="390776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9" name="Rectángulo 28"/>
          <p:cNvSpPr/>
          <p:nvPr/>
        </p:nvSpPr>
        <p:spPr>
          <a:xfrm>
            <a:off x="4685567" y="5837669"/>
            <a:ext cx="1321196" cy="261610"/>
          </a:xfrm>
          <a:prstGeom prst="rect">
            <a:avLst/>
          </a:prstGeom>
        </p:spPr>
        <p:txBody>
          <a:bodyPr wrap="none">
            <a:spAutoFit/>
          </a:bodyPr>
          <a:lstStyle/>
          <a:p>
            <a:r>
              <a:rPr lang="es-EC" sz="1100" dirty="0" smtClean="0">
                <a:effectLst/>
                <a:latin typeface="Times New Roman" panose="02020603050405020304" pitchFamily="18" charset="0"/>
                <a:ea typeface="Times New Roman" panose="02020603050405020304" pitchFamily="18" charset="0"/>
              </a:rPr>
              <a:t>(SI ECU 911, 2018)</a:t>
            </a:r>
            <a:endParaRPr lang="es-EC" sz="1100" dirty="0"/>
          </a:p>
        </p:txBody>
      </p:sp>
      <p:sp>
        <p:nvSpPr>
          <p:cNvPr id="35" name="Marcador de número de diapositiva 3">
            <a:extLst>
              <a:ext uri="{FF2B5EF4-FFF2-40B4-BE49-F238E27FC236}">
                <a16:creationId xmlns:a16="http://schemas.microsoft.com/office/drawing/2014/main" xmlns="" id="{CD976851-FE21-4646-98F0-F5FC65E04F9E}"/>
              </a:ext>
            </a:extLst>
          </p:cNvPr>
          <p:cNvSpPr>
            <a:spLocks noGrp="1"/>
          </p:cNvSpPr>
          <p:nvPr>
            <p:ph type="sldNum" sz="quarter" idx="12"/>
          </p:nvPr>
        </p:nvSpPr>
        <p:spPr>
          <a:xfrm>
            <a:off x="9121120" y="6267873"/>
            <a:ext cx="2743200" cy="365125"/>
          </a:xfrm>
        </p:spPr>
        <p:txBody>
          <a:bodyPr rtlCol="0"/>
          <a:lstStyle/>
          <a:p>
            <a:pPr rtl="0"/>
            <a:fld id="{0FD50806-BABF-4915-9689-3B9956D1C75C}" type="slidenum">
              <a:rPr lang="es-ES" smtClean="0"/>
              <a:pPr rtl="0"/>
              <a:t>4</a:t>
            </a:fld>
            <a:endParaRPr lang="es-ES" dirty="0"/>
          </a:p>
        </p:txBody>
      </p:sp>
      <p:sp>
        <p:nvSpPr>
          <p:cNvPr id="37" name="Rectángulo 36"/>
          <p:cNvSpPr/>
          <p:nvPr/>
        </p:nvSpPr>
        <p:spPr>
          <a:xfrm>
            <a:off x="0" y="6331783"/>
            <a:ext cx="12192000" cy="54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8" name="Imagen 3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385913" y="6295848"/>
            <a:ext cx="2346633" cy="486616"/>
          </a:xfrm>
          <a:prstGeom prst="rect">
            <a:avLst/>
          </a:prstGeom>
        </p:spPr>
      </p:pic>
      <p:pic>
        <p:nvPicPr>
          <p:cNvPr id="39" name="Imagen 3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706101" y="6216354"/>
            <a:ext cx="645604" cy="645604"/>
          </a:xfrm>
          <a:prstGeom prst="rect">
            <a:avLst/>
          </a:prstGeom>
        </p:spPr>
      </p:pic>
      <p:pic>
        <p:nvPicPr>
          <p:cNvPr id="40" name="Imagen 3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95386" y="6267873"/>
            <a:ext cx="556738" cy="557828"/>
          </a:xfrm>
          <a:prstGeom prst="rect">
            <a:avLst/>
          </a:prstGeom>
        </p:spPr>
      </p:pic>
    </p:spTree>
    <p:extLst>
      <p:ext uri="{BB962C8B-B14F-4D97-AF65-F5344CB8AC3E}">
        <p14:creationId xmlns:p14="http://schemas.microsoft.com/office/powerpoint/2010/main" val="3198916380"/>
      </p:ext>
    </p:extLst>
  </p:cSld>
  <p:clrMapOvr>
    <a:masterClrMapping/>
  </p:clrMapOvr>
  <mc:AlternateContent xmlns:mc="http://schemas.openxmlformats.org/markup-compatibility/2006" xmlns:p14="http://schemas.microsoft.com/office/powerpoint/2010/main">
    <mc:Choice Requires="p14">
      <p:transition spd="slow" p14:dur="2000" advTm="48295"/>
    </mc:Choice>
    <mc:Fallback xmlns="">
      <p:transition spd="slow" advTm="48295"/>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46165" y="0"/>
            <a:ext cx="6845835" cy="584200"/>
          </a:xfrm>
          <a:prstGeom prst="rect">
            <a:avLst/>
          </a:prstGeom>
          <a:solidFill>
            <a:srgbClr val="E28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Rectángulo 2"/>
          <p:cNvSpPr/>
          <p:nvPr/>
        </p:nvSpPr>
        <p:spPr>
          <a:xfrm>
            <a:off x="6202382" y="0"/>
            <a:ext cx="1812547" cy="523220"/>
          </a:xfrm>
          <a:prstGeom prst="rect">
            <a:avLst/>
          </a:prstGeom>
        </p:spPr>
        <p:txBody>
          <a:bodyPr wrap="none">
            <a:spAutoFit/>
          </a:bodyPr>
          <a:lstStyle/>
          <a:p>
            <a:r>
              <a:rPr lang="es-ES" sz="2800" b="1" dirty="0" smtClean="0">
                <a:solidFill>
                  <a:schemeClr val="bg1"/>
                </a:solidFill>
              </a:rPr>
              <a:t>Resultados</a:t>
            </a:r>
            <a:endParaRPr lang="es-ES" sz="2800" b="1" dirty="0">
              <a:solidFill>
                <a:schemeClr val="bg1"/>
              </a:solidFill>
            </a:endParaRPr>
          </a:p>
        </p:txBody>
      </p:sp>
      <p:grpSp>
        <p:nvGrpSpPr>
          <p:cNvPr id="4" name="Grupo 54" descr="Icono de gráfico"/>
          <p:cNvGrpSpPr/>
          <p:nvPr/>
        </p:nvGrpSpPr>
        <p:grpSpPr>
          <a:xfrm>
            <a:off x="10668145" y="79327"/>
            <a:ext cx="444347" cy="443893"/>
            <a:chOff x="1490663" y="846138"/>
            <a:chExt cx="381000" cy="323850"/>
          </a:xfrm>
          <a:solidFill>
            <a:schemeClr val="accent5">
              <a:lumMod val="50000"/>
            </a:schemeClr>
          </a:solidFill>
        </p:grpSpPr>
        <p:sp>
          <p:nvSpPr>
            <p:cNvPr id="5" name="Forma libre 23"/>
            <p:cNvSpPr>
              <a:spLocks/>
            </p:cNvSpPr>
            <p:nvPr/>
          </p:nvSpPr>
          <p:spPr bwMode="auto">
            <a:xfrm>
              <a:off x="1490663" y="942975"/>
              <a:ext cx="381000" cy="227013"/>
            </a:xfrm>
            <a:custGeom>
              <a:avLst/>
              <a:gdLst/>
              <a:ahLst/>
              <a:cxnLst>
                <a:cxn ang="0">
                  <a:pos x="721" y="429"/>
                </a:cxn>
                <a:cxn ang="0">
                  <a:pos x="721" y="429"/>
                </a:cxn>
                <a:cxn ang="0">
                  <a:pos x="0" y="429"/>
                </a:cxn>
                <a:cxn ang="0">
                  <a:pos x="0" y="429"/>
                </a:cxn>
                <a:cxn ang="0">
                  <a:pos x="0" y="0"/>
                </a:cxn>
                <a:cxn ang="0">
                  <a:pos x="23" y="0"/>
                </a:cxn>
                <a:cxn ang="0">
                  <a:pos x="23" y="0"/>
                </a:cxn>
                <a:cxn ang="0">
                  <a:pos x="23" y="405"/>
                </a:cxn>
                <a:cxn ang="0">
                  <a:pos x="721" y="405"/>
                </a:cxn>
                <a:cxn ang="0">
                  <a:pos x="721" y="429"/>
                </a:cxn>
              </a:cxnLst>
              <a:rect l="0" t="0" r="r" b="b"/>
              <a:pathLst>
                <a:path w="721" h="429">
                  <a:moveTo>
                    <a:pt x="721" y="429"/>
                  </a:moveTo>
                  <a:lnTo>
                    <a:pt x="721" y="429"/>
                  </a:lnTo>
                  <a:lnTo>
                    <a:pt x="0" y="429"/>
                  </a:lnTo>
                  <a:lnTo>
                    <a:pt x="0" y="429"/>
                  </a:lnTo>
                  <a:lnTo>
                    <a:pt x="0" y="0"/>
                  </a:lnTo>
                  <a:lnTo>
                    <a:pt x="23" y="0"/>
                  </a:lnTo>
                  <a:lnTo>
                    <a:pt x="23" y="0"/>
                  </a:lnTo>
                  <a:lnTo>
                    <a:pt x="23" y="405"/>
                  </a:lnTo>
                  <a:lnTo>
                    <a:pt x="721" y="405"/>
                  </a:lnTo>
                  <a:lnTo>
                    <a:pt x="721" y="429"/>
                  </a:lnTo>
                  <a:close/>
                </a:path>
              </a:pathLst>
            </a:cu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6" name="Rectángulo 24"/>
            <p:cNvSpPr>
              <a:spLocks noChangeArrowheads="1"/>
            </p:cNvSpPr>
            <p:nvPr/>
          </p:nvSpPr>
          <p:spPr bwMode="auto">
            <a:xfrm>
              <a:off x="1524000" y="1055688"/>
              <a:ext cx="69850" cy="103188"/>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Autofit/>
            </a:bodyPr>
            <a:lstStyle/>
            <a:p>
              <a:pPr algn="ctr" rtl="0">
                <a:lnSpc>
                  <a:spcPct val="85000"/>
                </a:lnSpc>
                <a:spcBef>
                  <a:spcPct val="20000"/>
                </a:spcBef>
              </a:pPr>
              <a:endParaRPr lang="es-ES" sz="700" b="1"/>
            </a:p>
          </p:txBody>
        </p:sp>
        <p:sp>
          <p:nvSpPr>
            <p:cNvPr id="7" name="Rectángulo 25"/>
            <p:cNvSpPr>
              <a:spLocks noChangeArrowheads="1"/>
            </p:cNvSpPr>
            <p:nvPr/>
          </p:nvSpPr>
          <p:spPr bwMode="auto">
            <a:xfrm>
              <a:off x="1612900" y="987425"/>
              <a:ext cx="69850" cy="171450"/>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Autofit/>
            </a:bodyPr>
            <a:lstStyle/>
            <a:p>
              <a:pPr algn="ctr" rtl="0">
                <a:lnSpc>
                  <a:spcPct val="85000"/>
                </a:lnSpc>
                <a:spcBef>
                  <a:spcPct val="20000"/>
                </a:spcBef>
              </a:pPr>
              <a:endParaRPr lang="es-ES" sz="1400" b="1"/>
            </a:p>
          </p:txBody>
        </p:sp>
        <p:sp>
          <p:nvSpPr>
            <p:cNvPr id="8" name="Rectángulo 26"/>
            <p:cNvSpPr>
              <a:spLocks noChangeArrowheads="1"/>
            </p:cNvSpPr>
            <p:nvPr/>
          </p:nvSpPr>
          <p:spPr bwMode="auto">
            <a:xfrm>
              <a:off x="1701800" y="923925"/>
              <a:ext cx="69850" cy="234950"/>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9" name="Rectángulo 27"/>
            <p:cNvSpPr>
              <a:spLocks noChangeArrowheads="1"/>
            </p:cNvSpPr>
            <p:nvPr/>
          </p:nvSpPr>
          <p:spPr bwMode="auto">
            <a:xfrm>
              <a:off x="1790700" y="846138"/>
              <a:ext cx="69850" cy="312738"/>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grpSp>
      <p:sp>
        <p:nvSpPr>
          <p:cNvPr id="10" name="Marcador de número de diapositiva 3">
            <a:extLst>
              <a:ext uri="{FF2B5EF4-FFF2-40B4-BE49-F238E27FC236}">
                <a16:creationId xmlns:a16="http://schemas.microsoft.com/office/drawing/2014/main" xmlns="" id="{CD976851-FE21-4646-98F0-F5FC65E04F9E}"/>
              </a:ext>
            </a:extLst>
          </p:cNvPr>
          <p:cNvSpPr txBox="1">
            <a:spLocks/>
          </p:cNvSpPr>
          <p:nvPr/>
        </p:nvSpPr>
        <p:spPr>
          <a:xfrm>
            <a:off x="9121120" y="6267873"/>
            <a:ext cx="2743200" cy="365125"/>
          </a:xfrm>
          <a:prstGeom prst="rect">
            <a:avLst/>
          </a:prstGeom>
        </p:spPr>
        <p:txBody>
          <a:bodyPr spcFirstLastPara="1" vert="horz" lIns="91440" tIns="45720" rIns="91440" bIns="45720" numCol="1" rtlCol="0">
            <a:prstTxWarp prst="textArchDown">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0FD50806-BABF-4915-9689-3B9956D1C75C}" type="slidenum">
              <a:rPr lang="es-ES" smtClean="0"/>
              <a:pPr/>
              <a:t>40</a:t>
            </a:fld>
            <a:endParaRPr lang="es-ES" dirty="0"/>
          </a:p>
        </p:txBody>
      </p:sp>
      <p:sp>
        <p:nvSpPr>
          <p:cNvPr id="11" name="Rectángulo 10"/>
          <p:cNvSpPr/>
          <p:nvPr/>
        </p:nvSpPr>
        <p:spPr>
          <a:xfrm>
            <a:off x="0" y="5856675"/>
            <a:ext cx="12192000" cy="1020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9670" y="6063699"/>
            <a:ext cx="2346633" cy="606060"/>
          </a:xfrm>
          <a:prstGeom prst="rect">
            <a:avLst/>
          </a:prstGeom>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sp>
        <p:nvSpPr>
          <p:cNvPr id="15" name="Rectángulo 14"/>
          <p:cNvSpPr/>
          <p:nvPr/>
        </p:nvSpPr>
        <p:spPr>
          <a:xfrm>
            <a:off x="1022680" y="107434"/>
            <a:ext cx="3095719" cy="369332"/>
          </a:xfrm>
          <a:prstGeom prst="rect">
            <a:avLst/>
          </a:prstGeom>
        </p:spPr>
        <p:txBody>
          <a:bodyPr wrap="none">
            <a:spAutoFit/>
          </a:bodyPr>
          <a:lstStyle/>
          <a:p>
            <a:r>
              <a:rPr lang="es-EC" dirty="0" smtClean="0">
                <a:effectLst/>
                <a:latin typeface="Times New Roman" panose="02020603050405020304" pitchFamily="18" charset="0"/>
                <a:ea typeface="Times New Roman" panose="02020603050405020304" pitchFamily="18" charset="0"/>
              </a:rPr>
              <a:t>Zonificación para el Distrito 03</a:t>
            </a:r>
            <a:endParaRPr lang="es-EC" dirty="0"/>
          </a:p>
        </p:txBody>
      </p:sp>
      <p:graphicFrame>
        <p:nvGraphicFramePr>
          <p:cNvPr id="16" name="Tabla 15"/>
          <p:cNvGraphicFramePr>
            <a:graphicFrameLocks noGrp="1"/>
          </p:cNvGraphicFramePr>
          <p:nvPr>
            <p:extLst>
              <p:ext uri="{D42A27DB-BD31-4B8C-83A1-F6EECF244321}">
                <p14:modId xmlns:p14="http://schemas.microsoft.com/office/powerpoint/2010/main" val="2944529179"/>
              </p:ext>
            </p:extLst>
          </p:nvPr>
        </p:nvGraphicFramePr>
        <p:xfrm>
          <a:off x="254557" y="791224"/>
          <a:ext cx="4895113" cy="4956380"/>
        </p:xfrm>
        <a:graphic>
          <a:graphicData uri="http://schemas.openxmlformats.org/drawingml/2006/table">
            <a:tbl>
              <a:tblPr firstRow="1" firstCol="1" bandRow="1">
                <a:tableStyleId>{21E4AEA4-8DFA-4A89-87EB-49C32662AFE0}</a:tableStyleId>
              </a:tblPr>
              <a:tblGrid>
                <a:gridCol w="829862"/>
                <a:gridCol w="601310"/>
                <a:gridCol w="585486"/>
                <a:gridCol w="638451"/>
                <a:gridCol w="513008"/>
                <a:gridCol w="507133"/>
                <a:gridCol w="406295"/>
                <a:gridCol w="813568"/>
              </a:tblGrid>
              <a:tr h="612259">
                <a:tc>
                  <a:txBody>
                    <a:bodyPr/>
                    <a:lstStyle/>
                    <a:p>
                      <a:pPr algn="ctr">
                        <a:spcAft>
                          <a:spcPts val="0"/>
                        </a:spcAft>
                      </a:pPr>
                      <a:r>
                        <a:rPr lang="es-EC" sz="1100" dirty="0">
                          <a:effectLst/>
                        </a:rPr>
                        <a:t>Circuitos</a:t>
                      </a:r>
                      <a:endParaRPr lang="es-EC" sz="1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Centro de salud tipo A</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Centro de salud tipo B</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Centro de salud tipo C-materno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Puesto de salud</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Ambulancias</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UPC</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dirty="0">
                          <a:effectLst/>
                        </a:rPr>
                        <a:t>Estaciones de bomberos </a:t>
                      </a:r>
                      <a:endParaRPr lang="es-EC" sz="1000" dirty="0">
                        <a:effectLst/>
                        <a:latin typeface="Times New Roman" panose="02020603050405020304" pitchFamily="18" charset="0"/>
                        <a:ea typeface="Times New Roman" panose="02020603050405020304" pitchFamily="18" charset="0"/>
                      </a:endParaRPr>
                    </a:p>
                  </a:txBody>
                  <a:tcPr marL="44450" marR="44450" marT="0" marB="0" anchor="ctr"/>
                </a:tc>
              </a:tr>
              <a:tr h="306130">
                <a:tc>
                  <a:txBody>
                    <a:bodyPr/>
                    <a:lstStyle/>
                    <a:p>
                      <a:pPr algn="ctr">
                        <a:spcAft>
                          <a:spcPts val="0"/>
                        </a:spcAft>
                      </a:pPr>
                      <a:r>
                        <a:rPr lang="es-EC" sz="1100">
                          <a:effectLst/>
                        </a:rPr>
                        <a:t>17D03C01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306130">
                <a:tc>
                  <a:txBody>
                    <a:bodyPr/>
                    <a:lstStyle/>
                    <a:p>
                      <a:pPr algn="ctr">
                        <a:spcAft>
                          <a:spcPts val="0"/>
                        </a:spcAft>
                      </a:pPr>
                      <a:r>
                        <a:rPr lang="es-EC" sz="1100">
                          <a:effectLst/>
                        </a:rPr>
                        <a:t>17D03C02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3</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4</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306130">
                <a:tc>
                  <a:txBody>
                    <a:bodyPr/>
                    <a:lstStyle/>
                    <a:p>
                      <a:pPr algn="ctr">
                        <a:spcAft>
                          <a:spcPts val="0"/>
                        </a:spcAft>
                      </a:pPr>
                      <a:r>
                        <a:rPr lang="es-EC" sz="1100">
                          <a:effectLst/>
                        </a:rPr>
                        <a:t>17D03C03</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dirty="0">
                          <a:effectLst/>
                        </a:rPr>
                        <a:t> </a:t>
                      </a:r>
                      <a:endParaRPr lang="es-EC" sz="1000" dirty="0">
                        <a:effectLst/>
                        <a:latin typeface="Times New Roman" panose="02020603050405020304" pitchFamily="18" charset="0"/>
                        <a:ea typeface="Times New Roman" panose="02020603050405020304" pitchFamily="18" charset="0"/>
                      </a:endParaRPr>
                    </a:p>
                  </a:txBody>
                  <a:tcPr marL="44450" marR="44450" marT="0" marB="0" anchor="ctr"/>
                </a:tc>
              </a:tr>
              <a:tr h="306130">
                <a:tc>
                  <a:txBody>
                    <a:bodyPr/>
                    <a:lstStyle/>
                    <a:p>
                      <a:pPr algn="ctr">
                        <a:spcAft>
                          <a:spcPts val="0"/>
                        </a:spcAft>
                      </a:pPr>
                      <a:r>
                        <a:rPr lang="es-EC" sz="1100">
                          <a:effectLst/>
                        </a:rPr>
                        <a:t>17D03C04</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306130">
                <a:tc>
                  <a:txBody>
                    <a:bodyPr/>
                    <a:lstStyle/>
                    <a:p>
                      <a:pPr algn="ctr">
                        <a:spcAft>
                          <a:spcPts val="0"/>
                        </a:spcAft>
                      </a:pPr>
                      <a:r>
                        <a:rPr lang="es-EC" sz="1100">
                          <a:effectLst/>
                        </a:rPr>
                        <a:t>17D03C05</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4</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306130">
                <a:tc>
                  <a:txBody>
                    <a:bodyPr/>
                    <a:lstStyle/>
                    <a:p>
                      <a:pPr algn="ctr">
                        <a:spcAft>
                          <a:spcPts val="0"/>
                        </a:spcAft>
                      </a:pPr>
                      <a:r>
                        <a:rPr lang="es-EC" sz="1100">
                          <a:effectLst/>
                        </a:rPr>
                        <a:t>17D03C06</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4</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306130">
                <a:tc>
                  <a:txBody>
                    <a:bodyPr/>
                    <a:lstStyle/>
                    <a:p>
                      <a:pPr algn="ctr">
                        <a:spcAft>
                          <a:spcPts val="0"/>
                        </a:spcAft>
                      </a:pPr>
                      <a:r>
                        <a:rPr lang="es-EC" sz="1100">
                          <a:effectLst/>
                        </a:rPr>
                        <a:t>17D03C07</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306130">
                <a:tc>
                  <a:txBody>
                    <a:bodyPr/>
                    <a:lstStyle/>
                    <a:p>
                      <a:pPr algn="ctr">
                        <a:spcAft>
                          <a:spcPts val="0"/>
                        </a:spcAft>
                      </a:pPr>
                      <a:r>
                        <a:rPr lang="es-EC" sz="1100">
                          <a:effectLst/>
                        </a:rPr>
                        <a:t>17D03C08</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3</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306130">
                <a:tc>
                  <a:txBody>
                    <a:bodyPr/>
                    <a:lstStyle/>
                    <a:p>
                      <a:pPr algn="ctr">
                        <a:spcAft>
                          <a:spcPts val="0"/>
                        </a:spcAft>
                      </a:pPr>
                      <a:r>
                        <a:rPr lang="es-EC" sz="1100">
                          <a:effectLst/>
                        </a:rPr>
                        <a:t>17D03C09</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306130">
                <a:tc>
                  <a:txBody>
                    <a:bodyPr/>
                    <a:lstStyle/>
                    <a:p>
                      <a:pPr algn="ctr">
                        <a:spcAft>
                          <a:spcPts val="0"/>
                        </a:spcAft>
                      </a:pPr>
                      <a:r>
                        <a:rPr lang="es-EC" sz="1100">
                          <a:effectLst/>
                        </a:rPr>
                        <a:t>17D03C10</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306130">
                <a:tc>
                  <a:txBody>
                    <a:bodyPr/>
                    <a:lstStyle/>
                    <a:p>
                      <a:pPr algn="ctr">
                        <a:spcAft>
                          <a:spcPts val="0"/>
                        </a:spcAft>
                      </a:pPr>
                      <a:r>
                        <a:rPr lang="es-EC" sz="1100">
                          <a:effectLst/>
                        </a:rPr>
                        <a:t>17D03C11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306130">
                <a:tc>
                  <a:txBody>
                    <a:bodyPr/>
                    <a:lstStyle/>
                    <a:p>
                      <a:pPr algn="ctr">
                        <a:spcAft>
                          <a:spcPts val="0"/>
                        </a:spcAft>
                      </a:pPr>
                      <a:r>
                        <a:rPr lang="es-EC" sz="1100">
                          <a:effectLst/>
                        </a:rPr>
                        <a:t>17D03C12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306130">
                <a:tc>
                  <a:txBody>
                    <a:bodyPr/>
                    <a:lstStyle/>
                    <a:p>
                      <a:pPr algn="ctr">
                        <a:spcAft>
                          <a:spcPts val="0"/>
                        </a:spcAft>
                      </a:pPr>
                      <a:r>
                        <a:rPr lang="es-EC" sz="1100">
                          <a:effectLst/>
                        </a:rPr>
                        <a:t>17D03C13</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3</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306130">
                <a:tc>
                  <a:txBody>
                    <a:bodyPr/>
                    <a:lstStyle/>
                    <a:p>
                      <a:pPr algn="ctr">
                        <a:spcAft>
                          <a:spcPts val="0"/>
                        </a:spcAft>
                      </a:pPr>
                      <a:r>
                        <a:rPr lang="es-EC" sz="1100">
                          <a:effectLst/>
                        </a:rPr>
                        <a:t>17D03C14</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dirty="0">
                          <a:effectLst/>
                        </a:rPr>
                        <a:t> </a:t>
                      </a:r>
                      <a:endParaRPr lang="es-EC" sz="1000" dirty="0">
                        <a:effectLst/>
                        <a:latin typeface="Times New Roman" panose="02020603050405020304" pitchFamily="18" charset="0"/>
                        <a:ea typeface="Times New Roman" panose="02020603050405020304" pitchFamily="18" charset="0"/>
                      </a:endParaRPr>
                    </a:p>
                  </a:txBody>
                  <a:tcPr marL="44450" marR="44450" marT="0" marB="0" anchor="ctr"/>
                </a:tc>
              </a:tr>
            </a:tbl>
          </a:graphicData>
        </a:graphic>
      </p:graphicFrame>
      <p:pic>
        <p:nvPicPr>
          <p:cNvPr id="17" name="Imagen 16" descr="C:\CLASES\tesis\mapas\metodologia\NUEVA ZONIFICACION\17D0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6165" y="791224"/>
            <a:ext cx="6662955" cy="4854238"/>
          </a:xfrm>
          <a:prstGeom prst="rect">
            <a:avLst/>
          </a:prstGeom>
          <a:noFill/>
          <a:ln>
            <a:noFill/>
          </a:ln>
        </p:spPr>
      </p:pic>
    </p:spTree>
    <p:extLst>
      <p:ext uri="{BB962C8B-B14F-4D97-AF65-F5344CB8AC3E}">
        <p14:creationId xmlns:p14="http://schemas.microsoft.com/office/powerpoint/2010/main" val="8871640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46165" y="0"/>
            <a:ext cx="6845835" cy="584200"/>
          </a:xfrm>
          <a:prstGeom prst="rect">
            <a:avLst/>
          </a:prstGeom>
          <a:solidFill>
            <a:srgbClr val="E28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Rectángulo 2"/>
          <p:cNvSpPr/>
          <p:nvPr/>
        </p:nvSpPr>
        <p:spPr>
          <a:xfrm>
            <a:off x="6202382" y="0"/>
            <a:ext cx="1812547" cy="523220"/>
          </a:xfrm>
          <a:prstGeom prst="rect">
            <a:avLst/>
          </a:prstGeom>
        </p:spPr>
        <p:txBody>
          <a:bodyPr wrap="none">
            <a:spAutoFit/>
          </a:bodyPr>
          <a:lstStyle/>
          <a:p>
            <a:r>
              <a:rPr lang="es-ES" sz="2800" b="1" dirty="0" smtClean="0">
                <a:solidFill>
                  <a:schemeClr val="bg1"/>
                </a:solidFill>
              </a:rPr>
              <a:t>Resultados</a:t>
            </a:r>
            <a:endParaRPr lang="es-ES" sz="2800" b="1" dirty="0">
              <a:solidFill>
                <a:schemeClr val="bg1"/>
              </a:solidFill>
            </a:endParaRPr>
          </a:p>
        </p:txBody>
      </p:sp>
      <p:grpSp>
        <p:nvGrpSpPr>
          <p:cNvPr id="4" name="Grupo 54" descr="Icono de gráfico"/>
          <p:cNvGrpSpPr/>
          <p:nvPr/>
        </p:nvGrpSpPr>
        <p:grpSpPr>
          <a:xfrm>
            <a:off x="10668145" y="79327"/>
            <a:ext cx="444347" cy="443893"/>
            <a:chOff x="1490663" y="846138"/>
            <a:chExt cx="381000" cy="323850"/>
          </a:xfrm>
          <a:solidFill>
            <a:schemeClr val="accent5">
              <a:lumMod val="50000"/>
            </a:schemeClr>
          </a:solidFill>
        </p:grpSpPr>
        <p:sp>
          <p:nvSpPr>
            <p:cNvPr id="5" name="Forma libre 23"/>
            <p:cNvSpPr>
              <a:spLocks/>
            </p:cNvSpPr>
            <p:nvPr/>
          </p:nvSpPr>
          <p:spPr bwMode="auto">
            <a:xfrm>
              <a:off x="1490663" y="942975"/>
              <a:ext cx="381000" cy="227013"/>
            </a:xfrm>
            <a:custGeom>
              <a:avLst/>
              <a:gdLst/>
              <a:ahLst/>
              <a:cxnLst>
                <a:cxn ang="0">
                  <a:pos x="721" y="429"/>
                </a:cxn>
                <a:cxn ang="0">
                  <a:pos x="721" y="429"/>
                </a:cxn>
                <a:cxn ang="0">
                  <a:pos x="0" y="429"/>
                </a:cxn>
                <a:cxn ang="0">
                  <a:pos x="0" y="429"/>
                </a:cxn>
                <a:cxn ang="0">
                  <a:pos x="0" y="0"/>
                </a:cxn>
                <a:cxn ang="0">
                  <a:pos x="23" y="0"/>
                </a:cxn>
                <a:cxn ang="0">
                  <a:pos x="23" y="0"/>
                </a:cxn>
                <a:cxn ang="0">
                  <a:pos x="23" y="405"/>
                </a:cxn>
                <a:cxn ang="0">
                  <a:pos x="721" y="405"/>
                </a:cxn>
                <a:cxn ang="0">
                  <a:pos x="721" y="429"/>
                </a:cxn>
              </a:cxnLst>
              <a:rect l="0" t="0" r="r" b="b"/>
              <a:pathLst>
                <a:path w="721" h="429">
                  <a:moveTo>
                    <a:pt x="721" y="429"/>
                  </a:moveTo>
                  <a:lnTo>
                    <a:pt x="721" y="429"/>
                  </a:lnTo>
                  <a:lnTo>
                    <a:pt x="0" y="429"/>
                  </a:lnTo>
                  <a:lnTo>
                    <a:pt x="0" y="429"/>
                  </a:lnTo>
                  <a:lnTo>
                    <a:pt x="0" y="0"/>
                  </a:lnTo>
                  <a:lnTo>
                    <a:pt x="23" y="0"/>
                  </a:lnTo>
                  <a:lnTo>
                    <a:pt x="23" y="0"/>
                  </a:lnTo>
                  <a:lnTo>
                    <a:pt x="23" y="405"/>
                  </a:lnTo>
                  <a:lnTo>
                    <a:pt x="721" y="405"/>
                  </a:lnTo>
                  <a:lnTo>
                    <a:pt x="721" y="429"/>
                  </a:lnTo>
                  <a:close/>
                </a:path>
              </a:pathLst>
            </a:cu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6" name="Rectángulo 24"/>
            <p:cNvSpPr>
              <a:spLocks noChangeArrowheads="1"/>
            </p:cNvSpPr>
            <p:nvPr/>
          </p:nvSpPr>
          <p:spPr bwMode="auto">
            <a:xfrm>
              <a:off x="1524000" y="1055688"/>
              <a:ext cx="69850" cy="103188"/>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Autofit/>
            </a:bodyPr>
            <a:lstStyle/>
            <a:p>
              <a:pPr algn="ctr" rtl="0">
                <a:lnSpc>
                  <a:spcPct val="85000"/>
                </a:lnSpc>
                <a:spcBef>
                  <a:spcPct val="20000"/>
                </a:spcBef>
              </a:pPr>
              <a:endParaRPr lang="es-ES" sz="700" b="1"/>
            </a:p>
          </p:txBody>
        </p:sp>
        <p:sp>
          <p:nvSpPr>
            <p:cNvPr id="7" name="Rectángulo 25"/>
            <p:cNvSpPr>
              <a:spLocks noChangeArrowheads="1"/>
            </p:cNvSpPr>
            <p:nvPr/>
          </p:nvSpPr>
          <p:spPr bwMode="auto">
            <a:xfrm>
              <a:off x="1612900" y="987425"/>
              <a:ext cx="69850" cy="171450"/>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Autofit/>
            </a:bodyPr>
            <a:lstStyle/>
            <a:p>
              <a:pPr algn="ctr" rtl="0">
                <a:lnSpc>
                  <a:spcPct val="85000"/>
                </a:lnSpc>
                <a:spcBef>
                  <a:spcPct val="20000"/>
                </a:spcBef>
              </a:pPr>
              <a:endParaRPr lang="es-ES" sz="1400" b="1"/>
            </a:p>
          </p:txBody>
        </p:sp>
        <p:sp>
          <p:nvSpPr>
            <p:cNvPr id="8" name="Rectángulo 26"/>
            <p:cNvSpPr>
              <a:spLocks noChangeArrowheads="1"/>
            </p:cNvSpPr>
            <p:nvPr/>
          </p:nvSpPr>
          <p:spPr bwMode="auto">
            <a:xfrm>
              <a:off x="1701800" y="923925"/>
              <a:ext cx="69850" cy="234950"/>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9" name="Rectángulo 27"/>
            <p:cNvSpPr>
              <a:spLocks noChangeArrowheads="1"/>
            </p:cNvSpPr>
            <p:nvPr/>
          </p:nvSpPr>
          <p:spPr bwMode="auto">
            <a:xfrm>
              <a:off x="1790700" y="846138"/>
              <a:ext cx="69850" cy="312738"/>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grpSp>
      <p:sp>
        <p:nvSpPr>
          <p:cNvPr id="10" name="Marcador de número de diapositiva 3">
            <a:extLst>
              <a:ext uri="{FF2B5EF4-FFF2-40B4-BE49-F238E27FC236}">
                <a16:creationId xmlns:a16="http://schemas.microsoft.com/office/drawing/2014/main" xmlns="" id="{CD976851-FE21-4646-98F0-F5FC65E04F9E}"/>
              </a:ext>
            </a:extLst>
          </p:cNvPr>
          <p:cNvSpPr txBox="1">
            <a:spLocks/>
          </p:cNvSpPr>
          <p:nvPr/>
        </p:nvSpPr>
        <p:spPr>
          <a:xfrm>
            <a:off x="9121120" y="6267873"/>
            <a:ext cx="2743200" cy="365125"/>
          </a:xfrm>
          <a:prstGeom prst="rect">
            <a:avLst/>
          </a:prstGeom>
        </p:spPr>
        <p:txBody>
          <a:bodyPr spcFirstLastPara="1" vert="horz" lIns="91440" tIns="45720" rIns="91440" bIns="45720" numCol="1" rtlCol="0">
            <a:prstTxWarp prst="textArchDown">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0FD50806-BABF-4915-9689-3B9956D1C75C}" type="slidenum">
              <a:rPr lang="es-ES" smtClean="0"/>
              <a:pPr/>
              <a:t>41</a:t>
            </a:fld>
            <a:endParaRPr lang="es-ES" dirty="0"/>
          </a:p>
        </p:txBody>
      </p:sp>
      <p:sp>
        <p:nvSpPr>
          <p:cNvPr id="11" name="Rectángulo 10"/>
          <p:cNvSpPr/>
          <p:nvPr/>
        </p:nvSpPr>
        <p:spPr>
          <a:xfrm>
            <a:off x="0" y="5856675"/>
            <a:ext cx="12192000" cy="1020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9670" y="6063699"/>
            <a:ext cx="2346633" cy="606060"/>
          </a:xfrm>
          <a:prstGeom prst="rect">
            <a:avLst/>
          </a:prstGeom>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graphicFrame>
        <p:nvGraphicFramePr>
          <p:cNvPr id="15" name="Tabla 14"/>
          <p:cNvGraphicFramePr>
            <a:graphicFrameLocks noGrp="1"/>
          </p:cNvGraphicFramePr>
          <p:nvPr>
            <p:extLst>
              <p:ext uri="{D42A27DB-BD31-4B8C-83A1-F6EECF244321}">
                <p14:modId xmlns:p14="http://schemas.microsoft.com/office/powerpoint/2010/main" val="1746983261"/>
              </p:ext>
            </p:extLst>
          </p:nvPr>
        </p:nvGraphicFramePr>
        <p:xfrm>
          <a:off x="144774" y="1039847"/>
          <a:ext cx="5148046" cy="4352134"/>
        </p:xfrm>
        <a:graphic>
          <a:graphicData uri="http://schemas.openxmlformats.org/drawingml/2006/table">
            <a:tbl>
              <a:tblPr firstRow="1" firstCol="1" bandRow="1">
                <a:tableStyleId>{5C22544A-7EE6-4342-B048-85BDC9FD1C3A}</a:tableStyleId>
              </a:tblPr>
              <a:tblGrid>
                <a:gridCol w="710239"/>
                <a:gridCol w="667339"/>
                <a:gridCol w="660189"/>
                <a:gridCol w="755524"/>
                <a:gridCol w="1067743"/>
                <a:gridCol w="429004"/>
                <a:gridCol w="858008"/>
              </a:tblGrid>
              <a:tr h="1159302">
                <a:tc>
                  <a:txBody>
                    <a:bodyPr/>
                    <a:lstStyle/>
                    <a:p>
                      <a:pPr algn="ctr">
                        <a:spcAft>
                          <a:spcPts val="0"/>
                        </a:spcAft>
                      </a:pPr>
                      <a:r>
                        <a:rPr lang="es-EC" sz="1100" dirty="0">
                          <a:effectLst/>
                        </a:rPr>
                        <a:t> </a:t>
                      </a:r>
                      <a:br>
                        <a:rPr lang="es-EC" sz="1100" dirty="0">
                          <a:effectLst/>
                        </a:rPr>
                      </a:br>
                      <a:r>
                        <a:rPr lang="es-EC" sz="1100" dirty="0">
                          <a:effectLst/>
                        </a:rPr>
                        <a:t> Circuitos</a:t>
                      </a:r>
                      <a:endParaRPr lang="es-EC" sz="1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Centro de salud tipo A</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Centro de salud tipo B</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Centro de salud tipo C-materno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dirty="0">
                          <a:effectLst/>
                        </a:rPr>
                        <a:t>Ambulancias</a:t>
                      </a:r>
                      <a:endParaRPr lang="es-EC" sz="1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UPC</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Estaciones de bomberos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399104">
                <a:tc>
                  <a:txBody>
                    <a:bodyPr/>
                    <a:lstStyle/>
                    <a:p>
                      <a:pPr algn="ctr">
                        <a:spcAft>
                          <a:spcPts val="0"/>
                        </a:spcAft>
                      </a:pPr>
                      <a:r>
                        <a:rPr lang="es-EC" sz="1100">
                          <a:effectLst/>
                        </a:rPr>
                        <a:t>17D04C01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5</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399104">
                <a:tc>
                  <a:txBody>
                    <a:bodyPr/>
                    <a:lstStyle/>
                    <a:p>
                      <a:pPr algn="ctr">
                        <a:spcAft>
                          <a:spcPts val="0"/>
                        </a:spcAft>
                      </a:pPr>
                      <a:r>
                        <a:rPr lang="es-EC" sz="1100">
                          <a:effectLst/>
                        </a:rPr>
                        <a:t>17D04C02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6</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399104">
                <a:tc>
                  <a:txBody>
                    <a:bodyPr/>
                    <a:lstStyle/>
                    <a:p>
                      <a:pPr algn="ctr">
                        <a:spcAft>
                          <a:spcPts val="0"/>
                        </a:spcAft>
                      </a:pPr>
                      <a:r>
                        <a:rPr lang="es-EC" sz="1100">
                          <a:effectLst/>
                        </a:rPr>
                        <a:t>17D04C03</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3</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4</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399104">
                <a:tc>
                  <a:txBody>
                    <a:bodyPr/>
                    <a:lstStyle/>
                    <a:p>
                      <a:pPr algn="ctr">
                        <a:spcAft>
                          <a:spcPts val="0"/>
                        </a:spcAft>
                      </a:pPr>
                      <a:r>
                        <a:rPr lang="es-EC" sz="1100">
                          <a:effectLst/>
                        </a:rPr>
                        <a:t>17D04C04</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5</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8</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399104">
                <a:tc>
                  <a:txBody>
                    <a:bodyPr/>
                    <a:lstStyle/>
                    <a:p>
                      <a:pPr algn="ctr">
                        <a:spcAft>
                          <a:spcPts val="0"/>
                        </a:spcAft>
                      </a:pPr>
                      <a:r>
                        <a:rPr lang="es-EC" sz="1100" dirty="0">
                          <a:effectLst/>
                        </a:rPr>
                        <a:t>17D04C05</a:t>
                      </a:r>
                      <a:endParaRPr lang="es-EC" sz="1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3</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5</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399104">
                <a:tc>
                  <a:txBody>
                    <a:bodyPr/>
                    <a:lstStyle/>
                    <a:p>
                      <a:pPr algn="ctr">
                        <a:spcAft>
                          <a:spcPts val="0"/>
                        </a:spcAft>
                      </a:pPr>
                      <a:r>
                        <a:rPr lang="es-EC" sz="1100">
                          <a:effectLst/>
                        </a:rPr>
                        <a:t>17D04C06</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7</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399104">
                <a:tc>
                  <a:txBody>
                    <a:bodyPr/>
                    <a:lstStyle/>
                    <a:p>
                      <a:pPr algn="ctr">
                        <a:spcAft>
                          <a:spcPts val="0"/>
                        </a:spcAft>
                      </a:pPr>
                      <a:r>
                        <a:rPr lang="es-EC" sz="1100">
                          <a:effectLst/>
                        </a:rPr>
                        <a:t>17D04C07</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7</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399104">
                <a:tc>
                  <a:txBody>
                    <a:bodyPr/>
                    <a:lstStyle/>
                    <a:p>
                      <a:pPr algn="ctr">
                        <a:spcAft>
                          <a:spcPts val="0"/>
                        </a:spcAft>
                      </a:pPr>
                      <a:r>
                        <a:rPr lang="es-EC" sz="1100">
                          <a:effectLst/>
                        </a:rPr>
                        <a:t>17D04C08</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4</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dirty="0">
                          <a:effectLst/>
                        </a:rPr>
                        <a:t> </a:t>
                      </a:r>
                      <a:endParaRPr lang="es-EC" sz="1000" dirty="0">
                        <a:effectLst/>
                        <a:latin typeface="Times New Roman" panose="02020603050405020304" pitchFamily="18" charset="0"/>
                        <a:ea typeface="Times New Roman" panose="02020603050405020304" pitchFamily="18" charset="0"/>
                      </a:endParaRPr>
                    </a:p>
                  </a:txBody>
                  <a:tcPr marL="44450" marR="44450" marT="0" marB="0" anchor="ctr"/>
                </a:tc>
              </a:tr>
            </a:tbl>
          </a:graphicData>
        </a:graphic>
      </p:graphicFrame>
      <p:sp>
        <p:nvSpPr>
          <p:cNvPr id="16" name="Rectángulo 15"/>
          <p:cNvSpPr/>
          <p:nvPr/>
        </p:nvSpPr>
        <p:spPr>
          <a:xfrm>
            <a:off x="1170938" y="205821"/>
            <a:ext cx="3095719" cy="369332"/>
          </a:xfrm>
          <a:prstGeom prst="rect">
            <a:avLst/>
          </a:prstGeom>
        </p:spPr>
        <p:txBody>
          <a:bodyPr wrap="none">
            <a:spAutoFit/>
          </a:bodyPr>
          <a:lstStyle/>
          <a:p>
            <a:r>
              <a:rPr lang="es-EC" dirty="0" smtClean="0">
                <a:effectLst/>
                <a:latin typeface="Times New Roman" panose="02020603050405020304" pitchFamily="18" charset="0"/>
                <a:ea typeface="Times New Roman" panose="02020603050405020304" pitchFamily="18" charset="0"/>
              </a:rPr>
              <a:t>Zonificación para el Distrito 04</a:t>
            </a:r>
            <a:endParaRPr lang="es-EC" dirty="0"/>
          </a:p>
        </p:txBody>
      </p:sp>
      <p:pic>
        <p:nvPicPr>
          <p:cNvPr id="17" name="Imagen 16" descr="C:\CLASES\tesis\mapas\metodologia\mpas de distritos\BIEN\17D0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6082" y="738692"/>
            <a:ext cx="6608278" cy="4906769"/>
          </a:xfrm>
          <a:prstGeom prst="rect">
            <a:avLst/>
          </a:prstGeom>
          <a:noFill/>
          <a:ln>
            <a:noFill/>
          </a:ln>
        </p:spPr>
      </p:pic>
    </p:spTree>
    <p:extLst>
      <p:ext uri="{BB962C8B-B14F-4D97-AF65-F5344CB8AC3E}">
        <p14:creationId xmlns:p14="http://schemas.microsoft.com/office/powerpoint/2010/main" val="33907450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46165" y="0"/>
            <a:ext cx="6845835" cy="584200"/>
          </a:xfrm>
          <a:prstGeom prst="rect">
            <a:avLst/>
          </a:prstGeom>
          <a:solidFill>
            <a:srgbClr val="E28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Rectángulo 2"/>
          <p:cNvSpPr/>
          <p:nvPr/>
        </p:nvSpPr>
        <p:spPr>
          <a:xfrm>
            <a:off x="6202382" y="0"/>
            <a:ext cx="1812547" cy="523220"/>
          </a:xfrm>
          <a:prstGeom prst="rect">
            <a:avLst/>
          </a:prstGeom>
        </p:spPr>
        <p:txBody>
          <a:bodyPr wrap="none">
            <a:spAutoFit/>
          </a:bodyPr>
          <a:lstStyle/>
          <a:p>
            <a:r>
              <a:rPr lang="es-ES" sz="2800" b="1" dirty="0" smtClean="0">
                <a:solidFill>
                  <a:schemeClr val="bg1"/>
                </a:solidFill>
              </a:rPr>
              <a:t>Resultados</a:t>
            </a:r>
            <a:endParaRPr lang="es-ES" sz="2800" b="1" dirty="0">
              <a:solidFill>
                <a:schemeClr val="bg1"/>
              </a:solidFill>
            </a:endParaRPr>
          </a:p>
        </p:txBody>
      </p:sp>
      <p:grpSp>
        <p:nvGrpSpPr>
          <p:cNvPr id="4" name="Grupo 54" descr="Icono de gráfico"/>
          <p:cNvGrpSpPr/>
          <p:nvPr/>
        </p:nvGrpSpPr>
        <p:grpSpPr>
          <a:xfrm>
            <a:off x="10668145" y="79327"/>
            <a:ext cx="444347" cy="443893"/>
            <a:chOff x="1490663" y="846138"/>
            <a:chExt cx="381000" cy="323850"/>
          </a:xfrm>
          <a:solidFill>
            <a:schemeClr val="accent5">
              <a:lumMod val="50000"/>
            </a:schemeClr>
          </a:solidFill>
        </p:grpSpPr>
        <p:sp>
          <p:nvSpPr>
            <p:cNvPr id="5" name="Forma libre 23"/>
            <p:cNvSpPr>
              <a:spLocks/>
            </p:cNvSpPr>
            <p:nvPr/>
          </p:nvSpPr>
          <p:spPr bwMode="auto">
            <a:xfrm>
              <a:off x="1490663" y="942975"/>
              <a:ext cx="381000" cy="227013"/>
            </a:xfrm>
            <a:custGeom>
              <a:avLst/>
              <a:gdLst/>
              <a:ahLst/>
              <a:cxnLst>
                <a:cxn ang="0">
                  <a:pos x="721" y="429"/>
                </a:cxn>
                <a:cxn ang="0">
                  <a:pos x="721" y="429"/>
                </a:cxn>
                <a:cxn ang="0">
                  <a:pos x="0" y="429"/>
                </a:cxn>
                <a:cxn ang="0">
                  <a:pos x="0" y="429"/>
                </a:cxn>
                <a:cxn ang="0">
                  <a:pos x="0" y="0"/>
                </a:cxn>
                <a:cxn ang="0">
                  <a:pos x="23" y="0"/>
                </a:cxn>
                <a:cxn ang="0">
                  <a:pos x="23" y="0"/>
                </a:cxn>
                <a:cxn ang="0">
                  <a:pos x="23" y="405"/>
                </a:cxn>
                <a:cxn ang="0">
                  <a:pos x="721" y="405"/>
                </a:cxn>
                <a:cxn ang="0">
                  <a:pos x="721" y="429"/>
                </a:cxn>
              </a:cxnLst>
              <a:rect l="0" t="0" r="r" b="b"/>
              <a:pathLst>
                <a:path w="721" h="429">
                  <a:moveTo>
                    <a:pt x="721" y="429"/>
                  </a:moveTo>
                  <a:lnTo>
                    <a:pt x="721" y="429"/>
                  </a:lnTo>
                  <a:lnTo>
                    <a:pt x="0" y="429"/>
                  </a:lnTo>
                  <a:lnTo>
                    <a:pt x="0" y="429"/>
                  </a:lnTo>
                  <a:lnTo>
                    <a:pt x="0" y="0"/>
                  </a:lnTo>
                  <a:lnTo>
                    <a:pt x="23" y="0"/>
                  </a:lnTo>
                  <a:lnTo>
                    <a:pt x="23" y="0"/>
                  </a:lnTo>
                  <a:lnTo>
                    <a:pt x="23" y="405"/>
                  </a:lnTo>
                  <a:lnTo>
                    <a:pt x="721" y="405"/>
                  </a:lnTo>
                  <a:lnTo>
                    <a:pt x="721" y="429"/>
                  </a:lnTo>
                  <a:close/>
                </a:path>
              </a:pathLst>
            </a:cu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6" name="Rectángulo 24"/>
            <p:cNvSpPr>
              <a:spLocks noChangeArrowheads="1"/>
            </p:cNvSpPr>
            <p:nvPr/>
          </p:nvSpPr>
          <p:spPr bwMode="auto">
            <a:xfrm>
              <a:off x="1524000" y="1055688"/>
              <a:ext cx="69850" cy="103188"/>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Autofit/>
            </a:bodyPr>
            <a:lstStyle/>
            <a:p>
              <a:pPr algn="ctr" rtl="0">
                <a:lnSpc>
                  <a:spcPct val="85000"/>
                </a:lnSpc>
                <a:spcBef>
                  <a:spcPct val="20000"/>
                </a:spcBef>
              </a:pPr>
              <a:endParaRPr lang="es-ES" sz="700" b="1"/>
            </a:p>
          </p:txBody>
        </p:sp>
        <p:sp>
          <p:nvSpPr>
            <p:cNvPr id="7" name="Rectángulo 25"/>
            <p:cNvSpPr>
              <a:spLocks noChangeArrowheads="1"/>
            </p:cNvSpPr>
            <p:nvPr/>
          </p:nvSpPr>
          <p:spPr bwMode="auto">
            <a:xfrm>
              <a:off x="1612900" y="987425"/>
              <a:ext cx="69850" cy="171450"/>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Autofit/>
            </a:bodyPr>
            <a:lstStyle/>
            <a:p>
              <a:pPr algn="ctr" rtl="0">
                <a:lnSpc>
                  <a:spcPct val="85000"/>
                </a:lnSpc>
                <a:spcBef>
                  <a:spcPct val="20000"/>
                </a:spcBef>
              </a:pPr>
              <a:endParaRPr lang="es-ES" sz="1400" b="1"/>
            </a:p>
          </p:txBody>
        </p:sp>
        <p:sp>
          <p:nvSpPr>
            <p:cNvPr id="8" name="Rectángulo 26"/>
            <p:cNvSpPr>
              <a:spLocks noChangeArrowheads="1"/>
            </p:cNvSpPr>
            <p:nvPr/>
          </p:nvSpPr>
          <p:spPr bwMode="auto">
            <a:xfrm>
              <a:off x="1701800" y="923925"/>
              <a:ext cx="69850" cy="234950"/>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9" name="Rectángulo 27"/>
            <p:cNvSpPr>
              <a:spLocks noChangeArrowheads="1"/>
            </p:cNvSpPr>
            <p:nvPr/>
          </p:nvSpPr>
          <p:spPr bwMode="auto">
            <a:xfrm>
              <a:off x="1790700" y="846138"/>
              <a:ext cx="69850" cy="312738"/>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grpSp>
      <p:sp>
        <p:nvSpPr>
          <p:cNvPr id="10" name="Marcador de número de diapositiva 3">
            <a:extLst>
              <a:ext uri="{FF2B5EF4-FFF2-40B4-BE49-F238E27FC236}">
                <a16:creationId xmlns:a16="http://schemas.microsoft.com/office/drawing/2014/main" xmlns="" id="{CD976851-FE21-4646-98F0-F5FC65E04F9E}"/>
              </a:ext>
            </a:extLst>
          </p:cNvPr>
          <p:cNvSpPr txBox="1">
            <a:spLocks/>
          </p:cNvSpPr>
          <p:nvPr/>
        </p:nvSpPr>
        <p:spPr>
          <a:xfrm>
            <a:off x="9121120" y="6267873"/>
            <a:ext cx="2743200" cy="365125"/>
          </a:xfrm>
          <a:prstGeom prst="rect">
            <a:avLst/>
          </a:prstGeom>
        </p:spPr>
        <p:txBody>
          <a:bodyPr spcFirstLastPara="1" vert="horz" lIns="91440" tIns="45720" rIns="91440" bIns="45720" numCol="1" rtlCol="0">
            <a:prstTxWarp prst="textArchDown">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0FD50806-BABF-4915-9689-3B9956D1C75C}" type="slidenum">
              <a:rPr lang="es-ES" smtClean="0"/>
              <a:pPr/>
              <a:t>42</a:t>
            </a:fld>
            <a:endParaRPr lang="es-ES" dirty="0"/>
          </a:p>
        </p:txBody>
      </p:sp>
      <p:sp>
        <p:nvSpPr>
          <p:cNvPr id="11" name="Rectángulo 10"/>
          <p:cNvSpPr/>
          <p:nvPr/>
        </p:nvSpPr>
        <p:spPr>
          <a:xfrm>
            <a:off x="0" y="5856675"/>
            <a:ext cx="12192000" cy="1020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9670" y="6063699"/>
            <a:ext cx="2346633" cy="606060"/>
          </a:xfrm>
          <a:prstGeom prst="rect">
            <a:avLst/>
          </a:prstGeom>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graphicFrame>
        <p:nvGraphicFramePr>
          <p:cNvPr id="16" name="Tabla 15"/>
          <p:cNvGraphicFramePr>
            <a:graphicFrameLocks noGrp="1"/>
          </p:cNvGraphicFramePr>
          <p:nvPr>
            <p:extLst>
              <p:ext uri="{D42A27DB-BD31-4B8C-83A1-F6EECF244321}">
                <p14:modId xmlns:p14="http://schemas.microsoft.com/office/powerpoint/2010/main" val="1837563523"/>
              </p:ext>
            </p:extLst>
          </p:nvPr>
        </p:nvGraphicFramePr>
        <p:xfrm>
          <a:off x="0" y="703421"/>
          <a:ext cx="5346165" cy="4813462"/>
        </p:xfrm>
        <a:graphic>
          <a:graphicData uri="http://schemas.openxmlformats.org/drawingml/2006/table">
            <a:tbl>
              <a:tblPr firstRow="1" firstCol="1" bandRow="1">
                <a:tableStyleId>{21E4AEA4-8DFA-4A89-87EB-49C32662AFE0}</a:tableStyleId>
              </a:tblPr>
              <a:tblGrid>
                <a:gridCol w="737573"/>
                <a:gridCol w="933104"/>
                <a:gridCol w="891028"/>
                <a:gridCol w="934341"/>
                <a:gridCol w="513578"/>
                <a:gridCol w="1336541"/>
              </a:tblGrid>
              <a:tr h="1248982">
                <a:tc>
                  <a:txBody>
                    <a:bodyPr/>
                    <a:lstStyle/>
                    <a:p>
                      <a:pPr algn="ctr">
                        <a:spcAft>
                          <a:spcPts val="0"/>
                        </a:spcAft>
                      </a:pPr>
                      <a:r>
                        <a:rPr lang="es-EC" sz="1100">
                          <a:effectLst/>
                        </a:rPr>
                        <a:t>Circuitos</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Centro de salud tipo A</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Centro de salud tipo B</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Ambulancias</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UPC</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Estaciones de bomberos</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445560">
                <a:tc>
                  <a:txBody>
                    <a:bodyPr/>
                    <a:lstStyle/>
                    <a:p>
                      <a:pPr algn="ctr">
                        <a:spcAft>
                          <a:spcPts val="0"/>
                        </a:spcAft>
                      </a:pPr>
                      <a:r>
                        <a:rPr lang="es-EC" sz="1100">
                          <a:effectLst/>
                        </a:rPr>
                        <a:t>17D05C01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endParaRPr lang="es-EC" sz="1100">
                        <a:effectLst/>
                        <a:latin typeface="Calibri" panose="020F0502020204030204" pitchFamily="34" charset="0"/>
                      </a:endParaRPr>
                    </a:p>
                  </a:txBody>
                  <a:tcPr marL="44450" marR="44450" marT="0" marB="0" anchor="ctr"/>
                </a:tc>
                <a:tc>
                  <a:txBody>
                    <a:bodyPr/>
                    <a:lstStyle/>
                    <a:p>
                      <a:endParaRPr lang="es-EC" sz="1100">
                        <a:effectLst/>
                        <a:latin typeface="Calibri" panose="020F0502020204030204" pitchFamily="34"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endParaRPr lang="es-EC" sz="1100">
                        <a:effectLst/>
                        <a:latin typeface="Calibri" panose="020F0502020204030204" pitchFamily="34" charset="0"/>
                      </a:endParaRPr>
                    </a:p>
                  </a:txBody>
                  <a:tcPr marL="44450" marR="44450" marT="0" marB="0" anchor="ctr"/>
                </a:tc>
              </a:tr>
              <a:tr h="445560">
                <a:tc>
                  <a:txBody>
                    <a:bodyPr/>
                    <a:lstStyle/>
                    <a:p>
                      <a:pPr algn="ctr">
                        <a:spcAft>
                          <a:spcPts val="0"/>
                        </a:spcAft>
                      </a:pPr>
                      <a:r>
                        <a:rPr lang="es-EC" sz="1100">
                          <a:effectLst/>
                        </a:rPr>
                        <a:t>17D05C02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endParaRPr lang="es-EC" sz="1100">
                        <a:effectLst/>
                        <a:latin typeface="Calibri" panose="020F0502020204030204" pitchFamily="34" charset="0"/>
                      </a:endParaRPr>
                    </a:p>
                  </a:txBody>
                  <a:tcPr marL="44450" marR="44450" marT="0" marB="0" anchor="ctr"/>
                </a:tc>
                <a:tc>
                  <a:txBody>
                    <a:bodyPr/>
                    <a:lstStyle/>
                    <a:p>
                      <a:endParaRPr lang="es-EC" sz="1100">
                        <a:effectLst/>
                        <a:latin typeface="Calibri" panose="020F0502020204030204" pitchFamily="34" charset="0"/>
                      </a:endParaRPr>
                    </a:p>
                  </a:txBody>
                  <a:tcPr marL="44450" marR="44450" marT="0" marB="0" anchor="ctr"/>
                </a:tc>
                <a:tc>
                  <a:txBody>
                    <a:bodyPr/>
                    <a:lstStyle/>
                    <a:p>
                      <a:pPr algn="ctr">
                        <a:spcAft>
                          <a:spcPts val="0"/>
                        </a:spcAft>
                      </a:pPr>
                      <a:r>
                        <a:rPr lang="es-EC" sz="1100">
                          <a:effectLst/>
                        </a:rPr>
                        <a:t>4</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endParaRPr lang="es-EC" sz="1100">
                        <a:effectLst/>
                        <a:latin typeface="Calibri" panose="020F0502020204030204" pitchFamily="34" charset="0"/>
                      </a:endParaRPr>
                    </a:p>
                  </a:txBody>
                  <a:tcPr marL="44450" marR="44450" marT="0" marB="0" anchor="ctr"/>
                </a:tc>
              </a:tr>
              <a:tr h="445560">
                <a:tc>
                  <a:txBody>
                    <a:bodyPr/>
                    <a:lstStyle/>
                    <a:p>
                      <a:pPr algn="ctr">
                        <a:spcAft>
                          <a:spcPts val="0"/>
                        </a:spcAft>
                      </a:pPr>
                      <a:r>
                        <a:rPr lang="es-EC" sz="1100">
                          <a:effectLst/>
                        </a:rPr>
                        <a:t>17D05C03</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endParaRPr lang="es-EC" sz="1100">
                        <a:effectLst/>
                        <a:latin typeface="Calibri" panose="020F0502020204030204" pitchFamily="34" charset="0"/>
                      </a:endParaRPr>
                    </a:p>
                  </a:txBody>
                  <a:tcPr marL="44450" marR="44450" marT="0" marB="0" anchor="ctr"/>
                </a:tc>
                <a:tc>
                  <a:txBody>
                    <a:bodyPr/>
                    <a:lstStyle/>
                    <a:p>
                      <a:endParaRPr lang="es-EC" sz="1100">
                        <a:effectLst/>
                        <a:latin typeface="Calibri" panose="020F0502020204030204" pitchFamily="34" charset="0"/>
                      </a:endParaRPr>
                    </a:p>
                  </a:txBody>
                  <a:tcPr marL="44450" marR="44450" marT="0" marB="0" anchor="ctr"/>
                </a:tc>
                <a:tc>
                  <a:txBody>
                    <a:bodyPr/>
                    <a:lstStyle/>
                    <a:p>
                      <a:pPr algn="ctr">
                        <a:spcAft>
                          <a:spcPts val="0"/>
                        </a:spcAft>
                      </a:pPr>
                      <a:r>
                        <a:rPr lang="es-EC" sz="1100">
                          <a:effectLst/>
                        </a:rPr>
                        <a:t>5</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445560">
                <a:tc>
                  <a:txBody>
                    <a:bodyPr/>
                    <a:lstStyle/>
                    <a:p>
                      <a:pPr algn="ctr">
                        <a:spcAft>
                          <a:spcPts val="0"/>
                        </a:spcAft>
                      </a:pPr>
                      <a:r>
                        <a:rPr lang="es-EC" sz="1100">
                          <a:effectLst/>
                        </a:rPr>
                        <a:t>17D05C04</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4</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8</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445560">
                <a:tc>
                  <a:txBody>
                    <a:bodyPr/>
                    <a:lstStyle/>
                    <a:p>
                      <a:pPr algn="ctr">
                        <a:spcAft>
                          <a:spcPts val="0"/>
                        </a:spcAft>
                      </a:pPr>
                      <a:r>
                        <a:rPr lang="es-EC" sz="1100">
                          <a:effectLst/>
                        </a:rPr>
                        <a:t>17D05C05</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endParaRPr lang="es-EC" sz="1100">
                        <a:effectLst/>
                        <a:latin typeface="Calibri" panose="020F0502020204030204" pitchFamily="34"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endParaRPr lang="es-EC" sz="1100">
                        <a:effectLst/>
                        <a:latin typeface="Calibri" panose="020F0502020204030204" pitchFamily="34" charset="0"/>
                      </a:endParaRPr>
                    </a:p>
                  </a:txBody>
                  <a:tcPr marL="44450" marR="44450" marT="0" marB="0" anchor="ctr"/>
                </a:tc>
                <a:tc>
                  <a:txBody>
                    <a:bodyPr/>
                    <a:lstStyle/>
                    <a:p>
                      <a:pPr algn="ctr">
                        <a:spcAft>
                          <a:spcPts val="0"/>
                        </a:spcAft>
                      </a:pPr>
                      <a:r>
                        <a:rPr lang="es-EC" sz="1100">
                          <a:effectLst/>
                        </a:rPr>
                        <a:t>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endParaRPr lang="es-EC" sz="1100">
                        <a:effectLst/>
                        <a:latin typeface="Calibri" panose="020F0502020204030204" pitchFamily="34" charset="0"/>
                      </a:endParaRPr>
                    </a:p>
                  </a:txBody>
                  <a:tcPr marL="44450" marR="44450" marT="0" marB="0" anchor="ctr"/>
                </a:tc>
              </a:tr>
              <a:tr h="445560">
                <a:tc>
                  <a:txBody>
                    <a:bodyPr/>
                    <a:lstStyle/>
                    <a:p>
                      <a:pPr algn="ctr">
                        <a:spcAft>
                          <a:spcPts val="0"/>
                        </a:spcAft>
                      </a:pPr>
                      <a:r>
                        <a:rPr lang="es-EC" sz="1100">
                          <a:effectLst/>
                        </a:rPr>
                        <a:t>17D05C06</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endParaRPr lang="es-EC" sz="1100">
                        <a:effectLst/>
                        <a:latin typeface="Calibri" panose="020F0502020204030204" pitchFamily="34" charset="0"/>
                      </a:endParaRPr>
                    </a:p>
                  </a:txBody>
                  <a:tcPr marL="44450" marR="44450" marT="0" marB="0" anchor="ctr"/>
                </a:tc>
                <a:tc>
                  <a:txBody>
                    <a:bodyPr/>
                    <a:lstStyle/>
                    <a:p>
                      <a:pPr algn="ctr">
                        <a:spcAft>
                          <a:spcPts val="0"/>
                        </a:spcAft>
                      </a:pPr>
                      <a:r>
                        <a:rPr lang="es-EC" sz="1100">
                          <a:effectLst/>
                        </a:rPr>
                        <a:t>7</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endParaRPr lang="es-EC" sz="1100">
                        <a:effectLst/>
                        <a:latin typeface="Calibri" panose="020F0502020204030204" pitchFamily="34" charset="0"/>
                      </a:endParaRPr>
                    </a:p>
                  </a:txBody>
                  <a:tcPr marL="44450" marR="44450" marT="0" marB="0" anchor="ctr"/>
                </a:tc>
              </a:tr>
              <a:tr h="445560">
                <a:tc>
                  <a:txBody>
                    <a:bodyPr/>
                    <a:lstStyle/>
                    <a:p>
                      <a:pPr algn="ctr">
                        <a:spcAft>
                          <a:spcPts val="0"/>
                        </a:spcAft>
                      </a:pPr>
                      <a:r>
                        <a:rPr lang="es-EC" sz="1100">
                          <a:effectLst/>
                        </a:rPr>
                        <a:t>17D05C07</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endParaRPr lang="es-EC" sz="1100">
                        <a:effectLst/>
                        <a:latin typeface="Calibri" panose="020F0502020204030204" pitchFamily="34"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8</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445560">
                <a:tc>
                  <a:txBody>
                    <a:bodyPr/>
                    <a:lstStyle/>
                    <a:p>
                      <a:pPr algn="ctr">
                        <a:spcAft>
                          <a:spcPts val="0"/>
                        </a:spcAft>
                      </a:pPr>
                      <a:r>
                        <a:rPr lang="es-EC" sz="1100">
                          <a:effectLst/>
                        </a:rPr>
                        <a:t>17D05C08</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endParaRPr lang="es-EC" sz="1100">
                        <a:effectLst/>
                        <a:latin typeface="Calibri" panose="020F0502020204030204" pitchFamily="34" charset="0"/>
                      </a:endParaRPr>
                    </a:p>
                  </a:txBody>
                  <a:tcPr marL="44450" marR="44450" marT="0" marB="0" anchor="ctr"/>
                </a:tc>
                <a:tc>
                  <a:txBody>
                    <a:bodyPr/>
                    <a:lstStyle/>
                    <a:p>
                      <a:endParaRPr lang="es-EC" sz="1100">
                        <a:effectLst/>
                        <a:latin typeface="Calibri" panose="020F0502020204030204" pitchFamily="34" charset="0"/>
                      </a:endParaRPr>
                    </a:p>
                  </a:txBody>
                  <a:tcPr marL="44450" marR="44450" marT="0" marB="0" anchor="ctr"/>
                </a:tc>
                <a:tc>
                  <a:txBody>
                    <a:bodyPr/>
                    <a:lstStyle/>
                    <a:p>
                      <a:pPr algn="ctr">
                        <a:spcAft>
                          <a:spcPts val="0"/>
                        </a:spcAft>
                      </a:pPr>
                      <a:r>
                        <a:rPr lang="es-EC" sz="1100">
                          <a:effectLst/>
                        </a:rPr>
                        <a:t>11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dirty="0">
                          <a:effectLst/>
                        </a:rPr>
                        <a:t>1</a:t>
                      </a:r>
                      <a:endParaRPr lang="es-EC" sz="1000" dirty="0">
                        <a:effectLst/>
                        <a:latin typeface="Times New Roman" panose="02020603050405020304" pitchFamily="18" charset="0"/>
                        <a:ea typeface="Times New Roman" panose="02020603050405020304" pitchFamily="18" charset="0"/>
                      </a:endParaRPr>
                    </a:p>
                  </a:txBody>
                  <a:tcPr marL="44450" marR="44450" marT="0" marB="0" anchor="ctr"/>
                </a:tc>
              </a:tr>
            </a:tbl>
          </a:graphicData>
        </a:graphic>
      </p:graphicFrame>
      <p:sp>
        <p:nvSpPr>
          <p:cNvPr id="17" name="Rectángulo 16"/>
          <p:cNvSpPr/>
          <p:nvPr/>
        </p:nvSpPr>
        <p:spPr>
          <a:xfrm>
            <a:off x="1170938" y="205821"/>
            <a:ext cx="3095719" cy="369332"/>
          </a:xfrm>
          <a:prstGeom prst="rect">
            <a:avLst/>
          </a:prstGeom>
        </p:spPr>
        <p:txBody>
          <a:bodyPr wrap="none">
            <a:spAutoFit/>
          </a:bodyPr>
          <a:lstStyle/>
          <a:p>
            <a:r>
              <a:rPr lang="es-EC" dirty="0" smtClean="0">
                <a:effectLst/>
                <a:latin typeface="Times New Roman" panose="02020603050405020304" pitchFamily="18" charset="0"/>
                <a:ea typeface="Times New Roman" panose="02020603050405020304" pitchFamily="18" charset="0"/>
              </a:rPr>
              <a:t>Zonificación para el Distrito 05</a:t>
            </a:r>
            <a:endParaRPr lang="es-EC" dirty="0"/>
          </a:p>
        </p:txBody>
      </p:sp>
      <p:pic>
        <p:nvPicPr>
          <p:cNvPr id="18" name="Imagen 17" descr="C:\CLASES\tesis\mapas\metodologia\mpas de distritos\BIEN\17D0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31668" y="693936"/>
            <a:ext cx="6462212" cy="4918954"/>
          </a:xfrm>
          <a:prstGeom prst="rect">
            <a:avLst/>
          </a:prstGeom>
          <a:noFill/>
          <a:ln>
            <a:noFill/>
          </a:ln>
        </p:spPr>
      </p:pic>
    </p:spTree>
    <p:extLst>
      <p:ext uri="{BB962C8B-B14F-4D97-AF65-F5344CB8AC3E}">
        <p14:creationId xmlns:p14="http://schemas.microsoft.com/office/powerpoint/2010/main" val="26178035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46165" y="0"/>
            <a:ext cx="6845835" cy="584200"/>
          </a:xfrm>
          <a:prstGeom prst="rect">
            <a:avLst/>
          </a:prstGeom>
          <a:solidFill>
            <a:srgbClr val="E28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Rectángulo 2"/>
          <p:cNvSpPr/>
          <p:nvPr/>
        </p:nvSpPr>
        <p:spPr>
          <a:xfrm>
            <a:off x="6202382" y="0"/>
            <a:ext cx="1812547" cy="523220"/>
          </a:xfrm>
          <a:prstGeom prst="rect">
            <a:avLst/>
          </a:prstGeom>
        </p:spPr>
        <p:txBody>
          <a:bodyPr wrap="none">
            <a:spAutoFit/>
          </a:bodyPr>
          <a:lstStyle/>
          <a:p>
            <a:r>
              <a:rPr lang="es-ES" sz="2800" b="1" dirty="0" smtClean="0">
                <a:solidFill>
                  <a:schemeClr val="bg1"/>
                </a:solidFill>
              </a:rPr>
              <a:t>Resultados</a:t>
            </a:r>
            <a:endParaRPr lang="es-ES" sz="2800" b="1" dirty="0">
              <a:solidFill>
                <a:schemeClr val="bg1"/>
              </a:solidFill>
            </a:endParaRPr>
          </a:p>
        </p:txBody>
      </p:sp>
      <p:grpSp>
        <p:nvGrpSpPr>
          <p:cNvPr id="4" name="Grupo 54" descr="Icono de gráfico"/>
          <p:cNvGrpSpPr/>
          <p:nvPr/>
        </p:nvGrpSpPr>
        <p:grpSpPr>
          <a:xfrm>
            <a:off x="10668145" y="79327"/>
            <a:ext cx="444347" cy="443893"/>
            <a:chOff x="1490663" y="846138"/>
            <a:chExt cx="381000" cy="323850"/>
          </a:xfrm>
          <a:solidFill>
            <a:schemeClr val="accent5">
              <a:lumMod val="50000"/>
            </a:schemeClr>
          </a:solidFill>
        </p:grpSpPr>
        <p:sp>
          <p:nvSpPr>
            <p:cNvPr id="5" name="Forma libre 23"/>
            <p:cNvSpPr>
              <a:spLocks/>
            </p:cNvSpPr>
            <p:nvPr/>
          </p:nvSpPr>
          <p:spPr bwMode="auto">
            <a:xfrm>
              <a:off x="1490663" y="942975"/>
              <a:ext cx="381000" cy="227013"/>
            </a:xfrm>
            <a:custGeom>
              <a:avLst/>
              <a:gdLst/>
              <a:ahLst/>
              <a:cxnLst>
                <a:cxn ang="0">
                  <a:pos x="721" y="429"/>
                </a:cxn>
                <a:cxn ang="0">
                  <a:pos x="721" y="429"/>
                </a:cxn>
                <a:cxn ang="0">
                  <a:pos x="0" y="429"/>
                </a:cxn>
                <a:cxn ang="0">
                  <a:pos x="0" y="429"/>
                </a:cxn>
                <a:cxn ang="0">
                  <a:pos x="0" y="0"/>
                </a:cxn>
                <a:cxn ang="0">
                  <a:pos x="23" y="0"/>
                </a:cxn>
                <a:cxn ang="0">
                  <a:pos x="23" y="0"/>
                </a:cxn>
                <a:cxn ang="0">
                  <a:pos x="23" y="405"/>
                </a:cxn>
                <a:cxn ang="0">
                  <a:pos x="721" y="405"/>
                </a:cxn>
                <a:cxn ang="0">
                  <a:pos x="721" y="429"/>
                </a:cxn>
              </a:cxnLst>
              <a:rect l="0" t="0" r="r" b="b"/>
              <a:pathLst>
                <a:path w="721" h="429">
                  <a:moveTo>
                    <a:pt x="721" y="429"/>
                  </a:moveTo>
                  <a:lnTo>
                    <a:pt x="721" y="429"/>
                  </a:lnTo>
                  <a:lnTo>
                    <a:pt x="0" y="429"/>
                  </a:lnTo>
                  <a:lnTo>
                    <a:pt x="0" y="429"/>
                  </a:lnTo>
                  <a:lnTo>
                    <a:pt x="0" y="0"/>
                  </a:lnTo>
                  <a:lnTo>
                    <a:pt x="23" y="0"/>
                  </a:lnTo>
                  <a:lnTo>
                    <a:pt x="23" y="0"/>
                  </a:lnTo>
                  <a:lnTo>
                    <a:pt x="23" y="405"/>
                  </a:lnTo>
                  <a:lnTo>
                    <a:pt x="721" y="405"/>
                  </a:lnTo>
                  <a:lnTo>
                    <a:pt x="721" y="429"/>
                  </a:lnTo>
                  <a:close/>
                </a:path>
              </a:pathLst>
            </a:cu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6" name="Rectángulo 24"/>
            <p:cNvSpPr>
              <a:spLocks noChangeArrowheads="1"/>
            </p:cNvSpPr>
            <p:nvPr/>
          </p:nvSpPr>
          <p:spPr bwMode="auto">
            <a:xfrm>
              <a:off x="1524000" y="1055688"/>
              <a:ext cx="69850" cy="103188"/>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Autofit/>
            </a:bodyPr>
            <a:lstStyle/>
            <a:p>
              <a:pPr algn="ctr" rtl="0">
                <a:lnSpc>
                  <a:spcPct val="85000"/>
                </a:lnSpc>
                <a:spcBef>
                  <a:spcPct val="20000"/>
                </a:spcBef>
              </a:pPr>
              <a:endParaRPr lang="es-ES" sz="700" b="1"/>
            </a:p>
          </p:txBody>
        </p:sp>
        <p:sp>
          <p:nvSpPr>
            <p:cNvPr id="7" name="Rectángulo 25"/>
            <p:cNvSpPr>
              <a:spLocks noChangeArrowheads="1"/>
            </p:cNvSpPr>
            <p:nvPr/>
          </p:nvSpPr>
          <p:spPr bwMode="auto">
            <a:xfrm>
              <a:off x="1612900" y="987425"/>
              <a:ext cx="69850" cy="171450"/>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Autofit/>
            </a:bodyPr>
            <a:lstStyle/>
            <a:p>
              <a:pPr algn="ctr" rtl="0">
                <a:lnSpc>
                  <a:spcPct val="85000"/>
                </a:lnSpc>
                <a:spcBef>
                  <a:spcPct val="20000"/>
                </a:spcBef>
              </a:pPr>
              <a:endParaRPr lang="es-ES" sz="1400" b="1"/>
            </a:p>
          </p:txBody>
        </p:sp>
        <p:sp>
          <p:nvSpPr>
            <p:cNvPr id="8" name="Rectángulo 26"/>
            <p:cNvSpPr>
              <a:spLocks noChangeArrowheads="1"/>
            </p:cNvSpPr>
            <p:nvPr/>
          </p:nvSpPr>
          <p:spPr bwMode="auto">
            <a:xfrm>
              <a:off x="1701800" y="923925"/>
              <a:ext cx="69850" cy="234950"/>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9" name="Rectángulo 27"/>
            <p:cNvSpPr>
              <a:spLocks noChangeArrowheads="1"/>
            </p:cNvSpPr>
            <p:nvPr/>
          </p:nvSpPr>
          <p:spPr bwMode="auto">
            <a:xfrm>
              <a:off x="1790700" y="846138"/>
              <a:ext cx="69850" cy="312738"/>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grpSp>
      <p:sp>
        <p:nvSpPr>
          <p:cNvPr id="10" name="Marcador de número de diapositiva 3">
            <a:extLst>
              <a:ext uri="{FF2B5EF4-FFF2-40B4-BE49-F238E27FC236}">
                <a16:creationId xmlns:a16="http://schemas.microsoft.com/office/drawing/2014/main" xmlns="" id="{CD976851-FE21-4646-98F0-F5FC65E04F9E}"/>
              </a:ext>
            </a:extLst>
          </p:cNvPr>
          <p:cNvSpPr txBox="1">
            <a:spLocks/>
          </p:cNvSpPr>
          <p:nvPr/>
        </p:nvSpPr>
        <p:spPr>
          <a:xfrm>
            <a:off x="9121120" y="6267873"/>
            <a:ext cx="2743200" cy="365125"/>
          </a:xfrm>
          <a:prstGeom prst="rect">
            <a:avLst/>
          </a:prstGeom>
        </p:spPr>
        <p:txBody>
          <a:bodyPr spcFirstLastPara="1" vert="horz" lIns="91440" tIns="45720" rIns="91440" bIns="45720" numCol="1" rtlCol="0">
            <a:prstTxWarp prst="textArchDown">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0FD50806-BABF-4915-9689-3B9956D1C75C}" type="slidenum">
              <a:rPr lang="es-ES" smtClean="0"/>
              <a:pPr/>
              <a:t>43</a:t>
            </a:fld>
            <a:endParaRPr lang="es-ES" dirty="0"/>
          </a:p>
        </p:txBody>
      </p:sp>
      <p:sp>
        <p:nvSpPr>
          <p:cNvPr id="11" name="Rectángulo 10"/>
          <p:cNvSpPr/>
          <p:nvPr/>
        </p:nvSpPr>
        <p:spPr>
          <a:xfrm>
            <a:off x="0" y="5856675"/>
            <a:ext cx="12192000" cy="1020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9670" y="6063699"/>
            <a:ext cx="2346633" cy="606060"/>
          </a:xfrm>
          <a:prstGeom prst="rect">
            <a:avLst/>
          </a:prstGeom>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graphicFrame>
        <p:nvGraphicFramePr>
          <p:cNvPr id="15" name="Tabla 14"/>
          <p:cNvGraphicFramePr>
            <a:graphicFrameLocks noGrp="1"/>
          </p:cNvGraphicFramePr>
          <p:nvPr>
            <p:extLst>
              <p:ext uri="{D42A27DB-BD31-4B8C-83A1-F6EECF244321}">
                <p14:modId xmlns:p14="http://schemas.microsoft.com/office/powerpoint/2010/main" val="2809923395"/>
              </p:ext>
            </p:extLst>
          </p:nvPr>
        </p:nvGraphicFramePr>
        <p:xfrm>
          <a:off x="152400" y="708503"/>
          <a:ext cx="5193765" cy="4930296"/>
        </p:xfrm>
        <a:graphic>
          <a:graphicData uri="http://schemas.openxmlformats.org/drawingml/2006/table">
            <a:tbl>
              <a:tblPr firstRow="1" firstCol="1" bandRow="1">
                <a:tableStyleId>{5C22544A-7EE6-4342-B048-85BDC9FD1C3A}</a:tableStyleId>
              </a:tblPr>
              <a:tblGrid>
                <a:gridCol w="716547"/>
                <a:gridCol w="673266"/>
                <a:gridCol w="666052"/>
                <a:gridCol w="757424"/>
                <a:gridCol w="954595"/>
                <a:gridCol w="560253"/>
                <a:gridCol w="865628"/>
              </a:tblGrid>
              <a:tr h="1029960">
                <a:tc>
                  <a:txBody>
                    <a:bodyPr/>
                    <a:lstStyle/>
                    <a:p>
                      <a:pPr algn="ctr">
                        <a:spcAft>
                          <a:spcPts val="0"/>
                        </a:spcAft>
                      </a:pPr>
                      <a:r>
                        <a:rPr lang="es-EC" sz="1100">
                          <a:effectLst/>
                        </a:rPr>
                        <a:t>Circuitos</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Centro de salud tipo A</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Centro de salud tipo B</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Centro de salud tipo C-materno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Ambulancias</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UPC</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Estaciones de bomberos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354576">
                <a:tc>
                  <a:txBody>
                    <a:bodyPr/>
                    <a:lstStyle/>
                    <a:p>
                      <a:pPr algn="ctr">
                        <a:spcAft>
                          <a:spcPts val="0"/>
                        </a:spcAft>
                      </a:pPr>
                      <a:r>
                        <a:rPr lang="es-EC" sz="1100">
                          <a:effectLst/>
                        </a:rPr>
                        <a:t>17D06C01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5</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8</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354576">
                <a:tc>
                  <a:txBody>
                    <a:bodyPr/>
                    <a:lstStyle/>
                    <a:p>
                      <a:pPr algn="ctr">
                        <a:spcAft>
                          <a:spcPts val="0"/>
                        </a:spcAft>
                      </a:pPr>
                      <a:r>
                        <a:rPr lang="es-EC" sz="1100">
                          <a:effectLst/>
                        </a:rPr>
                        <a:t>17D06C02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3</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7</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354576">
                <a:tc>
                  <a:txBody>
                    <a:bodyPr/>
                    <a:lstStyle/>
                    <a:p>
                      <a:pPr algn="ctr">
                        <a:spcAft>
                          <a:spcPts val="0"/>
                        </a:spcAft>
                      </a:pPr>
                      <a:r>
                        <a:rPr lang="es-EC" sz="1100">
                          <a:effectLst/>
                        </a:rPr>
                        <a:t>17D06C03</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5</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5</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8</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354576">
                <a:tc>
                  <a:txBody>
                    <a:bodyPr/>
                    <a:lstStyle/>
                    <a:p>
                      <a:pPr algn="ctr">
                        <a:spcAft>
                          <a:spcPts val="0"/>
                        </a:spcAft>
                      </a:pPr>
                      <a:r>
                        <a:rPr lang="es-EC" sz="1100">
                          <a:effectLst/>
                        </a:rPr>
                        <a:t>17D06C04</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3</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354576">
                <a:tc>
                  <a:txBody>
                    <a:bodyPr/>
                    <a:lstStyle/>
                    <a:p>
                      <a:pPr algn="ctr">
                        <a:spcAft>
                          <a:spcPts val="0"/>
                        </a:spcAft>
                      </a:pPr>
                      <a:r>
                        <a:rPr lang="es-EC" sz="1100">
                          <a:effectLst/>
                        </a:rPr>
                        <a:t>17D06C05</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3</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354576">
                <a:tc>
                  <a:txBody>
                    <a:bodyPr/>
                    <a:lstStyle/>
                    <a:p>
                      <a:pPr algn="ctr">
                        <a:spcAft>
                          <a:spcPts val="0"/>
                        </a:spcAft>
                      </a:pPr>
                      <a:r>
                        <a:rPr lang="es-EC" sz="1100">
                          <a:effectLst/>
                        </a:rPr>
                        <a:t>17D06C06</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3</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354576">
                <a:tc>
                  <a:txBody>
                    <a:bodyPr/>
                    <a:lstStyle/>
                    <a:p>
                      <a:pPr algn="ctr">
                        <a:spcAft>
                          <a:spcPts val="0"/>
                        </a:spcAft>
                      </a:pPr>
                      <a:r>
                        <a:rPr lang="es-EC" sz="1100">
                          <a:effectLst/>
                        </a:rPr>
                        <a:t>17D06C07</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354576">
                <a:tc>
                  <a:txBody>
                    <a:bodyPr/>
                    <a:lstStyle/>
                    <a:p>
                      <a:pPr algn="ctr">
                        <a:spcAft>
                          <a:spcPts val="0"/>
                        </a:spcAft>
                      </a:pPr>
                      <a:r>
                        <a:rPr lang="es-EC" sz="1100">
                          <a:effectLst/>
                        </a:rPr>
                        <a:t>17D06C08</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354576">
                <a:tc>
                  <a:txBody>
                    <a:bodyPr/>
                    <a:lstStyle/>
                    <a:p>
                      <a:pPr algn="ctr">
                        <a:spcAft>
                          <a:spcPts val="0"/>
                        </a:spcAft>
                      </a:pPr>
                      <a:r>
                        <a:rPr lang="es-EC" sz="1100">
                          <a:effectLst/>
                        </a:rPr>
                        <a:t>17D06C09</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354576">
                <a:tc>
                  <a:txBody>
                    <a:bodyPr/>
                    <a:lstStyle/>
                    <a:p>
                      <a:pPr algn="ctr">
                        <a:spcAft>
                          <a:spcPts val="0"/>
                        </a:spcAft>
                      </a:pPr>
                      <a:r>
                        <a:rPr lang="es-EC" sz="1100">
                          <a:effectLst/>
                        </a:rPr>
                        <a:t>17D06C10</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5</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354576">
                <a:tc>
                  <a:txBody>
                    <a:bodyPr/>
                    <a:lstStyle/>
                    <a:p>
                      <a:pPr algn="ctr">
                        <a:spcAft>
                          <a:spcPts val="0"/>
                        </a:spcAft>
                      </a:pPr>
                      <a:r>
                        <a:rPr lang="es-EC" sz="1100">
                          <a:effectLst/>
                        </a:rPr>
                        <a:t>17D06C11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6</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dirty="0">
                          <a:effectLst/>
                        </a:rPr>
                        <a:t> </a:t>
                      </a:r>
                      <a:endParaRPr lang="es-EC" sz="1000" dirty="0">
                        <a:effectLst/>
                        <a:latin typeface="Times New Roman" panose="02020603050405020304" pitchFamily="18" charset="0"/>
                        <a:ea typeface="Times New Roman" panose="02020603050405020304" pitchFamily="18" charset="0"/>
                      </a:endParaRPr>
                    </a:p>
                  </a:txBody>
                  <a:tcPr marL="44450" marR="44450" marT="0" marB="0" anchor="ctr"/>
                </a:tc>
              </a:tr>
            </a:tbl>
          </a:graphicData>
        </a:graphic>
      </p:graphicFrame>
      <p:sp>
        <p:nvSpPr>
          <p:cNvPr id="16" name="Rectángulo 15"/>
          <p:cNvSpPr/>
          <p:nvPr/>
        </p:nvSpPr>
        <p:spPr>
          <a:xfrm>
            <a:off x="1390308" y="153888"/>
            <a:ext cx="3095719" cy="369332"/>
          </a:xfrm>
          <a:prstGeom prst="rect">
            <a:avLst/>
          </a:prstGeom>
        </p:spPr>
        <p:txBody>
          <a:bodyPr wrap="none">
            <a:spAutoFit/>
          </a:bodyPr>
          <a:lstStyle/>
          <a:p>
            <a:r>
              <a:rPr lang="es-EC" dirty="0" smtClean="0">
                <a:effectLst/>
                <a:latin typeface="Times New Roman" panose="02020603050405020304" pitchFamily="18" charset="0"/>
                <a:ea typeface="Times New Roman" panose="02020603050405020304" pitchFamily="18" charset="0"/>
              </a:rPr>
              <a:t>Zonificación para el Distrito 06</a:t>
            </a:r>
            <a:endParaRPr lang="es-EC" dirty="0"/>
          </a:p>
        </p:txBody>
      </p:sp>
      <p:pic>
        <p:nvPicPr>
          <p:cNvPr id="17" name="Imagen 16" descr="C:\CLASES\tesis\mapas\metodologia\NUEVA ZONIFICACION\17D0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1320" y="730244"/>
            <a:ext cx="6573520" cy="4882646"/>
          </a:xfrm>
          <a:prstGeom prst="rect">
            <a:avLst/>
          </a:prstGeom>
          <a:noFill/>
          <a:ln>
            <a:noFill/>
          </a:ln>
        </p:spPr>
      </p:pic>
    </p:spTree>
    <p:extLst>
      <p:ext uri="{BB962C8B-B14F-4D97-AF65-F5344CB8AC3E}">
        <p14:creationId xmlns:p14="http://schemas.microsoft.com/office/powerpoint/2010/main" val="39851329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46165" y="0"/>
            <a:ext cx="6845835" cy="584200"/>
          </a:xfrm>
          <a:prstGeom prst="rect">
            <a:avLst/>
          </a:prstGeom>
          <a:solidFill>
            <a:srgbClr val="E28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Rectángulo 2"/>
          <p:cNvSpPr/>
          <p:nvPr/>
        </p:nvSpPr>
        <p:spPr>
          <a:xfrm>
            <a:off x="6202382" y="0"/>
            <a:ext cx="1812547" cy="523220"/>
          </a:xfrm>
          <a:prstGeom prst="rect">
            <a:avLst/>
          </a:prstGeom>
        </p:spPr>
        <p:txBody>
          <a:bodyPr wrap="none">
            <a:spAutoFit/>
          </a:bodyPr>
          <a:lstStyle/>
          <a:p>
            <a:r>
              <a:rPr lang="es-ES" sz="2800" b="1" dirty="0" smtClean="0">
                <a:solidFill>
                  <a:schemeClr val="bg1"/>
                </a:solidFill>
              </a:rPr>
              <a:t>Resultados</a:t>
            </a:r>
            <a:endParaRPr lang="es-ES" sz="2800" b="1" dirty="0">
              <a:solidFill>
                <a:schemeClr val="bg1"/>
              </a:solidFill>
            </a:endParaRPr>
          </a:p>
        </p:txBody>
      </p:sp>
      <p:grpSp>
        <p:nvGrpSpPr>
          <p:cNvPr id="4" name="Grupo 54" descr="Icono de gráfico"/>
          <p:cNvGrpSpPr/>
          <p:nvPr/>
        </p:nvGrpSpPr>
        <p:grpSpPr>
          <a:xfrm>
            <a:off x="10668145" y="79327"/>
            <a:ext cx="444347" cy="443893"/>
            <a:chOff x="1490663" y="846138"/>
            <a:chExt cx="381000" cy="323850"/>
          </a:xfrm>
          <a:solidFill>
            <a:schemeClr val="accent5">
              <a:lumMod val="50000"/>
            </a:schemeClr>
          </a:solidFill>
        </p:grpSpPr>
        <p:sp>
          <p:nvSpPr>
            <p:cNvPr id="5" name="Forma libre 23"/>
            <p:cNvSpPr>
              <a:spLocks/>
            </p:cNvSpPr>
            <p:nvPr/>
          </p:nvSpPr>
          <p:spPr bwMode="auto">
            <a:xfrm>
              <a:off x="1490663" y="942975"/>
              <a:ext cx="381000" cy="227013"/>
            </a:xfrm>
            <a:custGeom>
              <a:avLst/>
              <a:gdLst/>
              <a:ahLst/>
              <a:cxnLst>
                <a:cxn ang="0">
                  <a:pos x="721" y="429"/>
                </a:cxn>
                <a:cxn ang="0">
                  <a:pos x="721" y="429"/>
                </a:cxn>
                <a:cxn ang="0">
                  <a:pos x="0" y="429"/>
                </a:cxn>
                <a:cxn ang="0">
                  <a:pos x="0" y="429"/>
                </a:cxn>
                <a:cxn ang="0">
                  <a:pos x="0" y="0"/>
                </a:cxn>
                <a:cxn ang="0">
                  <a:pos x="23" y="0"/>
                </a:cxn>
                <a:cxn ang="0">
                  <a:pos x="23" y="0"/>
                </a:cxn>
                <a:cxn ang="0">
                  <a:pos x="23" y="405"/>
                </a:cxn>
                <a:cxn ang="0">
                  <a:pos x="721" y="405"/>
                </a:cxn>
                <a:cxn ang="0">
                  <a:pos x="721" y="429"/>
                </a:cxn>
              </a:cxnLst>
              <a:rect l="0" t="0" r="r" b="b"/>
              <a:pathLst>
                <a:path w="721" h="429">
                  <a:moveTo>
                    <a:pt x="721" y="429"/>
                  </a:moveTo>
                  <a:lnTo>
                    <a:pt x="721" y="429"/>
                  </a:lnTo>
                  <a:lnTo>
                    <a:pt x="0" y="429"/>
                  </a:lnTo>
                  <a:lnTo>
                    <a:pt x="0" y="429"/>
                  </a:lnTo>
                  <a:lnTo>
                    <a:pt x="0" y="0"/>
                  </a:lnTo>
                  <a:lnTo>
                    <a:pt x="23" y="0"/>
                  </a:lnTo>
                  <a:lnTo>
                    <a:pt x="23" y="0"/>
                  </a:lnTo>
                  <a:lnTo>
                    <a:pt x="23" y="405"/>
                  </a:lnTo>
                  <a:lnTo>
                    <a:pt x="721" y="405"/>
                  </a:lnTo>
                  <a:lnTo>
                    <a:pt x="721" y="429"/>
                  </a:lnTo>
                  <a:close/>
                </a:path>
              </a:pathLst>
            </a:cu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6" name="Rectángulo 24"/>
            <p:cNvSpPr>
              <a:spLocks noChangeArrowheads="1"/>
            </p:cNvSpPr>
            <p:nvPr/>
          </p:nvSpPr>
          <p:spPr bwMode="auto">
            <a:xfrm>
              <a:off x="1524000" y="1055688"/>
              <a:ext cx="69850" cy="103188"/>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Autofit/>
            </a:bodyPr>
            <a:lstStyle/>
            <a:p>
              <a:pPr algn="ctr" rtl="0">
                <a:lnSpc>
                  <a:spcPct val="85000"/>
                </a:lnSpc>
                <a:spcBef>
                  <a:spcPct val="20000"/>
                </a:spcBef>
              </a:pPr>
              <a:endParaRPr lang="es-ES" sz="700" b="1"/>
            </a:p>
          </p:txBody>
        </p:sp>
        <p:sp>
          <p:nvSpPr>
            <p:cNvPr id="7" name="Rectángulo 25"/>
            <p:cNvSpPr>
              <a:spLocks noChangeArrowheads="1"/>
            </p:cNvSpPr>
            <p:nvPr/>
          </p:nvSpPr>
          <p:spPr bwMode="auto">
            <a:xfrm>
              <a:off x="1612900" y="987425"/>
              <a:ext cx="69850" cy="171450"/>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Autofit/>
            </a:bodyPr>
            <a:lstStyle/>
            <a:p>
              <a:pPr algn="ctr" rtl="0">
                <a:lnSpc>
                  <a:spcPct val="85000"/>
                </a:lnSpc>
                <a:spcBef>
                  <a:spcPct val="20000"/>
                </a:spcBef>
              </a:pPr>
              <a:endParaRPr lang="es-ES" sz="1400" b="1"/>
            </a:p>
          </p:txBody>
        </p:sp>
        <p:sp>
          <p:nvSpPr>
            <p:cNvPr id="8" name="Rectángulo 26"/>
            <p:cNvSpPr>
              <a:spLocks noChangeArrowheads="1"/>
            </p:cNvSpPr>
            <p:nvPr/>
          </p:nvSpPr>
          <p:spPr bwMode="auto">
            <a:xfrm>
              <a:off x="1701800" y="923925"/>
              <a:ext cx="69850" cy="234950"/>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9" name="Rectángulo 27"/>
            <p:cNvSpPr>
              <a:spLocks noChangeArrowheads="1"/>
            </p:cNvSpPr>
            <p:nvPr/>
          </p:nvSpPr>
          <p:spPr bwMode="auto">
            <a:xfrm>
              <a:off x="1790700" y="846138"/>
              <a:ext cx="69850" cy="312738"/>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grpSp>
      <p:sp>
        <p:nvSpPr>
          <p:cNvPr id="10" name="Marcador de número de diapositiva 3">
            <a:extLst>
              <a:ext uri="{FF2B5EF4-FFF2-40B4-BE49-F238E27FC236}">
                <a16:creationId xmlns:a16="http://schemas.microsoft.com/office/drawing/2014/main" xmlns="" id="{CD976851-FE21-4646-98F0-F5FC65E04F9E}"/>
              </a:ext>
            </a:extLst>
          </p:cNvPr>
          <p:cNvSpPr txBox="1">
            <a:spLocks/>
          </p:cNvSpPr>
          <p:nvPr/>
        </p:nvSpPr>
        <p:spPr>
          <a:xfrm>
            <a:off x="9121120" y="6267873"/>
            <a:ext cx="2743200" cy="365125"/>
          </a:xfrm>
          <a:prstGeom prst="rect">
            <a:avLst/>
          </a:prstGeom>
        </p:spPr>
        <p:txBody>
          <a:bodyPr spcFirstLastPara="1" vert="horz" lIns="91440" tIns="45720" rIns="91440" bIns="45720" numCol="1" rtlCol="0">
            <a:prstTxWarp prst="textArchDown">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0FD50806-BABF-4915-9689-3B9956D1C75C}" type="slidenum">
              <a:rPr lang="es-ES" smtClean="0"/>
              <a:pPr/>
              <a:t>44</a:t>
            </a:fld>
            <a:endParaRPr lang="es-ES" dirty="0"/>
          </a:p>
        </p:txBody>
      </p:sp>
      <p:sp>
        <p:nvSpPr>
          <p:cNvPr id="11" name="Rectángulo 10"/>
          <p:cNvSpPr/>
          <p:nvPr/>
        </p:nvSpPr>
        <p:spPr>
          <a:xfrm>
            <a:off x="0" y="5856675"/>
            <a:ext cx="12192000" cy="1020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9670" y="6063699"/>
            <a:ext cx="2346633" cy="606060"/>
          </a:xfrm>
          <a:prstGeom prst="rect">
            <a:avLst/>
          </a:prstGeom>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sp>
        <p:nvSpPr>
          <p:cNvPr id="15" name="Rectángulo 14"/>
          <p:cNvSpPr/>
          <p:nvPr/>
        </p:nvSpPr>
        <p:spPr>
          <a:xfrm>
            <a:off x="1390308" y="292100"/>
            <a:ext cx="3095719" cy="369332"/>
          </a:xfrm>
          <a:prstGeom prst="rect">
            <a:avLst/>
          </a:prstGeom>
        </p:spPr>
        <p:txBody>
          <a:bodyPr wrap="none">
            <a:spAutoFit/>
          </a:bodyPr>
          <a:lstStyle/>
          <a:p>
            <a:r>
              <a:rPr lang="es-EC" dirty="0" smtClean="0">
                <a:effectLst/>
                <a:latin typeface="Times New Roman" panose="02020603050405020304" pitchFamily="18" charset="0"/>
                <a:ea typeface="Times New Roman" panose="02020603050405020304" pitchFamily="18" charset="0"/>
              </a:rPr>
              <a:t>Zonificación para el Distrito 07</a:t>
            </a:r>
            <a:endParaRPr lang="es-EC" dirty="0"/>
          </a:p>
        </p:txBody>
      </p:sp>
      <p:graphicFrame>
        <p:nvGraphicFramePr>
          <p:cNvPr id="16" name="Tabla 15"/>
          <p:cNvGraphicFramePr>
            <a:graphicFrameLocks noGrp="1"/>
          </p:cNvGraphicFramePr>
          <p:nvPr>
            <p:extLst>
              <p:ext uri="{D42A27DB-BD31-4B8C-83A1-F6EECF244321}">
                <p14:modId xmlns:p14="http://schemas.microsoft.com/office/powerpoint/2010/main" val="663007022"/>
              </p:ext>
            </p:extLst>
          </p:nvPr>
        </p:nvGraphicFramePr>
        <p:xfrm>
          <a:off x="303175" y="965200"/>
          <a:ext cx="5042990" cy="4462850"/>
        </p:xfrm>
        <a:graphic>
          <a:graphicData uri="http://schemas.openxmlformats.org/drawingml/2006/table">
            <a:tbl>
              <a:tblPr firstRow="1" firstCol="1" bandRow="1">
                <a:tableStyleId>{21E4AEA4-8DFA-4A89-87EB-49C32662AFE0}</a:tableStyleId>
              </a:tblPr>
              <a:tblGrid>
                <a:gridCol w="695746"/>
                <a:gridCol w="653721"/>
                <a:gridCol w="646717"/>
                <a:gridCol w="740105"/>
                <a:gridCol w="881356"/>
                <a:gridCol w="374722"/>
                <a:gridCol w="1050623"/>
              </a:tblGrid>
              <a:tr h="1016000">
                <a:tc>
                  <a:txBody>
                    <a:bodyPr/>
                    <a:lstStyle/>
                    <a:p>
                      <a:pPr algn="ctr">
                        <a:spcAft>
                          <a:spcPts val="0"/>
                        </a:spcAft>
                      </a:pPr>
                      <a:r>
                        <a:rPr lang="es-EC" sz="1100">
                          <a:effectLst/>
                        </a:rPr>
                        <a:t>Circuitos</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Centro de salud tipo A</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Centro de salud tipo B</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Centro de salud tipo C-materno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Ambulancias</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UPC</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Estaciones de bomberos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574475">
                <a:tc>
                  <a:txBody>
                    <a:bodyPr/>
                    <a:lstStyle/>
                    <a:p>
                      <a:pPr algn="ctr">
                        <a:spcAft>
                          <a:spcPts val="0"/>
                        </a:spcAft>
                      </a:pPr>
                      <a:r>
                        <a:rPr lang="es-EC" sz="1100">
                          <a:effectLst/>
                        </a:rPr>
                        <a:t>17D07C01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3</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4</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574475">
                <a:tc>
                  <a:txBody>
                    <a:bodyPr/>
                    <a:lstStyle/>
                    <a:p>
                      <a:pPr algn="ctr">
                        <a:spcAft>
                          <a:spcPts val="0"/>
                        </a:spcAft>
                      </a:pPr>
                      <a:r>
                        <a:rPr lang="es-EC" sz="1100">
                          <a:effectLst/>
                        </a:rPr>
                        <a:t>17D07C02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4</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7</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574475">
                <a:tc>
                  <a:txBody>
                    <a:bodyPr/>
                    <a:lstStyle/>
                    <a:p>
                      <a:pPr algn="ctr">
                        <a:spcAft>
                          <a:spcPts val="0"/>
                        </a:spcAft>
                      </a:pPr>
                      <a:r>
                        <a:rPr lang="es-EC" sz="1100">
                          <a:effectLst/>
                        </a:rPr>
                        <a:t>17D07C03</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4</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4</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574475">
                <a:tc>
                  <a:txBody>
                    <a:bodyPr/>
                    <a:lstStyle/>
                    <a:p>
                      <a:pPr algn="ctr">
                        <a:spcAft>
                          <a:spcPts val="0"/>
                        </a:spcAft>
                      </a:pPr>
                      <a:r>
                        <a:rPr lang="es-EC" sz="1100">
                          <a:effectLst/>
                        </a:rPr>
                        <a:t>17D07C04</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4</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10</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574475">
                <a:tc>
                  <a:txBody>
                    <a:bodyPr/>
                    <a:lstStyle/>
                    <a:p>
                      <a:pPr algn="ctr">
                        <a:spcAft>
                          <a:spcPts val="0"/>
                        </a:spcAft>
                      </a:pPr>
                      <a:r>
                        <a:rPr lang="es-EC" sz="1100">
                          <a:effectLst/>
                        </a:rPr>
                        <a:t>17D07C05</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574475">
                <a:tc>
                  <a:txBody>
                    <a:bodyPr/>
                    <a:lstStyle/>
                    <a:p>
                      <a:pPr algn="ctr">
                        <a:spcAft>
                          <a:spcPts val="0"/>
                        </a:spcAft>
                      </a:pPr>
                      <a:r>
                        <a:rPr lang="es-EC" sz="1100">
                          <a:effectLst/>
                        </a:rPr>
                        <a:t>17D07C06</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5</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dirty="0">
                          <a:effectLst/>
                        </a:rPr>
                        <a:t> </a:t>
                      </a:r>
                      <a:endParaRPr lang="es-EC" sz="1000" dirty="0">
                        <a:effectLst/>
                        <a:latin typeface="Times New Roman" panose="02020603050405020304" pitchFamily="18" charset="0"/>
                        <a:ea typeface="Times New Roman" panose="02020603050405020304" pitchFamily="18" charset="0"/>
                      </a:endParaRPr>
                    </a:p>
                  </a:txBody>
                  <a:tcPr marL="44450" marR="44450" marT="0" marB="0" anchor="ctr"/>
                </a:tc>
              </a:tr>
            </a:tbl>
          </a:graphicData>
        </a:graphic>
      </p:graphicFrame>
      <p:pic>
        <p:nvPicPr>
          <p:cNvPr id="17" name="Imagen 16" descr="C:\CLASES\tesis\mapas\metodologia\mpas de distritos\BIEN\17D0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4332" y="730244"/>
            <a:ext cx="6554788" cy="4915218"/>
          </a:xfrm>
          <a:prstGeom prst="rect">
            <a:avLst/>
          </a:prstGeom>
          <a:noFill/>
          <a:ln>
            <a:noFill/>
          </a:ln>
        </p:spPr>
      </p:pic>
    </p:spTree>
    <p:extLst>
      <p:ext uri="{BB962C8B-B14F-4D97-AF65-F5344CB8AC3E}">
        <p14:creationId xmlns:p14="http://schemas.microsoft.com/office/powerpoint/2010/main" val="41644707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46165" y="0"/>
            <a:ext cx="6845835" cy="584200"/>
          </a:xfrm>
          <a:prstGeom prst="rect">
            <a:avLst/>
          </a:prstGeom>
          <a:solidFill>
            <a:srgbClr val="E28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Rectángulo 2"/>
          <p:cNvSpPr/>
          <p:nvPr/>
        </p:nvSpPr>
        <p:spPr>
          <a:xfrm>
            <a:off x="6202382" y="0"/>
            <a:ext cx="1812547" cy="523220"/>
          </a:xfrm>
          <a:prstGeom prst="rect">
            <a:avLst/>
          </a:prstGeom>
        </p:spPr>
        <p:txBody>
          <a:bodyPr wrap="none">
            <a:spAutoFit/>
          </a:bodyPr>
          <a:lstStyle/>
          <a:p>
            <a:r>
              <a:rPr lang="es-ES" sz="2800" b="1" dirty="0" smtClean="0">
                <a:solidFill>
                  <a:schemeClr val="bg1"/>
                </a:solidFill>
              </a:rPr>
              <a:t>Resultados</a:t>
            </a:r>
            <a:endParaRPr lang="es-ES" sz="2800" b="1" dirty="0">
              <a:solidFill>
                <a:schemeClr val="bg1"/>
              </a:solidFill>
            </a:endParaRPr>
          </a:p>
        </p:txBody>
      </p:sp>
      <p:grpSp>
        <p:nvGrpSpPr>
          <p:cNvPr id="4" name="Grupo 54" descr="Icono de gráfico"/>
          <p:cNvGrpSpPr/>
          <p:nvPr/>
        </p:nvGrpSpPr>
        <p:grpSpPr>
          <a:xfrm>
            <a:off x="10668145" y="79327"/>
            <a:ext cx="444347" cy="443893"/>
            <a:chOff x="1490663" y="846138"/>
            <a:chExt cx="381000" cy="323850"/>
          </a:xfrm>
          <a:solidFill>
            <a:schemeClr val="accent5">
              <a:lumMod val="50000"/>
            </a:schemeClr>
          </a:solidFill>
        </p:grpSpPr>
        <p:sp>
          <p:nvSpPr>
            <p:cNvPr id="5" name="Forma libre 23"/>
            <p:cNvSpPr>
              <a:spLocks/>
            </p:cNvSpPr>
            <p:nvPr/>
          </p:nvSpPr>
          <p:spPr bwMode="auto">
            <a:xfrm>
              <a:off x="1490663" y="942975"/>
              <a:ext cx="381000" cy="227013"/>
            </a:xfrm>
            <a:custGeom>
              <a:avLst/>
              <a:gdLst/>
              <a:ahLst/>
              <a:cxnLst>
                <a:cxn ang="0">
                  <a:pos x="721" y="429"/>
                </a:cxn>
                <a:cxn ang="0">
                  <a:pos x="721" y="429"/>
                </a:cxn>
                <a:cxn ang="0">
                  <a:pos x="0" y="429"/>
                </a:cxn>
                <a:cxn ang="0">
                  <a:pos x="0" y="429"/>
                </a:cxn>
                <a:cxn ang="0">
                  <a:pos x="0" y="0"/>
                </a:cxn>
                <a:cxn ang="0">
                  <a:pos x="23" y="0"/>
                </a:cxn>
                <a:cxn ang="0">
                  <a:pos x="23" y="0"/>
                </a:cxn>
                <a:cxn ang="0">
                  <a:pos x="23" y="405"/>
                </a:cxn>
                <a:cxn ang="0">
                  <a:pos x="721" y="405"/>
                </a:cxn>
                <a:cxn ang="0">
                  <a:pos x="721" y="429"/>
                </a:cxn>
              </a:cxnLst>
              <a:rect l="0" t="0" r="r" b="b"/>
              <a:pathLst>
                <a:path w="721" h="429">
                  <a:moveTo>
                    <a:pt x="721" y="429"/>
                  </a:moveTo>
                  <a:lnTo>
                    <a:pt x="721" y="429"/>
                  </a:lnTo>
                  <a:lnTo>
                    <a:pt x="0" y="429"/>
                  </a:lnTo>
                  <a:lnTo>
                    <a:pt x="0" y="429"/>
                  </a:lnTo>
                  <a:lnTo>
                    <a:pt x="0" y="0"/>
                  </a:lnTo>
                  <a:lnTo>
                    <a:pt x="23" y="0"/>
                  </a:lnTo>
                  <a:lnTo>
                    <a:pt x="23" y="0"/>
                  </a:lnTo>
                  <a:lnTo>
                    <a:pt x="23" y="405"/>
                  </a:lnTo>
                  <a:lnTo>
                    <a:pt x="721" y="405"/>
                  </a:lnTo>
                  <a:lnTo>
                    <a:pt x="721" y="429"/>
                  </a:lnTo>
                  <a:close/>
                </a:path>
              </a:pathLst>
            </a:cu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6" name="Rectángulo 24"/>
            <p:cNvSpPr>
              <a:spLocks noChangeArrowheads="1"/>
            </p:cNvSpPr>
            <p:nvPr/>
          </p:nvSpPr>
          <p:spPr bwMode="auto">
            <a:xfrm>
              <a:off x="1524000" y="1055688"/>
              <a:ext cx="69850" cy="103188"/>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Autofit/>
            </a:bodyPr>
            <a:lstStyle/>
            <a:p>
              <a:pPr algn="ctr" rtl="0">
                <a:lnSpc>
                  <a:spcPct val="85000"/>
                </a:lnSpc>
                <a:spcBef>
                  <a:spcPct val="20000"/>
                </a:spcBef>
              </a:pPr>
              <a:endParaRPr lang="es-ES" sz="700" b="1"/>
            </a:p>
          </p:txBody>
        </p:sp>
        <p:sp>
          <p:nvSpPr>
            <p:cNvPr id="7" name="Rectángulo 25"/>
            <p:cNvSpPr>
              <a:spLocks noChangeArrowheads="1"/>
            </p:cNvSpPr>
            <p:nvPr/>
          </p:nvSpPr>
          <p:spPr bwMode="auto">
            <a:xfrm>
              <a:off x="1612900" y="987425"/>
              <a:ext cx="69850" cy="171450"/>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Autofit/>
            </a:bodyPr>
            <a:lstStyle/>
            <a:p>
              <a:pPr algn="ctr" rtl="0">
                <a:lnSpc>
                  <a:spcPct val="85000"/>
                </a:lnSpc>
                <a:spcBef>
                  <a:spcPct val="20000"/>
                </a:spcBef>
              </a:pPr>
              <a:endParaRPr lang="es-ES" sz="1400" b="1"/>
            </a:p>
          </p:txBody>
        </p:sp>
        <p:sp>
          <p:nvSpPr>
            <p:cNvPr id="8" name="Rectángulo 26"/>
            <p:cNvSpPr>
              <a:spLocks noChangeArrowheads="1"/>
            </p:cNvSpPr>
            <p:nvPr/>
          </p:nvSpPr>
          <p:spPr bwMode="auto">
            <a:xfrm>
              <a:off x="1701800" y="923925"/>
              <a:ext cx="69850" cy="234950"/>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9" name="Rectángulo 27"/>
            <p:cNvSpPr>
              <a:spLocks noChangeArrowheads="1"/>
            </p:cNvSpPr>
            <p:nvPr/>
          </p:nvSpPr>
          <p:spPr bwMode="auto">
            <a:xfrm>
              <a:off x="1790700" y="846138"/>
              <a:ext cx="69850" cy="312738"/>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grpSp>
      <p:sp>
        <p:nvSpPr>
          <p:cNvPr id="10" name="Marcador de número de diapositiva 3">
            <a:extLst>
              <a:ext uri="{FF2B5EF4-FFF2-40B4-BE49-F238E27FC236}">
                <a16:creationId xmlns:a16="http://schemas.microsoft.com/office/drawing/2014/main" xmlns="" id="{CD976851-FE21-4646-98F0-F5FC65E04F9E}"/>
              </a:ext>
            </a:extLst>
          </p:cNvPr>
          <p:cNvSpPr txBox="1">
            <a:spLocks/>
          </p:cNvSpPr>
          <p:nvPr/>
        </p:nvSpPr>
        <p:spPr>
          <a:xfrm>
            <a:off x="9121120" y="6267873"/>
            <a:ext cx="2743200" cy="365125"/>
          </a:xfrm>
          <a:prstGeom prst="rect">
            <a:avLst/>
          </a:prstGeom>
        </p:spPr>
        <p:txBody>
          <a:bodyPr spcFirstLastPara="1" vert="horz" lIns="91440" tIns="45720" rIns="91440" bIns="45720" numCol="1" rtlCol="0">
            <a:prstTxWarp prst="textArchDown">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0FD50806-BABF-4915-9689-3B9956D1C75C}" type="slidenum">
              <a:rPr lang="es-ES" smtClean="0"/>
              <a:pPr/>
              <a:t>45</a:t>
            </a:fld>
            <a:endParaRPr lang="es-ES" dirty="0"/>
          </a:p>
        </p:txBody>
      </p:sp>
      <p:sp>
        <p:nvSpPr>
          <p:cNvPr id="11" name="Rectángulo 10"/>
          <p:cNvSpPr/>
          <p:nvPr/>
        </p:nvSpPr>
        <p:spPr>
          <a:xfrm>
            <a:off x="0" y="5856675"/>
            <a:ext cx="12192000" cy="1020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9670" y="6063699"/>
            <a:ext cx="2346633" cy="606060"/>
          </a:xfrm>
          <a:prstGeom prst="rect">
            <a:avLst/>
          </a:prstGeom>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graphicFrame>
        <p:nvGraphicFramePr>
          <p:cNvPr id="15" name="Tabla 14"/>
          <p:cNvGraphicFramePr>
            <a:graphicFrameLocks noGrp="1"/>
          </p:cNvGraphicFramePr>
          <p:nvPr>
            <p:extLst>
              <p:ext uri="{D42A27DB-BD31-4B8C-83A1-F6EECF244321}">
                <p14:modId xmlns:p14="http://schemas.microsoft.com/office/powerpoint/2010/main" val="3628090702"/>
              </p:ext>
            </p:extLst>
          </p:nvPr>
        </p:nvGraphicFramePr>
        <p:xfrm>
          <a:off x="169544" y="1272382"/>
          <a:ext cx="4980126" cy="4305165"/>
        </p:xfrm>
        <a:graphic>
          <a:graphicData uri="http://schemas.openxmlformats.org/drawingml/2006/table">
            <a:tbl>
              <a:tblPr firstRow="1" firstCol="1" bandRow="1">
                <a:tableStyleId>{5C22544A-7EE6-4342-B048-85BDC9FD1C3A}</a:tableStyleId>
              </a:tblPr>
              <a:tblGrid>
                <a:gridCol w="683749"/>
                <a:gridCol w="642449"/>
                <a:gridCol w="635565"/>
                <a:gridCol w="722755"/>
                <a:gridCol w="910901"/>
                <a:gridCol w="637860"/>
                <a:gridCol w="746847"/>
              </a:tblGrid>
              <a:tr h="906938">
                <a:tc>
                  <a:txBody>
                    <a:bodyPr/>
                    <a:lstStyle/>
                    <a:p>
                      <a:pPr algn="ctr">
                        <a:spcAft>
                          <a:spcPts val="0"/>
                        </a:spcAft>
                      </a:pPr>
                      <a:r>
                        <a:rPr lang="es-EC" sz="1100" dirty="0">
                          <a:effectLst/>
                        </a:rPr>
                        <a:t>Circuitos</a:t>
                      </a:r>
                      <a:endParaRPr lang="es-EC" sz="1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Centro de salud tipo A</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Centro de salud tipo B</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Centro de salud tipo C-materno</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Ambulancias</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UPC</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dirty="0">
                          <a:effectLst/>
                        </a:rPr>
                        <a:t>Estaciones de bomberos</a:t>
                      </a:r>
                      <a:endParaRPr lang="es-EC" sz="1000" dirty="0">
                        <a:effectLst/>
                        <a:latin typeface="Times New Roman" panose="02020603050405020304" pitchFamily="18" charset="0"/>
                        <a:ea typeface="Times New Roman" panose="02020603050405020304" pitchFamily="18" charset="0"/>
                      </a:endParaRPr>
                    </a:p>
                  </a:txBody>
                  <a:tcPr marL="44450" marR="44450" marT="0" marB="0" anchor="ctr"/>
                </a:tc>
              </a:tr>
              <a:tr h="485461">
                <a:tc>
                  <a:txBody>
                    <a:bodyPr/>
                    <a:lstStyle/>
                    <a:p>
                      <a:pPr algn="ctr">
                        <a:spcAft>
                          <a:spcPts val="0"/>
                        </a:spcAft>
                      </a:pPr>
                      <a:r>
                        <a:rPr lang="es-EC" sz="1100">
                          <a:effectLst/>
                        </a:rPr>
                        <a:t>17D08C01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485461">
                <a:tc>
                  <a:txBody>
                    <a:bodyPr/>
                    <a:lstStyle/>
                    <a:p>
                      <a:pPr algn="ctr">
                        <a:spcAft>
                          <a:spcPts val="0"/>
                        </a:spcAft>
                      </a:pPr>
                      <a:r>
                        <a:rPr lang="es-EC" sz="1100">
                          <a:effectLst/>
                        </a:rPr>
                        <a:t>17D08C02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485461">
                <a:tc>
                  <a:txBody>
                    <a:bodyPr/>
                    <a:lstStyle/>
                    <a:p>
                      <a:pPr algn="ctr">
                        <a:spcAft>
                          <a:spcPts val="0"/>
                        </a:spcAft>
                      </a:pPr>
                      <a:r>
                        <a:rPr lang="es-EC" sz="1100">
                          <a:effectLst/>
                        </a:rPr>
                        <a:t>17D08C03</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3</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485461">
                <a:tc>
                  <a:txBody>
                    <a:bodyPr/>
                    <a:lstStyle/>
                    <a:p>
                      <a:pPr algn="ctr">
                        <a:spcAft>
                          <a:spcPts val="0"/>
                        </a:spcAft>
                      </a:pPr>
                      <a:r>
                        <a:rPr lang="es-EC" sz="1100">
                          <a:effectLst/>
                        </a:rPr>
                        <a:t>17D08C04</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5</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485461">
                <a:tc>
                  <a:txBody>
                    <a:bodyPr/>
                    <a:lstStyle/>
                    <a:p>
                      <a:pPr algn="ctr">
                        <a:spcAft>
                          <a:spcPts val="0"/>
                        </a:spcAft>
                      </a:pPr>
                      <a:r>
                        <a:rPr lang="es-EC" sz="1100">
                          <a:effectLst/>
                        </a:rPr>
                        <a:t>17D08C05</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485461">
                <a:tc>
                  <a:txBody>
                    <a:bodyPr/>
                    <a:lstStyle/>
                    <a:p>
                      <a:pPr algn="ctr">
                        <a:spcAft>
                          <a:spcPts val="0"/>
                        </a:spcAft>
                      </a:pPr>
                      <a:r>
                        <a:rPr lang="es-EC" sz="1100">
                          <a:effectLst/>
                        </a:rPr>
                        <a:t>17D08C06</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485461">
                <a:tc>
                  <a:txBody>
                    <a:bodyPr/>
                    <a:lstStyle/>
                    <a:p>
                      <a:pPr algn="ctr">
                        <a:spcAft>
                          <a:spcPts val="0"/>
                        </a:spcAft>
                      </a:pPr>
                      <a:r>
                        <a:rPr lang="es-EC" sz="1100">
                          <a:effectLst/>
                        </a:rPr>
                        <a:t>17D08C07</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dirty="0">
                          <a:effectLst/>
                        </a:rPr>
                        <a:t> </a:t>
                      </a:r>
                      <a:endParaRPr lang="es-EC" sz="1000" dirty="0">
                        <a:effectLst/>
                        <a:latin typeface="Times New Roman" panose="02020603050405020304" pitchFamily="18" charset="0"/>
                        <a:ea typeface="Times New Roman" panose="02020603050405020304" pitchFamily="18" charset="0"/>
                      </a:endParaRPr>
                    </a:p>
                  </a:txBody>
                  <a:tcPr marL="44450" marR="44450" marT="0" marB="0" anchor="ctr"/>
                </a:tc>
              </a:tr>
            </a:tbl>
          </a:graphicData>
        </a:graphic>
      </p:graphicFrame>
      <p:sp>
        <p:nvSpPr>
          <p:cNvPr id="16" name="Rectángulo 15"/>
          <p:cNvSpPr/>
          <p:nvPr/>
        </p:nvSpPr>
        <p:spPr>
          <a:xfrm>
            <a:off x="1170938" y="410996"/>
            <a:ext cx="3095719" cy="369332"/>
          </a:xfrm>
          <a:prstGeom prst="rect">
            <a:avLst/>
          </a:prstGeom>
        </p:spPr>
        <p:txBody>
          <a:bodyPr wrap="none">
            <a:spAutoFit/>
          </a:bodyPr>
          <a:lstStyle/>
          <a:p>
            <a:r>
              <a:rPr lang="es-EC" dirty="0" smtClean="0">
                <a:effectLst/>
                <a:latin typeface="Times New Roman" panose="02020603050405020304" pitchFamily="18" charset="0"/>
                <a:ea typeface="Times New Roman" panose="02020603050405020304" pitchFamily="18" charset="0"/>
              </a:rPr>
              <a:t>Zonificación para el Distrito 08</a:t>
            </a:r>
            <a:endParaRPr lang="es-EC" dirty="0"/>
          </a:p>
        </p:txBody>
      </p:sp>
      <p:pic>
        <p:nvPicPr>
          <p:cNvPr id="17" name="Imagen 16" descr="C:\CLASES\tesis\mapas\metodologia\NUEVA ZONIFICACION\17D0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6165" y="730244"/>
            <a:ext cx="6662955" cy="4882646"/>
          </a:xfrm>
          <a:prstGeom prst="rect">
            <a:avLst/>
          </a:prstGeom>
          <a:noFill/>
          <a:ln>
            <a:noFill/>
          </a:ln>
        </p:spPr>
      </p:pic>
    </p:spTree>
    <p:extLst>
      <p:ext uri="{BB962C8B-B14F-4D97-AF65-F5344CB8AC3E}">
        <p14:creationId xmlns:p14="http://schemas.microsoft.com/office/powerpoint/2010/main" val="24948829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46165" y="0"/>
            <a:ext cx="6845835" cy="584200"/>
          </a:xfrm>
          <a:prstGeom prst="rect">
            <a:avLst/>
          </a:prstGeom>
          <a:solidFill>
            <a:srgbClr val="E28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Rectángulo 2"/>
          <p:cNvSpPr/>
          <p:nvPr/>
        </p:nvSpPr>
        <p:spPr>
          <a:xfrm>
            <a:off x="6202382" y="0"/>
            <a:ext cx="1812547" cy="523220"/>
          </a:xfrm>
          <a:prstGeom prst="rect">
            <a:avLst/>
          </a:prstGeom>
        </p:spPr>
        <p:txBody>
          <a:bodyPr wrap="none">
            <a:spAutoFit/>
          </a:bodyPr>
          <a:lstStyle/>
          <a:p>
            <a:r>
              <a:rPr lang="es-ES" sz="2800" b="1" dirty="0" smtClean="0">
                <a:solidFill>
                  <a:schemeClr val="bg1"/>
                </a:solidFill>
              </a:rPr>
              <a:t>Resultados</a:t>
            </a:r>
            <a:endParaRPr lang="es-ES" sz="2800" b="1" dirty="0">
              <a:solidFill>
                <a:schemeClr val="bg1"/>
              </a:solidFill>
            </a:endParaRPr>
          </a:p>
        </p:txBody>
      </p:sp>
      <p:grpSp>
        <p:nvGrpSpPr>
          <p:cNvPr id="4" name="Grupo 54" descr="Icono de gráfico"/>
          <p:cNvGrpSpPr/>
          <p:nvPr/>
        </p:nvGrpSpPr>
        <p:grpSpPr>
          <a:xfrm>
            <a:off x="10668145" y="79327"/>
            <a:ext cx="444347" cy="443893"/>
            <a:chOff x="1490663" y="846138"/>
            <a:chExt cx="381000" cy="323850"/>
          </a:xfrm>
          <a:solidFill>
            <a:schemeClr val="accent5">
              <a:lumMod val="50000"/>
            </a:schemeClr>
          </a:solidFill>
        </p:grpSpPr>
        <p:sp>
          <p:nvSpPr>
            <p:cNvPr id="5" name="Forma libre 23"/>
            <p:cNvSpPr>
              <a:spLocks/>
            </p:cNvSpPr>
            <p:nvPr/>
          </p:nvSpPr>
          <p:spPr bwMode="auto">
            <a:xfrm>
              <a:off x="1490663" y="942975"/>
              <a:ext cx="381000" cy="227013"/>
            </a:xfrm>
            <a:custGeom>
              <a:avLst/>
              <a:gdLst/>
              <a:ahLst/>
              <a:cxnLst>
                <a:cxn ang="0">
                  <a:pos x="721" y="429"/>
                </a:cxn>
                <a:cxn ang="0">
                  <a:pos x="721" y="429"/>
                </a:cxn>
                <a:cxn ang="0">
                  <a:pos x="0" y="429"/>
                </a:cxn>
                <a:cxn ang="0">
                  <a:pos x="0" y="429"/>
                </a:cxn>
                <a:cxn ang="0">
                  <a:pos x="0" y="0"/>
                </a:cxn>
                <a:cxn ang="0">
                  <a:pos x="23" y="0"/>
                </a:cxn>
                <a:cxn ang="0">
                  <a:pos x="23" y="0"/>
                </a:cxn>
                <a:cxn ang="0">
                  <a:pos x="23" y="405"/>
                </a:cxn>
                <a:cxn ang="0">
                  <a:pos x="721" y="405"/>
                </a:cxn>
                <a:cxn ang="0">
                  <a:pos x="721" y="429"/>
                </a:cxn>
              </a:cxnLst>
              <a:rect l="0" t="0" r="r" b="b"/>
              <a:pathLst>
                <a:path w="721" h="429">
                  <a:moveTo>
                    <a:pt x="721" y="429"/>
                  </a:moveTo>
                  <a:lnTo>
                    <a:pt x="721" y="429"/>
                  </a:lnTo>
                  <a:lnTo>
                    <a:pt x="0" y="429"/>
                  </a:lnTo>
                  <a:lnTo>
                    <a:pt x="0" y="429"/>
                  </a:lnTo>
                  <a:lnTo>
                    <a:pt x="0" y="0"/>
                  </a:lnTo>
                  <a:lnTo>
                    <a:pt x="23" y="0"/>
                  </a:lnTo>
                  <a:lnTo>
                    <a:pt x="23" y="0"/>
                  </a:lnTo>
                  <a:lnTo>
                    <a:pt x="23" y="405"/>
                  </a:lnTo>
                  <a:lnTo>
                    <a:pt x="721" y="405"/>
                  </a:lnTo>
                  <a:lnTo>
                    <a:pt x="721" y="429"/>
                  </a:lnTo>
                  <a:close/>
                </a:path>
              </a:pathLst>
            </a:cu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6" name="Rectángulo 24"/>
            <p:cNvSpPr>
              <a:spLocks noChangeArrowheads="1"/>
            </p:cNvSpPr>
            <p:nvPr/>
          </p:nvSpPr>
          <p:spPr bwMode="auto">
            <a:xfrm>
              <a:off x="1524000" y="1055688"/>
              <a:ext cx="69850" cy="103188"/>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Autofit/>
            </a:bodyPr>
            <a:lstStyle/>
            <a:p>
              <a:pPr algn="ctr" rtl="0">
                <a:lnSpc>
                  <a:spcPct val="85000"/>
                </a:lnSpc>
                <a:spcBef>
                  <a:spcPct val="20000"/>
                </a:spcBef>
              </a:pPr>
              <a:endParaRPr lang="es-ES" sz="700" b="1"/>
            </a:p>
          </p:txBody>
        </p:sp>
        <p:sp>
          <p:nvSpPr>
            <p:cNvPr id="7" name="Rectángulo 25"/>
            <p:cNvSpPr>
              <a:spLocks noChangeArrowheads="1"/>
            </p:cNvSpPr>
            <p:nvPr/>
          </p:nvSpPr>
          <p:spPr bwMode="auto">
            <a:xfrm>
              <a:off x="1612900" y="987425"/>
              <a:ext cx="69850" cy="171450"/>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Autofit/>
            </a:bodyPr>
            <a:lstStyle/>
            <a:p>
              <a:pPr algn="ctr" rtl="0">
                <a:lnSpc>
                  <a:spcPct val="85000"/>
                </a:lnSpc>
                <a:spcBef>
                  <a:spcPct val="20000"/>
                </a:spcBef>
              </a:pPr>
              <a:endParaRPr lang="es-ES" sz="1400" b="1"/>
            </a:p>
          </p:txBody>
        </p:sp>
        <p:sp>
          <p:nvSpPr>
            <p:cNvPr id="8" name="Rectángulo 26"/>
            <p:cNvSpPr>
              <a:spLocks noChangeArrowheads="1"/>
            </p:cNvSpPr>
            <p:nvPr/>
          </p:nvSpPr>
          <p:spPr bwMode="auto">
            <a:xfrm>
              <a:off x="1701800" y="923925"/>
              <a:ext cx="69850" cy="234950"/>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9" name="Rectángulo 27"/>
            <p:cNvSpPr>
              <a:spLocks noChangeArrowheads="1"/>
            </p:cNvSpPr>
            <p:nvPr/>
          </p:nvSpPr>
          <p:spPr bwMode="auto">
            <a:xfrm>
              <a:off x="1790700" y="846138"/>
              <a:ext cx="69850" cy="312738"/>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grpSp>
      <p:sp>
        <p:nvSpPr>
          <p:cNvPr id="10" name="Marcador de número de diapositiva 3">
            <a:extLst>
              <a:ext uri="{FF2B5EF4-FFF2-40B4-BE49-F238E27FC236}">
                <a16:creationId xmlns:a16="http://schemas.microsoft.com/office/drawing/2014/main" xmlns="" id="{CD976851-FE21-4646-98F0-F5FC65E04F9E}"/>
              </a:ext>
            </a:extLst>
          </p:cNvPr>
          <p:cNvSpPr txBox="1">
            <a:spLocks/>
          </p:cNvSpPr>
          <p:nvPr/>
        </p:nvSpPr>
        <p:spPr>
          <a:xfrm>
            <a:off x="9121120" y="6267873"/>
            <a:ext cx="2743200" cy="365125"/>
          </a:xfrm>
          <a:prstGeom prst="rect">
            <a:avLst/>
          </a:prstGeom>
        </p:spPr>
        <p:txBody>
          <a:bodyPr spcFirstLastPara="1" vert="horz" lIns="91440" tIns="45720" rIns="91440" bIns="45720" numCol="1" rtlCol="0">
            <a:prstTxWarp prst="textArchDown">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0FD50806-BABF-4915-9689-3B9956D1C75C}" type="slidenum">
              <a:rPr lang="es-ES" smtClean="0"/>
              <a:pPr/>
              <a:t>46</a:t>
            </a:fld>
            <a:endParaRPr lang="es-ES" dirty="0"/>
          </a:p>
        </p:txBody>
      </p:sp>
      <p:sp>
        <p:nvSpPr>
          <p:cNvPr id="11" name="Rectángulo 10"/>
          <p:cNvSpPr/>
          <p:nvPr/>
        </p:nvSpPr>
        <p:spPr>
          <a:xfrm>
            <a:off x="0" y="5856675"/>
            <a:ext cx="12192000" cy="1020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9670" y="6063699"/>
            <a:ext cx="2346633" cy="606060"/>
          </a:xfrm>
          <a:prstGeom prst="rect">
            <a:avLst/>
          </a:prstGeom>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graphicFrame>
        <p:nvGraphicFramePr>
          <p:cNvPr id="16" name="Tabla 15"/>
          <p:cNvGraphicFramePr>
            <a:graphicFrameLocks noGrp="1"/>
          </p:cNvGraphicFramePr>
          <p:nvPr>
            <p:extLst>
              <p:ext uri="{D42A27DB-BD31-4B8C-83A1-F6EECF244321}">
                <p14:modId xmlns:p14="http://schemas.microsoft.com/office/powerpoint/2010/main" val="3123459009"/>
              </p:ext>
            </p:extLst>
          </p:nvPr>
        </p:nvGraphicFramePr>
        <p:xfrm>
          <a:off x="213359" y="982816"/>
          <a:ext cx="5132806" cy="4534064"/>
        </p:xfrm>
        <a:graphic>
          <a:graphicData uri="http://schemas.openxmlformats.org/drawingml/2006/table">
            <a:tbl>
              <a:tblPr firstRow="1" firstCol="1" bandRow="1">
                <a:tableStyleId>{21E4AEA4-8DFA-4A89-87EB-49C32662AFE0}</a:tableStyleId>
              </a:tblPr>
              <a:tblGrid>
                <a:gridCol w="708137"/>
                <a:gridCol w="895865"/>
                <a:gridCol w="855468"/>
                <a:gridCol w="962401"/>
                <a:gridCol w="600015"/>
                <a:gridCol w="1110920"/>
              </a:tblGrid>
              <a:tr h="899198">
                <a:tc>
                  <a:txBody>
                    <a:bodyPr/>
                    <a:lstStyle/>
                    <a:p>
                      <a:pPr algn="ctr">
                        <a:spcAft>
                          <a:spcPts val="0"/>
                        </a:spcAft>
                      </a:pPr>
                      <a:r>
                        <a:rPr lang="es-EC" sz="1100">
                          <a:effectLst/>
                        </a:rPr>
                        <a:t>Circuitos</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Centro de salud tipo A</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Centro de salud tipo B</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Ambulancias</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UPC</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Estaciones de bomberos</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403874">
                <a:tc>
                  <a:txBody>
                    <a:bodyPr/>
                    <a:lstStyle/>
                    <a:p>
                      <a:pPr algn="ctr">
                        <a:spcAft>
                          <a:spcPts val="0"/>
                        </a:spcAft>
                      </a:pPr>
                      <a:r>
                        <a:rPr lang="es-EC" sz="1100">
                          <a:effectLst/>
                        </a:rPr>
                        <a:t>17D09C01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403874">
                <a:tc>
                  <a:txBody>
                    <a:bodyPr/>
                    <a:lstStyle/>
                    <a:p>
                      <a:pPr algn="ctr">
                        <a:spcAft>
                          <a:spcPts val="0"/>
                        </a:spcAft>
                      </a:pPr>
                      <a:r>
                        <a:rPr lang="es-EC" sz="1100">
                          <a:effectLst/>
                        </a:rPr>
                        <a:t>17D09C02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403874">
                <a:tc>
                  <a:txBody>
                    <a:bodyPr/>
                    <a:lstStyle/>
                    <a:p>
                      <a:pPr algn="ctr">
                        <a:spcAft>
                          <a:spcPts val="0"/>
                        </a:spcAft>
                      </a:pPr>
                      <a:r>
                        <a:rPr lang="es-EC" sz="1100">
                          <a:effectLst/>
                        </a:rPr>
                        <a:t>17D09C03</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403874">
                <a:tc>
                  <a:txBody>
                    <a:bodyPr/>
                    <a:lstStyle/>
                    <a:p>
                      <a:pPr algn="ctr">
                        <a:spcAft>
                          <a:spcPts val="0"/>
                        </a:spcAft>
                      </a:pPr>
                      <a:r>
                        <a:rPr lang="es-EC" sz="1100">
                          <a:effectLst/>
                        </a:rPr>
                        <a:t>17D09C04</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403874">
                <a:tc>
                  <a:txBody>
                    <a:bodyPr/>
                    <a:lstStyle/>
                    <a:p>
                      <a:pPr algn="ctr">
                        <a:spcAft>
                          <a:spcPts val="0"/>
                        </a:spcAft>
                      </a:pPr>
                      <a:r>
                        <a:rPr lang="es-EC" sz="1100">
                          <a:effectLst/>
                        </a:rPr>
                        <a:t>17D09C05</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3</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403874">
                <a:tc>
                  <a:txBody>
                    <a:bodyPr/>
                    <a:lstStyle/>
                    <a:p>
                      <a:pPr algn="ctr">
                        <a:spcAft>
                          <a:spcPts val="0"/>
                        </a:spcAft>
                      </a:pPr>
                      <a:r>
                        <a:rPr lang="es-EC" sz="1100">
                          <a:effectLst/>
                        </a:rPr>
                        <a:t>17D09C06</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403874">
                <a:tc>
                  <a:txBody>
                    <a:bodyPr/>
                    <a:lstStyle/>
                    <a:p>
                      <a:pPr algn="ctr">
                        <a:spcAft>
                          <a:spcPts val="0"/>
                        </a:spcAft>
                      </a:pPr>
                      <a:r>
                        <a:rPr lang="es-EC" sz="1100">
                          <a:effectLst/>
                        </a:rPr>
                        <a:t>17D09C07</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3</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403874">
                <a:tc>
                  <a:txBody>
                    <a:bodyPr/>
                    <a:lstStyle/>
                    <a:p>
                      <a:pPr algn="ctr">
                        <a:spcAft>
                          <a:spcPts val="0"/>
                        </a:spcAft>
                      </a:pPr>
                      <a:r>
                        <a:rPr lang="es-EC" sz="1100">
                          <a:effectLst/>
                        </a:rPr>
                        <a:t>17D09C08</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r>
              <a:tr h="403874">
                <a:tc>
                  <a:txBody>
                    <a:bodyPr/>
                    <a:lstStyle/>
                    <a:p>
                      <a:pPr algn="ctr">
                        <a:spcAft>
                          <a:spcPts val="0"/>
                        </a:spcAft>
                      </a:pPr>
                      <a:r>
                        <a:rPr lang="es-EC" sz="1100">
                          <a:effectLst/>
                        </a:rPr>
                        <a:t>17D09C09</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1</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 </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a:effectLst/>
                        </a:rPr>
                        <a:t>2</a:t>
                      </a:r>
                      <a:endParaRPr lang="es-EC"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100" dirty="0">
                          <a:effectLst/>
                        </a:rPr>
                        <a:t> </a:t>
                      </a:r>
                      <a:endParaRPr lang="es-EC" sz="1000" dirty="0">
                        <a:effectLst/>
                        <a:latin typeface="Times New Roman" panose="02020603050405020304" pitchFamily="18" charset="0"/>
                        <a:ea typeface="Times New Roman" panose="02020603050405020304" pitchFamily="18" charset="0"/>
                      </a:endParaRPr>
                    </a:p>
                  </a:txBody>
                  <a:tcPr marL="44450" marR="44450" marT="0" marB="0" anchor="ctr"/>
                </a:tc>
              </a:tr>
            </a:tbl>
          </a:graphicData>
        </a:graphic>
      </p:graphicFrame>
      <p:sp>
        <p:nvSpPr>
          <p:cNvPr id="17" name="Rectángulo 16"/>
          <p:cNvSpPr/>
          <p:nvPr/>
        </p:nvSpPr>
        <p:spPr>
          <a:xfrm>
            <a:off x="1170938" y="410996"/>
            <a:ext cx="3095719" cy="369332"/>
          </a:xfrm>
          <a:prstGeom prst="rect">
            <a:avLst/>
          </a:prstGeom>
        </p:spPr>
        <p:txBody>
          <a:bodyPr wrap="none">
            <a:spAutoFit/>
          </a:bodyPr>
          <a:lstStyle/>
          <a:p>
            <a:r>
              <a:rPr lang="es-EC" dirty="0" smtClean="0">
                <a:effectLst/>
                <a:latin typeface="Times New Roman" panose="02020603050405020304" pitchFamily="18" charset="0"/>
                <a:ea typeface="Times New Roman" panose="02020603050405020304" pitchFamily="18" charset="0"/>
              </a:rPr>
              <a:t>Zonificación para el Distrito 09</a:t>
            </a:r>
            <a:endParaRPr lang="es-EC" dirty="0"/>
          </a:p>
        </p:txBody>
      </p:sp>
      <p:pic>
        <p:nvPicPr>
          <p:cNvPr id="18" name="Imagen 17" descr="C:\CLASES\tesis\mapas\metodologia\NUEVA ZONIFICACION\17D0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4500" y="791224"/>
            <a:ext cx="6530340" cy="4869323"/>
          </a:xfrm>
          <a:prstGeom prst="rect">
            <a:avLst/>
          </a:prstGeom>
          <a:noFill/>
          <a:ln>
            <a:noFill/>
          </a:ln>
        </p:spPr>
      </p:pic>
    </p:spTree>
    <p:extLst>
      <p:ext uri="{BB962C8B-B14F-4D97-AF65-F5344CB8AC3E}">
        <p14:creationId xmlns:p14="http://schemas.microsoft.com/office/powerpoint/2010/main" val="41761900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97205948"/>
              </p:ext>
            </p:extLst>
          </p:nvPr>
        </p:nvGraphicFramePr>
        <p:xfrm>
          <a:off x="475714" y="2431574"/>
          <a:ext cx="4870451" cy="2320738"/>
        </p:xfrm>
        <a:graphic>
          <a:graphicData uri="http://schemas.openxmlformats.org/drawingml/2006/table">
            <a:tbl>
              <a:tblPr firstRow="1" firstCol="1" bandRow="1">
                <a:tableStyleId>{7DF18680-E054-41AD-8BC1-D1AEF772440D}</a:tableStyleId>
              </a:tblPr>
              <a:tblGrid>
                <a:gridCol w="1734186"/>
                <a:gridCol w="1965960"/>
                <a:gridCol w="886037"/>
                <a:gridCol w="284268"/>
              </a:tblGrid>
              <a:tr h="200025">
                <a:tc>
                  <a:txBody>
                    <a:bodyPr/>
                    <a:lstStyle/>
                    <a:p>
                      <a:endParaRPr lang="es-EC" sz="1400" dirty="0">
                        <a:effectLst/>
                        <a:latin typeface="Calibri" panose="020F0502020204030204" pitchFamily="34" charset="0"/>
                      </a:endParaRPr>
                    </a:p>
                  </a:txBody>
                  <a:tcPr marL="44450" marR="44450" marT="0" marB="0" anchor="ctr"/>
                </a:tc>
                <a:tc>
                  <a:txBody>
                    <a:bodyPr/>
                    <a:lstStyle/>
                    <a:p>
                      <a:pPr algn="ctr">
                        <a:lnSpc>
                          <a:spcPct val="150000"/>
                        </a:lnSpc>
                        <a:spcAft>
                          <a:spcPts val="0"/>
                        </a:spcAft>
                      </a:pPr>
                      <a:r>
                        <a:rPr lang="es-EC" sz="1400" dirty="0">
                          <a:effectLst/>
                        </a:rPr>
                        <a:t>Proyecto Matriz</a:t>
                      </a:r>
                      <a:endParaRPr lang="es-EC" sz="1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400">
                          <a:effectLst/>
                        </a:rPr>
                        <a:t>ECU evaluador</a:t>
                      </a:r>
                      <a:endParaRPr lang="es-EC" sz="1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es-EC" sz="1000">
                          <a:effectLst/>
                        </a:rPr>
                        <a:t> </a:t>
                      </a:r>
                      <a:endParaRPr lang="es-EC" sz="1000">
                        <a:effectLst/>
                        <a:latin typeface="Times New Roman" panose="02020603050405020304" pitchFamily="18" charset="0"/>
                        <a:ea typeface="Times New Roman" panose="02020603050405020304" pitchFamily="18" charset="0"/>
                      </a:endParaRPr>
                    </a:p>
                  </a:txBody>
                  <a:tcPr marL="0" marR="0" marT="0" marB="0" anchor="ctr"/>
                </a:tc>
              </a:tr>
              <a:tr h="190500">
                <a:tc>
                  <a:txBody>
                    <a:bodyPr/>
                    <a:lstStyle/>
                    <a:p>
                      <a:pPr>
                        <a:lnSpc>
                          <a:spcPct val="150000"/>
                        </a:lnSpc>
                        <a:spcAft>
                          <a:spcPts val="0"/>
                        </a:spcAft>
                      </a:pPr>
                      <a:r>
                        <a:rPr lang="es-EC" sz="1400">
                          <a:effectLst/>
                        </a:rPr>
                        <a:t>Media</a:t>
                      </a:r>
                      <a:endParaRPr lang="es-EC" sz="1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400" dirty="0">
                          <a:effectLst/>
                        </a:rPr>
                        <a:t>0:00:15</a:t>
                      </a:r>
                      <a:endParaRPr lang="es-EC" sz="1100" dirty="0">
                        <a:effectLst/>
                        <a:latin typeface="Times New Roman" panose="02020603050405020304" pitchFamily="18" charset="0"/>
                        <a:ea typeface="Times New Roman" panose="02020603050405020304" pitchFamily="18" charset="0"/>
                      </a:endParaRPr>
                    </a:p>
                  </a:txBody>
                  <a:tcPr marL="44450" marR="44450" marT="0" marB="0" anchor="ctr"/>
                </a:tc>
                <a:tc gridSpan="2">
                  <a:txBody>
                    <a:bodyPr/>
                    <a:lstStyle/>
                    <a:p>
                      <a:pPr algn="ctr">
                        <a:lnSpc>
                          <a:spcPct val="150000"/>
                        </a:lnSpc>
                        <a:spcAft>
                          <a:spcPts val="0"/>
                        </a:spcAft>
                      </a:pPr>
                      <a:r>
                        <a:rPr lang="es-EC" sz="1400" dirty="0">
                          <a:effectLst/>
                        </a:rPr>
                        <a:t>0:00:13</a:t>
                      </a:r>
                      <a:endParaRPr lang="es-EC" sz="1100" dirty="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es-EC"/>
                    </a:p>
                  </a:txBody>
                  <a:tcPr/>
                </a:tc>
              </a:tr>
              <a:tr h="190500">
                <a:tc>
                  <a:txBody>
                    <a:bodyPr/>
                    <a:lstStyle/>
                    <a:p>
                      <a:pPr>
                        <a:lnSpc>
                          <a:spcPct val="150000"/>
                        </a:lnSpc>
                        <a:spcAft>
                          <a:spcPts val="0"/>
                        </a:spcAft>
                      </a:pPr>
                      <a:r>
                        <a:rPr lang="es-EC" sz="1400">
                          <a:effectLst/>
                        </a:rPr>
                        <a:t>Mediana</a:t>
                      </a:r>
                      <a:endParaRPr lang="es-EC" sz="1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400" dirty="0">
                          <a:effectLst/>
                        </a:rPr>
                        <a:t>0:00:15</a:t>
                      </a:r>
                      <a:endParaRPr lang="es-EC" sz="1100" dirty="0">
                        <a:effectLst/>
                        <a:latin typeface="Times New Roman" panose="02020603050405020304" pitchFamily="18" charset="0"/>
                        <a:ea typeface="Times New Roman" panose="02020603050405020304" pitchFamily="18" charset="0"/>
                      </a:endParaRPr>
                    </a:p>
                  </a:txBody>
                  <a:tcPr marL="44450" marR="44450" marT="0" marB="0" anchor="ctr"/>
                </a:tc>
                <a:tc gridSpan="2">
                  <a:txBody>
                    <a:bodyPr/>
                    <a:lstStyle/>
                    <a:p>
                      <a:pPr algn="ctr">
                        <a:lnSpc>
                          <a:spcPct val="150000"/>
                        </a:lnSpc>
                        <a:spcAft>
                          <a:spcPts val="0"/>
                        </a:spcAft>
                      </a:pPr>
                      <a:r>
                        <a:rPr lang="es-EC" sz="1400" dirty="0">
                          <a:effectLst/>
                        </a:rPr>
                        <a:t>0:00:12</a:t>
                      </a:r>
                      <a:endParaRPr lang="es-EC" sz="1100" dirty="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es-EC"/>
                    </a:p>
                  </a:txBody>
                  <a:tcPr/>
                </a:tc>
              </a:tr>
              <a:tr h="190500">
                <a:tc>
                  <a:txBody>
                    <a:bodyPr/>
                    <a:lstStyle/>
                    <a:p>
                      <a:pPr>
                        <a:lnSpc>
                          <a:spcPct val="150000"/>
                        </a:lnSpc>
                        <a:spcAft>
                          <a:spcPts val="0"/>
                        </a:spcAft>
                      </a:pPr>
                      <a:r>
                        <a:rPr lang="es-EC" sz="1400">
                          <a:effectLst/>
                        </a:rPr>
                        <a:t>Desviación estándar</a:t>
                      </a:r>
                      <a:endParaRPr lang="es-EC" sz="1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400" dirty="0">
                          <a:effectLst/>
                        </a:rPr>
                        <a:t>0:00:10</a:t>
                      </a:r>
                      <a:endParaRPr lang="es-EC" sz="1100" dirty="0">
                        <a:effectLst/>
                        <a:latin typeface="Times New Roman" panose="02020603050405020304" pitchFamily="18" charset="0"/>
                        <a:ea typeface="Times New Roman" panose="02020603050405020304" pitchFamily="18" charset="0"/>
                      </a:endParaRPr>
                    </a:p>
                  </a:txBody>
                  <a:tcPr marL="44450" marR="44450" marT="0" marB="0" anchor="ctr"/>
                </a:tc>
                <a:tc gridSpan="2">
                  <a:txBody>
                    <a:bodyPr/>
                    <a:lstStyle/>
                    <a:p>
                      <a:pPr algn="ctr">
                        <a:lnSpc>
                          <a:spcPct val="150000"/>
                        </a:lnSpc>
                        <a:spcAft>
                          <a:spcPts val="0"/>
                        </a:spcAft>
                      </a:pPr>
                      <a:r>
                        <a:rPr lang="es-EC" sz="1400" dirty="0">
                          <a:effectLst/>
                        </a:rPr>
                        <a:t>0:00:09</a:t>
                      </a:r>
                      <a:endParaRPr lang="es-EC" sz="1100" dirty="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es-EC"/>
                    </a:p>
                  </a:txBody>
                  <a:tcPr/>
                </a:tc>
              </a:tr>
              <a:tr h="190500">
                <a:tc>
                  <a:txBody>
                    <a:bodyPr/>
                    <a:lstStyle/>
                    <a:p>
                      <a:pPr>
                        <a:lnSpc>
                          <a:spcPct val="150000"/>
                        </a:lnSpc>
                        <a:spcAft>
                          <a:spcPts val="0"/>
                        </a:spcAft>
                      </a:pPr>
                      <a:r>
                        <a:rPr lang="es-EC" sz="1400">
                          <a:effectLst/>
                        </a:rPr>
                        <a:t>Mínimo</a:t>
                      </a:r>
                      <a:endParaRPr lang="es-EC" sz="1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400" dirty="0">
                          <a:effectLst/>
                        </a:rPr>
                        <a:t>0:00:05</a:t>
                      </a:r>
                      <a:endParaRPr lang="es-EC" sz="1100" dirty="0">
                        <a:effectLst/>
                        <a:latin typeface="Times New Roman" panose="02020603050405020304" pitchFamily="18" charset="0"/>
                        <a:ea typeface="Times New Roman" panose="02020603050405020304" pitchFamily="18" charset="0"/>
                      </a:endParaRPr>
                    </a:p>
                  </a:txBody>
                  <a:tcPr marL="44450" marR="44450" marT="0" marB="0" anchor="ctr"/>
                </a:tc>
                <a:tc gridSpan="2">
                  <a:txBody>
                    <a:bodyPr/>
                    <a:lstStyle/>
                    <a:p>
                      <a:pPr algn="ctr">
                        <a:lnSpc>
                          <a:spcPct val="150000"/>
                        </a:lnSpc>
                        <a:spcAft>
                          <a:spcPts val="0"/>
                        </a:spcAft>
                      </a:pPr>
                      <a:r>
                        <a:rPr lang="es-EC" sz="1400" dirty="0">
                          <a:effectLst/>
                        </a:rPr>
                        <a:t>0:00:03</a:t>
                      </a:r>
                      <a:endParaRPr lang="es-EC" sz="1100" dirty="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es-EC"/>
                    </a:p>
                  </a:txBody>
                  <a:tcPr/>
                </a:tc>
              </a:tr>
              <a:tr h="190500">
                <a:tc>
                  <a:txBody>
                    <a:bodyPr/>
                    <a:lstStyle/>
                    <a:p>
                      <a:pPr>
                        <a:lnSpc>
                          <a:spcPct val="150000"/>
                        </a:lnSpc>
                        <a:spcAft>
                          <a:spcPts val="0"/>
                        </a:spcAft>
                      </a:pPr>
                      <a:r>
                        <a:rPr lang="es-EC" sz="1400">
                          <a:effectLst/>
                        </a:rPr>
                        <a:t>Máximo</a:t>
                      </a:r>
                      <a:endParaRPr lang="es-EC" sz="1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400" dirty="0">
                          <a:effectLst/>
                        </a:rPr>
                        <a:t>0:00:48</a:t>
                      </a:r>
                      <a:endParaRPr lang="es-EC" sz="1100" dirty="0">
                        <a:effectLst/>
                        <a:latin typeface="Times New Roman" panose="02020603050405020304" pitchFamily="18" charset="0"/>
                        <a:ea typeface="Times New Roman" panose="02020603050405020304" pitchFamily="18" charset="0"/>
                      </a:endParaRPr>
                    </a:p>
                  </a:txBody>
                  <a:tcPr marL="44450" marR="44450" marT="0" marB="0" anchor="ctr"/>
                </a:tc>
                <a:tc gridSpan="2">
                  <a:txBody>
                    <a:bodyPr/>
                    <a:lstStyle/>
                    <a:p>
                      <a:pPr algn="ctr">
                        <a:lnSpc>
                          <a:spcPct val="150000"/>
                        </a:lnSpc>
                        <a:spcAft>
                          <a:spcPts val="0"/>
                        </a:spcAft>
                      </a:pPr>
                      <a:r>
                        <a:rPr lang="es-EC" sz="1400" dirty="0">
                          <a:effectLst/>
                        </a:rPr>
                        <a:t>0:00:42</a:t>
                      </a:r>
                      <a:endParaRPr lang="es-EC" sz="1100" dirty="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es-EC"/>
                    </a:p>
                  </a:txBody>
                  <a:tcPr/>
                </a:tc>
              </a:tr>
              <a:tr h="190500">
                <a:tc>
                  <a:txBody>
                    <a:bodyPr/>
                    <a:lstStyle/>
                    <a:p>
                      <a:pPr>
                        <a:lnSpc>
                          <a:spcPct val="150000"/>
                        </a:lnSpc>
                        <a:spcAft>
                          <a:spcPts val="0"/>
                        </a:spcAft>
                      </a:pPr>
                      <a:r>
                        <a:rPr lang="es-EC" sz="1400">
                          <a:effectLst/>
                        </a:rPr>
                        <a:t>Suma</a:t>
                      </a:r>
                      <a:endParaRPr lang="es-EC" sz="1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400">
                          <a:effectLst/>
                        </a:rPr>
                        <a:t>0:27:50</a:t>
                      </a:r>
                      <a:endParaRPr lang="es-EC" sz="1100">
                        <a:effectLst/>
                        <a:latin typeface="Times New Roman" panose="02020603050405020304" pitchFamily="18" charset="0"/>
                        <a:ea typeface="Times New Roman" panose="02020603050405020304" pitchFamily="18" charset="0"/>
                      </a:endParaRPr>
                    </a:p>
                  </a:txBody>
                  <a:tcPr marL="44450" marR="44450" marT="0" marB="0" anchor="ctr"/>
                </a:tc>
                <a:tc gridSpan="2">
                  <a:txBody>
                    <a:bodyPr/>
                    <a:lstStyle/>
                    <a:p>
                      <a:pPr algn="ctr">
                        <a:lnSpc>
                          <a:spcPct val="150000"/>
                        </a:lnSpc>
                        <a:spcAft>
                          <a:spcPts val="0"/>
                        </a:spcAft>
                      </a:pPr>
                      <a:r>
                        <a:rPr lang="es-EC" sz="1400" dirty="0">
                          <a:effectLst/>
                        </a:rPr>
                        <a:t>0:24:18</a:t>
                      </a:r>
                      <a:endParaRPr lang="es-EC" sz="1100" dirty="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es-EC"/>
                    </a:p>
                  </a:txBody>
                  <a:tcPr/>
                </a:tc>
              </a:tr>
            </a:tbl>
          </a:graphicData>
        </a:graphic>
      </p:graphicFrame>
      <p:sp>
        <p:nvSpPr>
          <p:cNvPr id="4" name="Rectángulo 3"/>
          <p:cNvSpPr/>
          <p:nvPr/>
        </p:nvSpPr>
        <p:spPr>
          <a:xfrm>
            <a:off x="365760" y="1661160"/>
            <a:ext cx="6096000" cy="566950"/>
          </a:xfrm>
          <a:prstGeom prst="rect">
            <a:avLst/>
          </a:prstGeom>
        </p:spPr>
        <p:txBody>
          <a:bodyPr>
            <a:spAutoFit/>
          </a:bodyPr>
          <a:lstStyle/>
          <a:p>
            <a:pPr>
              <a:lnSpc>
                <a:spcPct val="200000"/>
              </a:lnSpc>
              <a:spcAft>
                <a:spcPts val="1000"/>
              </a:spcAft>
            </a:pPr>
            <a:r>
              <a:rPr lang="es-EC" i="1" dirty="0" smtClean="0">
                <a:effectLst/>
                <a:latin typeface="Arial" panose="020B0604020202020204" pitchFamily="34" charset="0"/>
                <a:ea typeface="Calibri" panose="020F0502020204030204" pitchFamily="34" charset="0"/>
                <a:cs typeface="Times New Roman" panose="02020603050405020304" pitchFamily="18" charset="0"/>
              </a:rPr>
              <a:t>Tiempo en el Área de Evaluador de Llamadas</a:t>
            </a:r>
            <a:endParaRPr lang="es-EC" sz="12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5346165" y="0"/>
            <a:ext cx="6845835" cy="584200"/>
          </a:xfrm>
          <a:prstGeom prst="rect">
            <a:avLst/>
          </a:prstGeom>
          <a:solidFill>
            <a:srgbClr val="E28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p:cNvSpPr/>
          <p:nvPr/>
        </p:nvSpPr>
        <p:spPr>
          <a:xfrm>
            <a:off x="6202382" y="0"/>
            <a:ext cx="1812547" cy="523220"/>
          </a:xfrm>
          <a:prstGeom prst="rect">
            <a:avLst/>
          </a:prstGeom>
        </p:spPr>
        <p:txBody>
          <a:bodyPr wrap="none">
            <a:spAutoFit/>
          </a:bodyPr>
          <a:lstStyle/>
          <a:p>
            <a:r>
              <a:rPr lang="es-ES" sz="2800" b="1" dirty="0" smtClean="0">
                <a:solidFill>
                  <a:schemeClr val="bg1"/>
                </a:solidFill>
              </a:rPr>
              <a:t>Resultados</a:t>
            </a:r>
            <a:endParaRPr lang="es-ES" sz="2800" b="1" dirty="0">
              <a:solidFill>
                <a:schemeClr val="bg1"/>
              </a:solidFill>
            </a:endParaRPr>
          </a:p>
        </p:txBody>
      </p:sp>
      <p:grpSp>
        <p:nvGrpSpPr>
          <p:cNvPr id="7" name="Grupo 54" descr="Icono de gráfico"/>
          <p:cNvGrpSpPr/>
          <p:nvPr/>
        </p:nvGrpSpPr>
        <p:grpSpPr>
          <a:xfrm>
            <a:off x="10668145" y="79327"/>
            <a:ext cx="444347" cy="443893"/>
            <a:chOff x="1490663" y="846138"/>
            <a:chExt cx="381000" cy="323850"/>
          </a:xfrm>
          <a:solidFill>
            <a:schemeClr val="accent5">
              <a:lumMod val="50000"/>
            </a:schemeClr>
          </a:solidFill>
        </p:grpSpPr>
        <p:sp>
          <p:nvSpPr>
            <p:cNvPr id="8" name="Forma libre 23"/>
            <p:cNvSpPr>
              <a:spLocks/>
            </p:cNvSpPr>
            <p:nvPr/>
          </p:nvSpPr>
          <p:spPr bwMode="auto">
            <a:xfrm>
              <a:off x="1490663" y="942975"/>
              <a:ext cx="381000" cy="227013"/>
            </a:xfrm>
            <a:custGeom>
              <a:avLst/>
              <a:gdLst/>
              <a:ahLst/>
              <a:cxnLst>
                <a:cxn ang="0">
                  <a:pos x="721" y="429"/>
                </a:cxn>
                <a:cxn ang="0">
                  <a:pos x="721" y="429"/>
                </a:cxn>
                <a:cxn ang="0">
                  <a:pos x="0" y="429"/>
                </a:cxn>
                <a:cxn ang="0">
                  <a:pos x="0" y="429"/>
                </a:cxn>
                <a:cxn ang="0">
                  <a:pos x="0" y="0"/>
                </a:cxn>
                <a:cxn ang="0">
                  <a:pos x="23" y="0"/>
                </a:cxn>
                <a:cxn ang="0">
                  <a:pos x="23" y="0"/>
                </a:cxn>
                <a:cxn ang="0">
                  <a:pos x="23" y="405"/>
                </a:cxn>
                <a:cxn ang="0">
                  <a:pos x="721" y="405"/>
                </a:cxn>
                <a:cxn ang="0">
                  <a:pos x="721" y="429"/>
                </a:cxn>
              </a:cxnLst>
              <a:rect l="0" t="0" r="r" b="b"/>
              <a:pathLst>
                <a:path w="721" h="429">
                  <a:moveTo>
                    <a:pt x="721" y="429"/>
                  </a:moveTo>
                  <a:lnTo>
                    <a:pt x="721" y="429"/>
                  </a:lnTo>
                  <a:lnTo>
                    <a:pt x="0" y="429"/>
                  </a:lnTo>
                  <a:lnTo>
                    <a:pt x="0" y="429"/>
                  </a:lnTo>
                  <a:lnTo>
                    <a:pt x="0" y="0"/>
                  </a:lnTo>
                  <a:lnTo>
                    <a:pt x="23" y="0"/>
                  </a:lnTo>
                  <a:lnTo>
                    <a:pt x="23" y="0"/>
                  </a:lnTo>
                  <a:lnTo>
                    <a:pt x="23" y="405"/>
                  </a:lnTo>
                  <a:lnTo>
                    <a:pt x="721" y="405"/>
                  </a:lnTo>
                  <a:lnTo>
                    <a:pt x="721" y="429"/>
                  </a:lnTo>
                  <a:close/>
                </a:path>
              </a:pathLst>
            </a:cu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9" name="Rectángulo 24"/>
            <p:cNvSpPr>
              <a:spLocks noChangeArrowheads="1"/>
            </p:cNvSpPr>
            <p:nvPr/>
          </p:nvSpPr>
          <p:spPr bwMode="auto">
            <a:xfrm>
              <a:off x="1524000" y="1055688"/>
              <a:ext cx="69850" cy="103188"/>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Autofit/>
            </a:bodyPr>
            <a:lstStyle/>
            <a:p>
              <a:pPr algn="ctr" rtl="0">
                <a:lnSpc>
                  <a:spcPct val="85000"/>
                </a:lnSpc>
                <a:spcBef>
                  <a:spcPct val="20000"/>
                </a:spcBef>
              </a:pPr>
              <a:endParaRPr lang="es-ES" sz="700" b="1"/>
            </a:p>
          </p:txBody>
        </p:sp>
        <p:sp>
          <p:nvSpPr>
            <p:cNvPr id="10" name="Rectángulo 25"/>
            <p:cNvSpPr>
              <a:spLocks noChangeArrowheads="1"/>
            </p:cNvSpPr>
            <p:nvPr/>
          </p:nvSpPr>
          <p:spPr bwMode="auto">
            <a:xfrm>
              <a:off x="1612900" y="987425"/>
              <a:ext cx="69850" cy="171450"/>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Autofit/>
            </a:bodyPr>
            <a:lstStyle/>
            <a:p>
              <a:pPr algn="ctr" rtl="0">
                <a:lnSpc>
                  <a:spcPct val="85000"/>
                </a:lnSpc>
                <a:spcBef>
                  <a:spcPct val="20000"/>
                </a:spcBef>
              </a:pPr>
              <a:endParaRPr lang="es-ES" sz="1400" b="1"/>
            </a:p>
          </p:txBody>
        </p:sp>
        <p:sp>
          <p:nvSpPr>
            <p:cNvPr id="11" name="Rectángulo 26"/>
            <p:cNvSpPr>
              <a:spLocks noChangeArrowheads="1"/>
            </p:cNvSpPr>
            <p:nvPr/>
          </p:nvSpPr>
          <p:spPr bwMode="auto">
            <a:xfrm>
              <a:off x="1701800" y="923925"/>
              <a:ext cx="69850" cy="234950"/>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12" name="Rectángulo 27"/>
            <p:cNvSpPr>
              <a:spLocks noChangeArrowheads="1"/>
            </p:cNvSpPr>
            <p:nvPr/>
          </p:nvSpPr>
          <p:spPr bwMode="auto">
            <a:xfrm>
              <a:off x="1790700" y="846138"/>
              <a:ext cx="69850" cy="312738"/>
            </a:xfrm>
            <a:prstGeom prst="rect">
              <a:avLst/>
            </a:pr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grpSp>
      <p:sp>
        <p:nvSpPr>
          <p:cNvPr id="13" name="Marcador de número de diapositiva 3">
            <a:extLst>
              <a:ext uri="{FF2B5EF4-FFF2-40B4-BE49-F238E27FC236}">
                <a16:creationId xmlns:a16="http://schemas.microsoft.com/office/drawing/2014/main" xmlns="" id="{CD976851-FE21-4646-98F0-F5FC65E04F9E}"/>
              </a:ext>
            </a:extLst>
          </p:cNvPr>
          <p:cNvSpPr txBox="1">
            <a:spLocks/>
          </p:cNvSpPr>
          <p:nvPr/>
        </p:nvSpPr>
        <p:spPr>
          <a:xfrm>
            <a:off x="9121120" y="6267873"/>
            <a:ext cx="2743200" cy="365125"/>
          </a:xfrm>
          <a:prstGeom prst="rect">
            <a:avLst/>
          </a:prstGeom>
        </p:spPr>
        <p:txBody>
          <a:bodyPr spcFirstLastPara="1" vert="horz" lIns="91440" tIns="45720" rIns="91440" bIns="45720" numCol="1" rtlCol="0">
            <a:prstTxWarp prst="textArchDown">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0FD50806-BABF-4915-9689-3B9956D1C75C}" type="slidenum">
              <a:rPr lang="es-ES" smtClean="0"/>
              <a:pPr/>
              <a:t>47</a:t>
            </a:fld>
            <a:endParaRPr lang="es-ES" dirty="0"/>
          </a:p>
        </p:txBody>
      </p:sp>
      <p:sp>
        <p:nvSpPr>
          <p:cNvPr id="14" name="Rectángulo 13"/>
          <p:cNvSpPr/>
          <p:nvPr/>
        </p:nvSpPr>
        <p:spPr>
          <a:xfrm>
            <a:off x="0" y="5856675"/>
            <a:ext cx="12192000" cy="1020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9670" y="6063699"/>
            <a:ext cx="2346633" cy="606060"/>
          </a:xfrm>
          <a:prstGeom prst="rect">
            <a:avLst/>
          </a:prstGeom>
        </p:spPr>
      </p:pic>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17" name="Imagen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graphicFrame>
        <p:nvGraphicFramePr>
          <p:cNvPr id="18" name="Tabla 17"/>
          <p:cNvGraphicFramePr>
            <a:graphicFrameLocks noGrp="1"/>
          </p:cNvGraphicFramePr>
          <p:nvPr>
            <p:extLst>
              <p:ext uri="{D42A27DB-BD31-4B8C-83A1-F6EECF244321}">
                <p14:modId xmlns:p14="http://schemas.microsoft.com/office/powerpoint/2010/main" val="3375831313"/>
              </p:ext>
            </p:extLst>
          </p:nvPr>
        </p:nvGraphicFramePr>
        <p:xfrm>
          <a:off x="6728032" y="2389664"/>
          <a:ext cx="4786175" cy="2289014"/>
        </p:xfrm>
        <a:graphic>
          <a:graphicData uri="http://schemas.openxmlformats.org/drawingml/2006/table">
            <a:tbl>
              <a:tblPr firstRow="1" firstCol="1" bandRow="1">
                <a:tableStyleId>{7DF18680-E054-41AD-8BC1-D1AEF772440D}</a:tableStyleId>
              </a:tblPr>
              <a:tblGrid>
                <a:gridCol w="1685044"/>
                <a:gridCol w="1684418"/>
                <a:gridCol w="1416713"/>
              </a:tblGrid>
              <a:tr h="327002">
                <a:tc>
                  <a:txBody>
                    <a:bodyPr/>
                    <a:lstStyle/>
                    <a:p>
                      <a:endParaRPr lang="es-EC" sz="1400" dirty="0">
                        <a:effectLst/>
                        <a:latin typeface="Calibri" panose="020F0502020204030204" pitchFamily="34" charset="0"/>
                      </a:endParaRPr>
                    </a:p>
                  </a:txBody>
                  <a:tcPr marL="44450" marR="44450" marT="0" marB="0" anchor="ctr"/>
                </a:tc>
                <a:tc>
                  <a:txBody>
                    <a:bodyPr/>
                    <a:lstStyle/>
                    <a:p>
                      <a:pPr algn="ctr">
                        <a:lnSpc>
                          <a:spcPct val="150000"/>
                        </a:lnSpc>
                        <a:spcAft>
                          <a:spcPts val="0"/>
                        </a:spcAft>
                      </a:pPr>
                      <a:r>
                        <a:rPr lang="es-EC" sz="1400">
                          <a:effectLst/>
                        </a:rPr>
                        <a:t>Proyecto zonificación</a:t>
                      </a:r>
                      <a:endParaRPr lang="es-EC" sz="1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400">
                          <a:effectLst/>
                        </a:rPr>
                        <a:t>ECU despachador</a:t>
                      </a:r>
                      <a:endParaRPr lang="es-EC" sz="1100">
                        <a:effectLst/>
                        <a:latin typeface="Times New Roman" panose="02020603050405020304" pitchFamily="18" charset="0"/>
                        <a:ea typeface="Times New Roman" panose="02020603050405020304" pitchFamily="18" charset="0"/>
                      </a:endParaRPr>
                    </a:p>
                  </a:txBody>
                  <a:tcPr marL="44450" marR="44450" marT="0" marB="0" anchor="ctr"/>
                </a:tc>
              </a:tr>
              <a:tr h="327002">
                <a:tc>
                  <a:txBody>
                    <a:bodyPr/>
                    <a:lstStyle/>
                    <a:p>
                      <a:pPr>
                        <a:lnSpc>
                          <a:spcPct val="150000"/>
                        </a:lnSpc>
                        <a:spcAft>
                          <a:spcPts val="0"/>
                        </a:spcAft>
                      </a:pPr>
                      <a:r>
                        <a:rPr lang="es-EC" sz="1400" dirty="0">
                          <a:effectLst/>
                        </a:rPr>
                        <a:t>Media</a:t>
                      </a:r>
                      <a:endParaRPr lang="es-EC" sz="1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400">
                          <a:effectLst/>
                        </a:rPr>
                        <a:t>0:00:38</a:t>
                      </a:r>
                      <a:endParaRPr lang="es-EC" sz="1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400">
                          <a:effectLst/>
                        </a:rPr>
                        <a:t>0:01:37</a:t>
                      </a:r>
                      <a:endParaRPr lang="es-EC" sz="1100">
                        <a:effectLst/>
                        <a:latin typeface="Times New Roman" panose="02020603050405020304" pitchFamily="18" charset="0"/>
                        <a:ea typeface="Times New Roman" panose="02020603050405020304" pitchFamily="18" charset="0"/>
                      </a:endParaRPr>
                    </a:p>
                  </a:txBody>
                  <a:tcPr marL="44450" marR="44450" marT="0" marB="0" anchor="ctr"/>
                </a:tc>
              </a:tr>
              <a:tr h="327002">
                <a:tc>
                  <a:txBody>
                    <a:bodyPr/>
                    <a:lstStyle/>
                    <a:p>
                      <a:pPr>
                        <a:lnSpc>
                          <a:spcPct val="150000"/>
                        </a:lnSpc>
                        <a:spcAft>
                          <a:spcPts val="0"/>
                        </a:spcAft>
                      </a:pPr>
                      <a:r>
                        <a:rPr lang="es-EC" sz="1400" dirty="0">
                          <a:effectLst/>
                        </a:rPr>
                        <a:t>Mediana</a:t>
                      </a:r>
                      <a:endParaRPr lang="es-EC" sz="1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400" dirty="0">
                          <a:effectLst/>
                        </a:rPr>
                        <a:t>0:00:33</a:t>
                      </a:r>
                      <a:endParaRPr lang="es-EC" sz="1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400">
                          <a:effectLst/>
                        </a:rPr>
                        <a:t>0:01:20</a:t>
                      </a:r>
                      <a:endParaRPr lang="es-EC" sz="1100">
                        <a:effectLst/>
                        <a:latin typeface="Times New Roman" panose="02020603050405020304" pitchFamily="18" charset="0"/>
                        <a:ea typeface="Times New Roman" panose="02020603050405020304" pitchFamily="18" charset="0"/>
                      </a:endParaRPr>
                    </a:p>
                  </a:txBody>
                  <a:tcPr marL="44450" marR="44450" marT="0" marB="0" anchor="ctr"/>
                </a:tc>
              </a:tr>
              <a:tr h="327002">
                <a:tc>
                  <a:txBody>
                    <a:bodyPr/>
                    <a:lstStyle/>
                    <a:p>
                      <a:pPr>
                        <a:lnSpc>
                          <a:spcPct val="150000"/>
                        </a:lnSpc>
                        <a:spcAft>
                          <a:spcPts val="0"/>
                        </a:spcAft>
                      </a:pPr>
                      <a:r>
                        <a:rPr lang="es-EC" sz="1400" dirty="0">
                          <a:effectLst/>
                        </a:rPr>
                        <a:t>Desviación estándar</a:t>
                      </a:r>
                      <a:endParaRPr lang="es-EC" sz="1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400" dirty="0">
                          <a:effectLst/>
                        </a:rPr>
                        <a:t>0:00:49</a:t>
                      </a:r>
                      <a:endParaRPr lang="es-EC" sz="1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400">
                          <a:effectLst/>
                        </a:rPr>
                        <a:t>0:01:19</a:t>
                      </a:r>
                      <a:endParaRPr lang="es-EC" sz="1100">
                        <a:effectLst/>
                        <a:latin typeface="Times New Roman" panose="02020603050405020304" pitchFamily="18" charset="0"/>
                        <a:ea typeface="Times New Roman" panose="02020603050405020304" pitchFamily="18" charset="0"/>
                      </a:endParaRPr>
                    </a:p>
                  </a:txBody>
                  <a:tcPr marL="44450" marR="44450" marT="0" marB="0" anchor="ctr"/>
                </a:tc>
              </a:tr>
              <a:tr h="327002">
                <a:tc>
                  <a:txBody>
                    <a:bodyPr/>
                    <a:lstStyle/>
                    <a:p>
                      <a:pPr>
                        <a:lnSpc>
                          <a:spcPct val="150000"/>
                        </a:lnSpc>
                        <a:spcAft>
                          <a:spcPts val="0"/>
                        </a:spcAft>
                      </a:pPr>
                      <a:r>
                        <a:rPr lang="es-EC" sz="1400">
                          <a:effectLst/>
                        </a:rPr>
                        <a:t>Mínimo</a:t>
                      </a:r>
                      <a:endParaRPr lang="es-EC" sz="1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400" dirty="0">
                          <a:effectLst/>
                        </a:rPr>
                        <a:t>0:00:15</a:t>
                      </a:r>
                      <a:endParaRPr lang="es-EC" sz="1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400">
                          <a:effectLst/>
                        </a:rPr>
                        <a:t>0:00:40</a:t>
                      </a:r>
                      <a:endParaRPr lang="es-EC" sz="1100">
                        <a:effectLst/>
                        <a:latin typeface="Times New Roman" panose="02020603050405020304" pitchFamily="18" charset="0"/>
                        <a:ea typeface="Times New Roman" panose="02020603050405020304" pitchFamily="18" charset="0"/>
                      </a:endParaRPr>
                    </a:p>
                  </a:txBody>
                  <a:tcPr marL="44450" marR="44450" marT="0" marB="0" anchor="ctr"/>
                </a:tc>
              </a:tr>
              <a:tr h="327002">
                <a:tc>
                  <a:txBody>
                    <a:bodyPr/>
                    <a:lstStyle/>
                    <a:p>
                      <a:pPr>
                        <a:lnSpc>
                          <a:spcPct val="150000"/>
                        </a:lnSpc>
                        <a:spcAft>
                          <a:spcPts val="0"/>
                        </a:spcAft>
                      </a:pPr>
                      <a:r>
                        <a:rPr lang="es-EC" sz="1400">
                          <a:effectLst/>
                        </a:rPr>
                        <a:t>Máximo</a:t>
                      </a:r>
                      <a:endParaRPr lang="es-EC" sz="1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400" dirty="0">
                          <a:effectLst/>
                        </a:rPr>
                        <a:t>0:05:00</a:t>
                      </a:r>
                      <a:endParaRPr lang="es-EC" sz="1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400">
                          <a:effectLst/>
                        </a:rPr>
                        <a:t>0:06:32</a:t>
                      </a:r>
                      <a:endParaRPr lang="es-EC" sz="1100">
                        <a:effectLst/>
                        <a:latin typeface="Times New Roman" panose="02020603050405020304" pitchFamily="18" charset="0"/>
                        <a:ea typeface="Times New Roman" panose="02020603050405020304" pitchFamily="18" charset="0"/>
                      </a:endParaRPr>
                    </a:p>
                  </a:txBody>
                  <a:tcPr marL="44450" marR="44450" marT="0" marB="0" anchor="ctr"/>
                </a:tc>
              </a:tr>
              <a:tr h="327002">
                <a:tc>
                  <a:txBody>
                    <a:bodyPr/>
                    <a:lstStyle/>
                    <a:p>
                      <a:pPr>
                        <a:lnSpc>
                          <a:spcPct val="150000"/>
                        </a:lnSpc>
                        <a:spcAft>
                          <a:spcPts val="0"/>
                        </a:spcAft>
                      </a:pPr>
                      <a:r>
                        <a:rPr lang="es-EC" sz="1400">
                          <a:effectLst/>
                        </a:rPr>
                        <a:t>Suma</a:t>
                      </a:r>
                      <a:endParaRPr lang="es-EC" sz="1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400">
                          <a:effectLst/>
                        </a:rPr>
                        <a:t>1:15:34</a:t>
                      </a:r>
                      <a:endParaRPr lang="es-EC" sz="1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400" dirty="0">
                          <a:effectLst/>
                        </a:rPr>
                        <a:t>3:06:02</a:t>
                      </a:r>
                      <a:endParaRPr lang="es-EC" sz="1100" dirty="0">
                        <a:effectLst/>
                        <a:latin typeface="Times New Roman" panose="02020603050405020304" pitchFamily="18" charset="0"/>
                        <a:ea typeface="Times New Roman" panose="02020603050405020304" pitchFamily="18" charset="0"/>
                      </a:endParaRPr>
                    </a:p>
                  </a:txBody>
                  <a:tcPr marL="44450" marR="44450" marT="0" marB="0" anchor="ctr"/>
                </a:tc>
              </a:tr>
            </a:tbl>
          </a:graphicData>
        </a:graphic>
      </p:graphicFrame>
      <p:sp>
        <p:nvSpPr>
          <p:cNvPr id="19" name="Rectángulo 18"/>
          <p:cNvSpPr/>
          <p:nvPr/>
        </p:nvSpPr>
        <p:spPr>
          <a:xfrm>
            <a:off x="6675578" y="1858778"/>
            <a:ext cx="4959435" cy="369332"/>
          </a:xfrm>
          <a:prstGeom prst="rect">
            <a:avLst/>
          </a:prstGeom>
        </p:spPr>
        <p:txBody>
          <a:bodyPr wrap="none">
            <a:spAutoFit/>
          </a:bodyPr>
          <a:lstStyle/>
          <a:p>
            <a:r>
              <a:rPr lang="es-EC" dirty="0">
                <a:latin typeface="Arial" panose="020B0604020202020204" pitchFamily="34" charset="0"/>
                <a:ea typeface="Times New Roman" panose="02020603050405020304" pitchFamily="18" charset="0"/>
              </a:rPr>
              <a:t>T</a:t>
            </a:r>
            <a:r>
              <a:rPr lang="es-EC" dirty="0" smtClean="0">
                <a:effectLst/>
                <a:latin typeface="Arial" panose="020B0604020202020204" pitchFamily="34" charset="0"/>
                <a:ea typeface="Times New Roman" panose="02020603050405020304" pitchFamily="18" charset="0"/>
              </a:rPr>
              <a:t>iempo en Área de Despacho de los Recursos</a:t>
            </a:r>
            <a:endParaRPr lang="es-EC" dirty="0"/>
          </a:p>
        </p:txBody>
      </p:sp>
      <p:sp>
        <p:nvSpPr>
          <p:cNvPr id="20" name="Rectángulo 19"/>
          <p:cNvSpPr/>
          <p:nvPr/>
        </p:nvSpPr>
        <p:spPr>
          <a:xfrm>
            <a:off x="777240" y="5109762"/>
            <a:ext cx="6096000" cy="566950"/>
          </a:xfrm>
          <a:prstGeom prst="rect">
            <a:avLst/>
          </a:prstGeom>
        </p:spPr>
        <p:txBody>
          <a:bodyPr>
            <a:spAutoFit/>
          </a:bodyPr>
          <a:lstStyle/>
          <a:p>
            <a:pPr>
              <a:lnSpc>
                <a:spcPct val="200000"/>
              </a:lnSpc>
              <a:spcAft>
                <a:spcPts val="1000"/>
              </a:spcAft>
            </a:pPr>
            <a:r>
              <a:rPr lang="es-EC" i="1" dirty="0" smtClean="0">
                <a:effectLst/>
                <a:latin typeface="Arial" panose="020B0604020202020204" pitchFamily="34" charset="0"/>
                <a:ea typeface="Calibri" panose="020F0502020204030204" pitchFamily="34" charset="0"/>
                <a:cs typeface="Times New Roman" panose="02020603050405020304" pitchFamily="18" charset="0"/>
              </a:rPr>
              <a:t>Muestra de 96 llamadas normales</a:t>
            </a:r>
            <a:endParaRPr lang="es-EC" sz="12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81275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62000" y="1135856"/>
            <a:ext cx="10805160" cy="4524315"/>
          </a:xfrm>
          <a:prstGeom prst="rect">
            <a:avLst/>
          </a:prstGeom>
        </p:spPr>
        <p:txBody>
          <a:bodyPr wrap="square">
            <a:spAutoFit/>
          </a:bodyPr>
          <a:lstStyle/>
          <a:p>
            <a:pPr marL="285750" indent="-285750">
              <a:buFont typeface="Arial" panose="020B0604020202020204" pitchFamily="34" charset="0"/>
              <a:buChar char="•"/>
            </a:pPr>
            <a:r>
              <a:rPr lang="es-EC" dirty="0" smtClean="0">
                <a:effectLst/>
                <a:latin typeface="Arial" panose="020B0604020202020204" pitchFamily="34" charset="0"/>
                <a:ea typeface="Times New Roman" panose="02020603050405020304" pitchFamily="18" charset="0"/>
              </a:rPr>
              <a:t>En el presente proyecto se acepta la hipótesis alternativa, la cual menciona: </a:t>
            </a:r>
            <a:r>
              <a:rPr lang="es-EC" dirty="0" smtClean="0">
                <a:effectLst/>
                <a:latin typeface="Arial" panose="020B0604020202020204" pitchFamily="34" charset="0"/>
                <a:ea typeface="Calibri" panose="020F0502020204030204" pitchFamily="34" charset="0"/>
              </a:rPr>
              <a:t>El establecimiento de un sistema para priorizar recursos en la atención de emergencias si contribuye en la eficiencia del Servicio Integrado de Seguridad ECU911</a:t>
            </a:r>
          </a:p>
          <a:p>
            <a:pPr marL="285750" indent="-285750">
              <a:buFont typeface="Arial" panose="020B0604020202020204" pitchFamily="34" charset="0"/>
              <a:buChar char="•"/>
            </a:pPr>
            <a:endParaRPr lang="es-EC" dirty="0">
              <a:latin typeface="Arial" panose="020B0604020202020204" pitchFamily="34" charset="0"/>
            </a:endParaRPr>
          </a:p>
          <a:p>
            <a:pPr marL="285750" indent="-285750">
              <a:buFont typeface="Arial" panose="020B0604020202020204" pitchFamily="34" charset="0"/>
              <a:buChar char="•"/>
            </a:pPr>
            <a:r>
              <a:rPr lang="es-EC" dirty="0"/>
              <a:t>Una zonificación unificada permite que las instituciones articuladas al Servicio Integrado de Seguridad ECU 911 tener una misma codificación para la zona donde se desarrolla el incidente y de esa manera poder tener un control y una mejor distribución de los recursos generando una disminución del  </a:t>
            </a:r>
            <a:r>
              <a:rPr lang="es-EC" dirty="0" smtClean="0"/>
              <a:t>tiempo</a:t>
            </a:r>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r>
              <a:rPr lang="es-EC" dirty="0"/>
              <a:t>Aplicando el sistema se determinó que la zonificación es muy eficiente para el despacho de los recursos ante una emergencia en el distritos 4, ya que cuenta con los recursos y la ubicación de los mismos disponibles por las mencionadas </a:t>
            </a:r>
            <a:r>
              <a:rPr lang="es-EC" dirty="0" smtClean="0"/>
              <a:t>instituciones</a:t>
            </a:r>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r>
              <a:rPr lang="es-EC" dirty="0"/>
              <a:t>la Matriz de priorización de los incidentes para el Servicio Integrado de Seguridad ECU 911, donde su eficiencia fue del 86.67%, este valor se debe a que las personas a cargo de la llamada tiene mucha experiencia al momento de designar la institución articulada a un incidente y su selección se lo realiza en el menor tiempo; pero esta selección se lo hace por la experiencia y de forma subjetiva.</a:t>
            </a:r>
          </a:p>
        </p:txBody>
      </p:sp>
      <p:sp>
        <p:nvSpPr>
          <p:cNvPr id="3" name="Rectángulo 2"/>
          <p:cNvSpPr/>
          <p:nvPr/>
        </p:nvSpPr>
        <p:spPr>
          <a:xfrm>
            <a:off x="5346165" y="0"/>
            <a:ext cx="6845835" cy="584200"/>
          </a:xfrm>
          <a:prstGeom prst="rect">
            <a:avLst/>
          </a:prstGeom>
          <a:solidFill>
            <a:srgbClr val="70D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Rectángulo 3"/>
          <p:cNvSpPr/>
          <p:nvPr/>
        </p:nvSpPr>
        <p:spPr>
          <a:xfrm>
            <a:off x="6202382" y="0"/>
            <a:ext cx="2130711" cy="523220"/>
          </a:xfrm>
          <a:prstGeom prst="rect">
            <a:avLst/>
          </a:prstGeom>
        </p:spPr>
        <p:txBody>
          <a:bodyPr wrap="none">
            <a:spAutoFit/>
          </a:bodyPr>
          <a:lstStyle/>
          <a:p>
            <a:r>
              <a:rPr lang="es-ES" sz="2800" b="1" dirty="0" smtClean="0">
                <a:solidFill>
                  <a:schemeClr val="bg1"/>
                </a:solidFill>
              </a:rPr>
              <a:t>Conclusiones</a:t>
            </a:r>
            <a:endParaRPr lang="es-ES" sz="2800" b="1" dirty="0">
              <a:solidFill>
                <a:schemeClr val="bg1"/>
              </a:solidFill>
            </a:endParaRPr>
          </a:p>
        </p:txBody>
      </p:sp>
      <p:sp>
        <p:nvSpPr>
          <p:cNvPr id="5" name="Forma libre 5" descr="Icono de pieza de puzle"/>
          <p:cNvSpPr>
            <a:spLocks/>
          </p:cNvSpPr>
          <p:nvPr/>
        </p:nvSpPr>
        <p:spPr bwMode="auto">
          <a:xfrm rot="2700000">
            <a:off x="10947896" y="1341"/>
            <a:ext cx="373298" cy="539169"/>
          </a:xfrm>
          <a:custGeom>
            <a:avLst/>
            <a:gdLst/>
            <a:ahLst/>
            <a:cxnLst>
              <a:cxn ang="0">
                <a:pos x="1886" y="656"/>
              </a:cxn>
              <a:cxn ang="0">
                <a:pos x="1838" y="614"/>
              </a:cxn>
              <a:cxn ang="0">
                <a:pos x="1560" y="638"/>
              </a:cxn>
              <a:cxn ang="0">
                <a:pos x="1300" y="610"/>
              </a:cxn>
              <a:cxn ang="0">
                <a:pos x="1176" y="546"/>
              </a:cxn>
              <a:cxn ang="0">
                <a:pos x="1106" y="476"/>
              </a:cxn>
              <a:cxn ang="0">
                <a:pos x="1118" y="376"/>
              </a:cxn>
              <a:cxn ang="0">
                <a:pos x="1122" y="190"/>
              </a:cxn>
              <a:cxn ang="0">
                <a:pos x="1024" y="38"/>
              </a:cxn>
              <a:cxn ang="0">
                <a:pos x="912" y="0"/>
              </a:cxn>
              <a:cxn ang="0">
                <a:pos x="786" y="42"/>
              </a:cxn>
              <a:cxn ang="0">
                <a:pos x="724" y="168"/>
              </a:cxn>
              <a:cxn ang="0">
                <a:pos x="734" y="296"/>
              </a:cxn>
              <a:cxn ang="0">
                <a:pos x="756" y="446"/>
              </a:cxn>
              <a:cxn ang="0">
                <a:pos x="668" y="518"/>
              </a:cxn>
              <a:cxn ang="0">
                <a:pos x="574" y="536"/>
              </a:cxn>
              <a:cxn ang="0">
                <a:pos x="320" y="472"/>
              </a:cxn>
              <a:cxn ang="0">
                <a:pos x="84" y="422"/>
              </a:cxn>
              <a:cxn ang="0">
                <a:pos x="68" y="748"/>
              </a:cxn>
              <a:cxn ang="0">
                <a:pos x="114" y="932"/>
              </a:cxn>
              <a:cxn ang="0">
                <a:pos x="178" y="974"/>
              </a:cxn>
              <a:cxn ang="0">
                <a:pos x="274" y="938"/>
              </a:cxn>
              <a:cxn ang="0">
                <a:pos x="350" y="952"/>
              </a:cxn>
              <a:cxn ang="0">
                <a:pos x="412" y="1024"/>
              </a:cxn>
              <a:cxn ang="0">
                <a:pos x="424" y="1194"/>
              </a:cxn>
              <a:cxn ang="0">
                <a:pos x="386" y="1426"/>
              </a:cxn>
              <a:cxn ang="0">
                <a:pos x="322" y="1496"/>
              </a:cxn>
              <a:cxn ang="0">
                <a:pos x="206" y="1484"/>
              </a:cxn>
              <a:cxn ang="0">
                <a:pos x="72" y="1424"/>
              </a:cxn>
              <a:cxn ang="0">
                <a:pos x="14" y="1456"/>
              </a:cxn>
              <a:cxn ang="0">
                <a:pos x="0" y="1536"/>
              </a:cxn>
              <a:cxn ang="0">
                <a:pos x="60" y="1874"/>
              </a:cxn>
              <a:cxn ang="0">
                <a:pos x="162" y="2044"/>
              </a:cxn>
              <a:cxn ang="0">
                <a:pos x="530" y="2052"/>
              </a:cxn>
              <a:cxn ang="0">
                <a:pos x="690" y="2092"/>
              </a:cxn>
              <a:cxn ang="0">
                <a:pos x="700" y="2140"/>
              </a:cxn>
              <a:cxn ang="0">
                <a:pos x="658" y="2322"/>
              </a:cxn>
              <a:cxn ang="0">
                <a:pos x="644" y="2470"/>
              </a:cxn>
              <a:cxn ang="0">
                <a:pos x="730" y="2576"/>
              </a:cxn>
              <a:cxn ang="0">
                <a:pos x="900" y="2598"/>
              </a:cxn>
              <a:cxn ang="0">
                <a:pos x="1044" y="2520"/>
              </a:cxn>
              <a:cxn ang="0">
                <a:pos x="1070" y="2370"/>
              </a:cxn>
              <a:cxn ang="0">
                <a:pos x="1030" y="2206"/>
              </a:cxn>
              <a:cxn ang="0">
                <a:pos x="1016" y="2142"/>
              </a:cxn>
              <a:cxn ang="0">
                <a:pos x="1082" y="2076"/>
              </a:cxn>
              <a:cxn ang="0">
                <a:pos x="1432" y="2040"/>
              </a:cxn>
              <a:cxn ang="0">
                <a:pos x="1740" y="1830"/>
              </a:cxn>
              <a:cxn ang="0">
                <a:pos x="1722" y="1686"/>
              </a:cxn>
              <a:cxn ang="0">
                <a:pos x="1646" y="1654"/>
              </a:cxn>
              <a:cxn ang="0">
                <a:pos x="1500" y="1650"/>
              </a:cxn>
              <a:cxn ang="0">
                <a:pos x="1430" y="1584"/>
              </a:cxn>
              <a:cxn ang="0">
                <a:pos x="1400" y="1464"/>
              </a:cxn>
              <a:cxn ang="0">
                <a:pos x="1426" y="1278"/>
              </a:cxn>
              <a:cxn ang="0">
                <a:pos x="1476" y="1174"/>
              </a:cxn>
              <a:cxn ang="0">
                <a:pos x="1540" y="1156"/>
              </a:cxn>
              <a:cxn ang="0">
                <a:pos x="1698" y="1236"/>
              </a:cxn>
              <a:cxn ang="0">
                <a:pos x="1776" y="1252"/>
              </a:cxn>
              <a:cxn ang="0">
                <a:pos x="1854" y="1176"/>
              </a:cxn>
              <a:cxn ang="0">
                <a:pos x="1906" y="990"/>
              </a:cxn>
            </a:cxnLst>
            <a:rect l="0" t="0" r="r" b="b"/>
            <a:pathLst>
              <a:path w="1912" h="2600">
                <a:moveTo>
                  <a:pt x="1912" y="880"/>
                </a:moveTo>
                <a:lnTo>
                  <a:pt x="1912" y="880"/>
                </a:lnTo>
                <a:lnTo>
                  <a:pt x="1904" y="786"/>
                </a:lnTo>
                <a:lnTo>
                  <a:pt x="1900" y="738"/>
                </a:lnTo>
                <a:lnTo>
                  <a:pt x="1894" y="694"/>
                </a:lnTo>
                <a:lnTo>
                  <a:pt x="1886" y="656"/>
                </a:lnTo>
                <a:lnTo>
                  <a:pt x="1880" y="640"/>
                </a:lnTo>
                <a:lnTo>
                  <a:pt x="1874" y="628"/>
                </a:lnTo>
                <a:lnTo>
                  <a:pt x="1868" y="620"/>
                </a:lnTo>
                <a:lnTo>
                  <a:pt x="1858" y="614"/>
                </a:lnTo>
                <a:lnTo>
                  <a:pt x="1850" y="612"/>
                </a:lnTo>
                <a:lnTo>
                  <a:pt x="1838" y="614"/>
                </a:lnTo>
                <a:lnTo>
                  <a:pt x="1838" y="614"/>
                </a:lnTo>
                <a:lnTo>
                  <a:pt x="1822" y="620"/>
                </a:lnTo>
                <a:lnTo>
                  <a:pt x="1800" y="624"/>
                </a:lnTo>
                <a:lnTo>
                  <a:pt x="1736" y="632"/>
                </a:lnTo>
                <a:lnTo>
                  <a:pt x="1652" y="636"/>
                </a:lnTo>
                <a:lnTo>
                  <a:pt x="1560" y="638"/>
                </a:lnTo>
                <a:lnTo>
                  <a:pt x="1512" y="636"/>
                </a:lnTo>
                <a:lnTo>
                  <a:pt x="1464" y="634"/>
                </a:lnTo>
                <a:lnTo>
                  <a:pt x="1420" y="630"/>
                </a:lnTo>
                <a:lnTo>
                  <a:pt x="1376" y="626"/>
                </a:lnTo>
                <a:lnTo>
                  <a:pt x="1336" y="618"/>
                </a:lnTo>
                <a:lnTo>
                  <a:pt x="1300" y="610"/>
                </a:lnTo>
                <a:lnTo>
                  <a:pt x="1270" y="600"/>
                </a:lnTo>
                <a:lnTo>
                  <a:pt x="1258" y="594"/>
                </a:lnTo>
                <a:lnTo>
                  <a:pt x="1248" y="588"/>
                </a:lnTo>
                <a:lnTo>
                  <a:pt x="1248" y="588"/>
                </a:lnTo>
                <a:lnTo>
                  <a:pt x="1210" y="564"/>
                </a:lnTo>
                <a:lnTo>
                  <a:pt x="1176" y="546"/>
                </a:lnTo>
                <a:lnTo>
                  <a:pt x="1146" y="530"/>
                </a:lnTo>
                <a:lnTo>
                  <a:pt x="1134" y="520"/>
                </a:lnTo>
                <a:lnTo>
                  <a:pt x="1124" y="512"/>
                </a:lnTo>
                <a:lnTo>
                  <a:pt x="1116" y="502"/>
                </a:lnTo>
                <a:lnTo>
                  <a:pt x="1110" y="490"/>
                </a:lnTo>
                <a:lnTo>
                  <a:pt x="1106" y="476"/>
                </a:lnTo>
                <a:lnTo>
                  <a:pt x="1102" y="462"/>
                </a:lnTo>
                <a:lnTo>
                  <a:pt x="1104" y="444"/>
                </a:lnTo>
                <a:lnTo>
                  <a:pt x="1106" y="424"/>
                </a:lnTo>
                <a:lnTo>
                  <a:pt x="1110" y="402"/>
                </a:lnTo>
                <a:lnTo>
                  <a:pt x="1118" y="376"/>
                </a:lnTo>
                <a:lnTo>
                  <a:pt x="1118" y="376"/>
                </a:lnTo>
                <a:lnTo>
                  <a:pt x="1126" y="346"/>
                </a:lnTo>
                <a:lnTo>
                  <a:pt x="1132" y="316"/>
                </a:lnTo>
                <a:lnTo>
                  <a:pt x="1134" y="284"/>
                </a:lnTo>
                <a:lnTo>
                  <a:pt x="1132" y="254"/>
                </a:lnTo>
                <a:lnTo>
                  <a:pt x="1128" y="222"/>
                </a:lnTo>
                <a:lnTo>
                  <a:pt x="1122" y="190"/>
                </a:lnTo>
                <a:lnTo>
                  <a:pt x="1112" y="160"/>
                </a:lnTo>
                <a:lnTo>
                  <a:pt x="1100" y="132"/>
                </a:lnTo>
                <a:lnTo>
                  <a:pt x="1084" y="104"/>
                </a:lnTo>
                <a:lnTo>
                  <a:pt x="1068" y="80"/>
                </a:lnTo>
                <a:lnTo>
                  <a:pt x="1048" y="58"/>
                </a:lnTo>
                <a:lnTo>
                  <a:pt x="1024" y="38"/>
                </a:lnTo>
                <a:lnTo>
                  <a:pt x="1000" y="22"/>
                </a:lnTo>
                <a:lnTo>
                  <a:pt x="974" y="10"/>
                </a:lnTo>
                <a:lnTo>
                  <a:pt x="958" y="6"/>
                </a:lnTo>
                <a:lnTo>
                  <a:pt x="944" y="4"/>
                </a:lnTo>
                <a:lnTo>
                  <a:pt x="928" y="2"/>
                </a:lnTo>
                <a:lnTo>
                  <a:pt x="912" y="0"/>
                </a:lnTo>
                <a:lnTo>
                  <a:pt x="912" y="0"/>
                </a:lnTo>
                <a:lnTo>
                  <a:pt x="882" y="2"/>
                </a:lnTo>
                <a:lnTo>
                  <a:pt x="854" y="8"/>
                </a:lnTo>
                <a:lnTo>
                  <a:pt x="828" y="16"/>
                </a:lnTo>
                <a:lnTo>
                  <a:pt x="806" y="28"/>
                </a:lnTo>
                <a:lnTo>
                  <a:pt x="786" y="42"/>
                </a:lnTo>
                <a:lnTo>
                  <a:pt x="770" y="58"/>
                </a:lnTo>
                <a:lnTo>
                  <a:pt x="756" y="78"/>
                </a:lnTo>
                <a:lnTo>
                  <a:pt x="744" y="98"/>
                </a:lnTo>
                <a:lnTo>
                  <a:pt x="734" y="120"/>
                </a:lnTo>
                <a:lnTo>
                  <a:pt x="728" y="144"/>
                </a:lnTo>
                <a:lnTo>
                  <a:pt x="724" y="168"/>
                </a:lnTo>
                <a:lnTo>
                  <a:pt x="722" y="194"/>
                </a:lnTo>
                <a:lnTo>
                  <a:pt x="722" y="218"/>
                </a:lnTo>
                <a:lnTo>
                  <a:pt x="724" y="244"/>
                </a:lnTo>
                <a:lnTo>
                  <a:pt x="728" y="270"/>
                </a:lnTo>
                <a:lnTo>
                  <a:pt x="734" y="296"/>
                </a:lnTo>
                <a:lnTo>
                  <a:pt x="734" y="296"/>
                </a:lnTo>
                <a:lnTo>
                  <a:pt x="758" y="374"/>
                </a:lnTo>
                <a:lnTo>
                  <a:pt x="764" y="402"/>
                </a:lnTo>
                <a:lnTo>
                  <a:pt x="764" y="416"/>
                </a:lnTo>
                <a:lnTo>
                  <a:pt x="764" y="426"/>
                </a:lnTo>
                <a:lnTo>
                  <a:pt x="760" y="436"/>
                </a:lnTo>
                <a:lnTo>
                  <a:pt x="756" y="446"/>
                </a:lnTo>
                <a:lnTo>
                  <a:pt x="748" y="458"/>
                </a:lnTo>
                <a:lnTo>
                  <a:pt x="738" y="468"/>
                </a:lnTo>
                <a:lnTo>
                  <a:pt x="724" y="478"/>
                </a:lnTo>
                <a:lnTo>
                  <a:pt x="708" y="490"/>
                </a:lnTo>
                <a:lnTo>
                  <a:pt x="668" y="518"/>
                </a:lnTo>
                <a:lnTo>
                  <a:pt x="668" y="518"/>
                </a:lnTo>
                <a:lnTo>
                  <a:pt x="654" y="524"/>
                </a:lnTo>
                <a:lnTo>
                  <a:pt x="640" y="528"/>
                </a:lnTo>
                <a:lnTo>
                  <a:pt x="626" y="532"/>
                </a:lnTo>
                <a:lnTo>
                  <a:pt x="610" y="536"/>
                </a:lnTo>
                <a:lnTo>
                  <a:pt x="592" y="536"/>
                </a:lnTo>
                <a:lnTo>
                  <a:pt x="574" y="536"/>
                </a:lnTo>
                <a:lnTo>
                  <a:pt x="536" y="534"/>
                </a:lnTo>
                <a:lnTo>
                  <a:pt x="494" y="526"/>
                </a:lnTo>
                <a:lnTo>
                  <a:pt x="452" y="516"/>
                </a:lnTo>
                <a:lnTo>
                  <a:pt x="408" y="504"/>
                </a:lnTo>
                <a:lnTo>
                  <a:pt x="364" y="488"/>
                </a:lnTo>
                <a:lnTo>
                  <a:pt x="320" y="472"/>
                </a:lnTo>
                <a:lnTo>
                  <a:pt x="278" y="454"/>
                </a:lnTo>
                <a:lnTo>
                  <a:pt x="202" y="420"/>
                </a:lnTo>
                <a:lnTo>
                  <a:pt x="140" y="388"/>
                </a:lnTo>
                <a:lnTo>
                  <a:pt x="98" y="366"/>
                </a:lnTo>
                <a:lnTo>
                  <a:pt x="98" y="366"/>
                </a:lnTo>
                <a:lnTo>
                  <a:pt x="84" y="422"/>
                </a:lnTo>
                <a:lnTo>
                  <a:pt x="72" y="472"/>
                </a:lnTo>
                <a:lnTo>
                  <a:pt x="64" y="518"/>
                </a:lnTo>
                <a:lnTo>
                  <a:pt x="60" y="566"/>
                </a:lnTo>
                <a:lnTo>
                  <a:pt x="58" y="620"/>
                </a:lnTo>
                <a:lnTo>
                  <a:pt x="62" y="678"/>
                </a:lnTo>
                <a:lnTo>
                  <a:pt x="68" y="748"/>
                </a:lnTo>
                <a:lnTo>
                  <a:pt x="80" y="832"/>
                </a:lnTo>
                <a:lnTo>
                  <a:pt x="80" y="832"/>
                </a:lnTo>
                <a:lnTo>
                  <a:pt x="90" y="874"/>
                </a:lnTo>
                <a:lnTo>
                  <a:pt x="100" y="906"/>
                </a:lnTo>
                <a:lnTo>
                  <a:pt x="106" y="920"/>
                </a:lnTo>
                <a:lnTo>
                  <a:pt x="114" y="932"/>
                </a:lnTo>
                <a:lnTo>
                  <a:pt x="120" y="942"/>
                </a:lnTo>
                <a:lnTo>
                  <a:pt x="128" y="950"/>
                </a:lnTo>
                <a:lnTo>
                  <a:pt x="136" y="958"/>
                </a:lnTo>
                <a:lnTo>
                  <a:pt x="144" y="962"/>
                </a:lnTo>
                <a:lnTo>
                  <a:pt x="162" y="970"/>
                </a:lnTo>
                <a:lnTo>
                  <a:pt x="178" y="974"/>
                </a:lnTo>
                <a:lnTo>
                  <a:pt x="196" y="974"/>
                </a:lnTo>
                <a:lnTo>
                  <a:pt x="212" y="970"/>
                </a:lnTo>
                <a:lnTo>
                  <a:pt x="228" y="964"/>
                </a:lnTo>
                <a:lnTo>
                  <a:pt x="242" y="958"/>
                </a:lnTo>
                <a:lnTo>
                  <a:pt x="256" y="950"/>
                </a:lnTo>
                <a:lnTo>
                  <a:pt x="274" y="938"/>
                </a:lnTo>
                <a:lnTo>
                  <a:pt x="280" y="932"/>
                </a:lnTo>
                <a:lnTo>
                  <a:pt x="280" y="932"/>
                </a:lnTo>
                <a:lnTo>
                  <a:pt x="302" y="934"/>
                </a:lnTo>
                <a:lnTo>
                  <a:pt x="320" y="938"/>
                </a:lnTo>
                <a:lnTo>
                  <a:pt x="336" y="944"/>
                </a:lnTo>
                <a:lnTo>
                  <a:pt x="350" y="952"/>
                </a:lnTo>
                <a:lnTo>
                  <a:pt x="362" y="960"/>
                </a:lnTo>
                <a:lnTo>
                  <a:pt x="374" y="970"/>
                </a:lnTo>
                <a:lnTo>
                  <a:pt x="384" y="978"/>
                </a:lnTo>
                <a:lnTo>
                  <a:pt x="392" y="988"/>
                </a:lnTo>
                <a:lnTo>
                  <a:pt x="404" y="1008"/>
                </a:lnTo>
                <a:lnTo>
                  <a:pt x="412" y="1024"/>
                </a:lnTo>
                <a:lnTo>
                  <a:pt x="416" y="1040"/>
                </a:lnTo>
                <a:lnTo>
                  <a:pt x="416" y="1040"/>
                </a:lnTo>
                <a:lnTo>
                  <a:pt x="418" y="1060"/>
                </a:lnTo>
                <a:lnTo>
                  <a:pt x="422" y="1116"/>
                </a:lnTo>
                <a:lnTo>
                  <a:pt x="424" y="1154"/>
                </a:lnTo>
                <a:lnTo>
                  <a:pt x="424" y="1194"/>
                </a:lnTo>
                <a:lnTo>
                  <a:pt x="422" y="1238"/>
                </a:lnTo>
                <a:lnTo>
                  <a:pt x="418" y="1282"/>
                </a:lnTo>
                <a:lnTo>
                  <a:pt x="414" y="1328"/>
                </a:lnTo>
                <a:lnTo>
                  <a:pt x="406" y="1370"/>
                </a:lnTo>
                <a:lnTo>
                  <a:pt x="394" y="1408"/>
                </a:lnTo>
                <a:lnTo>
                  <a:pt x="386" y="1426"/>
                </a:lnTo>
                <a:lnTo>
                  <a:pt x="378" y="1442"/>
                </a:lnTo>
                <a:lnTo>
                  <a:pt x="370" y="1458"/>
                </a:lnTo>
                <a:lnTo>
                  <a:pt x="360" y="1470"/>
                </a:lnTo>
                <a:lnTo>
                  <a:pt x="348" y="1482"/>
                </a:lnTo>
                <a:lnTo>
                  <a:pt x="334" y="1490"/>
                </a:lnTo>
                <a:lnTo>
                  <a:pt x="322" y="1496"/>
                </a:lnTo>
                <a:lnTo>
                  <a:pt x="306" y="1500"/>
                </a:lnTo>
                <a:lnTo>
                  <a:pt x="290" y="1502"/>
                </a:lnTo>
                <a:lnTo>
                  <a:pt x="272" y="1500"/>
                </a:lnTo>
                <a:lnTo>
                  <a:pt x="272" y="1500"/>
                </a:lnTo>
                <a:lnTo>
                  <a:pt x="236" y="1492"/>
                </a:lnTo>
                <a:lnTo>
                  <a:pt x="206" y="1484"/>
                </a:lnTo>
                <a:lnTo>
                  <a:pt x="178" y="1476"/>
                </a:lnTo>
                <a:lnTo>
                  <a:pt x="156" y="1466"/>
                </a:lnTo>
                <a:lnTo>
                  <a:pt x="120" y="1450"/>
                </a:lnTo>
                <a:lnTo>
                  <a:pt x="92" y="1434"/>
                </a:lnTo>
                <a:lnTo>
                  <a:pt x="82" y="1428"/>
                </a:lnTo>
                <a:lnTo>
                  <a:pt x="72" y="1424"/>
                </a:lnTo>
                <a:lnTo>
                  <a:pt x="62" y="1424"/>
                </a:lnTo>
                <a:lnTo>
                  <a:pt x="54" y="1424"/>
                </a:lnTo>
                <a:lnTo>
                  <a:pt x="46" y="1426"/>
                </a:lnTo>
                <a:lnTo>
                  <a:pt x="36" y="1432"/>
                </a:lnTo>
                <a:lnTo>
                  <a:pt x="26" y="1442"/>
                </a:lnTo>
                <a:lnTo>
                  <a:pt x="14" y="1456"/>
                </a:lnTo>
                <a:lnTo>
                  <a:pt x="14" y="1456"/>
                </a:lnTo>
                <a:lnTo>
                  <a:pt x="10" y="1464"/>
                </a:lnTo>
                <a:lnTo>
                  <a:pt x="6" y="1474"/>
                </a:lnTo>
                <a:lnTo>
                  <a:pt x="2" y="1488"/>
                </a:lnTo>
                <a:lnTo>
                  <a:pt x="2" y="1502"/>
                </a:lnTo>
                <a:lnTo>
                  <a:pt x="0" y="1536"/>
                </a:lnTo>
                <a:lnTo>
                  <a:pt x="4" y="1578"/>
                </a:lnTo>
                <a:lnTo>
                  <a:pt x="8" y="1624"/>
                </a:lnTo>
                <a:lnTo>
                  <a:pt x="16" y="1674"/>
                </a:lnTo>
                <a:lnTo>
                  <a:pt x="26" y="1724"/>
                </a:lnTo>
                <a:lnTo>
                  <a:pt x="38" y="1776"/>
                </a:lnTo>
                <a:lnTo>
                  <a:pt x="60" y="1874"/>
                </a:lnTo>
                <a:lnTo>
                  <a:pt x="82" y="1960"/>
                </a:lnTo>
                <a:lnTo>
                  <a:pt x="106" y="2040"/>
                </a:lnTo>
                <a:lnTo>
                  <a:pt x="116" y="2040"/>
                </a:lnTo>
                <a:lnTo>
                  <a:pt x="116" y="2040"/>
                </a:lnTo>
                <a:lnTo>
                  <a:pt x="134" y="2044"/>
                </a:lnTo>
                <a:lnTo>
                  <a:pt x="162" y="2044"/>
                </a:lnTo>
                <a:lnTo>
                  <a:pt x="246" y="2044"/>
                </a:lnTo>
                <a:lnTo>
                  <a:pt x="354" y="2042"/>
                </a:lnTo>
                <a:lnTo>
                  <a:pt x="414" y="2044"/>
                </a:lnTo>
                <a:lnTo>
                  <a:pt x="474" y="2048"/>
                </a:lnTo>
                <a:lnTo>
                  <a:pt x="474" y="2048"/>
                </a:lnTo>
                <a:lnTo>
                  <a:pt x="530" y="2052"/>
                </a:lnTo>
                <a:lnTo>
                  <a:pt x="576" y="2056"/>
                </a:lnTo>
                <a:lnTo>
                  <a:pt x="614" y="2062"/>
                </a:lnTo>
                <a:lnTo>
                  <a:pt x="646" y="2068"/>
                </a:lnTo>
                <a:lnTo>
                  <a:pt x="668" y="2076"/>
                </a:lnTo>
                <a:lnTo>
                  <a:pt x="684" y="2086"/>
                </a:lnTo>
                <a:lnTo>
                  <a:pt x="690" y="2092"/>
                </a:lnTo>
                <a:lnTo>
                  <a:pt x="696" y="2098"/>
                </a:lnTo>
                <a:lnTo>
                  <a:pt x="698" y="2104"/>
                </a:lnTo>
                <a:lnTo>
                  <a:pt x="700" y="2110"/>
                </a:lnTo>
                <a:lnTo>
                  <a:pt x="700" y="2110"/>
                </a:lnTo>
                <a:lnTo>
                  <a:pt x="700" y="2124"/>
                </a:lnTo>
                <a:lnTo>
                  <a:pt x="700" y="2140"/>
                </a:lnTo>
                <a:lnTo>
                  <a:pt x="696" y="2164"/>
                </a:lnTo>
                <a:lnTo>
                  <a:pt x="692" y="2194"/>
                </a:lnTo>
                <a:lnTo>
                  <a:pt x="684" y="2230"/>
                </a:lnTo>
                <a:lnTo>
                  <a:pt x="674" y="2272"/>
                </a:lnTo>
                <a:lnTo>
                  <a:pt x="658" y="2322"/>
                </a:lnTo>
                <a:lnTo>
                  <a:pt x="658" y="2322"/>
                </a:lnTo>
                <a:lnTo>
                  <a:pt x="650" y="2348"/>
                </a:lnTo>
                <a:lnTo>
                  <a:pt x="644" y="2372"/>
                </a:lnTo>
                <a:lnTo>
                  <a:pt x="640" y="2398"/>
                </a:lnTo>
                <a:lnTo>
                  <a:pt x="638" y="2424"/>
                </a:lnTo>
                <a:lnTo>
                  <a:pt x="640" y="2448"/>
                </a:lnTo>
                <a:lnTo>
                  <a:pt x="644" y="2470"/>
                </a:lnTo>
                <a:lnTo>
                  <a:pt x="650" y="2492"/>
                </a:lnTo>
                <a:lnTo>
                  <a:pt x="658" y="2512"/>
                </a:lnTo>
                <a:lnTo>
                  <a:pt x="672" y="2530"/>
                </a:lnTo>
                <a:lnTo>
                  <a:pt x="688" y="2548"/>
                </a:lnTo>
                <a:lnTo>
                  <a:pt x="706" y="2562"/>
                </a:lnTo>
                <a:lnTo>
                  <a:pt x="730" y="2576"/>
                </a:lnTo>
                <a:lnTo>
                  <a:pt x="756" y="2586"/>
                </a:lnTo>
                <a:lnTo>
                  <a:pt x="786" y="2594"/>
                </a:lnTo>
                <a:lnTo>
                  <a:pt x="822" y="2598"/>
                </a:lnTo>
                <a:lnTo>
                  <a:pt x="860" y="2600"/>
                </a:lnTo>
                <a:lnTo>
                  <a:pt x="860" y="2600"/>
                </a:lnTo>
                <a:lnTo>
                  <a:pt x="900" y="2598"/>
                </a:lnTo>
                <a:lnTo>
                  <a:pt x="934" y="2592"/>
                </a:lnTo>
                <a:lnTo>
                  <a:pt x="964" y="2584"/>
                </a:lnTo>
                <a:lnTo>
                  <a:pt x="988" y="2572"/>
                </a:lnTo>
                <a:lnTo>
                  <a:pt x="1010" y="2556"/>
                </a:lnTo>
                <a:lnTo>
                  <a:pt x="1028" y="2538"/>
                </a:lnTo>
                <a:lnTo>
                  <a:pt x="1044" y="2520"/>
                </a:lnTo>
                <a:lnTo>
                  <a:pt x="1054" y="2498"/>
                </a:lnTo>
                <a:lnTo>
                  <a:pt x="1062" y="2474"/>
                </a:lnTo>
                <a:lnTo>
                  <a:pt x="1068" y="2450"/>
                </a:lnTo>
                <a:lnTo>
                  <a:pt x="1070" y="2424"/>
                </a:lnTo>
                <a:lnTo>
                  <a:pt x="1072" y="2396"/>
                </a:lnTo>
                <a:lnTo>
                  <a:pt x="1070" y="2370"/>
                </a:lnTo>
                <a:lnTo>
                  <a:pt x="1066" y="2342"/>
                </a:lnTo>
                <a:lnTo>
                  <a:pt x="1062" y="2314"/>
                </a:lnTo>
                <a:lnTo>
                  <a:pt x="1056" y="2286"/>
                </a:lnTo>
                <a:lnTo>
                  <a:pt x="1056" y="2286"/>
                </a:lnTo>
                <a:lnTo>
                  <a:pt x="1042" y="2240"/>
                </a:lnTo>
                <a:lnTo>
                  <a:pt x="1030" y="2206"/>
                </a:lnTo>
                <a:lnTo>
                  <a:pt x="1020" y="2184"/>
                </a:lnTo>
                <a:lnTo>
                  <a:pt x="1014" y="2168"/>
                </a:lnTo>
                <a:lnTo>
                  <a:pt x="1014" y="2162"/>
                </a:lnTo>
                <a:lnTo>
                  <a:pt x="1012" y="2156"/>
                </a:lnTo>
                <a:lnTo>
                  <a:pt x="1014" y="2150"/>
                </a:lnTo>
                <a:lnTo>
                  <a:pt x="1016" y="2142"/>
                </a:lnTo>
                <a:lnTo>
                  <a:pt x="1028" y="2124"/>
                </a:lnTo>
                <a:lnTo>
                  <a:pt x="1046" y="2098"/>
                </a:lnTo>
                <a:lnTo>
                  <a:pt x="1046" y="2098"/>
                </a:lnTo>
                <a:lnTo>
                  <a:pt x="1054" y="2090"/>
                </a:lnTo>
                <a:lnTo>
                  <a:pt x="1066" y="2082"/>
                </a:lnTo>
                <a:lnTo>
                  <a:pt x="1082" y="2076"/>
                </a:lnTo>
                <a:lnTo>
                  <a:pt x="1102" y="2070"/>
                </a:lnTo>
                <a:lnTo>
                  <a:pt x="1148" y="2062"/>
                </a:lnTo>
                <a:lnTo>
                  <a:pt x="1202" y="2056"/>
                </a:lnTo>
                <a:lnTo>
                  <a:pt x="1262" y="2050"/>
                </a:lnTo>
                <a:lnTo>
                  <a:pt x="1322" y="2046"/>
                </a:lnTo>
                <a:lnTo>
                  <a:pt x="1432" y="2040"/>
                </a:lnTo>
                <a:lnTo>
                  <a:pt x="1732" y="2040"/>
                </a:lnTo>
                <a:lnTo>
                  <a:pt x="1732" y="2040"/>
                </a:lnTo>
                <a:lnTo>
                  <a:pt x="1736" y="1994"/>
                </a:lnTo>
                <a:lnTo>
                  <a:pt x="1738" y="1946"/>
                </a:lnTo>
                <a:lnTo>
                  <a:pt x="1740" y="1890"/>
                </a:lnTo>
                <a:lnTo>
                  <a:pt x="1740" y="1830"/>
                </a:lnTo>
                <a:lnTo>
                  <a:pt x="1738" y="1772"/>
                </a:lnTo>
                <a:lnTo>
                  <a:pt x="1734" y="1744"/>
                </a:lnTo>
                <a:lnTo>
                  <a:pt x="1732" y="1722"/>
                </a:lnTo>
                <a:lnTo>
                  <a:pt x="1726" y="1702"/>
                </a:lnTo>
                <a:lnTo>
                  <a:pt x="1722" y="1686"/>
                </a:lnTo>
                <a:lnTo>
                  <a:pt x="1722" y="1686"/>
                </a:lnTo>
                <a:lnTo>
                  <a:pt x="1714" y="1674"/>
                </a:lnTo>
                <a:lnTo>
                  <a:pt x="1704" y="1666"/>
                </a:lnTo>
                <a:lnTo>
                  <a:pt x="1692" y="1660"/>
                </a:lnTo>
                <a:lnTo>
                  <a:pt x="1678" y="1656"/>
                </a:lnTo>
                <a:lnTo>
                  <a:pt x="1662" y="1654"/>
                </a:lnTo>
                <a:lnTo>
                  <a:pt x="1646" y="1654"/>
                </a:lnTo>
                <a:lnTo>
                  <a:pt x="1610" y="1656"/>
                </a:lnTo>
                <a:lnTo>
                  <a:pt x="1572" y="1658"/>
                </a:lnTo>
                <a:lnTo>
                  <a:pt x="1552" y="1658"/>
                </a:lnTo>
                <a:lnTo>
                  <a:pt x="1534" y="1658"/>
                </a:lnTo>
                <a:lnTo>
                  <a:pt x="1516" y="1654"/>
                </a:lnTo>
                <a:lnTo>
                  <a:pt x="1500" y="1650"/>
                </a:lnTo>
                <a:lnTo>
                  <a:pt x="1484" y="1642"/>
                </a:lnTo>
                <a:lnTo>
                  <a:pt x="1470" y="1632"/>
                </a:lnTo>
                <a:lnTo>
                  <a:pt x="1470" y="1632"/>
                </a:lnTo>
                <a:lnTo>
                  <a:pt x="1454" y="1618"/>
                </a:lnTo>
                <a:lnTo>
                  <a:pt x="1438" y="1596"/>
                </a:lnTo>
                <a:lnTo>
                  <a:pt x="1430" y="1584"/>
                </a:lnTo>
                <a:lnTo>
                  <a:pt x="1422" y="1570"/>
                </a:lnTo>
                <a:lnTo>
                  <a:pt x="1416" y="1554"/>
                </a:lnTo>
                <a:lnTo>
                  <a:pt x="1410" y="1534"/>
                </a:lnTo>
                <a:lnTo>
                  <a:pt x="1406" y="1514"/>
                </a:lnTo>
                <a:lnTo>
                  <a:pt x="1402" y="1490"/>
                </a:lnTo>
                <a:lnTo>
                  <a:pt x="1400" y="1464"/>
                </a:lnTo>
                <a:lnTo>
                  <a:pt x="1402" y="1434"/>
                </a:lnTo>
                <a:lnTo>
                  <a:pt x="1404" y="1400"/>
                </a:lnTo>
                <a:lnTo>
                  <a:pt x="1408" y="1364"/>
                </a:lnTo>
                <a:lnTo>
                  <a:pt x="1416" y="1324"/>
                </a:lnTo>
                <a:lnTo>
                  <a:pt x="1426" y="1278"/>
                </a:lnTo>
                <a:lnTo>
                  <a:pt x="1426" y="1278"/>
                </a:lnTo>
                <a:lnTo>
                  <a:pt x="1438" y="1238"/>
                </a:lnTo>
                <a:lnTo>
                  <a:pt x="1444" y="1220"/>
                </a:lnTo>
                <a:lnTo>
                  <a:pt x="1452" y="1206"/>
                </a:lnTo>
                <a:lnTo>
                  <a:pt x="1460" y="1192"/>
                </a:lnTo>
                <a:lnTo>
                  <a:pt x="1468" y="1182"/>
                </a:lnTo>
                <a:lnTo>
                  <a:pt x="1476" y="1174"/>
                </a:lnTo>
                <a:lnTo>
                  <a:pt x="1484" y="1166"/>
                </a:lnTo>
                <a:lnTo>
                  <a:pt x="1492" y="1160"/>
                </a:lnTo>
                <a:lnTo>
                  <a:pt x="1502" y="1158"/>
                </a:lnTo>
                <a:lnTo>
                  <a:pt x="1512" y="1156"/>
                </a:lnTo>
                <a:lnTo>
                  <a:pt x="1520" y="1154"/>
                </a:lnTo>
                <a:lnTo>
                  <a:pt x="1540" y="1156"/>
                </a:lnTo>
                <a:lnTo>
                  <a:pt x="1562" y="1162"/>
                </a:lnTo>
                <a:lnTo>
                  <a:pt x="1584" y="1172"/>
                </a:lnTo>
                <a:lnTo>
                  <a:pt x="1606" y="1184"/>
                </a:lnTo>
                <a:lnTo>
                  <a:pt x="1650" y="1210"/>
                </a:lnTo>
                <a:lnTo>
                  <a:pt x="1674" y="1224"/>
                </a:lnTo>
                <a:lnTo>
                  <a:pt x="1698" y="1236"/>
                </a:lnTo>
                <a:lnTo>
                  <a:pt x="1720" y="1246"/>
                </a:lnTo>
                <a:lnTo>
                  <a:pt x="1744" y="1252"/>
                </a:lnTo>
                <a:lnTo>
                  <a:pt x="1744" y="1252"/>
                </a:lnTo>
                <a:lnTo>
                  <a:pt x="1756" y="1254"/>
                </a:lnTo>
                <a:lnTo>
                  <a:pt x="1766" y="1254"/>
                </a:lnTo>
                <a:lnTo>
                  <a:pt x="1776" y="1252"/>
                </a:lnTo>
                <a:lnTo>
                  <a:pt x="1786" y="1248"/>
                </a:lnTo>
                <a:lnTo>
                  <a:pt x="1796" y="1244"/>
                </a:lnTo>
                <a:lnTo>
                  <a:pt x="1806" y="1238"/>
                </a:lnTo>
                <a:lnTo>
                  <a:pt x="1824" y="1222"/>
                </a:lnTo>
                <a:lnTo>
                  <a:pt x="1840" y="1200"/>
                </a:lnTo>
                <a:lnTo>
                  <a:pt x="1854" y="1176"/>
                </a:lnTo>
                <a:lnTo>
                  <a:pt x="1866" y="1148"/>
                </a:lnTo>
                <a:lnTo>
                  <a:pt x="1878" y="1120"/>
                </a:lnTo>
                <a:lnTo>
                  <a:pt x="1888" y="1088"/>
                </a:lnTo>
                <a:lnTo>
                  <a:pt x="1896" y="1056"/>
                </a:lnTo>
                <a:lnTo>
                  <a:pt x="1902" y="1022"/>
                </a:lnTo>
                <a:lnTo>
                  <a:pt x="1906" y="990"/>
                </a:lnTo>
                <a:lnTo>
                  <a:pt x="1910" y="960"/>
                </a:lnTo>
                <a:lnTo>
                  <a:pt x="1912" y="930"/>
                </a:lnTo>
                <a:lnTo>
                  <a:pt x="1912" y="904"/>
                </a:lnTo>
                <a:lnTo>
                  <a:pt x="1912" y="880"/>
                </a:lnTo>
                <a:lnTo>
                  <a:pt x="1912" y="880"/>
                </a:lnTo>
                <a:close/>
              </a:path>
            </a:pathLst>
          </a:custGeom>
          <a:solidFill>
            <a:schemeClr val="accent5">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100" b="1"/>
          </a:p>
        </p:txBody>
      </p:sp>
      <p:sp>
        <p:nvSpPr>
          <p:cNvPr id="6" name="Marcador de número de diapositiva 3">
            <a:extLst>
              <a:ext uri="{FF2B5EF4-FFF2-40B4-BE49-F238E27FC236}">
                <a16:creationId xmlns:a16="http://schemas.microsoft.com/office/drawing/2014/main" xmlns="" id="{CD976851-FE21-4646-98F0-F5FC65E04F9E}"/>
              </a:ext>
            </a:extLst>
          </p:cNvPr>
          <p:cNvSpPr txBox="1">
            <a:spLocks/>
          </p:cNvSpPr>
          <p:nvPr/>
        </p:nvSpPr>
        <p:spPr>
          <a:xfrm>
            <a:off x="9121120" y="6267873"/>
            <a:ext cx="2743200" cy="365125"/>
          </a:xfrm>
          <a:prstGeom prst="rect">
            <a:avLst/>
          </a:prstGeom>
        </p:spPr>
        <p:txBody>
          <a:bodyPr spcFirstLastPara="1" vert="horz" lIns="91440" tIns="45720" rIns="91440" bIns="45720" numCol="1" rtlCol="0">
            <a:prstTxWarp prst="textArchDown">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0FD50806-BABF-4915-9689-3B9956D1C75C}" type="slidenum">
              <a:rPr lang="es-ES" smtClean="0"/>
              <a:pPr/>
              <a:t>48</a:t>
            </a:fld>
            <a:endParaRPr lang="es-ES" dirty="0"/>
          </a:p>
        </p:txBody>
      </p:sp>
      <p:sp>
        <p:nvSpPr>
          <p:cNvPr id="7" name="Rectángulo 6"/>
          <p:cNvSpPr/>
          <p:nvPr/>
        </p:nvSpPr>
        <p:spPr>
          <a:xfrm>
            <a:off x="0" y="5856675"/>
            <a:ext cx="12192000" cy="1020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9670" y="6063699"/>
            <a:ext cx="2346633" cy="606060"/>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spTree>
    <p:extLst>
      <p:ext uri="{BB962C8B-B14F-4D97-AF65-F5344CB8AC3E}">
        <p14:creationId xmlns:p14="http://schemas.microsoft.com/office/powerpoint/2010/main" val="40574015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46165" y="0"/>
            <a:ext cx="6845835" cy="584200"/>
          </a:xfrm>
          <a:prstGeom prst="rect">
            <a:avLst/>
          </a:prstGeom>
          <a:solidFill>
            <a:srgbClr val="70D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Rectángulo 2"/>
          <p:cNvSpPr/>
          <p:nvPr/>
        </p:nvSpPr>
        <p:spPr>
          <a:xfrm>
            <a:off x="6202382" y="0"/>
            <a:ext cx="2886752" cy="523220"/>
          </a:xfrm>
          <a:prstGeom prst="rect">
            <a:avLst/>
          </a:prstGeom>
        </p:spPr>
        <p:txBody>
          <a:bodyPr wrap="none">
            <a:spAutoFit/>
          </a:bodyPr>
          <a:lstStyle/>
          <a:p>
            <a:r>
              <a:rPr lang="es-ES" sz="2800" b="1" dirty="0">
                <a:solidFill>
                  <a:schemeClr val="bg1"/>
                </a:solidFill>
              </a:rPr>
              <a:t>R</a:t>
            </a:r>
            <a:r>
              <a:rPr lang="es-ES" sz="2800" b="1" dirty="0" smtClean="0">
                <a:solidFill>
                  <a:schemeClr val="bg1"/>
                </a:solidFill>
              </a:rPr>
              <a:t>ecomendaciones</a:t>
            </a:r>
            <a:endParaRPr lang="es-ES" sz="2800" b="1" dirty="0">
              <a:solidFill>
                <a:schemeClr val="bg1"/>
              </a:solidFill>
            </a:endParaRPr>
          </a:p>
        </p:txBody>
      </p:sp>
      <p:sp>
        <p:nvSpPr>
          <p:cNvPr id="4" name="Forma libre 5" descr="Icono de pieza de puzle"/>
          <p:cNvSpPr>
            <a:spLocks/>
          </p:cNvSpPr>
          <p:nvPr/>
        </p:nvSpPr>
        <p:spPr bwMode="auto">
          <a:xfrm rot="2700000">
            <a:off x="10947896" y="1341"/>
            <a:ext cx="373298" cy="539169"/>
          </a:xfrm>
          <a:custGeom>
            <a:avLst/>
            <a:gdLst/>
            <a:ahLst/>
            <a:cxnLst>
              <a:cxn ang="0">
                <a:pos x="1886" y="656"/>
              </a:cxn>
              <a:cxn ang="0">
                <a:pos x="1838" y="614"/>
              </a:cxn>
              <a:cxn ang="0">
                <a:pos x="1560" y="638"/>
              </a:cxn>
              <a:cxn ang="0">
                <a:pos x="1300" y="610"/>
              </a:cxn>
              <a:cxn ang="0">
                <a:pos x="1176" y="546"/>
              </a:cxn>
              <a:cxn ang="0">
                <a:pos x="1106" y="476"/>
              </a:cxn>
              <a:cxn ang="0">
                <a:pos x="1118" y="376"/>
              </a:cxn>
              <a:cxn ang="0">
                <a:pos x="1122" y="190"/>
              </a:cxn>
              <a:cxn ang="0">
                <a:pos x="1024" y="38"/>
              </a:cxn>
              <a:cxn ang="0">
                <a:pos x="912" y="0"/>
              </a:cxn>
              <a:cxn ang="0">
                <a:pos x="786" y="42"/>
              </a:cxn>
              <a:cxn ang="0">
                <a:pos x="724" y="168"/>
              </a:cxn>
              <a:cxn ang="0">
                <a:pos x="734" y="296"/>
              </a:cxn>
              <a:cxn ang="0">
                <a:pos x="756" y="446"/>
              </a:cxn>
              <a:cxn ang="0">
                <a:pos x="668" y="518"/>
              </a:cxn>
              <a:cxn ang="0">
                <a:pos x="574" y="536"/>
              </a:cxn>
              <a:cxn ang="0">
                <a:pos x="320" y="472"/>
              </a:cxn>
              <a:cxn ang="0">
                <a:pos x="84" y="422"/>
              </a:cxn>
              <a:cxn ang="0">
                <a:pos x="68" y="748"/>
              </a:cxn>
              <a:cxn ang="0">
                <a:pos x="114" y="932"/>
              </a:cxn>
              <a:cxn ang="0">
                <a:pos x="178" y="974"/>
              </a:cxn>
              <a:cxn ang="0">
                <a:pos x="274" y="938"/>
              </a:cxn>
              <a:cxn ang="0">
                <a:pos x="350" y="952"/>
              </a:cxn>
              <a:cxn ang="0">
                <a:pos x="412" y="1024"/>
              </a:cxn>
              <a:cxn ang="0">
                <a:pos x="424" y="1194"/>
              </a:cxn>
              <a:cxn ang="0">
                <a:pos x="386" y="1426"/>
              </a:cxn>
              <a:cxn ang="0">
                <a:pos x="322" y="1496"/>
              </a:cxn>
              <a:cxn ang="0">
                <a:pos x="206" y="1484"/>
              </a:cxn>
              <a:cxn ang="0">
                <a:pos x="72" y="1424"/>
              </a:cxn>
              <a:cxn ang="0">
                <a:pos x="14" y="1456"/>
              </a:cxn>
              <a:cxn ang="0">
                <a:pos x="0" y="1536"/>
              </a:cxn>
              <a:cxn ang="0">
                <a:pos x="60" y="1874"/>
              </a:cxn>
              <a:cxn ang="0">
                <a:pos x="162" y="2044"/>
              </a:cxn>
              <a:cxn ang="0">
                <a:pos x="530" y="2052"/>
              </a:cxn>
              <a:cxn ang="0">
                <a:pos x="690" y="2092"/>
              </a:cxn>
              <a:cxn ang="0">
                <a:pos x="700" y="2140"/>
              </a:cxn>
              <a:cxn ang="0">
                <a:pos x="658" y="2322"/>
              </a:cxn>
              <a:cxn ang="0">
                <a:pos x="644" y="2470"/>
              </a:cxn>
              <a:cxn ang="0">
                <a:pos x="730" y="2576"/>
              </a:cxn>
              <a:cxn ang="0">
                <a:pos x="900" y="2598"/>
              </a:cxn>
              <a:cxn ang="0">
                <a:pos x="1044" y="2520"/>
              </a:cxn>
              <a:cxn ang="0">
                <a:pos x="1070" y="2370"/>
              </a:cxn>
              <a:cxn ang="0">
                <a:pos x="1030" y="2206"/>
              </a:cxn>
              <a:cxn ang="0">
                <a:pos x="1016" y="2142"/>
              </a:cxn>
              <a:cxn ang="0">
                <a:pos x="1082" y="2076"/>
              </a:cxn>
              <a:cxn ang="0">
                <a:pos x="1432" y="2040"/>
              </a:cxn>
              <a:cxn ang="0">
                <a:pos x="1740" y="1830"/>
              </a:cxn>
              <a:cxn ang="0">
                <a:pos x="1722" y="1686"/>
              </a:cxn>
              <a:cxn ang="0">
                <a:pos x="1646" y="1654"/>
              </a:cxn>
              <a:cxn ang="0">
                <a:pos x="1500" y="1650"/>
              </a:cxn>
              <a:cxn ang="0">
                <a:pos x="1430" y="1584"/>
              </a:cxn>
              <a:cxn ang="0">
                <a:pos x="1400" y="1464"/>
              </a:cxn>
              <a:cxn ang="0">
                <a:pos x="1426" y="1278"/>
              </a:cxn>
              <a:cxn ang="0">
                <a:pos x="1476" y="1174"/>
              </a:cxn>
              <a:cxn ang="0">
                <a:pos x="1540" y="1156"/>
              </a:cxn>
              <a:cxn ang="0">
                <a:pos x="1698" y="1236"/>
              </a:cxn>
              <a:cxn ang="0">
                <a:pos x="1776" y="1252"/>
              </a:cxn>
              <a:cxn ang="0">
                <a:pos x="1854" y="1176"/>
              </a:cxn>
              <a:cxn ang="0">
                <a:pos x="1906" y="990"/>
              </a:cxn>
            </a:cxnLst>
            <a:rect l="0" t="0" r="r" b="b"/>
            <a:pathLst>
              <a:path w="1912" h="2600">
                <a:moveTo>
                  <a:pt x="1912" y="880"/>
                </a:moveTo>
                <a:lnTo>
                  <a:pt x="1912" y="880"/>
                </a:lnTo>
                <a:lnTo>
                  <a:pt x="1904" y="786"/>
                </a:lnTo>
                <a:lnTo>
                  <a:pt x="1900" y="738"/>
                </a:lnTo>
                <a:lnTo>
                  <a:pt x="1894" y="694"/>
                </a:lnTo>
                <a:lnTo>
                  <a:pt x="1886" y="656"/>
                </a:lnTo>
                <a:lnTo>
                  <a:pt x="1880" y="640"/>
                </a:lnTo>
                <a:lnTo>
                  <a:pt x="1874" y="628"/>
                </a:lnTo>
                <a:lnTo>
                  <a:pt x="1868" y="620"/>
                </a:lnTo>
                <a:lnTo>
                  <a:pt x="1858" y="614"/>
                </a:lnTo>
                <a:lnTo>
                  <a:pt x="1850" y="612"/>
                </a:lnTo>
                <a:lnTo>
                  <a:pt x="1838" y="614"/>
                </a:lnTo>
                <a:lnTo>
                  <a:pt x="1838" y="614"/>
                </a:lnTo>
                <a:lnTo>
                  <a:pt x="1822" y="620"/>
                </a:lnTo>
                <a:lnTo>
                  <a:pt x="1800" y="624"/>
                </a:lnTo>
                <a:lnTo>
                  <a:pt x="1736" y="632"/>
                </a:lnTo>
                <a:lnTo>
                  <a:pt x="1652" y="636"/>
                </a:lnTo>
                <a:lnTo>
                  <a:pt x="1560" y="638"/>
                </a:lnTo>
                <a:lnTo>
                  <a:pt x="1512" y="636"/>
                </a:lnTo>
                <a:lnTo>
                  <a:pt x="1464" y="634"/>
                </a:lnTo>
                <a:lnTo>
                  <a:pt x="1420" y="630"/>
                </a:lnTo>
                <a:lnTo>
                  <a:pt x="1376" y="626"/>
                </a:lnTo>
                <a:lnTo>
                  <a:pt x="1336" y="618"/>
                </a:lnTo>
                <a:lnTo>
                  <a:pt x="1300" y="610"/>
                </a:lnTo>
                <a:lnTo>
                  <a:pt x="1270" y="600"/>
                </a:lnTo>
                <a:lnTo>
                  <a:pt x="1258" y="594"/>
                </a:lnTo>
                <a:lnTo>
                  <a:pt x="1248" y="588"/>
                </a:lnTo>
                <a:lnTo>
                  <a:pt x="1248" y="588"/>
                </a:lnTo>
                <a:lnTo>
                  <a:pt x="1210" y="564"/>
                </a:lnTo>
                <a:lnTo>
                  <a:pt x="1176" y="546"/>
                </a:lnTo>
                <a:lnTo>
                  <a:pt x="1146" y="530"/>
                </a:lnTo>
                <a:lnTo>
                  <a:pt x="1134" y="520"/>
                </a:lnTo>
                <a:lnTo>
                  <a:pt x="1124" y="512"/>
                </a:lnTo>
                <a:lnTo>
                  <a:pt x="1116" y="502"/>
                </a:lnTo>
                <a:lnTo>
                  <a:pt x="1110" y="490"/>
                </a:lnTo>
                <a:lnTo>
                  <a:pt x="1106" y="476"/>
                </a:lnTo>
                <a:lnTo>
                  <a:pt x="1102" y="462"/>
                </a:lnTo>
                <a:lnTo>
                  <a:pt x="1104" y="444"/>
                </a:lnTo>
                <a:lnTo>
                  <a:pt x="1106" y="424"/>
                </a:lnTo>
                <a:lnTo>
                  <a:pt x="1110" y="402"/>
                </a:lnTo>
                <a:lnTo>
                  <a:pt x="1118" y="376"/>
                </a:lnTo>
                <a:lnTo>
                  <a:pt x="1118" y="376"/>
                </a:lnTo>
                <a:lnTo>
                  <a:pt x="1126" y="346"/>
                </a:lnTo>
                <a:lnTo>
                  <a:pt x="1132" y="316"/>
                </a:lnTo>
                <a:lnTo>
                  <a:pt x="1134" y="284"/>
                </a:lnTo>
                <a:lnTo>
                  <a:pt x="1132" y="254"/>
                </a:lnTo>
                <a:lnTo>
                  <a:pt x="1128" y="222"/>
                </a:lnTo>
                <a:lnTo>
                  <a:pt x="1122" y="190"/>
                </a:lnTo>
                <a:lnTo>
                  <a:pt x="1112" y="160"/>
                </a:lnTo>
                <a:lnTo>
                  <a:pt x="1100" y="132"/>
                </a:lnTo>
                <a:lnTo>
                  <a:pt x="1084" y="104"/>
                </a:lnTo>
                <a:lnTo>
                  <a:pt x="1068" y="80"/>
                </a:lnTo>
                <a:lnTo>
                  <a:pt x="1048" y="58"/>
                </a:lnTo>
                <a:lnTo>
                  <a:pt x="1024" y="38"/>
                </a:lnTo>
                <a:lnTo>
                  <a:pt x="1000" y="22"/>
                </a:lnTo>
                <a:lnTo>
                  <a:pt x="974" y="10"/>
                </a:lnTo>
                <a:lnTo>
                  <a:pt x="958" y="6"/>
                </a:lnTo>
                <a:lnTo>
                  <a:pt x="944" y="4"/>
                </a:lnTo>
                <a:lnTo>
                  <a:pt x="928" y="2"/>
                </a:lnTo>
                <a:lnTo>
                  <a:pt x="912" y="0"/>
                </a:lnTo>
                <a:lnTo>
                  <a:pt x="912" y="0"/>
                </a:lnTo>
                <a:lnTo>
                  <a:pt x="882" y="2"/>
                </a:lnTo>
                <a:lnTo>
                  <a:pt x="854" y="8"/>
                </a:lnTo>
                <a:lnTo>
                  <a:pt x="828" y="16"/>
                </a:lnTo>
                <a:lnTo>
                  <a:pt x="806" y="28"/>
                </a:lnTo>
                <a:lnTo>
                  <a:pt x="786" y="42"/>
                </a:lnTo>
                <a:lnTo>
                  <a:pt x="770" y="58"/>
                </a:lnTo>
                <a:lnTo>
                  <a:pt x="756" y="78"/>
                </a:lnTo>
                <a:lnTo>
                  <a:pt x="744" y="98"/>
                </a:lnTo>
                <a:lnTo>
                  <a:pt x="734" y="120"/>
                </a:lnTo>
                <a:lnTo>
                  <a:pt x="728" y="144"/>
                </a:lnTo>
                <a:lnTo>
                  <a:pt x="724" y="168"/>
                </a:lnTo>
                <a:lnTo>
                  <a:pt x="722" y="194"/>
                </a:lnTo>
                <a:lnTo>
                  <a:pt x="722" y="218"/>
                </a:lnTo>
                <a:lnTo>
                  <a:pt x="724" y="244"/>
                </a:lnTo>
                <a:lnTo>
                  <a:pt x="728" y="270"/>
                </a:lnTo>
                <a:lnTo>
                  <a:pt x="734" y="296"/>
                </a:lnTo>
                <a:lnTo>
                  <a:pt x="734" y="296"/>
                </a:lnTo>
                <a:lnTo>
                  <a:pt x="758" y="374"/>
                </a:lnTo>
                <a:lnTo>
                  <a:pt x="764" y="402"/>
                </a:lnTo>
                <a:lnTo>
                  <a:pt x="764" y="416"/>
                </a:lnTo>
                <a:lnTo>
                  <a:pt x="764" y="426"/>
                </a:lnTo>
                <a:lnTo>
                  <a:pt x="760" y="436"/>
                </a:lnTo>
                <a:lnTo>
                  <a:pt x="756" y="446"/>
                </a:lnTo>
                <a:lnTo>
                  <a:pt x="748" y="458"/>
                </a:lnTo>
                <a:lnTo>
                  <a:pt x="738" y="468"/>
                </a:lnTo>
                <a:lnTo>
                  <a:pt x="724" y="478"/>
                </a:lnTo>
                <a:lnTo>
                  <a:pt x="708" y="490"/>
                </a:lnTo>
                <a:lnTo>
                  <a:pt x="668" y="518"/>
                </a:lnTo>
                <a:lnTo>
                  <a:pt x="668" y="518"/>
                </a:lnTo>
                <a:lnTo>
                  <a:pt x="654" y="524"/>
                </a:lnTo>
                <a:lnTo>
                  <a:pt x="640" y="528"/>
                </a:lnTo>
                <a:lnTo>
                  <a:pt x="626" y="532"/>
                </a:lnTo>
                <a:lnTo>
                  <a:pt x="610" y="536"/>
                </a:lnTo>
                <a:lnTo>
                  <a:pt x="592" y="536"/>
                </a:lnTo>
                <a:lnTo>
                  <a:pt x="574" y="536"/>
                </a:lnTo>
                <a:lnTo>
                  <a:pt x="536" y="534"/>
                </a:lnTo>
                <a:lnTo>
                  <a:pt x="494" y="526"/>
                </a:lnTo>
                <a:lnTo>
                  <a:pt x="452" y="516"/>
                </a:lnTo>
                <a:lnTo>
                  <a:pt x="408" y="504"/>
                </a:lnTo>
                <a:lnTo>
                  <a:pt x="364" y="488"/>
                </a:lnTo>
                <a:lnTo>
                  <a:pt x="320" y="472"/>
                </a:lnTo>
                <a:lnTo>
                  <a:pt x="278" y="454"/>
                </a:lnTo>
                <a:lnTo>
                  <a:pt x="202" y="420"/>
                </a:lnTo>
                <a:lnTo>
                  <a:pt x="140" y="388"/>
                </a:lnTo>
                <a:lnTo>
                  <a:pt x="98" y="366"/>
                </a:lnTo>
                <a:lnTo>
                  <a:pt x="98" y="366"/>
                </a:lnTo>
                <a:lnTo>
                  <a:pt x="84" y="422"/>
                </a:lnTo>
                <a:lnTo>
                  <a:pt x="72" y="472"/>
                </a:lnTo>
                <a:lnTo>
                  <a:pt x="64" y="518"/>
                </a:lnTo>
                <a:lnTo>
                  <a:pt x="60" y="566"/>
                </a:lnTo>
                <a:lnTo>
                  <a:pt x="58" y="620"/>
                </a:lnTo>
                <a:lnTo>
                  <a:pt x="62" y="678"/>
                </a:lnTo>
                <a:lnTo>
                  <a:pt x="68" y="748"/>
                </a:lnTo>
                <a:lnTo>
                  <a:pt x="80" y="832"/>
                </a:lnTo>
                <a:lnTo>
                  <a:pt x="80" y="832"/>
                </a:lnTo>
                <a:lnTo>
                  <a:pt x="90" y="874"/>
                </a:lnTo>
                <a:lnTo>
                  <a:pt x="100" y="906"/>
                </a:lnTo>
                <a:lnTo>
                  <a:pt x="106" y="920"/>
                </a:lnTo>
                <a:lnTo>
                  <a:pt x="114" y="932"/>
                </a:lnTo>
                <a:lnTo>
                  <a:pt x="120" y="942"/>
                </a:lnTo>
                <a:lnTo>
                  <a:pt x="128" y="950"/>
                </a:lnTo>
                <a:lnTo>
                  <a:pt x="136" y="958"/>
                </a:lnTo>
                <a:lnTo>
                  <a:pt x="144" y="962"/>
                </a:lnTo>
                <a:lnTo>
                  <a:pt x="162" y="970"/>
                </a:lnTo>
                <a:lnTo>
                  <a:pt x="178" y="974"/>
                </a:lnTo>
                <a:lnTo>
                  <a:pt x="196" y="974"/>
                </a:lnTo>
                <a:lnTo>
                  <a:pt x="212" y="970"/>
                </a:lnTo>
                <a:lnTo>
                  <a:pt x="228" y="964"/>
                </a:lnTo>
                <a:lnTo>
                  <a:pt x="242" y="958"/>
                </a:lnTo>
                <a:lnTo>
                  <a:pt x="256" y="950"/>
                </a:lnTo>
                <a:lnTo>
                  <a:pt x="274" y="938"/>
                </a:lnTo>
                <a:lnTo>
                  <a:pt x="280" y="932"/>
                </a:lnTo>
                <a:lnTo>
                  <a:pt x="280" y="932"/>
                </a:lnTo>
                <a:lnTo>
                  <a:pt x="302" y="934"/>
                </a:lnTo>
                <a:lnTo>
                  <a:pt x="320" y="938"/>
                </a:lnTo>
                <a:lnTo>
                  <a:pt x="336" y="944"/>
                </a:lnTo>
                <a:lnTo>
                  <a:pt x="350" y="952"/>
                </a:lnTo>
                <a:lnTo>
                  <a:pt x="362" y="960"/>
                </a:lnTo>
                <a:lnTo>
                  <a:pt x="374" y="970"/>
                </a:lnTo>
                <a:lnTo>
                  <a:pt x="384" y="978"/>
                </a:lnTo>
                <a:lnTo>
                  <a:pt x="392" y="988"/>
                </a:lnTo>
                <a:lnTo>
                  <a:pt x="404" y="1008"/>
                </a:lnTo>
                <a:lnTo>
                  <a:pt x="412" y="1024"/>
                </a:lnTo>
                <a:lnTo>
                  <a:pt x="416" y="1040"/>
                </a:lnTo>
                <a:lnTo>
                  <a:pt x="416" y="1040"/>
                </a:lnTo>
                <a:lnTo>
                  <a:pt x="418" y="1060"/>
                </a:lnTo>
                <a:lnTo>
                  <a:pt x="422" y="1116"/>
                </a:lnTo>
                <a:lnTo>
                  <a:pt x="424" y="1154"/>
                </a:lnTo>
                <a:lnTo>
                  <a:pt x="424" y="1194"/>
                </a:lnTo>
                <a:lnTo>
                  <a:pt x="422" y="1238"/>
                </a:lnTo>
                <a:lnTo>
                  <a:pt x="418" y="1282"/>
                </a:lnTo>
                <a:lnTo>
                  <a:pt x="414" y="1328"/>
                </a:lnTo>
                <a:lnTo>
                  <a:pt x="406" y="1370"/>
                </a:lnTo>
                <a:lnTo>
                  <a:pt x="394" y="1408"/>
                </a:lnTo>
                <a:lnTo>
                  <a:pt x="386" y="1426"/>
                </a:lnTo>
                <a:lnTo>
                  <a:pt x="378" y="1442"/>
                </a:lnTo>
                <a:lnTo>
                  <a:pt x="370" y="1458"/>
                </a:lnTo>
                <a:lnTo>
                  <a:pt x="360" y="1470"/>
                </a:lnTo>
                <a:lnTo>
                  <a:pt x="348" y="1482"/>
                </a:lnTo>
                <a:lnTo>
                  <a:pt x="334" y="1490"/>
                </a:lnTo>
                <a:lnTo>
                  <a:pt x="322" y="1496"/>
                </a:lnTo>
                <a:lnTo>
                  <a:pt x="306" y="1500"/>
                </a:lnTo>
                <a:lnTo>
                  <a:pt x="290" y="1502"/>
                </a:lnTo>
                <a:lnTo>
                  <a:pt x="272" y="1500"/>
                </a:lnTo>
                <a:lnTo>
                  <a:pt x="272" y="1500"/>
                </a:lnTo>
                <a:lnTo>
                  <a:pt x="236" y="1492"/>
                </a:lnTo>
                <a:lnTo>
                  <a:pt x="206" y="1484"/>
                </a:lnTo>
                <a:lnTo>
                  <a:pt x="178" y="1476"/>
                </a:lnTo>
                <a:lnTo>
                  <a:pt x="156" y="1466"/>
                </a:lnTo>
                <a:lnTo>
                  <a:pt x="120" y="1450"/>
                </a:lnTo>
                <a:lnTo>
                  <a:pt x="92" y="1434"/>
                </a:lnTo>
                <a:lnTo>
                  <a:pt x="82" y="1428"/>
                </a:lnTo>
                <a:lnTo>
                  <a:pt x="72" y="1424"/>
                </a:lnTo>
                <a:lnTo>
                  <a:pt x="62" y="1424"/>
                </a:lnTo>
                <a:lnTo>
                  <a:pt x="54" y="1424"/>
                </a:lnTo>
                <a:lnTo>
                  <a:pt x="46" y="1426"/>
                </a:lnTo>
                <a:lnTo>
                  <a:pt x="36" y="1432"/>
                </a:lnTo>
                <a:lnTo>
                  <a:pt x="26" y="1442"/>
                </a:lnTo>
                <a:lnTo>
                  <a:pt x="14" y="1456"/>
                </a:lnTo>
                <a:lnTo>
                  <a:pt x="14" y="1456"/>
                </a:lnTo>
                <a:lnTo>
                  <a:pt x="10" y="1464"/>
                </a:lnTo>
                <a:lnTo>
                  <a:pt x="6" y="1474"/>
                </a:lnTo>
                <a:lnTo>
                  <a:pt x="2" y="1488"/>
                </a:lnTo>
                <a:lnTo>
                  <a:pt x="2" y="1502"/>
                </a:lnTo>
                <a:lnTo>
                  <a:pt x="0" y="1536"/>
                </a:lnTo>
                <a:lnTo>
                  <a:pt x="4" y="1578"/>
                </a:lnTo>
                <a:lnTo>
                  <a:pt x="8" y="1624"/>
                </a:lnTo>
                <a:lnTo>
                  <a:pt x="16" y="1674"/>
                </a:lnTo>
                <a:lnTo>
                  <a:pt x="26" y="1724"/>
                </a:lnTo>
                <a:lnTo>
                  <a:pt x="38" y="1776"/>
                </a:lnTo>
                <a:lnTo>
                  <a:pt x="60" y="1874"/>
                </a:lnTo>
                <a:lnTo>
                  <a:pt x="82" y="1960"/>
                </a:lnTo>
                <a:lnTo>
                  <a:pt x="106" y="2040"/>
                </a:lnTo>
                <a:lnTo>
                  <a:pt x="116" y="2040"/>
                </a:lnTo>
                <a:lnTo>
                  <a:pt x="116" y="2040"/>
                </a:lnTo>
                <a:lnTo>
                  <a:pt x="134" y="2044"/>
                </a:lnTo>
                <a:lnTo>
                  <a:pt x="162" y="2044"/>
                </a:lnTo>
                <a:lnTo>
                  <a:pt x="246" y="2044"/>
                </a:lnTo>
                <a:lnTo>
                  <a:pt x="354" y="2042"/>
                </a:lnTo>
                <a:lnTo>
                  <a:pt x="414" y="2044"/>
                </a:lnTo>
                <a:lnTo>
                  <a:pt x="474" y="2048"/>
                </a:lnTo>
                <a:lnTo>
                  <a:pt x="474" y="2048"/>
                </a:lnTo>
                <a:lnTo>
                  <a:pt x="530" y="2052"/>
                </a:lnTo>
                <a:lnTo>
                  <a:pt x="576" y="2056"/>
                </a:lnTo>
                <a:lnTo>
                  <a:pt x="614" y="2062"/>
                </a:lnTo>
                <a:lnTo>
                  <a:pt x="646" y="2068"/>
                </a:lnTo>
                <a:lnTo>
                  <a:pt x="668" y="2076"/>
                </a:lnTo>
                <a:lnTo>
                  <a:pt x="684" y="2086"/>
                </a:lnTo>
                <a:lnTo>
                  <a:pt x="690" y="2092"/>
                </a:lnTo>
                <a:lnTo>
                  <a:pt x="696" y="2098"/>
                </a:lnTo>
                <a:lnTo>
                  <a:pt x="698" y="2104"/>
                </a:lnTo>
                <a:lnTo>
                  <a:pt x="700" y="2110"/>
                </a:lnTo>
                <a:lnTo>
                  <a:pt x="700" y="2110"/>
                </a:lnTo>
                <a:lnTo>
                  <a:pt x="700" y="2124"/>
                </a:lnTo>
                <a:lnTo>
                  <a:pt x="700" y="2140"/>
                </a:lnTo>
                <a:lnTo>
                  <a:pt x="696" y="2164"/>
                </a:lnTo>
                <a:lnTo>
                  <a:pt x="692" y="2194"/>
                </a:lnTo>
                <a:lnTo>
                  <a:pt x="684" y="2230"/>
                </a:lnTo>
                <a:lnTo>
                  <a:pt x="674" y="2272"/>
                </a:lnTo>
                <a:lnTo>
                  <a:pt x="658" y="2322"/>
                </a:lnTo>
                <a:lnTo>
                  <a:pt x="658" y="2322"/>
                </a:lnTo>
                <a:lnTo>
                  <a:pt x="650" y="2348"/>
                </a:lnTo>
                <a:lnTo>
                  <a:pt x="644" y="2372"/>
                </a:lnTo>
                <a:lnTo>
                  <a:pt x="640" y="2398"/>
                </a:lnTo>
                <a:lnTo>
                  <a:pt x="638" y="2424"/>
                </a:lnTo>
                <a:lnTo>
                  <a:pt x="640" y="2448"/>
                </a:lnTo>
                <a:lnTo>
                  <a:pt x="644" y="2470"/>
                </a:lnTo>
                <a:lnTo>
                  <a:pt x="650" y="2492"/>
                </a:lnTo>
                <a:lnTo>
                  <a:pt x="658" y="2512"/>
                </a:lnTo>
                <a:lnTo>
                  <a:pt x="672" y="2530"/>
                </a:lnTo>
                <a:lnTo>
                  <a:pt x="688" y="2548"/>
                </a:lnTo>
                <a:lnTo>
                  <a:pt x="706" y="2562"/>
                </a:lnTo>
                <a:lnTo>
                  <a:pt x="730" y="2576"/>
                </a:lnTo>
                <a:lnTo>
                  <a:pt x="756" y="2586"/>
                </a:lnTo>
                <a:lnTo>
                  <a:pt x="786" y="2594"/>
                </a:lnTo>
                <a:lnTo>
                  <a:pt x="822" y="2598"/>
                </a:lnTo>
                <a:lnTo>
                  <a:pt x="860" y="2600"/>
                </a:lnTo>
                <a:lnTo>
                  <a:pt x="860" y="2600"/>
                </a:lnTo>
                <a:lnTo>
                  <a:pt x="900" y="2598"/>
                </a:lnTo>
                <a:lnTo>
                  <a:pt x="934" y="2592"/>
                </a:lnTo>
                <a:lnTo>
                  <a:pt x="964" y="2584"/>
                </a:lnTo>
                <a:lnTo>
                  <a:pt x="988" y="2572"/>
                </a:lnTo>
                <a:lnTo>
                  <a:pt x="1010" y="2556"/>
                </a:lnTo>
                <a:lnTo>
                  <a:pt x="1028" y="2538"/>
                </a:lnTo>
                <a:lnTo>
                  <a:pt x="1044" y="2520"/>
                </a:lnTo>
                <a:lnTo>
                  <a:pt x="1054" y="2498"/>
                </a:lnTo>
                <a:lnTo>
                  <a:pt x="1062" y="2474"/>
                </a:lnTo>
                <a:lnTo>
                  <a:pt x="1068" y="2450"/>
                </a:lnTo>
                <a:lnTo>
                  <a:pt x="1070" y="2424"/>
                </a:lnTo>
                <a:lnTo>
                  <a:pt x="1072" y="2396"/>
                </a:lnTo>
                <a:lnTo>
                  <a:pt x="1070" y="2370"/>
                </a:lnTo>
                <a:lnTo>
                  <a:pt x="1066" y="2342"/>
                </a:lnTo>
                <a:lnTo>
                  <a:pt x="1062" y="2314"/>
                </a:lnTo>
                <a:lnTo>
                  <a:pt x="1056" y="2286"/>
                </a:lnTo>
                <a:lnTo>
                  <a:pt x="1056" y="2286"/>
                </a:lnTo>
                <a:lnTo>
                  <a:pt x="1042" y="2240"/>
                </a:lnTo>
                <a:lnTo>
                  <a:pt x="1030" y="2206"/>
                </a:lnTo>
                <a:lnTo>
                  <a:pt x="1020" y="2184"/>
                </a:lnTo>
                <a:lnTo>
                  <a:pt x="1014" y="2168"/>
                </a:lnTo>
                <a:lnTo>
                  <a:pt x="1014" y="2162"/>
                </a:lnTo>
                <a:lnTo>
                  <a:pt x="1012" y="2156"/>
                </a:lnTo>
                <a:lnTo>
                  <a:pt x="1014" y="2150"/>
                </a:lnTo>
                <a:lnTo>
                  <a:pt x="1016" y="2142"/>
                </a:lnTo>
                <a:lnTo>
                  <a:pt x="1028" y="2124"/>
                </a:lnTo>
                <a:lnTo>
                  <a:pt x="1046" y="2098"/>
                </a:lnTo>
                <a:lnTo>
                  <a:pt x="1046" y="2098"/>
                </a:lnTo>
                <a:lnTo>
                  <a:pt x="1054" y="2090"/>
                </a:lnTo>
                <a:lnTo>
                  <a:pt x="1066" y="2082"/>
                </a:lnTo>
                <a:lnTo>
                  <a:pt x="1082" y="2076"/>
                </a:lnTo>
                <a:lnTo>
                  <a:pt x="1102" y="2070"/>
                </a:lnTo>
                <a:lnTo>
                  <a:pt x="1148" y="2062"/>
                </a:lnTo>
                <a:lnTo>
                  <a:pt x="1202" y="2056"/>
                </a:lnTo>
                <a:lnTo>
                  <a:pt x="1262" y="2050"/>
                </a:lnTo>
                <a:lnTo>
                  <a:pt x="1322" y="2046"/>
                </a:lnTo>
                <a:lnTo>
                  <a:pt x="1432" y="2040"/>
                </a:lnTo>
                <a:lnTo>
                  <a:pt x="1732" y="2040"/>
                </a:lnTo>
                <a:lnTo>
                  <a:pt x="1732" y="2040"/>
                </a:lnTo>
                <a:lnTo>
                  <a:pt x="1736" y="1994"/>
                </a:lnTo>
                <a:lnTo>
                  <a:pt x="1738" y="1946"/>
                </a:lnTo>
                <a:lnTo>
                  <a:pt x="1740" y="1890"/>
                </a:lnTo>
                <a:lnTo>
                  <a:pt x="1740" y="1830"/>
                </a:lnTo>
                <a:lnTo>
                  <a:pt x="1738" y="1772"/>
                </a:lnTo>
                <a:lnTo>
                  <a:pt x="1734" y="1744"/>
                </a:lnTo>
                <a:lnTo>
                  <a:pt x="1732" y="1722"/>
                </a:lnTo>
                <a:lnTo>
                  <a:pt x="1726" y="1702"/>
                </a:lnTo>
                <a:lnTo>
                  <a:pt x="1722" y="1686"/>
                </a:lnTo>
                <a:lnTo>
                  <a:pt x="1722" y="1686"/>
                </a:lnTo>
                <a:lnTo>
                  <a:pt x="1714" y="1674"/>
                </a:lnTo>
                <a:lnTo>
                  <a:pt x="1704" y="1666"/>
                </a:lnTo>
                <a:lnTo>
                  <a:pt x="1692" y="1660"/>
                </a:lnTo>
                <a:lnTo>
                  <a:pt x="1678" y="1656"/>
                </a:lnTo>
                <a:lnTo>
                  <a:pt x="1662" y="1654"/>
                </a:lnTo>
                <a:lnTo>
                  <a:pt x="1646" y="1654"/>
                </a:lnTo>
                <a:lnTo>
                  <a:pt x="1610" y="1656"/>
                </a:lnTo>
                <a:lnTo>
                  <a:pt x="1572" y="1658"/>
                </a:lnTo>
                <a:lnTo>
                  <a:pt x="1552" y="1658"/>
                </a:lnTo>
                <a:lnTo>
                  <a:pt x="1534" y="1658"/>
                </a:lnTo>
                <a:lnTo>
                  <a:pt x="1516" y="1654"/>
                </a:lnTo>
                <a:lnTo>
                  <a:pt x="1500" y="1650"/>
                </a:lnTo>
                <a:lnTo>
                  <a:pt x="1484" y="1642"/>
                </a:lnTo>
                <a:lnTo>
                  <a:pt x="1470" y="1632"/>
                </a:lnTo>
                <a:lnTo>
                  <a:pt x="1470" y="1632"/>
                </a:lnTo>
                <a:lnTo>
                  <a:pt x="1454" y="1618"/>
                </a:lnTo>
                <a:lnTo>
                  <a:pt x="1438" y="1596"/>
                </a:lnTo>
                <a:lnTo>
                  <a:pt x="1430" y="1584"/>
                </a:lnTo>
                <a:lnTo>
                  <a:pt x="1422" y="1570"/>
                </a:lnTo>
                <a:lnTo>
                  <a:pt x="1416" y="1554"/>
                </a:lnTo>
                <a:lnTo>
                  <a:pt x="1410" y="1534"/>
                </a:lnTo>
                <a:lnTo>
                  <a:pt x="1406" y="1514"/>
                </a:lnTo>
                <a:lnTo>
                  <a:pt x="1402" y="1490"/>
                </a:lnTo>
                <a:lnTo>
                  <a:pt x="1400" y="1464"/>
                </a:lnTo>
                <a:lnTo>
                  <a:pt x="1402" y="1434"/>
                </a:lnTo>
                <a:lnTo>
                  <a:pt x="1404" y="1400"/>
                </a:lnTo>
                <a:lnTo>
                  <a:pt x="1408" y="1364"/>
                </a:lnTo>
                <a:lnTo>
                  <a:pt x="1416" y="1324"/>
                </a:lnTo>
                <a:lnTo>
                  <a:pt x="1426" y="1278"/>
                </a:lnTo>
                <a:lnTo>
                  <a:pt x="1426" y="1278"/>
                </a:lnTo>
                <a:lnTo>
                  <a:pt x="1438" y="1238"/>
                </a:lnTo>
                <a:lnTo>
                  <a:pt x="1444" y="1220"/>
                </a:lnTo>
                <a:lnTo>
                  <a:pt x="1452" y="1206"/>
                </a:lnTo>
                <a:lnTo>
                  <a:pt x="1460" y="1192"/>
                </a:lnTo>
                <a:lnTo>
                  <a:pt x="1468" y="1182"/>
                </a:lnTo>
                <a:lnTo>
                  <a:pt x="1476" y="1174"/>
                </a:lnTo>
                <a:lnTo>
                  <a:pt x="1484" y="1166"/>
                </a:lnTo>
                <a:lnTo>
                  <a:pt x="1492" y="1160"/>
                </a:lnTo>
                <a:lnTo>
                  <a:pt x="1502" y="1158"/>
                </a:lnTo>
                <a:lnTo>
                  <a:pt x="1512" y="1156"/>
                </a:lnTo>
                <a:lnTo>
                  <a:pt x="1520" y="1154"/>
                </a:lnTo>
                <a:lnTo>
                  <a:pt x="1540" y="1156"/>
                </a:lnTo>
                <a:lnTo>
                  <a:pt x="1562" y="1162"/>
                </a:lnTo>
                <a:lnTo>
                  <a:pt x="1584" y="1172"/>
                </a:lnTo>
                <a:lnTo>
                  <a:pt x="1606" y="1184"/>
                </a:lnTo>
                <a:lnTo>
                  <a:pt x="1650" y="1210"/>
                </a:lnTo>
                <a:lnTo>
                  <a:pt x="1674" y="1224"/>
                </a:lnTo>
                <a:lnTo>
                  <a:pt x="1698" y="1236"/>
                </a:lnTo>
                <a:lnTo>
                  <a:pt x="1720" y="1246"/>
                </a:lnTo>
                <a:lnTo>
                  <a:pt x="1744" y="1252"/>
                </a:lnTo>
                <a:lnTo>
                  <a:pt x="1744" y="1252"/>
                </a:lnTo>
                <a:lnTo>
                  <a:pt x="1756" y="1254"/>
                </a:lnTo>
                <a:lnTo>
                  <a:pt x="1766" y="1254"/>
                </a:lnTo>
                <a:lnTo>
                  <a:pt x="1776" y="1252"/>
                </a:lnTo>
                <a:lnTo>
                  <a:pt x="1786" y="1248"/>
                </a:lnTo>
                <a:lnTo>
                  <a:pt x="1796" y="1244"/>
                </a:lnTo>
                <a:lnTo>
                  <a:pt x="1806" y="1238"/>
                </a:lnTo>
                <a:lnTo>
                  <a:pt x="1824" y="1222"/>
                </a:lnTo>
                <a:lnTo>
                  <a:pt x="1840" y="1200"/>
                </a:lnTo>
                <a:lnTo>
                  <a:pt x="1854" y="1176"/>
                </a:lnTo>
                <a:lnTo>
                  <a:pt x="1866" y="1148"/>
                </a:lnTo>
                <a:lnTo>
                  <a:pt x="1878" y="1120"/>
                </a:lnTo>
                <a:lnTo>
                  <a:pt x="1888" y="1088"/>
                </a:lnTo>
                <a:lnTo>
                  <a:pt x="1896" y="1056"/>
                </a:lnTo>
                <a:lnTo>
                  <a:pt x="1902" y="1022"/>
                </a:lnTo>
                <a:lnTo>
                  <a:pt x="1906" y="990"/>
                </a:lnTo>
                <a:lnTo>
                  <a:pt x="1910" y="960"/>
                </a:lnTo>
                <a:lnTo>
                  <a:pt x="1912" y="930"/>
                </a:lnTo>
                <a:lnTo>
                  <a:pt x="1912" y="904"/>
                </a:lnTo>
                <a:lnTo>
                  <a:pt x="1912" y="880"/>
                </a:lnTo>
                <a:lnTo>
                  <a:pt x="1912" y="880"/>
                </a:lnTo>
                <a:close/>
              </a:path>
            </a:pathLst>
          </a:custGeom>
          <a:solidFill>
            <a:schemeClr val="accent5">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100" b="1"/>
          </a:p>
        </p:txBody>
      </p:sp>
      <p:sp>
        <p:nvSpPr>
          <p:cNvPr id="5" name="Marcador de número de diapositiva 3">
            <a:extLst>
              <a:ext uri="{FF2B5EF4-FFF2-40B4-BE49-F238E27FC236}">
                <a16:creationId xmlns:a16="http://schemas.microsoft.com/office/drawing/2014/main" xmlns="" id="{CD976851-FE21-4646-98F0-F5FC65E04F9E}"/>
              </a:ext>
            </a:extLst>
          </p:cNvPr>
          <p:cNvSpPr txBox="1">
            <a:spLocks/>
          </p:cNvSpPr>
          <p:nvPr/>
        </p:nvSpPr>
        <p:spPr>
          <a:xfrm>
            <a:off x="9121120" y="6267873"/>
            <a:ext cx="2743200" cy="365125"/>
          </a:xfrm>
          <a:prstGeom prst="rect">
            <a:avLst/>
          </a:prstGeom>
        </p:spPr>
        <p:txBody>
          <a:bodyPr spcFirstLastPara="1" vert="horz" lIns="91440" tIns="45720" rIns="91440" bIns="45720" numCol="1" rtlCol="0">
            <a:prstTxWarp prst="textArchDown">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0FD50806-BABF-4915-9689-3B9956D1C75C}" type="slidenum">
              <a:rPr lang="es-ES" smtClean="0"/>
              <a:pPr/>
              <a:t>49</a:t>
            </a:fld>
            <a:endParaRPr lang="es-ES" dirty="0"/>
          </a:p>
        </p:txBody>
      </p:sp>
      <p:sp>
        <p:nvSpPr>
          <p:cNvPr id="6" name="Rectángulo 5"/>
          <p:cNvSpPr/>
          <p:nvPr/>
        </p:nvSpPr>
        <p:spPr>
          <a:xfrm>
            <a:off x="0" y="5856675"/>
            <a:ext cx="12192000" cy="1020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9670" y="6063699"/>
            <a:ext cx="2346633" cy="606060"/>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sp>
        <p:nvSpPr>
          <p:cNvPr id="10" name="Rectángulo 9"/>
          <p:cNvSpPr/>
          <p:nvPr/>
        </p:nvSpPr>
        <p:spPr>
          <a:xfrm>
            <a:off x="562266" y="1781824"/>
            <a:ext cx="11521440" cy="2031325"/>
          </a:xfrm>
          <a:prstGeom prst="rect">
            <a:avLst/>
          </a:prstGeom>
        </p:spPr>
        <p:txBody>
          <a:bodyPr wrap="square">
            <a:spAutoFit/>
          </a:bodyPr>
          <a:lstStyle/>
          <a:p>
            <a:pPr marL="285750" indent="-285750">
              <a:buFont typeface="Arial" panose="020B0604020202020204" pitchFamily="34" charset="0"/>
              <a:buChar char="•"/>
            </a:pPr>
            <a:r>
              <a:rPr lang="es-EC" dirty="0" smtClean="0">
                <a:effectLst/>
                <a:latin typeface="Arial" panose="020B0604020202020204" pitchFamily="34" charset="0"/>
                <a:ea typeface="Times New Roman" panose="02020603050405020304" pitchFamily="18" charset="0"/>
              </a:rPr>
              <a:t>Se recomienda que los recursos deben tener una actualización de la disponibilidad en tiempo real para una mayor administración del mismo por parte de todas las instituciones articuladas al Servicio Integrado de Seguridad ECU 911</a:t>
            </a:r>
          </a:p>
          <a:p>
            <a:pPr marL="285750" indent="-285750">
              <a:buFont typeface="Arial" panose="020B0604020202020204" pitchFamily="34" charset="0"/>
              <a:buChar char="•"/>
            </a:pPr>
            <a:endParaRPr lang="es-EC" dirty="0" smtClean="0">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s-EC" dirty="0"/>
              <a:t>Un sustento matemático permite tener una validación de la información, es por ello que se recomienda implementar la matriz de priorización de los incidentes para el Sistema Integrado de Seguridad ECU 911 para evitar la susceptibilidad en la asignación de la institución</a:t>
            </a:r>
          </a:p>
        </p:txBody>
      </p:sp>
    </p:spTree>
    <p:extLst>
      <p:ext uri="{BB962C8B-B14F-4D97-AF65-F5344CB8AC3E}">
        <p14:creationId xmlns:p14="http://schemas.microsoft.com/office/powerpoint/2010/main" val="2722604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xmlns="" id="{9291974D-94F5-468A-87AC-B7EFF95696CC}"/>
              </a:ext>
            </a:extLst>
          </p:cNvPr>
          <p:cNvSpPr/>
          <p:nvPr/>
        </p:nvSpPr>
        <p:spPr>
          <a:xfrm>
            <a:off x="0" y="1116246"/>
            <a:ext cx="12192000" cy="5295901"/>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600"/>
              </a:spcBef>
            </a:pPr>
            <a:r>
              <a:rPr lang="es-ES" dirty="0"/>
              <a:t>Próximas entradas de ingresos</a:t>
            </a:r>
          </a:p>
        </p:txBody>
      </p:sp>
      <p:sp>
        <p:nvSpPr>
          <p:cNvPr id="4" name="Marcador de número de diapositiva 3">
            <a:extLst>
              <a:ext uri="{FF2B5EF4-FFF2-40B4-BE49-F238E27FC236}">
                <a16:creationId xmlns:a16="http://schemas.microsoft.com/office/drawing/2014/main" xmlns="" id="{FF6CA378-A42F-4D9C-A19A-0115D50F38CC}"/>
              </a:ext>
            </a:extLst>
          </p:cNvPr>
          <p:cNvSpPr>
            <a:spLocks noGrp="1"/>
          </p:cNvSpPr>
          <p:nvPr>
            <p:ph type="sldNum" sz="quarter" idx="12"/>
          </p:nvPr>
        </p:nvSpPr>
        <p:spPr/>
        <p:txBody>
          <a:bodyPr rtlCol="0"/>
          <a:lstStyle/>
          <a:p>
            <a:pPr rtl="0"/>
            <a:fld id="{0FD50806-BABF-4915-9689-3B9956D1C75C}" type="slidenum">
              <a:rPr lang="es-ES" smtClean="0"/>
              <a:pPr rtl="0"/>
              <a:t>5</a:t>
            </a:fld>
            <a:endParaRPr lang="es-ES" dirty="0"/>
          </a:p>
        </p:txBody>
      </p:sp>
      <p:sp>
        <p:nvSpPr>
          <p:cNvPr id="180" name="Rectángulo 179"/>
          <p:cNvSpPr/>
          <p:nvPr/>
        </p:nvSpPr>
        <p:spPr>
          <a:xfrm>
            <a:off x="5346165" y="0"/>
            <a:ext cx="6845835" cy="584200"/>
          </a:xfrm>
          <a:prstGeom prst="rect">
            <a:avLst/>
          </a:prstGeom>
          <a:solidFill>
            <a:srgbClr val="44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smtClean="0">
                <a:solidFill>
                  <a:schemeClr val="bg1"/>
                </a:solidFill>
              </a:rPr>
              <a:t>	Objetivos</a:t>
            </a:r>
            <a:endParaRPr lang="es-ES" sz="2800" b="1" dirty="0">
              <a:solidFill>
                <a:schemeClr val="bg1"/>
              </a:solidFill>
            </a:endParaRPr>
          </a:p>
        </p:txBody>
      </p:sp>
      <p:grpSp>
        <p:nvGrpSpPr>
          <p:cNvPr id="181" name="Grupo 365" descr="Icono de bombilla"/>
          <p:cNvGrpSpPr>
            <a:grpSpLocks noChangeAspect="1"/>
          </p:cNvGrpSpPr>
          <p:nvPr/>
        </p:nvGrpSpPr>
        <p:grpSpPr>
          <a:xfrm>
            <a:off x="10846839" y="48605"/>
            <a:ext cx="274400" cy="483714"/>
            <a:chOff x="5102225" y="1727200"/>
            <a:chExt cx="2289175" cy="4035425"/>
          </a:xfrm>
          <a:solidFill>
            <a:schemeClr val="accent6">
              <a:lumMod val="50000"/>
            </a:schemeClr>
          </a:solidFill>
        </p:grpSpPr>
        <p:sp>
          <p:nvSpPr>
            <p:cNvPr id="182" name="Forma libre 44"/>
            <p:cNvSpPr>
              <a:spLocks/>
            </p:cNvSpPr>
            <p:nvPr/>
          </p:nvSpPr>
          <p:spPr bwMode="auto">
            <a:xfrm>
              <a:off x="5689600" y="4699000"/>
              <a:ext cx="1101725" cy="1063625"/>
            </a:xfrm>
            <a:custGeom>
              <a:avLst/>
              <a:gdLst/>
              <a:ahLst/>
              <a:cxnLst>
                <a:cxn ang="0">
                  <a:pos x="676" y="298"/>
                </a:cxn>
                <a:cxn ang="0">
                  <a:pos x="688" y="276"/>
                </a:cxn>
                <a:cxn ang="0">
                  <a:pos x="694" y="246"/>
                </a:cxn>
                <a:cxn ang="0">
                  <a:pos x="688" y="216"/>
                </a:cxn>
                <a:cxn ang="0">
                  <a:pos x="676" y="192"/>
                </a:cxn>
                <a:cxn ang="0">
                  <a:pos x="684" y="180"/>
                </a:cxn>
                <a:cxn ang="0">
                  <a:pos x="692" y="152"/>
                </a:cxn>
                <a:cxn ang="0">
                  <a:pos x="692" y="122"/>
                </a:cxn>
                <a:cxn ang="0">
                  <a:pos x="684" y="94"/>
                </a:cxn>
                <a:cxn ang="0">
                  <a:pos x="676" y="84"/>
                </a:cxn>
                <a:cxn ang="0">
                  <a:pos x="688" y="64"/>
                </a:cxn>
                <a:cxn ang="0">
                  <a:pos x="692" y="42"/>
                </a:cxn>
                <a:cxn ang="0">
                  <a:pos x="688" y="18"/>
                </a:cxn>
                <a:cxn ang="0">
                  <a:pos x="676" y="0"/>
                </a:cxn>
                <a:cxn ang="0">
                  <a:pos x="16" y="0"/>
                </a:cxn>
                <a:cxn ang="0">
                  <a:pos x="6" y="16"/>
                </a:cxn>
                <a:cxn ang="0">
                  <a:pos x="4" y="34"/>
                </a:cxn>
                <a:cxn ang="0">
                  <a:pos x="6" y="50"/>
                </a:cxn>
                <a:cxn ang="0">
                  <a:pos x="16" y="66"/>
                </a:cxn>
                <a:cxn ang="0">
                  <a:pos x="10" y="78"/>
                </a:cxn>
                <a:cxn ang="0">
                  <a:pos x="2" y="102"/>
                </a:cxn>
                <a:cxn ang="0">
                  <a:pos x="2" y="128"/>
                </a:cxn>
                <a:cxn ang="0">
                  <a:pos x="10" y="150"/>
                </a:cxn>
                <a:cxn ang="0">
                  <a:pos x="16" y="160"/>
                </a:cxn>
                <a:cxn ang="0">
                  <a:pos x="6" y="186"/>
                </a:cxn>
                <a:cxn ang="0">
                  <a:pos x="2" y="216"/>
                </a:cxn>
                <a:cxn ang="0">
                  <a:pos x="6" y="244"/>
                </a:cxn>
                <a:cxn ang="0">
                  <a:pos x="16" y="268"/>
                </a:cxn>
                <a:cxn ang="0">
                  <a:pos x="8" y="278"/>
                </a:cxn>
                <a:cxn ang="0">
                  <a:pos x="0" y="304"/>
                </a:cxn>
                <a:cxn ang="0">
                  <a:pos x="2" y="332"/>
                </a:cxn>
                <a:cxn ang="0">
                  <a:pos x="8" y="356"/>
                </a:cxn>
                <a:cxn ang="0">
                  <a:pos x="16" y="368"/>
                </a:cxn>
                <a:cxn ang="0">
                  <a:pos x="4" y="390"/>
                </a:cxn>
                <a:cxn ang="0">
                  <a:pos x="2" y="414"/>
                </a:cxn>
                <a:cxn ang="0">
                  <a:pos x="4" y="436"/>
                </a:cxn>
                <a:cxn ang="0">
                  <a:pos x="16" y="454"/>
                </a:cxn>
                <a:cxn ang="0">
                  <a:pos x="134" y="620"/>
                </a:cxn>
                <a:cxn ang="0">
                  <a:pos x="184" y="628"/>
                </a:cxn>
                <a:cxn ang="0">
                  <a:pos x="198" y="638"/>
                </a:cxn>
                <a:cxn ang="0">
                  <a:pos x="234" y="654"/>
                </a:cxn>
                <a:cxn ang="0">
                  <a:pos x="274" y="664"/>
                </a:cxn>
                <a:cxn ang="0">
                  <a:pos x="318" y="670"/>
                </a:cxn>
                <a:cxn ang="0">
                  <a:pos x="362" y="670"/>
                </a:cxn>
                <a:cxn ang="0">
                  <a:pos x="406" y="664"/>
                </a:cxn>
                <a:cxn ang="0">
                  <a:pos x="444" y="654"/>
                </a:cxn>
                <a:cxn ang="0">
                  <a:pos x="478" y="638"/>
                </a:cxn>
                <a:cxn ang="0">
                  <a:pos x="492" y="620"/>
                </a:cxn>
                <a:cxn ang="0">
                  <a:pos x="650" y="454"/>
                </a:cxn>
                <a:cxn ang="0">
                  <a:pos x="676" y="454"/>
                </a:cxn>
                <a:cxn ang="0">
                  <a:pos x="686" y="444"/>
                </a:cxn>
                <a:cxn ang="0">
                  <a:pos x="690" y="428"/>
                </a:cxn>
                <a:cxn ang="0">
                  <a:pos x="686" y="412"/>
                </a:cxn>
                <a:cxn ang="0">
                  <a:pos x="676" y="398"/>
                </a:cxn>
                <a:cxn ang="0">
                  <a:pos x="684" y="386"/>
                </a:cxn>
                <a:cxn ang="0">
                  <a:pos x="694" y="360"/>
                </a:cxn>
                <a:cxn ang="0">
                  <a:pos x="694" y="332"/>
                </a:cxn>
                <a:cxn ang="0">
                  <a:pos x="684" y="308"/>
                </a:cxn>
                <a:cxn ang="0">
                  <a:pos x="676" y="298"/>
                </a:cxn>
              </a:cxnLst>
              <a:rect l="0" t="0" r="r" b="b"/>
              <a:pathLst>
                <a:path w="694" h="670">
                  <a:moveTo>
                    <a:pt x="676" y="298"/>
                  </a:moveTo>
                  <a:lnTo>
                    <a:pt x="676" y="298"/>
                  </a:lnTo>
                  <a:lnTo>
                    <a:pt x="684" y="288"/>
                  </a:lnTo>
                  <a:lnTo>
                    <a:pt x="688" y="276"/>
                  </a:lnTo>
                  <a:lnTo>
                    <a:pt x="692" y="262"/>
                  </a:lnTo>
                  <a:lnTo>
                    <a:pt x="694" y="246"/>
                  </a:lnTo>
                  <a:lnTo>
                    <a:pt x="692" y="232"/>
                  </a:lnTo>
                  <a:lnTo>
                    <a:pt x="688" y="216"/>
                  </a:lnTo>
                  <a:lnTo>
                    <a:pt x="684" y="202"/>
                  </a:lnTo>
                  <a:lnTo>
                    <a:pt x="676" y="192"/>
                  </a:lnTo>
                  <a:lnTo>
                    <a:pt x="676" y="192"/>
                  </a:lnTo>
                  <a:lnTo>
                    <a:pt x="684" y="180"/>
                  </a:lnTo>
                  <a:lnTo>
                    <a:pt x="688" y="166"/>
                  </a:lnTo>
                  <a:lnTo>
                    <a:pt x="692" y="152"/>
                  </a:lnTo>
                  <a:lnTo>
                    <a:pt x="694" y="136"/>
                  </a:lnTo>
                  <a:lnTo>
                    <a:pt x="692" y="122"/>
                  </a:lnTo>
                  <a:lnTo>
                    <a:pt x="688" y="108"/>
                  </a:lnTo>
                  <a:lnTo>
                    <a:pt x="684" y="94"/>
                  </a:lnTo>
                  <a:lnTo>
                    <a:pt x="676" y="84"/>
                  </a:lnTo>
                  <a:lnTo>
                    <a:pt x="676" y="84"/>
                  </a:lnTo>
                  <a:lnTo>
                    <a:pt x="682" y="76"/>
                  </a:lnTo>
                  <a:lnTo>
                    <a:pt x="688" y="64"/>
                  </a:lnTo>
                  <a:lnTo>
                    <a:pt x="690" y="54"/>
                  </a:lnTo>
                  <a:lnTo>
                    <a:pt x="692" y="42"/>
                  </a:lnTo>
                  <a:lnTo>
                    <a:pt x="692" y="30"/>
                  </a:lnTo>
                  <a:lnTo>
                    <a:pt x="688" y="18"/>
                  </a:lnTo>
                  <a:lnTo>
                    <a:pt x="684" y="8"/>
                  </a:lnTo>
                  <a:lnTo>
                    <a:pt x="676" y="0"/>
                  </a:lnTo>
                  <a:lnTo>
                    <a:pt x="16" y="0"/>
                  </a:lnTo>
                  <a:lnTo>
                    <a:pt x="16" y="0"/>
                  </a:lnTo>
                  <a:lnTo>
                    <a:pt x="10" y="8"/>
                  </a:lnTo>
                  <a:lnTo>
                    <a:pt x="6" y="16"/>
                  </a:lnTo>
                  <a:lnTo>
                    <a:pt x="4" y="24"/>
                  </a:lnTo>
                  <a:lnTo>
                    <a:pt x="4" y="34"/>
                  </a:lnTo>
                  <a:lnTo>
                    <a:pt x="4" y="42"/>
                  </a:lnTo>
                  <a:lnTo>
                    <a:pt x="6" y="50"/>
                  </a:lnTo>
                  <a:lnTo>
                    <a:pt x="10" y="58"/>
                  </a:lnTo>
                  <a:lnTo>
                    <a:pt x="16" y="66"/>
                  </a:lnTo>
                  <a:lnTo>
                    <a:pt x="16" y="66"/>
                  </a:lnTo>
                  <a:lnTo>
                    <a:pt x="10" y="78"/>
                  </a:lnTo>
                  <a:lnTo>
                    <a:pt x="4" y="90"/>
                  </a:lnTo>
                  <a:lnTo>
                    <a:pt x="2" y="102"/>
                  </a:lnTo>
                  <a:lnTo>
                    <a:pt x="2" y="114"/>
                  </a:lnTo>
                  <a:lnTo>
                    <a:pt x="2" y="128"/>
                  </a:lnTo>
                  <a:lnTo>
                    <a:pt x="4" y="140"/>
                  </a:lnTo>
                  <a:lnTo>
                    <a:pt x="10" y="150"/>
                  </a:lnTo>
                  <a:lnTo>
                    <a:pt x="16" y="160"/>
                  </a:lnTo>
                  <a:lnTo>
                    <a:pt x="16" y="160"/>
                  </a:lnTo>
                  <a:lnTo>
                    <a:pt x="10" y="174"/>
                  </a:lnTo>
                  <a:lnTo>
                    <a:pt x="6" y="186"/>
                  </a:lnTo>
                  <a:lnTo>
                    <a:pt x="2" y="202"/>
                  </a:lnTo>
                  <a:lnTo>
                    <a:pt x="2" y="216"/>
                  </a:lnTo>
                  <a:lnTo>
                    <a:pt x="4" y="230"/>
                  </a:lnTo>
                  <a:lnTo>
                    <a:pt x="6" y="244"/>
                  </a:lnTo>
                  <a:lnTo>
                    <a:pt x="10" y="258"/>
                  </a:lnTo>
                  <a:lnTo>
                    <a:pt x="16" y="268"/>
                  </a:lnTo>
                  <a:lnTo>
                    <a:pt x="16" y="268"/>
                  </a:lnTo>
                  <a:lnTo>
                    <a:pt x="8" y="278"/>
                  </a:lnTo>
                  <a:lnTo>
                    <a:pt x="4" y="290"/>
                  </a:lnTo>
                  <a:lnTo>
                    <a:pt x="0" y="304"/>
                  </a:lnTo>
                  <a:lnTo>
                    <a:pt x="0" y="318"/>
                  </a:lnTo>
                  <a:lnTo>
                    <a:pt x="2" y="332"/>
                  </a:lnTo>
                  <a:lnTo>
                    <a:pt x="4" y="344"/>
                  </a:lnTo>
                  <a:lnTo>
                    <a:pt x="8" y="356"/>
                  </a:lnTo>
                  <a:lnTo>
                    <a:pt x="16" y="368"/>
                  </a:lnTo>
                  <a:lnTo>
                    <a:pt x="16" y="368"/>
                  </a:lnTo>
                  <a:lnTo>
                    <a:pt x="10" y="378"/>
                  </a:lnTo>
                  <a:lnTo>
                    <a:pt x="4" y="390"/>
                  </a:lnTo>
                  <a:lnTo>
                    <a:pt x="2" y="402"/>
                  </a:lnTo>
                  <a:lnTo>
                    <a:pt x="2" y="414"/>
                  </a:lnTo>
                  <a:lnTo>
                    <a:pt x="2" y="426"/>
                  </a:lnTo>
                  <a:lnTo>
                    <a:pt x="4" y="436"/>
                  </a:lnTo>
                  <a:lnTo>
                    <a:pt x="10" y="446"/>
                  </a:lnTo>
                  <a:lnTo>
                    <a:pt x="16" y="454"/>
                  </a:lnTo>
                  <a:lnTo>
                    <a:pt x="50" y="454"/>
                  </a:lnTo>
                  <a:lnTo>
                    <a:pt x="134" y="620"/>
                  </a:lnTo>
                  <a:lnTo>
                    <a:pt x="184" y="620"/>
                  </a:lnTo>
                  <a:lnTo>
                    <a:pt x="184" y="628"/>
                  </a:lnTo>
                  <a:lnTo>
                    <a:pt x="184" y="628"/>
                  </a:lnTo>
                  <a:lnTo>
                    <a:pt x="198" y="638"/>
                  </a:lnTo>
                  <a:lnTo>
                    <a:pt x="214" y="646"/>
                  </a:lnTo>
                  <a:lnTo>
                    <a:pt x="234" y="654"/>
                  </a:lnTo>
                  <a:lnTo>
                    <a:pt x="252" y="660"/>
                  </a:lnTo>
                  <a:lnTo>
                    <a:pt x="274" y="664"/>
                  </a:lnTo>
                  <a:lnTo>
                    <a:pt x="296" y="668"/>
                  </a:lnTo>
                  <a:lnTo>
                    <a:pt x="318" y="670"/>
                  </a:lnTo>
                  <a:lnTo>
                    <a:pt x="340" y="670"/>
                  </a:lnTo>
                  <a:lnTo>
                    <a:pt x="362" y="670"/>
                  </a:lnTo>
                  <a:lnTo>
                    <a:pt x="384" y="668"/>
                  </a:lnTo>
                  <a:lnTo>
                    <a:pt x="406" y="664"/>
                  </a:lnTo>
                  <a:lnTo>
                    <a:pt x="426" y="660"/>
                  </a:lnTo>
                  <a:lnTo>
                    <a:pt x="444" y="654"/>
                  </a:lnTo>
                  <a:lnTo>
                    <a:pt x="462" y="646"/>
                  </a:lnTo>
                  <a:lnTo>
                    <a:pt x="478" y="638"/>
                  </a:lnTo>
                  <a:lnTo>
                    <a:pt x="492" y="628"/>
                  </a:lnTo>
                  <a:lnTo>
                    <a:pt x="492" y="620"/>
                  </a:lnTo>
                  <a:lnTo>
                    <a:pt x="546" y="620"/>
                  </a:lnTo>
                  <a:lnTo>
                    <a:pt x="650" y="454"/>
                  </a:lnTo>
                  <a:lnTo>
                    <a:pt x="676" y="454"/>
                  </a:lnTo>
                  <a:lnTo>
                    <a:pt x="676" y="454"/>
                  </a:lnTo>
                  <a:lnTo>
                    <a:pt x="682" y="450"/>
                  </a:lnTo>
                  <a:lnTo>
                    <a:pt x="686" y="444"/>
                  </a:lnTo>
                  <a:lnTo>
                    <a:pt x="690" y="436"/>
                  </a:lnTo>
                  <a:lnTo>
                    <a:pt x="690" y="428"/>
                  </a:lnTo>
                  <a:lnTo>
                    <a:pt x="690" y="420"/>
                  </a:lnTo>
                  <a:lnTo>
                    <a:pt x="686" y="412"/>
                  </a:lnTo>
                  <a:lnTo>
                    <a:pt x="682" y="404"/>
                  </a:lnTo>
                  <a:lnTo>
                    <a:pt x="676" y="398"/>
                  </a:lnTo>
                  <a:lnTo>
                    <a:pt x="676" y="398"/>
                  </a:lnTo>
                  <a:lnTo>
                    <a:pt x="684" y="386"/>
                  </a:lnTo>
                  <a:lnTo>
                    <a:pt x="690" y="374"/>
                  </a:lnTo>
                  <a:lnTo>
                    <a:pt x="694" y="360"/>
                  </a:lnTo>
                  <a:lnTo>
                    <a:pt x="694" y="346"/>
                  </a:lnTo>
                  <a:lnTo>
                    <a:pt x="694" y="332"/>
                  </a:lnTo>
                  <a:lnTo>
                    <a:pt x="690" y="318"/>
                  </a:lnTo>
                  <a:lnTo>
                    <a:pt x="684" y="308"/>
                  </a:lnTo>
                  <a:lnTo>
                    <a:pt x="676" y="298"/>
                  </a:lnTo>
                  <a:lnTo>
                    <a:pt x="676" y="298"/>
                  </a:lnTo>
                  <a:close/>
                </a:path>
              </a:pathLst>
            </a:custGeom>
            <a:grpFill/>
            <a:ln w="6350" cap="flat" cmpd="sng" algn="ctr">
              <a:noFill/>
              <a:prstDash val="solid"/>
              <a:miter lim="800000"/>
              <a:headEnd type="none" w="med" len="med"/>
              <a:tailEnd type="none" w="med" len="med"/>
            </a:ln>
          </p:spPr>
          <p:txBody>
            <a:bodyPr lIns="0" tIns="18288" rIns="0" bIns="18288" rtlCol="0" anchor="ctr" anchorCtr="1">
              <a:noAutofit/>
            </a:bodyPr>
            <a:lstStyle/>
            <a:p>
              <a:pPr algn="ctr" rtl="0">
                <a:lnSpc>
                  <a:spcPct val="85000"/>
                </a:lnSpc>
                <a:spcBef>
                  <a:spcPct val="20000"/>
                </a:spcBef>
              </a:pPr>
              <a:endParaRPr lang="es-ES" sz="800" b="1"/>
            </a:p>
          </p:txBody>
        </p:sp>
        <p:sp>
          <p:nvSpPr>
            <p:cNvPr id="183" name="Forma libre 45"/>
            <p:cNvSpPr>
              <a:spLocks noEditPoints="1"/>
            </p:cNvSpPr>
            <p:nvPr/>
          </p:nvSpPr>
          <p:spPr bwMode="auto">
            <a:xfrm>
              <a:off x="5102225" y="1727200"/>
              <a:ext cx="2289175" cy="2886075"/>
            </a:xfrm>
            <a:custGeom>
              <a:avLst/>
              <a:gdLst/>
              <a:ahLst/>
              <a:cxnLst>
                <a:cxn ang="0">
                  <a:pos x="354" y="1670"/>
                </a:cxn>
                <a:cxn ang="0">
                  <a:pos x="286" y="1428"/>
                </a:cxn>
                <a:cxn ang="0">
                  <a:pos x="180" y="1218"/>
                </a:cxn>
                <a:cxn ang="0">
                  <a:pos x="80" y="1062"/>
                </a:cxn>
                <a:cxn ang="0">
                  <a:pos x="22" y="904"/>
                </a:cxn>
                <a:cxn ang="0">
                  <a:pos x="0" y="732"/>
                </a:cxn>
                <a:cxn ang="0">
                  <a:pos x="0" y="710"/>
                </a:cxn>
                <a:cxn ang="0">
                  <a:pos x="26" y="546"/>
                </a:cxn>
                <a:cxn ang="0">
                  <a:pos x="94" y="370"/>
                </a:cxn>
                <a:cxn ang="0">
                  <a:pos x="194" y="226"/>
                </a:cxn>
                <a:cxn ang="0">
                  <a:pos x="320" y="118"/>
                </a:cxn>
                <a:cxn ang="0">
                  <a:pos x="466" y="44"/>
                </a:cxn>
                <a:cxn ang="0">
                  <a:pos x="622" y="6"/>
                </a:cxn>
                <a:cxn ang="0">
                  <a:pos x="718" y="0"/>
                </a:cxn>
                <a:cxn ang="0">
                  <a:pos x="876" y="16"/>
                </a:cxn>
                <a:cxn ang="0">
                  <a:pos x="1030" y="68"/>
                </a:cxn>
                <a:cxn ang="0">
                  <a:pos x="1168" y="156"/>
                </a:cxn>
                <a:cxn ang="0">
                  <a:pos x="1286" y="278"/>
                </a:cxn>
                <a:cxn ang="0">
                  <a:pos x="1376" y="434"/>
                </a:cxn>
                <a:cxn ang="0">
                  <a:pos x="1432" y="624"/>
                </a:cxn>
                <a:cxn ang="0">
                  <a:pos x="1442" y="714"/>
                </a:cxn>
                <a:cxn ang="0">
                  <a:pos x="1424" y="900"/>
                </a:cxn>
                <a:cxn ang="0">
                  <a:pos x="1354" y="1082"/>
                </a:cxn>
                <a:cxn ang="0">
                  <a:pos x="1298" y="1154"/>
                </a:cxn>
                <a:cxn ang="0">
                  <a:pos x="1174" y="1348"/>
                </a:cxn>
                <a:cxn ang="0">
                  <a:pos x="1090" y="1570"/>
                </a:cxn>
                <a:cxn ang="0">
                  <a:pos x="1066" y="1758"/>
                </a:cxn>
                <a:cxn ang="0">
                  <a:pos x="368" y="1818"/>
                </a:cxn>
                <a:cxn ang="0">
                  <a:pos x="994" y="1634"/>
                </a:cxn>
                <a:cxn ang="0">
                  <a:pos x="1064" y="1394"/>
                </a:cxn>
                <a:cxn ang="0">
                  <a:pos x="1180" y="1182"/>
                </a:cxn>
                <a:cxn ang="0">
                  <a:pos x="1286" y="1038"/>
                </a:cxn>
                <a:cxn ang="0">
                  <a:pos x="1346" y="882"/>
                </a:cxn>
                <a:cxn ang="0">
                  <a:pos x="1362" y="716"/>
                </a:cxn>
                <a:cxn ang="0">
                  <a:pos x="1336" y="564"/>
                </a:cxn>
                <a:cxn ang="0">
                  <a:pos x="1274" y="406"/>
                </a:cxn>
                <a:cxn ang="0">
                  <a:pos x="1182" y="280"/>
                </a:cxn>
                <a:cxn ang="0">
                  <a:pos x="1070" y="184"/>
                </a:cxn>
                <a:cxn ang="0">
                  <a:pos x="942" y="120"/>
                </a:cxn>
                <a:cxn ang="0">
                  <a:pos x="804" y="86"/>
                </a:cxn>
                <a:cxn ang="0">
                  <a:pos x="690" y="82"/>
                </a:cxn>
                <a:cxn ang="0">
                  <a:pos x="548" y="104"/>
                </a:cxn>
                <a:cxn ang="0">
                  <a:pos x="414" y="156"/>
                </a:cxn>
                <a:cxn ang="0">
                  <a:pos x="296" y="238"/>
                </a:cxn>
                <a:cxn ang="0">
                  <a:pos x="198" y="352"/>
                </a:cxn>
                <a:cxn ang="0">
                  <a:pos x="126" y="498"/>
                </a:cxn>
                <a:cxn ang="0">
                  <a:pos x="86" y="676"/>
                </a:cxn>
                <a:cxn ang="0">
                  <a:pos x="82" y="732"/>
                </a:cxn>
                <a:cxn ang="0">
                  <a:pos x="92" y="846"/>
                </a:cxn>
                <a:cxn ang="0">
                  <a:pos x="152" y="1026"/>
                </a:cxn>
                <a:cxn ang="0">
                  <a:pos x="292" y="1252"/>
                </a:cxn>
                <a:cxn ang="0">
                  <a:pos x="390" y="1474"/>
                </a:cxn>
                <a:cxn ang="0">
                  <a:pos x="444" y="1736"/>
                </a:cxn>
              </a:cxnLst>
              <a:rect l="0" t="0" r="r" b="b"/>
              <a:pathLst>
                <a:path w="1442" h="1818">
                  <a:moveTo>
                    <a:pt x="368" y="1818"/>
                  </a:moveTo>
                  <a:lnTo>
                    <a:pt x="366" y="1778"/>
                  </a:lnTo>
                  <a:lnTo>
                    <a:pt x="366" y="1778"/>
                  </a:lnTo>
                  <a:lnTo>
                    <a:pt x="362" y="1724"/>
                  </a:lnTo>
                  <a:lnTo>
                    <a:pt x="354" y="1670"/>
                  </a:lnTo>
                  <a:lnTo>
                    <a:pt x="346" y="1618"/>
                  </a:lnTo>
                  <a:lnTo>
                    <a:pt x="334" y="1568"/>
                  </a:lnTo>
                  <a:lnTo>
                    <a:pt x="320" y="1520"/>
                  </a:lnTo>
                  <a:lnTo>
                    <a:pt x="304" y="1474"/>
                  </a:lnTo>
                  <a:lnTo>
                    <a:pt x="286" y="1428"/>
                  </a:lnTo>
                  <a:lnTo>
                    <a:pt x="268" y="1384"/>
                  </a:lnTo>
                  <a:lnTo>
                    <a:pt x="246" y="1342"/>
                  </a:lnTo>
                  <a:lnTo>
                    <a:pt x="226" y="1300"/>
                  </a:lnTo>
                  <a:lnTo>
                    <a:pt x="202" y="1258"/>
                  </a:lnTo>
                  <a:lnTo>
                    <a:pt x="180" y="1218"/>
                  </a:lnTo>
                  <a:lnTo>
                    <a:pt x="132" y="1142"/>
                  </a:lnTo>
                  <a:lnTo>
                    <a:pt x="82" y="1068"/>
                  </a:lnTo>
                  <a:lnTo>
                    <a:pt x="82" y="1068"/>
                  </a:lnTo>
                  <a:lnTo>
                    <a:pt x="80" y="1066"/>
                  </a:lnTo>
                  <a:lnTo>
                    <a:pt x="80" y="1062"/>
                  </a:lnTo>
                  <a:lnTo>
                    <a:pt x="80" y="1062"/>
                  </a:lnTo>
                  <a:lnTo>
                    <a:pt x="62" y="1024"/>
                  </a:lnTo>
                  <a:lnTo>
                    <a:pt x="48" y="986"/>
                  </a:lnTo>
                  <a:lnTo>
                    <a:pt x="34" y="946"/>
                  </a:lnTo>
                  <a:lnTo>
                    <a:pt x="22" y="904"/>
                  </a:lnTo>
                  <a:lnTo>
                    <a:pt x="14" y="862"/>
                  </a:lnTo>
                  <a:lnTo>
                    <a:pt x="6" y="820"/>
                  </a:lnTo>
                  <a:lnTo>
                    <a:pt x="2" y="778"/>
                  </a:lnTo>
                  <a:lnTo>
                    <a:pt x="0" y="732"/>
                  </a:lnTo>
                  <a:lnTo>
                    <a:pt x="0" y="732"/>
                  </a:lnTo>
                  <a:lnTo>
                    <a:pt x="0" y="732"/>
                  </a:lnTo>
                  <a:lnTo>
                    <a:pt x="0" y="712"/>
                  </a:lnTo>
                  <a:lnTo>
                    <a:pt x="0" y="712"/>
                  </a:lnTo>
                  <a:lnTo>
                    <a:pt x="42" y="714"/>
                  </a:lnTo>
                  <a:lnTo>
                    <a:pt x="0" y="710"/>
                  </a:lnTo>
                  <a:lnTo>
                    <a:pt x="0" y="710"/>
                  </a:lnTo>
                  <a:lnTo>
                    <a:pt x="4" y="668"/>
                  </a:lnTo>
                  <a:lnTo>
                    <a:pt x="10" y="626"/>
                  </a:lnTo>
                  <a:lnTo>
                    <a:pt x="18" y="584"/>
                  </a:lnTo>
                  <a:lnTo>
                    <a:pt x="26" y="546"/>
                  </a:lnTo>
                  <a:lnTo>
                    <a:pt x="36" y="508"/>
                  </a:lnTo>
                  <a:lnTo>
                    <a:pt x="48" y="472"/>
                  </a:lnTo>
                  <a:lnTo>
                    <a:pt x="62" y="436"/>
                  </a:lnTo>
                  <a:lnTo>
                    <a:pt x="76" y="402"/>
                  </a:lnTo>
                  <a:lnTo>
                    <a:pt x="94" y="370"/>
                  </a:lnTo>
                  <a:lnTo>
                    <a:pt x="110" y="338"/>
                  </a:lnTo>
                  <a:lnTo>
                    <a:pt x="130" y="308"/>
                  </a:lnTo>
                  <a:lnTo>
                    <a:pt x="150" y="280"/>
                  </a:lnTo>
                  <a:lnTo>
                    <a:pt x="172" y="252"/>
                  </a:lnTo>
                  <a:lnTo>
                    <a:pt x="194" y="226"/>
                  </a:lnTo>
                  <a:lnTo>
                    <a:pt x="218" y="202"/>
                  </a:lnTo>
                  <a:lnTo>
                    <a:pt x="242" y="180"/>
                  </a:lnTo>
                  <a:lnTo>
                    <a:pt x="266" y="158"/>
                  </a:lnTo>
                  <a:lnTo>
                    <a:pt x="294" y="138"/>
                  </a:lnTo>
                  <a:lnTo>
                    <a:pt x="320" y="118"/>
                  </a:lnTo>
                  <a:lnTo>
                    <a:pt x="348" y="100"/>
                  </a:lnTo>
                  <a:lnTo>
                    <a:pt x="376" y="84"/>
                  </a:lnTo>
                  <a:lnTo>
                    <a:pt x="406" y="70"/>
                  </a:lnTo>
                  <a:lnTo>
                    <a:pt x="436" y="56"/>
                  </a:lnTo>
                  <a:lnTo>
                    <a:pt x="466" y="44"/>
                  </a:lnTo>
                  <a:lnTo>
                    <a:pt x="496" y="34"/>
                  </a:lnTo>
                  <a:lnTo>
                    <a:pt x="526" y="24"/>
                  </a:lnTo>
                  <a:lnTo>
                    <a:pt x="558" y="16"/>
                  </a:lnTo>
                  <a:lnTo>
                    <a:pt x="590" y="10"/>
                  </a:lnTo>
                  <a:lnTo>
                    <a:pt x="622" y="6"/>
                  </a:lnTo>
                  <a:lnTo>
                    <a:pt x="654" y="2"/>
                  </a:lnTo>
                  <a:lnTo>
                    <a:pt x="686" y="0"/>
                  </a:lnTo>
                  <a:lnTo>
                    <a:pt x="718" y="0"/>
                  </a:lnTo>
                  <a:lnTo>
                    <a:pt x="718" y="0"/>
                  </a:lnTo>
                  <a:lnTo>
                    <a:pt x="718" y="0"/>
                  </a:lnTo>
                  <a:lnTo>
                    <a:pt x="750" y="0"/>
                  </a:lnTo>
                  <a:lnTo>
                    <a:pt x="782" y="2"/>
                  </a:lnTo>
                  <a:lnTo>
                    <a:pt x="814" y="6"/>
                  </a:lnTo>
                  <a:lnTo>
                    <a:pt x="846" y="10"/>
                  </a:lnTo>
                  <a:lnTo>
                    <a:pt x="876" y="16"/>
                  </a:lnTo>
                  <a:lnTo>
                    <a:pt x="908" y="24"/>
                  </a:lnTo>
                  <a:lnTo>
                    <a:pt x="940" y="34"/>
                  </a:lnTo>
                  <a:lnTo>
                    <a:pt x="970" y="44"/>
                  </a:lnTo>
                  <a:lnTo>
                    <a:pt x="1000" y="56"/>
                  </a:lnTo>
                  <a:lnTo>
                    <a:pt x="1030" y="68"/>
                  </a:lnTo>
                  <a:lnTo>
                    <a:pt x="1058" y="84"/>
                  </a:lnTo>
                  <a:lnTo>
                    <a:pt x="1088" y="100"/>
                  </a:lnTo>
                  <a:lnTo>
                    <a:pt x="1114" y="118"/>
                  </a:lnTo>
                  <a:lnTo>
                    <a:pt x="1142" y="136"/>
                  </a:lnTo>
                  <a:lnTo>
                    <a:pt x="1168" y="156"/>
                  </a:lnTo>
                  <a:lnTo>
                    <a:pt x="1194" y="178"/>
                  </a:lnTo>
                  <a:lnTo>
                    <a:pt x="1218" y="200"/>
                  </a:lnTo>
                  <a:lnTo>
                    <a:pt x="1242" y="226"/>
                  </a:lnTo>
                  <a:lnTo>
                    <a:pt x="1264" y="250"/>
                  </a:lnTo>
                  <a:lnTo>
                    <a:pt x="1286" y="278"/>
                  </a:lnTo>
                  <a:lnTo>
                    <a:pt x="1306" y="306"/>
                  </a:lnTo>
                  <a:lnTo>
                    <a:pt x="1326" y="336"/>
                  </a:lnTo>
                  <a:lnTo>
                    <a:pt x="1344" y="368"/>
                  </a:lnTo>
                  <a:lnTo>
                    <a:pt x="1362" y="400"/>
                  </a:lnTo>
                  <a:lnTo>
                    <a:pt x="1376" y="434"/>
                  </a:lnTo>
                  <a:lnTo>
                    <a:pt x="1390" y="470"/>
                  </a:lnTo>
                  <a:lnTo>
                    <a:pt x="1404" y="506"/>
                  </a:lnTo>
                  <a:lnTo>
                    <a:pt x="1414" y="544"/>
                  </a:lnTo>
                  <a:lnTo>
                    <a:pt x="1424" y="584"/>
                  </a:lnTo>
                  <a:lnTo>
                    <a:pt x="1432" y="624"/>
                  </a:lnTo>
                  <a:lnTo>
                    <a:pt x="1438" y="666"/>
                  </a:lnTo>
                  <a:lnTo>
                    <a:pt x="1442" y="710"/>
                  </a:lnTo>
                  <a:lnTo>
                    <a:pt x="1442" y="710"/>
                  </a:lnTo>
                  <a:lnTo>
                    <a:pt x="1442" y="712"/>
                  </a:lnTo>
                  <a:lnTo>
                    <a:pt x="1442" y="714"/>
                  </a:lnTo>
                  <a:lnTo>
                    <a:pt x="1442" y="714"/>
                  </a:lnTo>
                  <a:lnTo>
                    <a:pt x="1442" y="760"/>
                  </a:lnTo>
                  <a:lnTo>
                    <a:pt x="1438" y="806"/>
                  </a:lnTo>
                  <a:lnTo>
                    <a:pt x="1434" y="854"/>
                  </a:lnTo>
                  <a:lnTo>
                    <a:pt x="1424" y="900"/>
                  </a:lnTo>
                  <a:lnTo>
                    <a:pt x="1412" y="946"/>
                  </a:lnTo>
                  <a:lnTo>
                    <a:pt x="1398" y="992"/>
                  </a:lnTo>
                  <a:lnTo>
                    <a:pt x="1378" y="1036"/>
                  </a:lnTo>
                  <a:lnTo>
                    <a:pt x="1354" y="1082"/>
                  </a:lnTo>
                  <a:lnTo>
                    <a:pt x="1354" y="1082"/>
                  </a:lnTo>
                  <a:lnTo>
                    <a:pt x="1352" y="1084"/>
                  </a:lnTo>
                  <a:lnTo>
                    <a:pt x="1350" y="1086"/>
                  </a:lnTo>
                  <a:lnTo>
                    <a:pt x="1350" y="1086"/>
                  </a:lnTo>
                  <a:lnTo>
                    <a:pt x="1324" y="1120"/>
                  </a:lnTo>
                  <a:lnTo>
                    <a:pt x="1298" y="1154"/>
                  </a:lnTo>
                  <a:lnTo>
                    <a:pt x="1270" y="1190"/>
                  </a:lnTo>
                  <a:lnTo>
                    <a:pt x="1246" y="1228"/>
                  </a:lnTo>
                  <a:lnTo>
                    <a:pt x="1220" y="1266"/>
                  </a:lnTo>
                  <a:lnTo>
                    <a:pt x="1198" y="1308"/>
                  </a:lnTo>
                  <a:lnTo>
                    <a:pt x="1174" y="1348"/>
                  </a:lnTo>
                  <a:lnTo>
                    <a:pt x="1154" y="1392"/>
                  </a:lnTo>
                  <a:lnTo>
                    <a:pt x="1134" y="1436"/>
                  </a:lnTo>
                  <a:lnTo>
                    <a:pt x="1118" y="1480"/>
                  </a:lnTo>
                  <a:lnTo>
                    <a:pt x="1102" y="1524"/>
                  </a:lnTo>
                  <a:lnTo>
                    <a:pt x="1090" y="1570"/>
                  </a:lnTo>
                  <a:lnTo>
                    <a:pt x="1080" y="1618"/>
                  </a:lnTo>
                  <a:lnTo>
                    <a:pt x="1072" y="1664"/>
                  </a:lnTo>
                  <a:lnTo>
                    <a:pt x="1068" y="1712"/>
                  </a:lnTo>
                  <a:lnTo>
                    <a:pt x="1066" y="1758"/>
                  </a:lnTo>
                  <a:lnTo>
                    <a:pt x="1066" y="1758"/>
                  </a:lnTo>
                  <a:lnTo>
                    <a:pt x="1066" y="1758"/>
                  </a:lnTo>
                  <a:lnTo>
                    <a:pt x="1066" y="1776"/>
                  </a:lnTo>
                  <a:lnTo>
                    <a:pt x="1066" y="1776"/>
                  </a:lnTo>
                  <a:lnTo>
                    <a:pt x="1068" y="1818"/>
                  </a:lnTo>
                  <a:lnTo>
                    <a:pt x="368" y="1818"/>
                  </a:lnTo>
                  <a:lnTo>
                    <a:pt x="368" y="1818"/>
                  </a:lnTo>
                  <a:close/>
                  <a:moveTo>
                    <a:pt x="986" y="1736"/>
                  </a:moveTo>
                  <a:lnTo>
                    <a:pt x="986" y="1736"/>
                  </a:lnTo>
                  <a:lnTo>
                    <a:pt x="988" y="1686"/>
                  </a:lnTo>
                  <a:lnTo>
                    <a:pt x="994" y="1634"/>
                  </a:lnTo>
                  <a:lnTo>
                    <a:pt x="1004" y="1584"/>
                  </a:lnTo>
                  <a:lnTo>
                    <a:pt x="1016" y="1536"/>
                  </a:lnTo>
                  <a:lnTo>
                    <a:pt x="1030" y="1488"/>
                  </a:lnTo>
                  <a:lnTo>
                    <a:pt x="1046" y="1440"/>
                  </a:lnTo>
                  <a:lnTo>
                    <a:pt x="1064" y="1394"/>
                  </a:lnTo>
                  <a:lnTo>
                    <a:pt x="1084" y="1350"/>
                  </a:lnTo>
                  <a:lnTo>
                    <a:pt x="1106" y="1306"/>
                  </a:lnTo>
                  <a:lnTo>
                    <a:pt x="1130" y="1262"/>
                  </a:lnTo>
                  <a:lnTo>
                    <a:pt x="1154" y="1222"/>
                  </a:lnTo>
                  <a:lnTo>
                    <a:pt x="1180" y="1182"/>
                  </a:lnTo>
                  <a:lnTo>
                    <a:pt x="1206" y="1144"/>
                  </a:lnTo>
                  <a:lnTo>
                    <a:pt x="1232" y="1106"/>
                  </a:lnTo>
                  <a:lnTo>
                    <a:pt x="1260" y="1070"/>
                  </a:lnTo>
                  <a:lnTo>
                    <a:pt x="1286" y="1038"/>
                  </a:lnTo>
                  <a:lnTo>
                    <a:pt x="1286" y="1038"/>
                  </a:lnTo>
                  <a:lnTo>
                    <a:pt x="1286" y="1038"/>
                  </a:lnTo>
                  <a:lnTo>
                    <a:pt x="1306" y="1000"/>
                  </a:lnTo>
                  <a:lnTo>
                    <a:pt x="1322" y="960"/>
                  </a:lnTo>
                  <a:lnTo>
                    <a:pt x="1336" y="922"/>
                  </a:lnTo>
                  <a:lnTo>
                    <a:pt x="1346" y="882"/>
                  </a:lnTo>
                  <a:lnTo>
                    <a:pt x="1352" y="842"/>
                  </a:lnTo>
                  <a:lnTo>
                    <a:pt x="1358" y="800"/>
                  </a:lnTo>
                  <a:lnTo>
                    <a:pt x="1360" y="758"/>
                  </a:lnTo>
                  <a:lnTo>
                    <a:pt x="1362" y="716"/>
                  </a:lnTo>
                  <a:lnTo>
                    <a:pt x="1362" y="716"/>
                  </a:lnTo>
                  <a:lnTo>
                    <a:pt x="1362" y="716"/>
                  </a:lnTo>
                  <a:lnTo>
                    <a:pt x="1358" y="676"/>
                  </a:lnTo>
                  <a:lnTo>
                    <a:pt x="1352" y="638"/>
                  </a:lnTo>
                  <a:lnTo>
                    <a:pt x="1344" y="600"/>
                  </a:lnTo>
                  <a:lnTo>
                    <a:pt x="1336" y="564"/>
                  </a:lnTo>
                  <a:lnTo>
                    <a:pt x="1326" y="530"/>
                  </a:lnTo>
                  <a:lnTo>
                    <a:pt x="1314" y="498"/>
                  </a:lnTo>
                  <a:lnTo>
                    <a:pt x="1302" y="466"/>
                  </a:lnTo>
                  <a:lnTo>
                    <a:pt x="1288" y="436"/>
                  </a:lnTo>
                  <a:lnTo>
                    <a:pt x="1274" y="406"/>
                  </a:lnTo>
                  <a:lnTo>
                    <a:pt x="1256" y="378"/>
                  </a:lnTo>
                  <a:lnTo>
                    <a:pt x="1240" y="352"/>
                  </a:lnTo>
                  <a:lnTo>
                    <a:pt x="1222" y="326"/>
                  </a:lnTo>
                  <a:lnTo>
                    <a:pt x="1202" y="302"/>
                  </a:lnTo>
                  <a:lnTo>
                    <a:pt x="1182" y="280"/>
                  </a:lnTo>
                  <a:lnTo>
                    <a:pt x="1162" y="258"/>
                  </a:lnTo>
                  <a:lnTo>
                    <a:pt x="1140" y="238"/>
                  </a:lnTo>
                  <a:lnTo>
                    <a:pt x="1118" y="218"/>
                  </a:lnTo>
                  <a:lnTo>
                    <a:pt x="1094" y="200"/>
                  </a:lnTo>
                  <a:lnTo>
                    <a:pt x="1070" y="184"/>
                  </a:lnTo>
                  <a:lnTo>
                    <a:pt x="1046" y="170"/>
                  </a:lnTo>
                  <a:lnTo>
                    <a:pt x="1020" y="154"/>
                  </a:lnTo>
                  <a:lnTo>
                    <a:pt x="994" y="142"/>
                  </a:lnTo>
                  <a:lnTo>
                    <a:pt x="968" y="130"/>
                  </a:lnTo>
                  <a:lnTo>
                    <a:pt x="942" y="120"/>
                  </a:lnTo>
                  <a:lnTo>
                    <a:pt x="914" y="112"/>
                  </a:lnTo>
                  <a:lnTo>
                    <a:pt x="888" y="104"/>
                  </a:lnTo>
                  <a:lnTo>
                    <a:pt x="860" y="96"/>
                  </a:lnTo>
                  <a:lnTo>
                    <a:pt x="832" y="90"/>
                  </a:lnTo>
                  <a:lnTo>
                    <a:pt x="804" y="86"/>
                  </a:lnTo>
                  <a:lnTo>
                    <a:pt x="774" y="84"/>
                  </a:lnTo>
                  <a:lnTo>
                    <a:pt x="718" y="80"/>
                  </a:lnTo>
                  <a:lnTo>
                    <a:pt x="718" y="80"/>
                  </a:lnTo>
                  <a:lnTo>
                    <a:pt x="718" y="80"/>
                  </a:lnTo>
                  <a:lnTo>
                    <a:pt x="690" y="82"/>
                  </a:lnTo>
                  <a:lnTo>
                    <a:pt x="660" y="84"/>
                  </a:lnTo>
                  <a:lnTo>
                    <a:pt x="632" y="86"/>
                  </a:lnTo>
                  <a:lnTo>
                    <a:pt x="604" y="90"/>
                  </a:lnTo>
                  <a:lnTo>
                    <a:pt x="576" y="96"/>
                  </a:lnTo>
                  <a:lnTo>
                    <a:pt x="548" y="104"/>
                  </a:lnTo>
                  <a:lnTo>
                    <a:pt x="520" y="112"/>
                  </a:lnTo>
                  <a:lnTo>
                    <a:pt x="494" y="120"/>
                  </a:lnTo>
                  <a:lnTo>
                    <a:pt x="466" y="130"/>
                  </a:lnTo>
                  <a:lnTo>
                    <a:pt x="440" y="142"/>
                  </a:lnTo>
                  <a:lnTo>
                    <a:pt x="414" y="156"/>
                  </a:lnTo>
                  <a:lnTo>
                    <a:pt x="390" y="170"/>
                  </a:lnTo>
                  <a:lnTo>
                    <a:pt x="366" y="184"/>
                  </a:lnTo>
                  <a:lnTo>
                    <a:pt x="342" y="202"/>
                  </a:lnTo>
                  <a:lnTo>
                    <a:pt x="318" y="220"/>
                  </a:lnTo>
                  <a:lnTo>
                    <a:pt x="296" y="238"/>
                  </a:lnTo>
                  <a:lnTo>
                    <a:pt x="274" y="258"/>
                  </a:lnTo>
                  <a:lnTo>
                    <a:pt x="254" y="280"/>
                  </a:lnTo>
                  <a:lnTo>
                    <a:pt x="234" y="304"/>
                  </a:lnTo>
                  <a:lnTo>
                    <a:pt x="216" y="328"/>
                  </a:lnTo>
                  <a:lnTo>
                    <a:pt x="198" y="352"/>
                  </a:lnTo>
                  <a:lnTo>
                    <a:pt x="180" y="380"/>
                  </a:lnTo>
                  <a:lnTo>
                    <a:pt x="164" y="406"/>
                  </a:lnTo>
                  <a:lnTo>
                    <a:pt x="150" y="436"/>
                  </a:lnTo>
                  <a:lnTo>
                    <a:pt x="138" y="466"/>
                  </a:lnTo>
                  <a:lnTo>
                    <a:pt x="126" y="498"/>
                  </a:lnTo>
                  <a:lnTo>
                    <a:pt x="114" y="530"/>
                  </a:lnTo>
                  <a:lnTo>
                    <a:pt x="104" y="566"/>
                  </a:lnTo>
                  <a:lnTo>
                    <a:pt x="96" y="600"/>
                  </a:lnTo>
                  <a:lnTo>
                    <a:pt x="90" y="638"/>
                  </a:lnTo>
                  <a:lnTo>
                    <a:pt x="86" y="676"/>
                  </a:lnTo>
                  <a:lnTo>
                    <a:pt x="82" y="714"/>
                  </a:lnTo>
                  <a:lnTo>
                    <a:pt x="82" y="714"/>
                  </a:lnTo>
                  <a:lnTo>
                    <a:pt x="82" y="714"/>
                  </a:lnTo>
                  <a:lnTo>
                    <a:pt x="82" y="714"/>
                  </a:lnTo>
                  <a:lnTo>
                    <a:pt x="82" y="732"/>
                  </a:lnTo>
                  <a:lnTo>
                    <a:pt x="82" y="732"/>
                  </a:lnTo>
                  <a:lnTo>
                    <a:pt x="82" y="732"/>
                  </a:lnTo>
                  <a:lnTo>
                    <a:pt x="82" y="772"/>
                  </a:lnTo>
                  <a:lnTo>
                    <a:pt x="86" y="808"/>
                  </a:lnTo>
                  <a:lnTo>
                    <a:pt x="92" y="846"/>
                  </a:lnTo>
                  <a:lnTo>
                    <a:pt x="100" y="882"/>
                  </a:lnTo>
                  <a:lnTo>
                    <a:pt x="112" y="920"/>
                  </a:lnTo>
                  <a:lnTo>
                    <a:pt x="124" y="956"/>
                  </a:lnTo>
                  <a:lnTo>
                    <a:pt x="136" y="990"/>
                  </a:lnTo>
                  <a:lnTo>
                    <a:pt x="152" y="1026"/>
                  </a:lnTo>
                  <a:lnTo>
                    <a:pt x="152" y="1026"/>
                  </a:lnTo>
                  <a:lnTo>
                    <a:pt x="152" y="1026"/>
                  </a:lnTo>
                  <a:lnTo>
                    <a:pt x="198" y="1098"/>
                  </a:lnTo>
                  <a:lnTo>
                    <a:pt x="246" y="1172"/>
                  </a:lnTo>
                  <a:lnTo>
                    <a:pt x="292" y="1252"/>
                  </a:lnTo>
                  <a:lnTo>
                    <a:pt x="314" y="1294"/>
                  </a:lnTo>
                  <a:lnTo>
                    <a:pt x="334" y="1338"/>
                  </a:lnTo>
                  <a:lnTo>
                    <a:pt x="354" y="1382"/>
                  </a:lnTo>
                  <a:lnTo>
                    <a:pt x="374" y="1428"/>
                  </a:lnTo>
                  <a:lnTo>
                    <a:pt x="390" y="1474"/>
                  </a:lnTo>
                  <a:lnTo>
                    <a:pt x="406" y="1524"/>
                  </a:lnTo>
                  <a:lnTo>
                    <a:pt x="418" y="1574"/>
                  </a:lnTo>
                  <a:lnTo>
                    <a:pt x="430" y="1626"/>
                  </a:lnTo>
                  <a:lnTo>
                    <a:pt x="438" y="1680"/>
                  </a:lnTo>
                  <a:lnTo>
                    <a:pt x="444" y="1736"/>
                  </a:lnTo>
                  <a:lnTo>
                    <a:pt x="444" y="1736"/>
                  </a:lnTo>
                  <a:lnTo>
                    <a:pt x="986" y="1736"/>
                  </a:lnTo>
                  <a:lnTo>
                    <a:pt x="986" y="1736"/>
                  </a:lnTo>
                  <a:close/>
                </a:path>
              </a:pathLst>
            </a:cu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grpSp>
      <p:sp>
        <p:nvSpPr>
          <p:cNvPr id="191" name="Rectángulo 190"/>
          <p:cNvSpPr/>
          <p:nvPr/>
        </p:nvSpPr>
        <p:spPr>
          <a:xfrm>
            <a:off x="596661" y="1119133"/>
            <a:ext cx="3198962" cy="702967"/>
          </a:xfrm>
          <a:prstGeom prst="rect">
            <a:avLst/>
          </a:prstGeom>
          <a:gradFill flip="none" rotWithShape="1">
            <a:gsLst>
              <a:gs pos="100000">
                <a:schemeClr val="bg1"/>
              </a:gs>
              <a:gs pos="54000">
                <a:srgbClr val="85E0E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400" b="1" dirty="0" smtClean="0">
                <a:solidFill>
                  <a:schemeClr val="tx1">
                    <a:lumMod val="95000"/>
                    <a:lumOff val="5000"/>
                  </a:schemeClr>
                </a:solidFill>
              </a:rPr>
              <a:t>Objetivo General </a:t>
            </a:r>
            <a:endParaRPr lang="es-ES" sz="2400" b="1" dirty="0">
              <a:solidFill>
                <a:schemeClr val="tx1">
                  <a:lumMod val="95000"/>
                  <a:lumOff val="5000"/>
                </a:schemeClr>
              </a:solidFill>
            </a:endParaRPr>
          </a:p>
        </p:txBody>
      </p:sp>
      <p:sp>
        <p:nvSpPr>
          <p:cNvPr id="195" name="Elipse 194"/>
          <p:cNvSpPr/>
          <p:nvPr/>
        </p:nvSpPr>
        <p:spPr>
          <a:xfrm>
            <a:off x="245179" y="1119133"/>
            <a:ext cx="702967" cy="702967"/>
          </a:xfrm>
          <a:prstGeom prst="ellipse">
            <a:avLst/>
          </a:prstGeom>
          <a:solidFill>
            <a:srgbClr val="43CDD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07" name="Rectángulo 206">
            <a:extLst>
              <a:ext uri="{FF2B5EF4-FFF2-40B4-BE49-F238E27FC236}">
                <a16:creationId xmlns:a16="http://schemas.microsoft.com/office/drawing/2014/main" xmlns="" id="{CDADA208-E23E-4B7A-8B30-503644571020}"/>
              </a:ext>
            </a:extLst>
          </p:cNvPr>
          <p:cNvSpPr/>
          <p:nvPr/>
        </p:nvSpPr>
        <p:spPr>
          <a:xfrm>
            <a:off x="400454" y="2866452"/>
            <a:ext cx="11547894" cy="1795488"/>
          </a:xfrm>
          <a:prstGeom prst="rect">
            <a:avLst/>
          </a:prstGeom>
          <a:gradFill flip="none" rotWithShape="1">
            <a:gsLst>
              <a:gs pos="0">
                <a:srgbClr val="44B874">
                  <a:tint val="66000"/>
                  <a:satMod val="160000"/>
                </a:srgbClr>
              </a:gs>
              <a:gs pos="50000">
                <a:srgbClr val="44B874">
                  <a:tint val="44500"/>
                  <a:satMod val="160000"/>
                </a:srgbClr>
              </a:gs>
              <a:gs pos="100000">
                <a:srgbClr val="44B874">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s-EC" sz="2800" dirty="0">
                <a:solidFill>
                  <a:schemeClr val="bg1"/>
                </a:solidFill>
              </a:rPr>
              <a:t>Analizar el tiempo de asignación de los recursos para las instituciones articuladas del Sistema Integrado ECU-911 mediante una matriz de priorización en una zona piloto del Distrito Metropolitano De </a:t>
            </a:r>
            <a:r>
              <a:rPr lang="es-EC" sz="2800" dirty="0" smtClean="0">
                <a:solidFill>
                  <a:schemeClr val="bg1"/>
                </a:solidFill>
              </a:rPr>
              <a:t>Quito</a:t>
            </a:r>
          </a:p>
        </p:txBody>
      </p:sp>
      <p:sp>
        <p:nvSpPr>
          <p:cNvPr id="211" name="Marcador de número de diapositiva 3">
            <a:extLst>
              <a:ext uri="{FF2B5EF4-FFF2-40B4-BE49-F238E27FC236}">
                <a16:creationId xmlns:a16="http://schemas.microsoft.com/office/drawing/2014/main" xmlns="" id="{CD976851-FE21-4646-98F0-F5FC65E04F9E}"/>
              </a:ext>
            </a:extLst>
          </p:cNvPr>
          <p:cNvSpPr txBox="1">
            <a:spLocks/>
          </p:cNvSpPr>
          <p:nvPr/>
        </p:nvSpPr>
        <p:spPr>
          <a:xfrm>
            <a:off x="9121120" y="6267873"/>
            <a:ext cx="27432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D50806-BABF-4915-9689-3B9956D1C75C}" type="slidenum">
              <a:rPr lang="es-ES" smtClean="0"/>
              <a:pPr/>
              <a:t>5</a:t>
            </a:fld>
            <a:endParaRPr lang="es-ES" dirty="0"/>
          </a:p>
        </p:txBody>
      </p:sp>
      <p:sp>
        <p:nvSpPr>
          <p:cNvPr id="212" name="Rectángulo 211"/>
          <p:cNvSpPr/>
          <p:nvPr/>
        </p:nvSpPr>
        <p:spPr>
          <a:xfrm>
            <a:off x="0" y="5988111"/>
            <a:ext cx="12192000" cy="888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13" name="Imagen 2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1689" y="6141681"/>
            <a:ext cx="2346633" cy="606060"/>
          </a:xfrm>
          <a:prstGeom prst="rect">
            <a:avLst/>
          </a:prstGeom>
        </p:spPr>
      </p:pic>
      <p:pic>
        <p:nvPicPr>
          <p:cNvPr id="214" name="Imagen 2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215" name="Imagen 2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spTree>
    <p:extLst>
      <p:ext uri="{BB962C8B-B14F-4D97-AF65-F5344CB8AC3E}">
        <p14:creationId xmlns:p14="http://schemas.microsoft.com/office/powerpoint/2010/main" val="2425359171"/>
      </p:ext>
    </p:extLst>
  </p:cSld>
  <p:clrMapOvr>
    <a:masterClrMapping/>
  </p:clrMapOvr>
  <mc:AlternateContent xmlns:mc="http://schemas.openxmlformats.org/markup-compatibility/2006" xmlns:p14="http://schemas.microsoft.com/office/powerpoint/2010/main">
    <mc:Choice Requires="p14">
      <p:transition spd="slow" p14:dur="2000" advTm="14982"/>
    </mc:Choice>
    <mc:Fallback xmlns="">
      <p:transition spd="slow" advTm="14982"/>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946" y="914400"/>
            <a:ext cx="10991773" cy="4925097"/>
          </a:xfrm>
          <a:prstGeom prst="rect">
            <a:avLst/>
          </a:prstGeom>
        </p:spPr>
      </p:pic>
    </p:spTree>
    <p:extLst>
      <p:ext uri="{BB962C8B-B14F-4D97-AF65-F5344CB8AC3E}">
        <p14:creationId xmlns:p14="http://schemas.microsoft.com/office/powerpoint/2010/main" val="7531599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5477" y="227689"/>
            <a:ext cx="5151549" cy="1330479"/>
          </a:xfrm>
          <a:prstGeom prst="rect">
            <a:avLst/>
          </a:prstGeom>
          <a:solidFill>
            <a:schemeClr val="tx1"/>
          </a:solidFill>
        </p:spPr>
      </p:pic>
      <p:sp>
        <p:nvSpPr>
          <p:cNvPr id="5" name="Título 4"/>
          <p:cNvSpPr>
            <a:spLocks noGrp="1"/>
          </p:cNvSpPr>
          <p:nvPr>
            <p:ph type="ctrTitle"/>
          </p:nvPr>
        </p:nvSpPr>
        <p:spPr>
          <a:xfrm>
            <a:off x="1524000" y="1699987"/>
            <a:ext cx="9144000" cy="927278"/>
          </a:xfrm>
        </p:spPr>
        <p:txBody>
          <a:bodyPr>
            <a:normAutofit/>
          </a:bodyPr>
          <a:lstStyle/>
          <a:p>
            <a:r>
              <a:rPr lang="es-EC" sz="2400" i="1" dirty="0" smtClean="0"/>
              <a:t>DEPARTAMENTO DE CIENCIAS DE LA TIERRA Y </a:t>
            </a:r>
            <a:r>
              <a:rPr lang="es-EC" sz="2400" i="1" dirty="0" smtClean="0"/>
              <a:t>DE LA </a:t>
            </a:r>
            <a:r>
              <a:rPr lang="es-EC" sz="2400" i="1" dirty="0" smtClean="0"/>
              <a:t>CONSTRUCCIÓN</a:t>
            </a:r>
            <a:br>
              <a:rPr lang="es-EC" sz="2400" i="1" dirty="0" smtClean="0"/>
            </a:br>
            <a:r>
              <a:rPr lang="es-EC" sz="2400" i="1" dirty="0" smtClean="0"/>
              <a:t>CARRERA DE INGENIERÍA GEOGRÁFICA Y DEL MEDIO AMBIENTE  </a:t>
            </a:r>
            <a:endParaRPr lang="es-EC" sz="2400" i="1" dirty="0"/>
          </a:p>
        </p:txBody>
      </p:sp>
      <p:sp>
        <p:nvSpPr>
          <p:cNvPr id="6" name="Subtítulo 5"/>
          <p:cNvSpPr>
            <a:spLocks noGrp="1"/>
          </p:cNvSpPr>
          <p:nvPr>
            <p:ph type="subTitle" idx="1"/>
          </p:nvPr>
        </p:nvSpPr>
        <p:spPr>
          <a:xfrm>
            <a:off x="1524000" y="2752032"/>
            <a:ext cx="9144000" cy="1655762"/>
          </a:xfrm>
        </p:spPr>
        <p:txBody>
          <a:bodyPr/>
          <a:lstStyle/>
          <a:p>
            <a:r>
              <a:rPr lang="es-EC" dirty="0"/>
              <a:t>“</a:t>
            </a:r>
            <a:r>
              <a:rPr lang="es-EC" b="1" dirty="0"/>
              <a:t>OPTIMIZACIÓN DEL TIEMPO DE ASIGNACIÓN DE LOS RECURSOS DEL SISTEMA INTEGRADO ECU-911 MEDIANTE EL USO DE HERRAMIENTAS </a:t>
            </a:r>
            <a:r>
              <a:rPr lang="es-EC" b="1" dirty="0" smtClean="0"/>
              <a:t>GEOINFORMÁTICAS</a:t>
            </a:r>
            <a:r>
              <a:rPr lang="es-EC" b="1" dirty="0"/>
              <a:t>: ZONA PILOTO DEL DMQ”</a:t>
            </a:r>
            <a:endParaRPr lang="es-EC" dirty="0"/>
          </a:p>
        </p:txBody>
      </p:sp>
      <p:sp>
        <p:nvSpPr>
          <p:cNvPr id="8" name="Título 4"/>
          <p:cNvSpPr txBox="1">
            <a:spLocks/>
          </p:cNvSpPr>
          <p:nvPr/>
        </p:nvSpPr>
        <p:spPr>
          <a:xfrm>
            <a:off x="1524000" y="3803289"/>
            <a:ext cx="9144000" cy="6045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400" b="1" i="1" dirty="0" smtClean="0"/>
              <a:t>Autor: </a:t>
            </a:r>
            <a:r>
              <a:rPr lang="es-EC" sz="2400" i="1" dirty="0" smtClean="0"/>
              <a:t>Silvana Elizabeth Changoluisa </a:t>
            </a:r>
            <a:r>
              <a:rPr lang="es-EC" sz="2400" i="1" dirty="0" err="1" smtClean="0"/>
              <a:t>Cumbajín</a:t>
            </a:r>
            <a:endParaRPr lang="es-EC" sz="2400" i="1" dirty="0"/>
          </a:p>
        </p:txBody>
      </p:sp>
      <p:sp>
        <p:nvSpPr>
          <p:cNvPr id="10" name="Título 4"/>
          <p:cNvSpPr txBox="1">
            <a:spLocks/>
          </p:cNvSpPr>
          <p:nvPr/>
        </p:nvSpPr>
        <p:spPr>
          <a:xfrm>
            <a:off x="1524000" y="4532561"/>
            <a:ext cx="9144000" cy="15851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400" b="1" i="1" dirty="0"/>
              <a:t>Director del proyecto: </a:t>
            </a:r>
            <a:r>
              <a:rPr lang="es-EC" sz="2400" b="1" i="1" dirty="0" smtClean="0"/>
              <a:t> </a:t>
            </a:r>
            <a:r>
              <a:rPr lang="es-ES" sz="2400" i="1" dirty="0"/>
              <a:t>PhD. Oswaldo Padilla</a:t>
            </a:r>
            <a:endParaRPr lang="es-EC" sz="2400" b="1" i="1" dirty="0"/>
          </a:p>
          <a:p>
            <a:pPr algn="l"/>
            <a:r>
              <a:rPr lang="es-EC" sz="2400" b="1" i="1" dirty="0"/>
              <a:t>Docente evaluador</a:t>
            </a:r>
            <a:r>
              <a:rPr lang="es-EC" sz="2400" b="1" i="1" dirty="0" smtClean="0"/>
              <a:t>: </a:t>
            </a:r>
            <a:r>
              <a:rPr lang="es-EC" sz="2400" i="1" dirty="0"/>
              <a:t>Ing. Francisco León</a:t>
            </a:r>
            <a:endParaRPr lang="es-EC" sz="2400" b="1" i="1" dirty="0"/>
          </a:p>
          <a:p>
            <a:pPr algn="l"/>
            <a:r>
              <a:rPr lang="es-EC" sz="2400" b="1" i="1" dirty="0"/>
              <a:t>Director de carrera</a:t>
            </a:r>
            <a:r>
              <a:rPr lang="es-EC" sz="2400" b="1" i="1" dirty="0" smtClean="0"/>
              <a:t>: </a:t>
            </a:r>
            <a:r>
              <a:rPr lang="es-EC" sz="2400" i="1" dirty="0"/>
              <a:t>Ing. Alexander </a:t>
            </a:r>
            <a:r>
              <a:rPr lang="es-EC" sz="2400" i="1" dirty="0" err="1"/>
              <a:t>Robayo</a:t>
            </a:r>
            <a:r>
              <a:rPr lang="es-EC" sz="2400" i="1" dirty="0"/>
              <a:t> </a:t>
            </a:r>
            <a:r>
              <a:rPr lang="es-EC" sz="2400" i="1" dirty="0" err="1" smtClean="0"/>
              <a:t>MSc</a:t>
            </a:r>
            <a:endParaRPr lang="es-EC" sz="2400" i="1" dirty="0" smtClean="0"/>
          </a:p>
          <a:p>
            <a:pPr algn="l"/>
            <a:r>
              <a:rPr lang="es-EC" sz="2400" b="1" i="1" dirty="0" smtClean="0"/>
              <a:t>Secretaria académica:  Abg. </a:t>
            </a:r>
            <a:r>
              <a:rPr lang="es-EC" sz="2400" i="1" dirty="0" smtClean="0"/>
              <a:t>Michelle Katherine Benavides </a:t>
            </a:r>
            <a:r>
              <a:rPr lang="es-EC" sz="2400" i="1" dirty="0" err="1" smtClean="0"/>
              <a:t>Guzman</a:t>
            </a:r>
            <a:endParaRPr lang="es-EC" sz="2400" i="1" dirty="0" smtClean="0"/>
          </a:p>
        </p:txBody>
      </p:sp>
      <p:sp>
        <p:nvSpPr>
          <p:cNvPr id="11" name="Título 4"/>
          <p:cNvSpPr txBox="1">
            <a:spLocks/>
          </p:cNvSpPr>
          <p:nvPr/>
        </p:nvSpPr>
        <p:spPr>
          <a:xfrm>
            <a:off x="10043160" y="6117736"/>
            <a:ext cx="2407920" cy="6045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400" b="1" i="1" dirty="0" smtClean="0"/>
              <a:t>Marzo, 2021</a:t>
            </a:r>
            <a:endParaRPr lang="es-EC" sz="2400" i="1" dirty="0"/>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60"/>
            <a:ext cx="1158240" cy="1160507"/>
          </a:xfrm>
          <a:prstGeom prst="rect">
            <a:avLst/>
          </a:prstGeom>
        </p:spPr>
      </p:pic>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5932" y="1160"/>
            <a:ext cx="1186068" cy="1186068"/>
          </a:xfrm>
          <a:prstGeom prst="rect">
            <a:avLst/>
          </a:prstGeom>
        </p:spPr>
      </p:pic>
    </p:spTree>
    <p:extLst>
      <p:ext uri="{BB962C8B-B14F-4D97-AF65-F5344CB8AC3E}">
        <p14:creationId xmlns:p14="http://schemas.microsoft.com/office/powerpoint/2010/main" val="1767848460"/>
      </p:ext>
    </p:extLst>
  </p:cSld>
  <p:clrMapOvr>
    <a:masterClrMapping/>
  </p:clrMapOvr>
  <mc:AlternateContent xmlns:mc="http://schemas.openxmlformats.org/markup-compatibility/2006" xmlns:p14="http://schemas.microsoft.com/office/powerpoint/2010/main">
    <mc:Choice Requires="p14">
      <p:transition spd="slow" p14:dur="2000" advTm="19509"/>
    </mc:Choice>
    <mc:Fallback xmlns="">
      <p:transition spd="slow" advTm="1950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346165" y="0"/>
            <a:ext cx="6845835" cy="584200"/>
          </a:xfrm>
          <a:prstGeom prst="rect">
            <a:avLst/>
          </a:prstGeom>
          <a:solidFill>
            <a:srgbClr val="44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smtClean="0">
                <a:solidFill>
                  <a:schemeClr val="bg1"/>
                </a:solidFill>
              </a:rPr>
              <a:t>	Objetivos</a:t>
            </a:r>
            <a:endParaRPr lang="es-ES" sz="2800" b="1" dirty="0">
              <a:solidFill>
                <a:schemeClr val="bg1"/>
              </a:solidFill>
            </a:endParaRPr>
          </a:p>
        </p:txBody>
      </p:sp>
      <p:grpSp>
        <p:nvGrpSpPr>
          <p:cNvPr id="6" name="Grupo 365" descr="Icono de bombilla"/>
          <p:cNvGrpSpPr>
            <a:grpSpLocks noChangeAspect="1"/>
          </p:cNvGrpSpPr>
          <p:nvPr/>
        </p:nvGrpSpPr>
        <p:grpSpPr>
          <a:xfrm>
            <a:off x="10846839" y="48605"/>
            <a:ext cx="274400" cy="483714"/>
            <a:chOff x="5102225" y="1727200"/>
            <a:chExt cx="2289175" cy="4035425"/>
          </a:xfrm>
          <a:solidFill>
            <a:schemeClr val="accent6">
              <a:lumMod val="50000"/>
            </a:schemeClr>
          </a:solidFill>
        </p:grpSpPr>
        <p:sp>
          <p:nvSpPr>
            <p:cNvPr id="7" name="Forma libre 44"/>
            <p:cNvSpPr>
              <a:spLocks/>
            </p:cNvSpPr>
            <p:nvPr/>
          </p:nvSpPr>
          <p:spPr bwMode="auto">
            <a:xfrm>
              <a:off x="5689600" y="4699000"/>
              <a:ext cx="1101725" cy="1063625"/>
            </a:xfrm>
            <a:custGeom>
              <a:avLst/>
              <a:gdLst/>
              <a:ahLst/>
              <a:cxnLst>
                <a:cxn ang="0">
                  <a:pos x="676" y="298"/>
                </a:cxn>
                <a:cxn ang="0">
                  <a:pos x="688" y="276"/>
                </a:cxn>
                <a:cxn ang="0">
                  <a:pos x="694" y="246"/>
                </a:cxn>
                <a:cxn ang="0">
                  <a:pos x="688" y="216"/>
                </a:cxn>
                <a:cxn ang="0">
                  <a:pos x="676" y="192"/>
                </a:cxn>
                <a:cxn ang="0">
                  <a:pos x="684" y="180"/>
                </a:cxn>
                <a:cxn ang="0">
                  <a:pos x="692" y="152"/>
                </a:cxn>
                <a:cxn ang="0">
                  <a:pos x="692" y="122"/>
                </a:cxn>
                <a:cxn ang="0">
                  <a:pos x="684" y="94"/>
                </a:cxn>
                <a:cxn ang="0">
                  <a:pos x="676" y="84"/>
                </a:cxn>
                <a:cxn ang="0">
                  <a:pos x="688" y="64"/>
                </a:cxn>
                <a:cxn ang="0">
                  <a:pos x="692" y="42"/>
                </a:cxn>
                <a:cxn ang="0">
                  <a:pos x="688" y="18"/>
                </a:cxn>
                <a:cxn ang="0">
                  <a:pos x="676" y="0"/>
                </a:cxn>
                <a:cxn ang="0">
                  <a:pos x="16" y="0"/>
                </a:cxn>
                <a:cxn ang="0">
                  <a:pos x="6" y="16"/>
                </a:cxn>
                <a:cxn ang="0">
                  <a:pos x="4" y="34"/>
                </a:cxn>
                <a:cxn ang="0">
                  <a:pos x="6" y="50"/>
                </a:cxn>
                <a:cxn ang="0">
                  <a:pos x="16" y="66"/>
                </a:cxn>
                <a:cxn ang="0">
                  <a:pos x="10" y="78"/>
                </a:cxn>
                <a:cxn ang="0">
                  <a:pos x="2" y="102"/>
                </a:cxn>
                <a:cxn ang="0">
                  <a:pos x="2" y="128"/>
                </a:cxn>
                <a:cxn ang="0">
                  <a:pos x="10" y="150"/>
                </a:cxn>
                <a:cxn ang="0">
                  <a:pos x="16" y="160"/>
                </a:cxn>
                <a:cxn ang="0">
                  <a:pos x="6" y="186"/>
                </a:cxn>
                <a:cxn ang="0">
                  <a:pos x="2" y="216"/>
                </a:cxn>
                <a:cxn ang="0">
                  <a:pos x="6" y="244"/>
                </a:cxn>
                <a:cxn ang="0">
                  <a:pos x="16" y="268"/>
                </a:cxn>
                <a:cxn ang="0">
                  <a:pos x="8" y="278"/>
                </a:cxn>
                <a:cxn ang="0">
                  <a:pos x="0" y="304"/>
                </a:cxn>
                <a:cxn ang="0">
                  <a:pos x="2" y="332"/>
                </a:cxn>
                <a:cxn ang="0">
                  <a:pos x="8" y="356"/>
                </a:cxn>
                <a:cxn ang="0">
                  <a:pos x="16" y="368"/>
                </a:cxn>
                <a:cxn ang="0">
                  <a:pos x="4" y="390"/>
                </a:cxn>
                <a:cxn ang="0">
                  <a:pos x="2" y="414"/>
                </a:cxn>
                <a:cxn ang="0">
                  <a:pos x="4" y="436"/>
                </a:cxn>
                <a:cxn ang="0">
                  <a:pos x="16" y="454"/>
                </a:cxn>
                <a:cxn ang="0">
                  <a:pos x="134" y="620"/>
                </a:cxn>
                <a:cxn ang="0">
                  <a:pos x="184" y="628"/>
                </a:cxn>
                <a:cxn ang="0">
                  <a:pos x="198" y="638"/>
                </a:cxn>
                <a:cxn ang="0">
                  <a:pos x="234" y="654"/>
                </a:cxn>
                <a:cxn ang="0">
                  <a:pos x="274" y="664"/>
                </a:cxn>
                <a:cxn ang="0">
                  <a:pos x="318" y="670"/>
                </a:cxn>
                <a:cxn ang="0">
                  <a:pos x="362" y="670"/>
                </a:cxn>
                <a:cxn ang="0">
                  <a:pos x="406" y="664"/>
                </a:cxn>
                <a:cxn ang="0">
                  <a:pos x="444" y="654"/>
                </a:cxn>
                <a:cxn ang="0">
                  <a:pos x="478" y="638"/>
                </a:cxn>
                <a:cxn ang="0">
                  <a:pos x="492" y="620"/>
                </a:cxn>
                <a:cxn ang="0">
                  <a:pos x="650" y="454"/>
                </a:cxn>
                <a:cxn ang="0">
                  <a:pos x="676" y="454"/>
                </a:cxn>
                <a:cxn ang="0">
                  <a:pos x="686" y="444"/>
                </a:cxn>
                <a:cxn ang="0">
                  <a:pos x="690" y="428"/>
                </a:cxn>
                <a:cxn ang="0">
                  <a:pos x="686" y="412"/>
                </a:cxn>
                <a:cxn ang="0">
                  <a:pos x="676" y="398"/>
                </a:cxn>
                <a:cxn ang="0">
                  <a:pos x="684" y="386"/>
                </a:cxn>
                <a:cxn ang="0">
                  <a:pos x="694" y="360"/>
                </a:cxn>
                <a:cxn ang="0">
                  <a:pos x="694" y="332"/>
                </a:cxn>
                <a:cxn ang="0">
                  <a:pos x="684" y="308"/>
                </a:cxn>
                <a:cxn ang="0">
                  <a:pos x="676" y="298"/>
                </a:cxn>
              </a:cxnLst>
              <a:rect l="0" t="0" r="r" b="b"/>
              <a:pathLst>
                <a:path w="694" h="670">
                  <a:moveTo>
                    <a:pt x="676" y="298"/>
                  </a:moveTo>
                  <a:lnTo>
                    <a:pt x="676" y="298"/>
                  </a:lnTo>
                  <a:lnTo>
                    <a:pt x="684" y="288"/>
                  </a:lnTo>
                  <a:lnTo>
                    <a:pt x="688" y="276"/>
                  </a:lnTo>
                  <a:lnTo>
                    <a:pt x="692" y="262"/>
                  </a:lnTo>
                  <a:lnTo>
                    <a:pt x="694" y="246"/>
                  </a:lnTo>
                  <a:lnTo>
                    <a:pt x="692" y="232"/>
                  </a:lnTo>
                  <a:lnTo>
                    <a:pt x="688" y="216"/>
                  </a:lnTo>
                  <a:lnTo>
                    <a:pt x="684" y="202"/>
                  </a:lnTo>
                  <a:lnTo>
                    <a:pt x="676" y="192"/>
                  </a:lnTo>
                  <a:lnTo>
                    <a:pt x="676" y="192"/>
                  </a:lnTo>
                  <a:lnTo>
                    <a:pt x="684" y="180"/>
                  </a:lnTo>
                  <a:lnTo>
                    <a:pt x="688" y="166"/>
                  </a:lnTo>
                  <a:lnTo>
                    <a:pt x="692" y="152"/>
                  </a:lnTo>
                  <a:lnTo>
                    <a:pt x="694" y="136"/>
                  </a:lnTo>
                  <a:lnTo>
                    <a:pt x="692" y="122"/>
                  </a:lnTo>
                  <a:lnTo>
                    <a:pt x="688" y="108"/>
                  </a:lnTo>
                  <a:lnTo>
                    <a:pt x="684" y="94"/>
                  </a:lnTo>
                  <a:lnTo>
                    <a:pt x="676" y="84"/>
                  </a:lnTo>
                  <a:lnTo>
                    <a:pt x="676" y="84"/>
                  </a:lnTo>
                  <a:lnTo>
                    <a:pt x="682" y="76"/>
                  </a:lnTo>
                  <a:lnTo>
                    <a:pt x="688" y="64"/>
                  </a:lnTo>
                  <a:lnTo>
                    <a:pt x="690" y="54"/>
                  </a:lnTo>
                  <a:lnTo>
                    <a:pt x="692" y="42"/>
                  </a:lnTo>
                  <a:lnTo>
                    <a:pt x="692" y="30"/>
                  </a:lnTo>
                  <a:lnTo>
                    <a:pt x="688" y="18"/>
                  </a:lnTo>
                  <a:lnTo>
                    <a:pt x="684" y="8"/>
                  </a:lnTo>
                  <a:lnTo>
                    <a:pt x="676" y="0"/>
                  </a:lnTo>
                  <a:lnTo>
                    <a:pt x="16" y="0"/>
                  </a:lnTo>
                  <a:lnTo>
                    <a:pt x="16" y="0"/>
                  </a:lnTo>
                  <a:lnTo>
                    <a:pt x="10" y="8"/>
                  </a:lnTo>
                  <a:lnTo>
                    <a:pt x="6" y="16"/>
                  </a:lnTo>
                  <a:lnTo>
                    <a:pt x="4" y="24"/>
                  </a:lnTo>
                  <a:lnTo>
                    <a:pt x="4" y="34"/>
                  </a:lnTo>
                  <a:lnTo>
                    <a:pt x="4" y="42"/>
                  </a:lnTo>
                  <a:lnTo>
                    <a:pt x="6" y="50"/>
                  </a:lnTo>
                  <a:lnTo>
                    <a:pt x="10" y="58"/>
                  </a:lnTo>
                  <a:lnTo>
                    <a:pt x="16" y="66"/>
                  </a:lnTo>
                  <a:lnTo>
                    <a:pt x="16" y="66"/>
                  </a:lnTo>
                  <a:lnTo>
                    <a:pt x="10" y="78"/>
                  </a:lnTo>
                  <a:lnTo>
                    <a:pt x="4" y="90"/>
                  </a:lnTo>
                  <a:lnTo>
                    <a:pt x="2" y="102"/>
                  </a:lnTo>
                  <a:lnTo>
                    <a:pt x="2" y="114"/>
                  </a:lnTo>
                  <a:lnTo>
                    <a:pt x="2" y="128"/>
                  </a:lnTo>
                  <a:lnTo>
                    <a:pt x="4" y="140"/>
                  </a:lnTo>
                  <a:lnTo>
                    <a:pt x="10" y="150"/>
                  </a:lnTo>
                  <a:lnTo>
                    <a:pt x="16" y="160"/>
                  </a:lnTo>
                  <a:lnTo>
                    <a:pt x="16" y="160"/>
                  </a:lnTo>
                  <a:lnTo>
                    <a:pt x="10" y="174"/>
                  </a:lnTo>
                  <a:lnTo>
                    <a:pt x="6" y="186"/>
                  </a:lnTo>
                  <a:lnTo>
                    <a:pt x="2" y="202"/>
                  </a:lnTo>
                  <a:lnTo>
                    <a:pt x="2" y="216"/>
                  </a:lnTo>
                  <a:lnTo>
                    <a:pt x="4" y="230"/>
                  </a:lnTo>
                  <a:lnTo>
                    <a:pt x="6" y="244"/>
                  </a:lnTo>
                  <a:lnTo>
                    <a:pt x="10" y="258"/>
                  </a:lnTo>
                  <a:lnTo>
                    <a:pt x="16" y="268"/>
                  </a:lnTo>
                  <a:lnTo>
                    <a:pt x="16" y="268"/>
                  </a:lnTo>
                  <a:lnTo>
                    <a:pt x="8" y="278"/>
                  </a:lnTo>
                  <a:lnTo>
                    <a:pt x="4" y="290"/>
                  </a:lnTo>
                  <a:lnTo>
                    <a:pt x="0" y="304"/>
                  </a:lnTo>
                  <a:lnTo>
                    <a:pt x="0" y="318"/>
                  </a:lnTo>
                  <a:lnTo>
                    <a:pt x="2" y="332"/>
                  </a:lnTo>
                  <a:lnTo>
                    <a:pt x="4" y="344"/>
                  </a:lnTo>
                  <a:lnTo>
                    <a:pt x="8" y="356"/>
                  </a:lnTo>
                  <a:lnTo>
                    <a:pt x="16" y="368"/>
                  </a:lnTo>
                  <a:lnTo>
                    <a:pt x="16" y="368"/>
                  </a:lnTo>
                  <a:lnTo>
                    <a:pt x="10" y="378"/>
                  </a:lnTo>
                  <a:lnTo>
                    <a:pt x="4" y="390"/>
                  </a:lnTo>
                  <a:lnTo>
                    <a:pt x="2" y="402"/>
                  </a:lnTo>
                  <a:lnTo>
                    <a:pt x="2" y="414"/>
                  </a:lnTo>
                  <a:lnTo>
                    <a:pt x="2" y="426"/>
                  </a:lnTo>
                  <a:lnTo>
                    <a:pt x="4" y="436"/>
                  </a:lnTo>
                  <a:lnTo>
                    <a:pt x="10" y="446"/>
                  </a:lnTo>
                  <a:lnTo>
                    <a:pt x="16" y="454"/>
                  </a:lnTo>
                  <a:lnTo>
                    <a:pt x="50" y="454"/>
                  </a:lnTo>
                  <a:lnTo>
                    <a:pt x="134" y="620"/>
                  </a:lnTo>
                  <a:lnTo>
                    <a:pt x="184" y="620"/>
                  </a:lnTo>
                  <a:lnTo>
                    <a:pt x="184" y="628"/>
                  </a:lnTo>
                  <a:lnTo>
                    <a:pt x="184" y="628"/>
                  </a:lnTo>
                  <a:lnTo>
                    <a:pt x="198" y="638"/>
                  </a:lnTo>
                  <a:lnTo>
                    <a:pt x="214" y="646"/>
                  </a:lnTo>
                  <a:lnTo>
                    <a:pt x="234" y="654"/>
                  </a:lnTo>
                  <a:lnTo>
                    <a:pt x="252" y="660"/>
                  </a:lnTo>
                  <a:lnTo>
                    <a:pt x="274" y="664"/>
                  </a:lnTo>
                  <a:lnTo>
                    <a:pt x="296" y="668"/>
                  </a:lnTo>
                  <a:lnTo>
                    <a:pt x="318" y="670"/>
                  </a:lnTo>
                  <a:lnTo>
                    <a:pt x="340" y="670"/>
                  </a:lnTo>
                  <a:lnTo>
                    <a:pt x="362" y="670"/>
                  </a:lnTo>
                  <a:lnTo>
                    <a:pt x="384" y="668"/>
                  </a:lnTo>
                  <a:lnTo>
                    <a:pt x="406" y="664"/>
                  </a:lnTo>
                  <a:lnTo>
                    <a:pt x="426" y="660"/>
                  </a:lnTo>
                  <a:lnTo>
                    <a:pt x="444" y="654"/>
                  </a:lnTo>
                  <a:lnTo>
                    <a:pt x="462" y="646"/>
                  </a:lnTo>
                  <a:lnTo>
                    <a:pt x="478" y="638"/>
                  </a:lnTo>
                  <a:lnTo>
                    <a:pt x="492" y="628"/>
                  </a:lnTo>
                  <a:lnTo>
                    <a:pt x="492" y="620"/>
                  </a:lnTo>
                  <a:lnTo>
                    <a:pt x="546" y="620"/>
                  </a:lnTo>
                  <a:lnTo>
                    <a:pt x="650" y="454"/>
                  </a:lnTo>
                  <a:lnTo>
                    <a:pt x="676" y="454"/>
                  </a:lnTo>
                  <a:lnTo>
                    <a:pt x="676" y="454"/>
                  </a:lnTo>
                  <a:lnTo>
                    <a:pt x="682" y="450"/>
                  </a:lnTo>
                  <a:lnTo>
                    <a:pt x="686" y="444"/>
                  </a:lnTo>
                  <a:lnTo>
                    <a:pt x="690" y="436"/>
                  </a:lnTo>
                  <a:lnTo>
                    <a:pt x="690" y="428"/>
                  </a:lnTo>
                  <a:lnTo>
                    <a:pt x="690" y="420"/>
                  </a:lnTo>
                  <a:lnTo>
                    <a:pt x="686" y="412"/>
                  </a:lnTo>
                  <a:lnTo>
                    <a:pt x="682" y="404"/>
                  </a:lnTo>
                  <a:lnTo>
                    <a:pt x="676" y="398"/>
                  </a:lnTo>
                  <a:lnTo>
                    <a:pt x="676" y="398"/>
                  </a:lnTo>
                  <a:lnTo>
                    <a:pt x="684" y="386"/>
                  </a:lnTo>
                  <a:lnTo>
                    <a:pt x="690" y="374"/>
                  </a:lnTo>
                  <a:lnTo>
                    <a:pt x="694" y="360"/>
                  </a:lnTo>
                  <a:lnTo>
                    <a:pt x="694" y="346"/>
                  </a:lnTo>
                  <a:lnTo>
                    <a:pt x="694" y="332"/>
                  </a:lnTo>
                  <a:lnTo>
                    <a:pt x="690" y="318"/>
                  </a:lnTo>
                  <a:lnTo>
                    <a:pt x="684" y="308"/>
                  </a:lnTo>
                  <a:lnTo>
                    <a:pt x="676" y="298"/>
                  </a:lnTo>
                  <a:lnTo>
                    <a:pt x="676" y="298"/>
                  </a:lnTo>
                  <a:close/>
                </a:path>
              </a:pathLst>
            </a:custGeom>
            <a:grpFill/>
            <a:ln w="6350" cap="flat" cmpd="sng" algn="ctr">
              <a:noFill/>
              <a:prstDash val="solid"/>
              <a:miter lim="800000"/>
              <a:headEnd type="none" w="med" len="med"/>
              <a:tailEnd type="none" w="med" len="med"/>
            </a:ln>
          </p:spPr>
          <p:txBody>
            <a:bodyPr lIns="0" tIns="18288" rIns="0" bIns="18288" rtlCol="0" anchor="ctr" anchorCtr="1">
              <a:noAutofit/>
            </a:bodyPr>
            <a:lstStyle/>
            <a:p>
              <a:pPr algn="ctr" rtl="0">
                <a:lnSpc>
                  <a:spcPct val="85000"/>
                </a:lnSpc>
                <a:spcBef>
                  <a:spcPct val="20000"/>
                </a:spcBef>
              </a:pPr>
              <a:endParaRPr lang="es-ES" sz="800" b="1"/>
            </a:p>
          </p:txBody>
        </p:sp>
        <p:sp>
          <p:nvSpPr>
            <p:cNvPr id="8" name="Forma libre 45"/>
            <p:cNvSpPr>
              <a:spLocks noEditPoints="1"/>
            </p:cNvSpPr>
            <p:nvPr/>
          </p:nvSpPr>
          <p:spPr bwMode="auto">
            <a:xfrm>
              <a:off x="5102225" y="1727200"/>
              <a:ext cx="2289175" cy="2886075"/>
            </a:xfrm>
            <a:custGeom>
              <a:avLst/>
              <a:gdLst/>
              <a:ahLst/>
              <a:cxnLst>
                <a:cxn ang="0">
                  <a:pos x="354" y="1670"/>
                </a:cxn>
                <a:cxn ang="0">
                  <a:pos x="286" y="1428"/>
                </a:cxn>
                <a:cxn ang="0">
                  <a:pos x="180" y="1218"/>
                </a:cxn>
                <a:cxn ang="0">
                  <a:pos x="80" y="1062"/>
                </a:cxn>
                <a:cxn ang="0">
                  <a:pos x="22" y="904"/>
                </a:cxn>
                <a:cxn ang="0">
                  <a:pos x="0" y="732"/>
                </a:cxn>
                <a:cxn ang="0">
                  <a:pos x="0" y="710"/>
                </a:cxn>
                <a:cxn ang="0">
                  <a:pos x="26" y="546"/>
                </a:cxn>
                <a:cxn ang="0">
                  <a:pos x="94" y="370"/>
                </a:cxn>
                <a:cxn ang="0">
                  <a:pos x="194" y="226"/>
                </a:cxn>
                <a:cxn ang="0">
                  <a:pos x="320" y="118"/>
                </a:cxn>
                <a:cxn ang="0">
                  <a:pos x="466" y="44"/>
                </a:cxn>
                <a:cxn ang="0">
                  <a:pos x="622" y="6"/>
                </a:cxn>
                <a:cxn ang="0">
                  <a:pos x="718" y="0"/>
                </a:cxn>
                <a:cxn ang="0">
                  <a:pos x="876" y="16"/>
                </a:cxn>
                <a:cxn ang="0">
                  <a:pos x="1030" y="68"/>
                </a:cxn>
                <a:cxn ang="0">
                  <a:pos x="1168" y="156"/>
                </a:cxn>
                <a:cxn ang="0">
                  <a:pos x="1286" y="278"/>
                </a:cxn>
                <a:cxn ang="0">
                  <a:pos x="1376" y="434"/>
                </a:cxn>
                <a:cxn ang="0">
                  <a:pos x="1432" y="624"/>
                </a:cxn>
                <a:cxn ang="0">
                  <a:pos x="1442" y="714"/>
                </a:cxn>
                <a:cxn ang="0">
                  <a:pos x="1424" y="900"/>
                </a:cxn>
                <a:cxn ang="0">
                  <a:pos x="1354" y="1082"/>
                </a:cxn>
                <a:cxn ang="0">
                  <a:pos x="1298" y="1154"/>
                </a:cxn>
                <a:cxn ang="0">
                  <a:pos x="1174" y="1348"/>
                </a:cxn>
                <a:cxn ang="0">
                  <a:pos x="1090" y="1570"/>
                </a:cxn>
                <a:cxn ang="0">
                  <a:pos x="1066" y="1758"/>
                </a:cxn>
                <a:cxn ang="0">
                  <a:pos x="368" y="1818"/>
                </a:cxn>
                <a:cxn ang="0">
                  <a:pos x="994" y="1634"/>
                </a:cxn>
                <a:cxn ang="0">
                  <a:pos x="1064" y="1394"/>
                </a:cxn>
                <a:cxn ang="0">
                  <a:pos x="1180" y="1182"/>
                </a:cxn>
                <a:cxn ang="0">
                  <a:pos x="1286" y="1038"/>
                </a:cxn>
                <a:cxn ang="0">
                  <a:pos x="1346" y="882"/>
                </a:cxn>
                <a:cxn ang="0">
                  <a:pos x="1362" y="716"/>
                </a:cxn>
                <a:cxn ang="0">
                  <a:pos x="1336" y="564"/>
                </a:cxn>
                <a:cxn ang="0">
                  <a:pos x="1274" y="406"/>
                </a:cxn>
                <a:cxn ang="0">
                  <a:pos x="1182" y="280"/>
                </a:cxn>
                <a:cxn ang="0">
                  <a:pos x="1070" y="184"/>
                </a:cxn>
                <a:cxn ang="0">
                  <a:pos x="942" y="120"/>
                </a:cxn>
                <a:cxn ang="0">
                  <a:pos x="804" y="86"/>
                </a:cxn>
                <a:cxn ang="0">
                  <a:pos x="690" y="82"/>
                </a:cxn>
                <a:cxn ang="0">
                  <a:pos x="548" y="104"/>
                </a:cxn>
                <a:cxn ang="0">
                  <a:pos x="414" y="156"/>
                </a:cxn>
                <a:cxn ang="0">
                  <a:pos x="296" y="238"/>
                </a:cxn>
                <a:cxn ang="0">
                  <a:pos x="198" y="352"/>
                </a:cxn>
                <a:cxn ang="0">
                  <a:pos x="126" y="498"/>
                </a:cxn>
                <a:cxn ang="0">
                  <a:pos x="86" y="676"/>
                </a:cxn>
                <a:cxn ang="0">
                  <a:pos x="82" y="732"/>
                </a:cxn>
                <a:cxn ang="0">
                  <a:pos x="92" y="846"/>
                </a:cxn>
                <a:cxn ang="0">
                  <a:pos x="152" y="1026"/>
                </a:cxn>
                <a:cxn ang="0">
                  <a:pos x="292" y="1252"/>
                </a:cxn>
                <a:cxn ang="0">
                  <a:pos x="390" y="1474"/>
                </a:cxn>
                <a:cxn ang="0">
                  <a:pos x="444" y="1736"/>
                </a:cxn>
              </a:cxnLst>
              <a:rect l="0" t="0" r="r" b="b"/>
              <a:pathLst>
                <a:path w="1442" h="1818">
                  <a:moveTo>
                    <a:pt x="368" y="1818"/>
                  </a:moveTo>
                  <a:lnTo>
                    <a:pt x="366" y="1778"/>
                  </a:lnTo>
                  <a:lnTo>
                    <a:pt x="366" y="1778"/>
                  </a:lnTo>
                  <a:lnTo>
                    <a:pt x="362" y="1724"/>
                  </a:lnTo>
                  <a:lnTo>
                    <a:pt x="354" y="1670"/>
                  </a:lnTo>
                  <a:lnTo>
                    <a:pt x="346" y="1618"/>
                  </a:lnTo>
                  <a:lnTo>
                    <a:pt x="334" y="1568"/>
                  </a:lnTo>
                  <a:lnTo>
                    <a:pt x="320" y="1520"/>
                  </a:lnTo>
                  <a:lnTo>
                    <a:pt x="304" y="1474"/>
                  </a:lnTo>
                  <a:lnTo>
                    <a:pt x="286" y="1428"/>
                  </a:lnTo>
                  <a:lnTo>
                    <a:pt x="268" y="1384"/>
                  </a:lnTo>
                  <a:lnTo>
                    <a:pt x="246" y="1342"/>
                  </a:lnTo>
                  <a:lnTo>
                    <a:pt x="226" y="1300"/>
                  </a:lnTo>
                  <a:lnTo>
                    <a:pt x="202" y="1258"/>
                  </a:lnTo>
                  <a:lnTo>
                    <a:pt x="180" y="1218"/>
                  </a:lnTo>
                  <a:lnTo>
                    <a:pt x="132" y="1142"/>
                  </a:lnTo>
                  <a:lnTo>
                    <a:pt x="82" y="1068"/>
                  </a:lnTo>
                  <a:lnTo>
                    <a:pt x="82" y="1068"/>
                  </a:lnTo>
                  <a:lnTo>
                    <a:pt x="80" y="1066"/>
                  </a:lnTo>
                  <a:lnTo>
                    <a:pt x="80" y="1062"/>
                  </a:lnTo>
                  <a:lnTo>
                    <a:pt x="80" y="1062"/>
                  </a:lnTo>
                  <a:lnTo>
                    <a:pt x="62" y="1024"/>
                  </a:lnTo>
                  <a:lnTo>
                    <a:pt x="48" y="986"/>
                  </a:lnTo>
                  <a:lnTo>
                    <a:pt x="34" y="946"/>
                  </a:lnTo>
                  <a:lnTo>
                    <a:pt x="22" y="904"/>
                  </a:lnTo>
                  <a:lnTo>
                    <a:pt x="14" y="862"/>
                  </a:lnTo>
                  <a:lnTo>
                    <a:pt x="6" y="820"/>
                  </a:lnTo>
                  <a:lnTo>
                    <a:pt x="2" y="778"/>
                  </a:lnTo>
                  <a:lnTo>
                    <a:pt x="0" y="732"/>
                  </a:lnTo>
                  <a:lnTo>
                    <a:pt x="0" y="732"/>
                  </a:lnTo>
                  <a:lnTo>
                    <a:pt x="0" y="732"/>
                  </a:lnTo>
                  <a:lnTo>
                    <a:pt x="0" y="712"/>
                  </a:lnTo>
                  <a:lnTo>
                    <a:pt x="0" y="712"/>
                  </a:lnTo>
                  <a:lnTo>
                    <a:pt x="42" y="714"/>
                  </a:lnTo>
                  <a:lnTo>
                    <a:pt x="0" y="710"/>
                  </a:lnTo>
                  <a:lnTo>
                    <a:pt x="0" y="710"/>
                  </a:lnTo>
                  <a:lnTo>
                    <a:pt x="4" y="668"/>
                  </a:lnTo>
                  <a:lnTo>
                    <a:pt x="10" y="626"/>
                  </a:lnTo>
                  <a:lnTo>
                    <a:pt x="18" y="584"/>
                  </a:lnTo>
                  <a:lnTo>
                    <a:pt x="26" y="546"/>
                  </a:lnTo>
                  <a:lnTo>
                    <a:pt x="36" y="508"/>
                  </a:lnTo>
                  <a:lnTo>
                    <a:pt x="48" y="472"/>
                  </a:lnTo>
                  <a:lnTo>
                    <a:pt x="62" y="436"/>
                  </a:lnTo>
                  <a:lnTo>
                    <a:pt x="76" y="402"/>
                  </a:lnTo>
                  <a:lnTo>
                    <a:pt x="94" y="370"/>
                  </a:lnTo>
                  <a:lnTo>
                    <a:pt x="110" y="338"/>
                  </a:lnTo>
                  <a:lnTo>
                    <a:pt x="130" y="308"/>
                  </a:lnTo>
                  <a:lnTo>
                    <a:pt x="150" y="280"/>
                  </a:lnTo>
                  <a:lnTo>
                    <a:pt x="172" y="252"/>
                  </a:lnTo>
                  <a:lnTo>
                    <a:pt x="194" y="226"/>
                  </a:lnTo>
                  <a:lnTo>
                    <a:pt x="218" y="202"/>
                  </a:lnTo>
                  <a:lnTo>
                    <a:pt x="242" y="180"/>
                  </a:lnTo>
                  <a:lnTo>
                    <a:pt x="266" y="158"/>
                  </a:lnTo>
                  <a:lnTo>
                    <a:pt x="294" y="138"/>
                  </a:lnTo>
                  <a:lnTo>
                    <a:pt x="320" y="118"/>
                  </a:lnTo>
                  <a:lnTo>
                    <a:pt x="348" y="100"/>
                  </a:lnTo>
                  <a:lnTo>
                    <a:pt x="376" y="84"/>
                  </a:lnTo>
                  <a:lnTo>
                    <a:pt x="406" y="70"/>
                  </a:lnTo>
                  <a:lnTo>
                    <a:pt x="436" y="56"/>
                  </a:lnTo>
                  <a:lnTo>
                    <a:pt x="466" y="44"/>
                  </a:lnTo>
                  <a:lnTo>
                    <a:pt x="496" y="34"/>
                  </a:lnTo>
                  <a:lnTo>
                    <a:pt x="526" y="24"/>
                  </a:lnTo>
                  <a:lnTo>
                    <a:pt x="558" y="16"/>
                  </a:lnTo>
                  <a:lnTo>
                    <a:pt x="590" y="10"/>
                  </a:lnTo>
                  <a:lnTo>
                    <a:pt x="622" y="6"/>
                  </a:lnTo>
                  <a:lnTo>
                    <a:pt x="654" y="2"/>
                  </a:lnTo>
                  <a:lnTo>
                    <a:pt x="686" y="0"/>
                  </a:lnTo>
                  <a:lnTo>
                    <a:pt x="718" y="0"/>
                  </a:lnTo>
                  <a:lnTo>
                    <a:pt x="718" y="0"/>
                  </a:lnTo>
                  <a:lnTo>
                    <a:pt x="718" y="0"/>
                  </a:lnTo>
                  <a:lnTo>
                    <a:pt x="750" y="0"/>
                  </a:lnTo>
                  <a:lnTo>
                    <a:pt x="782" y="2"/>
                  </a:lnTo>
                  <a:lnTo>
                    <a:pt x="814" y="6"/>
                  </a:lnTo>
                  <a:lnTo>
                    <a:pt x="846" y="10"/>
                  </a:lnTo>
                  <a:lnTo>
                    <a:pt x="876" y="16"/>
                  </a:lnTo>
                  <a:lnTo>
                    <a:pt x="908" y="24"/>
                  </a:lnTo>
                  <a:lnTo>
                    <a:pt x="940" y="34"/>
                  </a:lnTo>
                  <a:lnTo>
                    <a:pt x="970" y="44"/>
                  </a:lnTo>
                  <a:lnTo>
                    <a:pt x="1000" y="56"/>
                  </a:lnTo>
                  <a:lnTo>
                    <a:pt x="1030" y="68"/>
                  </a:lnTo>
                  <a:lnTo>
                    <a:pt x="1058" y="84"/>
                  </a:lnTo>
                  <a:lnTo>
                    <a:pt x="1088" y="100"/>
                  </a:lnTo>
                  <a:lnTo>
                    <a:pt x="1114" y="118"/>
                  </a:lnTo>
                  <a:lnTo>
                    <a:pt x="1142" y="136"/>
                  </a:lnTo>
                  <a:lnTo>
                    <a:pt x="1168" y="156"/>
                  </a:lnTo>
                  <a:lnTo>
                    <a:pt x="1194" y="178"/>
                  </a:lnTo>
                  <a:lnTo>
                    <a:pt x="1218" y="200"/>
                  </a:lnTo>
                  <a:lnTo>
                    <a:pt x="1242" y="226"/>
                  </a:lnTo>
                  <a:lnTo>
                    <a:pt x="1264" y="250"/>
                  </a:lnTo>
                  <a:lnTo>
                    <a:pt x="1286" y="278"/>
                  </a:lnTo>
                  <a:lnTo>
                    <a:pt x="1306" y="306"/>
                  </a:lnTo>
                  <a:lnTo>
                    <a:pt x="1326" y="336"/>
                  </a:lnTo>
                  <a:lnTo>
                    <a:pt x="1344" y="368"/>
                  </a:lnTo>
                  <a:lnTo>
                    <a:pt x="1362" y="400"/>
                  </a:lnTo>
                  <a:lnTo>
                    <a:pt x="1376" y="434"/>
                  </a:lnTo>
                  <a:lnTo>
                    <a:pt x="1390" y="470"/>
                  </a:lnTo>
                  <a:lnTo>
                    <a:pt x="1404" y="506"/>
                  </a:lnTo>
                  <a:lnTo>
                    <a:pt x="1414" y="544"/>
                  </a:lnTo>
                  <a:lnTo>
                    <a:pt x="1424" y="584"/>
                  </a:lnTo>
                  <a:lnTo>
                    <a:pt x="1432" y="624"/>
                  </a:lnTo>
                  <a:lnTo>
                    <a:pt x="1438" y="666"/>
                  </a:lnTo>
                  <a:lnTo>
                    <a:pt x="1442" y="710"/>
                  </a:lnTo>
                  <a:lnTo>
                    <a:pt x="1442" y="710"/>
                  </a:lnTo>
                  <a:lnTo>
                    <a:pt x="1442" y="712"/>
                  </a:lnTo>
                  <a:lnTo>
                    <a:pt x="1442" y="714"/>
                  </a:lnTo>
                  <a:lnTo>
                    <a:pt x="1442" y="714"/>
                  </a:lnTo>
                  <a:lnTo>
                    <a:pt x="1442" y="760"/>
                  </a:lnTo>
                  <a:lnTo>
                    <a:pt x="1438" y="806"/>
                  </a:lnTo>
                  <a:lnTo>
                    <a:pt x="1434" y="854"/>
                  </a:lnTo>
                  <a:lnTo>
                    <a:pt x="1424" y="900"/>
                  </a:lnTo>
                  <a:lnTo>
                    <a:pt x="1412" y="946"/>
                  </a:lnTo>
                  <a:lnTo>
                    <a:pt x="1398" y="992"/>
                  </a:lnTo>
                  <a:lnTo>
                    <a:pt x="1378" y="1036"/>
                  </a:lnTo>
                  <a:lnTo>
                    <a:pt x="1354" y="1082"/>
                  </a:lnTo>
                  <a:lnTo>
                    <a:pt x="1354" y="1082"/>
                  </a:lnTo>
                  <a:lnTo>
                    <a:pt x="1352" y="1084"/>
                  </a:lnTo>
                  <a:lnTo>
                    <a:pt x="1350" y="1086"/>
                  </a:lnTo>
                  <a:lnTo>
                    <a:pt x="1350" y="1086"/>
                  </a:lnTo>
                  <a:lnTo>
                    <a:pt x="1324" y="1120"/>
                  </a:lnTo>
                  <a:lnTo>
                    <a:pt x="1298" y="1154"/>
                  </a:lnTo>
                  <a:lnTo>
                    <a:pt x="1270" y="1190"/>
                  </a:lnTo>
                  <a:lnTo>
                    <a:pt x="1246" y="1228"/>
                  </a:lnTo>
                  <a:lnTo>
                    <a:pt x="1220" y="1266"/>
                  </a:lnTo>
                  <a:lnTo>
                    <a:pt x="1198" y="1308"/>
                  </a:lnTo>
                  <a:lnTo>
                    <a:pt x="1174" y="1348"/>
                  </a:lnTo>
                  <a:lnTo>
                    <a:pt x="1154" y="1392"/>
                  </a:lnTo>
                  <a:lnTo>
                    <a:pt x="1134" y="1436"/>
                  </a:lnTo>
                  <a:lnTo>
                    <a:pt x="1118" y="1480"/>
                  </a:lnTo>
                  <a:lnTo>
                    <a:pt x="1102" y="1524"/>
                  </a:lnTo>
                  <a:lnTo>
                    <a:pt x="1090" y="1570"/>
                  </a:lnTo>
                  <a:lnTo>
                    <a:pt x="1080" y="1618"/>
                  </a:lnTo>
                  <a:lnTo>
                    <a:pt x="1072" y="1664"/>
                  </a:lnTo>
                  <a:lnTo>
                    <a:pt x="1068" y="1712"/>
                  </a:lnTo>
                  <a:lnTo>
                    <a:pt x="1066" y="1758"/>
                  </a:lnTo>
                  <a:lnTo>
                    <a:pt x="1066" y="1758"/>
                  </a:lnTo>
                  <a:lnTo>
                    <a:pt x="1066" y="1758"/>
                  </a:lnTo>
                  <a:lnTo>
                    <a:pt x="1066" y="1776"/>
                  </a:lnTo>
                  <a:lnTo>
                    <a:pt x="1066" y="1776"/>
                  </a:lnTo>
                  <a:lnTo>
                    <a:pt x="1068" y="1818"/>
                  </a:lnTo>
                  <a:lnTo>
                    <a:pt x="368" y="1818"/>
                  </a:lnTo>
                  <a:lnTo>
                    <a:pt x="368" y="1818"/>
                  </a:lnTo>
                  <a:close/>
                  <a:moveTo>
                    <a:pt x="986" y="1736"/>
                  </a:moveTo>
                  <a:lnTo>
                    <a:pt x="986" y="1736"/>
                  </a:lnTo>
                  <a:lnTo>
                    <a:pt x="988" y="1686"/>
                  </a:lnTo>
                  <a:lnTo>
                    <a:pt x="994" y="1634"/>
                  </a:lnTo>
                  <a:lnTo>
                    <a:pt x="1004" y="1584"/>
                  </a:lnTo>
                  <a:lnTo>
                    <a:pt x="1016" y="1536"/>
                  </a:lnTo>
                  <a:lnTo>
                    <a:pt x="1030" y="1488"/>
                  </a:lnTo>
                  <a:lnTo>
                    <a:pt x="1046" y="1440"/>
                  </a:lnTo>
                  <a:lnTo>
                    <a:pt x="1064" y="1394"/>
                  </a:lnTo>
                  <a:lnTo>
                    <a:pt x="1084" y="1350"/>
                  </a:lnTo>
                  <a:lnTo>
                    <a:pt x="1106" y="1306"/>
                  </a:lnTo>
                  <a:lnTo>
                    <a:pt x="1130" y="1262"/>
                  </a:lnTo>
                  <a:lnTo>
                    <a:pt x="1154" y="1222"/>
                  </a:lnTo>
                  <a:lnTo>
                    <a:pt x="1180" y="1182"/>
                  </a:lnTo>
                  <a:lnTo>
                    <a:pt x="1206" y="1144"/>
                  </a:lnTo>
                  <a:lnTo>
                    <a:pt x="1232" y="1106"/>
                  </a:lnTo>
                  <a:lnTo>
                    <a:pt x="1260" y="1070"/>
                  </a:lnTo>
                  <a:lnTo>
                    <a:pt x="1286" y="1038"/>
                  </a:lnTo>
                  <a:lnTo>
                    <a:pt x="1286" y="1038"/>
                  </a:lnTo>
                  <a:lnTo>
                    <a:pt x="1286" y="1038"/>
                  </a:lnTo>
                  <a:lnTo>
                    <a:pt x="1306" y="1000"/>
                  </a:lnTo>
                  <a:lnTo>
                    <a:pt x="1322" y="960"/>
                  </a:lnTo>
                  <a:lnTo>
                    <a:pt x="1336" y="922"/>
                  </a:lnTo>
                  <a:lnTo>
                    <a:pt x="1346" y="882"/>
                  </a:lnTo>
                  <a:lnTo>
                    <a:pt x="1352" y="842"/>
                  </a:lnTo>
                  <a:lnTo>
                    <a:pt x="1358" y="800"/>
                  </a:lnTo>
                  <a:lnTo>
                    <a:pt x="1360" y="758"/>
                  </a:lnTo>
                  <a:lnTo>
                    <a:pt x="1362" y="716"/>
                  </a:lnTo>
                  <a:lnTo>
                    <a:pt x="1362" y="716"/>
                  </a:lnTo>
                  <a:lnTo>
                    <a:pt x="1362" y="716"/>
                  </a:lnTo>
                  <a:lnTo>
                    <a:pt x="1358" y="676"/>
                  </a:lnTo>
                  <a:lnTo>
                    <a:pt x="1352" y="638"/>
                  </a:lnTo>
                  <a:lnTo>
                    <a:pt x="1344" y="600"/>
                  </a:lnTo>
                  <a:lnTo>
                    <a:pt x="1336" y="564"/>
                  </a:lnTo>
                  <a:lnTo>
                    <a:pt x="1326" y="530"/>
                  </a:lnTo>
                  <a:lnTo>
                    <a:pt x="1314" y="498"/>
                  </a:lnTo>
                  <a:lnTo>
                    <a:pt x="1302" y="466"/>
                  </a:lnTo>
                  <a:lnTo>
                    <a:pt x="1288" y="436"/>
                  </a:lnTo>
                  <a:lnTo>
                    <a:pt x="1274" y="406"/>
                  </a:lnTo>
                  <a:lnTo>
                    <a:pt x="1256" y="378"/>
                  </a:lnTo>
                  <a:lnTo>
                    <a:pt x="1240" y="352"/>
                  </a:lnTo>
                  <a:lnTo>
                    <a:pt x="1222" y="326"/>
                  </a:lnTo>
                  <a:lnTo>
                    <a:pt x="1202" y="302"/>
                  </a:lnTo>
                  <a:lnTo>
                    <a:pt x="1182" y="280"/>
                  </a:lnTo>
                  <a:lnTo>
                    <a:pt x="1162" y="258"/>
                  </a:lnTo>
                  <a:lnTo>
                    <a:pt x="1140" y="238"/>
                  </a:lnTo>
                  <a:lnTo>
                    <a:pt x="1118" y="218"/>
                  </a:lnTo>
                  <a:lnTo>
                    <a:pt x="1094" y="200"/>
                  </a:lnTo>
                  <a:lnTo>
                    <a:pt x="1070" y="184"/>
                  </a:lnTo>
                  <a:lnTo>
                    <a:pt x="1046" y="170"/>
                  </a:lnTo>
                  <a:lnTo>
                    <a:pt x="1020" y="154"/>
                  </a:lnTo>
                  <a:lnTo>
                    <a:pt x="994" y="142"/>
                  </a:lnTo>
                  <a:lnTo>
                    <a:pt x="968" y="130"/>
                  </a:lnTo>
                  <a:lnTo>
                    <a:pt x="942" y="120"/>
                  </a:lnTo>
                  <a:lnTo>
                    <a:pt x="914" y="112"/>
                  </a:lnTo>
                  <a:lnTo>
                    <a:pt x="888" y="104"/>
                  </a:lnTo>
                  <a:lnTo>
                    <a:pt x="860" y="96"/>
                  </a:lnTo>
                  <a:lnTo>
                    <a:pt x="832" y="90"/>
                  </a:lnTo>
                  <a:lnTo>
                    <a:pt x="804" y="86"/>
                  </a:lnTo>
                  <a:lnTo>
                    <a:pt x="774" y="84"/>
                  </a:lnTo>
                  <a:lnTo>
                    <a:pt x="718" y="80"/>
                  </a:lnTo>
                  <a:lnTo>
                    <a:pt x="718" y="80"/>
                  </a:lnTo>
                  <a:lnTo>
                    <a:pt x="718" y="80"/>
                  </a:lnTo>
                  <a:lnTo>
                    <a:pt x="690" y="82"/>
                  </a:lnTo>
                  <a:lnTo>
                    <a:pt x="660" y="84"/>
                  </a:lnTo>
                  <a:lnTo>
                    <a:pt x="632" y="86"/>
                  </a:lnTo>
                  <a:lnTo>
                    <a:pt x="604" y="90"/>
                  </a:lnTo>
                  <a:lnTo>
                    <a:pt x="576" y="96"/>
                  </a:lnTo>
                  <a:lnTo>
                    <a:pt x="548" y="104"/>
                  </a:lnTo>
                  <a:lnTo>
                    <a:pt x="520" y="112"/>
                  </a:lnTo>
                  <a:lnTo>
                    <a:pt x="494" y="120"/>
                  </a:lnTo>
                  <a:lnTo>
                    <a:pt x="466" y="130"/>
                  </a:lnTo>
                  <a:lnTo>
                    <a:pt x="440" y="142"/>
                  </a:lnTo>
                  <a:lnTo>
                    <a:pt x="414" y="156"/>
                  </a:lnTo>
                  <a:lnTo>
                    <a:pt x="390" y="170"/>
                  </a:lnTo>
                  <a:lnTo>
                    <a:pt x="366" y="184"/>
                  </a:lnTo>
                  <a:lnTo>
                    <a:pt x="342" y="202"/>
                  </a:lnTo>
                  <a:lnTo>
                    <a:pt x="318" y="220"/>
                  </a:lnTo>
                  <a:lnTo>
                    <a:pt x="296" y="238"/>
                  </a:lnTo>
                  <a:lnTo>
                    <a:pt x="274" y="258"/>
                  </a:lnTo>
                  <a:lnTo>
                    <a:pt x="254" y="280"/>
                  </a:lnTo>
                  <a:lnTo>
                    <a:pt x="234" y="304"/>
                  </a:lnTo>
                  <a:lnTo>
                    <a:pt x="216" y="328"/>
                  </a:lnTo>
                  <a:lnTo>
                    <a:pt x="198" y="352"/>
                  </a:lnTo>
                  <a:lnTo>
                    <a:pt x="180" y="380"/>
                  </a:lnTo>
                  <a:lnTo>
                    <a:pt x="164" y="406"/>
                  </a:lnTo>
                  <a:lnTo>
                    <a:pt x="150" y="436"/>
                  </a:lnTo>
                  <a:lnTo>
                    <a:pt x="138" y="466"/>
                  </a:lnTo>
                  <a:lnTo>
                    <a:pt x="126" y="498"/>
                  </a:lnTo>
                  <a:lnTo>
                    <a:pt x="114" y="530"/>
                  </a:lnTo>
                  <a:lnTo>
                    <a:pt x="104" y="566"/>
                  </a:lnTo>
                  <a:lnTo>
                    <a:pt x="96" y="600"/>
                  </a:lnTo>
                  <a:lnTo>
                    <a:pt x="90" y="638"/>
                  </a:lnTo>
                  <a:lnTo>
                    <a:pt x="86" y="676"/>
                  </a:lnTo>
                  <a:lnTo>
                    <a:pt x="82" y="714"/>
                  </a:lnTo>
                  <a:lnTo>
                    <a:pt x="82" y="714"/>
                  </a:lnTo>
                  <a:lnTo>
                    <a:pt x="82" y="714"/>
                  </a:lnTo>
                  <a:lnTo>
                    <a:pt x="82" y="714"/>
                  </a:lnTo>
                  <a:lnTo>
                    <a:pt x="82" y="732"/>
                  </a:lnTo>
                  <a:lnTo>
                    <a:pt x="82" y="732"/>
                  </a:lnTo>
                  <a:lnTo>
                    <a:pt x="82" y="732"/>
                  </a:lnTo>
                  <a:lnTo>
                    <a:pt x="82" y="772"/>
                  </a:lnTo>
                  <a:lnTo>
                    <a:pt x="86" y="808"/>
                  </a:lnTo>
                  <a:lnTo>
                    <a:pt x="92" y="846"/>
                  </a:lnTo>
                  <a:lnTo>
                    <a:pt x="100" y="882"/>
                  </a:lnTo>
                  <a:lnTo>
                    <a:pt x="112" y="920"/>
                  </a:lnTo>
                  <a:lnTo>
                    <a:pt x="124" y="956"/>
                  </a:lnTo>
                  <a:lnTo>
                    <a:pt x="136" y="990"/>
                  </a:lnTo>
                  <a:lnTo>
                    <a:pt x="152" y="1026"/>
                  </a:lnTo>
                  <a:lnTo>
                    <a:pt x="152" y="1026"/>
                  </a:lnTo>
                  <a:lnTo>
                    <a:pt x="152" y="1026"/>
                  </a:lnTo>
                  <a:lnTo>
                    <a:pt x="198" y="1098"/>
                  </a:lnTo>
                  <a:lnTo>
                    <a:pt x="246" y="1172"/>
                  </a:lnTo>
                  <a:lnTo>
                    <a:pt x="292" y="1252"/>
                  </a:lnTo>
                  <a:lnTo>
                    <a:pt x="314" y="1294"/>
                  </a:lnTo>
                  <a:lnTo>
                    <a:pt x="334" y="1338"/>
                  </a:lnTo>
                  <a:lnTo>
                    <a:pt x="354" y="1382"/>
                  </a:lnTo>
                  <a:lnTo>
                    <a:pt x="374" y="1428"/>
                  </a:lnTo>
                  <a:lnTo>
                    <a:pt x="390" y="1474"/>
                  </a:lnTo>
                  <a:lnTo>
                    <a:pt x="406" y="1524"/>
                  </a:lnTo>
                  <a:lnTo>
                    <a:pt x="418" y="1574"/>
                  </a:lnTo>
                  <a:lnTo>
                    <a:pt x="430" y="1626"/>
                  </a:lnTo>
                  <a:lnTo>
                    <a:pt x="438" y="1680"/>
                  </a:lnTo>
                  <a:lnTo>
                    <a:pt x="444" y="1736"/>
                  </a:lnTo>
                  <a:lnTo>
                    <a:pt x="444" y="1736"/>
                  </a:lnTo>
                  <a:lnTo>
                    <a:pt x="986" y="1736"/>
                  </a:lnTo>
                  <a:lnTo>
                    <a:pt x="986" y="1736"/>
                  </a:lnTo>
                  <a:close/>
                </a:path>
              </a:pathLst>
            </a:custGeom>
            <a:grp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grpSp>
      <p:sp>
        <p:nvSpPr>
          <p:cNvPr id="9" name="Rectángulo 8">
            <a:extLst>
              <a:ext uri="{FF2B5EF4-FFF2-40B4-BE49-F238E27FC236}">
                <a16:creationId xmlns:a16="http://schemas.microsoft.com/office/drawing/2014/main" xmlns="" id="{9291974D-94F5-468A-87AC-B7EFF95696CC}"/>
              </a:ext>
            </a:extLst>
          </p:cNvPr>
          <p:cNvSpPr/>
          <p:nvPr/>
        </p:nvSpPr>
        <p:spPr>
          <a:xfrm>
            <a:off x="0" y="1116246"/>
            <a:ext cx="12192000" cy="5295901"/>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600"/>
              </a:spcBef>
            </a:pPr>
            <a:endParaRPr lang="es-ES" dirty="0"/>
          </a:p>
        </p:txBody>
      </p:sp>
      <p:sp>
        <p:nvSpPr>
          <p:cNvPr id="3" name="Rectángulo 2"/>
          <p:cNvSpPr/>
          <p:nvPr/>
        </p:nvSpPr>
        <p:spPr>
          <a:xfrm>
            <a:off x="613913" y="584200"/>
            <a:ext cx="3198962" cy="702967"/>
          </a:xfrm>
          <a:prstGeom prst="rect">
            <a:avLst/>
          </a:prstGeom>
          <a:gradFill flip="none" rotWithShape="1">
            <a:gsLst>
              <a:gs pos="100000">
                <a:schemeClr val="bg1"/>
              </a:gs>
              <a:gs pos="54000">
                <a:srgbClr val="85E0E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400" b="1" dirty="0" smtClean="0">
                <a:solidFill>
                  <a:schemeClr val="tx1">
                    <a:lumMod val="95000"/>
                    <a:lumOff val="5000"/>
                  </a:schemeClr>
                </a:solidFill>
              </a:rPr>
              <a:t>Objetivo Específicos</a:t>
            </a:r>
            <a:endParaRPr lang="es-ES" sz="2400" b="1" dirty="0">
              <a:solidFill>
                <a:schemeClr val="tx1">
                  <a:lumMod val="95000"/>
                  <a:lumOff val="5000"/>
                </a:schemeClr>
              </a:solidFill>
            </a:endParaRPr>
          </a:p>
        </p:txBody>
      </p:sp>
      <p:sp>
        <p:nvSpPr>
          <p:cNvPr id="4" name="Elipse 3"/>
          <p:cNvSpPr/>
          <p:nvPr/>
        </p:nvSpPr>
        <p:spPr>
          <a:xfrm>
            <a:off x="262431" y="584200"/>
            <a:ext cx="702967" cy="702967"/>
          </a:xfrm>
          <a:prstGeom prst="ellipse">
            <a:avLst/>
          </a:prstGeom>
          <a:solidFill>
            <a:srgbClr val="43CDD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aphicFrame>
        <p:nvGraphicFramePr>
          <p:cNvPr id="10" name="Diagrama 9"/>
          <p:cNvGraphicFramePr/>
          <p:nvPr>
            <p:extLst>
              <p:ext uri="{D42A27DB-BD31-4B8C-83A1-F6EECF244321}">
                <p14:modId xmlns:p14="http://schemas.microsoft.com/office/powerpoint/2010/main" val="1756053704"/>
              </p:ext>
            </p:extLst>
          </p:nvPr>
        </p:nvGraphicFramePr>
        <p:xfrm>
          <a:off x="418506" y="1116246"/>
          <a:ext cx="11445814" cy="5124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Marcador de número de diapositiva 3">
            <a:extLst>
              <a:ext uri="{FF2B5EF4-FFF2-40B4-BE49-F238E27FC236}">
                <a16:creationId xmlns:a16="http://schemas.microsoft.com/office/drawing/2014/main" xmlns="" id="{CD976851-FE21-4646-98F0-F5FC65E04F9E}"/>
              </a:ext>
            </a:extLst>
          </p:cNvPr>
          <p:cNvSpPr>
            <a:spLocks noGrp="1"/>
          </p:cNvSpPr>
          <p:nvPr>
            <p:ph type="sldNum" sz="quarter" idx="12"/>
          </p:nvPr>
        </p:nvSpPr>
        <p:spPr>
          <a:xfrm>
            <a:off x="9121120" y="6267873"/>
            <a:ext cx="2743200" cy="365125"/>
          </a:xfrm>
        </p:spPr>
        <p:txBody>
          <a:bodyPr rtlCol="0"/>
          <a:lstStyle/>
          <a:p>
            <a:pPr rtl="0"/>
            <a:fld id="{0FD50806-BABF-4915-9689-3B9956D1C75C}" type="slidenum">
              <a:rPr lang="es-ES" smtClean="0"/>
              <a:pPr rtl="0"/>
              <a:t>6</a:t>
            </a:fld>
            <a:endParaRPr lang="es-ES" dirty="0"/>
          </a:p>
        </p:txBody>
      </p:sp>
      <p:sp>
        <p:nvSpPr>
          <p:cNvPr id="12" name="Rectángulo 11"/>
          <p:cNvSpPr/>
          <p:nvPr/>
        </p:nvSpPr>
        <p:spPr>
          <a:xfrm>
            <a:off x="0" y="6141681"/>
            <a:ext cx="12192000" cy="7351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3" name="Imagen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1689" y="6141681"/>
            <a:ext cx="2346633" cy="606060"/>
          </a:xfrm>
          <a:prstGeom prst="rect">
            <a:avLst/>
          </a:prstGeom>
        </p:spPr>
      </p:pic>
      <p:pic>
        <p:nvPicPr>
          <p:cNvPr id="14" name="Imagen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24121" y="6215571"/>
            <a:ext cx="628639" cy="628639"/>
          </a:xfrm>
          <a:prstGeom prst="rect">
            <a:avLst/>
          </a:prstGeom>
        </p:spPr>
      </p:pic>
      <p:pic>
        <p:nvPicPr>
          <p:cNvPr id="15" name="Imagen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2680" y="6141681"/>
            <a:ext cx="650135" cy="651407"/>
          </a:xfrm>
          <a:prstGeom prst="rect">
            <a:avLst/>
          </a:prstGeom>
        </p:spPr>
      </p:pic>
    </p:spTree>
    <p:extLst>
      <p:ext uri="{BB962C8B-B14F-4D97-AF65-F5344CB8AC3E}">
        <p14:creationId xmlns:p14="http://schemas.microsoft.com/office/powerpoint/2010/main" val="56246594"/>
      </p:ext>
    </p:extLst>
  </p:cSld>
  <p:clrMapOvr>
    <a:masterClrMapping/>
  </p:clrMapOvr>
  <mc:AlternateContent xmlns:mc="http://schemas.openxmlformats.org/markup-compatibility/2006" xmlns:p14="http://schemas.microsoft.com/office/powerpoint/2010/main">
    <mc:Choice Requires="p14">
      <p:transition spd="slow" p14:dur="2000" advTm="57848"/>
    </mc:Choice>
    <mc:Fallback xmlns="">
      <p:transition spd="slow" advTm="5784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b="39325"/>
          <a:stretch/>
        </p:blipFill>
        <p:spPr>
          <a:xfrm>
            <a:off x="2876202" y="584200"/>
            <a:ext cx="7015943" cy="5192698"/>
          </a:xfrm>
          <a:prstGeom prst="rect">
            <a:avLst/>
          </a:prstGeom>
        </p:spPr>
      </p:pic>
      <p:sp>
        <p:nvSpPr>
          <p:cNvPr id="3" name="Rectángulo 2"/>
          <p:cNvSpPr/>
          <p:nvPr/>
        </p:nvSpPr>
        <p:spPr>
          <a:xfrm>
            <a:off x="6758413" y="0"/>
            <a:ext cx="5433587" cy="584200"/>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smtClean="0">
                <a:solidFill>
                  <a:schemeClr val="bg1"/>
                </a:solidFill>
              </a:rPr>
              <a:t>	Metodología</a:t>
            </a:r>
          </a:p>
        </p:txBody>
      </p:sp>
      <p:sp>
        <p:nvSpPr>
          <p:cNvPr id="4" name="Forma libre 18" descr="Icono de diagrama de flujo"/>
          <p:cNvSpPr>
            <a:spLocks/>
          </p:cNvSpPr>
          <p:nvPr/>
        </p:nvSpPr>
        <p:spPr bwMode="auto">
          <a:xfrm>
            <a:off x="10524227" y="62454"/>
            <a:ext cx="699329" cy="459291"/>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6">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5" name="Marcador de número de diapositiva 3">
            <a:extLst>
              <a:ext uri="{FF2B5EF4-FFF2-40B4-BE49-F238E27FC236}">
                <a16:creationId xmlns:a16="http://schemas.microsoft.com/office/drawing/2014/main" xmlns="" id="{CD976851-FE21-4646-98F0-F5FC65E04F9E}"/>
              </a:ext>
            </a:extLst>
          </p:cNvPr>
          <p:cNvSpPr>
            <a:spLocks noGrp="1"/>
          </p:cNvSpPr>
          <p:nvPr>
            <p:ph type="sldNum" sz="quarter" idx="12"/>
          </p:nvPr>
        </p:nvSpPr>
        <p:spPr>
          <a:xfrm>
            <a:off x="9121120" y="6267873"/>
            <a:ext cx="2743200" cy="365125"/>
          </a:xfrm>
        </p:spPr>
        <p:txBody>
          <a:bodyPr rtlCol="0"/>
          <a:lstStyle/>
          <a:p>
            <a:pPr rtl="0"/>
            <a:fld id="{0FD50806-BABF-4915-9689-3B9956D1C75C}" type="slidenum">
              <a:rPr lang="es-ES" smtClean="0"/>
              <a:pPr rtl="0"/>
              <a:t>7</a:t>
            </a:fld>
            <a:endParaRPr lang="es-ES" dirty="0"/>
          </a:p>
        </p:txBody>
      </p:sp>
      <p:sp>
        <p:nvSpPr>
          <p:cNvPr id="6" name="Rectángulo 5"/>
          <p:cNvSpPr/>
          <p:nvPr/>
        </p:nvSpPr>
        <p:spPr>
          <a:xfrm>
            <a:off x="0" y="5988111"/>
            <a:ext cx="12192000" cy="888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1689" y="6141681"/>
            <a:ext cx="2346633" cy="606060"/>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sp>
        <p:nvSpPr>
          <p:cNvPr id="10" name="Rectángulo 9"/>
          <p:cNvSpPr/>
          <p:nvPr/>
        </p:nvSpPr>
        <p:spPr>
          <a:xfrm>
            <a:off x="148125" y="88298"/>
            <a:ext cx="2505814" cy="369332"/>
          </a:xfrm>
          <a:prstGeom prst="rect">
            <a:avLst/>
          </a:prstGeom>
        </p:spPr>
        <p:txBody>
          <a:bodyPr wrap="none">
            <a:spAutoFit/>
          </a:bodyPr>
          <a:lstStyle/>
          <a:p>
            <a:r>
              <a:rPr lang="es-EC" b="1" i="1" dirty="0" smtClean="0">
                <a:effectLst/>
                <a:latin typeface="Arial" panose="020B0604020202020204" pitchFamily="34" charset="0"/>
                <a:ea typeface="Times New Roman" panose="02020603050405020304" pitchFamily="18" charset="0"/>
              </a:rPr>
              <a:t>Matriz de prioridades</a:t>
            </a:r>
            <a:endParaRPr lang="es-EC" dirty="0"/>
          </a:p>
        </p:txBody>
      </p:sp>
    </p:spTree>
    <p:extLst>
      <p:ext uri="{BB962C8B-B14F-4D97-AF65-F5344CB8AC3E}">
        <p14:creationId xmlns:p14="http://schemas.microsoft.com/office/powerpoint/2010/main" val="1701834033"/>
      </p:ext>
    </p:extLst>
  </p:cSld>
  <p:clrMapOvr>
    <a:masterClrMapping/>
  </p:clrMapOvr>
  <mc:AlternateContent xmlns:mc="http://schemas.openxmlformats.org/markup-compatibility/2006" xmlns:p14="http://schemas.microsoft.com/office/powerpoint/2010/main">
    <mc:Choice Requires="p14">
      <p:transition spd="slow" p14:dur="2000" advTm="36572"/>
    </mc:Choice>
    <mc:Fallback xmlns="">
      <p:transition spd="slow" advTm="3657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1"/>
          <p:cNvPicPr>
            <a:picLocks noChangeAspect="1"/>
          </p:cNvPicPr>
          <p:nvPr/>
        </p:nvPicPr>
        <p:blipFill rotWithShape="1">
          <a:blip r:embed="rId2" cstate="print"/>
          <a:srcRect t="14848"/>
          <a:stretch/>
        </p:blipFill>
        <p:spPr>
          <a:xfrm>
            <a:off x="-17253" y="17253"/>
            <a:ext cx="6775666" cy="2330210"/>
          </a:xfrm>
          <a:prstGeom prst="rect">
            <a:avLst/>
          </a:prstGeom>
        </p:spPr>
      </p:pic>
      <p:sp>
        <p:nvSpPr>
          <p:cNvPr id="3" name="Rectángulo 2"/>
          <p:cNvSpPr/>
          <p:nvPr/>
        </p:nvSpPr>
        <p:spPr>
          <a:xfrm>
            <a:off x="6758413" y="0"/>
            <a:ext cx="5433587" cy="584200"/>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smtClean="0">
                <a:solidFill>
                  <a:schemeClr val="bg1"/>
                </a:solidFill>
              </a:rPr>
              <a:t>	Metodología</a:t>
            </a:r>
          </a:p>
        </p:txBody>
      </p:sp>
      <p:sp>
        <p:nvSpPr>
          <p:cNvPr id="5" name="Forma libre 18" descr="Icono de diagrama de flujo"/>
          <p:cNvSpPr>
            <a:spLocks/>
          </p:cNvSpPr>
          <p:nvPr/>
        </p:nvSpPr>
        <p:spPr bwMode="auto">
          <a:xfrm>
            <a:off x="10524227" y="62454"/>
            <a:ext cx="699329" cy="459291"/>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6">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pic>
        <p:nvPicPr>
          <p:cNvPr id="7" name="Imagen 11"/>
          <p:cNvPicPr>
            <a:picLocks noChangeAspect="1"/>
          </p:cNvPicPr>
          <p:nvPr/>
        </p:nvPicPr>
        <p:blipFill rotWithShape="1">
          <a:blip r:embed="rId3" cstate="print"/>
          <a:srcRect b="43186"/>
          <a:stretch/>
        </p:blipFill>
        <p:spPr>
          <a:xfrm>
            <a:off x="0" y="1556603"/>
            <a:ext cx="6768752" cy="1134839"/>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3355203854"/>
              </p:ext>
            </p:extLst>
          </p:nvPr>
        </p:nvGraphicFramePr>
        <p:xfrm>
          <a:off x="6768752" y="818612"/>
          <a:ext cx="5423248" cy="6019738"/>
        </p:xfrm>
        <a:graphic>
          <a:graphicData uri="http://schemas.openxmlformats.org/drawingml/2006/table">
            <a:tbl>
              <a:tblPr firstRow="1" firstCol="1" lastRow="1" lastCol="1" bandRow="1" bandCol="1">
                <a:tableStyleId>{284E427A-3D55-4303-BF80-6455036E1DE7}</a:tableStyleId>
              </a:tblPr>
              <a:tblGrid>
                <a:gridCol w="2711624"/>
                <a:gridCol w="2711624"/>
              </a:tblGrid>
              <a:tr h="297176">
                <a:tc>
                  <a:txBody>
                    <a:bodyPr/>
                    <a:lstStyle/>
                    <a:p>
                      <a:pPr marR="64770" algn="ctr">
                        <a:lnSpc>
                          <a:spcPct val="150000"/>
                        </a:lnSpc>
                        <a:spcAft>
                          <a:spcPts val="0"/>
                        </a:spcAft>
                      </a:pPr>
                      <a:r>
                        <a:rPr lang="es-EC" sz="1400" dirty="0" smtClean="0">
                          <a:effectLst/>
                        </a:rPr>
                        <a:t>ARTICULADAS</a:t>
                      </a:r>
                      <a:endParaRPr lang="es-EC" sz="1400" b="1" dirty="0">
                        <a:effectLst/>
                        <a:latin typeface="Times New Roman" panose="02020603050405020304" pitchFamily="18" charset="0"/>
                        <a:ea typeface="Times New Roman" panose="02020603050405020304" pitchFamily="18" charset="0"/>
                      </a:endParaRPr>
                    </a:p>
                  </a:txBody>
                  <a:tcPr marL="50380" marR="50380" marT="0" marB="0" anchor="ctr"/>
                </a:tc>
                <a:tc>
                  <a:txBody>
                    <a:bodyPr/>
                    <a:lstStyle/>
                    <a:p>
                      <a:pPr marR="64770" algn="ctr">
                        <a:lnSpc>
                          <a:spcPct val="150000"/>
                        </a:lnSpc>
                        <a:spcAft>
                          <a:spcPts val="0"/>
                        </a:spcAft>
                      </a:pPr>
                      <a:r>
                        <a:rPr lang="es-EC" sz="1400" dirty="0" smtClean="0">
                          <a:effectLst/>
                        </a:rPr>
                        <a:t>INSTITUCIONES</a:t>
                      </a:r>
                      <a:endParaRPr lang="es-EC" sz="1400" b="1" dirty="0">
                        <a:effectLst/>
                        <a:latin typeface="Times New Roman" panose="02020603050405020304" pitchFamily="18" charset="0"/>
                        <a:ea typeface="Times New Roman" panose="02020603050405020304" pitchFamily="18" charset="0"/>
                      </a:endParaRPr>
                    </a:p>
                  </a:txBody>
                  <a:tcPr marL="50380" marR="50380" marT="0" marB="0" anchor="ctr"/>
                </a:tc>
              </a:tr>
              <a:tr h="276930">
                <a:tc>
                  <a:txBody>
                    <a:bodyPr/>
                    <a:lstStyle/>
                    <a:p>
                      <a:pPr marR="64770" algn="ctr">
                        <a:lnSpc>
                          <a:spcPct val="150000"/>
                        </a:lnSpc>
                        <a:spcAft>
                          <a:spcPts val="0"/>
                        </a:spcAft>
                      </a:pPr>
                      <a:r>
                        <a:rPr lang="es-EC" sz="1200" dirty="0">
                          <a:effectLst/>
                        </a:rPr>
                        <a:t>Seguridad Ciudadana</a:t>
                      </a:r>
                      <a:endParaRPr lang="es-EC" sz="1200" b="1" dirty="0">
                        <a:effectLst/>
                        <a:latin typeface="Times New Roman" panose="02020603050405020304" pitchFamily="18" charset="0"/>
                        <a:ea typeface="Times New Roman" panose="02020603050405020304" pitchFamily="18" charset="0"/>
                      </a:endParaRPr>
                    </a:p>
                  </a:txBody>
                  <a:tcPr marL="50380" marR="50380" marT="0" marB="0" anchor="ctr"/>
                </a:tc>
                <a:tc>
                  <a:txBody>
                    <a:bodyPr/>
                    <a:lstStyle/>
                    <a:p>
                      <a:pPr marL="64770" marR="64770" indent="295275">
                        <a:lnSpc>
                          <a:spcPct val="150000"/>
                        </a:lnSpc>
                        <a:spcAft>
                          <a:spcPts val="0"/>
                        </a:spcAft>
                      </a:pPr>
                      <a:r>
                        <a:rPr lang="es-EC" sz="1200">
                          <a:effectLst/>
                        </a:rPr>
                        <a:t>Policía Nacional del Ecuador</a:t>
                      </a:r>
                      <a:endParaRPr lang="es-EC" sz="1200" b="0">
                        <a:effectLst/>
                        <a:latin typeface="Times New Roman" panose="02020603050405020304" pitchFamily="18" charset="0"/>
                        <a:ea typeface="Times New Roman" panose="02020603050405020304" pitchFamily="18" charset="0"/>
                      </a:endParaRPr>
                    </a:p>
                  </a:txBody>
                  <a:tcPr marL="50380" marR="50380" marT="0" marB="0" anchor="ctr"/>
                </a:tc>
              </a:tr>
              <a:tr h="1384640">
                <a:tc>
                  <a:txBody>
                    <a:bodyPr/>
                    <a:lstStyle/>
                    <a:p>
                      <a:pPr marR="64770" algn="ctr">
                        <a:lnSpc>
                          <a:spcPct val="150000"/>
                        </a:lnSpc>
                        <a:spcAft>
                          <a:spcPts val="0"/>
                        </a:spcAft>
                      </a:pPr>
                      <a:r>
                        <a:rPr lang="es-EC" sz="1200" dirty="0">
                          <a:effectLst/>
                        </a:rPr>
                        <a:t>Gestión Sanitaria</a:t>
                      </a:r>
                      <a:endParaRPr lang="es-EC" sz="1200" b="1" dirty="0">
                        <a:effectLst/>
                        <a:latin typeface="Times New Roman" panose="02020603050405020304" pitchFamily="18" charset="0"/>
                        <a:ea typeface="Times New Roman" panose="02020603050405020304" pitchFamily="18" charset="0"/>
                      </a:endParaRPr>
                    </a:p>
                  </a:txBody>
                  <a:tcPr marL="50380" marR="50380" marT="0" marB="0" anchor="ctr"/>
                </a:tc>
                <a:tc>
                  <a:txBody>
                    <a:bodyPr/>
                    <a:lstStyle/>
                    <a:p>
                      <a:pPr marL="342900" marR="64770" lvl="0" indent="-342900">
                        <a:lnSpc>
                          <a:spcPct val="150000"/>
                        </a:lnSpc>
                        <a:spcAft>
                          <a:spcPts val="0"/>
                        </a:spcAft>
                        <a:buFont typeface="Symbol" panose="05050102010706020507" pitchFamily="18" charset="2"/>
                        <a:buChar char=""/>
                      </a:pPr>
                      <a:r>
                        <a:rPr lang="es-EC" sz="1200" dirty="0" smtClean="0">
                          <a:effectLst/>
                        </a:rPr>
                        <a:t>Ministerio </a:t>
                      </a:r>
                      <a:r>
                        <a:rPr lang="es-EC" sz="1200" dirty="0">
                          <a:effectLst/>
                        </a:rPr>
                        <a:t>de Salud Pública</a:t>
                      </a:r>
                    </a:p>
                    <a:p>
                      <a:pPr marL="342900" marR="64770" lvl="0" indent="-342900">
                        <a:lnSpc>
                          <a:spcPct val="150000"/>
                        </a:lnSpc>
                        <a:spcAft>
                          <a:spcPts val="0"/>
                        </a:spcAft>
                        <a:buFont typeface="Symbol" panose="05050102010706020507" pitchFamily="18" charset="2"/>
                        <a:buChar char=""/>
                      </a:pPr>
                      <a:r>
                        <a:rPr lang="es-EC" sz="1200" dirty="0">
                          <a:effectLst/>
                        </a:rPr>
                        <a:t>Instituto Ecuatoriano de Seguridad Social</a:t>
                      </a:r>
                    </a:p>
                    <a:p>
                      <a:pPr marL="342900" marR="64770" lvl="0" indent="-342900">
                        <a:lnSpc>
                          <a:spcPct val="150000"/>
                        </a:lnSpc>
                        <a:spcAft>
                          <a:spcPts val="0"/>
                        </a:spcAft>
                        <a:buFont typeface="Symbol" panose="05050102010706020507" pitchFamily="18" charset="2"/>
                        <a:buChar char=""/>
                      </a:pPr>
                      <a:r>
                        <a:rPr lang="es-EC" sz="1200" dirty="0">
                          <a:effectLst/>
                        </a:rPr>
                        <a:t>Cruz Roja</a:t>
                      </a:r>
                      <a:endParaRPr lang="es-EC"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0380" marR="50380" marT="0" marB="0" anchor="ctr"/>
                </a:tc>
              </a:tr>
              <a:tr h="1111260">
                <a:tc>
                  <a:txBody>
                    <a:bodyPr/>
                    <a:lstStyle/>
                    <a:p>
                      <a:pPr marR="64770" algn="ctr">
                        <a:lnSpc>
                          <a:spcPct val="150000"/>
                        </a:lnSpc>
                        <a:spcAft>
                          <a:spcPts val="0"/>
                        </a:spcAft>
                      </a:pPr>
                      <a:r>
                        <a:rPr lang="es-EC" sz="1200" dirty="0">
                          <a:effectLst/>
                        </a:rPr>
                        <a:t>Gestión de Siniestros</a:t>
                      </a:r>
                      <a:endParaRPr lang="es-EC" sz="1200" b="1" dirty="0">
                        <a:effectLst/>
                        <a:latin typeface="Times New Roman" panose="02020603050405020304" pitchFamily="18" charset="0"/>
                        <a:ea typeface="Times New Roman" panose="02020603050405020304" pitchFamily="18" charset="0"/>
                      </a:endParaRPr>
                    </a:p>
                  </a:txBody>
                  <a:tcPr marL="50380" marR="50380" marT="0" marB="0" anchor="ctr"/>
                </a:tc>
                <a:tc>
                  <a:txBody>
                    <a:bodyPr/>
                    <a:lstStyle/>
                    <a:p>
                      <a:pPr marL="342900" marR="64770" lvl="0" indent="-342900">
                        <a:lnSpc>
                          <a:spcPct val="150000"/>
                        </a:lnSpc>
                        <a:spcAft>
                          <a:spcPts val="0"/>
                        </a:spcAft>
                        <a:buFont typeface="Symbol" panose="05050102010706020507" pitchFamily="18" charset="2"/>
                        <a:buChar char=""/>
                      </a:pPr>
                      <a:r>
                        <a:rPr lang="es-EC" sz="1200" dirty="0" smtClean="0">
                          <a:effectLst/>
                        </a:rPr>
                        <a:t>Cuerpos </a:t>
                      </a:r>
                      <a:r>
                        <a:rPr lang="es-EC" sz="1200" dirty="0">
                          <a:effectLst/>
                        </a:rPr>
                        <a:t>de Bomberos de los Gobiernos Autónomos </a:t>
                      </a:r>
                      <a:r>
                        <a:rPr lang="es-EC" sz="1200" dirty="0" smtClean="0">
                          <a:effectLst/>
                        </a:rPr>
                        <a:t>Descentralizados</a:t>
                      </a:r>
                      <a:endParaRPr lang="es-EC"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0380" marR="50380" marT="0" marB="0" anchor="ctr"/>
                </a:tc>
              </a:tr>
              <a:tr h="1111452">
                <a:tc>
                  <a:txBody>
                    <a:bodyPr/>
                    <a:lstStyle/>
                    <a:p>
                      <a:pPr marR="64770" algn="ctr">
                        <a:lnSpc>
                          <a:spcPct val="150000"/>
                        </a:lnSpc>
                        <a:spcAft>
                          <a:spcPts val="0"/>
                        </a:spcAft>
                      </a:pPr>
                      <a:r>
                        <a:rPr lang="es-EC" sz="1200" dirty="0">
                          <a:effectLst/>
                        </a:rPr>
                        <a:t>Gestión de Tránsito y movilidad</a:t>
                      </a:r>
                      <a:endParaRPr lang="es-EC" sz="1200" b="1" dirty="0">
                        <a:effectLst/>
                        <a:latin typeface="Times New Roman" panose="02020603050405020304" pitchFamily="18" charset="0"/>
                        <a:ea typeface="Times New Roman" panose="02020603050405020304" pitchFamily="18" charset="0"/>
                      </a:endParaRPr>
                    </a:p>
                  </a:txBody>
                  <a:tcPr marL="50380" marR="50380" marT="0" marB="0" anchor="ctr"/>
                </a:tc>
                <a:tc>
                  <a:txBody>
                    <a:bodyPr/>
                    <a:lstStyle/>
                    <a:p>
                      <a:pPr marL="342900" marR="64770" lvl="0" indent="-342900">
                        <a:lnSpc>
                          <a:spcPct val="150000"/>
                        </a:lnSpc>
                        <a:spcAft>
                          <a:spcPts val="0"/>
                        </a:spcAft>
                        <a:buFont typeface="Symbol" panose="05050102010706020507" pitchFamily="18" charset="2"/>
                        <a:buChar char=""/>
                      </a:pPr>
                      <a:r>
                        <a:rPr lang="es-EC" sz="1200" dirty="0">
                          <a:effectLst/>
                        </a:rPr>
                        <a:t>La Agencia Nacional de Tránsito</a:t>
                      </a:r>
                    </a:p>
                    <a:p>
                      <a:pPr marL="342900" marR="64770" lvl="0" indent="-342900">
                        <a:lnSpc>
                          <a:spcPct val="150000"/>
                        </a:lnSpc>
                        <a:spcAft>
                          <a:spcPts val="0"/>
                        </a:spcAft>
                        <a:buFont typeface="Symbol" panose="05050102010706020507" pitchFamily="18" charset="2"/>
                        <a:buChar char=""/>
                      </a:pPr>
                      <a:r>
                        <a:rPr lang="es-EC" sz="1200" dirty="0">
                          <a:effectLst/>
                        </a:rPr>
                        <a:t>Comisión de Tránsito del Ecuador</a:t>
                      </a:r>
                    </a:p>
                    <a:p>
                      <a:pPr marL="342900" marR="64770" lvl="0" indent="-342900">
                        <a:lnSpc>
                          <a:spcPct val="150000"/>
                        </a:lnSpc>
                        <a:spcAft>
                          <a:spcPts val="0"/>
                        </a:spcAft>
                        <a:buFont typeface="Symbol" panose="05050102010706020507" pitchFamily="18" charset="2"/>
                        <a:buChar char=""/>
                      </a:pPr>
                      <a:r>
                        <a:rPr lang="es-EC" sz="1200" dirty="0">
                          <a:effectLst/>
                        </a:rPr>
                        <a:t>Agencia de Tránsito de cada localidad</a:t>
                      </a:r>
                      <a:endParaRPr lang="es-EC"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0380" marR="50380" marT="0" marB="0" anchor="ctr"/>
                </a:tc>
              </a:tr>
              <a:tr h="486721">
                <a:tc>
                  <a:txBody>
                    <a:bodyPr/>
                    <a:lstStyle/>
                    <a:p>
                      <a:pPr marR="64770" algn="ctr">
                        <a:lnSpc>
                          <a:spcPct val="150000"/>
                        </a:lnSpc>
                        <a:spcAft>
                          <a:spcPts val="0"/>
                        </a:spcAft>
                      </a:pPr>
                      <a:r>
                        <a:rPr lang="es-EC" sz="1200" dirty="0">
                          <a:effectLst/>
                        </a:rPr>
                        <a:t>Gestión de Riesgos</a:t>
                      </a:r>
                      <a:endParaRPr lang="es-EC" sz="1200" b="1" dirty="0">
                        <a:effectLst/>
                        <a:latin typeface="Times New Roman" panose="02020603050405020304" pitchFamily="18" charset="0"/>
                        <a:ea typeface="Times New Roman" panose="02020603050405020304" pitchFamily="18" charset="0"/>
                      </a:endParaRPr>
                    </a:p>
                  </a:txBody>
                  <a:tcPr marL="50380" marR="50380" marT="0" marB="0" anchor="ctr"/>
                </a:tc>
                <a:tc>
                  <a:txBody>
                    <a:bodyPr/>
                    <a:lstStyle/>
                    <a:p>
                      <a:pPr marL="342900" marR="64770" lvl="0" indent="-342900">
                        <a:lnSpc>
                          <a:spcPct val="150000"/>
                        </a:lnSpc>
                        <a:spcAft>
                          <a:spcPts val="800"/>
                        </a:spcAft>
                        <a:buFont typeface="Symbol" panose="05050102010706020507" pitchFamily="18" charset="2"/>
                        <a:buChar char=""/>
                      </a:pPr>
                      <a:r>
                        <a:rPr lang="es-EC" sz="1200" dirty="0">
                          <a:effectLst/>
                        </a:rPr>
                        <a:t>Secretaría de Gestión de Riesgos</a:t>
                      </a:r>
                      <a:endParaRPr lang="es-EC"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0380" marR="50380" marT="0" marB="0" anchor="ctr"/>
                </a:tc>
              </a:tr>
              <a:tr h="497910">
                <a:tc>
                  <a:txBody>
                    <a:bodyPr/>
                    <a:lstStyle/>
                    <a:p>
                      <a:pPr marR="64770" algn="ctr">
                        <a:lnSpc>
                          <a:spcPct val="150000"/>
                        </a:lnSpc>
                        <a:spcAft>
                          <a:spcPts val="0"/>
                        </a:spcAft>
                      </a:pPr>
                      <a:r>
                        <a:rPr lang="es-EC" sz="1200" dirty="0">
                          <a:effectLst/>
                        </a:rPr>
                        <a:t>Servicios Militares</a:t>
                      </a:r>
                      <a:endParaRPr lang="es-EC" sz="1200" b="1" dirty="0">
                        <a:effectLst/>
                        <a:latin typeface="Times New Roman" panose="02020603050405020304" pitchFamily="18" charset="0"/>
                        <a:ea typeface="Times New Roman" panose="02020603050405020304" pitchFamily="18" charset="0"/>
                      </a:endParaRPr>
                    </a:p>
                  </a:txBody>
                  <a:tcPr marL="50380" marR="50380" marT="0" marB="0" anchor="ctr"/>
                </a:tc>
                <a:tc>
                  <a:txBody>
                    <a:bodyPr/>
                    <a:lstStyle/>
                    <a:p>
                      <a:pPr marL="342900" marR="64770" lvl="0" indent="-342900">
                        <a:lnSpc>
                          <a:spcPct val="150000"/>
                        </a:lnSpc>
                        <a:spcAft>
                          <a:spcPts val="800"/>
                        </a:spcAft>
                        <a:buFont typeface="Symbol" panose="05050102010706020507" pitchFamily="18" charset="2"/>
                        <a:buChar char=""/>
                      </a:pPr>
                      <a:r>
                        <a:rPr lang="es-EC" sz="1200" dirty="0">
                          <a:effectLst/>
                        </a:rPr>
                        <a:t>Fuerzas Armadas</a:t>
                      </a:r>
                      <a:endParaRPr lang="es-EC"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0380" marR="50380" marT="0" marB="0" anchor="ctr"/>
                </a:tc>
              </a:tr>
              <a:tr h="830785">
                <a:tc>
                  <a:txBody>
                    <a:bodyPr/>
                    <a:lstStyle/>
                    <a:p>
                      <a:pPr marR="64770" algn="ctr">
                        <a:lnSpc>
                          <a:spcPct val="150000"/>
                        </a:lnSpc>
                        <a:spcAft>
                          <a:spcPts val="0"/>
                        </a:spcAft>
                      </a:pPr>
                      <a:r>
                        <a:rPr lang="es-EC" sz="1200" dirty="0">
                          <a:effectLst/>
                        </a:rPr>
                        <a:t>Servicios Municipales</a:t>
                      </a:r>
                      <a:endParaRPr lang="es-EC" sz="1200" b="1" dirty="0">
                        <a:effectLst/>
                        <a:latin typeface="Times New Roman" panose="02020603050405020304" pitchFamily="18" charset="0"/>
                        <a:ea typeface="Times New Roman" panose="02020603050405020304" pitchFamily="18" charset="0"/>
                      </a:endParaRPr>
                    </a:p>
                  </a:txBody>
                  <a:tcPr marL="50380" marR="50380" marT="0" marB="0" anchor="ctr"/>
                </a:tc>
                <a:tc>
                  <a:txBody>
                    <a:bodyPr/>
                    <a:lstStyle/>
                    <a:p>
                      <a:pPr marL="342900" marR="64770" lvl="0" indent="-342900">
                        <a:lnSpc>
                          <a:spcPct val="150000"/>
                        </a:lnSpc>
                        <a:spcAft>
                          <a:spcPts val="800"/>
                        </a:spcAft>
                        <a:buFont typeface="Symbol" panose="05050102010706020507" pitchFamily="18" charset="2"/>
                        <a:buChar char=""/>
                      </a:pPr>
                      <a:r>
                        <a:rPr lang="es-EC" sz="1200" dirty="0">
                          <a:effectLst/>
                        </a:rPr>
                        <a:t>Servicios Municipales de cada Gobierno Autónomo descentralizado</a:t>
                      </a:r>
                      <a:endParaRPr lang="es-EC"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0380" marR="50380" marT="0" marB="0" anchor="ctr"/>
                </a:tc>
              </a:tr>
            </a:tbl>
          </a:graphicData>
        </a:graphic>
      </p:graphicFrame>
      <p:pic>
        <p:nvPicPr>
          <p:cNvPr id="9" name="Imagen 8"/>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300000"/>
                    </a14:imgEffect>
                  </a14:imgLayer>
                </a14:imgProps>
              </a:ext>
              <a:ext uri="{28A0092B-C50C-407E-A947-70E740481C1C}">
                <a14:useLocalDpi xmlns:a14="http://schemas.microsoft.com/office/drawing/2010/main" val="0"/>
              </a:ext>
            </a:extLst>
          </a:blip>
          <a:srcRect l="5260" t="9669" r="33364" b="16095"/>
          <a:stretch/>
        </p:blipFill>
        <p:spPr bwMode="auto">
          <a:xfrm>
            <a:off x="1293962" y="2691442"/>
            <a:ext cx="4154481" cy="4166558"/>
          </a:xfrm>
          <a:prstGeom prst="rect">
            <a:avLst/>
          </a:prstGeom>
          <a:ln>
            <a:solidFill>
              <a:schemeClr val="tx1"/>
            </a:solidFill>
          </a:ln>
          <a:extLst>
            <a:ext uri="{53640926-AAD7-44D8-BBD7-CCE9431645EC}">
              <a14:shadowObscured xmlns:a14="http://schemas.microsoft.com/office/drawing/2010/main"/>
            </a:ext>
          </a:extLst>
        </p:spPr>
      </p:pic>
      <p:sp>
        <p:nvSpPr>
          <p:cNvPr id="10" name="Rectángulo 9"/>
          <p:cNvSpPr/>
          <p:nvPr/>
        </p:nvSpPr>
        <p:spPr>
          <a:xfrm>
            <a:off x="416149" y="3663845"/>
            <a:ext cx="461665" cy="2028761"/>
          </a:xfrm>
          <a:prstGeom prst="rect">
            <a:avLst/>
          </a:prstGeom>
        </p:spPr>
        <p:txBody>
          <a:bodyPr vert="vert270" wrap="none">
            <a:spAutoFit/>
          </a:bodyPr>
          <a:lstStyle/>
          <a:p>
            <a:r>
              <a:rPr lang="es-EC" dirty="0" smtClean="0">
                <a:effectLst/>
                <a:latin typeface="Arial" panose="020B0604020202020204" pitchFamily="34" charset="0"/>
                <a:ea typeface="Times New Roman" panose="02020603050405020304" pitchFamily="18" charset="0"/>
              </a:rPr>
              <a:t>Modelo de Gestión</a:t>
            </a:r>
            <a:endParaRPr lang="es-EC" dirty="0"/>
          </a:p>
        </p:txBody>
      </p:sp>
    </p:spTree>
    <p:extLst>
      <p:ext uri="{BB962C8B-B14F-4D97-AF65-F5344CB8AC3E}">
        <p14:creationId xmlns:p14="http://schemas.microsoft.com/office/powerpoint/2010/main" val="3120597746"/>
      </p:ext>
    </p:extLst>
  </p:cSld>
  <p:clrMapOvr>
    <a:masterClrMapping/>
  </p:clrMapOvr>
  <mc:AlternateContent xmlns:mc="http://schemas.openxmlformats.org/markup-compatibility/2006" xmlns:p14="http://schemas.microsoft.com/office/powerpoint/2010/main">
    <mc:Choice Requires="p14">
      <p:transition spd="slow" p14:dur="2000" advTm="54407"/>
    </mc:Choice>
    <mc:Fallback xmlns="">
      <p:transition spd="slow" advTm="5440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719403" y="356659"/>
            <a:ext cx="10731500" cy="4216400"/>
          </a:xfrm>
          <a:prstGeom prst="rect">
            <a:avLst/>
          </a:prstGeom>
        </p:spPr>
      </p:pic>
      <p:sp>
        <p:nvSpPr>
          <p:cNvPr id="5" name="Rectángulo 4"/>
          <p:cNvSpPr/>
          <p:nvPr/>
        </p:nvSpPr>
        <p:spPr>
          <a:xfrm>
            <a:off x="1967541" y="1028733"/>
            <a:ext cx="1824203" cy="3552395"/>
          </a:xfrm>
          <a:prstGeom prst="rect">
            <a:avLst/>
          </a:prstGeom>
          <a:noFill/>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sz="2400"/>
          </a:p>
        </p:txBody>
      </p:sp>
      <p:sp>
        <p:nvSpPr>
          <p:cNvPr id="6" name="Rectángulo 5"/>
          <p:cNvSpPr/>
          <p:nvPr/>
        </p:nvSpPr>
        <p:spPr>
          <a:xfrm>
            <a:off x="10032437" y="1020664"/>
            <a:ext cx="1536171" cy="3552395"/>
          </a:xfrm>
          <a:prstGeom prst="rect">
            <a:avLst/>
          </a:prstGeom>
          <a:noFill/>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sz="2400"/>
          </a:p>
        </p:txBody>
      </p:sp>
      <p:sp>
        <p:nvSpPr>
          <p:cNvPr id="7" name="Más 6"/>
          <p:cNvSpPr/>
          <p:nvPr/>
        </p:nvSpPr>
        <p:spPr>
          <a:xfrm>
            <a:off x="2351584" y="4640052"/>
            <a:ext cx="384043" cy="384043"/>
          </a:xfrm>
          <a:prstGeom prst="math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sz="2400"/>
          </a:p>
        </p:txBody>
      </p:sp>
      <p:sp>
        <p:nvSpPr>
          <p:cNvPr id="8" name="CuadroTexto 7"/>
          <p:cNvSpPr txBox="1"/>
          <p:nvPr/>
        </p:nvSpPr>
        <p:spPr>
          <a:xfrm>
            <a:off x="2735627" y="4585853"/>
            <a:ext cx="4022283" cy="461665"/>
          </a:xfrm>
          <a:prstGeom prst="rect">
            <a:avLst/>
          </a:prstGeom>
          <a:noFill/>
        </p:spPr>
        <p:txBody>
          <a:bodyPr wrap="square" rtlCol="0">
            <a:spAutoFit/>
          </a:bodyPr>
          <a:lstStyle/>
          <a:p>
            <a:r>
              <a:rPr lang="es-EC" sz="2400" dirty="0"/>
              <a:t>Más general (menos detalle)</a:t>
            </a:r>
          </a:p>
        </p:txBody>
      </p:sp>
      <p:sp>
        <p:nvSpPr>
          <p:cNvPr id="9" name="Menos 8"/>
          <p:cNvSpPr/>
          <p:nvPr/>
        </p:nvSpPr>
        <p:spPr>
          <a:xfrm>
            <a:off x="2341419" y="5078295"/>
            <a:ext cx="394208" cy="425853"/>
          </a:xfrm>
          <a:prstGeom prst="mathMin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sz="2400"/>
          </a:p>
        </p:txBody>
      </p:sp>
      <p:sp>
        <p:nvSpPr>
          <p:cNvPr id="10" name="CuadroTexto 9"/>
          <p:cNvSpPr txBox="1"/>
          <p:nvPr/>
        </p:nvSpPr>
        <p:spPr>
          <a:xfrm>
            <a:off x="2735627" y="5024095"/>
            <a:ext cx="6230528" cy="461665"/>
          </a:xfrm>
          <a:prstGeom prst="rect">
            <a:avLst/>
          </a:prstGeom>
          <a:noFill/>
        </p:spPr>
        <p:txBody>
          <a:bodyPr wrap="square" rtlCol="0">
            <a:spAutoFit/>
          </a:bodyPr>
          <a:lstStyle/>
          <a:p>
            <a:r>
              <a:rPr lang="es-EC" sz="2400" dirty="0"/>
              <a:t>Menos tiempo de asignación de los recursos.</a:t>
            </a:r>
          </a:p>
        </p:txBody>
      </p:sp>
      <p:sp>
        <p:nvSpPr>
          <p:cNvPr id="3" name="Llamada de flecha hacia arriba 2"/>
          <p:cNvSpPr/>
          <p:nvPr/>
        </p:nvSpPr>
        <p:spPr>
          <a:xfrm>
            <a:off x="575387" y="4579698"/>
            <a:ext cx="1536171" cy="997193"/>
          </a:xfrm>
          <a:prstGeom prst="upArrowCallout">
            <a:avLst/>
          </a:prstGeom>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C" sz="2400" dirty="0"/>
              <a:t>Nivel 1.5</a:t>
            </a:r>
          </a:p>
        </p:txBody>
      </p:sp>
      <p:sp>
        <p:nvSpPr>
          <p:cNvPr id="2" name="Rectángulo 1"/>
          <p:cNvSpPr/>
          <p:nvPr/>
        </p:nvSpPr>
        <p:spPr>
          <a:xfrm>
            <a:off x="601698" y="1020664"/>
            <a:ext cx="789780" cy="3272432"/>
          </a:xfrm>
          <a:prstGeom prst="rect">
            <a:avLst/>
          </a:prstGeom>
          <a:noFill/>
          <a:ln w="2857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sz="2400"/>
          </a:p>
        </p:txBody>
      </p:sp>
      <p:sp>
        <p:nvSpPr>
          <p:cNvPr id="11" name="Llamada de flecha a la derecha 10"/>
          <p:cNvSpPr/>
          <p:nvPr/>
        </p:nvSpPr>
        <p:spPr>
          <a:xfrm>
            <a:off x="1" y="1020664"/>
            <a:ext cx="601697" cy="3176421"/>
          </a:xfrm>
          <a:prstGeom prst="rightArrowCallou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solidFill>
                  <a:schemeClr val="tx1"/>
                </a:solidFill>
              </a:rPr>
              <a:t>Categoría</a:t>
            </a:r>
          </a:p>
        </p:txBody>
      </p:sp>
      <p:sp>
        <p:nvSpPr>
          <p:cNvPr id="12" name="Marcador de número de diapositiva 3">
            <a:extLst>
              <a:ext uri="{FF2B5EF4-FFF2-40B4-BE49-F238E27FC236}">
                <a16:creationId xmlns:a16="http://schemas.microsoft.com/office/drawing/2014/main" xmlns="" id="{CD976851-FE21-4646-98F0-F5FC65E04F9E}"/>
              </a:ext>
            </a:extLst>
          </p:cNvPr>
          <p:cNvSpPr>
            <a:spLocks noGrp="1"/>
          </p:cNvSpPr>
          <p:nvPr>
            <p:ph type="sldNum" sz="quarter" idx="12"/>
          </p:nvPr>
        </p:nvSpPr>
        <p:spPr>
          <a:xfrm>
            <a:off x="9121120" y="6267873"/>
            <a:ext cx="2743200" cy="365125"/>
          </a:xfrm>
        </p:spPr>
        <p:txBody>
          <a:bodyPr rtlCol="0"/>
          <a:lstStyle/>
          <a:p>
            <a:pPr rtl="0"/>
            <a:fld id="{0FD50806-BABF-4915-9689-3B9956D1C75C}" type="slidenum">
              <a:rPr lang="es-ES" smtClean="0"/>
              <a:pPr rtl="0"/>
              <a:t>9</a:t>
            </a:fld>
            <a:endParaRPr lang="es-ES" dirty="0"/>
          </a:p>
        </p:txBody>
      </p:sp>
      <p:sp>
        <p:nvSpPr>
          <p:cNvPr id="13" name="Rectángulo 12"/>
          <p:cNvSpPr/>
          <p:nvPr/>
        </p:nvSpPr>
        <p:spPr>
          <a:xfrm>
            <a:off x="0" y="5988111"/>
            <a:ext cx="12192000" cy="888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1689" y="6141681"/>
            <a:ext cx="2346633" cy="606060"/>
          </a:xfrm>
          <a:prstGeom prst="rect">
            <a:avLst/>
          </a:prstGeom>
        </p:spPr>
      </p:pic>
      <p:pic>
        <p:nvPicPr>
          <p:cNvPr id="15" name="Imagen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24121" y="6056393"/>
            <a:ext cx="787818" cy="787818"/>
          </a:xfrm>
          <a:prstGeom prst="rect">
            <a:avLst/>
          </a:prstGeom>
        </p:spPr>
      </p:pic>
      <p:pic>
        <p:nvPicPr>
          <p:cNvPr id="16" name="Imagen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2680" y="6056393"/>
            <a:ext cx="735256" cy="736695"/>
          </a:xfrm>
          <a:prstGeom prst="rect">
            <a:avLst/>
          </a:prstGeom>
        </p:spPr>
      </p:pic>
      <p:sp>
        <p:nvSpPr>
          <p:cNvPr id="17" name="Rectángulo 16"/>
          <p:cNvSpPr/>
          <p:nvPr/>
        </p:nvSpPr>
        <p:spPr>
          <a:xfrm>
            <a:off x="148125" y="88298"/>
            <a:ext cx="2390398" cy="369332"/>
          </a:xfrm>
          <a:prstGeom prst="rect">
            <a:avLst/>
          </a:prstGeom>
        </p:spPr>
        <p:txBody>
          <a:bodyPr wrap="none">
            <a:spAutoFit/>
          </a:bodyPr>
          <a:lstStyle/>
          <a:p>
            <a:r>
              <a:rPr lang="es-EC" b="1" i="1" dirty="0" smtClean="0">
                <a:effectLst/>
                <a:latin typeface="Arial" panose="020B0604020202020204" pitchFamily="34" charset="0"/>
                <a:ea typeface="Times New Roman" panose="02020603050405020304" pitchFamily="18" charset="0"/>
              </a:rPr>
              <a:t>Matriz de incidentes</a:t>
            </a:r>
            <a:endParaRPr lang="es-EC" dirty="0"/>
          </a:p>
        </p:txBody>
      </p:sp>
    </p:spTree>
    <p:custDataLst>
      <p:tags r:id="rId1"/>
    </p:custDataLst>
    <p:extLst>
      <p:ext uri="{BB962C8B-B14F-4D97-AF65-F5344CB8AC3E}">
        <p14:creationId xmlns:p14="http://schemas.microsoft.com/office/powerpoint/2010/main" val="3510081487"/>
      </p:ext>
    </p:extLst>
  </p:cSld>
  <p:clrMapOvr>
    <a:masterClrMapping/>
  </p:clrMapOvr>
  <mc:AlternateContent xmlns:mc="http://schemas.openxmlformats.org/markup-compatibility/2006" xmlns:p14="http://schemas.microsoft.com/office/powerpoint/2010/main">
    <mc:Choice Requires="p14">
      <p:transition spd="slow" p14:dur="2000" advTm="59791"/>
    </mc:Choice>
    <mc:Fallback xmlns="">
      <p:transition spd="slow" advTm="597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2300"/>
                                  </p:stCondLst>
                                  <p:childTnLst>
                                    <p:set>
                                      <p:cBhvr>
                                        <p:cTn id="17" dur="1" fill="hold">
                                          <p:stCondLst>
                                            <p:cond delay="0"/>
                                          </p:stCondLst>
                                        </p:cTn>
                                        <p:tgtEl>
                                          <p:spTgt spid="6"/>
                                        </p:tgtEl>
                                        <p:attrNameLst>
                                          <p:attrName>style.visibility</p:attrName>
                                        </p:attrNameLst>
                                      </p:cBhvr>
                                      <p:to>
                                        <p:strVal val="visible"/>
                                      </p:to>
                                    </p:set>
                                  </p:childTnLst>
                                </p:cTn>
                              </p:par>
                            </p:childTnLst>
                          </p:cTn>
                        </p:par>
                        <p:par>
                          <p:cTn id="18" fill="hold">
                            <p:stCondLst>
                              <p:cond delay="2300"/>
                            </p:stCondLst>
                            <p:childTnLst>
                              <p:par>
                                <p:cTn id="19" presetID="1" presetClass="entr" presetSubtype="0" fill="hold" grpId="0" nodeType="afterEffect">
                                  <p:stCondLst>
                                    <p:cond delay="410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animBg="1"/>
      <p:bldP spid="10" grpId="0"/>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6.2"/>
</p:tagLst>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3793</TotalTime>
  <Words>2458</Words>
  <Application>Microsoft Office PowerPoint</Application>
  <PresentationFormat>Panorámica</PresentationFormat>
  <Paragraphs>1041</Paragraphs>
  <Slides>51</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51</vt:i4>
      </vt:variant>
    </vt:vector>
  </HeadingPairs>
  <TitlesOfParts>
    <vt:vector size="57" baseType="lpstr">
      <vt:lpstr>Arial</vt:lpstr>
      <vt:lpstr>Calibri</vt:lpstr>
      <vt:lpstr>Calibri Light</vt:lpstr>
      <vt:lpstr>Symbol</vt:lpstr>
      <vt:lpstr>Times New Roman</vt:lpstr>
      <vt:lpstr>Office Theme</vt:lpstr>
      <vt:lpstr>DEPARTAMENTO DE CIENCIAS DE LA TIERRA Y DE LA CONSTRUCCIÓN CARRERA DE INGENIERÍA GEOGRÁFICA Y DEL MEDIO AMBIENTE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Agrupación de los incidentes nivel 2 para obtener el nivel 1.5 y categoría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DEPARTAMENTO DE CIENCIAS DE LA TIERRA Y DE LA CONSTRUCCIÓN CARRERA DE INGENIERÍA GEOGRÁFICA Y DEL MEDIO AMBIENTE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company1</dc:creator>
  <cp:lastModifiedBy>company1</cp:lastModifiedBy>
  <cp:revision>117</cp:revision>
  <cp:lastPrinted>2021-03-24T13:49:44Z</cp:lastPrinted>
  <dcterms:created xsi:type="dcterms:W3CDTF">2021-03-22T03:32:28Z</dcterms:created>
  <dcterms:modified xsi:type="dcterms:W3CDTF">2021-03-30T21:54:06Z</dcterms:modified>
</cp:coreProperties>
</file>