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2" r:id="rId7"/>
    <p:sldId id="268" r:id="rId8"/>
    <p:sldId id="267" r:id="rId9"/>
    <p:sldId id="269" r:id="rId10"/>
    <p:sldId id="270" r:id="rId11"/>
    <p:sldId id="263" r:id="rId12"/>
    <p:sldId id="271" r:id="rId13"/>
    <p:sldId id="264" r:id="rId14"/>
    <p:sldId id="272" r:id="rId15"/>
    <p:sldId id="273" r:id="rId16"/>
    <p:sldId id="274" r:id="rId17"/>
    <p:sldId id="275" r:id="rId18"/>
    <p:sldId id="265" r:id="rId19"/>
    <p:sldId id="277" r:id="rId20"/>
    <p:sldId id="266" r:id="rId21"/>
    <p:sldId id="276" r:id="rId22"/>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95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9F0F5A-B908-4BA3-B1A7-FECD47D98C1C}" type="doc">
      <dgm:prSet loTypeId="urn:microsoft.com/office/officeart/2008/layout/CaptionedPictures" loCatId="picture" qsTypeId="urn:microsoft.com/office/officeart/2005/8/quickstyle/simple1" qsCatId="simple" csTypeId="urn:microsoft.com/office/officeart/2005/8/colors/accent1_2" csCatId="accent1" phldr="1"/>
      <dgm:spPr/>
    </dgm:pt>
    <dgm:pt modelId="{9E68E46A-BFE8-46F5-9CC6-EBD1A765411E}">
      <dgm:prSet phldrT="[Texto]"/>
      <dgm:spPr/>
      <dgm:t>
        <a:bodyPr/>
        <a:lstStyle/>
        <a:p>
          <a:r>
            <a:rPr lang="es-EC" dirty="0" smtClean="0"/>
            <a:t>Seguridad en las exportaciones</a:t>
          </a:r>
          <a:endParaRPr lang="es-EC" dirty="0"/>
        </a:p>
      </dgm:t>
    </dgm:pt>
    <dgm:pt modelId="{B33F5A9F-242A-426E-B9DA-122A76C76B55}" type="parTrans" cxnId="{5BC3F5F8-B6AE-4542-97C2-ECA86548B940}">
      <dgm:prSet/>
      <dgm:spPr/>
      <dgm:t>
        <a:bodyPr/>
        <a:lstStyle/>
        <a:p>
          <a:endParaRPr lang="es-EC"/>
        </a:p>
      </dgm:t>
    </dgm:pt>
    <dgm:pt modelId="{5A264CE1-B834-4ED2-A053-36BCA1DB1C74}" type="sibTrans" cxnId="{5BC3F5F8-B6AE-4542-97C2-ECA86548B940}">
      <dgm:prSet/>
      <dgm:spPr/>
      <dgm:t>
        <a:bodyPr/>
        <a:lstStyle/>
        <a:p>
          <a:endParaRPr lang="es-EC"/>
        </a:p>
      </dgm:t>
    </dgm:pt>
    <dgm:pt modelId="{F380991B-DE24-4085-8D6F-05654044E062}">
      <dgm:prSet phldrT="[Texto]"/>
      <dgm:spPr/>
      <dgm:t>
        <a:bodyPr/>
        <a:lstStyle/>
        <a:p>
          <a:r>
            <a:rPr lang="es-EC" dirty="0" smtClean="0"/>
            <a:t>Contaminación de embarques</a:t>
          </a:r>
          <a:endParaRPr lang="es-EC" dirty="0"/>
        </a:p>
      </dgm:t>
    </dgm:pt>
    <dgm:pt modelId="{7B03292D-2726-4E0E-961C-15EB4C13E5C2}" type="parTrans" cxnId="{62CE4FB2-CF2B-4288-9566-65FFAE02EDC0}">
      <dgm:prSet/>
      <dgm:spPr/>
      <dgm:t>
        <a:bodyPr/>
        <a:lstStyle/>
        <a:p>
          <a:endParaRPr lang="es-EC"/>
        </a:p>
      </dgm:t>
    </dgm:pt>
    <dgm:pt modelId="{286C20A4-FA2E-427F-8288-B08591E832BB}" type="sibTrans" cxnId="{62CE4FB2-CF2B-4288-9566-65FFAE02EDC0}">
      <dgm:prSet/>
      <dgm:spPr/>
      <dgm:t>
        <a:bodyPr/>
        <a:lstStyle/>
        <a:p>
          <a:endParaRPr lang="es-EC"/>
        </a:p>
      </dgm:t>
    </dgm:pt>
    <dgm:pt modelId="{092C6158-F845-40FC-B42B-2B7535CCAEC2}">
      <dgm:prSet phldrT="[Texto]"/>
      <dgm:spPr/>
      <dgm:t>
        <a:bodyPr/>
        <a:lstStyle/>
        <a:p>
          <a:r>
            <a:rPr lang="es-EC" dirty="0" smtClean="0"/>
            <a:t>Control aduanero riguroso </a:t>
          </a:r>
          <a:endParaRPr lang="es-EC" dirty="0"/>
        </a:p>
      </dgm:t>
    </dgm:pt>
    <dgm:pt modelId="{FEED814A-5D78-46FE-B52C-45B48B78F173}" type="parTrans" cxnId="{D9515FD0-7BA9-4E67-BF8A-ADFEF3A4DFDC}">
      <dgm:prSet/>
      <dgm:spPr/>
      <dgm:t>
        <a:bodyPr/>
        <a:lstStyle/>
        <a:p>
          <a:endParaRPr lang="es-EC"/>
        </a:p>
      </dgm:t>
    </dgm:pt>
    <dgm:pt modelId="{33A5919D-F88D-4649-91FA-7556F234B4F0}" type="sibTrans" cxnId="{D9515FD0-7BA9-4E67-BF8A-ADFEF3A4DFDC}">
      <dgm:prSet/>
      <dgm:spPr/>
      <dgm:t>
        <a:bodyPr/>
        <a:lstStyle/>
        <a:p>
          <a:endParaRPr lang="es-EC"/>
        </a:p>
      </dgm:t>
    </dgm:pt>
    <dgm:pt modelId="{6374438B-7236-4FF9-90CD-780F9FDBD486}" type="pres">
      <dgm:prSet presAssocID="{999F0F5A-B908-4BA3-B1A7-FECD47D98C1C}" presName="Name0" presStyleCnt="0">
        <dgm:presLayoutVars>
          <dgm:chMax/>
          <dgm:chPref/>
          <dgm:dir/>
        </dgm:presLayoutVars>
      </dgm:prSet>
      <dgm:spPr/>
    </dgm:pt>
    <dgm:pt modelId="{B52BBDF8-5D84-40D6-9151-0F082AB5E362}" type="pres">
      <dgm:prSet presAssocID="{9E68E46A-BFE8-46F5-9CC6-EBD1A765411E}" presName="composite" presStyleCnt="0">
        <dgm:presLayoutVars>
          <dgm:chMax val="1"/>
          <dgm:chPref val="1"/>
        </dgm:presLayoutVars>
      </dgm:prSet>
      <dgm:spPr/>
    </dgm:pt>
    <dgm:pt modelId="{45B11DEA-4EF4-4F3B-8305-ED54F234F674}" type="pres">
      <dgm:prSet presAssocID="{9E68E46A-BFE8-46F5-9CC6-EBD1A765411E}" presName="Accent" presStyleLbl="trAlignAcc1" presStyleIdx="0" presStyleCnt="3">
        <dgm:presLayoutVars>
          <dgm:chMax val="0"/>
          <dgm:chPref val="0"/>
        </dgm:presLayoutVars>
      </dgm:prSet>
      <dgm:spPr/>
    </dgm:pt>
    <dgm:pt modelId="{B52169AC-85E6-4F6A-9CFF-7240152D9440}" type="pres">
      <dgm:prSet presAssocID="{9E68E46A-BFE8-46F5-9CC6-EBD1A765411E}" presName="Image" presStyleLbl="alignImgPlace1" presStyleIdx="0" presStyleCnt="3">
        <dgm:presLayoutVars>
          <dgm:chMax val="0"/>
          <dgm:chPref val="0"/>
        </dgm:presLayoutVars>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6000" r="-6000"/>
          </a:stretch>
        </a:blipFill>
      </dgm:spPr>
    </dgm:pt>
    <dgm:pt modelId="{921A61DA-4F3F-47F5-9B3E-9F2CFD76BC22}" type="pres">
      <dgm:prSet presAssocID="{9E68E46A-BFE8-46F5-9CC6-EBD1A765411E}" presName="ChildComposite" presStyleCnt="0"/>
      <dgm:spPr/>
    </dgm:pt>
    <dgm:pt modelId="{DF2254D0-0581-413C-B9AF-C43C341BCACF}" type="pres">
      <dgm:prSet presAssocID="{9E68E46A-BFE8-46F5-9CC6-EBD1A765411E}" presName="Child" presStyleLbl="node1" presStyleIdx="0" presStyleCnt="0">
        <dgm:presLayoutVars>
          <dgm:chMax val="0"/>
          <dgm:chPref val="0"/>
          <dgm:bulletEnabled val="1"/>
        </dgm:presLayoutVars>
      </dgm:prSet>
      <dgm:spPr/>
    </dgm:pt>
    <dgm:pt modelId="{163D1C82-3399-4E13-8C65-44A794CFFF10}" type="pres">
      <dgm:prSet presAssocID="{9E68E46A-BFE8-46F5-9CC6-EBD1A765411E}" presName="Parent" presStyleLbl="revTx" presStyleIdx="0" presStyleCnt="3">
        <dgm:presLayoutVars>
          <dgm:chMax val="1"/>
          <dgm:chPref val="0"/>
          <dgm:bulletEnabled val="1"/>
        </dgm:presLayoutVars>
      </dgm:prSet>
      <dgm:spPr/>
      <dgm:t>
        <a:bodyPr/>
        <a:lstStyle/>
        <a:p>
          <a:endParaRPr lang="es-EC"/>
        </a:p>
      </dgm:t>
    </dgm:pt>
    <dgm:pt modelId="{2CAA1057-8272-4FED-8489-9457481A7804}" type="pres">
      <dgm:prSet presAssocID="{5A264CE1-B834-4ED2-A053-36BCA1DB1C74}" presName="sibTrans" presStyleCnt="0"/>
      <dgm:spPr/>
    </dgm:pt>
    <dgm:pt modelId="{9B3EF8B9-1830-4DC4-BED7-B17EC8C28093}" type="pres">
      <dgm:prSet presAssocID="{F380991B-DE24-4085-8D6F-05654044E062}" presName="composite" presStyleCnt="0">
        <dgm:presLayoutVars>
          <dgm:chMax val="1"/>
          <dgm:chPref val="1"/>
        </dgm:presLayoutVars>
      </dgm:prSet>
      <dgm:spPr/>
    </dgm:pt>
    <dgm:pt modelId="{8DD27CDE-F4B8-4B57-BB0C-E2B80129C3DB}" type="pres">
      <dgm:prSet presAssocID="{F380991B-DE24-4085-8D6F-05654044E062}" presName="Accent" presStyleLbl="trAlignAcc1" presStyleIdx="1" presStyleCnt="3">
        <dgm:presLayoutVars>
          <dgm:chMax val="0"/>
          <dgm:chPref val="0"/>
        </dgm:presLayoutVars>
      </dgm:prSet>
      <dgm:spPr/>
    </dgm:pt>
    <dgm:pt modelId="{02C49F32-4E4C-4FD2-9CC9-19710232370F}" type="pres">
      <dgm:prSet presAssocID="{F380991B-DE24-4085-8D6F-05654044E062}" presName="Image" presStyleLbl="alignImgPlace1" presStyleIdx="1" presStyleCnt="3">
        <dgm:presLayoutVars>
          <dgm:chMax val="0"/>
          <dgm:chPref val="0"/>
        </dgm:presLayoutVars>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l="-33000" r="-33000"/>
          </a:stretch>
        </a:blipFill>
      </dgm:spPr>
    </dgm:pt>
    <dgm:pt modelId="{A9DF39CB-7B1F-480C-B2F0-57B207ABFB86}" type="pres">
      <dgm:prSet presAssocID="{F380991B-DE24-4085-8D6F-05654044E062}" presName="ChildComposite" presStyleCnt="0"/>
      <dgm:spPr/>
    </dgm:pt>
    <dgm:pt modelId="{B2138B62-F7BD-4B7B-9F13-759E40AD3FB2}" type="pres">
      <dgm:prSet presAssocID="{F380991B-DE24-4085-8D6F-05654044E062}" presName="Child" presStyleLbl="node1" presStyleIdx="0" presStyleCnt="0">
        <dgm:presLayoutVars>
          <dgm:chMax val="0"/>
          <dgm:chPref val="0"/>
          <dgm:bulletEnabled val="1"/>
        </dgm:presLayoutVars>
      </dgm:prSet>
      <dgm:spPr/>
    </dgm:pt>
    <dgm:pt modelId="{61F0BBCA-4098-431C-A58D-E0D9EC3F5188}" type="pres">
      <dgm:prSet presAssocID="{F380991B-DE24-4085-8D6F-05654044E062}" presName="Parent" presStyleLbl="revTx" presStyleIdx="1" presStyleCnt="3">
        <dgm:presLayoutVars>
          <dgm:chMax val="1"/>
          <dgm:chPref val="0"/>
          <dgm:bulletEnabled val="1"/>
        </dgm:presLayoutVars>
      </dgm:prSet>
      <dgm:spPr/>
      <dgm:t>
        <a:bodyPr/>
        <a:lstStyle/>
        <a:p>
          <a:endParaRPr lang="es-EC"/>
        </a:p>
      </dgm:t>
    </dgm:pt>
    <dgm:pt modelId="{69A5EB46-23CA-4B58-BFB8-1B99CDEA5559}" type="pres">
      <dgm:prSet presAssocID="{286C20A4-FA2E-427F-8288-B08591E832BB}" presName="sibTrans" presStyleCnt="0"/>
      <dgm:spPr/>
    </dgm:pt>
    <dgm:pt modelId="{0D539840-6717-4367-B1AD-EC1FB32D4CEE}" type="pres">
      <dgm:prSet presAssocID="{092C6158-F845-40FC-B42B-2B7535CCAEC2}" presName="composite" presStyleCnt="0">
        <dgm:presLayoutVars>
          <dgm:chMax val="1"/>
          <dgm:chPref val="1"/>
        </dgm:presLayoutVars>
      </dgm:prSet>
      <dgm:spPr/>
    </dgm:pt>
    <dgm:pt modelId="{08936BAC-31CD-44C0-BF90-41E3179D5167}" type="pres">
      <dgm:prSet presAssocID="{092C6158-F845-40FC-B42B-2B7535CCAEC2}" presName="Accent" presStyleLbl="trAlignAcc1" presStyleIdx="2" presStyleCnt="3">
        <dgm:presLayoutVars>
          <dgm:chMax val="0"/>
          <dgm:chPref val="0"/>
        </dgm:presLayoutVars>
      </dgm:prSet>
      <dgm:spPr/>
    </dgm:pt>
    <dgm:pt modelId="{2FD463B7-0115-454B-A660-9CA99C8FA64A}" type="pres">
      <dgm:prSet presAssocID="{092C6158-F845-40FC-B42B-2B7535CCAEC2}" presName="Image" presStyleLbl="alignImgPlace1" presStyleIdx="2" presStyleCnt="3">
        <dgm:presLayoutVars>
          <dgm:chMax val="0"/>
          <dgm:chPref val="0"/>
        </dgm:presLayoutVars>
      </dgm:prSet>
      <dgm:spPr>
        <a:blipFill>
          <a:blip xmlns:r="http://schemas.openxmlformats.org/officeDocument/2006/relationships" r:embed="rId3">
            <a:extLst>
              <a:ext uri="{28A0092B-C50C-407E-A947-70E740481C1C}">
                <a14:useLocalDpi xmlns:a14="http://schemas.microsoft.com/office/drawing/2010/main" val="0"/>
              </a:ext>
            </a:extLst>
          </a:blip>
          <a:srcRect/>
          <a:stretch>
            <a:fillRect l="-16000" r="-16000"/>
          </a:stretch>
        </a:blipFill>
      </dgm:spPr>
    </dgm:pt>
    <dgm:pt modelId="{99AC0C2F-D528-4323-8FBB-19747C65FA07}" type="pres">
      <dgm:prSet presAssocID="{092C6158-F845-40FC-B42B-2B7535CCAEC2}" presName="ChildComposite" presStyleCnt="0"/>
      <dgm:spPr/>
    </dgm:pt>
    <dgm:pt modelId="{7C1FCF0F-F3D1-43F4-AA9C-13477BB78034}" type="pres">
      <dgm:prSet presAssocID="{092C6158-F845-40FC-B42B-2B7535CCAEC2}" presName="Child" presStyleLbl="node1" presStyleIdx="0" presStyleCnt="0">
        <dgm:presLayoutVars>
          <dgm:chMax val="0"/>
          <dgm:chPref val="0"/>
          <dgm:bulletEnabled val="1"/>
        </dgm:presLayoutVars>
      </dgm:prSet>
      <dgm:spPr/>
    </dgm:pt>
    <dgm:pt modelId="{DFB08D45-1009-4F5E-B5E6-208E5638907D}" type="pres">
      <dgm:prSet presAssocID="{092C6158-F845-40FC-B42B-2B7535CCAEC2}" presName="Parent" presStyleLbl="revTx" presStyleIdx="2" presStyleCnt="3">
        <dgm:presLayoutVars>
          <dgm:chMax val="1"/>
          <dgm:chPref val="0"/>
          <dgm:bulletEnabled val="1"/>
        </dgm:presLayoutVars>
      </dgm:prSet>
      <dgm:spPr/>
      <dgm:t>
        <a:bodyPr/>
        <a:lstStyle/>
        <a:p>
          <a:endParaRPr lang="es-EC"/>
        </a:p>
      </dgm:t>
    </dgm:pt>
  </dgm:ptLst>
  <dgm:cxnLst>
    <dgm:cxn modelId="{9E6E87DE-E542-4731-AFD9-C15FDDB7C4AE}" type="presOf" srcId="{9E68E46A-BFE8-46F5-9CC6-EBD1A765411E}" destId="{163D1C82-3399-4E13-8C65-44A794CFFF10}" srcOrd="0" destOrd="0" presId="urn:microsoft.com/office/officeart/2008/layout/CaptionedPictures"/>
    <dgm:cxn modelId="{CE6EBA42-B107-47EC-B577-2E0ED39535C7}" type="presOf" srcId="{F380991B-DE24-4085-8D6F-05654044E062}" destId="{61F0BBCA-4098-431C-A58D-E0D9EC3F5188}" srcOrd="0" destOrd="0" presId="urn:microsoft.com/office/officeart/2008/layout/CaptionedPictures"/>
    <dgm:cxn modelId="{5BC3F5F8-B6AE-4542-97C2-ECA86548B940}" srcId="{999F0F5A-B908-4BA3-B1A7-FECD47D98C1C}" destId="{9E68E46A-BFE8-46F5-9CC6-EBD1A765411E}" srcOrd="0" destOrd="0" parTransId="{B33F5A9F-242A-426E-B9DA-122A76C76B55}" sibTransId="{5A264CE1-B834-4ED2-A053-36BCA1DB1C74}"/>
    <dgm:cxn modelId="{97E1CBA6-4C08-4851-9663-6B429BB6DCF0}" type="presOf" srcId="{999F0F5A-B908-4BA3-B1A7-FECD47D98C1C}" destId="{6374438B-7236-4FF9-90CD-780F9FDBD486}" srcOrd="0" destOrd="0" presId="urn:microsoft.com/office/officeart/2008/layout/CaptionedPictures"/>
    <dgm:cxn modelId="{D9515FD0-7BA9-4E67-BF8A-ADFEF3A4DFDC}" srcId="{999F0F5A-B908-4BA3-B1A7-FECD47D98C1C}" destId="{092C6158-F845-40FC-B42B-2B7535CCAEC2}" srcOrd="2" destOrd="0" parTransId="{FEED814A-5D78-46FE-B52C-45B48B78F173}" sibTransId="{33A5919D-F88D-4649-91FA-7556F234B4F0}"/>
    <dgm:cxn modelId="{62CE4FB2-CF2B-4288-9566-65FFAE02EDC0}" srcId="{999F0F5A-B908-4BA3-B1A7-FECD47D98C1C}" destId="{F380991B-DE24-4085-8D6F-05654044E062}" srcOrd="1" destOrd="0" parTransId="{7B03292D-2726-4E0E-961C-15EB4C13E5C2}" sibTransId="{286C20A4-FA2E-427F-8288-B08591E832BB}"/>
    <dgm:cxn modelId="{58E02E2B-4AF4-4BF3-8FC2-48E5B65F5877}" type="presOf" srcId="{092C6158-F845-40FC-B42B-2B7535CCAEC2}" destId="{DFB08D45-1009-4F5E-B5E6-208E5638907D}" srcOrd="0" destOrd="0" presId="urn:microsoft.com/office/officeart/2008/layout/CaptionedPictures"/>
    <dgm:cxn modelId="{B6EC3134-67BB-4734-8C4E-AF3738385F36}" type="presParOf" srcId="{6374438B-7236-4FF9-90CD-780F9FDBD486}" destId="{B52BBDF8-5D84-40D6-9151-0F082AB5E362}" srcOrd="0" destOrd="0" presId="urn:microsoft.com/office/officeart/2008/layout/CaptionedPictures"/>
    <dgm:cxn modelId="{D20F8B36-37F3-463A-AE84-199EB1F92FB9}" type="presParOf" srcId="{B52BBDF8-5D84-40D6-9151-0F082AB5E362}" destId="{45B11DEA-4EF4-4F3B-8305-ED54F234F674}" srcOrd="0" destOrd="0" presId="urn:microsoft.com/office/officeart/2008/layout/CaptionedPictures"/>
    <dgm:cxn modelId="{D4F55ABA-A41C-4FC7-982B-C88545EEFB85}" type="presParOf" srcId="{B52BBDF8-5D84-40D6-9151-0F082AB5E362}" destId="{B52169AC-85E6-4F6A-9CFF-7240152D9440}" srcOrd="1" destOrd="0" presId="urn:microsoft.com/office/officeart/2008/layout/CaptionedPictures"/>
    <dgm:cxn modelId="{AE5F9724-B775-4EBB-B774-3196F38B8012}" type="presParOf" srcId="{B52BBDF8-5D84-40D6-9151-0F082AB5E362}" destId="{921A61DA-4F3F-47F5-9B3E-9F2CFD76BC22}" srcOrd="2" destOrd="0" presId="urn:microsoft.com/office/officeart/2008/layout/CaptionedPictures"/>
    <dgm:cxn modelId="{BBFCACA7-C7B0-4F05-A601-0291FE433949}" type="presParOf" srcId="{921A61DA-4F3F-47F5-9B3E-9F2CFD76BC22}" destId="{DF2254D0-0581-413C-B9AF-C43C341BCACF}" srcOrd="0" destOrd="0" presId="urn:microsoft.com/office/officeart/2008/layout/CaptionedPictures"/>
    <dgm:cxn modelId="{666826A6-FAE8-4992-9CD5-DA244BFE9BC7}" type="presParOf" srcId="{921A61DA-4F3F-47F5-9B3E-9F2CFD76BC22}" destId="{163D1C82-3399-4E13-8C65-44A794CFFF10}" srcOrd="1" destOrd="0" presId="urn:microsoft.com/office/officeart/2008/layout/CaptionedPictures"/>
    <dgm:cxn modelId="{2F24BAB8-1C2F-4CDF-A609-D846BFB9BBF3}" type="presParOf" srcId="{6374438B-7236-4FF9-90CD-780F9FDBD486}" destId="{2CAA1057-8272-4FED-8489-9457481A7804}" srcOrd="1" destOrd="0" presId="urn:microsoft.com/office/officeart/2008/layout/CaptionedPictures"/>
    <dgm:cxn modelId="{FF89FFB8-2E82-473A-A60E-598FDE7543C4}" type="presParOf" srcId="{6374438B-7236-4FF9-90CD-780F9FDBD486}" destId="{9B3EF8B9-1830-4DC4-BED7-B17EC8C28093}" srcOrd="2" destOrd="0" presId="urn:microsoft.com/office/officeart/2008/layout/CaptionedPictures"/>
    <dgm:cxn modelId="{B3472D6B-C3E5-445B-9E94-F185A459A362}" type="presParOf" srcId="{9B3EF8B9-1830-4DC4-BED7-B17EC8C28093}" destId="{8DD27CDE-F4B8-4B57-BB0C-E2B80129C3DB}" srcOrd="0" destOrd="0" presId="urn:microsoft.com/office/officeart/2008/layout/CaptionedPictures"/>
    <dgm:cxn modelId="{298AEFC7-56EF-487B-9418-2C05B4FD5148}" type="presParOf" srcId="{9B3EF8B9-1830-4DC4-BED7-B17EC8C28093}" destId="{02C49F32-4E4C-4FD2-9CC9-19710232370F}" srcOrd="1" destOrd="0" presId="urn:microsoft.com/office/officeart/2008/layout/CaptionedPictures"/>
    <dgm:cxn modelId="{213F1F73-A85B-4438-BBC6-01C27997992B}" type="presParOf" srcId="{9B3EF8B9-1830-4DC4-BED7-B17EC8C28093}" destId="{A9DF39CB-7B1F-480C-B2F0-57B207ABFB86}" srcOrd="2" destOrd="0" presId="urn:microsoft.com/office/officeart/2008/layout/CaptionedPictures"/>
    <dgm:cxn modelId="{40740987-F8A1-4C31-858A-CEAE9FE224A0}" type="presParOf" srcId="{A9DF39CB-7B1F-480C-B2F0-57B207ABFB86}" destId="{B2138B62-F7BD-4B7B-9F13-759E40AD3FB2}" srcOrd="0" destOrd="0" presId="urn:microsoft.com/office/officeart/2008/layout/CaptionedPictures"/>
    <dgm:cxn modelId="{8B4095C3-F7A6-4105-AB09-9180A86047D4}" type="presParOf" srcId="{A9DF39CB-7B1F-480C-B2F0-57B207ABFB86}" destId="{61F0BBCA-4098-431C-A58D-E0D9EC3F5188}" srcOrd="1" destOrd="0" presId="urn:microsoft.com/office/officeart/2008/layout/CaptionedPictures"/>
    <dgm:cxn modelId="{C2B0DC1F-7342-435D-A9B1-61A7AAD16C47}" type="presParOf" srcId="{6374438B-7236-4FF9-90CD-780F9FDBD486}" destId="{69A5EB46-23CA-4B58-BFB8-1B99CDEA5559}" srcOrd="3" destOrd="0" presId="urn:microsoft.com/office/officeart/2008/layout/CaptionedPictures"/>
    <dgm:cxn modelId="{32FB523C-ABBA-49D1-AB80-6080CEA09401}" type="presParOf" srcId="{6374438B-7236-4FF9-90CD-780F9FDBD486}" destId="{0D539840-6717-4367-B1AD-EC1FB32D4CEE}" srcOrd="4" destOrd="0" presId="urn:microsoft.com/office/officeart/2008/layout/CaptionedPictures"/>
    <dgm:cxn modelId="{08AB6016-3BA2-4A49-8608-B2662AA9C389}" type="presParOf" srcId="{0D539840-6717-4367-B1AD-EC1FB32D4CEE}" destId="{08936BAC-31CD-44C0-BF90-41E3179D5167}" srcOrd="0" destOrd="0" presId="urn:microsoft.com/office/officeart/2008/layout/CaptionedPictures"/>
    <dgm:cxn modelId="{3A782E4F-6CD8-4386-824F-C134977CC408}" type="presParOf" srcId="{0D539840-6717-4367-B1AD-EC1FB32D4CEE}" destId="{2FD463B7-0115-454B-A660-9CA99C8FA64A}" srcOrd="1" destOrd="0" presId="urn:microsoft.com/office/officeart/2008/layout/CaptionedPictures"/>
    <dgm:cxn modelId="{0A035666-219D-4508-8574-1A509BA2585F}" type="presParOf" srcId="{0D539840-6717-4367-B1AD-EC1FB32D4CEE}" destId="{99AC0C2F-D528-4323-8FBB-19747C65FA07}" srcOrd="2" destOrd="0" presId="urn:microsoft.com/office/officeart/2008/layout/CaptionedPictures"/>
    <dgm:cxn modelId="{F34D0864-EF62-4B80-A98F-D368889846D6}" type="presParOf" srcId="{99AC0C2F-D528-4323-8FBB-19747C65FA07}" destId="{7C1FCF0F-F3D1-43F4-AA9C-13477BB78034}" srcOrd="0" destOrd="0" presId="urn:microsoft.com/office/officeart/2008/layout/CaptionedPictures"/>
    <dgm:cxn modelId="{1A1C25E3-FAFD-486D-ADC2-DFD4BEC2D942}" type="presParOf" srcId="{99AC0C2F-D528-4323-8FBB-19747C65FA07}" destId="{DFB08D45-1009-4F5E-B5E6-208E5638907D}" srcOrd="1" destOrd="0" presId="urn:microsoft.com/office/officeart/2008/layout/CaptionedPicture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C07DA12-0C68-4471-8709-6601D15E99B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C"/>
        </a:p>
      </dgm:t>
    </dgm:pt>
    <dgm:pt modelId="{5B7693A5-DAC5-4AF5-9F16-896C77F5AFA5}">
      <dgm:prSet phldrT="[Texto]" custT="1"/>
      <dgm:spPr/>
      <dgm:t>
        <a:bodyPr/>
        <a:lstStyle/>
        <a:p>
          <a:r>
            <a:rPr lang="es-EC" sz="1400" dirty="0" smtClean="0"/>
            <a:t>Las normas BASC han tenido un nivel de incidencia elevado porque ha logrado que el sector florícola del cantón Pedro Moncayo tenga un incremento en la competitividad frente a otros productores de rosas a nivel internacional, gracias a la disminución significativa de los costos logísticos de exportación y almacenamiento. Así como el incremento en la seguridad de las exportaciones. Logrando así asegurar la calidad y el posicionamiento del sector dentro de los mercados internacional.</a:t>
          </a:r>
          <a:endParaRPr lang="es-EC" sz="1400" dirty="0"/>
        </a:p>
      </dgm:t>
    </dgm:pt>
    <dgm:pt modelId="{8116723B-735A-44DD-B547-222695795E7B}" type="parTrans" cxnId="{51876F41-6296-4238-BD71-AB69E432C9B9}">
      <dgm:prSet/>
      <dgm:spPr/>
      <dgm:t>
        <a:bodyPr/>
        <a:lstStyle/>
        <a:p>
          <a:endParaRPr lang="es-EC" sz="1400"/>
        </a:p>
      </dgm:t>
    </dgm:pt>
    <dgm:pt modelId="{1C708BBC-160A-403E-A4F7-14C06BDDE607}" type="sibTrans" cxnId="{51876F41-6296-4238-BD71-AB69E432C9B9}">
      <dgm:prSet/>
      <dgm:spPr/>
      <dgm:t>
        <a:bodyPr/>
        <a:lstStyle/>
        <a:p>
          <a:endParaRPr lang="es-EC" sz="1400"/>
        </a:p>
      </dgm:t>
    </dgm:pt>
    <dgm:pt modelId="{0478DE3C-E8B3-4509-843D-BA5B2D8B906E}">
      <dgm:prSet custT="1"/>
      <dgm:spPr/>
      <dgm:t>
        <a:bodyPr/>
        <a:lstStyle/>
        <a:p>
          <a:r>
            <a:rPr lang="es-EC" sz="1400" dirty="0" smtClean="0"/>
            <a:t>Los países que cuentan con la certificación BASC tienen un mayor nivel de eficiencia en la cadena logística de exportación, logrando un alto nivel de seguridad frente a los países que no manejan dichas normas. Por otra parte, la disminución del tiempo de transito es un factor determinante para ser competitivo dentro del mercado mundial. </a:t>
          </a:r>
          <a:endParaRPr lang="es-EC" sz="1400" dirty="0"/>
        </a:p>
      </dgm:t>
    </dgm:pt>
    <dgm:pt modelId="{9F98926C-E005-4CC1-8E04-E1ED1CD07EC1}" type="parTrans" cxnId="{33555476-A075-4E77-89E9-65399510D866}">
      <dgm:prSet/>
      <dgm:spPr/>
      <dgm:t>
        <a:bodyPr/>
        <a:lstStyle/>
        <a:p>
          <a:endParaRPr lang="es-EC" sz="1400"/>
        </a:p>
      </dgm:t>
    </dgm:pt>
    <dgm:pt modelId="{DDAC1E27-53B3-4756-B066-CFEB65F9AD79}" type="sibTrans" cxnId="{33555476-A075-4E77-89E9-65399510D866}">
      <dgm:prSet/>
      <dgm:spPr/>
      <dgm:t>
        <a:bodyPr/>
        <a:lstStyle/>
        <a:p>
          <a:endParaRPr lang="es-EC" sz="1400"/>
        </a:p>
      </dgm:t>
    </dgm:pt>
    <dgm:pt modelId="{DF1C4912-74CE-4B1B-848F-511067237252}">
      <dgm:prSet phldrT="[Texto]" custT="1"/>
      <dgm:spPr/>
      <dgm:t>
        <a:bodyPr/>
        <a:lstStyle/>
        <a:p>
          <a:r>
            <a:rPr lang="es-EC" sz="1400" dirty="0" smtClean="0"/>
            <a:t>El sector florícola del cantón Pedro Moncayo ha tenido un impacto positivo en las exportaciones por la aplicación y gestión de las normas BASC debido a que evidencia un crecimiento del 63,15% en seguridad de envíos, lo cual es el principal objetivo de dichas normas. Las normas BASC han permitido que las exportaciones del sector florícola del cantón Pedro Moncayo tengan un alto nivel de eficiencia, gracias al manejo de sistemas de manejo similar a los países de destino, por lo que el tiempo de transito de los diferentes embarques ha disminuido a 2 días para el año 2018, representando un incremento en la eficiencia de envíos del 33,33%.</a:t>
          </a:r>
          <a:endParaRPr lang="es-EC" sz="1400" dirty="0"/>
        </a:p>
      </dgm:t>
    </dgm:pt>
    <dgm:pt modelId="{15A60DCD-A5B1-4A64-8CE3-04E75A56E747}" type="sibTrans" cxnId="{13BF5C02-5AA1-4474-AEA3-E064114C3D24}">
      <dgm:prSet/>
      <dgm:spPr/>
      <dgm:t>
        <a:bodyPr/>
        <a:lstStyle/>
        <a:p>
          <a:endParaRPr lang="es-EC" sz="1400"/>
        </a:p>
      </dgm:t>
    </dgm:pt>
    <dgm:pt modelId="{0B5FD128-B098-49E7-86D4-024BBF1217C5}" type="parTrans" cxnId="{13BF5C02-5AA1-4474-AEA3-E064114C3D24}">
      <dgm:prSet/>
      <dgm:spPr/>
      <dgm:t>
        <a:bodyPr/>
        <a:lstStyle/>
        <a:p>
          <a:endParaRPr lang="es-EC" sz="1400"/>
        </a:p>
      </dgm:t>
    </dgm:pt>
    <dgm:pt modelId="{B85FB5FE-C369-4A8C-A154-C57A3ABCA321}" type="pres">
      <dgm:prSet presAssocID="{DC07DA12-0C68-4471-8709-6601D15E99B1}" presName="linear" presStyleCnt="0">
        <dgm:presLayoutVars>
          <dgm:dir/>
          <dgm:animLvl val="lvl"/>
          <dgm:resizeHandles val="exact"/>
        </dgm:presLayoutVars>
      </dgm:prSet>
      <dgm:spPr/>
      <dgm:t>
        <a:bodyPr/>
        <a:lstStyle/>
        <a:p>
          <a:endParaRPr lang="es-EC"/>
        </a:p>
      </dgm:t>
    </dgm:pt>
    <dgm:pt modelId="{8E1294B9-C1E6-42F4-94E1-65AFD6E4DDB0}" type="pres">
      <dgm:prSet presAssocID="{5B7693A5-DAC5-4AF5-9F16-896C77F5AFA5}" presName="parentLin" presStyleCnt="0"/>
      <dgm:spPr/>
    </dgm:pt>
    <dgm:pt modelId="{606171EC-EB39-4548-8C3F-69C15E2BA2D0}" type="pres">
      <dgm:prSet presAssocID="{5B7693A5-DAC5-4AF5-9F16-896C77F5AFA5}" presName="parentLeftMargin" presStyleLbl="node1" presStyleIdx="0" presStyleCnt="3"/>
      <dgm:spPr/>
      <dgm:t>
        <a:bodyPr/>
        <a:lstStyle/>
        <a:p>
          <a:endParaRPr lang="es-EC"/>
        </a:p>
      </dgm:t>
    </dgm:pt>
    <dgm:pt modelId="{0EBB7CD9-A21A-449E-A4C0-491B413B6778}" type="pres">
      <dgm:prSet presAssocID="{5B7693A5-DAC5-4AF5-9F16-896C77F5AFA5}" presName="parentText" presStyleLbl="node1" presStyleIdx="0" presStyleCnt="3" custScaleX="142599" custScaleY="126321">
        <dgm:presLayoutVars>
          <dgm:chMax val="0"/>
          <dgm:bulletEnabled val="1"/>
        </dgm:presLayoutVars>
      </dgm:prSet>
      <dgm:spPr/>
      <dgm:t>
        <a:bodyPr/>
        <a:lstStyle/>
        <a:p>
          <a:endParaRPr lang="es-EC"/>
        </a:p>
      </dgm:t>
    </dgm:pt>
    <dgm:pt modelId="{2B328919-0065-45E3-B375-437D811DEF53}" type="pres">
      <dgm:prSet presAssocID="{5B7693A5-DAC5-4AF5-9F16-896C77F5AFA5}" presName="negativeSpace" presStyleCnt="0"/>
      <dgm:spPr/>
    </dgm:pt>
    <dgm:pt modelId="{2F270BF5-DAD5-4820-A93B-B4EC0E081B12}" type="pres">
      <dgm:prSet presAssocID="{5B7693A5-DAC5-4AF5-9F16-896C77F5AFA5}" presName="childText" presStyleLbl="conFgAcc1" presStyleIdx="0" presStyleCnt="3">
        <dgm:presLayoutVars>
          <dgm:bulletEnabled val="1"/>
        </dgm:presLayoutVars>
      </dgm:prSet>
      <dgm:spPr/>
    </dgm:pt>
    <dgm:pt modelId="{1562974C-66AF-4D34-9B6D-56E35140D2C0}" type="pres">
      <dgm:prSet presAssocID="{1C708BBC-160A-403E-A4F7-14C06BDDE607}" presName="spaceBetweenRectangles" presStyleCnt="0"/>
      <dgm:spPr/>
    </dgm:pt>
    <dgm:pt modelId="{E7B1F489-162B-4F00-AE87-CDC5449A6295}" type="pres">
      <dgm:prSet presAssocID="{DF1C4912-74CE-4B1B-848F-511067237252}" presName="parentLin" presStyleCnt="0"/>
      <dgm:spPr/>
    </dgm:pt>
    <dgm:pt modelId="{72AC1366-807B-4085-859D-F16C80F756AA}" type="pres">
      <dgm:prSet presAssocID="{DF1C4912-74CE-4B1B-848F-511067237252}" presName="parentLeftMargin" presStyleLbl="node1" presStyleIdx="0" presStyleCnt="3"/>
      <dgm:spPr/>
      <dgm:t>
        <a:bodyPr/>
        <a:lstStyle/>
        <a:p>
          <a:endParaRPr lang="es-EC"/>
        </a:p>
      </dgm:t>
    </dgm:pt>
    <dgm:pt modelId="{874F625E-8ECB-4E95-9551-8331B44B006B}" type="pres">
      <dgm:prSet presAssocID="{DF1C4912-74CE-4B1B-848F-511067237252}" presName="parentText" presStyleLbl="node1" presStyleIdx="1" presStyleCnt="3" custScaleX="134499" custScaleY="162415">
        <dgm:presLayoutVars>
          <dgm:chMax val="0"/>
          <dgm:bulletEnabled val="1"/>
        </dgm:presLayoutVars>
      </dgm:prSet>
      <dgm:spPr/>
      <dgm:t>
        <a:bodyPr/>
        <a:lstStyle/>
        <a:p>
          <a:endParaRPr lang="es-EC"/>
        </a:p>
      </dgm:t>
    </dgm:pt>
    <dgm:pt modelId="{AA926C2D-7AA5-4460-8B09-DDD326A2BE92}" type="pres">
      <dgm:prSet presAssocID="{DF1C4912-74CE-4B1B-848F-511067237252}" presName="negativeSpace" presStyleCnt="0"/>
      <dgm:spPr/>
    </dgm:pt>
    <dgm:pt modelId="{FCD18CC6-2EB8-4354-B71C-3D671DBED92A}" type="pres">
      <dgm:prSet presAssocID="{DF1C4912-74CE-4B1B-848F-511067237252}" presName="childText" presStyleLbl="conFgAcc1" presStyleIdx="1" presStyleCnt="3">
        <dgm:presLayoutVars>
          <dgm:bulletEnabled val="1"/>
        </dgm:presLayoutVars>
      </dgm:prSet>
      <dgm:spPr/>
    </dgm:pt>
    <dgm:pt modelId="{7CD60346-21C1-4FD5-B2D8-A9B0685F78D2}" type="pres">
      <dgm:prSet presAssocID="{15A60DCD-A5B1-4A64-8CE3-04E75A56E747}" presName="spaceBetweenRectangles" presStyleCnt="0"/>
      <dgm:spPr/>
    </dgm:pt>
    <dgm:pt modelId="{63DDB70B-792E-447E-9C69-062090A7F836}" type="pres">
      <dgm:prSet presAssocID="{0478DE3C-E8B3-4509-843D-BA5B2D8B906E}" presName="parentLin" presStyleCnt="0"/>
      <dgm:spPr/>
    </dgm:pt>
    <dgm:pt modelId="{36855CC0-862E-4674-8B5A-A0576243400B}" type="pres">
      <dgm:prSet presAssocID="{0478DE3C-E8B3-4509-843D-BA5B2D8B906E}" presName="parentLeftMargin" presStyleLbl="node1" presStyleIdx="1" presStyleCnt="3"/>
      <dgm:spPr/>
      <dgm:t>
        <a:bodyPr/>
        <a:lstStyle/>
        <a:p>
          <a:endParaRPr lang="es-EC"/>
        </a:p>
      </dgm:t>
    </dgm:pt>
    <dgm:pt modelId="{5F1221AA-571C-4D4E-9CDD-D6C53575AEF9}" type="pres">
      <dgm:prSet presAssocID="{0478DE3C-E8B3-4509-843D-BA5B2D8B906E}" presName="parentText" presStyleLbl="node1" presStyleIdx="2" presStyleCnt="3" custScaleX="137894">
        <dgm:presLayoutVars>
          <dgm:chMax val="0"/>
          <dgm:bulletEnabled val="1"/>
        </dgm:presLayoutVars>
      </dgm:prSet>
      <dgm:spPr/>
      <dgm:t>
        <a:bodyPr/>
        <a:lstStyle/>
        <a:p>
          <a:endParaRPr lang="es-EC"/>
        </a:p>
      </dgm:t>
    </dgm:pt>
    <dgm:pt modelId="{41D8ADD9-1609-41E8-A275-E951084D3DAB}" type="pres">
      <dgm:prSet presAssocID="{0478DE3C-E8B3-4509-843D-BA5B2D8B906E}" presName="negativeSpace" presStyleCnt="0"/>
      <dgm:spPr/>
    </dgm:pt>
    <dgm:pt modelId="{EA1472C7-388A-46CB-A0CC-65FE3E79D2A7}" type="pres">
      <dgm:prSet presAssocID="{0478DE3C-E8B3-4509-843D-BA5B2D8B906E}" presName="childText" presStyleLbl="conFgAcc1" presStyleIdx="2" presStyleCnt="3">
        <dgm:presLayoutVars>
          <dgm:bulletEnabled val="1"/>
        </dgm:presLayoutVars>
      </dgm:prSet>
      <dgm:spPr/>
    </dgm:pt>
  </dgm:ptLst>
  <dgm:cxnLst>
    <dgm:cxn modelId="{007CE07C-C0EC-456E-95C7-C2E9C3D3ABA3}" type="presOf" srcId="{5B7693A5-DAC5-4AF5-9F16-896C77F5AFA5}" destId="{606171EC-EB39-4548-8C3F-69C15E2BA2D0}" srcOrd="0" destOrd="0" presId="urn:microsoft.com/office/officeart/2005/8/layout/list1"/>
    <dgm:cxn modelId="{13BF5C02-5AA1-4474-AEA3-E064114C3D24}" srcId="{DC07DA12-0C68-4471-8709-6601D15E99B1}" destId="{DF1C4912-74CE-4B1B-848F-511067237252}" srcOrd="1" destOrd="0" parTransId="{0B5FD128-B098-49E7-86D4-024BBF1217C5}" sibTransId="{15A60DCD-A5B1-4A64-8CE3-04E75A56E747}"/>
    <dgm:cxn modelId="{E838C6E1-5F11-4F09-8C1D-00F1EC61AE3B}" type="presOf" srcId="{0478DE3C-E8B3-4509-843D-BA5B2D8B906E}" destId="{5F1221AA-571C-4D4E-9CDD-D6C53575AEF9}" srcOrd="1" destOrd="0" presId="urn:microsoft.com/office/officeart/2005/8/layout/list1"/>
    <dgm:cxn modelId="{75DE9CEF-50A6-458C-A73E-6C070E3C3217}" type="presOf" srcId="{DF1C4912-74CE-4B1B-848F-511067237252}" destId="{72AC1366-807B-4085-859D-F16C80F756AA}" srcOrd="0" destOrd="0" presId="urn:microsoft.com/office/officeart/2005/8/layout/list1"/>
    <dgm:cxn modelId="{646F9F7B-2690-4176-9FDA-A32C058CF233}" type="presOf" srcId="{DC07DA12-0C68-4471-8709-6601D15E99B1}" destId="{B85FB5FE-C369-4A8C-A154-C57A3ABCA321}" srcOrd="0" destOrd="0" presId="urn:microsoft.com/office/officeart/2005/8/layout/list1"/>
    <dgm:cxn modelId="{33555476-A075-4E77-89E9-65399510D866}" srcId="{DC07DA12-0C68-4471-8709-6601D15E99B1}" destId="{0478DE3C-E8B3-4509-843D-BA5B2D8B906E}" srcOrd="2" destOrd="0" parTransId="{9F98926C-E005-4CC1-8E04-E1ED1CD07EC1}" sibTransId="{DDAC1E27-53B3-4756-B066-CFEB65F9AD79}"/>
    <dgm:cxn modelId="{D910A4D7-17FC-4ABE-8896-E28B52F190F5}" type="presOf" srcId="{0478DE3C-E8B3-4509-843D-BA5B2D8B906E}" destId="{36855CC0-862E-4674-8B5A-A0576243400B}" srcOrd="0" destOrd="0" presId="urn:microsoft.com/office/officeart/2005/8/layout/list1"/>
    <dgm:cxn modelId="{E1E05293-A358-4CED-BB31-522043FC2DC4}" type="presOf" srcId="{DF1C4912-74CE-4B1B-848F-511067237252}" destId="{874F625E-8ECB-4E95-9551-8331B44B006B}" srcOrd="1" destOrd="0" presId="urn:microsoft.com/office/officeart/2005/8/layout/list1"/>
    <dgm:cxn modelId="{51876F41-6296-4238-BD71-AB69E432C9B9}" srcId="{DC07DA12-0C68-4471-8709-6601D15E99B1}" destId="{5B7693A5-DAC5-4AF5-9F16-896C77F5AFA5}" srcOrd="0" destOrd="0" parTransId="{8116723B-735A-44DD-B547-222695795E7B}" sibTransId="{1C708BBC-160A-403E-A4F7-14C06BDDE607}"/>
    <dgm:cxn modelId="{04E0C224-95CA-4C3F-A5FF-273F9BCA1269}" type="presOf" srcId="{5B7693A5-DAC5-4AF5-9F16-896C77F5AFA5}" destId="{0EBB7CD9-A21A-449E-A4C0-491B413B6778}" srcOrd="1" destOrd="0" presId="urn:microsoft.com/office/officeart/2005/8/layout/list1"/>
    <dgm:cxn modelId="{32A4581E-E884-404D-B926-C486118BB97C}" type="presParOf" srcId="{B85FB5FE-C369-4A8C-A154-C57A3ABCA321}" destId="{8E1294B9-C1E6-42F4-94E1-65AFD6E4DDB0}" srcOrd="0" destOrd="0" presId="urn:microsoft.com/office/officeart/2005/8/layout/list1"/>
    <dgm:cxn modelId="{9FD2CEAE-4A8C-482E-B4DD-739BA993AEAC}" type="presParOf" srcId="{8E1294B9-C1E6-42F4-94E1-65AFD6E4DDB0}" destId="{606171EC-EB39-4548-8C3F-69C15E2BA2D0}" srcOrd="0" destOrd="0" presId="urn:microsoft.com/office/officeart/2005/8/layout/list1"/>
    <dgm:cxn modelId="{09720144-68AF-46D6-8BC3-2FB6BCCBD98C}" type="presParOf" srcId="{8E1294B9-C1E6-42F4-94E1-65AFD6E4DDB0}" destId="{0EBB7CD9-A21A-449E-A4C0-491B413B6778}" srcOrd="1" destOrd="0" presId="urn:microsoft.com/office/officeart/2005/8/layout/list1"/>
    <dgm:cxn modelId="{BDE98A57-3069-4516-B09A-57B6E6A6B43A}" type="presParOf" srcId="{B85FB5FE-C369-4A8C-A154-C57A3ABCA321}" destId="{2B328919-0065-45E3-B375-437D811DEF53}" srcOrd="1" destOrd="0" presId="urn:microsoft.com/office/officeart/2005/8/layout/list1"/>
    <dgm:cxn modelId="{82E5A761-ABB5-4321-B892-8DD2B6972DCF}" type="presParOf" srcId="{B85FB5FE-C369-4A8C-A154-C57A3ABCA321}" destId="{2F270BF5-DAD5-4820-A93B-B4EC0E081B12}" srcOrd="2" destOrd="0" presId="urn:microsoft.com/office/officeart/2005/8/layout/list1"/>
    <dgm:cxn modelId="{41EC41C7-74EC-42AE-8C4E-F8710003BC2B}" type="presParOf" srcId="{B85FB5FE-C369-4A8C-A154-C57A3ABCA321}" destId="{1562974C-66AF-4D34-9B6D-56E35140D2C0}" srcOrd="3" destOrd="0" presId="urn:microsoft.com/office/officeart/2005/8/layout/list1"/>
    <dgm:cxn modelId="{1A7CF4BE-84D0-4152-9A27-9CFD9DAB85ED}" type="presParOf" srcId="{B85FB5FE-C369-4A8C-A154-C57A3ABCA321}" destId="{E7B1F489-162B-4F00-AE87-CDC5449A6295}" srcOrd="4" destOrd="0" presId="urn:microsoft.com/office/officeart/2005/8/layout/list1"/>
    <dgm:cxn modelId="{0371A609-4267-46B8-8482-FF672FEEA4A3}" type="presParOf" srcId="{E7B1F489-162B-4F00-AE87-CDC5449A6295}" destId="{72AC1366-807B-4085-859D-F16C80F756AA}" srcOrd="0" destOrd="0" presId="urn:microsoft.com/office/officeart/2005/8/layout/list1"/>
    <dgm:cxn modelId="{F3A5E392-BC7B-409D-9F4F-DDEF57BA1050}" type="presParOf" srcId="{E7B1F489-162B-4F00-AE87-CDC5449A6295}" destId="{874F625E-8ECB-4E95-9551-8331B44B006B}" srcOrd="1" destOrd="0" presId="urn:microsoft.com/office/officeart/2005/8/layout/list1"/>
    <dgm:cxn modelId="{53E1302E-7594-4ED1-91A3-567506FF6970}" type="presParOf" srcId="{B85FB5FE-C369-4A8C-A154-C57A3ABCA321}" destId="{AA926C2D-7AA5-4460-8B09-DDD326A2BE92}" srcOrd="5" destOrd="0" presId="urn:microsoft.com/office/officeart/2005/8/layout/list1"/>
    <dgm:cxn modelId="{66497E6C-9D7A-4678-9C59-065C5A8D7B9A}" type="presParOf" srcId="{B85FB5FE-C369-4A8C-A154-C57A3ABCA321}" destId="{FCD18CC6-2EB8-4354-B71C-3D671DBED92A}" srcOrd="6" destOrd="0" presId="urn:microsoft.com/office/officeart/2005/8/layout/list1"/>
    <dgm:cxn modelId="{FC8F51F7-5A6F-4B76-B7C9-105A161921AF}" type="presParOf" srcId="{B85FB5FE-C369-4A8C-A154-C57A3ABCA321}" destId="{7CD60346-21C1-4FD5-B2D8-A9B0685F78D2}" srcOrd="7" destOrd="0" presId="urn:microsoft.com/office/officeart/2005/8/layout/list1"/>
    <dgm:cxn modelId="{1A0FBA68-847A-43EE-A845-0A5673B92634}" type="presParOf" srcId="{B85FB5FE-C369-4A8C-A154-C57A3ABCA321}" destId="{63DDB70B-792E-447E-9C69-062090A7F836}" srcOrd="8" destOrd="0" presId="urn:microsoft.com/office/officeart/2005/8/layout/list1"/>
    <dgm:cxn modelId="{ADF5F180-0DDA-40EC-B5A7-8293E6627248}" type="presParOf" srcId="{63DDB70B-792E-447E-9C69-062090A7F836}" destId="{36855CC0-862E-4674-8B5A-A0576243400B}" srcOrd="0" destOrd="0" presId="urn:microsoft.com/office/officeart/2005/8/layout/list1"/>
    <dgm:cxn modelId="{29CB672C-6740-4B1A-864C-AE9694384F16}" type="presParOf" srcId="{63DDB70B-792E-447E-9C69-062090A7F836}" destId="{5F1221AA-571C-4D4E-9CDD-D6C53575AEF9}" srcOrd="1" destOrd="0" presId="urn:microsoft.com/office/officeart/2005/8/layout/list1"/>
    <dgm:cxn modelId="{C793645B-9777-435C-82E5-801833212DDC}" type="presParOf" srcId="{B85FB5FE-C369-4A8C-A154-C57A3ABCA321}" destId="{41D8ADD9-1609-41E8-A275-E951084D3DAB}" srcOrd="9" destOrd="0" presId="urn:microsoft.com/office/officeart/2005/8/layout/list1"/>
    <dgm:cxn modelId="{3F9A7953-4607-449C-97DC-CA6B58E906DD}" type="presParOf" srcId="{B85FB5FE-C369-4A8C-A154-C57A3ABCA321}" destId="{EA1472C7-388A-46CB-A0CC-65FE3E79D2A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C07DA12-0C68-4471-8709-6601D15E99B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C"/>
        </a:p>
      </dgm:t>
    </dgm:pt>
    <dgm:pt modelId="{E8AB8F20-71F5-4D63-A0A0-1830291A63FB}">
      <dgm:prSet custT="1"/>
      <dgm:spPr/>
      <dgm:t>
        <a:bodyPr/>
        <a:lstStyle/>
        <a:p>
          <a:r>
            <a:rPr lang="es-EC" sz="1400" dirty="0" smtClean="0"/>
            <a:t>Las normas BASC nacen a partir de normas y estándares internacionales quienes en concordancia y cooperación internacional buscan el control y aseguramiento del comercio internacional. Los organismos internacionales buscan establecer normativas similares para ser adoptadas por los diferentes países y actores que se encuentran dentro del comercio internacional. </a:t>
          </a:r>
          <a:endParaRPr lang="es-EC" sz="1400" dirty="0"/>
        </a:p>
      </dgm:t>
    </dgm:pt>
    <dgm:pt modelId="{71D83260-EDBD-4E2A-A454-6402C8AC6F65}" type="parTrans" cxnId="{6697482F-06AF-4BFB-9786-BB9D80F4091E}">
      <dgm:prSet/>
      <dgm:spPr/>
      <dgm:t>
        <a:bodyPr/>
        <a:lstStyle/>
        <a:p>
          <a:endParaRPr lang="es-EC" sz="1400"/>
        </a:p>
      </dgm:t>
    </dgm:pt>
    <dgm:pt modelId="{1201AB2B-C1F5-4904-8553-177591CE8BD8}" type="sibTrans" cxnId="{6697482F-06AF-4BFB-9786-BB9D80F4091E}">
      <dgm:prSet/>
      <dgm:spPr/>
      <dgm:t>
        <a:bodyPr/>
        <a:lstStyle/>
        <a:p>
          <a:endParaRPr lang="es-EC" sz="1400"/>
        </a:p>
      </dgm:t>
    </dgm:pt>
    <dgm:pt modelId="{0478DE3C-E8B3-4509-843D-BA5B2D8B906E}">
      <dgm:prSet custT="1"/>
      <dgm:spPr/>
      <dgm:t>
        <a:bodyPr/>
        <a:lstStyle/>
        <a:p>
          <a:r>
            <a:rPr lang="es-EC" sz="1400" dirty="0" smtClean="0"/>
            <a:t>Los países que cuentan con la certificación BASC tienen un mayor nivel de eficiencia en la cadena logística de exportación, logrando un alto nivel de seguridad frente a los países que no manejan dichas normas. Por otra parte, la disminución del tiempo de transito es un factor determinante para ser competitivo dentro del mercado mundial. </a:t>
          </a:r>
          <a:endParaRPr lang="es-EC" sz="1400" dirty="0"/>
        </a:p>
      </dgm:t>
    </dgm:pt>
    <dgm:pt modelId="{9F98926C-E005-4CC1-8E04-E1ED1CD07EC1}" type="parTrans" cxnId="{33555476-A075-4E77-89E9-65399510D866}">
      <dgm:prSet/>
      <dgm:spPr/>
      <dgm:t>
        <a:bodyPr/>
        <a:lstStyle/>
        <a:p>
          <a:endParaRPr lang="es-EC" sz="1400"/>
        </a:p>
      </dgm:t>
    </dgm:pt>
    <dgm:pt modelId="{DDAC1E27-53B3-4756-B066-CFEB65F9AD79}" type="sibTrans" cxnId="{33555476-A075-4E77-89E9-65399510D866}">
      <dgm:prSet/>
      <dgm:spPr/>
      <dgm:t>
        <a:bodyPr/>
        <a:lstStyle/>
        <a:p>
          <a:endParaRPr lang="es-EC" sz="1400"/>
        </a:p>
      </dgm:t>
    </dgm:pt>
    <dgm:pt modelId="{B85FB5FE-C369-4A8C-A154-C57A3ABCA321}" type="pres">
      <dgm:prSet presAssocID="{DC07DA12-0C68-4471-8709-6601D15E99B1}" presName="linear" presStyleCnt="0">
        <dgm:presLayoutVars>
          <dgm:dir/>
          <dgm:animLvl val="lvl"/>
          <dgm:resizeHandles val="exact"/>
        </dgm:presLayoutVars>
      </dgm:prSet>
      <dgm:spPr/>
      <dgm:t>
        <a:bodyPr/>
        <a:lstStyle/>
        <a:p>
          <a:endParaRPr lang="es-EC"/>
        </a:p>
      </dgm:t>
    </dgm:pt>
    <dgm:pt modelId="{99844AFE-328E-4A80-BCBF-FDE49F645D3D}" type="pres">
      <dgm:prSet presAssocID="{E8AB8F20-71F5-4D63-A0A0-1830291A63FB}" presName="parentLin" presStyleCnt="0"/>
      <dgm:spPr/>
    </dgm:pt>
    <dgm:pt modelId="{4F02870A-68A3-41E8-B545-AB4551A24EE0}" type="pres">
      <dgm:prSet presAssocID="{E8AB8F20-71F5-4D63-A0A0-1830291A63FB}" presName="parentLeftMargin" presStyleLbl="node1" presStyleIdx="0" presStyleCnt="2"/>
      <dgm:spPr/>
      <dgm:t>
        <a:bodyPr/>
        <a:lstStyle/>
        <a:p>
          <a:endParaRPr lang="es-EC"/>
        </a:p>
      </dgm:t>
    </dgm:pt>
    <dgm:pt modelId="{F4BA9B4A-CB7E-4724-959F-DC15A14F3204}" type="pres">
      <dgm:prSet presAssocID="{E8AB8F20-71F5-4D63-A0A0-1830291A63FB}" presName="parentText" presStyleLbl="node1" presStyleIdx="0" presStyleCnt="2" custScaleX="134498">
        <dgm:presLayoutVars>
          <dgm:chMax val="0"/>
          <dgm:bulletEnabled val="1"/>
        </dgm:presLayoutVars>
      </dgm:prSet>
      <dgm:spPr/>
      <dgm:t>
        <a:bodyPr/>
        <a:lstStyle/>
        <a:p>
          <a:endParaRPr lang="es-EC"/>
        </a:p>
      </dgm:t>
    </dgm:pt>
    <dgm:pt modelId="{9AB36354-5AE2-44AA-BFF5-3CBDFE201011}" type="pres">
      <dgm:prSet presAssocID="{E8AB8F20-71F5-4D63-A0A0-1830291A63FB}" presName="negativeSpace" presStyleCnt="0"/>
      <dgm:spPr/>
    </dgm:pt>
    <dgm:pt modelId="{583E1DB4-569C-4241-AC20-C14C4B43919E}" type="pres">
      <dgm:prSet presAssocID="{E8AB8F20-71F5-4D63-A0A0-1830291A63FB}" presName="childText" presStyleLbl="conFgAcc1" presStyleIdx="0" presStyleCnt="2">
        <dgm:presLayoutVars>
          <dgm:bulletEnabled val="1"/>
        </dgm:presLayoutVars>
      </dgm:prSet>
      <dgm:spPr/>
    </dgm:pt>
    <dgm:pt modelId="{128E8D8A-55DD-46E8-8CE5-5A4A77C85C64}" type="pres">
      <dgm:prSet presAssocID="{1201AB2B-C1F5-4904-8553-177591CE8BD8}" presName="spaceBetweenRectangles" presStyleCnt="0"/>
      <dgm:spPr/>
    </dgm:pt>
    <dgm:pt modelId="{63DDB70B-792E-447E-9C69-062090A7F836}" type="pres">
      <dgm:prSet presAssocID="{0478DE3C-E8B3-4509-843D-BA5B2D8B906E}" presName="parentLin" presStyleCnt="0"/>
      <dgm:spPr/>
    </dgm:pt>
    <dgm:pt modelId="{36855CC0-862E-4674-8B5A-A0576243400B}" type="pres">
      <dgm:prSet presAssocID="{0478DE3C-E8B3-4509-843D-BA5B2D8B906E}" presName="parentLeftMargin" presStyleLbl="node1" presStyleIdx="0" presStyleCnt="2"/>
      <dgm:spPr/>
      <dgm:t>
        <a:bodyPr/>
        <a:lstStyle/>
        <a:p>
          <a:endParaRPr lang="es-EC"/>
        </a:p>
      </dgm:t>
    </dgm:pt>
    <dgm:pt modelId="{5F1221AA-571C-4D4E-9CDD-D6C53575AEF9}" type="pres">
      <dgm:prSet presAssocID="{0478DE3C-E8B3-4509-843D-BA5B2D8B906E}" presName="parentText" presStyleLbl="node1" presStyleIdx="1" presStyleCnt="2" custScaleX="137894">
        <dgm:presLayoutVars>
          <dgm:chMax val="0"/>
          <dgm:bulletEnabled val="1"/>
        </dgm:presLayoutVars>
      </dgm:prSet>
      <dgm:spPr/>
      <dgm:t>
        <a:bodyPr/>
        <a:lstStyle/>
        <a:p>
          <a:endParaRPr lang="es-EC"/>
        </a:p>
      </dgm:t>
    </dgm:pt>
    <dgm:pt modelId="{41D8ADD9-1609-41E8-A275-E951084D3DAB}" type="pres">
      <dgm:prSet presAssocID="{0478DE3C-E8B3-4509-843D-BA5B2D8B906E}" presName="negativeSpace" presStyleCnt="0"/>
      <dgm:spPr/>
    </dgm:pt>
    <dgm:pt modelId="{EA1472C7-388A-46CB-A0CC-65FE3E79D2A7}" type="pres">
      <dgm:prSet presAssocID="{0478DE3C-E8B3-4509-843D-BA5B2D8B906E}" presName="childText" presStyleLbl="conFgAcc1" presStyleIdx="1" presStyleCnt="2">
        <dgm:presLayoutVars>
          <dgm:bulletEnabled val="1"/>
        </dgm:presLayoutVars>
      </dgm:prSet>
      <dgm:spPr/>
    </dgm:pt>
  </dgm:ptLst>
  <dgm:cxnLst>
    <dgm:cxn modelId="{33555476-A075-4E77-89E9-65399510D866}" srcId="{DC07DA12-0C68-4471-8709-6601D15E99B1}" destId="{0478DE3C-E8B3-4509-843D-BA5B2D8B906E}" srcOrd="1" destOrd="0" parTransId="{9F98926C-E005-4CC1-8E04-E1ED1CD07EC1}" sibTransId="{DDAC1E27-53B3-4756-B066-CFEB65F9AD79}"/>
    <dgm:cxn modelId="{F370BF54-0D05-4767-95D3-C45A720727BE}" type="presOf" srcId="{0478DE3C-E8B3-4509-843D-BA5B2D8B906E}" destId="{36855CC0-862E-4674-8B5A-A0576243400B}" srcOrd="0" destOrd="0" presId="urn:microsoft.com/office/officeart/2005/8/layout/list1"/>
    <dgm:cxn modelId="{F4A0D4F5-055E-4E5A-88FD-C0466234916D}" type="presOf" srcId="{DC07DA12-0C68-4471-8709-6601D15E99B1}" destId="{B85FB5FE-C369-4A8C-A154-C57A3ABCA321}" srcOrd="0" destOrd="0" presId="urn:microsoft.com/office/officeart/2005/8/layout/list1"/>
    <dgm:cxn modelId="{F13C20EA-D757-4B74-AAEB-5D5529B0B595}" type="presOf" srcId="{0478DE3C-E8B3-4509-843D-BA5B2D8B906E}" destId="{5F1221AA-571C-4D4E-9CDD-D6C53575AEF9}" srcOrd="1" destOrd="0" presId="urn:microsoft.com/office/officeart/2005/8/layout/list1"/>
    <dgm:cxn modelId="{0F96F703-741C-4CA8-995E-DB684D45F950}" type="presOf" srcId="{E8AB8F20-71F5-4D63-A0A0-1830291A63FB}" destId="{F4BA9B4A-CB7E-4724-959F-DC15A14F3204}" srcOrd="1" destOrd="0" presId="urn:microsoft.com/office/officeart/2005/8/layout/list1"/>
    <dgm:cxn modelId="{6697482F-06AF-4BFB-9786-BB9D80F4091E}" srcId="{DC07DA12-0C68-4471-8709-6601D15E99B1}" destId="{E8AB8F20-71F5-4D63-A0A0-1830291A63FB}" srcOrd="0" destOrd="0" parTransId="{71D83260-EDBD-4E2A-A454-6402C8AC6F65}" sibTransId="{1201AB2B-C1F5-4904-8553-177591CE8BD8}"/>
    <dgm:cxn modelId="{C1983C3C-CE0F-403B-B438-C5B8001EE63A}" type="presOf" srcId="{E8AB8F20-71F5-4D63-A0A0-1830291A63FB}" destId="{4F02870A-68A3-41E8-B545-AB4551A24EE0}" srcOrd="0" destOrd="0" presId="urn:microsoft.com/office/officeart/2005/8/layout/list1"/>
    <dgm:cxn modelId="{24F491FE-7A11-4CB3-80E5-E5B13CE9203D}" type="presParOf" srcId="{B85FB5FE-C369-4A8C-A154-C57A3ABCA321}" destId="{99844AFE-328E-4A80-BCBF-FDE49F645D3D}" srcOrd="0" destOrd="0" presId="urn:microsoft.com/office/officeart/2005/8/layout/list1"/>
    <dgm:cxn modelId="{06F8D8DB-7FAE-4C2A-B602-71328E90AA7C}" type="presParOf" srcId="{99844AFE-328E-4A80-BCBF-FDE49F645D3D}" destId="{4F02870A-68A3-41E8-B545-AB4551A24EE0}" srcOrd="0" destOrd="0" presId="urn:microsoft.com/office/officeart/2005/8/layout/list1"/>
    <dgm:cxn modelId="{E6EEED31-17D1-44C0-BB7F-E6EFABF64B3C}" type="presParOf" srcId="{99844AFE-328E-4A80-BCBF-FDE49F645D3D}" destId="{F4BA9B4A-CB7E-4724-959F-DC15A14F3204}" srcOrd="1" destOrd="0" presId="urn:microsoft.com/office/officeart/2005/8/layout/list1"/>
    <dgm:cxn modelId="{E23C4547-88E3-438F-B488-B7E9CA44566D}" type="presParOf" srcId="{B85FB5FE-C369-4A8C-A154-C57A3ABCA321}" destId="{9AB36354-5AE2-44AA-BFF5-3CBDFE201011}" srcOrd="1" destOrd="0" presId="urn:microsoft.com/office/officeart/2005/8/layout/list1"/>
    <dgm:cxn modelId="{86823015-DAA2-409B-8929-AD5408E6ECD2}" type="presParOf" srcId="{B85FB5FE-C369-4A8C-A154-C57A3ABCA321}" destId="{583E1DB4-569C-4241-AC20-C14C4B43919E}" srcOrd="2" destOrd="0" presId="urn:microsoft.com/office/officeart/2005/8/layout/list1"/>
    <dgm:cxn modelId="{9C226ACE-8945-4797-B4DB-A1DAB7A827DE}" type="presParOf" srcId="{B85FB5FE-C369-4A8C-A154-C57A3ABCA321}" destId="{128E8D8A-55DD-46E8-8CE5-5A4A77C85C64}" srcOrd="3" destOrd="0" presId="urn:microsoft.com/office/officeart/2005/8/layout/list1"/>
    <dgm:cxn modelId="{CE0B7AEA-4AC4-46C3-9FAD-1F47CA9F5E21}" type="presParOf" srcId="{B85FB5FE-C369-4A8C-A154-C57A3ABCA321}" destId="{63DDB70B-792E-447E-9C69-062090A7F836}" srcOrd="4" destOrd="0" presId="urn:microsoft.com/office/officeart/2005/8/layout/list1"/>
    <dgm:cxn modelId="{BE36E9AE-9B75-47A0-B281-CC65D9670D06}" type="presParOf" srcId="{63DDB70B-792E-447E-9C69-062090A7F836}" destId="{36855CC0-862E-4674-8B5A-A0576243400B}" srcOrd="0" destOrd="0" presId="urn:microsoft.com/office/officeart/2005/8/layout/list1"/>
    <dgm:cxn modelId="{B5831E13-F5AD-4CB2-9406-45FBF71C056D}" type="presParOf" srcId="{63DDB70B-792E-447E-9C69-062090A7F836}" destId="{5F1221AA-571C-4D4E-9CDD-D6C53575AEF9}" srcOrd="1" destOrd="0" presId="urn:microsoft.com/office/officeart/2005/8/layout/list1"/>
    <dgm:cxn modelId="{5343F589-0FB2-45A2-A1AA-76B353A8A3C0}" type="presParOf" srcId="{B85FB5FE-C369-4A8C-A154-C57A3ABCA321}" destId="{41D8ADD9-1609-41E8-A275-E951084D3DAB}" srcOrd="5" destOrd="0" presId="urn:microsoft.com/office/officeart/2005/8/layout/list1"/>
    <dgm:cxn modelId="{E4D6C778-BB10-4C0C-8B2B-226900030040}" type="presParOf" srcId="{B85FB5FE-C369-4A8C-A154-C57A3ABCA321}" destId="{EA1472C7-388A-46CB-A0CC-65FE3E79D2A7}"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5DEBFDA-BB01-4F43-B0D5-14D5FD04416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C"/>
        </a:p>
      </dgm:t>
    </dgm:pt>
    <dgm:pt modelId="{DCAE7240-7C4A-4665-AE64-3839AEEFCC99}">
      <dgm:prSet phldrT="[Texto]" custT="1"/>
      <dgm:spPr/>
      <dgm:t>
        <a:bodyPr/>
        <a:lstStyle/>
        <a:p>
          <a:r>
            <a:rPr lang="es-EC" sz="1600" dirty="0" smtClean="0"/>
            <a:t>Fomentar a las empresas florícolas la </a:t>
          </a:r>
          <a:r>
            <a:rPr lang="es-EC" sz="1800" dirty="0" smtClean="0"/>
            <a:t>adopción</a:t>
          </a:r>
          <a:r>
            <a:rPr lang="es-EC" sz="1600" dirty="0" smtClean="0"/>
            <a:t> y aplicación de las normas BASC, para lograr uniformidad dentro del sector y tener un crecimiento mayor en temas de seguridad y eficiencia de entregas al exterior</a:t>
          </a:r>
          <a:endParaRPr lang="es-EC" sz="1600" dirty="0"/>
        </a:p>
      </dgm:t>
    </dgm:pt>
    <dgm:pt modelId="{E459CFB6-1285-46F9-B4E0-75FF28CE6A79}" type="parTrans" cxnId="{8F11592F-485D-417C-AFB2-F5CC6E2A6F34}">
      <dgm:prSet/>
      <dgm:spPr/>
      <dgm:t>
        <a:bodyPr/>
        <a:lstStyle/>
        <a:p>
          <a:endParaRPr lang="es-EC" sz="6000"/>
        </a:p>
      </dgm:t>
    </dgm:pt>
    <dgm:pt modelId="{73BA6535-6945-4C23-A838-70CCD60842D0}" type="sibTrans" cxnId="{8F11592F-485D-417C-AFB2-F5CC6E2A6F34}">
      <dgm:prSet/>
      <dgm:spPr/>
      <dgm:t>
        <a:bodyPr/>
        <a:lstStyle/>
        <a:p>
          <a:endParaRPr lang="es-EC" sz="6000"/>
        </a:p>
      </dgm:t>
    </dgm:pt>
    <dgm:pt modelId="{48AA1E71-F4C4-42C5-95BE-398A0C5A8430}">
      <dgm:prSet phldrT="[Texto]" custT="1"/>
      <dgm:spPr/>
      <dgm:t>
        <a:bodyPr/>
        <a:lstStyle/>
        <a:p>
          <a:r>
            <a:rPr lang="es-EC" sz="1600" dirty="0" smtClean="0"/>
            <a:t>Aplicar sistemas de control y </a:t>
          </a:r>
          <a:r>
            <a:rPr lang="es-EC" sz="1800" dirty="0" smtClean="0"/>
            <a:t>trazabilidad</a:t>
          </a:r>
          <a:r>
            <a:rPr lang="es-EC" sz="1600" dirty="0" smtClean="0"/>
            <a:t> de los embarques de flores por parte de las empresas, para asegurar la calidad y seguridad de envíos, para mantener un crecimiento en mercados con altos estándares de seguridad</a:t>
          </a:r>
          <a:endParaRPr lang="es-EC" sz="1600" dirty="0"/>
        </a:p>
      </dgm:t>
    </dgm:pt>
    <dgm:pt modelId="{4DA9D63B-09EE-41AF-BCCB-9B03CB2E4379}" type="parTrans" cxnId="{EF1F16C7-3464-4884-9763-3AB0CFB603B1}">
      <dgm:prSet/>
      <dgm:spPr/>
      <dgm:t>
        <a:bodyPr/>
        <a:lstStyle/>
        <a:p>
          <a:endParaRPr lang="es-EC" sz="6000"/>
        </a:p>
      </dgm:t>
    </dgm:pt>
    <dgm:pt modelId="{11BC3426-2FAE-4077-B0CC-B4B565F79229}" type="sibTrans" cxnId="{EF1F16C7-3464-4884-9763-3AB0CFB603B1}">
      <dgm:prSet/>
      <dgm:spPr/>
      <dgm:t>
        <a:bodyPr/>
        <a:lstStyle/>
        <a:p>
          <a:endParaRPr lang="es-EC" sz="6000"/>
        </a:p>
      </dgm:t>
    </dgm:pt>
    <dgm:pt modelId="{E7CBC23D-7BF3-4235-B71D-8D7336012ABB}">
      <dgm:prSet phldrT="[Texto]" custT="1"/>
      <dgm:spPr/>
      <dgm:t>
        <a:bodyPr/>
        <a:lstStyle/>
        <a:p>
          <a:r>
            <a:rPr lang="es-EC" sz="1600" dirty="0" smtClean="0"/>
            <a:t>Capacitar </a:t>
          </a:r>
          <a:r>
            <a:rPr lang="es-EC" sz="1800" dirty="0" smtClean="0"/>
            <a:t>constantemente</a:t>
          </a:r>
          <a:r>
            <a:rPr lang="es-EC" sz="1600" dirty="0" smtClean="0"/>
            <a:t> al personal encargado de la logística exterior, para disminuir el riesgo de contaminación de embarques y se genere un control adecuado de todo el proceso logístico de exportación.</a:t>
          </a:r>
          <a:endParaRPr lang="es-EC" sz="1600" dirty="0"/>
        </a:p>
      </dgm:t>
    </dgm:pt>
    <dgm:pt modelId="{AEAA006C-7C0C-407D-B4C0-B497DDE8608D}" type="parTrans" cxnId="{674C8A2B-A91A-4CDB-889E-C25FA74CE2E3}">
      <dgm:prSet/>
      <dgm:spPr/>
      <dgm:t>
        <a:bodyPr/>
        <a:lstStyle/>
        <a:p>
          <a:endParaRPr lang="es-EC" sz="6000"/>
        </a:p>
      </dgm:t>
    </dgm:pt>
    <dgm:pt modelId="{51424198-FD84-40A1-AAAC-57982F25CFF8}" type="sibTrans" cxnId="{674C8A2B-A91A-4CDB-889E-C25FA74CE2E3}">
      <dgm:prSet/>
      <dgm:spPr/>
      <dgm:t>
        <a:bodyPr/>
        <a:lstStyle/>
        <a:p>
          <a:endParaRPr lang="es-EC" sz="6000"/>
        </a:p>
      </dgm:t>
    </dgm:pt>
    <dgm:pt modelId="{87651E2D-7FC1-4E9E-A943-169D71DAB687}">
      <dgm:prSet custT="1"/>
      <dgm:spPr/>
      <dgm:t>
        <a:bodyPr/>
        <a:lstStyle/>
        <a:p>
          <a:r>
            <a:rPr lang="es-EC" sz="1800" dirty="0" smtClean="0"/>
            <a:t>Incentivar la incursión de las normas </a:t>
          </a:r>
          <a:r>
            <a:rPr lang="es-EC" sz="2000" dirty="0" smtClean="0"/>
            <a:t>BASC</a:t>
          </a:r>
          <a:r>
            <a:rPr lang="es-EC" sz="1800" dirty="0" smtClean="0"/>
            <a:t> en países que no cuenten con estas normas, para lograr mayores niveles de seguridad y eficiencia logística.</a:t>
          </a:r>
          <a:endParaRPr lang="es-EC" sz="1800" dirty="0"/>
        </a:p>
      </dgm:t>
    </dgm:pt>
    <dgm:pt modelId="{C1998AC2-989F-45B8-89B4-47FA7C3BCA02}" type="parTrans" cxnId="{D0B3D829-2C7C-4716-B0B2-A66C997C054E}">
      <dgm:prSet/>
      <dgm:spPr/>
      <dgm:t>
        <a:bodyPr/>
        <a:lstStyle/>
        <a:p>
          <a:endParaRPr lang="es-EC" sz="6000"/>
        </a:p>
      </dgm:t>
    </dgm:pt>
    <dgm:pt modelId="{FD929819-59A8-4893-83D7-6E82A309BB76}" type="sibTrans" cxnId="{D0B3D829-2C7C-4716-B0B2-A66C997C054E}">
      <dgm:prSet/>
      <dgm:spPr/>
      <dgm:t>
        <a:bodyPr/>
        <a:lstStyle/>
        <a:p>
          <a:endParaRPr lang="es-EC" sz="6000"/>
        </a:p>
      </dgm:t>
    </dgm:pt>
    <dgm:pt modelId="{7338B4F1-7C7A-471C-BD98-07D4645B1F10}" type="pres">
      <dgm:prSet presAssocID="{B5DEBFDA-BB01-4F43-B0D5-14D5FD044166}" presName="linear" presStyleCnt="0">
        <dgm:presLayoutVars>
          <dgm:dir/>
          <dgm:animLvl val="lvl"/>
          <dgm:resizeHandles val="exact"/>
        </dgm:presLayoutVars>
      </dgm:prSet>
      <dgm:spPr/>
      <dgm:t>
        <a:bodyPr/>
        <a:lstStyle/>
        <a:p>
          <a:endParaRPr lang="es-EC"/>
        </a:p>
      </dgm:t>
    </dgm:pt>
    <dgm:pt modelId="{8B671A4E-A126-4966-9E63-63801D4B9F85}" type="pres">
      <dgm:prSet presAssocID="{DCAE7240-7C4A-4665-AE64-3839AEEFCC99}" presName="parentLin" presStyleCnt="0"/>
      <dgm:spPr/>
    </dgm:pt>
    <dgm:pt modelId="{E42BB5AD-7A4A-4415-A0F1-D15A120C67BF}" type="pres">
      <dgm:prSet presAssocID="{DCAE7240-7C4A-4665-AE64-3839AEEFCC99}" presName="parentLeftMargin" presStyleLbl="node1" presStyleIdx="0" presStyleCnt="4"/>
      <dgm:spPr/>
      <dgm:t>
        <a:bodyPr/>
        <a:lstStyle/>
        <a:p>
          <a:endParaRPr lang="es-EC"/>
        </a:p>
      </dgm:t>
    </dgm:pt>
    <dgm:pt modelId="{2D2FB6C8-69A7-4733-A947-B40BE99B5F62}" type="pres">
      <dgm:prSet presAssocID="{DCAE7240-7C4A-4665-AE64-3839AEEFCC99}" presName="parentText" presStyleLbl="node1" presStyleIdx="0" presStyleCnt="4" custScaleX="131799">
        <dgm:presLayoutVars>
          <dgm:chMax val="0"/>
          <dgm:bulletEnabled val="1"/>
        </dgm:presLayoutVars>
      </dgm:prSet>
      <dgm:spPr/>
      <dgm:t>
        <a:bodyPr/>
        <a:lstStyle/>
        <a:p>
          <a:endParaRPr lang="es-EC"/>
        </a:p>
      </dgm:t>
    </dgm:pt>
    <dgm:pt modelId="{4742970C-CC7E-478B-904F-F962F339E04D}" type="pres">
      <dgm:prSet presAssocID="{DCAE7240-7C4A-4665-AE64-3839AEEFCC99}" presName="negativeSpace" presStyleCnt="0"/>
      <dgm:spPr/>
    </dgm:pt>
    <dgm:pt modelId="{F5A65199-907A-46BC-90D6-4F56FF94C45E}" type="pres">
      <dgm:prSet presAssocID="{DCAE7240-7C4A-4665-AE64-3839AEEFCC99}" presName="childText" presStyleLbl="conFgAcc1" presStyleIdx="0" presStyleCnt="4">
        <dgm:presLayoutVars>
          <dgm:bulletEnabled val="1"/>
        </dgm:presLayoutVars>
      </dgm:prSet>
      <dgm:spPr/>
    </dgm:pt>
    <dgm:pt modelId="{F2F77BA1-038E-4723-B8C6-0FF99D76641E}" type="pres">
      <dgm:prSet presAssocID="{73BA6535-6945-4C23-A838-70CCD60842D0}" presName="spaceBetweenRectangles" presStyleCnt="0"/>
      <dgm:spPr/>
    </dgm:pt>
    <dgm:pt modelId="{FBB09228-497A-46B0-B312-46691FABC7B5}" type="pres">
      <dgm:prSet presAssocID="{48AA1E71-F4C4-42C5-95BE-398A0C5A8430}" presName="parentLin" presStyleCnt="0"/>
      <dgm:spPr/>
    </dgm:pt>
    <dgm:pt modelId="{8F7B9EB9-847E-47BC-B31B-9015C1999009}" type="pres">
      <dgm:prSet presAssocID="{48AA1E71-F4C4-42C5-95BE-398A0C5A8430}" presName="parentLeftMargin" presStyleLbl="node1" presStyleIdx="0" presStyleCnt="4"/>
      <dgm:spPr/>
      <dgm:t>
        <a:bodyPr/>
        <a:lstStyle/>
        <a:p>
          <a:endParaRPr lang="es-EC"/>
        </a:p>
      </dgm:t>
    </dgm:pt>
    <dgm:pt modelId="{C24A924A-A300-4358-ACDC-5A48A0BD84C3}" type="pres">
      <dgm:prSet presAssocID="{48AA1E71-F4C4-42C5-95BE-398A0C5A8430}" presName="parentText" presStyleLbl="node1" presStyleIdx="1" presStyleCnt="4" custScaleX="132723">
        <dgm:presLayoutVars>
          <dgm:chMax val="0"/>
          <dgm:bulletEnabled val="1"/>
        </dgm:presLayoutVars>
      </dgm:prSet>
      <dgm:spPr/>
      <dgm:t>
        <a:bodyPr/>
        <a:lstStyle/>
        <a:p>
          <a:endParaRPr lang="es-EC"/>
        </a:p>
      </dgm:t>
    </dgm:pt>
    <dgm:pt modelId="{06CF03A1-0900-4AE7-BD47-ECAE231A814A}" type="pres">
      <dgm:prSet presAssocID="{48AA1E71-F4C4-42C5-95BE-398A0C5A8430}" presName="negativeSpace" presStyleCnt="0"/>
      <dgm:spPr/>
    </dgm:pt>
    <dgm:pt modelId="{AEC3BB03-9DEF-4A37-9378-A2C0E58DA544}" type="pres">
      <dgm:prSet presAssocID="{48AA1E71-F4C4-42C5-95BE-398A0C5A8430}" presName="childText" presStyleLbl="conFgAcc1" presStyleIdx="1" presStyleCnt="4">
        <dgm:presLayoutVars>
          <dgm:bulletEnabled val="1"/>
        </dgm:presLayoutVars>
      </dgm:prSet>
      <dgm:spPr/>
    </dgm:pt>
    <dgm:pt modelId="{A4C4ED5C-DD27-437B-A96D-06DDD7A9E137}" type="pres">
      <dgm:prSet presAssocID="{11BC3426-2FAE-4077-B0CC-B4B565F79229}" presName="spaceBetweenRectangles" presStyleCnt="0"/>
      <dgm:spPr/>
    </dgm:pt>
    <dgm:pt modelId="{857D178D-FC88-4DD7-A412-5B9A20C90C04}" type="pres">
      <dgm:prSet presAssocID="{E7CBC23D-7BF3-4235-B71D-8D7336012ABB}" presName="parentLin" presStyleCnt="0"/>
      <dgm:spPr/>
    </dgm:pt>
    <dgm:pt modelId="{81986401-50C4-417C-B3BD-A2861E105279}" type="pres">
      <dgm:prSet presAssocID="{E7CBC23D-7BF3-4235-B71D-8D7336012ABB}" presName="parentLeftMargin" presStyleLbl="node1" presStyleIdx="1" presStyleCnt="4"/>
      <dgm:spPr/>
      <dgm:t>
        <a:bodyPr/>
        <a:lstStyle/>
        <a:p>
          <a:endParaRPr lang="es-EC"/>
        </a:p>
      </dgm:t>
    </dgm:pt>
    <dgm:pt modelId="{1F8CA015-C672-4045-865E-50706F3A0762}" type="pres">
      <dgm:prSet presAssocID="{E7CBC23D-7BF3-4235-B71D-8D7336012ABB}" presName="parentText" presStyleLbl="node1" presStyleIdx="2" presStyleCnt="4" custScaleX="132399">
        <dgm:presLayoutVars>
          <dgm:chMax val="0"/>
          <dgm:bulletEnabled val="1"/>
        </dgm:presLayoutVars>
      </dgm:prSet>
      <dgm:spPr/>
      <dgm:t>
        <a:bodyPr/>
        <a:lstStyle/>
        <a:p>
          <a:endParaRPr lang="es-EC"/>
        </a:p>
      </dgm:t>
    </dgm:pt>
    <dgm:pt modelId="{E043B20C-5CD5-4C8B-A5A6-36561E909040}" type="pres">
      <dgm:prSet presAssocID="{E7CBC23D-7BF3-4235-B71D-8D7336012ABB}" presName="negativeSpace" presStyleCnt="0"/>
      <dgm:spPr/>
    </dgm:pt>
    <dgm:pt modelId="{ED0C2CE6-0AA7-46D6-9719-AC62895FF1F7}" type="pres">
      <dgm:prSet presAssocID="{E7CBC23D-7BF3-4235-B71D-8D7336012ABB}" presName="childText" presStyleLbl="conFgAcc1" presStyleIdx="2" presStyleCnt="4">
        <dgm:presLayoutVars>
          <dgm:bulletEnabled val="1"/>
        </dgm:presLayoutVars>
      </dgm:prSet>
      <dgm:spPr/>
    </dgm:pt>
    <dgm:pt modelId="{06BCB8DC-0627-4BF5-A5C6-F2948622225C}" type="pres">
      <dgm:prSet presAssocID="{51424198-FD84-40A1-AAAC-57982F25CFF8}" presName="spaceBetweenRectangles" presStyleCnt="0"/>
      <dgm:spPr/>
    </dgm:pt>
    <dgm:pt modelId="{46E8A941-1F74-4DD7-95E3-BC4ED71D8CB0}" type="pres">
      <dgm:prSet presAssocID="{87651E2D-7FC1-4E9E-A943-169D71DAB687}" presName="parentLin" presStyleCnt="0"/>
      <dgm:spPr/>
    </dgm:pt>
    <dgm:pt modelId="{EA84E63A-199F-471A-9E6A-8BB2C9D07CA6}" type="pres">
      <dgm:prSet presAssocID="{87651E2D-7FC1-4E9E-A943-169D71DAB687}" presName="parentLeftMargin" presStyleLbl="node1" presStyleIdx="2" presStyleCnt="4"/>
      <dgm:spPr/>
      <dgm:t>
        <a:bodyPr/>
        <a:lstStyle/>
        <a:p>
          <a:endParaRPr lang="es-EC"/>
        </a:p>
      </dgm:t>
    </dgm:pt>
    <dgm:pt modelId="{3B52FA62-E957-474F-93FD-A50981898420}" type="pres">
      <dgm:prSet presAssocID="{87651E2D-7FC1-4E9E-A943-169D71DAB687}" presName="parentText" presStyleLbl="node1" presStyleIdx="3" presStyleCnt="4" custScaleX="132704">
        <dgm:presLayoutVars>
          <dgm:chMax val="0"/>
          <dgm:bulletEnabled val="1"/>
        </dgm:presLayoutVars>
      </dgm:prSet>
      <dgm:spPr/>
      <dgm:t>
        <a:bodyPr/>
        <a:lstStyle/>
        <a:p>
          <a:endParaRPr lang="es-EC"/>
        </a:p>
      </dgm:t>
    </dgm:pt>
    <dgm:pt modelId="{ED2EF98F-F6D2-4B4A-988B-1F08AD466148}" type="pres">
      <dgm:prSet presAssocID="{87651E2D-7FC1-4E9E-A943-169D71DAB687}" presName="negativeSpace" presStyleCnt="0"/>
      <dgm:spPr/>
    </dgm:pt>
    <dgm:pt modelId="{76DCCA3F-43D7-4623-9843-AF80B79013C1}" type="pres">
      <dgm:prSet presAssocID="{87651E2D-7FC1-4E9E-A943-169D71DAB687}" presName="childText" presStyleLbl="conFgAcc1" presStyleIdx="3" presStyleCnt="4">
        <dgm:presLayoutVars>
          <dgm:bulletEnabled val="1"/>
        </dgm:presLayoutVars>
      </dgm:prSet>
      <dgm:spPr/>
    </dgm:pt>
  </dgm:ptLst>
  <dgm:cxnLst>
    <dgm:cxn modelId="{EF1F16C7-3464-4884-9763-3AB0CFB603B1}" srcId="{B5DEBFDA-BB01-4F43-B0D5-14D5FD044166}" destId="{48AA1E71-F4C4-42C5-95BE-398A0C5A8430}" srcOrd="1" destOrd="0" parTransId="{4DA9D63B-09EE-41AF-BCCB-9B03CB2E4379}" sibTransId="{11BC3426-2FAE-4077-B0CC-B4B565F79229}"/>
    <dgm:cxn modelId="{F5A075B5-36D5-45F6-BF7C-D5C7073AAE99}" type="presOf" srcId="{87651E2D-7FC1-4E9E-A943-169D71DAB687}" destId="{3B52FA62-E957-474F-93FD-A50981898420}" srcOrd="1" destOrd="0" presId="urn:microsoft.com/office/officeart/2005/8/layout/list1"/>
    <dgm:cxn modelId="{233FAB9E-52D6-4549-8C35-EB1FE6C9D6AD}" type="presOf" srcId="{DCAE7240-7C4A-4665-AE64-3839AEEFCC99}" destId="{2D2FB6C8-69A7-4733-A947-B40BE99B5F62}" srcOrd="1" destOrd="0" presId="urn:microsoft.com/office/officeart/2005/8/layout/list1"/>
    <dgm:cxn modelId="{7BD71327-C6B9-4A7E-B96B-A89AC78AD30D}" type="presOf" srcId="{E7CBC23D-7BF3-4235-B71D-8D7336012ABB}" destId="{81986401-50C4-417C-B3BD-A2861E105279}" srcOrd="0" destOrd="0" presId="urn:microsoft.com/office/officeart/2005/8/layout/list1"/>
    <dgm:cxn modelId="{D4F96D6C-5D2C-4240-AAB5-7209B3CB5CCA}" type="presOf" srcId="{48AA1E71-F4C4-42C5-95BE-398A0C5A8430}" destId="{8F7B9EB9-847E-47BC-B31B-9015C1999009}" srcOrd="0" destOrd="0" presId="urn:microsoft.com/office/officeart/2005/8/layout/list1"/>
    <dgm:cxn modelId="{8E9B224D-99D1-452D-A934-EC4A3CF350D2}" type="presOf" srcId="{DCAE7240-7C4A-4665-AE64-3839AEEFCC99}" destId="{E42BB5AD-7A4A-4415-A0F1-D15A120C67BF}" srcOrd="0" destOrd="0" presId="urn:microsoft.com/office/officeart/2005/8/layout/list1"/>
    <dgm:cxn modelId="{674C8A2B-A91A-4CDB-889E-C25FA74CE2E3}" srcId="{B5DEBFDA-BB01-4F43-B0D5-14D5FD044166}" destId="{E7CBC23D-7BF3-4235-B71D-8D7336012ABB}" srcOrd="2" destOrd="0" parTransId="{AEAA006C-7C0C-407D-B4C0-B497DDE8608D}" sibTransId="{51424198-FD84-40A1-AAAC-57982F25CFF8}"/>
    <dgm:cxn modelId="{4B969B76-6AF0-44E7-B6E1-115FD701E09D}" type="presOf" srcId="{E7CBC23D-7BF3-4235-B71D-8D7336012ABB}" destId="{1F8CA015-C672-4045-865E-50706F3A0762}" srcOrd="1" destOrd="0" presId="urn:microsoft.com/office/officeart/2005/8/layout/list1"/>
    <dgm:cxn modelId="{42CF3C3F-271D-4886-A3A2-10F8BBDC25B6}" type="presOf" srcId="{87651E2D-7FC1-4E9E-A943-169D71DAB687}" destId="{EA84E63A-199F-471A-9E6A-8BB2C9D07CA6}" srcOrd="0" destOrd="0" presId="urn:microsoft.com/office/officeart/2005/8/layout/list1"/>
    <dgm:cxn modelId="{CAA00A7B-549A-4C72-A5E1-A43D4FEA2CC1}" type="presOf" srcId="{48AA1E71-F4C4-42C5-95BE-398A0C5A8430}" destId="{C24A924A-A300-4358-ACDC-5A48A0BD84C3}" srcOrd="1" destOrd="0" presId="urn:microsoft.com/office/officeart/2005/8/layout/list1"/>
    <dgm:cxn modelId="{92986717-91BC-4B93-A0A8-481D5E543B31}" type="presOf" srcId="{B5DEBFDA-BB01-4F43-B0D5-14D5FD044166}" destId="{7338B4F1-7C7A-471C-BD98-07D4645B1F10}" srcOrd="0" destOrd="0" presId="urn:microsoft.com/office/officeart/2005/8/layout/list1"/>
    <dgm:cxn modelId="{D0B3D829-2C7C-4716-B0B2-A66C997C054E}" srcId="{B5DEBFDA-BB01-4F43-B0D5-14D5FD044166}" destId="{87651E2D-7FC1-4E9E-A943-169D71DAB687}" srcOrd="3" destOrd="0" parTransId="{C1998AC2-989F-45B8-89B4-47FA7C3BCA02}" sibTransId="{FD929819-59A8-4893-83D7-6E82A309BB76}"/>
    <dgm:cxn modelId="{8F11592F-485D-417C-AFB2-F5CC6E2A6F34}" srcId="{B5DEBFDA-BB01-4F43-B0D5-14D5FD044166}" destId="{DCAE7240-7C4A-4665-AE64-3839AEEFCC99}" srcOrd="0" destOrd="0" parTransId="{E459CFB6-1285-46F9-B4E0-75FF28CE6A79}" sibTransId="{73BA6535-6945-4C23-A838-70CCD60842D0}"/>
    <dgm:cxn modelId="{8565B2DC-723C-4333-B606-5AF63E0C8D3A}" type="presParOf" srcId="{7338B4F1-7C7A-471C-BD98-07D4645B1F10}" destId="{8B671A4E-A126-4966-9E63-63801D4B9F85}" srcOrd="0" destOrd="0" presId="urn:microsoft.com/office/officeart/2005/8/layout/list1"/>
    <dgm:cxn modelId="{E7092528-DF1A-4B1D-8A58-28ABC79659C7}" type="presParOf" srcId="{8B671A4E-A126-4966-9E63-63801D4B9F85}" destId="{E42BB5AD-7A4A-4415-A0F1-D15A120C67BF}" srcOrd="0" destOrd="0" presId="urn:microsoft.com/office/officeart/2005/8/layout/list1"/>
    <dgm:cxn modelId="{C3F156D7-CE90-4BA0-8E48-87B8E7638CF2}" type="presParOf" srcId="{8B671A4E-A126-4966-9E63-63801D4B9F85}" destId="{2D2FB6C8-69A7-4733-A947-B40BE99B5F62}" srcOrd="1" destOrd="0" presId="urn:microsoft.com/office/officeart/2005/8/layout/list1"/>
    <dgm:cxn modelId="{A658A18C-4522-4696-AB16-038B8D239358}" type="presParOf" srcId="{7338B4F1-7C7A-471C-BD98-07D4645B1F10}" destId="{4742970C-CC7E-478B-904F-F962F339E04D}" srcOrd="1" destOrd="0" presId="urn:microsoft.com/office/officeart/2005/8/layout/list1"/>
    <dgm:cxn modelId="{E4F752DE-EC45-412D-A78D-765851A4AF6E}" type="presParOf" srcId="{7338B4F1-7C7A-471C-BD98-07D4645B1F10}" destId="{F5A65199-907A-46BC-90D6-4F56FF94C45E}" srcOrd="2" destOrd="0" presId="urn:microsoft.com/office/officeart/2005/8/layout/list1"/>
    <dgm:cxn modelId="{B137F0DB-1709-4D57-9A5F-57172A4A3694}" type="presParOf" srcId="{7338B4F1-7C7A-471C-BD98-07D4645B1F10}" destId="{F2F77BA1-038E-4723-B8C6-0FF99D76641E}" srcOrd="3" destOrd="0" presId="urn:microsoft.com/office/officeart/2005/8/layout/list1"/>
    <dgm:cxn modelId="{C9578A4E-DF5F-476E-A2C2-E538CD95C92E}" type="presParOf" srcId="{7338B4F1-7C7A-471C-BD98-07D4645B1F10}" destId="{FBB09228-497A-46B0-B312-46691FABC7B5}" srcOrd="4" destOrd="0" presId="urn:microsoft.com/office/officeart/2005/8/layout/list1"/>
    <dgm:cxn modelId="{A2017CE1-46C2-4CDA-9A84-2A52F9F7AF6D}" type="presParOf" srcId="{FBB09228-497A-46B0-B312-46691FABC7B5}" destId="{8F7B9EB9-847E-47BC-B31B-9015C1999009}" srcOrd="0" destOrd="0" presId="urn:microsoft.com/office/officeart/2005/8/layout/list1"/>
    <dgm:cxn modelId="{F9200C2B-C166-48C6-ADA9-3BE1487631EA}" type="presParOf" srcId="{FBB09228-497A-46B0-B312-46691FABC7B5}" destId="{C24A924A-A300-4358-ACDC-5A48A0BD84C3}" srcOrd="1" destOrd="0" presId="urn:microsoft.com/office/officeart/2005/8/layout/list1"/>
    <dgm:cxn modelId="{3FC53C2A-EF58-41F7-BB19-A1B00E05962E}" type="presParOf" srcId="{7338B4F1-7C7A-471C-BD98-07D4645B1F10}" destId="{06CF03A1-0900-4AE7-BD47-ECAE231A814A}" srcOrd="5" destOrd="0" presId="urn:microsoft.com/office/officeart/2005/8/layout/list1"/>
    <dgm:cxn modelId="{AEB0DA54-B7D0-42BA-A9B1-BEE8EC59655C}" type="presParOf" srcId="{7338B4F1-7C7A-471C-BD98-07D4645B1F10}" destId="{AEC3BB03-9DEF-4A37-9378-A2C0E58DA544}" srcOrd="6" destOrd="0" presId="urn:microsoft.com/office/officeart/2005/8/layout/list1"/>
    <dgm:cxn modelId="{0A196D2B-080C-4C32-836D-A772323BA4DA}" type="presParOf" srcId="{7338B4F1-7C7A-471C-BD98-07D4645B1F10}" destId="{A4C4ED5C-DD27-437B-A96D-06DDD7A9E137}" srcOrd="7" destOrd="0" presId="urn:microsoft.com/office/officeart/2005/8/layout/list1"/>
    <dgm:cxn modelId="{BF9AF761-DF90-4AC7-A07C-918206365C9D}" type="presParOf" srcId="{7338B4F1-7C7A-471C-BD98-07D4645B1F10}" destId="{857D178D-FC88-4DD7-A412-5B9A20C90C04}" srcOrd="8" destOrd="0" presId="urn:microsoft.com/office/officeart/2005/8/layout/list1"/>
    <dgm:cxn modelId="{EBE6FE36-C687-4718-B99F-2501243F7189}" type="presParOf" srcId="{857D178D-FC88-4DD7-A412-5B9A20C90C04}" destId="{81986401-50C4-417C-B3BD-A2861E105279}" srcOrd="0" destOrd="0" presId="urn:microsoft.com/office/officeart/2005/8/layout/list1"/>
    <dgm:cxn modelId="{10265B34-EF03-40E8-A4AD-DA8770E8AF5E}" type="presParOf" srcId="{857D178D-FC88-4DD7-A412-5B9A20C90C04}" destId="{1F8CA015-C672-4045-865E-50706F3A0762}" srcOrd="1" destOrd="0" presId="urn:microsoft.com/office/officeart/2005/8/layout/list1"/>
    <dgm:cxn modelId="{1C6BE875-32EB-4B32-A825-52921039EDB8}" type="presParOf" srcId="{7338B4F1-7C7A-471C-BD98-07D4645B1F10}" destId="{E043B20C-5CD5-4C8B-A5A6-36561E909040}" srcOrd="9" destOrd="0" presId="urn:microsoft.com/office/officeart/2005/8/layout/list1"/>
    <dgm:cxn modelId="{F46A7F2E-2703-41A2-93CF-D6C106717F9F}" type="presParOf" srcId="{7338B4F1-7C7A-471C-BD98-07D4645B1F10}" destId="{ED0C2CE6-0AA7-46D6-9719-AC62895FF1F7}" srcOrd="10" destOrd="0" presId="urn:microsoft.com/office/officeart/2005/8/layout/list1"/>
    <dgm:cxn modelId="{90916F75-FFE3-45A6-AEF4-649014435926}" type="presParOf" srcId="{7338B4F1-7C7A-471C-BD98-07D4645B1F10}" destId="{06BCB8DC-0627-4BF5-A5C6-F2948622225C}" srcOrd="11" destOrd="0" presId="urn:microsoft.com/office/officeart/2005/8/layout/list1"/>
    <dgm:cxn modelId="{5CFE410A-8B84-46D9-A874-0DA5EBFCEBA6}" type="presParOf" srcId="{7338B4F1-7C7A-471C-BD98-07D4645B1F10}" destId="{46E8A941-1F74-4DD7-95E3-BC4ED71D8CB0}" srcOrd="12" destOrd="0" presId="urn:microsoft.com/office/officeart/2005/8/layout/list1"/>
    <dgm:cxn modelId="{B9C96E3F-4529-4B7F-AAFD-A4DE67512553}" type="presParOf" srcId="{46E8A941-1F74-4DD7-95E3-BC4ED71D8CB0}" destId="{EA84E63A-199F-471A-9E6A-8BB2C9D07CA6}" srcOrd="0" destOrd="0" presId="urn:microsoft.com/office/officeart/2005/8/layout/list1"/>
    <dgm:cxn modelId="{DB849D38-603B-4AD6-A741-A4B5583A69E7}" type="presParOf" srcId="{46E8A941-1F74-4DD7-95E3-BC4ED71D8CB0}" destId="{3B52FA62-E957-474F-93FD-A50981898420}" srcOrd="1" destOrd="0" presId="urn:microsoft.com/office/officeart/2005/8/layout/list1"/>
    <dgm:cxn modelId="{49DD8ECE-F66A-4EF9-A6E7-AEDF7B7BE25A}" type="presParOf" srcId="{7338B4F1-7C7A-471C-BD98-07D4645B1F10}" destId="{ED2EF98F-F6D2-4B4A-988B-1F08AD466148}" srcOrd="13" destOrd="0" presId="urn:microsoft.com/office/officeart/2005/8/layout/list1"/>
    <dgm:cxn modelId="{C94EB2A3-F1A6-48F9-AF86-E184DC888FDD}" type="presParOf" srcId="{7338B4F1-7C7A-471C-BD98-07D4645B1F10}" destId="{76DCCA3F-43D7-4623-9843-AF80B79013C1}"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6CF20C-4F6C-45FF-97B9-8BC09EE341BD}"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EC"/>
        </a:p>
      </dgm:t>
    </dgm:pt>
    <dgm:pt modelId="{1E78D371-0A30-4115-8F03-ED849111D379}">
      <dgm:prSet phldrT="[Texto]" custT="1"/>
      <dgm:spPr/>
      <dgm:t>
        <a:bodyPr/>
        <a:lstStyle/>
        <a:p>
          <a:r>
            <a:rPr lang="es-EC" sz="1400" dirty="0" smtClean="0"/>
            <a:t>Determinar el nivel de incidencia del Sistema de Gestión BASC dentro de la cadena logística para las exportaciones del sector florícola en el cantón Pedro Moncayo periodo 2013 – 2018.</a:t>
          </a:r>
          <a:endParaRPr lang="es-EC" sz="1400" dirty="0"/>
        </a:p>
      </dgm:t>
    </dgm:pt>
    <dgm:pt modelId="{1CA1BECA-BBA6-4ABC-BDCB-9C9729152F68}" type="parTrans" cxnId="{252B82D7-3107-4DA1-8D22-C52117130937}">
      <dgm:prSet/>
      <dgm:spPr/>
      <dgm:t>
        <a:bodyPr/>
        <a:lstStyle/>
        <a:p>
          <a:endParaRPr lang="es-EC" sz="2000"/>
        </a:p>
      </dgm:t>
    </dgm:pt>
    <dgm:pt modelId="{803A4627-8E97-42B3-8B07-586C82162A20}" type="sibTrans" cxnId="{252B82D7-3107-4DA1-8D22-C52117130937}">
      <dgm:prSet/>
      <dgm:spPr/>
      <dgm:t>
        <a:bodyPr/>
        <a:lstStyle/>
        <a:p>
          <a:endParaRPr lang="es-EC" sz="2000"/>
        </a:p>
      </dgm:t>
    </dgm:pt>
    <dgm:pt modelId="{1EA7D889-DB8D-4D0A-AE8B-92AC11CA2226}">
      <dgm:prSet phldrT="[Texto]" custT="1"/>
      <dgm:spPr/>
      <dgm:t>
        <a:bodyPr/>
        <a:lstStyle/>
        <a:p>
          <a:r>
            <a:rPr lang="es-EC" sz="1400" dirty="0" smtClean="0"/>
            <a:t>Analizar la normativa y estándares a nivel nacional e internacional de la aplicación de los procesos de las normas BASC (Business Alliance for Secure Commerce).</a:t>
          </a:r>
          <a:endParaRPr lang="es-EC" sz="1400" dirty="0"/>
        </a:p>
      </dgm:t>
    </dgm:pt>
    <dgm:pt modelId="{255DDFA9-E0ED-4A13-B862-8A5DD0FEDF93}" type="parTrans" cxnId="{A7B0045A-C2AB-4762-806B-542DE5D9B65F}">
      <dgm:prSet custT="1"/>
      <dgm:spPr/>
      <dgm:t>
        <a:bodyPr/>
        <a:lstStyle/>
        <a:p>
          <a:endParaRPr lang="es-EC" sz="900"/>
        </a:p>
      </dgm:t>
    </dgm:pt>
    <dgm:pt modelId="{85FEB65D-2662-4971-87C4-809AD41C98E6}" type="sibTrans" cxnId="{A7B0045A-C2AB-4762-806B-542DE5D9B65F}">
      <dgm:prSet/>
      <dgm:spPr/>
      <dgm:t>
        <a:bodyPr/>
        <a:lstStyle/>
        <a:p>
          <a:endParaRPr lang="es-EC" sz="2000"/>
        </a:p>
      </dgm:t>
    </dgm:pt>
    <dgm:pt modelId="{E5D5DBC1-89ED-49DE-83E3-00AA7ABD12A2}">
      <dgm:prSet phldrT="[Texto]" custT="1"/>
      <dgm:spPr/>
      <dgm:t>
        <a:bodyPr/>
        <a:lstStyle/>
        <a:p>
          <a:r>
            <a:rPr lang="es-EC" sz="1400" dirty="0" smtClean="0"/>
            <a:t>Comparar el desempeño en los indicadores de la cadena logística del mercado internacional en los países que realizan un control mediante la aplicación del Sistema de Gestión BASC. </a:t>
          </a:r>
          <a:endParaRPr lang="es-EC" sz="1400" dirty="0"/>
        </a:p>
      </dgm:t>
    </dgm:pt>
    <dgm:pt modelId="{AF1D0777-7941-41E8-9C56-47C9CB1EA7C8}" type="parTrans" cxnId="{9C281E29-7B1E-4CB6-B41B-B0AF98A9AB35}">
      <dgm:prSet custT="1"/>
      <dgm:spPr/>
      <dgm:t>
        <a:bodyPr/>
        <a:lstStyle/>
        <a:p>
          <a:endParaRPr lang="es-EC" sz="600"/>
        </a:p>
      </dgm:t>
    </dgm:pt>
    <dgm:pt modelId="{487BF612-8183-4B1E-8224-71A02C38E21B}" type="sibTrans" cxnId="{9C281E29-7B1E-4CB6-B41B-B0AF98A9AB35}">
      <dgm:prSet/>
      <dgm:spPr/>
      <dgm:t>
        <a:bodyPr/>
        <a:lstStyle/>
        <a:p>
          <a:endParaRPr lang="es-EC" sz="2000"/>
        </a:p>
      </dgm:t>
    </dgm:pt>
    <dgm:pt modelId="{E2BA94AF-AD71-4534-9724-704A370634E6}">
      <dgm:prSet custT="1"/>
      <dgm:spPr/>
      <dgm:t>
        <a:bodyPr/>
        <a:lstStyle/>
        <a:p>
          <a:r>
            <a:rPr lang="es-EC" sz="1400" smtClean="0"/>
            <a:t>Verificar el cumplimiento de las normas de seguridad en la cadena logística según la normativa BASC por parte de los exportadores del sector florícola del cantón Pedro Moncayo.</a:t>
          </a:r>
          <a:endParaRPr lang="es-EC" sz="1400"/>
        </a:p>
      </dgm:t>
    </dgm:pt>
    <dgm:pt modelId="{8B7B4BFA-2B8C-493F-ABAF-773F7BA76CA1}" type="parTrans" cxnId="{AED8C3DF-FE96-4615-9215-1D58C6E9A11D}">
      <dgm:prSet custT="1"/>
      <dgm:spPr/>
      <dgm:t>
        <a:bodyPr/>
        <a:lstStyle/>
        <a:p>
          <a:endParaRPr lang="es-EC" sz="600"/>
        </a:p>
      </dgm:t>
    </dgm:pt>
    <dgm:pt modelId="{1324F586-A1DD-41E8-AF32-A0F5E5985610}" type="sibTrans" cxnId="{AED8C3DF-FE96-4615-9215-1D58C6E9A11D}">
      <dgm:prSet/>
      <dgm:spPr/>
      <dgm:t>
        <a:bodyPr/>
        <a:lstStyle/>
        <a:p>
          <a:endParaRPr lang="es-EC" sz="2000"/>
        </a:p>
      </dgm:t>
    </dgm:pt>
    <dgm:pt modelId="{021F1818-5C58-406E-A948-749847C0FF8E}">
      <dgm:prSet custT="1"/>
      <dgm:spPr/>
      <dgm:t>
        <a:bodyPr/>
        <a:lstStyle/>
        <a:p>
          <a:r>
            <a:rPr lang="es-EC" sz="1400" smtClean="0"/>
            <a:t>Determinar el impacto de la aplicación del Sistema de gestión BASC dentro de la cadena logística del sector florícola exportador del cantón Pedro Moncayo.</a:t>
          </a:r>
          <a:endParaRPr lang="es-EC" sz="1400"/>
        </a:p>
      </dgm:t>
    </dgm:pt>
    <dgm:pt modelId="{3936ECF0-E158-4E1F-B2F2-E1648435F41E}" type="parTrans" cxnId="{17521415-FC77-43B0-9B25-5962CDB4716D}">
      <dgm:prSet custT="1"/>
      <dgm:spPr/>
      <dgm:t>
        <a:bodyPr/>
        <a:lstStyle/>
        <a:p>
          <a:endParaRPr lang="es-EC" sz="900"/>
        </a:p>
      </dgm:t>
    </dgm:pt>
    <dgm:pt modelId="{73E6C4FA-E44A-44E3-8C29-99EFA4CF9B59}" type="sibTrans" cxnId="{17521415-FC77-43B0-9B25-5962CDB4716D}">
      <dgm:prSet/>
      <dgm:spPr/>
      <dgm:t>
        <a:bodyPr/>
        <a:lstStyle/>
        <a:p>
          <a:endParaRPr lang="es-EC" sz="2000"/>
        </a:p>
      </dgm:t>
    </dgm:pt>
    <dgm:pt modelId="{DCB30DCE-96D7-4450-B53E-92AAD185846C}" type="pres">
      <dgm:prSet presAssocID="{A86CF20C-4F6C-45FF-97B9-8BC09EE341BD}" presName="diagram" presStyleCnt="0">
        <dgm:presLayoutVars>
          <dgm:chPref val="1"/>
          <dgm:dir/>
          <dgm:animOne val="branch"/>
          <dgm:animLvl val="lvl"/>
          <dgm:resizeHandles val="exact"/>
        </dgm:presLayoutVars>
      </dgm:prSet>
      <dgm:spPr/>
      <dgm:t>
        <a:bodyPr/>
        <a:lstStyle/>
        <a:p>
          <a:endParaRPr lang="es-EC"/>
        </a:p>
      </dgm:t>
    </dgm:pt>
    <dgm:pt modelId="{FFE00DEF-F040-42DE-AECF-D027671E58E9}" type="pres">
      <dgm:prSet presAssocID="{1E78D371-0A30-4115-8F03-ED849111D379}" presName="root1" presStyleCnt="0"/>
      <dgm:spPr/>
    </dgm:pt>
    <dgm:pt modelId="{31C095DA-E457-4F0D-A9C7-A9FE68F7A308}" type="pres">
      <dgm:prSet presAssocID="{1E78D371-0A30-4115-8F03-ED849111D379}" presName="LevelOneTextNode" presStyleLbl="node0" presStyleIdx="0" presStyleCnt="1">
        <dgm:presLayoutVars>
          <dgm:chPref val="3"/>
        </dgm:presLayoutVars>
      </dgm:prSet>
      <dgm:spPr/>
      <dgm:t>
        <a:bodyPr/>
        <a:lstStyle/>
        <a:p>
          <a:endParaRPr lang="es-EC"/>
        </a:p>
      </dgm:t>
    </dgm:pt>
    <dgm:pt modelId="{333B35C4-679C-47E1-89A4-ACEAF40E2A1D}" type="pres">
      <dgm:prSet presAssocID="{1E78D371-0A30-4115-8F03-ED849111D379}" presName="level2hierChild" presStyleCnt="0"/>
      <dgm:spPr/>
    </dgm:pt>
    <dgm:pt modelId="{E89C3150-6BAF-466A-ABB3-42E1B991303E}" type="pres">
      <dgm:prSet presAssocID="{255DDFA9-E0ED-4A13-B862-8A5DD0FEDF93}" presName="conn2-1" presStyleLbl="parChTrans1D2" presStyleIdx="0" presStyleCnt="4"/>
      <dgm:spPr/>
      <dgm:t>
        <a:bodyPr/>
        <a:lstStyle/>
        <a:p>
          <a:endParaRPr lang="es-EC"/>
        </a:p>
      </dgm:t>
    </dgm:pt>
    <dgm:pt modelId="{6FE7C1CB-1210-4946-A674-7E331C5511A7}" type="pres">
      <dgm:prSet presAssocID="{255DDFA9-E0ED-4A13-B862-8A5DD0FEDF93}" presName="connTx" presStyleLbl="parChTrans1D2" presStyleIdx="0" presStyleCnt="4"/>
      <dgm:spPr/>
      <dgm:t>
        <a:bodyPr/>
        <a:lstStyle/>
        <a:p>
          <a:endParaRPr lang="es-EC"/>
        </a:p>
      </dgm:t>
    </dgm:pt>
    <dgm:pt modelId="{0B3F65E7-4207-413C-A41F-E6A74A75CA07}" type="pres">
      <dgm:prSet presAssocID="{1EA7D889-DB8D-4D0A-AE8B-92AC11CA2226}" presName="root2" presStyleCnt="0"/>
      <dgm:spPr/>
    </dgm:pt>
    <dgm:pt modelId="{13D8323C-CAD8-4B77-A9DC-8A4BBFC3DF24}" type="pres">
      <dgm:prSet presAssocID="{1EA7D889-DB8D-4D0A-AE8B-92AC11CA2226}" presName="LevelTwoTextNode" presStyleLbl="node2" presStyleIdx="0" presStyleCnt="4">
        <dgm:presLayoutVars>
          <dgm:chPref val="3"/>
        </dgm:presLayoutVars>
      </dgm:prSet>
      <dgm:spPr/>
      <dgm:t>
        <a:bodyPr/>
        <a:lstStyle/>
        <a:p>
          <a:endParaRPr lang="es-EC"/>
        </a:p>
      </dgm:t>
    </dgm:pt>
    <dgm:pt modelId="{D0C5C7A3-3EC0-432A-A2B3-4EAB378E1194}" type="pres">
      <dgm:prSet presAssocID="{1EA7D889-DB8D-4D0A-AE8B-92AC11CA2226}" presName="level3hierChild" presStyleCnt="0"/>
      <dgm:spPr/>
    </dgm:pt>
    <dgm:pt modelId="{B60CB7E2-A898-4600-A6A1-BE172AC5A34F}" type="pres">
      <dgm:prSet presAssocID="{AF1D0777-7941-41E8-9C56-47C9CB1EA7C8}" presName="conn2-1" presStyleLbl="parChTrans1D2" presStyleIdx="1" presStyleCnt="4"/>
      <dgm:spPr/>
      <dgm:t>
        <a:bodyPr/>
        <a:lstStyle/>
        <a:p>
          <a:endParaRPr lang="es-EC"/>
        </a:p>
      </dgm:t>
    </dgm:pt>
    <dgm:pt modelId="{A531B616-5064-4498-AC12-275D0020DB1C}" type="pres">
      <dgm:prSet presAssocID="{AF1D0777-7941-41E8-9C56-47C9CB1EA7C8}" presName="connTx" presStyleLbl="parChTrans1D2" presStyleIdx="1" presStyleCnt="4"/>
      <dgm:spPr/>
      <dgm:t>
        <a:bodyPr/>
        <a:lstStyle/>
        <a:p>
          <a:endParaRPr lang="es-EC"/>
        </a:p>
      </dgm:t>
    </dgm:pt>
    <dgm:pt modelId="{B075E486-F735-46A7-B7A9-A00F70E15476}" type="pres">
      <dgm:prSet presAssocID="{E5D5DBC1-89ED-49DE-83E3-00AA7ABD12A2}" presName="root2" presStyleCnt="0"/>
      <dgm:spPr/>
    </dgm:pt>
    <dgm:pt modelId="{3F9F8691-2341-4B70-9603-C34F32356BF3}" type="pres">
      <dgm:prSet presAssocID="{E5D5DBC1-89ED-49DE-83E3-00AA7ABD12A2}" presName="LevelTwoTextNode" presStyleLbl="node2" presStyleIdx="1" presStyleCnt="4">
        <dgm:presLayoutVars>
          <dgm:chPref val="3"/>
        </dgm:presLayoutVars>
      </dgm:prSet>
      <dgm:spPr/>
      <dgm:t>
        <a:bodyPr/>
        <a:lstStyle/>
        <a:p>
          <a:endParaRPr lang="es-EC"/>
        </a:p>
      </dgm:t>
    </dgm:pt>
    <dgm:pt modelId="{E2BCF3EE-748E-4768-9AE7-DCDE9610C486}" type="pres">
      <dgm:prSet presAssocID="{E5D5DBC1-89ED-49DE-83E3-00AA7ABD12A2}" presName="level3hierChild" presStyleCnt="0"/>
      <dgm:spPr/>
    </dgm:pt>
    <dgm:pt modelId="{767FDD83-BECD-4435-8647-FCA4F2EA30CC}" type="pres">
      <dgm:prSet presAssocID="{8B7B4BFA-2B8C-493F-ABAF-773F7BA76CA1}" presName="conn2-1" presStyleLbl="parChTrans1D2" presStyleIdx="2" presStyleCnt="4"/>
      <dgm:spPr/>
      <dgm:t>
        <a:bodyPr/>
        <a:lstStyle/>
        <a:p>
          <a:endParaRPr lang="es-EC"/>
        </a:p>
      </dgm:t>
    </dgm:pt>
    <dgm:pt modelId="{3CF377EF-791D-4F9A-BE63-1DFA64658FE0}" type="pres">
      <dgm:prSet presAssocID="{8B7B4BFA-2B8C-493F-ABAF-773F7BA76CA1}" presName="connTx" presStyleLbl="parChTrans1D2" presStyleIdx="2" presStyleCnt="4"/>
      <dgm:spPr/>
      <dgm:t>
        <a:bodyPr/>
        <a:lstStyle/>
        <a:p>
          <a:endParaRPr lang="es-EC"/>
        </a:p>
      </dgm:t>
    </dgm:pt>
    <dgm:pt modelId="{F3A066E2-0299-4974-B5BB-271B9178022F}" type="pres">
      <dgm:prSet presAssocID="{E2BA94AF-AD71-4534-9724-704A370634E6}" presName="root2" presStyleCnt="0"/>
      <dgm:spPr/>
    </dgm:pt>
    <dgm:pt modelId="{0B93CF71-CECE-4BEF-862C-FBFFE5C81998}" type="pres">
      <dgm:prSet presAssocID="{E2BA94AF-AD71-4534-9724-704A370634E6}" presName="LevelTwoTextNode" presStyleLbl="node2" presStyleIdx="2" presStyleCnt="4">
        <dgm:presLayoutVars>
          <dgm:chPref val="3"/>
        </dgm:presLayoutVars>
      </dgm:prSet>
      <dgm:spPr/>
      <dgm:t>
        <a:bodyPr/>
        <a:lstStyle/>
        <a:p>
          <a:endParaRPr lang="es-EC"/>
        </a:p>
      </dgm:t>
    </dgm:pt>
    <dgm:pt modelId="{5D18709B-F2F7-458E-86DB-B4CC8223BC00}" type="pres">
      <dgm:prSet presAssocID="{E2BA94AF-AD71-4534-9724-704A370634E6}" presName="level3hierChild" presStyleCnt="0"/>
      <dgm:spPr/>
    </dgm:pt>
    <dgm:pt modelId="{7A3F8747-38B4-4848-86D0-4A11F029D213}" type="pres">
      <dgm:prSet presAssocID="{3936ECF0-E158-4E1F-B2F2-E1648435F41E}" presName="conn2-1" presStyleLbl="parChTrans1D2" presStyleIdx="3" presStyleCnt="4"/>
      <dgm:spPr/>
      <dgm:t>
        <a:bodyPr/>
        <a:lstStyle/>
        <a:p>
          <a:endParaRPr lang="es-EC"/>
        </a:p>
      </dgm:t>
    </dgm:pt>
    <dgm:pt modelId="{E942A7DE-8184-4708-9740-159CA6412A78}" type="pres">
      <dgm:prSet presAssocID="{3936ECF0-E158-4E1F-B2F2-E1648435F41E}" presName="connTx" presStyleLbl="parChTrans1D2" presStyleIdx="3" presStyleCnt="4"/>
      <dgm:spPr/>
      <dgm:t>
        <a:bodyPr/>
        <a:lstStyle/>
        <a:p>
          <a:endParaRPr lang="es-EC"/>
        </a:p>
      </dgm:t>
    </dgm:pt>
    <dgm:pt modelId="{953C9BC4-CFF2-4A67-ACE2-2255689C5F78}" type="pres">
      <dgm:prSet presAssocID="{021F1818-5C58-406E-A948-749847C0FF8E}" presName="root2" presStyleCnt="0"/>
      <dgm:spPr/>
    </dgm:pt>
    <dgm:pt modelId="{4F07B841-CF86-462A-8421-C84BEB26CB60}" type="pres">
      <dgm:prSet presAssocID="{021F1818-5C58-406E-A948-749847C0FF8E}" presName="LevelTwoTextNode" presStyleLbl="node2" presStyleIdx="3" presStyleCnt="4">
        <dgm:presLayoutVars>
          <dgm:chPref val="3"/>
        </dgm:presLayoutVars>
      </dgm:prSet>
      <dgm:spPr/>
      <dgm:t>
        <a:bodyPr/>
        <a:lstStyle/>
        <a:p>
          <a:endParaRPr lang="es-EC"/>
        </a:p>
      </dgm:t>
    </dgm:pt>
    <dgm:pt modelId="{58D68F4F-F1C7-4F08-A35C-38EE92881807}" type="pres">
      <dgm:prSet presAssocID="{021F1818-5C58-406E-A948-749847C0FF8E}" presName="level3hierChild" presStyleCnt="0"/>
      <dgm:spPr/>
    </dgm:pt>
  </dgm:ptLst>
  <dgm:cxnLst>
    <dgm:cxn modelId="{C398DD42-269A-476D-A5A3-F2DE3D03D875}" type="presOf" srcId="{A86CF20C-4F6C-45FF-97B9-8BC09EE341BD}" destId="{DCB30DCE-96D7-4450-B53E-92AAD185846C}" srcOrd="0" destOrd="0" presId="urn:microsoft.com/office/officeart/2005/8/layout/hierarchy2"/>
    <dgm:cxn modelId="{3CAECD14-94C4-4C81-82C8-0C0A4D74A596}" type="presOf" srcId="{3936ECF0-E158-4E1F-B2F2-E1648435F41E}" destId="{E942A7DE-8184-4708-9740-159CA6412A78}" srcOrd="1" destOrd="0" presId="urn:microsoft.com/office/officeart/2005/8/layout/hierarchy2"/>
    <dgm:cxn modelId="{57DB1CED-8C8F-4FA8-8E34-0ACD62C33AE9}" type="presOf" srcId="{3936ECF0-E158-4E1F-B2F2-E1648435F41E}" destId="{7A3F8747-38B4-4848-86D0-4A11F029D213}" srcOrd="0" destOrd="0" presId="urn:microsoft.com/office/officeart/2005/8/layout/hierarchy2"/>
    <dgm:cxn modelId="{AD0F0FCC-7D49-4FAE-855C-7CC3FF4A2691}" type="presOf" srcId="{021F1818-5C58-406E-A948-749847C0FF8E}" destId="{4F07B841-CF86-462A-8421-C84BEB26CB60}" srcOrd="0" destOrd="0" presId="urn:microsoft.com/office/officeart/2005/8/layout/hierarchy2"/>
    <dgm:cxn modelId="{C15F7A46-D9BE-4BF0-9241-53ACD4DD31BA}" type="presOf" srcId="{E2BA94AF-AD71-4534-9724-704A370634E6}" destId="{0B93CF71-CECE-4BEF-862C-FBFFE5C81998}" srcOrd="0" destOrd="0" presId="urn:microsoft.com/office/officeart/2005/8/layout/hierarchy2"/>
    <dgm:cxn modelId="{A20822F8-1765-4725-9E69-C653B43BDC23}" type="presOf" srcId="{8B7B4BFA-2B8C-493F-ABAF-773F7BA76CA1}" destId="{767FDD83-BECD-4435-8647-FCA4F2EA30CC}" srcOrd="0" destOrd="0" presId="urn:microsoft.com/office/officeart/2005/8/layout/hierarchy2"/>
    <dgm:cxn modelId="{686D1350-79BB-4B68-9176-7A04DB39856E}" type="presOf" srcId="{1E78D371-0A30-4115-8F03-ED849111D379}" destId="{31C095DA-E457-4F0D-A9C7-A9FE68F7A308}" srcOrd="0" destOrd="0" presId="urn:microsoft.com/office/officeart/2005/8/layout/hierarchy2"/>
    <dgm:cxn modelId="{597A12AF-DA8E-49B1-B01E-996A1522D5EF}" type="presOf" srcId="{255DDFA9-E0ED-4A13-B862-8A5DD0FEDF93}" destId="{E89C3150-6BAF-466A-ABB3-42E1B991303E}" srcOrd="0" destOrd="0" presId="urn:microsoft.com/office/officeart/2005/8/layout/hierarchy2"/>
    <dgm:cxn modelId="{6C2FE134-4590-48AE-960D-91ED343DFBB5}" type="presOf" srcId="{8B7B4BFA-2B8C-493F-ABAF-773F7BA76CA1}" destId="{3CF377EF-791D-4F9A-BE63-1DFA64658FE0}" srcOrd="1" destOrd="0" presId="urn:microsoft.com/office/officeart/2005/8/layout/hierarchy2"/>
    <dgm:cxn modelId="{A1BD11FF-CE4C-4D6B-9976-96ACE1F9078F}" type="presOf" srcId="{AF1D0777-7941-41E8-9C56-47C9CB1EA7C8}" destId="{B60CB7E2-A898-4600-A6A1-BE172AC5A34F}" srcOrd="0" destOrd="0" presId="urn:microsoft.com/office/officeart/2005/8/layout/hierarchy2"/>
    <dgm:cxn modelId="{17521415-FC77-43B0-9B25-5962CDB4716D}" srcId="{1E78D371-0A30-4115-8F03-ED849111D379}" destId="{021F1818-5C58-406E-A948-749847C0FF8E}" srcOrd="3" destOrd="0" parTransId="{3936ECF0-E158-4E1F-B2F2-E1648435F41E}" sibTransId="{73E6C4FA-E44A-44E3-8C29-99EFA4CF9B59}"/>
    <dgm:cxn modelId="{A7B0045A-C2AB-4762-806B-542DE5D9B65F}" srcId="{1E78D371-0A30-4115-8F03-ED849111D379}" destId="{1EA7D889-DB8D-4D0A-AE8B-92AC11CA2226}" srcOrd="0" destOrd="0" parTransId="{255DDFA9-E0ED-4A13-B862-8A5DD0FEDF93}" sibTransId="{85FEB65D-2662-4971-87C4-809AD41C98E6}"/>
    <dgm:cxn modelId="{2E8C5F1C-D5AA-41CA-87C5-3082FBAA6054}" type="presOf" srcId="{AF1D0777-7941-41E8-9C56-47C9CB1EA7C8}" destId="{A531B616-5064-4498-AC12-275D0020DB1C}" srcOrd="1" destOrd="0" presId="urn:microsoft.com/office/officeart/2005/8/layout/hierarchy2"/>
    <dgm:cxn modelId="{F1DCF790-4017-4CE8-B559-2FC5393275E0}" type="presOf" srcId="{255DDFA9-E0ED-4A13-B862-8A5DD0FEDF93}" destId="{6FE7C1CB-1210-4946-A674-7E331C5511A7}" srcOrd="1" destOrd="0" presId="urn:microsoft.com/office/officeart/2005/8/layout/hierarchy2"/>
    <dgm:cxn modelId="{9C281E29-7B1E-4CB6-B41B-B0AF98A9AB35}" srcId="{1E78D371-0A30-4115-8F03-ED849111D379}" destId="{E5D5DBC1-89ED-49DE-83E3-00AA7ABD12A2}" srcOrd="1" destOrd="0" parTransId="{AF1D0777-7941-41E8-9C56-47C9CB1EA7C8}" sibTransId="{487BF612-8183-4B1E-8224-71A02C38E21B}"/>
    <dgm:cxn modelId="{AED8C3DF-FE96-4615-9215-1D58C6E9A11D}" srcId="{1E78D371-0A30-4115-8F03-ED849111D379}" destId="{E2BA94AF-AD71-4534-9724-704A370634E6}" srcOrd="2" destOrd="0" parTransId="{8B7B4BFA-2B8C-493F-ABAF-773F7BA76CA1}" sibTransId="{1324F586-A1DD-41E8-AF32-A0F5E5985610}"/>
    <dgm:cxn modelId="{252B82D7-3107-4DA1-8D22-C52117130937}" srcId="{A86CF20C-4F6C-45FF-97B9-8BC09EE341BD}" destId="{1E78D371-0A30-4115-8F03-ED849111D379}" srcOrd="0" destOrd="0" parTransId="{1CA1BECA-BBA6-4ABC-BDCB-9C9729152F68}" sibTransId="{803A4627-8E97-42B3-8B07-586C82162A20}"/>
    <dgm:cxn modelId="{1939E18C-8C63-4CA5-B411-DDC8A8F9E183}" type="presOf" srcId="{1EA7D889-DB8D-4D0A-AE8B-92AC11CA2226}" destId="{13D8323C-CAD8-4B77-A9DC-8A4BBFC3DF24}" srcOrd="0" destOrd="0" presId="urn:microsoft.com/office/officeart/2005/8/layout/hierarchy2"/>
    <dgm:cxn modelId="{68DCB9CB-24AC-414F-8FD0-D7E0E12827A9}" type="presOf" srcId="{E5D5DBC1-89ED-49DE-83E3-00AA7ABD12A2}" destId="{3F9F8691-2341-4B70-9603-C34F32356BF3}" srcOrd="0" destOrd="0" presId="urn:microsoft.com/office/officeart/2005/8/layout/hierarchy2"/>
    <dgm:cxn modelId="{1D992B05-3FC1-4DC9-88B1-0671EC8B37BC}" type="presParOf" srcId="{DCB30DCE-96D7-4450-B53E-92AAD185846C}" destId="{FFE00DEF-F040-42DE-AECF-D027671E58E9}" srcOrd="0" destOrd="0" presId="urn:microsoft.com/office/officeart/2005/8/layout/hierarchy2"/>
    <dgm:cxn modelId="{D4B56575-E020-4F59-BE40-E3DA81204487}" type="presParOf" srcId="{FFE00DEF-F040-42DE-AECF-D027671E58E9}" destId="{31C095DA-E457-4F0D-A9C7-A9FE68F7A308}" srcOrd="0" destOrd="0" presId="urn:microsoft.com/office/officeart/2005/8/layout/hierarchy2"/>
    <dgm:cxn modelId="{64C27EFA-A3F3-4B8F-91FD-2BD157AF36DB}" type="presParOf" srcId="{FFE00DEF-F040-42DE-AECF-D027671E58E9}" destId="{333B35C4-679C-47E1-89A4-ACEAF40E2A1D}" srcOrd="1" destOrd="0" presId="urn:microsoft.com/office/officeart/2005/8/layout/hierarchy2"/>
    <dgm:cxn modelId="{9A0D7B09-EFCE-4722-8672-001476810FC0}" type="presParOf" srcId="{333B35C4-679C-47E1-89A4-ACEAF40E2A1D}" destId="{E89C3150-6BAF-466A-ABB3-42E1B991303E}" srcOrd="0" destOrd="0" presId="urn:microsoft.com/office/officeart/2005/8/layout/hierarchy2"/>
    <dgm:cxn modelId="{F4D2C792-DEBF-4A24-9F03-2A337F7ABE9E}" type="presParOf" srcId="{E89C3150-6BAF-466A-ABB3-42E1B991303E}" destId="{6FE7C1CB-1210-4946-A674-7E331C5511A7}" srcOrd="0" destOrd="0" presId="urn:microsoft.com/office/officeart/2005/8/layout/hierarchy2"/>
    <dgm:cxn modelId="{3CEDEF07-8658-43A7-B982-D35C4348DE20}" type="presParOf" srcId="{333B35C4-679C-47E1-89A4-ACEAF40E2A1D}" destId="{0B3F65E7-4207-413C-A41F-E6A74A75CA07}" srcOrd="1" destOrd="0" presId="urn:microsoft.com/office/officeart/2005/8/layout/hierarchy2"/>
    <dgm:cxn modelId="{69D63BFC-08E3-474F-B584-4CA1768ADFCD}" type="presParOf" srcId="{0B3F65E7-4207-413C-A41F-E6A74A75CA07}" destId="{13D8323C-CAD8-4B77-A9DC-8A4BBFC3DF24}" srcOrd="0" destOrd="0" presId="urn:microsoft.com/office/officeart/2005/8/layout/hierarchy2"/>
    <dgm:cxn modelId="{248DB56F-FC47-43E5-A37C-9FAD696EE31B}" type="presParOf" srcId="{0B3F65E7-4207-413C-A41F-E6A74A75CA07}" destId="{D0C5C7A3-3EC0-432A-A2B3-4EAB378E1194}" srcOrd="1" destOrd="0" presId="urn:microsoft.com/office/officeart/2005/8/layout/hierarchy2"/>
    <dgm:cxn modelId="{ACB17199-9A63-4026-96C0-2CFFE56ECDE0}" type="presParOf" srcId="{333B35C4-679C-47E1-89A4-ACEAF40E2A1D}" destId="{B60CB7E2-A898-4600-A6A1-BE172AC5A34F}" srcOrd="2" destOrd="0" presId="urn:microsoft.com/office/officeart/2005/8/layout/hierarchy2"/>
    <dgm:cxn modelId="{A76B67D2-E263-49E5-8BF4-2E366820BF96}" type="presParOf" srcId="{B60CB7E2-A898-4600-A6A1-BE172AC5A34F}" destId="{A531B616-5064-4498-AC12-275D0020DB1C}" srcOrd="0" destOrd="0" presId="urn:microsoft.com/office/officeart/2005/8/layout/hierarchy2"/>
    <dgm:cxn modelId="{C548D268-C522-44CF-951B-D913E5CE0399}" type="presParOf" srcId="{333B35C4-679C-47E1-89A4-ACEAF40E2A1D}" destId="{B075E486-F735-46A7-B7A9-A00F70E15476}" srcOrd="3" destOrd="0" presId="urn:microsoft.com/office/officeart/2005/8/layout/hierarchy2"/>
    <dgm:cxn modelId="{CD9A4CA1-B5D3-4084-8708-E8279268E88F}" type="presParOf" srcId="{B075E486-F735-46A7-B7A9-A00F70E15476}" destId="{3F9F8691-2341-4B70-9603-C34F32356BF3}" srcOrd="0" destOrd="0" presId="urn:microsoft.com/office/officeart/2005/8/layout/hierarchy2"/>
    <dgm:cxn modelId="{E50E1B54-83E2-4B64-82BD-BED3B034CCF0}" type="presParOf" srcId="{B075E486-F735-46A7-B7A9-A00F70E15476}" destId="{E2BCF3EE-748E-4768-9AE7-DCDE9610C486}" srcOrd="1" destOrd="0" presId="urn:microsoft.com/office/officeart/2005/8/layout/hierarchy2"/>
    <dgm:cxn modelId="{CB43FD12-08FD-4248-BFD9-6B1E035BB774}" type="presParOf" srcId="{333B35C4-679C-47E1-89A4-ACEAF40E2A1D}" destId="{767FDD83-BECD-4435-8647-FCA4F2EA30CC}" srcOrd="4" destOrd="0" presId="urn:microsoft.com/office/officeart/2005/8/layout/hierarchy2"/>
    <dgm:cxn modelId="{86DD04C4-FE8C-4EF6-9F32-58A7AE96FCFC}" type="presParOf" srcId="{767FDD83-BECD-4435-8647-FCA4F2EA30CC}" destId="{3CF377EF-791D-4F9A-BE63-1DFA64658FE0}" srcOrd="0" destOrd="0" presId="urn:microsoft.com/office/officeart/2005/8/layout/hierarchy2"/>
    <dgm:cxn modelId="{760FEA15-008F-4F0A-8986-952F0679A02E}" type="presParOf" srcId="{333B35C4-679C-47E1-89A4-ACEAF40E2A1D}" destId="{F3A066E2-0299-4974-B5BB-271B9178022F}" srcOrd="5" destOrd="0" presId="urn:microsoft.com/office/officeart/2005/8/layout/hierarchy2"/>
    <dgm:cxn modelId="{26C19386-DDE9-4F37-8CA2-1FFA818392BE}" type="presParOf" srcId="{F3A066E2-0299-4974-B5BB-271B9178022F}" destId="{0B93CF71-CECE-4BEF-862C-FBFFE5C81998}" srcOrd="0" destOrd="0" presId="urn:microsoft.com/office/officeart/2005/8/layout/hierarchy2"/>
    <dgm:cxn modelId="{638A3B4A-9402-4AD2-992F-3ED788976B1A}" type="presParOf" srcId="{F3A066E2-0299-4974-B5BB-271B9178022F}" destId="{5D18709B-F2F7-458E-86DB-B4CC8223BC00}" srcOrd="1" destOrd="0" presId="urn:microsoft.com/office/officeart/2005/8/layout/hierarchy2"/>
    <dgm:cxn modelId="{4A28D4D4-BF3E-4A8A-BDE7-63F2F120D272}" type="presParOf" srcId="{333B35C4-679C-47E1-89A4-ACEAF40E2A1D}" destId="{7A3F8747-38B4-4848-86D0-4A11F029D213}" srcOrd="6" destOrd="0" presId="urn:microsoft.com/office/officeart/2005/8/layout/hierarchy2"/>
    <dgm:cxn modelId="{84CB74E7-2ED6-4E01-BFEF-3071ADDC5F30}" type="presParOf" srcId="{7A3F8747-38B4-4848-86D0-4A11F029D213}" destId="{E942A7DE-8184-4708-9740-159CA6412A78}" srcOrd="0" destOrd="0" presId="urn:microsoft.com/office/officeart/2005/8/layout/hierarchy2"/>
    <dgm:cxn modelId="{6B105A13-B23A-4F2C-924E-9D4A33E1BD0C}" type="presParOf" srcId="{333B35C4-679C-47E1-89A4-ACEAF40E2A1D}" destId="{953C9BC4-CFF2-4A67-ACE2-2255689C5F78}" srcOrd="7" destOrd="0" presId="urn:microsoft.com/office/officeart/2005/8/layout/hierarchy2"/>
    <dgm:cxn modelId="{E2A6466F-CADE-4BDD-BB11-49C9C6F80B55}" type="presParOf" srcId="{953C9BC4-CFF2-4A67-ACE2-2255689C5F78}" destId="{4F07B841-CF86-462A-8421-C84BEB26CB60}" srcOrd="0" destOrd="0" presId="urn:microsoft.com/office/officeart/2005/8/layout/hierarchy2"/>
    <dgm:cxn modelId="{2DB66DBC-496D-4147-BE4D-50A11CE22D0A}" type="presParOf" srcId="{953C9BC4-CFF2-4A67-ACE2-2255689C5F78}" destId="{58D68F4F-F1C7-4F08-A35C-38EE9288180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D6C622-3C54-4D2B-A610-F1E864F403A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C"/>
        </a:p>
      </dgm:t>
    </dgm:pt>
    <dgm:pt modelId="{C272413B-50F5-49B5-A69F-4BEF37C66C40}">
      <dgm:prSet phldrT="[Texto]" custT="1"/>
      <dgm:spPr/>
      <dgm:t>
        <a:bodyPr/>
        <a:lstStyle/>
        <a:p>
          <a:r>
            <a:rPr lang="es-EC" sz="2800" dirty="0" smtClean="0"/>
            <a:t>Teoría de la ventaja competitiva</a:t>
          </a:r>
          <a:endParaRPr lang="es-EC" sz="2800" dirty="0"/>
        </a:p>
      </dgm:t>
    </dgm:pt>
    <dgm:pt modelId="{90DD8310-086B-4F84-BAE7-83E90C43DE67}" type="parTrans" cxnId="{60B0A307-FCA8-4C9C-9B67-F2C65DB4E89E}">
      <dgm:prSet/>
      <dgm:spPr/>
      <dgm:t>
        <a:bodyPr/>
        <a:lstStyle/>
        <a:p>
          <a:endParaRPr lang="es-EC" sz="2800"/>
        </a:p>
      </dgm:t>
    </dgm:pt>
    <dgm:pt modelId="{7CC610A7-9EA7-44F0-8839-F8287E90F1CA}" type="sibTrans" cxnId="{60B0A307-FCA8-4C9C-9B67-F2C65DB4E89E}">
      <dgm:prSet/>
      <dgm:spPr/>
      <dgm:t>
        <a:bodyPr/>
        <a:lstStyle/>
        <a:p>
          <a:endParaRPr lang="es-EC" sz="2800"/>
        </a:p>
      </dgm:t>
    </dgm:pt>
    <dgm:pt modelId="{28E3958F-08D3-44F4-8EBF-10C69B1EC718}">
      <dgm:prSet phldrT="[Texto]" custT="1"/>
      <dgm:spPr/>
      <dgm:t>
        <a:bodyPr/>
        <a:lstStyle/>
        <a:p>
          <a:r>
            <a:rPr lang="es-EC" sz="2800" dirty="0" smtClean="0"/>
            <a:t>Teoría de la ventaja absoluta </a:t>
          </a:r>
          <a:endParaRPr lang="es-EC" sz="2800" dirty="0"/>
        </a:p>
      </dgm:t>
    </dgm:pt>
    <dgm:pt modelId="{7C2419A1-DED1-4976-9E97-0063C131B202}" type="parTrans" cxnId="{1FB62671-9769-4D0C-92F7-D4FEFEFDA59C}">
      <dgm:prSet/>
      <dgm:spPr/>
      <dgm:t>
        <a:bodyPr/>
        <a:lstStyle/>
        <a:p>
          <a:endParaRPr lang="es-EC" sz="2800"/>
        </a:p>
      </dgm:t>
    </dgm:pt>
    <dgm:pt modelId="{2717AE85-2B4F-4FC3-B2B2-EA1211CE8C8A}" type="sibTrans" cxnId="{1FB62671-9769-4D0C-92F7-D4FEFEFDA59C}">
      <dgm:prSet/>
      <dgm:spPr/>
      <dgm:t>
        <a:bodyPr/>
        <a:lstStyle/>
        <a:p>
          <a:endParaRPr lang="es-EC" sz="2800"/>
        </a:p>
      </dgm:t>
    </dgm:pt>
    <dgm:pt modelId="{B77A7FAB-F5C6-496F-B17E-432E7892161D}">
      <dgm:prSet phldrT="[Texto]" custT="1"/>
      <dgm:spPr/>
      <dgm:t>
        <a:bodyPr/>
        <a:lstStyle/>
        <a:p>
          <a:r>
            <a:rPr lang="es-EC" sz="2800" dirty="0" smtClean="0"/>
            <a:t>Teoría del equilibrio y el comercio internacional</a:t>
          </a:r>
          <a:endParaRPr lang="es-EC" sz="2800" dirty="0"/>
        </a:p>
      </dgm:t>
    </dgm:pt>
    <dgm:pt modelId="{55C433C8-2BF9-4CEA-8B1B-7C95B385D441}" type="parTrans" cxnId="{0EC22722-76FE-48C2-8AB7-CE98D83E9E9C}">
      <dgm:prSet/>
      <dgm:spPr/>
      <dgm:t>
        <a:bodyPr/>
        <a:lstStyle/>
        <a:p>
          <a:endParaRPr lang="es-EC" sz="2800"/>
        </a:p>
      </dgm:t>
    </dgm:pt>
    <dgm:pt modelId="{52CB0D72-C036-4345-A97C-86AE881AF77D}" type="sibTrans" cxnId="{0EC22722-76FE-48C2-8AB7-CE98D83E9E9C}">
      <dgm:prSet/>
      <dgm:spPr/>
      <dgm:t>
        <a:bodyPr/>
        <a:lstStyle/>
        <a:p>
          <a:endParaRPr lang="es-EC" sz="2800"/>
        </a:p>
      </dgm:t>
    </dgm:pt>
    <dgm:pt modelId="{28FB8C25-D11A-4D06-8B9E-060B85E2D96D}">
      <dgm:prSet custT="1"/>
      <dgm:spPr/>
      <dgm:t>
        <a:bodyPr/>
        <a:lstStyle/>
        <a:p>
          <a:r>
            <a:rPr lang="es-EC" sz="2800" dirty="0" smtClean="0"/>
            <a:t>Teoría de la localización</a:t>
          </a:r>
          <a:endParaRPr lang="es-EC" sz="2800" dirty="0"/>
        </a:p>
      </dgm:t>
    </dgm:pt>
    <dgm:pt modelId="{9806F90A-A43C-4AFC-B738-BE7560987F53}" type="parTrans" cxnId="{0ED60555-3973-42CF-B6A4-1CE996408B0A}">
      <dgm:prSet/>
      <dgm:spPr/>
      <dgm:t>
        <a:bodyPr/>
        <a:lstStyle/>
        <a:p>
          <a:endParaRPr lang="es-EC" sz="2800"/>
        </a:p>
      </dgm:t>
    </dgm:pt>
    <dgm:pt modelId="{65B8E6EF-2069-4507-9E52-51B57E31DB8A}" type="sibTrans" cxnId="{0ED60555-3973-42CF-B6A4-1CE996408B0A}">
      <dgm:prSet/>
      <dgm:spPr/>
      <dgm:t>
        <a:bodyPr/>
        <a:lstStyle/>
        <a:p>
          <a:endParaRPr lang="es-EC" sz="2800"/>
        </a:p>
      </dgm:t>
    </dgm:pt>
    <dgm:pt modelId="{FBF68E2E-7866-4833-96D1-2BA4AC219D98}" type="pres">
      <dgm:prSet presAssocID="{FCD6C622-3C54-4D2B-A610-F1E864F403AF}" presName="linear" presStyleCnt="0">
        <dgm:presLayoutVars>
          <dgm:dir/>
          <dgm:animLvl val="lvl"/>
          <dgm:resizeHandles val="exact"/>
        </dgm:presLayoutVars>
      </dgm:prSet>
      <dgm:spPr/>
      <dgm:t>
        <a:bodyPr/>
        <a:lstStyle/>
        <a:p>
          <a:endParaRPr lang="es-EC"/>
        </a:p>
      </dgm:t>
    </dgm:pt>
    <dgm:pt modelId="{BF11D544-865B-43B2-9443-43E1C9443BDD}" type="pres">
      <dgm:prSet presAssocID="{C272413B-50F5-49B5-A69F-4BEF37C66C40}" presName="parentLin" presStyleCnt="0"/>
      <dgm:spPr/>
    </dgm:pt>
    <dgm:pt modelId="{C596EF1C-3E82-429F-B721-71726A6EBCC9}" type="pres">
      <dgm:prSet presAssocID="{C272413B-50F5-49B5-A69F-4BEF37C66C40}" presName="parentLeftMargin" presStyleLbl="node1" presStyleIdx="0" presStyleCnt="4"/>
      <dgm:spPr/>
      <dgm:t>
        <a:bodyPr/>
        <a:lstStyle/>
        <a:p>
          <a:endParaRPr lang="es-EC"/>
        </a:p>
      </dgm:t>
    </dgm:pt>
    <dgm:pt modelId="{7FD127FE-C902-4090-9615-A3D9974FA160}" type="pres">
      <dgm:prSet presAssocID="{C272413B-50F5-49B5-A69F-4BEF37C66C40}" presName="parentText" presStyleLbl="node1" presStyleIdx="0" presStyleCnt="4">
        <dgm:presLayoutVars>
          <dgm:chMax val="0"/>
          <dgm:bulletEnabled val="1"/>
        </dgm:presLayoutVars>
      </dgm:prSet>
      <dgm:spPr/>
      <dgm:t>
        <a:bodyPr/>
        <a:lstStyle/>
        <a:p>
          <a:endParaRPr lang="es-EC"/>
        </a:p>
      </dgm:t>
    </dgm:pt>
    <dgm:pt modelId="{E56A0DFA-343C-4431-BB57-E1DFCC7A665B}" type="pres">
      <dgm:prSet presAssocID="{C272413B-50F5-49B5-A69F-4BEF37C66C40}" presName="negativeSpace" presStyleCnt="0"/>
      <dgm:spPr/>
    </dgm:pt>
    <dgm:pt modelId="{5B546928-8F20-4029-B747-F32759CA11B8}" type="pres">
      <dgm:prSet presAssocID="{C272413B-50F5-49B5-A69F-4BEF37C66C40}" presName="childText" presStyleLbl="conFgAcc1" presStyleIdx="0" presStyleCnt="4">
        <dgm:presLayoutVars>
          <dgm:bulletEnabled val="1"/>
        </dgm:presLayoutVars>
      </dgm:prSet>
      <dgm:spPr/>
    </dgm:pt>
    <dgm:pt modelId="{DFB13CEF-467C-4199-953B-55A1F21B1142}" type="pres">
      <dgm:prSet presAssocID="{7CC610A7-9EA7-44F0-8839-F8287E90F1CA}" presName="spaceBetweenRectangles" presStyleCnt="0"/>
      <dgm:spPr/>
    </dgm:pt>
    <dgm:pt modelId="{DA10750C-A5A8-4FB8-80A6-4DEBA68B1996}" type="pres">
      <dgm:prSet presAssocID="{28E3958F-08D3-44F4-8EBF-10C69B1EC718}" presName="parentLin" presStyleCnt="0"/>
      <dgm:spPr/>
    </dgm:pt>
    <dgm:pt modelId="{69BA2335-B3EA-44B4-BDCB-41F017402724}" type="pres">
      <dgm:prSet presAssocID="{28E3958F-08D3-44F4-8EBF-10C69B1EC718}" presName="parentLeftMargin" presStyleLbl="node1" presStyleIdx="0" presStyleCnt="4"/>
      <dgm:spPr/>
      <dgm:t>
        <a:bodyPr/>
        <a:lstStyle/>
        <a:p>
          <a:endParaRPr lang="es-EC"/>
        </a:p>
      </dgm:t>
    </dgm:pt>
    <dgm:pt modelId="{AD100309-17EF-4C41-804B-DF98DE0A4582}" type="pres">
      <dgm:prSet presAssocID="{28E3958F-08D3-44F4-8EBF-10C69B1EC718}" presName="parentText" presStyleLbl="node1" presStyleIdx="1" presStyleCnt="4">
        <dgm:presLayoutVars>
          <dgm:chMax val="0"/>
          <dgm:bulletEnabled val="1"/>
        </dgm:presLayoutVars>
      </dgm:prSet>
      <dgm:spPr/>
      <dgm:t>
        <a:bodyPr/>
        <a:lstStyle/>
        <a:p>
          <a:endParaRPr lang="es-EC"/>
        </a:p>
      </dgm:t>
    </dgm:pt>
    <dgm:pt modelId="{C6DA63DD-3945-41FD-8EB5-501544AB6097}" type="pres">
      <dgm:prSet presAssocID="{28E3958F-08D3-44F4-8EBF-10C69B1EC718}" presName="negativeSpace" presStyleCnt="0"/>
      <dgm:spPr/>
    </dgm:pt>
    <dgm:pt modelId="{CF1F1367-A9B7-49AB-8C3C-B7010DB6B435}" type="pres">
      <dgm:prSet presAssocID="{28E3958F-08D3-44F4-8EBF-10C69B1EC718}" presName="childText" presStyleLbl="conFgAcc1" presStyleIdx="1" presStyleCnt="4">
        <dgm:presLayoutVars>
          <dgm:bulletEnabled val="1"/>
        </dgm:presLayoutVars>
      </dgm:prSet>
      <dgm:spPr/>
    </dgm:pt>
    <dgm:pt modelId="{0DCE01FE-3E8F-4274-B965-05902951EC1B}" type="pres">
      <dgm:prSet presAssocID="{2717AE85-2B4F-4FC3-B2B2-EA1211CE8C8A}" presName="spaceBetweenRectangles" presStyleCnt="0"/>
      <dgm:spPr/>
    </dgm:pt>
    <dgm:pt modelId="{EA37B263-5A5A-4E9E-943E-69263182D4CE}" type="pres">
      <dgm:prSet presAssocID="{B77A7FAB-F5C6-496F-B17E-432E7892161D}" presName="parentLin" presStyleCnt="0"/>
      <dgm:spPr/>
    </dgm:pt>
    <dgm:pt modelId="{781C5023-52B1-4E79-BC6A-699829EA695C}" type="pres">
      <dgm:prSet presAssocID="{B77A7FAB-F5C6-496F-B17E-432E7892161D}" presName="parentLeftMargin" presStyleLbl="node1" presStyleIdx="1" presStyleCnt="4"/>
      <dgm:spPr/>
      <dgm:t>
        <a:bodyPr/>
        <a:lstStyle/>
        <a:p>
          <a:endParaRPr lang="es-EC"/>
        </a:p>
      </dgm:t>
    </dgm:pt>
    <dgm:pt modelId="{E7D086D5-92DD-4108-9DCA-2BA39B2B68F5}" type="pres">
      <dgm:prSet presAssocID="{B77A7FAB-F5C6-496F-B17E-432E7892161D}" presName="parentText" presStyleLbl="node1" presStyleIdx="2" presStyleCnt="4">
        <dgm:presLayoutVars>
          <dgm:chMax val="0"/>
          <dgm:bulletEnabled val="1"/>
        </dgm:presLayoutVars>
      </dgm:prSet>
      <dgm:spPr/>
      <dgm:t>
        <a:bodyPr/>
        <a:lstStyle/>
        <a:p>
          <a:endParaRPr lang="es-EC"/>
        </a:p>
      </dgm:t>
    </dgm:pt>
    <dgm:pt modelId="{DD9C5DE5-45F6-432B-8DDE-863D631F440D}" type="pres">
      <dgm:prSet presAssocID="{B77A7FAB-F5C6-496F-B17E-432E7892161D}" presName="negativeSpace" presStyleCnt="0"/>
      <dgm:spPr/>
    </dgm:pt>
    <dgm:pt modelId="{F1ABC923-D472-4517-9848-B7F63F277F3B}" type="pres">
      <dgm:prSet presAssocID="{B77A7FAB-F5C6-496F-B17E-432E7892161D}" presName="childText" presStyleLbl="conFgAcc1" presStyleIdx="2" presStyleCnt="4">
        <dgm:presLayoutVars>
          <dgm:bulletEnabled val="1"/>
        </dgm:presLayoutVars>
      </dgm:prSet>
      <dgm:spPr/>
    </dgm:pt>
    <dgm:pt modelId="{3EA38414-A398-4720-860C-2575AF8EB9A9}" type="pres">
      <dgm:prSet presAssocID="{52CB0D72-C036-4345-A97C-86AE881AF77D}" presName="spaceBetweenRectangles" presStyleCnt="0"/>
      <dgm:spPr/>
    </dgm:pt>
    <dgm:pt modelId="{96C21595-EB8C-4253-B853-4C98AD9E3099}" type="pres">
      <dgm:prSet presAssocID="{28FB8C25-D11A-4D06-8B9E-060B85E2D96D}" presName="parentLin" presStyleCnt="0"/>
      <dgm:spPr/>
    </dgm:pt>
    <dgm:pt modelId="{CA9AFCFC-6FA6-4349-A428-3CBEAC04B65C}" type="pres">
      <dgm:prSet presAssocID="{28FB8C25-D11A-4D06-8B9E-060B85E2D96D}" presName="parentLeftMargin" presStyleLbl="node1" presStyleIdx="2" presStyleCnt="4"/>
      <dgm:spPr/>
      <dgm:t>
        <a:bodyPr/>
        <a:lstStyle/>
        <a:p>
          <a:endParaRPr lang="es-EC"/>
        </a:p>
      </dgm:t>
    </dgm:pt>
    <dgm:pt modelId="{A023FE39-C17C-4DF7-9F85-3D934F97BF26}" type="pres">
      <dgm:prSet presAssocID="{28FB8C25-D11A-4D06-8B9E-060B85E2D96D}" presName="parentText" presStyleLbl="node1" presStyleIdx="3" presStyleCnt="4">
        <dgm:presLayoutVars>
          <dgm:chMax val="0"/>
          <dgm:bulletEnabled val="1"/>
        </dgm:presLayoutVars>
      </dgm:prSet>
      <dgm:spPr/>
      <dgm:t>
        <a:bodyPr/>
        <a:lstStyle/>
        <a:p>
          <a:endParaRPr lang="es-EC"/>
        </a:p>
      </dgm:t>
    </dgm:pt>
    <dgm:pt modelId="{3B9364EE-1EFE-42EB-9382-F8B228469615}" type="pres">
      <dgm:prSet presAssocID="{28FB8C25-D11A-4D06-8B9E-060B85E2D96D}" presName="negativeSpace" presStyleCnt="0"/>
      <dgm:spPr/>
    </dgm:pt>
    <dgm:pt modelId="{F2769BB7-A0E2-487B-90E8-FEB5A05D1573}" type="pres">
      <dgm:prSet presAssocID="{28FB8C25-D11A-4D06-8B9E-060B85E2D96D}" presName="childText" presStyleLbl="conFgAcc1" presStyleIdx="3" presStyleCnt="4">
        <dgm:presLayoutVars>
          <dgm:bulletEnabled val="1"/>
        </dgm:presLayoutVars>
      </dgm:prSet>
      <dgm:spPr/>
    </dgm:pt>
  </dgm:ptLst>
  <dgm:cxnLst>
    <dgm:cxn modelId="{0ED60555-3973-42CF-B6A4-1CE996408B0A}" srcId="{FCD6C622-3C54-4D2B-A610-F1E864F403AF}" destId="{28FB8C25-D11A-4D06-8B9E-060B85E2D96D}" srcOrd="3" destOrd="0" parTransId="{9806F90A-A43C-4AFC-B738-BE7560987F53}" sibTransId="{65B8E6EF-2069-4507-9E52-51B57E31DB8A}"/>
    <dgm:cxn modelId="{FB5BAF47-7D87-4575-9A46-DF6BACB775BD}" type="presOf" srcId="{28FB8C25-D11A-4D06-8B9E-060B85E2D96D}" destId="{CA9AFCFC-6FA6-4349-A428-3CBEAC04B65C}" srcOrd="0" destOrd="0" presId="urn:microsoft.com/office/officeart/2005/8/layout/list1"/>
    <dgm:cxn modelId="{315249E8-2E5D-47EE-8C84-3A66B7176EF1}" type="presOf" srcId="{28E3958F-08D3-44F4-8EBF-10C69B1EC718}" destId="{69BA2335-B3EA-44B4-BDCB-41F017402724}" srcOrd="0" destOrd="0" presId="urn:microsoft.com/office/officeart/2005/8/layout/list1"/>
    <dgm:cxn modelId="{FA3A70B6-622C-4DCB-8331-334214AC801F}" type="presOf" srcId="{B77A7FAB-F5C6-496F-B17E-432E7892161D}" destId="{E7D086D5-92DD-4108-9DCA-2BA39B2B68F5}" srcOrd="1" destOrd="0" presId="urn:microsoft.com/office/officeart/2005/8/layout/list1"/>
    <dgm:cxn modelId="{1FB62671-9769-4D0C-92F7-D4FEFEFDA59C}" srcId="{FCD6C622-3C54-4D2B-A610-F1E864F403AF}" destId="{28E3958F-08D3-44F4-8EBF-10C69B1EC718}" srcOrd="1" destOrd="0" parTransId="{7C2419A1-DED1-4976-9E97-0063C131B202}" sibTransId="{2717AE85-2B4F-4FC3-B2B2-EA1211CE8C8A}"/>
    <dgm:cxn modelId="{B5AF02D3-3FA9-47C3-8D9A-E723D97BE578}" type="presOf" srcId="{C272413B-50F5-49B5-A69F-4BEF37C66C40}" destId="{C596EF1C-3E82-429F-B721-71726A6EBCC9}" srcOrd="0" destOrd="0" presId="urn:microsoft.com/office/officeart/2005/8/layout/list1"/>
    <dgm:cxn modelId="{67066E95-2F1D-49EB-8EA2-38083E612F38}" type="presOf" srcId="{FCD6C622-3C54-4D2B-A610-F1E864F403AF}" destId="{FBF68E2E-7866-4833-96D1-2BA4AC219D98}" srcOrd="0" destOrd="0" presId="urn:microsoft.com/office/officeart/2005/8/layout/list1"/>
    <dgm:cxn modelId="{09855B22-841E-4FF6-9956-CB87CE07838B}" type="presOf" srcId="{28FB8C25-D11A-4D06-8B9E-060B85E2D96D}" destId="{A023FE39-C17C-4DF7-9F85-3D934F97BF26}" srcOrd="1" destOrd="0" presId="urn:microsoft.com/office/officeart/2005/8/layout/list1"/>
    <dgm:cxn modelId="{00FD16FB-CC88-4A85-B7A5-D254C39F7105}" type="presOf" srcId="{B77A7FAB-F5C6-496F-B17E-432E7892161D}" destId="{781C5023-52B1-4E79-BC6A-699829EA695C}" srcOrd="0" destOrd="0" presId="urn:microsoft.com/office/officeart/2005/8/layout/list1"/>
    <dgm:cxn modelId="{C8CC69C8-36D2-4BF9-B7D0-E6F1FD80C33C}" type="presOf" srcId="{28E3958F-08D3-44F4-8EBF-10C69B1EC718}" destId="{AD100309-17EF-4C41-804B-DF98DE0A4582}" srcOrd="1" destOrd="0" presId="urn:microsoft.com/office/officeart/2005/8/layout/list1"/>
    <dgm:cxn modelId="{89022CF9-A8C3-4403-B8A5-7935EE7E2B12}" type="presOf" srcId="{C272413B-50F5-49B5-A69F-4BEF37C66C40}" destId="{7FD127FE-C902-4090-9615-A3D9974FA160}" srcOrd="1" destOrd="0" presId="urn:microsoft.com/office/officeart/2005/8/layout/list1"/>
    <dgm:cxn modelId="{0EC22722-76FE-48C2-8AB7-CE98D83E9E9C}" srcId="{FCD6C622-3C54-4D2B-A610-F1E864F403AF}" destId="{B77A7FAB-F5C6-496F-B17E-432E7892161D}" srcOrd="2" destOrd="0" parTransId="{55C433C8-2BF9-4CEA-8B1B-7C95B385D441}" sibTransId="{52CB0D72-C036-4345-A97C-86AE881AF77D}"/>
    <dgm:cxn modelId="{60B0A307-FCA8-4C9C-9B67-F2C65DB4E89E}" srcId="{FCD6C622-3C54-4D2B-A610-F1E864F403AF}" destId="{C272413B-50F5-49B5-A69F-4BEF37C66C40}" srcOrd="0" destOrd="0" parTransId="{90DD8310-086B-4F84-BAE7-83E90C43DE67}" sibTransId="{7CC610A7-9EA7-44F0-8839-F8287E90F1CA}"/>
    <dgm:cxn modelId="{8EBFA9A4-ED34-45A8-BC06-18B9828AC9ED}" type="presParOf" srcId="{FBF68E2E-7866-4833-96D1-2BA4AC219D98}" destId="{BF11D544-865B-43B2-9443-43E1C9443BDD}" srcOrd="0" destOrd="0" presId="urn:microsoft.com/office/officeart/2005/8/layout/list1"/>
    <dgm:cxn modelId="{A45A85D0-18ED-47A6-8B0F-E88187D55CB5}" type="presParOf" srcId="{BF11D544-865B-43B2-9443-43E1C9443BDD}" destId="{C596EF1C-3E82-429F-B721-71726A6EBCC9}" srcOrd="0" destOrd="0" presId="urn:microsoft.com/office/officeart/2005/8/layout/list1"/>
    <dgm:cxn modelId="{600AB5F4-9B3C-40D5-9909-83F111A86B50}" type="presParOf" srcId="{BF11D544-865B-43B2-9443-43E1C9443BDD}" destId="{7FD127FE-C902-4090-9615-A3D9974FA160}" srcOrd="1" destOrd="0" presId="urn:microsoft.com/office/officeart/2005/8/layout/list1"/>
    <dgm:cxn modelId="{A88B1121-A026-4365-BC81-D7A9AA2F1718}" type="presParOf" srcId="{FBF68E2E-7866-4833-96D1-2BA4AC219D98}" destId="{E56A0DFA-343C-4431-BB57-E1DFCC7A665B}" srcOrd="1" destOrd="0" presId="urn:microsoft.com/office/officeart/2005/8/layout/list1"/>
    <dgm:cxn modelId="{C2EB5B5B-4641-4EDD-9025-6175DD0534AE}" type="presParOf" srcId="{FBF68E2E-7866-4833-96D1-2BA4AC219D98}" destId="{5B546928-8F20-4029-B747-F32759CA11B8}" srcOrd="2" destOrd="0" presId="urn:microsoft.com/office/officeart/2005/8/layout/list1"/>
    <dgm:cxn modelId="{1D1031FF-15E9-48FA-97A2-9C89C6420CF6}" type="presParOf" srcId="{FBF68E2E-7866-4833-96D1-2BA4AC219D98}" destId="{DFB13CEF-467C-4199-953B-55A1F21B1142}" srcOrd="3" destOrd="0" presId="urn:microsoft.com/office/officeart/2005/8/layout/list1"/>
    <dgm:cxn modelId="{007CB45C-8A8C-4640-8A0F-370D15DE30C2}" type="presParOf" srcId="{FBF68E2E-7866-4833-96D1-2BA4AC219D98}" destId="{DA10750C-A5A8-4FB8-80A6-4DEBA68B1996}" srcOrd="4" destOrd="0" presId="urn:microsoft.com/office/officeart/2005/8/layout/list1"/>
    <dgm:cxn modelId="{F1F7D0D2-1268-45B2-A416-C22AC827E1BC}" type="presParOf" srcId="{DA10750C-A5A8-4FB8-80A6-4DEBA68B1996}" destId="{69BA2335-B3EA-44B4-BDCB-41F017402724}" srcOrd="0" destOrd="0" presId="urn:microsoft.com/office/officeart/2005/8/layout/list1"/>
    <dgm:cxn modelId="{44D0EFE7-BA41-4619-BD0A-ABAA65DCC8ED}" type="presParOf" srcId="{DA10750C-A5A8-4FB8-80A6-4DEBA68B1996}" destId="{AD100309-17EF-4C41-804B-DF98DE0A4582}" srcOrd="1" destOrd="0" presId="urn:microsoft.com/office/officeart/2005/8/layout/list1"/>
    <dgm:cxn modelId="{0F8F9724-4281-414B-ACB7-D3B97571244D}" type="presParOf" srcId="{FBF68E2E-7866-4833-96D1-2BA4AC219D98}" destId="{C6DA63DD-3945-41FD-8EB5-501544AB6097}" srcOrd="5" destOrd="0" presId="urn:microsoft.com/office/officeart/2005/8/layout/list1"/>
    <dgm:cxn modelId="{4F1ABB1F-B473-4E72-A395-23256960CC24}" type="presParOf" srcId="{FBF68E2E-7866-4833-96D1-2BA4AC219D98}" destId="{CF1F1367-A9B7-49AB-8C3C-B7010DB6B435}" srcOrd="6" destOrd="0" presId="urn:microsoft.com/office/officeart/2005/8/layout/list1"/>
    <dgm:cxn modelId="{4818AD7D-9F10-4CF5-8131-B09667CE107F}" type="presParOf" srcId="{FBF68E2E-7866-4833-96D1-2BA4AC219D98}" destId="{0DCE01FE-3E8F-4274-B965-05902951EC1B}" srcOrd="7" destOrd="0" presId="urn:microsoft.com/office/officeart/2005/8/layout/list1"/>
    <dgm:cxn modelId="{BB484769-F436-41AF-8686-BED02CB3B367}" type="presParOf" srcId="{FBF68E2E-7866-4833-96D1-2BA4AC219D98}" destId="{EA37B263-5A5A-4E9E-943E-69263182D4CE}" srcOrd="8" destOrd="0" presId="urn:microsoft.com/office/officeart/2005/8/layout/list1"/>
    <dgm:cxn modelId="{CF2B8236-3CDF-4706-AD34-930802A17A7D}" type="presParOf" srcId="{EA37B263-5A5A-4E9E-943E-69263182D4CE}" destId="{781C5023-52B1-4E79-BC6A-699829EA695C}" srcOrd="0" destOrd="0" presId="urn:microsoft.com/office/officeart/2005/8/layout/list1"/>
    <dgm:cxn modelId="{E39AC7E1-18AE-4DB4-87C6-F85F1AB844EA}" type="presParOf" srcId="{EA37B263-5A5A-4E9E-943E-69263182D4CE}" destId="{E7D086D5-92DD-4108-9DCA-2BA39B2B68F5}" srcOrd="1" destOrd="0" presId="urn:microsoft.com/office/officeart/2005/8/layout/list1"/>
    <dgm:cxn modelId="{AE70905E-B240-4B77-A5C2-C09CDCC52772}" type="presParOf" srcId="{FBF68E2E-7866-4833-96D1-2BA4AC219D98}" destId="{DD9C5DE5-45F6-432B-8DDE-863D631F440D}" srcOrd="9" destOrd="0" presId="urn:microsoft.com/office/officeart/2005/8/layout/list1"/>
    <dgm:cxn modelId="{EDE8B0D3-927B-4701-9917-89BA15E173FC}" type="presParOf" srcId="{FBF68E2E-7866-4833-96D1-2BA4AC219D98}" destId="{F1ABC923-D472-4517-9848-B7F63F277F3B}" srcOrd="10" destOrd="0" presId="urn:microsoft.com/office/officeart/2005/8/layout/list1"/>
    <dgm:cxn modelId="{3FAEA40B-7119-439C-B6E2-E2D26E0CB4DC}" type="presParOf" srcId="{FBF68E2E-7866-4833-96D1-2BA4AC219D98}" destId="{3EA38414-A398-4720-860C-2575AF8EB9A9}" srcOrd="11" destOrd="0" presId="urn:microsoft.com/office/officeart/2005/8/layout/list1"/>
    <dgm:cxn modelId="{78FA4363-C877-4DBB-BFB1-3EA9EFDF762D}" type="presParOf" srcId="{FBF68E2E-7866-4833-96D1-2BA4AC219D98}" destId="{96C21595-EB8C-4253-B853-4C98AD9E3099}" srcOrd="12" destOrd="0" presId="urn:microsoft.com/office/officeart/2005/8/layout/list1"/>
    <dgm:cxn modelId="{1340AA6F-48C3-4DDB-B9A1-7CB972256464}" type="presParOf" srcId="{96C21595-EB8C-4253-B853-4C98AD9E3099}" destId="{CA9AFCFC-6FA6-4349-A428-3CBEAC04B65C}" srcOrd="0" destOrd="0" presId="urn:microsoft.com/office/officeart/2005/8/layout/list1"/>
    <dgm:cxn modelId="{CFB806CE-0DDD-469D-BB3B-26D4629508B5}" type="presParOf" srcId="{96C21595-EB8C-4253-B853-4C98AD9E3099}" destId="{A023FE39-C17C-4DF7-9F85-3D934F97BF26}" srcOrd="1" destOrd="0" presId="urn:microsoft.com/office/officeart/2005/8/layout/list1"/>
    <dgm:cxn modelId="{A0117DEF-697F-4C2C-9204-EA24DC74188B}" type="presParOf" srcId="{FBF68E2E-7866-4833-96D1-2BA4AC219D98}" destId="{3B9364EE-1EFE-42EB-9382-F8B228469615}" srcOrd="13" destOrd="0" presId="urn:microsoft.com/office/officeart/2005/8/layout/list1"/>
    <dgm:cxn modelId="{6779834B-650D-4ECF-A441-B78E7AF9C920}" type="presParOf" srcId="{FBF68E2E-7866-4833-96D1-2BA4AC219D98}" destId="{F2769BB7-A0E2-487B-90E8-FEB5A05D1573}"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C8BF6C-FACB-480F-95CD-0441D1ACA77D}"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s-EC"/>
        </a:p>
      </dgm:t>
    </dgm:pt>
    <dgm:pt modelId="{648C9832-ECB0-4A84-B6DE-604E6A763156}">
      <dgm:prSet phldrT="[Texto]"/>
      <dgm:spPr/>
      <dgm:t>
        <a:bodyPr/>
        <a:lstStyle/>
        <a:p>
          <a:r>
            <a:rPr lang="es-EC" dirty="0" smtClean="0"/>
            <a:t>Enfoque de investigación</a:t>
          </a:r>
          <a:endParaRPr lang="es-EC" dirty="0"/>
        </a:p>
      </dgm:t>
    </dgm:pt>
    <dgm:pt modelId="{CD76F5D1-6A80-41E1-9576-6E42B26956B8}" type="parTrans" cxnId="{5526E4F9-66D3-4D1B-99F1-7F00FF53A719}">
      <dgm:prSet/>
      <dgm:spPr/>
      <dgm:t>
        <a:bodyPr/>
        <a:lstStyle/>
        <a:p>
          <a:endParaRPr lang="es-EC"/>
        </a:p>
      </dgm:t>
    </dgm:pt>
    <dgm:pt modelId="{D8D0553F-61B5-4A92-8433-1997A15F7656}" type="sibTrans" cxnId="{5526E4F9-66D3-4D1B-99F1-7F00FF53A719}">
      <dgm:prSet/>
      <dgm:spPr/>
      <dgm:t>
        <a:bodyPr/>
        <a:lstStyle/>
        <a:p>
          <a:endParaRPr lang="es-EC"/>
        </a:p>
      </dgm:t>
    </dgm:pt>
    <dgm:pt modelId="{1863C8D1-F92E-43FD-B60A-3D760152786C}">
      <dgm:prSet phldrT="[Texto]"/>
      <dgm:spPr/>
      <dgm:t>
        <a:bodyPr/>
        <a:lstStyle/>
        <a:p>
          <a:r>
            <a:rPr lang="es-EC" dirty="0" smtClean="0"/>
            <a:t>Cuantitativo</a:t>
          </a:r>
          <a:endParaRPr lang="es-EC" dirty="0"/>
        </a:p>
      </dgm:t>
    </dgm:pt>
    <dgm:pt modelId="{F38A636B-030A-4594-A4F2-5881BF53EA05}" type="parTrans" cxnId="{CEDD2486-25D0-461D-AB4A-AB66B26F41DD}">
      <dgm:prSet/>
      <dgm:spPr/>
      <dgm:t>
        <a:bodyPr/>
        <a:lstStyle/>
        <a:p>
          <a:endParaRPr lang="es-EC"/>
        </a:p>
      </dgm:t>
    </dgm:pt>
    <dgm:pt modelId="{FA76D935-C4C7-4E94-A3AE-7769DF6A596A}" type="sibTrans" cxnId="{CEDD2486-25D0-461D-AB4A-AB66B26F41DD}">
      <dgm:prSet/>
      <dgm:spPr/>
      <dgm:t>
        <a:bodyPr/>
        <a:lstStyle/>
        <a:p>
          <a:endParaRPr lang="es-EC"/>
        </a:p>
      </dgm:t>
    </dgm:pt>
    <dgm:pt modelId="{2C0065E2-FCA9-44F1-99B9-C34A358E7B97}">
      <dgm:prSet phldrT="[Texto]"/>
      <dgm:spPr/>
      <dgm:t>
        <a:bodyPr/>
        <a:lstStyle/>
        <a:p>
          <a:r>
            <a:rPr lang="es-EC" dirty="0" smtClean="0"/>
            <a:t>Cualitativo</a:t>
          </a:r>
          <a:endParaRPr lang="es-EC" dirty="0"/>
        </a:p>
      </dgm:t>
    </dgm:pt>
    <dgm:pt modelId="{FF659AFE-BBD8-4B11-9B34-A535591703DD}" type="parTrans" cxnId="{1CE1CA4A-0E41-4112-BF15-724C8C86976F}">
      <dgm:prSet/>
      <dgm:spPr/>
      <dgm:t>
        <a:bodyPr/>
        <a:lstStyle/>
        <a:p>
          <a:endParaRPr lang="es-EC"/>
        </a:p>
      </dgm:t>
    </dgm:pt>
    <dgm:pt modelId="{E3B5BEB1-100C-41E2-BBC6-1EC10A5C2169}" type="sibTrans" cxnId="{1CE1CA4A-0E41-4112-BF15-724C8C86976F}">
      <dgm:prSet/>
      <dgm:spPr/>
      <dgm:t>
        <a:bodyPr/>
        <a:lstStyle/>
        <a:p>
          <a:endParaRPr lang="es-EC"/>
        </a:p>
      </dgm:t>
    </dgm:pt>
    <dgm:pt modelId="{B5F616FE-A2F2-4004-9CAF-F01A042209FF}">
      <dgm:prSet phldrT="[Texto]"/>
      <dgm:spPr/>
      <dgm:t>
        <a:bodyPr/>
        <a:lstStyle/>
        <a:p>
          <a:r>
            <a:rPr lang="es-EC" dirty="0" smtClean="0"/>
            <a:t>Tipología de investigación</a:t>
          </a:r>
          <a:endParaRPr lang="es-EC" dirty="0"/>
        </a:p>
      </dgm:t>
    </dgm:pt>
    <dgm:pt modelId="{9A865129-2E8E-43D3-8A28-866AA8A148FF}" type="parTrans" cxnId="{9A3DF435-62A4-430F-8BEF-7F69AD874019}">
      <dgm:prSet/>
      <dgm:spPr/>
      <dgm:t>
        <a:bodyPr/>
        <a:lstStyle/>
        <a:p>
          <a:endParaRPr lang="es-EC"/>
        </a:p>
      </dgm:t>
    </dgm:pt>
    <dgm:pt modelId="{0452BD20-3F8B-4094-B571-C859482DA9EA}" type="sibTrans" cxnId="{9A3DF435-62A4-430F-8BEF-7F69AD874019}">
      <dgm:prSet/>
      <dgm:spPr/>
      <dgm:t>
        <a:bodyPr/>
        <a:lstStyle/>
        <a:p>
          <a:endParaRPr lang="es-EC"/>
        </a:p>
      </dgm:t>
    </dgm:pt>
    <dgm:pt modelId="{824FFBA5-5C57-456A-A320-7C506F857651}">
      <dgm:prSet phldrT="[Texto]"/>
      <dgm:spPr/>
      <dgm:t>
        <a:bodyPr/>
        <a:lstStyle/>
        <a:p>
          <a:r>
            <a:rPr lang="es-EC" dirty="0" smtClean="0"/>
            <a:t>Documental</a:t>
          </a:r>
          <a:endParaRPr lang="es-EC" dirty="0"/>
        </a:p>
      </dgm:t>
    </dgm:pt>
    <dgm:pt modelId="{D53446C9-F23B-48A2-A4A4-650E00C6E419}" type="parTrans" cxnId="{234D6C42-4310-450A-A0CA-F6CDD3A7EC40}">
      <dgm:prSet/>
      <dgm:spPr/>
      <dgm:t>
        <a:bodyPr/>
        <a:lstStyle/>
        <a:p>
          <a:endParaRPr lang="es-EC"/>
        </a:p>
      </dgm:t>
    </dgm:pt>
    <dgm:pt modelId="{2C401716-598D-48F7-976B-331B5C17848B}" type="sibTrans" cxnId="{234D6C42-4310-450A-A0CA-F6CDD3A7EC40}">
      <dgm:prSet/>
      <dgm:spPr/>
      <dgm:t>
        <a:bodyPr/>
        <a:lstStyle/>
        <a:p>
          <a:endParaRPr lang="es-EC"/>
        </a:p>
      </dgm:t>
    </dgm:pt>
    <dgm:pt modelId="{2794B3D1-9F0C-46CF-AD92-A98E3BA4B0C4}">
      <dgm:prSet phldrT="[Texto]"/>
      <dgm:spPr/>
      <dgm:t>
        <a:bodyPr/>
        <a:lstStyle/>
        <a:p>
          <a:r>
            <a:rPr lang="es-EC" dirty="0" smtClean="0"/>
            <a:t>Explicativa</a:t>
          </a:r>
          <a:endParaRPr lang="es-EC" dirty="0"/>
        </a:p>
      </dgm:t>
    </dgm:pt>
    <dgm:pt modelId="{A9B3E8EC-B8FB-4B6E-81BD-C9A2D7FAD1CE}" type="parTrans" cxnId="{86D61D34-670C-46A5-94C5-3D255FF54487}">
      <dgm:prSet/>
      <dgm:spPr/>
      <dgm:t>
        <a:bodyPr/>
        <a:lstStyle/>
        <a:p>
          <a:endParaRPr lang="es-EC"/>
        </a:p>
      </dgm:t>
    </dgm:pt>
    <dgm:pt modelId="{E75362E2-267F-4F04-8560-C7A53030596B}" type="sibTrans" cxnId="{86D61D34-670C-46A5-94C5-3D255FF54487}">
      <dgm:prSet/>
      <dgm:spPr/>
      <dgm:t>
        <a:bodyPr/>
        <a:lstStyle/>
        <a:p>
          <a:endParaRPr lang="es-EC"/>
        </a:p>
      </dgm:t>
    </dgm:pt>
    <dgm:pt modelId="{2DDED2A4-9079-4444-9625-B6899015EBEC}" type="pres">
      <dgm:prSet presAssocID="{BCC8BF6C-FACB-480F-95CD-0441D1ACA77D}" presName="diagram" presStyleCnt="0">
        <dgm:presLayoutVars>
          <dgm:chPref val="1"/>
          <dgm:dir/>
          <dgm:animOne val="branch"/>
          <dgm:animLvl val="lvl"/>
          <dgm:resizeHandles/>
        </dgm:presLayoutVars>
      </dgm:prSet>
      <dgm:spPr/>
      <dgm:t>
        <a:bodyPr/>
        <a:lstStyle/>
        <a:p>
          <a:endParaRPr lang="es-EC"/>
        </a:p>
      </dgm:t>
    </dgm:pt>
    <dgm:pt modelId="{1E7F66AC-03CA-4AE7-BB3D-E42967AB04BA}" type="pres">
      <dgm:prSet presAssocID="{648C9832-ECB0-4A84-B6DE-604E6A763156}" presName="root" presStyleCnt="0"/>
      <dgm:spPr/>
    </dgm:pt>
    <dgm:pt modelId="{EACF0455-96FE-4A05-B6DB-38A5B3F43637}" type="pres">
      <dgm:prSet presAssocID="{648C9832-ECB0-4A84-B6DE-604E6A763156}" presName="rootComposite" presStyleCnt="0"/>
      <dgm:spPr/>
    </dgm:pt>
    <dgm:pt modelId="{91FBFB3E-2424-4A18-BBD9-81373B45D74C}" type="pres">
      <dgm:prSet presAssocID="{648C9832-ECB0-4A84-B6DE-604E6A763156}" presName="rootText" presStyleLbl="node1" presStyleIdx="0" presStyleCnt="2"/>
      <dgm:spPr/>
      <dgm:t>
        <a:bodyPr/>
        <a:lstStyle/>
        <a:p>
          <a:endParaRPr lang="es-EC"/>
        </a:p>
      </dgm:t>
    </dgm:pt>
    <dgm:pt modelId="{521E1BE4-22BA-4861-A168-8F2497F94605}" type="pres">
      <dgm:prSet presAssocID="{648C9832-ECB0-4A84-B6DE-604E6A763156}" presName="rootConnector" presStyleLbl="node1" presStyleIdx="0" presStyleCnt="2"/>
      <dgm:spPr/>
      <dgm:t>
        <a:bodyPr/>
        <a:lstStyle/>
        <a:p>
          <a:endParaRPr lang="es-EC"/>
        </a:p>
      </dgm:t>
    </dgm:pt>
    <dgm:pt modelId="{526FFD70-2657-4ED8-BC9C-040F5ADE52E2}" type="pres">
      <dgm:prSet presAssocID="{648C9832-ECB0-4A84-B6DE-604E6A763156}" presName="childShape" presStyleCnt="0"/>
      <dgm:spPr/>
    </dgm:pt>
    <dgm:pt modelId="{4117B201-3FBD-4465-84EC-8F3BB3ADB05B}" type="pres">
      <dgm:prSet presAssocID="{F38A636B-030A-4594-A4F2-5881BF53EA05}" presName="Name13" presStyleLbl="parChTrans1D2" presStyleIdx="0" presStyleCnt="4"/>
      <dgm:spPr/>
      <dgm:t>
        <a:bodyPr/>
        <a:lstStyle/>
        <a:p>
          <a:endParaRPr lang="es-EC"/>
        </a:p>
      </dgm:t>
    </dgm:pt>
    <dgm:pt modelId="{9285C62F-6E88-421E-8942-B0BDD12ED5E6}" type="pres">
      <dgm:prSet presAssocID="{1863C8D1-F92E-43FD-B60A-3D760152786C}" presName="childText" presStyleLbl="bgAcc1" presStyleIdx="0" presStyleCnt="4">
        <dgm:presLayoutVars>
          <dgm:bulletEnabled val="1"/>
        </dgm:presLayoutVars>
      </dgm:prSet>
      <dgm:spPr/>
      <dgm:t>
        <a:bodyPr/>
        <a:lstStyle/>
        <a:p>
          <a:endParaRPr lang="es-EC"/>
        </a:p>
      </dgm:t>
    </dgm:pt>
    <dgm:pt modelId="{FC3BE191-37AB-4A5E-B455-0B04228A673C}" type="pres">
      <dgm:prSet presAssocID="{FF659AFE-BBD8-4B11-9B34-A535591703DD}" presName="Name13" presStyleLbl="parChTrans1D2" presStyleIdx="1" presStyleCnt="4"/>
      <dgm:spPr/>
      <dgm:t>
        <a:bodyPr/>
        <a:lstStyle/>
        <a:p>
          <a:endParaRPr lang="es-EC"/>
        </a:p>
      </dgm:t>
    </dgm:pt>
    <dgm:pt modelId="{D4673CDC-9925-41B7-BDAB-02EE6B556031}" type="pres">
      <dgm:prSet presAssocID="{2C0065E2-FCA9-44F1-99B9-C34A358E7B97}" presName="childText" presStyleLbl="bgAcc1" presStyleIdx="1" presStyleCnt="4">
        <dgm:presLayoutVars>
          <dgm:bulletEnabled val="1"/>
        </dgm:presLayoutVars>
      </dgm:prSet>
      <dgm:spPr/>
      <dgm:t>
        <a:bodyPr/>
        <a:lstStyle/>
        <a:p>
          <a:endParaRPr lang="es-EC"/>
        </a:p>
      </dgm:t>
    </dgm:pt>
    <dgm:pt modelId="{5C43C908-9E95-4A5B-823C-21B0A2F42CCE}" type="pres">
      <dgm:prSet presAssocID="{B5F616FE-A2F2-4004-9CAF-F01A042209FF}" presName="root" presStyleCnt="0"/>
      <dgm:spPr/>
    </dgm:pt>
    <dgm:pt modelId="{170739F8-50E9-4547-BFFB-A402474DB4DE}" type="pres">
      <dgm:prSet presAssocID="{B5F616FE-A2F2-4004-9CAF-F01A042209FF}" presName="rootComposite" presStyleCnt="0"/>
      <dgm:spPr/>
    </dgm:pt>
    <dgm:pt modelId="{F16B3C42-46B9-44CC-92FE-D8D6F9F4BF8D}" type="pres">
      <dgm:prSet presAssocID="{B5F616FE-A2F2-4004-9CAF-F01A042209FF}" presName="rootText" presStyleLbl="node1" presStyleIdx="1" presStyleCnt="2"/>
      <dgm:spPr/>
      <dgm:t>
        <a:bodyPr/>
        <a:lstStyle/>
        <a:p>
          <a:endParaRPr lang="es-EC"/>
        </a:p>
      </dgm:t>
    </dgm:pt>
    <dgm:pt modelId="{3A916186-F781-45A8-8B84-8F68A5772140}" type="pres">
      <dgm:prSet presAssocID="{B5F616FE-A2F2-4004-9CAF-F01A042209FF}" presName="rootConnector" presStyleLbl="node1" presStyleIdx="1" presStyleCnt="2"/>
      <dgm:spPr/>
      <dgm:t>
        <a:bodyPr/>
        <a:lstStyle/>
        <a:p>
          <a:endParaRPr lang="es-EC"/>
        </a:p>
      </dgm:t>
    </dgm:pt>
    <dgm:pt modelId="{5B2E962A-A84C-4591-81B7-E441B2EE2431}" type="pres">
      <dgm:prSet presAssocID="{B5F616FE-A2F2-4004-9CAF-F01A042209FF}" presName="childShape" presStyleCnt="0"/>
      <dgm:spPr/>
    </dgm:pt>
    <dgm:pt modelId="{C670CFCD-8C93-40A4-B4D9-7CCC6485378F}" type="pres">
      <dgm:prSet presAssocID="{D53446C9-F23B-48A2-A4A4-650E00C6E419}" presName="Name13" presStyleLbl="parChTrans1D2" presStyleIdx="2" presStyleCnt="4"/>
      <dgm:spPr/>
      <dgm:t>
        <a:bodyPr/>
        <a:lstStyle/>
        <a:p>
          <a:endParaRPr lang="es-EC"/>
        </a:p>
      </dgm:t>
    </dgm:pt>
    <dgm:pt modelId="{3175A691-73FE-4DF4-97F0-3F8AE0275A8C}" type="pres">
      <dgm:prSet presAssocID="{824FFBA5-5C57-456A-A320-7C506F857651}" presName="childText" presStyleLbl="bgAcc1" presStyleIdx="2" presStyleCnt="4">
        <dgm:presLayoutVars>
          <dgm:bulletEnabled val="1"/>
        </dgm:presLayoutVars>
      </dgm:prSet>
      <dgm:spPr/>
      <dgm:t>
        <a:bodyPr/>
        <a:lstStyle/>
        <a:p>
          <a:endParaRPr lang="es-EC"/>
        </a:p>
      </dgm:t>
    </dgm:pt>
    <dgm:pt modelId="{91AEB4AA-92B7-4F8C-87D2-AF9E72FCF9C3}" type="pres">
      <dgm:prSet presAssocID="{A9B3E8EC-B8FB-4B6E-81BD-C9A2D7FAD1CE}" presName="Name13" presStyleLbl="parChTrans1D2" presStyleIdx="3" presStyleCnt="4"/>
      <dgm:spPr/>
      <dgm:t>
        <a:bodyPr/>
        <a:lstStyle/>
        <a:p>
          <a:endParaRPr lang="es-EC"/>
        </a:p>
      </dgm:t>
    </dgm:pt>
    <dgm:pt modelId="{45A57B94-4F47-46E5-8AF4-C8C0441EC9A6}" type="pres">
      <dgm:prSet presAssocID="{2794B3D1-9F0C-46CF-AD92-A98E3BA4B0C4}" presName="childText" presStyleLbl="bgAcc1" presStyleIdx="3" presStyleCnt="4">
        <dgm:presLayoutVars>
          <dgm:bulletEnabled val="1"/>
        </dgm:presLayoutVars>
      </dgm:prSet>
      <dgm:spPr/>
      <dgm:t>
        <a:bodyPr/>
        <a:lstStyle/>
        <a:p>
          <a:endParaRPr lang="es-EC"/>
        </a:p>
      </dgm:t>
    </dgm:pt>
  </dgm:ptLst>
  <dgm:cxnLst>
    <dgm:cxn modelId="{1CE1CA4A-0E41-4112-BF15-724C8C86976F}" srcId="{648C9832-ECB0-4A84-B6DE-604E6A763156}" destId="{2C0065E2-FCA9-44F1-99B9-C34A358E7B97}" srcOrd="1" destOrd="0" parTransId="{FF659AFE-BBD8-4B11-9B34-A535591703DD}" sibTransId="{E3B5BEB1-100C-41E2-BBC6-1EC10A5C2169}"/>
    <dgm:cxn modelId="{38CC29EA-4BAC-4029-87E3-67CE3254FDFE}" type="presOf" srcId="{B5F616FE-A2F2-4004-9CAF-F01A042209FF}" destId="{3A916186-F781-45A8-8B84-8F68A5772140}" srcOrd="1" destOrd="0" presId="urn:microsoft.com/office/officeart/2005/8/layout/hierarchy3"/>
    <dgm:cxn modelId="{234D6C42-4310-450A-A0CA-F6CDD3A7EC40}" srcId="{B5F616FE-A2F2-4004-9CAF-F01A042209FF}" destId="{824FFBA5-5C57-456A-A320-7C506F857651}" srcOrd="0" destOrd="0" parTransId="{D53446C9-F23B-48A2-A4A4-650E00C6E419}" sibTransId="{2C401716-598D-48F7-976B-331B5C17848B}"/>
    <dgm:cxn modelId="{7E1CF5BD-AAF3-4EA0-A23E-03D9EEEEFA83}" type="presOf" srcId="{FF659AFE-BBD8-4B11-9B34-A535591703DD}" destId="{FC3BE191-37AB-4A5E-B455-0B04228A673C}" srcOrd="0" destOrd="0" presId="urn:microsoft.com/office/officeart/2005/8/layout/hierarchy3"/>
    <dgm:cxn modelId="{E3FFE86C-FA9C-407E-8BA3-C46FC15592A3}" type="presOf" srcId="{1863C8D1-F92E-43FD-B60A-3D760152786C}" destId="{9285C62F-6E88-421E-8942-B0BDD12ED5E6}" srcOrd="0" destOrd="0" presId="urn:microsoft.com/office/officeart/2005/8/layout/hierarchy3"/>
    <dgm:cxn modelId="{B979426C-2A89-45BF-A494-51FD53B221E9}" type="presOf" srcId="{B5F616FE-A2F2-4004-9CAF-F01A042209FF}" destId="{F16B3C42-46B9-44CC-92FE-D8D6F9F4BF8D}" srcOrd="0" destOrd="0" presId="urn:microsoft.com/office/officeart/2005/8/layout/hierarchy3"/>
    <dgm:cxn modelId="{6F1D54B3-02AD-4BC9-8E65-CD23A2372CF6}" type="presOf" srcId="{A9B3E8EC-B8FB-4B6E-81BD-C9A2D7FAD1CE}" destId="{91AEB4AA-92B7-4F8C-87D2-AF9E72FCF9C3}" srcOrd="0" destOrd="0" presId="urn:microsoft.com/office/officeart/2005/8/layout/hierarchy3"/>
    <dgm:cxn modelId="{EF1A0240-0E41-4A60-9B51-0BF72F18C491}" type="presOf" srcId="{BCC8BF6C-FACB-480F-95CD-0441D1ACA77D}" destId="{2DDED2A4-9079-4444-9625-B6899015EBEC}" srcOrd="0" destOrd="0" presId="urn:microsoft.com/office/officeart/2005/8/layout/hierarchy3"/>
    <dgm:cxn modelId="{0306186A-C074-44F7-8046-0E7E0BC45EDB}" type="presOf" srcId="{824FFBA5-5C57-456A-A320-7C506F857651}" destId="{3175A691-73FE-4DF4-97F0-3F8AE0275A8C}" srcOrd="0" destOrd="0" presId="urn:microsoft.com/office/officeart/2005/8/layout/hierarchy3"/>
    <dgm:cxn modelId="{9A8096B9-F932-4339-B344-247DE3A27B55}" type="presOf" srcId="{F38A636B-030A-4594-A4F2-5881BF53EA05}" destId="{4117B201-3FBD-4465-84EC-8F3BB3ADB05B}" srcOrd="0" destOrd="0" presId="urn:microsoft.com/office/officeart/2005/8/layout/hierarchy3"/>
    <dgm:cxn modelId="{E61056D4-38CD-4B2B-A0A2-D3B12019C772}" type="presOf" srcId="{D53446C9-F23B-48A2-A4A4-650E00C6E419}" destId="{C670CFCD-8C93-40A4-B4D9-7CCC6485378F}" srcOrd="0" destOrd="0" presId="urn:microsoft.com/office/officeart/2005/8/layout/hierarchy3"/>
    <dgm:cxn modelId="{CEDD2486-25D0-461D-AB4A-AB66B26F41DD}" srcId="{648C9832-ECB0-4A84-B6DE-604E6A763156}" destId="{1863C8D1-F92E-43FD-B60A-3D760152786C}" srcOrd="0" destOrd="0" parTransId="{F38A636B-030A-4594-A4F2-5881BF53EA05}" sibTransId="{FA76D935-C4C7-4E94-A3AE-7769DF6A596A}"/>
    <dgm:cxn modelId="{D6028440-50C7-499C-97AC-6003DD6023E4}" type="presOf" srcId="{2794B3D1-9F0C-46CF-AD92-A98E3BA4B0C4}" destId="{45A57B94-4F47-46E5-8AF4-C8C0441EC9A6}" srcOrd="0" destOrd="0" presId="urn:microsoft.com/office/officeart/2005/8/layout/hierarchy3"/>
    <dgm:cxn modelId="{F2560807-397D-451B-898F-5DC0229AB383}" type="presOf" srcId="{648C9832-ECB0-4A84-B6DE-604E6A763156}" destId="{91FBFB3E-2424-4A18-BBD9-81373B45D74C}" srcOrd="0" destOrd="0" presId="urn:microsoft.com/office/officeart/2005/8/layout/hierarchy3"/>
    <dgm:cxn modelId="{99589556-655F-45F2-8BB8-176DA98954F3}" type="presOf" srcId="{648C9832-ECB0-4A84-B6DE-604E6A763156}" destId="{521E1BE4-22BA-4861-A168-8F2497F94605}" srcOrd="1" destOrd="0" presId="urn:microsoft.com/office/officeart/2005/8/layout/hierarchy3"/>
    <dgm:cxn modelId="{3DC3CD6E-1219-423A-AB3D-9537D71FDC22}" type="presOf" srcId="{2C0065E2-FCA9-44F1-99B9-C34A358E7B97}" destId="{D4673CDC-9925-41B7-BDAB-02EE6B556031}" srcOrd="0" destOrd="0" presId="urn:microsoft.com/office/officeart/2005/8/layout/hierarchy3"/>
    <dgm:cxn modelId="{86D61D34-670C-46A5-94C5-3D255FF54487}" srcId="{B5F616FE-A2F2-4004-9CAF-F01A042209FF}" destId="{2794B3D1-9F0C-46CF-AD92-A98E3BA4B0C4}" srcOrd="1" destOrd="0" parTransId="{A9B3E8EC-B8FB-4B6E-81BD-C9A2D7FAD1CE}" sibTransId="{E75362E2-267F-4F04-8560-C7A53030596B}"/>
    <dgm:cxn modelId="{9A3DF435-62A4-430F-8BEF-7F69AD874019}" srcId="{BCC8BF6C-FACB-480F-95CD-0441D1ACA77D}" destId="{B5F616FE-A2F2-4004-9CAF-F01A042209FF}" srcOrd="1" destOrd="0" parTransId="{9A865129-2E8E-43D3-8A28-866AA8A148FF}" sibTransId="{0452BD20-3F8B-4094-B571-C859482DA9EA}"/>
    <dgm:cxn modelId="{5526E4F9-66D3-4D1B-99F1-7F00FF53A719}" srcId="{BCC8BF6C-FACB-480F-95CD-0441D1ACA77D}" destId="{648C9832-ECB0-4A84-B6DE-604E6A763156}" srcOrd="0" destOrd="0" parTransId="{CD76F5D1-6A80-41E1-9576-6E42B26956B8}" sibTransId="{D8D0553F-61B5-4A92-8433-1997A15F7656}"/>
    <dgm:cxn modelId="{3162CA77-E015-44C5-A4EB-62BC899477DE}" type="presParOf" srcId="{2DDED2A4-9079-4444-9625-B6899015EBEC}" destId="{1E7F66AC-03CA-4AE7-BB3D-E42967AB04BA}" srcOrd="0" destOrd="0" presId="urn:microsoft.com/office/officeart/2005/8/layout/hierarchy3"/>
    <dgm:cxn modelId="{C81808A8-6B80-4D2F-BBE4-A1D1288191A9}" type="presParOf" srcId="{1E7F66AC-03CA-4AE7-BB3D-E42967AB04BA}" destId="{EACF0455-96FE-4A05-B6DB-38A5B3F43637}" srcOrd="0" destOrd="0" presId="urn:microsoft.com/office/officeart/2005/8/layout/hierarchy3"/>
    <dgm:cxn modelId="{BE7BAE44-3B65-4DCB-B7B3-728666A906F3}" type="presParOf" srcId="{EACF0455-96FE-4A05-B6DB-38A5B3F43637}" destId="{91FBFB3E-2424-4A18-BBD9-81373B45D74C}" srcOrd="0" destOrd="0" presId="urn:microsoft.com/office/officeart/2005/8/layout/hierarchy3"/>
    <dgm:cxn modelId="{7556C96E-3C93-4B86-86E8-9F40300DEE2C}" type="presParOf" srcId="{EACF0455-96FE-4A05-B6DB-38A5B3F43637}" destId="{521E1BE4-22BA-4861-A168-8F2497F94605}" srcOrd="1" destOrd="0" presId="urn:microsoft.com/office/officeart/2005/8/layout/hierarchy3"/>
    <dgm:cxn modelId="{0D933283-8350-4B14-815D-CECF88CDD071}" type="presParOf" srcId="{1E7F66AC-03CA-4AE7-BB3D-E42967AB04BA}" destId="{526FFD70-2657-4ED8-BC9C-040F5ADE52E2}" srcOrd="1" destOrd="0" presId="urn:microsoft.com/office/officeart/2005/8/layout/hierarchy3"/>
    <dgm:cxn modelId="{51AAD545-7E93-455B-AB1C-E493665B8F5C}" type="presParOf" srcId="{526FFD70-2657-4ED8-BC9C-040F5ADE52E2}" destId="{4117B201-3FBD-4465-84EC-8F3BB3ADB05B}" srcOrd="0" destOrd="0" presId="urn:microsoft.com/office/officeart/2005/8/layout/hierarchy3"/>
    <dgm:cxn modelId="{6D4DADFF-C777-4228-8163-7C5E9EEE2667}" type="presParOf" srcId="{526FFD70-2657-4ED8-BC9C-040F5ADE52E2}" destId="{9285C62F-6E88-421E-8942-B0BDD12ED5E6}" srcOrd="1" destOrd="0" presId="urn:microsoft.com/office/officeart/2005/8/layout/hierarchy3"/>
    <dgm:cxn modelId="{25BC579B-AA13-44A4-B401-FA7BE8ADA1A8}" type="presParOf" srcId="{526FFD70-2657-4ED8-BC9C-040F5ADE52E2}" destId="{FC3BE191-37AB-4A5E-B455-0B04228A673C}" srcOrd="2" destOrd="0" presId="urn:microsoft.com/office/officeart/2005/8/layout/hierarchy3"/>
    <dgm:cxn modelId="{5247312C-542F-48C6-968F-01F6B17BA72A}" type="presParOf" srcId="{526FFD70-2657-4ED8-BC9C-040F5ADE52E2}" destId="{D4673CDC-9925-41B7-BDAB-02EE6B556031}" srcOrd="3" destOrd="0" presId="urn:microsoft.com/office/officeart/2005/8/layout/hierarchy3"/>
    <dgm:cxn modelId="{3A3E6F00-690C-49CE-A011-A468202C5743}" type="presParOf" srcId="{2DDED2A4-9079-4444-9625-B6899015EBEC}" destId="{5C43C908-9E95-4A5B-823C-21B0A2F42CCE}" srcOrd="1" destOrd="0" presId="urn:microsoft.com/office/officeart/2005/8/layout/hierarchy3"/>
    <dgm:cxn modelId="{3DFF4E6C-4D2F-463A-B41E-7C4A2EEF0B53}" type="presParOf" srcId="{5C43C908-9E95-4A5B-823C-21B0A2F42CCE}" destId="{170739F8-50E9-4547-BFFB-A402474DB4DE}" srcOrd="0" destOrd="0" presId="urn:microsoft.com/office/officeart/2005/8/layout/hierarchy3"/>
    <dgm:cxn modelId="{9236971A-5D42-4DF4-9F04-D1764A69BC8F}" type="presParOf" srcId="{170739F8-50E9-4547-BFFB-A402474DB4DE}" destId="{F16B3C42-46B9-44CC-92FE-D8D6F9F4BF8D}" srcOrd="0" destOrd="0" presId="urn:microsoft.com/office/officeart/2005/8/layout/hierarchy3"/>
    <dgm:cxn modelId="{83FC72F8-30FD-459E-9A2F-643156C8342D}" type="presParOf" srcId="{170739F8-50E9-4547-BFFB-A402474DB4DE}" destId="{3A916186-F781-45A8-8B84-8F68A5772140}" srcOrd="1" destOrd="0" presId="urn:microsoft.com/office/officeart/2005/8/layout/hierarchy3"/>
    <dgm:cxn modelId="{830AB4C6-B275-494C-A5BA-D6D84AB5552A}" type="presParOf" srcId="{5C43C908-9E95-4A5B-823C-21B0A2F42CCE}" destId="{5B2E962A-A84C-4591-81B7-E441B2EE2431}" srcOrd="1" destOrd="0" presId="urn:microsoft.com/office/officeart/2005/8/layout/hierarchy3"/>
    <dgm:cxn modelId="{F147E44B-BE34-4144-B756-B5D099E76344}" type="presParOf" srcId="{5B2E962A-A84C-4591-81B7-E441B2EE2431}" destId="{C670CFCD-8C93-40A4-B4D9-7CCC6485378F}" srcOrd="0" destOrd="0" presId="urn:microsoft.com/office/officeart/2005/8/layout/hierarchy3"/>
    <dgm:cxn modelId="{37C53966-128D-4ECD-B6E5-CF656A790DF3}" type="presParOf" srcId="{5B2E962A-A84C-4591-81B7-E441B2EE2431}" destId="{3175A691-73FE-4DF4-97F0-3F8AE0275A8C}" srcOrd="1" destOrd="0" presId="urn:microsoft.com/office/officeart/2005/8/layout/hierarchy3"/>
    <dgm:cxn modelId="{6A908294-5A78-4D92-A4C0-13A3F37C66CF}" type="presParOf" srcId="{5B2E962A-A84C-4591-81B7-E441B2EE2431}" destId="{91AEB4AA-92B7-4F8C-87D2-AF9E72FCF9C3}" srcOrd="2" destOrd="0" presId="urn:microsoft.com/office/officeart/2005/8/layout/hierarchy3"/>
    <dgm:cxn modelId="{3AAD6744-6CCB-4BAE-BDED-206E1BF6B2AC}" type="presParOf" srcId="{5B2E962A-A84C-4591-81B7-E441B2EE2431}" destId="{45A57B94-4F47-46E5-8AF4-C8C0441EC9A6}"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D58F57-EDD9-48F0-A84B-BDC29C8B0DB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EC"/>
        </a:p>
      </dgm:t>
    </dgm:pt>
    <dgm:pt modelId="{6F68D6D9-F11B-40C1-B69B-8D4AA66FDAE1}">
      <dgm:prSet phldrT="[Texto]"/>
      <dgm:spPr/>
      <dgm:t>
        <a:bodyPr/>
        <a:lstStyle/>
        <a:p>
          <a:r>
            <a:rPr lang="es-EC" dirty="0" smtClean="0"/>
            <a:t>Estándares</a:t>
          </a:r>
          <a:endParaRPr lang="es-EC" dirty="0"/>
        </a:p>
      </dgm:t>
    </dgm:pt>
    <dgm:pt modelId="{A416C351-9AB3-4F11-B6B6-693C08D79F33}" type="parTrans" cxnId="{6E951793-03B5-4946-A3B4-7BD0DBBFE1E6}">
      <dgm:prSet/>
      <dgm:spPr/>
      <dgm:t>
        <a:bodyPr/>
        <a:lstStyle/>
        <a:p>
          <a:endParaRPr lang="es-EC"/>
        </a:p>
      </dgm:t>
    </dgm:pt>
    <dgm:pt modelId="{1028D701-87FD-4782-984B-DA96D3437AAF}" type="sibTrans" cxnId="{6E951793-03B5-4946-A3B4-7BD0DBBFE1E6}">
      <dgm:prSet/>
      <dgm:spPr/>
      <dgm:t>
        <a:bodyPr/>
        <a:lstStyle/>
        <a:p>
          <a:endParaRPr lang="es-EC"/>
        </a:p>
      </dgm:t>
    </dgm:pt>
    <dgm:pt modelId="{5828DCF9-E904-4AEF-82A6-E470F693C7FC}">
      <dgm:prSet phldrT="[Texto]"/>
      <dgm:spPr/>
      <dgm:t>
        <a:bodyPr/>
        <a:lstStyle/>
        <a:p>
          <a:r>
            <a:rPr lang="es-EC" dirty="0" smtClean="0"/>
            <a:t>Regidos por C-TPAT</a:t>
          </a:r>
          <a:endParaRPr lang="es-EC" dirty="0"/>
        </a:p>
      </dgm:t>
    </dgm:pt>
    <dgm:pt modelId="{C49A56DC-7FA1-40C1-98EC-C8EED1287DE2}" type="parTrans" cxnId="{8F576B7B-ED56-44F5-877F-6AFA7EDB49D9}">
      <dgm:prSet/>
      <dgm:spPr/>
      <dgm:t>
        <a:bodyPr/>
        <a:lstStyle/>
        <a:p>
          <a:endParaRPr lang="es-EC"/>
        </a:p>
      </dgm:t>
    </dgm:pt>
    <dgm:pt modelId="{4A385111-70C9-42A6-B1E0-58C4EAE0B72B}" type="sibTrans" cxnId="{8F576B7B-ED56-44F5-877F-6AFA7EDB49D9}">
      <dgm:prSet/>
      <dgm:spPr/>
      <dgm:t>
        <a:bodyPr/>
        <a:lstStyle/>
        <a:p>
          <a:endParaRPr lang="es-EC"/>
        </a:p>
      </dgm:t>
    </dgm:pt>
    <dgm:pt modelId="{044469A9-1C93-484B-AA27-EAFC3A4143E2}">
      <dgm:prSet phldrT="[Texto]"/>
      <dgm:spPr/>
      <dgm:t>
        <a:bodyPr/>
        <a:lstStyle/>
        <a:p>
          <a:r>
            <a:rPr lang="es-EC" dirty="0" smtClean="0"/>
            <a:t>Seguridad</a:t>
          </a:r>
          <a:endParaRPr lang="es-EC" dirty="0"/>
        </a:p>
      </dgm:t>
    </dgm:pt>
    <dgm:pt modelId="{5997C770-EBF7-4C25-826F-9D53254CF5E1}" type="parTrans" cxnId="{B0748622-8FBD-4BB7-BF9D-01AA05431333}">
      <dgm:prSet/>
      <dgm:spPr/>
      <dgm:t>
        <a:bodyPr/>
        <a:lstStyle/>
        <a:p>
          <a:endParaRPr lang="es-EC"/>
        </a:p>
      </dgm:t>
    </dgm:pt>
    <dgm:pt modelId="{345D50E5-6977-4D52-9B09-41ABFB6F5897}" type="sibTrans" cxnId="{B0748622-8FBD-4BB7-BF9D-01AA05431333}">
      <dgm:prSet/>
      <dgm:spPr/>
      <dgm:t>
        <a:bodyPr/>
        <a:lstStyle/>
        <a:p>
          <a:endParaRPr lang="es-EC"/>
        </a:p>
      </dgm:t>
    </dgm:pt>
    <dgm:pt modelId="{042EC6F3-9D99-4FBB-B308-B85DAB503A50}">
      <dgm:prSet phldrT="[Texto]"/>
      <dgm:spPr/>
      <dgm:t>
        <a:bodyPr/>
        <a:lstStyle/>
        <a:p>
          <a:r>
            <a:rPr lang="es-EC" dirty="0" smtClean="0"/>
            <a:t>Control</a:t>
          </a:r>
          <a:endParaRPr lang="es-EC" dirty="0"/>
        </a:p>
      </dgm:t>
    </dgm:pt>
    <dgm:pt modelId="{0E1E18EE-0EB3-463F-A02E-2E3732A905D5}" type="parTrans" cxnId="{06BA27E4-5CCA-4601-95A5-1F2B8762E011}">
      <dgm:prSet/>
      <dgm:spPr/>
      <dgm:t>
        <a:bodyPr/>
        <a:lstStyle/>
        <a:p>
          <a:endParaRPr lang="es-EC"/>
        </a:p>
      </dgm:t>
    </dgm:pt>
    <dgm:pt modelId="{CD185647-F6EC-4843-9A14-9B5B188D11BC}" type="sibTrans" cxnId="{06BA27E4-5CCA-4601-95A5-1F2B8762E011}">
      <dgm:prSet/>
      <dgm:spPr/>
      <dgm:t>
        <a:bodyPr/>
        <a:lstStyle/>
        <a:p>
          <a:endParaRPr lang="es-EC"/>
        </a:p>
      </dgm:t>
    </dgm:pt>
    <dgm:pt modelId="{EDC42328-F435-4B07-B082-9DEEA77904A9}" type="pres">
      <dgm:prSet presAssocID="{10D58F57-EDD9-48F0-A84B-BDC29C8B0DBC}" presName="vert0" presStyleCnt="0">
        <dgm:presLayoutVars>
          <dgm:dir/>
          <dgm:animOne val="branch"/>
          <dgm:animLvl val="lvl"/>
        </dgm:presLayoutVars>
      </dgm:prSet>
      <dgm:spPr/>
      <dgm:t>
        <a:bodyPr/>
        <a:lstStyle/>
        <a:p>
          <a:endParaRPr lang="es-EC"/>
        </a:p>
      </dgm:t>
    </dgm:pt>
    <dgm:pt modelId="{8488BBB9-5056-4624-8BB2-57B2538DCA10}" type="pres">
      <dgm:prSet presAssocID="{6F68D6D9-F11B-40C1-B69B-8D4AA66FDAE1}" presName="thickLine" presStyleLbl="alignNode1" presStyleIdx="0" presStyleCnt="1"/>
      <dgm:spPr/>
    </dgm:pt>
    <dgm:pt modelId="{029E8150-65D6-431A-A8C1-1208D0C45A04}" type="pres">
      <dgm:prSet presAssocID="{6F68D6D9-F11B-40C1-B69B-8D4AA66FDAE1}" presName="horz1" presStyleCnt="0"/>
      <dgm:spPr/>
    </dgm:pt>
    <dgm:pt modelId="{BDEDFB0F-EE4B-46CA-AFE5-AD583E6D5930}" type="pres">
      <dgm:prSet presAssocID="{6F68D6D9-F11B-40C1-B69B-8D4AA66FDAE1}" presName="tx1" presStyleLbl="revTx" presStyleIdx="0" presStyleCnt="4"/>
      <dgm:spPr/>
      <dgm:t>
        <a:bodyPr/>
        <a:lstStyle/>
        <a:p>
          <a:endParaRPr lang="es-EC"/>
        </a:p>
      </dgm:t>
    </dgm:pt>
    <dgm:pt modelId="{1C413D88-186C-4978-BA6F-58BE7E1B8CBE}" type="pres">
      <dgm:prSet presAssocID="{6F68D6D9-F11B-40C1-B69B-8D4AA66FDAE1}" presName="vert1" presStyleCnt="0"/>
      <dgm:spPr/>
    </dgm:pt>
    <dgm:pt modelId="{6278102A-5CA6-4CCB-B607-4480E6CBFD12}" type="pres">
      <dgm:prSet presAssocID="{5828DCF9-E904-4AEF-82A6-E470F693C7FC}" presName="vertSpace2a" presStyleCnt="0"/>
      <dgm:spPr/>
    </dgm:pt>
    <dgm:pt modelId="{B589DCDF-6A68-4F5C-A27F-5611B521ECBE}" type="pres">
      <dgm:prSet presAssocID="{5828DCF9-E904-4AEF-82A6-E470F693C7FC}" presName="horz2" presStyleCnt="0"/>
      <dgm:spPr/>
    </dgm:pt>
    <dgm:pt modelId="{77CE4C56-EE30-4E1E-B329-4BD808D9670D}" type="pres">
      <dgm:prSet presAssocID="{5828DCF9-E904-4AEF-82A6-E470F693C7FC}" presName="horzSpace2" presStyleCnt="0"/>
      <dgm:spPr/>
    </dgm:pt>
    <dgm:pt modelId="{84BE0149-0DF1-4FC7-83A6-926DEACA77EB}" type="pres">
      <dgm:prSet presAssocID="{5828DCF9-E904-4AEF-82A6-E470F693C7FC}" presName="tx2" presStyleLbl="revTx" presStyleIdx="1" presStyleCnt="4"/>
      <dgm:spPr/>
      <dgm:t>
        <a:bodyPr/>
        <a:lstStyle/>
        <a:p>
          <a:endParaRPr lang="es-EC"/>
        </a:p>
      </dgm:t>
    </dgm:pt>
    <dgm:pt modelId="{2FA05454-9FAD-462C-80BD-95B10EF6ACB2}" type="pres">
      <dgm:prSet presAssocID="{5828DCF9-E904-4AEF-82A6-E470F693C7FC}" presName="vert2" presStyleCnt="0"/>
      <dgm:spPr/>
    </dgm:pt>
    <dgm:pt modelId="{8CF36420-305F-4DED-911D-D09DD377A77C}" type="pres">
      <dgm:prSet presAssocID="{5828DCF9-E904-4AEF-82A6-E470F693C7FC}" presName="thinLine2b" presStyleLbl="callout" presStyleIdx="0" presStyleCnt="3"/>
      <dgm:spPr/>
    </dgm:pt>
    <dgm:pt modelId="{9D9A46BF-E20B-49A8-80F8-58CEB75CFCEF}" type="pres">
      <dgm:prSet presAssocID="{5828DCF9-E904-4AEF-82A6-E470F693C7FC}" presName="vertSpace2b" presStyleCnt="0"/>
      <dgm:spPr/>
    </dgm:pt>
    <dgm:pt modelId="{54A2497F-8761-4571-8F02-59556DBA0CA2}" type="pres">
      <dgm:prSet presAssocID="{044469A9-1C93-484B-AA27-EAFC3A4143E2}" presName="horz2" presStyleCnt="0"/>
      <dgm:spPr/>
    </dgm:pt>
    <dgm:pt modelId="{F1256B0C-1037-4031-B72A-5BD6A6176890}" type="pres">
      <dgm:prSet presAssocID="{044469A9-1C93-484B-AA27-EAFC3A4143E2}" presName="horzSpace2" presStyleCnt="0"/>
      <dgm:spPr/>
    </dgm:pt>
    <dgm:pt modelId="{AF9FF01E-0B04-4207-8CB4-3C8BFDB472A9}" type="pres">
      <dgm:prSet presAssocID="{044469A9-1C93-484B-AA27-EAFC3A4143E2}" presName="tx2" presStyleLbl="revTx" presStyleIdx="2" presStyleCnt="4"/>
      <dgm:spPr/>
      <dgm:t>
        <a:bodyPr/>
        <a:lstStyle/>
        <a:p>
          <a:endParaRPr lang="es-EC"/>
        </a:p>
      </dgm:t>
    </dgm:pt>
    <dgm:pt modelId="{F792C65F-3C73-4B66-841A-AA44938176AE}" type="pres">
      <dgm:prSet presAssocID="{044469A9-1C93-484B-AA27-EAFC3A4143E2}" presName="vert2" presStyleCnt="0"/>
      <dgm:spPr/>
    </dgm:pt>
    <dgm:pt modelId="{852CDA80-A0C5-43F4-81F7-BFB92D72443D}" type="pres">
      <dgm:prSet presAssocID="{044469A9-1C93-484B-AA27-EAFC3A4143E2}" presName="thinLine2b" presStyleLbl="callout" presStyleIdx="1" presStyleCnt="3"/>
      <dgm:spPr/>
    </dgm:pt>
    <dgm:pt modelId="{BD65ECA5-8F97-4099-ACCF-6231097DD164}" type="pres">
      <dgm:prSet presAssocID="{044469A9-1C93-484B-AA27-EAFC3A4143E2}" presName="vertSpace2b" presStyleCnt="0"/>
      <dgm:spPr/>
    </dgm:pt>
    <dgm:pt modelId="{82F5199E-A607-41B2-AEE5-9792FD3679A7}" type="pres">
      <dgm:prSet presAssocID="{042EC6F3-9D99-4FBB-B308-B85DAB503A50}" presName="horz2" presStyleCnt="0"/>
      <dgm:spPr/>
    </dgm:pt>
    <dgm:pt modelId="{1F4774CA-9252-4069-ADBC-1C2D85EC9374}" type="pres">
      <dgm:prSet presAssocID="{042EC6F3-9D99-4FBB-B308-B85DAB503A50}" presName="horzSpace2" presStyleCnt="0"/>
      <dgm:spPr/>
    </dgm:pt>
    <dgm:pt modelId="{86F6D59E-FFBE-4017-8363-31BD86013EEA}" type="pres">
      <dgm:prSet presAssocID="{042EC6F3-9D99-4FBB-B308-B85DAB503A50}" presName="tx2" presStyleLbl="revTx" presStyleIdx="3" presStyleCnt="4"/>
      <dgm:spPr/>
      <dgm:t>
        <a:bodyPr/>
        <a:lstStyle/>
        <a:p>
          <a:endParaRPr lang="es-EC"/>
        </a:p>
      </dgm:t>
    </dgm:pt>
    <dgm:pt modelId="{6AB2AAA8-160A-4D6F-BF8D-282FC1C9703D}" type="pres">
      <dgm:prSet presAssocID="{042EC6F3-9D99-4FBB-B308-B85DAB503A50}" presName="vert2" presStyleCnt="0"/>
      <dgm:spPr/>
    </dgm:pt>
    <dgm:pt modelId="{6ED6882D-452B-4622-861B-60CCF6DFA241}" type="pres">
      <dgm:prSet presAssocID="{042EC6F3-9D99-4FBB-B308-B85DAB503A50}" presName="thinLine2b" presStyleLbl="callout" presStyleIdx="2" presStyleCnt="3"/>
      <dgm:spPr/>
    </dgm:pt>
    <dgm:pt modelId="{80B19579-D9E3-43D1-BF44-C56CFFE67EC9}" type="pres">
      <dgm:prSet presAssocID="{042EC6F3-9D99-4FBB-B308-B85DAB503A50}" presName="vertSpace2b" presStyleCnt="0"/>
      <dgm:spPr/>
    </dgm:pt>
  </dgm:ptLst>
  <dgm:cxnLst>
    <dgm:cxn modelId="{58252962-89DE-43E5-8DDF-EEEE9C738B7E}" type="presOf" srcId="{5828DCF9-E904-4AEF-82A6-E470F693C7FC}" destId="{84BE0149-0DF1-4FC7-83A6-926DEACA77EB}" srcOrd="0" destOrd="0" presId="urn:microsoft.com/office/officeart/2008/layout/LinedList"/>
    <dgm:cxn modelId="{493A8AD7-A65F-4B13-95F1-2390493BA42F}" type="presOf" srcId="{10D58F57-EDD9-48F0-A84B-BDC29C8B0DBC}" destId="{EDC42328-F435-4B07-B082-9DEEA77904A9}" srcOrd="0" destOrd="0" presId="urn:microsoft.com/office/officeart/2008/layout/LinedList"/>
    <dgm:cxn modelId="{8F576B7B-ED56-44F5-877F-6AFA7EDB49D9}" srcId="{6F68D6D9-F11B-40C1-B69B-8D4AA66FDAE1}" destId="{5828DCF9-E904-4AEF-82A6-E470F693C7FC}" srcOrd="0" destOrd="0" parTransId="{C49A56DC-7FA1-40C1-98EC-C8EED1287DE2}" sibTransId="{4A385111-70C9-42A6-B1E0-58C4EAE0B72B}"/>
    <dgm:cxn modelId="{B0748622-8FBD-4BB7-BF9D-01AA05431333}" srcId="{6F68D6D9-F11B-40C1-B69B-8D4AA66FDAE1}" destId="{044469A9-1C93-484B-AA27-EAFC3A4143E2}" srcOrd="1" destOrd="0" parTransId="{5997C770-EBF7-4C25-826F-9D53254CF5E1}" sibTransId="{345D50E5-6977-4D52-9B09-41ABFB6F5897}"/>
    <dgm:cxn modelId="{06BA27E4-5CCA-4601-95A5-1F2B8762E011}" srcId="{6F68D6D9-F11B-40C1-B69B-8D4AA66FDAE1}" destId="{042EC6F3-9D99-4FBB-B308-B85DAB503A50}" srcOrd="2" destOrd="0" parTransId="{0E1E18EE-0EB3-463F-A02E-2E3732A905D5}" sibTransId="{CD185647-F6EC-4843-9A14-9B5B188D11BC}"/>
    <dgm:cxn modelId="{C42652DF-B252-4658-9DD2-1FC49BA58B8A}" type="presOf" srcId="{042EC6F3-9D99-4FBB-B308-B85DAB503A50}" destId="{86F6D59E-FFBE-4017-8363-31BD86013EEA}" srcOrd="0" destOrd="0" presId="urn:microsoft.com/office/officeart/2008/layout/LinedList"/>
    <dgm:cxn modelId="{6E951793-03B5-4946-A3B4-7BD0DBBFE1E6}" srcId="{10D58F57-EDD9-48F0-A84B-BDC29C8B0DBC}" destId="{6F68D6D9-F11B-40C1-B69B-8D4AA66FDAE1}" srcOrd="0" destOrd="0" parTransId="{A416C351-9AB3-4F11-B6B6-693C08D79F33}" sibTransId="{1028D701-87FD-4782-984B-DA96D3437AAF}"/>
    <dgm:cxn modelId="{72200F8C-9CC8-44B9-A82F-09BC58CA6C50}" type="presOf" srcId="{6F68D6D9-F11B-40C1-B69B-8D4AA66FDAE1}" destId="{BDEDFB0F-EE4B-46CA-AFE5-AD583E6D5930}" srcOrd="0" destOrd="0" presId="urn:microsoft.com/office/officeart/2008/layout/LinedList"/>
    <dgm:cxn modelId="{18303BC7-9126-4A8C-80CD-47E97F75D642}" type="presOf" srcId="{044469A9-1C93-484B-AA27-EAFC3A4143E2}" destId="{AF9FF01E-0B04-4207-8CB4-3C8BFDB472A9}" srcOrd="0" destOrd="0" presId="urn:microsoft.com/office/officeart/2008/layout/LinedList"/>
    <dgm:cxn modelId="{BEE80738-4705-4F47-BAB9-793396F174B8}" type="presParOf" srcId="{EDC42328-F435-4B07-B082-9DEEA77904A9}" destId="{8488BBB9-5056-4624-8BB2-57B2538DCA10}" srcOrd="0" destOrd="0" presId="urn:microsoft.com/office/officeart/2008/layout/LinedList"/>
    <dgm:cxn modelId="{AB0C19D6-CFDE-4AF1-A855-6AC899862146}" type="presParOf" srcId="{EDC42328-F435-4B07-B082-9DEEA77904A9}" destId="{029E8150-65D6-431A-A8C1-1208D0C45A04}" srcOrd="1" destOrd="0" presId="urn:microsoft.com/office/officeart/2008/layout/LinedList"/>
    <dgm:cxn modelId="{F48DD37E-08C3-474C-ACF3-42DDC8EF5861}" type="presParOf" srcId="{029E8150-65D6-431A-A8C1-1208D0C45A04}" destId="{BDEDFB0F-EE4B-46CA-AFE5-AD583E6D5930}" srcOrd="0" destOrd="0" presId="urn:microsoft.com/office/officeart/2008/layout/LinedList"/>
    <dgm:cxn modelId="{9B088227-5D99-4092-9F15-1413DEEB631A}" type="presParOf" srcId="{029E8150-65D6-431A-A8C1-1208D0C45A04}" destId="{1C413D88-186C-4978-BA6F-58BE7E1B8CBE}" srcOrd="1" destOrd="0" presId="urn:microsoft.com/office/officeart/2008/layout/LinedList"/>
    <dgm:cxn modelId="{DDC75C46-65CE-4E90-9559-C950C9D1ED98}" type="presParOf" srcId="{1C413D88-186C-4978-BA6F-58BE7E1B8CBE}" destId="{6278102A-5CA6-4CCB-B607-4480E6CBFD12}" srcOrd="0" destOrd="0" presId="urn:microsoft.com/office/officeart/2008/layout/LinedList"/>
    <dgm:cxn modelId="{E950D9FF-BFA2-4A7C-9408-84A6EC2AC54D}" type="presParOf" srcId="{1C413D88-186C-4978-BA6F-58BE7E1B8CBE}" destId="{B589DCDF-6A68-4F5C-A27F-5611B521ECBE}" srcOrd="1" destOrd="0" presId="urn:microsoft.com/office/officeart/2008/layout/LinedList"/>
    <dgm:cxn modelId="{29F332CF-6754-4E34-AA59-B6CFBE33D9E0}" type="presParOf" srcId="{B589DCDF-6A68-4F5C-A27F-5611B521ECBE}" destId="{77CE4C56-EE30-4E1E-B329-4BD808D9670D}" srcOrd="0" destOrd="0" presId="urn:microsoft.com/office/officeart/2008/layout/LinedList"/>
    <dgm:cxn modelId="{5FC2B7E5-2A53-4983-96AC-C47D4E6D51EE}" type="presParOf" srcId="{B589DCDF-6A68-4F5C-A27F-5611B521ECBE}" destId="{84BE0149-0DF1-4FC7-83A6-926DEACA77EB}" srcOrd="1" destOrd="0" presId="urn:microsoft.com/office/officeart/2008/layout/LinedList"/>
    <dgm:cxn modelId="{46EB9AD6-9C45-4A0F-81D7-383025978A6C}" type="presParOf" srcId="{B589DCDF-6A68-4F5C-A27F-5611B521ECBE}" destId="{2FA05454-9FAD-462C-80BD-95B10EF6ACB2}" srcOrd="2" destOrd="0" presId="urn:microsoft.com/office/officeart/2008/layout/LinedList"/>
    <dgm:cxn modelId="{2FDDD886-DEAC-4349-8167-56BB993555AF}" type="presParOf" srcId="{1C413D88-186C-4978-BA6F-58BE7E1B8CBE}" destId="{8CF36420-305F-4DED-911D-D09DD377A77C}" srcOrd="2" destOrd="0" presId="urn:microsoft.com/office/officeart/2008/layout/LinedList"/>
    <dgm:cxn modelId="{ABA894AD-17EF-4136-BF65-53B584CB5C43}" type="presParOf" srcId="{1C413D88-186C-4978-BA6F-58BE7E1B8CBE}" destId="{9D9A46BF-E20B-49A8-80F8-58CEB75CFCEF}" srcOrd="3" destOrd="0" presId="urn:microsoft.com/office/officeart/2008/layout/LinedList"/>
    <dgm:cxn modelId="{459FBE6F-C39D-40D2-B0CB-9B3FCB8E105C}" type="presParOf" srcId="{1C413D88-186C-4978-BA6F-58BE7E1B8CBE}" destId="{54A2497F-8761-4571-8F02-59556DBA0CA2}" srcOrd="4" destOrd="0" presId="urn:microsoft.com/office/officeart/2008/layout/LinedList"/>
    <dgm:cxn modelId="{5E8C952E-3568-48A3-99C3-824DD5B6A8A5}" type="presParOf" srcId="{54A2497F-8761-4571-8F02-59556DBA0CA2}" destId="{F1256B0C-1037-4031-B72A-5BD6A6176890}" srcOrd="0" destOrd="0" presId="urn:microsoft.com/office/officeart/2008/layout/LinedList"/>
    <dgm:cxn modelId="{D847161A-6AA9-4B50-B6EC-1C4B5257FDCE}" type="presParOf" srcId="{54A2497F-8761-4571-8F02-59556DBA0CA2}" destId="{AF9FF01E-0B04-4207-8CB4-3C8BFDB472A9}" srcOrd="1" destOrd="0" presId="urn:microsoft.com/office/officeart/2008/layout/LinedList"/>
    <dgm:cxn modelId="{1B6FCC53-82CA-44DB-8FEF-06772F01B5D3}" type="presParOf" srcId="{54A2497F-8761-4571-8F02-59556DBA0CA2}" destId="{F792C65F-3C73-4B66-841A-AA44938176AE}" srcOrd="2" destOrd="0" presId="urn:microsoft.com/office/officeart/2008/layout/LinedList"/>
    <dgm:cxn modelId="{96E4B8D2-7DC1-4C0E-A2B7-12B7061267D4}" type="presParOf" srcId="{1C413D88-186C-4978-BA6F-58BE7E1B8CBE}" destId="{852CDA80-A0C5-43F4-81F7-BFB92D72443D}" srcOrd="5" destOrd="0" presId="urn:microsoft.com/office/officeart/2008/layout/LinedList"/>
    <dgm:cxn modelId="{805F7B59-71FB-4F05-A822-C10A78331B35}" type="presParOf" srcId="{1C413D88-186C-4978-BA6F-58BE7E1B8CBE}" destId="{BD65ECA5-8F97-4099-ACCF-6231097DD164}" srcOrd="6" destOrd="0" presId="urn:microsoft.com/office/officeart/2008/layout/LinedList"/>
    <dgm:cxn modelId="{360E9F7F-F977-4047-9294-3018EA449B38}" type="presParOf" srcId="{1C413D88-186C-4978-BA6F-58BE7E1B8CBE}" destId="{82F5199E-A607-41B2-AEE5-9792FD3679A7}" srcOrd="7" destOrd="0" presId="urn:microsoft.com/office/officeart/2008/layout/LinedList"/>
    <dgm:cxn modelId="{DC7F1512-FB9D-479C-853C-0EACC3C9DEC2}" type="presParOf" srcId="{82F5199E-A607-41B2-AEE5-9792FD3679A7}" destId="{1F4774CA-9252-4069-ADBC-1C2D85EC9374}" srcOrd="0" destOrd="0" presId="urn:microsoft.com/office/officeart/2008/layout/LinedList"/>
    <dgm:cxn modelId="{647E888C-C76B-4E2D-B492-D94325E92FE4}" type="presParOf" srcId="{82F5199E-A607-41B2-AEE5-9792FD3679A7}" destId="{86F6D59E-FFBE-4017-8363-31BD86013EEA}" srcOrd="1" destOrd="0" presId="urn:microsoft.com/office/officeart/2008/layout/LinedList"/>
    <dgm:cxn modelId="{3BA980C9-AE41-4EC3-A5C8-B1CBF2365609}" type="presParOf" srcId="{82F5199E-A607-41B2-AEE5-9792FD3679A7}" destId="{6AB2AAA8-160A-4D6F-BF8D-282FC1C9703D}" srcOrd="2" destOrd="0" presId="urn:microsoft.com/office/officeart/2008/layout/LinedList"/>
    <dgm:cxn modelId="{07AC0A5C-E34D-41DB-94B6-57BFBC2B95F9}" type="presParOf" srcId="{1C413D88-186C-4978-BA6F-58BE7E1B8CBE}" destId="{6ED6882D-452B-4622-861B-60CCF6DFA241}" srcOrd="8" destOrd="0" presId="urn:microsoft.com/office/officeart/2008/layout/LinedList"/>
    <dgm:cxn modelId="{7FF9E9DE-E967-4D26-90B4-9C22AE9EC993}" type="presParOf" srcId="{1C413D88-186C-4978-BA6F-58BE7E1B8CBE}" destId="{80B19579-D9E3-43D1-BF44-C56CFFE67EC9}"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FED215B-2744-403E-911D-3706BB804B6B}"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s-EC"/>
        </a:p>
      </dgm:t>
    </dgm:pt>
    <dgm:pt modelId="{72F6E34B-7B3E-4D74-B66D-D3AFED1A158D}">
      <dgm:prSet phldrT="[Texto]"/>
      <dgm:spPr/>
      <dgm:t>
        <a:bodyPr/>
        <a:lstStyle/>
        <a:p>
          <a:r>
            <a:rPr lang="es-EC" dirty="0" smtClean="0"/>
            <a:t>Normativa</a:t>
          </a:r>
          <a:endParaRPr lang="es-EC" dirty="0"/>
        </a:p>
      </dgm:t>
    </dgm:pt>
    <dgm:pt modelId="{BA60680F-CD10-472D-A235-C7896B67C3D5}" type="parTrans" cxnId="{5445EA68-F0E8-4808-96D2-7762640E2C9F}">
      <dgm:prSet/>
      <dgm:spPr/>
      <dgm:t>
        <a:bodyPr/>
        <a:lstStyle/>
        <a:p>
          <a:endParaRPr lang="es-EC"/>
        </a:p>
      </dgm:t>
    </dgm:pt>
    <dgm:pt modelId="{190F19F2-0F3A-4157-A37E-8189EAB790D2}" type="sibTrans" cxnId="{5445EA68-F0E8-4808-96D2-7762640E2C9F}">
      <dgm:prSet/>
      <dgm:spPr/>
      <dgm:t>
        <a:bodyPr/>
        <a:lstStyle/>
        <a:p>
          <a:endParaRPr lang="es-EC"/>
        </a:p>
      </dgm:t>
    </dgm:pt>
    <dgm:pt modelId="{3277B808-0385-41F1-8003-56375558DB70}">
      <dgm:prSet phldrT="[Texto]"/>
      <dgm:spPr/>
      <dgm:t>
        <a:bodyPr/>
        <a:lstStyle/>
        <a:p>
          <a:r>
            <a:rPr lang="es-EC" dirty="0" smtClean="0"/>
            <a:t>Normas ISO </a:t>
          </a:r>
          <a:endParaRPr lang="es-EC" dirty="0"/>
        </a:p>
      </dgm:t>
    </dgm:pt>
    <dgm:pt modelId="{4E2399F6-F2EC-455E-B4A4-4FB66446EC92}" type="parTrans" cxnId="{8EAABAD7-B7AA-4B15-A272-1556D2D25FB4}">
      <dgm:prSet/>
      <dgm:spPr/>
      <dgm:t>
        <a:bodyPr/>
        <a:lstStyle/>
        <a:p>
          <a:endParaRPr lang="es-EC"/>
        </a:p>
      </dgm:t>
    </dgm:pt>
    <dgm:pt modelId="{DED94628-65C9-499A-8349-3B87AF6B32D4}" type="sibTrans" cxnId="{8EAABAD7-B7AA-4B15-A272-1556D2D25FB4}">
      <dgm:prSet/>
      <dgm:spPr/>
      <dgm:t>
        <a:bodyPr/>
        <a:lstStyle/>
        <a:p>
          <a:endParaRPr lang="es-EC"/>
        </a:p>
      </dgm:t>
    </dgm:pt>
    <dgm:pt modelId="{A4A39CBD-0176-4B34-833D-D7DCF40A4924}">
      <dgm:prSet phldrT="[Texto]"/>
      <dgm:spPr/>
      <dgm:t>
        <a:bodyPr/>
        <a:lstStyle/>
        <a:p>
          <a:r>
            <a:rPr lang="es-EC" dirty="0" smtClean="0"/>
            <a:t>OMA</a:t>
          </a:r>
          <a:endParaRPr lang="es-EC" dirty="0"/>
        </a:p>
      </dgm:t>
    </dgm:pt>
    <dgm:pt modelId="{F41FE1FB-1E54-4649-BE53-42E626FD9FF9}" type="parTrans" cxnId="{7D8E2A9A-DAB0-4F2F-9B68-E03F8DD799CC}">
      <dgm:prSet/>
      <dgm:spPr/>
      <dgm:t>
        <a:bodyPr/>
        <a:lstStyle/>
        <a:p>
          <a:endParaRPr lang="es-EC"/>
        </a:p>
      </dgm:t>
    </dgm:pt>
    <dgm:pt modelId="{3DF311DF-AB49-4761-90DA-0B44EB6D3C82}" type="sibTrans" cxnId="{7D8E2A9A-DAB0-4F2F-9B68-E03F8DD799CC}">
      <dgm:prSet/>
      <dgm:spPr/>
      <dgm:t>
        <a:bodyPr/>
        <a:lstStyle/>
        <a:p>
          <a:endParaRPr lang="es-EC"/>
        </a:p>
      </dgm:t>
    </dgm:pt>
    <dgm:pt modelId="{7C3A1EB5-F378-4C1A-99AA-5A943259C047}">
      <dgm:prSet phldrT="[Texto]"/>
      <dgm:spPr/>
      <dgm:t>
        <a:bodyPr/>
        <a:lstStyle/>
        <a:p>
          <a:r>
            <a:rPr lang="es-EC" dirty="0" smtClean="0"/>
            <a:t>OMC</a:t>
          </a:r>
          <a:endParaRPr lang="es-EC" dirty="0"/>
        </a:p>
      </dgm:t>
    </dgm:pt>
    <dgm:pt modelId="{A48DA036-CDC2-4BF4-874D-ABADAE685CA0}" type="parTrans" cxnId="{5B9D52CC-8B01-4437-9F06-4C9A76CCDF46}">
      <dgm:prSet/>
      <dgm:spPr/>
      <dgm:t>
        <a:bodyPr/>
        <a:lstStyle/>
        <a:p>
          <a:endParaRPr lang="es-EC"/>
        </a:p>
      </dgm:t>
    </dgm:pt>
    <dgm:pt modelId="{C793E214-C2E7-4E45-B87E-874B15CF4506}" type="sibTrans" cxnId="{5B9D52CC-8B01-4437-9F06-4C9A76CCDF46}">
      <dgm:prSet/>
      <dgm:spPr/>
      <dgm:t>
        <a:bodyPr/>
        <a:lstStyle/>
        <a:p>
          <a:endParaRPr lang="es-EC"/>
        </a:p>
      </dgm:t>
    </dgm:pt>
    <dgm:pt modelId="{A8518D71-7D92-4E4E-AC1B-4FB23672294B}">
      <dgm:prSet/>
      <dgm:spPr/>
      <dgm:t>
        <a:bodyPr/>
        <a:lstStyle/>
        <a:p>
          <a:r>
            <a:rPr lang="es-EC" smtClean="0"/>
            <a:t>ISO 31000</a:t>
          </a:r>
          <a:endParaRPr lang="es-EC"/>
        </a:p>
      </dgm:t>
    </dgm:pt>
    <dgm:pt modelId="{9CBB90C0-86E5-4F57-ABD5-B9923FE3C4C3}" type="parTrans" cxnId="{0E893BBC-87D9-4BE6-B1D6-CABCEEE667F7}">
      <dgm:prSet/>
      <dgm:spPr/>
      <dgm:t>
        <a:bodyPr/>
        <a:lstStyle/>
        <a:p>
          <a:endParaRPr lang="es-EC"/>
        </a:p>
      </dgm:t>
    </dgm:pt>
    <dgm:pt modelId="{940D7260-88D6-4EA2-B767-73E5954BCEF4}" type="sibTrans" cxnId="{0E893BBC-87D9-4BE6-B1D6-CABCEEE667F7}">
      <dgm:prSet/>
      <dgm:spPr/>
      <dgm:t>
        <a:bodyPr/>
        <a:lstStyle/>
        <a:p>
          <a:endParaRPr lang="es-EC"/>
        </a:p>
      </dgm:t>
    </dgm:pt>
    <dgm:pt modelId="{3013E2CB-A5E4-4B8E-93CD-0038339B3565}">
      <dgm:prSet/>
      <dgm:spPr/>
      <dgm:t>
        <a:bodyPr/>
        <a:lstStyle/>
        <a:p>
          <a:r>
            <a:rPr lang="es-EC" dirty="0" smtClean="0"/>
            <a:t>Operador Económico Autorizado</a:t>
          </a:r>
          <a:endParaRPr lang="es-EC" dirty="0"/>
        </a:p>
      </dgm:t>
    </dgm:pt>
    <dgm:pt modelId="{CCDB4C44-762F-4D52-984B-049012D53823}" type="parTrans" cxnId="{8B871F87-388B-4A7B-BCE7-4182C082DBD7}">
      <dgm:prSet/>
      <dgm:spPr/>
      <dgm:t>
        <a:bodyPr/>
        <a:lstStyle/>
        <a:p>
          <a:endParaRPr lang="es-EC"/>
        </a:p>
      </dgm:t>
    </dgm:pt>
    <dgm:pt modelId="{EF6D0302-98C4-49B2-8036-79DD7CA49B60}" type="sibTrans" cxnId="{8B871F87-388B-4A7B-BCE7-4182C082DBD7}">
      <dgm:prSet/>
      <dgm:spPr/>
      <dgm:t>
        <a:bodyPr/>
        <a:lstStyle/>
        <a:p>
          <a:endParaRPr lang="es-EC"/>
        </a:p>
      </dgm:t>
    </dgm:pt>
    <dgm:pt modelId="{78A5B431-BF38-4925-BD57-C1E9EFEB3D93}">
      <dgm:prSet/>
      <dgm:spPr/>
      <dgm:t>
        <a:bodyPr/>
        <a:lstStyle/>
        <a:p>
          <a:r>
            <a:rPr lang="es-EC" dirty="0" smtClean="0"/>
            <a:t>Acuerdo de Facilitación del Comercio</a:t>
          </a:r>
          <a:endParaRPr lang="es-EC" dirty="0"/>
        </a:p>
      </dgm:t>
    </dgm:pt>
    <dgm:pt modelId="{E6970167-B632-4FDB-A368-CBA1FA332CC1}" type="parTrans" cxnId="{67E67AD4-9F90-44BC-990C-BCC1FED80DA7}">
      <dgm:prSet/>
      <dgm:spPr/>
      <dgm:t>
        <a:bodyPr/>
        <a:lstStyle/>
        <a:p>
          <a:endParaRPr lang="es-EC"/>
        </a:p>
      </dgm:t>
    </dgm:pt>
    <dgm:pt modelId="{6E66AD22-D8EF-4376-9FF3-AB56FABBABEA}" type="sibTrans" cxnId="{67E67AD4-9F90-44BC-990C-BCC1FED80DA7}">
      <dgm:prSet/>
      <dgm:spPr/>
      <dgm:t>
        <a:bodyPr/>
        <a:lstStyle/>
        <a:p>
          <a:endParaRPr lang="es-EC"/>
        </a:p>
      </dgm:t>
    </dgm:pt>
    <dgm:pt modelId="{0B58F081-47DC-48E4-9E3F-EF8501B860CC}" type="pres">
      <dgm:prSet presAssocID="{5FED215B-2744-403E-911D-3706BB804B6B}" presName="Name0" presStyleCnt="0">
        <dgm:presLayoutVars>
          <dgm:chPref val="1"/>
          <dgm:dir/>
          <dgm:animOne val="branch"/>
          <dgm:animLvl val="lvl"/>
          <dgm:resizeHandles val="exact"/>
        </dgm:presLayoutVars>
      </dgm:prSet>
      <dgm:spPr/>
      <dgm:t>
        <a:bodyPr/>
        <a:lstStyle/>
        <a:p>
          <a:endParaRPr lang="es-EC"/>
        </a:p>
      </dgm:t>
    </dgm:pt>
    <dgm:pt modelId="{AB656073-FF32-4A99-88FB-129349B13697}" type="pres">
      <dgm:prSet presAssocID="{72F6E34B-7B3E-4D74-B66D-D3AFED1A158D}" presName="root1" presStyleCnt="0"/>
      <dgm:spPr/>
    </dgm:pt>
    <dgm:pt modelId="{7BFC626E-4E6F-4848-A1F9-C7404CAC1670}" type="pres">
      <dgm:prSet presAssocID="{72F6E34B-7B3E-4D74-B66D-D3AFED1A158D}" presName="LevelOneTextNode" presStyleLbl="node0" presStyleIdx="0" presStyleCnt="1">
        <dgm:presLayoutVars>
          <dgm:chPref val="3"/>
        </dgm:presLayoutVars>
      </dgm:prSet>
      <dgm:spPr/>
      <dgm:t>
        <a:bodyPr/>
        <a:lstStyle/>
        <a:p>
          <a:endParaRPr lang="es-EC"/>
        </a:p>
      </dgm:t>
    </dgm:pt>
    <dgm:pt modelId="{9ECE3BAD-6A0E-4CD7-8AA7-776000E6C178}" type="pres">
      <dgm:prSet presAssocID="{72F6E34B-7B3E-4D74-B66D-D3AFED1A158D}" presName="level2hierChild" presStyleCnt="0"/>
      <dgm:spPr/>
    </dgm:pt>
    <dgm:pt modelId="{55AAC153-DD7D-4373-A5A7-C5DC08E1D9B3}" type="pres">
      <dgm:prSet presAssocID="{4E2399F6-F2EC-455E-B4A4-4FB66446EC92}" presName="conn2-1" presStyleLbl="parChTrans1D2" presStyleIdx="0" presStyleCnt="3"/>
      <dgm:spPr/>
      <dgm:t>
        <a:bodyPr/>
        <a:lstStyle/>
        <a:p>
          <a:endParaRPr lang="es-EC"/>
        </a:p>
      </dgm:t>
    </dgm:pt>
    <dgm:pt modelId="{D5FBDE9C-10FA-48B6-913C-449ACC4D59AA}" type="pres">
      <dgm:prSet presAssocID="{4E2399F6-F2EC-455E-B4A4-4FB66446EC92}" presName="connTx" presStyleLbl="parChTrans1D2" presStyleIdx="0" presStyleCnt="3"/>
      <dgm:spPr/>
      <dgm:t>
        <a:bodyPr/>
        <a:lstStyle/>
        <a:p>
          <a:endParaRPr lang="es-EC"/>
        </a:p>
      </dgm:t>
    </dgm:pt>
    <dgm:pt modelId="{E9676E4D-41E9-430E-90DF-D2278AEAFDF1}" type="pres">
      <dgm:prSet presAssocID="{3277B808-0385-41F1-8003-56375558DB70}" presName="root2" presStyleCnt="0"/>
      <dgm:spPr/>
    </dgm:pt>
    <dgm:pt modelId="{86AD5A42-C7DE-42FC-846C-C28FEC7CB0DA}" type="pres">
      <dgm:prSet presAssocID="{3277B808-0385-41F1-8003-56375558DB70}" presName="LevelTwoTextNode" presStyleLbl="node2" presStyleIdx="0" presStyleCnt="3">
        <dgm:presLayoutVars>
          <dgm:chPref val="3"/>
        </dgm:presLayoutVars>
      </dgm:prSet>
      <dgm:spPr/>
      <dgm:t>
        <a:bodyPr/>
        <a:lstStyle/>
        <a:p>
          <a:endParaRPr lang="es-EC"/>
        </a:p>
      </dgm:t>
    </dgm:pt>
    <dgm:pt modelId="{521B6C13-25EC-41DA-A02E-EB74F1022639}" type="pres">
      <dgm:prSet presAssocID="{3277B808-0385-41F1-8003-56375558DB70}" presName="level3hierChild" presStyleCnt="0"/>
      <dgm:spPr/>
    </dgm:pt>
    <dgm:pt modelId="{0E2E3075-07FA-419F-A6C2-06DA70C2789D}" type="pres">
      <dgm:prSet presAssocID="{9CBB90C0-86E5-4F57-ABD5-B9923FE3C4C3}" presName="conn2-1" presStyleLbl="parChTrans1D3" presStyleIdx="0" presStyleCnt="3"/>
      <dgm:spPr/>
      <dgm:t>
        <a:bodyPr/>
        <a:lstStyle/>
        <a:p>
          <a:endParaRPr lang="es-EC"/>
        </a:p>
      </dgm:t>
    </dgm:pt>
    <dgm:pt modelId="{16C61C34-0E82-46A7-AB49-2A3F6AD4BD48}" type="pres">
      <dgm:prSet presAssocID="{9CBB90C0-86E5-4F57-ABD5-B9923FE3C4C3}" presName="connTx" presStyleLbl="parChTrans1D3" presStyleIdx="0" presStyleCnt="3"/>
      <dgm:spPr/>
      <dgm:t>
        <a:bodyPr/>
        <a:lstStyle/>
        <a:p>
          <a:endParaRPr lang="es-EC"/>
        </a:p>
      </dgm:t>
    </dgm:pt>
    <dgm:pt modelId="{C9DD030D-65EF-431D-A01D-46AE311F6F75}" type="pres">
      <dgm:prSet presAssocID="{A8518D71-7D92-4E4E-AC1B-4FB23672294B}" presName="root2" presStyleCnt="0"/>
      <dgm:spPr/>
    </dgm:pt>
    <dgm:pt modelId="{B32FE364-DA2C-4F97-84AE-8307024922DD}" type="pres">
      <dgm:prSet presAssocID="{A8518D71-7D92-4E4E-AC1B-4FB23672294B}" presName="LevelTwoTextNode" presStyleLbl="node3" presStyleIdx="0" presStyleCnt="3">
        <dgm:presLayoutVars>
          <dgm:chPref val="3"/>
        </dgm:presLayoutVars>
      </dgm:prSet>
      <dgm:spPr/>
      <dgm:t>
        <a:bodyPr/>
        <a:lstStyle/>
        <a:p>
          <a:endParaRPr lang="es-EC"/>
        </a:p>
      </dgm:t>
    </dgm:pt>
    <dgm:pt modelId="{04BC9703-BE83-4FA7-984F-F77202F05F2D}" type="pres">
      <dgm:prSet presAssocID="{A8518D71-7D92-4E4E-AC1B-4FB23672294B}" presName="level3hierChild" presStyleCnt="0"/>
      <dgm:spPr/>
    </dgm:pt>
    <dgm:pt modelId="{418FCBD1-2A42-467E-8989-B602B49C8CE2}" type="pres">
      <dgm:prSet presAssocID="{F41FE1FB-1E54-4649-BE53-42E626FD9FF9}" presName="conn2-1" presStyleLbl="parChTrans1D2" presStyleIdx="1" presStyleCnt="3"/>
      <dgm:spPr/>
      <dgm:t>
        <a:bodyPr/>
        <a:lstStyle/>
        <a:p>
          <a:endParaRPr lang="es-EC"/>
        </a:p>
      </dgm:t>
    </dgm:pt>
    <dgm:pt modelId="{11F43A5E-EBE0-4913-9941-46B2A0F08B8B}" type="pres">
      <dgm:prSet presAssocID="{F41FE1FB-1E54-4649-BE53-42E626FD9FF9}" presName="connTx" presStyleLbl="parChTrans1D2" presStyleIdx="1" presStyleCnt="3"/>
      <dgm:spPr/>
      <dgm:t>
        <a:bodyPr/>
        <a:lstStyle/>
        <a:p>
          <a:endParaRPr lang="es-EC"/>
        </a:p>
      </dgm:t>
    </dgm:pt>
    <dgm:pt modelId="{712189F3-AB02-4C8C-91BA-E97D6FC99DE6}" type="pres">
      <dgm:prSet presAssocID="{A4A39CBD-0176-4B34-833D-D7DCF40A4924}" presName="root2" presStyleCnt="0"/>
      <dgm:spPr/>
    </dgm:pt>
    <dgm:pt modelId="{92FED410-F8C3-4131-8CA2-1594DE8DA986}" type="pres">
      <dgm:prSet presAssocID="{A4A39CBD-0176-4B34-833D-D7DCF40A4924}" presName="LevelTwoTextNode" presStyleLbl="node2" presStyleIdx="1" presStyleCnt="3">
        <dgm:presLayoutVars>
          <dgm:chPref val="3"/>
        </dgm:presLayoutVars>
      </dgm:prSet>
      <dgm:spPr/>
      <dgm:t>
        <a:bodyPr/>
        <a:lstStyle/>
        <a:p>
          <a:endParaRPr lang="es-EC"/>
        </a:p>
      </dgm:t>
    </dgm:pt>
    <dgm:pt modelId="{9C48B187-F531-450C-9270-4AF1F4FA1758}" type="pres">
      <dgm:prSet presAssocID="{A4A39CBD-0176-4B34-833D-D7DCF40A4924}" presName="level3hierChild" presStyleCnt="0"/>
      <dgm:spPr/>
    </dgm:pt>
    <dgm:pt modelId="{7A477081-56AB-40BD-BB2B-42E4809FA108}" type="pres">
      <dgm:prSet presAssocID="{CCDB4C44-762F-4D52-984B-049012D53823}" presName="conn2-1" presStyleLbl="parChTrans1D3" presStyleIdx="1" presStyleCnt="3"/>
      <dgm:spPr/>
      <dgm:t>
        <a:bodyPr/>
        <a:lstStyle/>
        <a:p>
          <a:endParaRPr lang="es-EC"/>
        </a:p>
      </dgm:t>
    </dgm:pt>
    <dgm:pt modelId="{9C6814D4-2BB7-41A8-8F9D-00530FEEAE4C}" type="pres">
      <dgm:prSet presAssocID="{CCDB4C44-762F-4D52-984B-049012D53823}" presName="connTx" presStyleLbl="parChTrans1D3" presStyleIdx="1" presStyleCnt="3"/>
      <dgm:spPr/>
      <dgm:t>
        <a:bodyPr/>
        <a:lstStyle/>
        <a:p>
          <a:endParaRPr lang="es-EC"/>
        </a:p>
      </dgm:t>
    </dgm:pt>
    <dgm:pt modelId="{F439AE7B-C520-4D70-B7F7-A54CB5F6F0FA}" type="pres">
      <dgm:prSet presAssocID="{3013E2CB-A5E4-4B8E-93CD-0038339B3565}" presName="root2" presStyleCnt="0"/>
      <dgm:spPr/>
    </dgm:pt>
    <dgm:pt modelId="{AD7C0601-77BC-4D76-B894-657FF47CCF02}" type="pres">
      <dgm:prSet presAssocID="{3013E2CB-A5E4-4B8E-93CD-0038339B3565}" presName="LevelTwoTextNode" presStyleLbl="node3" presStyleIdx="1" presStyleCnt="3">
        <dgm:presLayoutVars>
          <dgm:chPref val="3"/>
        </dgm:presLayoutVars>
      </dgm:prSet>
      <dgm:spPr/>
      <dgm:t>
        <a:bodyPr/>
        <a:lstStyle/>
        <a:p>
          <a:endParaRPr lang="es-EC"/>
        </a:p>
      </dgm:t>
    </dgm:pt>
    <dgm:pt modelId="{34CB8AE5-2937-4A5B-9C4C-401E41AEFFFD}" type="pres">
      <dgm:prSet presAssocID="{3013E2CB-A5E4-4B8E-93CD-0038339B3565}" presName="level3hierChild" presStyleCnt="0"/>
      <dgm:spPr/>
    </dgm:pt>
    <dgm:pt modelId="{CC9F3038-DDE8-47F6-AD93-09AF1DF5B2A3}" type="pres">
      <dgm:prSet presAssocID="{A48DA036-CDC2-4BF4-874D-ABADAE685CA0}" presName="conn2-1" presStyleLbl="parChTrans1D2" presStyleIdx="2" presStyleCnt="3"/>
      <dgm:spPr/>
      <dgm:t>
        <a:bodyPr/>
        <a:lstStyle/>
        <a:p>
          <a:endParaRPr lang="es-EC"/>
        </a:p>
      </dgm:t>
    </dgm:pt>
    <dgm:pt modelId="{A2DD7E15-73D4-4B0D-A6AA-0448DEEEA052}" type="pres">
      <dgm:prSet presAssocID="{A48DA036-CDC2-4BF4-874D-ABADAE685CA0}" presName="connTx" presStyleLbl="parChTrans1D2" presStyleIdx="2" presStyleCnt="3"/>
      <dgm:spPr/>
      <dgm:t>
        <a:bodyPr/>
        <a:lstStyle/>
        <a:p>
          <a:endParaRPr lang="es-EC"/>
        </a:p>
      </dgm:t>
    </dgm:pt>
    <dgm:pt modelId="{33D7D9C6-ED79-4E75-B7F5-7290C9A847E2}" type="pres">
      <dgm:prSet presAssocID="{7C3A1EB5-F378-4C1A-99AA-5A943259C047}" presName="root2" presStyleCnt="0"/>
      <dgm:spPr/>
    </dgm:pt>
    <dgm:pt modelId="{1E136107-2BF3-44EE-AAD2-CFD80CDD7C03}" type="pres">
      <dgm:prSet presAssocID="{7C3A1EB5-F378-4C1A-99AA-5A943259C047}" presName="LevelTwoTextNode" presStyleLbl="node2" presStyleIdx="2" presStyleCnt="3">
        <dgm:presLayoutVars>
          <dgm:chPref val="3"/>
        </dgm:presLayoutVars>
      </dgm:prSet>
      <dgm:spPr/>
      <dgm:t>
        <a:bodyPr/>
        <a:lstStyle/>
        <a:p>
          <a:endParaRPr lang="es-EC"/>
        </a:p>
      </dgm:t>
    </dgm:pt>
    <dgm:pt modelId="{95A7A8D0-77BC-466D-992D-B1632C04C4BB}" type="pres">
      <dgm:prSet presAssocID="{7C3A1EB5-F378-4C1A-99AA-5A943259C047}" presName="level3hierChild" presStyleCnt="0"/>
      <dgm:spPr/>
    </dgm:pt>
    <dgm:pt modelId="{ED8EC8F4-AAB2-443E-BCC6-10E03CC98FF3}" type="pres">
      <dgm:prSet presAssocID="{E6970167-B632-4FDB-A368-CBA1FA332CC1}" presName="conn2-1" presStyleLbl="parChTrans1D3" presStyleIdx="2" presStyleCnt="3"/>
      <dgm:spPr/>
      <dgm:t>
        <a:bodyPr/>
        <a:lstStyle/>
        <a:p>
          <a:endParaRPr lang="es-EC"/>
        </a:p>
      </dgm:t>
    </dgm:pt>
    <dgm:pt modelId="{78ADB1F3-3100-4EC7-A3F7-A266A163D623}" type="pres">
      <dgm:prSet presAssocID="{E6970167-B632-4FDB-A368-CBA1FA332CC1}" presName="connTx" presStyleLbl="parChTrans1D3" presStyleIdx="2" presStyleCnt="3"/>
      <dgm:spPr/>
      <dgm:t>
        <a:bodyPr/>
        <a:lstStyle/>
        <a:p>
          <a:endParaRPr lang="es-EC"/>
        </a:p>
      </dgm:t>
    </dgm:pt>
    <dgm:pt modelId="{E8B52CF8-6F55-4F7B-9F97-415BFD284513}" type="pres">
      <dgm:prSet presAssocID="{78A5B431-BF38-4925-BD57-C1E9EFEB3D93}" presName="root2" presStyleCnt="0"/>
      <dgm:spPr/>
    </dgm:pt>
    <dgm:pt modelId="{76A59CE1-A42D-48D5-9D63-266424AE9E7D}" type="pres">
      <dgm:prSet presAssocID="{78A5B431-BF38-4925-BD57-C1E9EFEB3D93}" presName="LevelTwoTextNode" presStyleLbl="node3" presStyleIdx="2" presStyleCnt="3">
        <dgm:presLayoutVars>
          <dgm:chPref val="3"/>
        </dgm:presLayoutVars>
      </dgm:prSet>
      <dgm:spPr/>
      <dgm:t>
        <a:bodyPr/>
        <a:lstStyle/>
        <a:p>
          <a:endParaRPr lang="es-EC"/>
        </a:p>
      </dgm:t>
    </dgm:pt>
    <dgm:pt modelId="{D6244754-0C2D-49F3-A663-7E8E13F88C10}" type="pres">
      <dgm:prSet presAssocID="{78A5B431-BF38-4925-BD57-C1E9EFEB3D93}" presName="level3hierChild" presStyleCnt="0"/>
      <dgm:spPr/>
    </dgm:pt>
  </dgm:ptLst>
  <dgm:cxnLst>
    <dgm:cxn modelId="{924E4ABA-29C5-4AEC-B705-C9DCAC29E2E9}" type="presOf" srcId="{CCDB4C44-762F-4D52-984B-049012D53823}" destId="{7A477081-56AB-40BD-BB2B-42E4809FA108}" srcOrd="0" destOrd="0" presId="urn:microsoft.com/office/officeart/2008/layout/HorizontalMultiLevelHierarchy"/>
    <dgm:cxn modelId="{4B618BAF-A7A8-4AF5-8A38-546C96F7C7FA}" type="presOf" srcId="{E6970167-B632-4FDB-A368-CBA1FA332CC1}" destId="{78ADB1F3-3100-4EC7-A3F7-A266A163D623}" srcOrd="1" destOrd="0" presId="urn:microsoft.com/office/officeart/2008/layout/HorizontalMultiLevelHierarchy"/>
    <dgm:cxn modelId="{16A66B5A-65FC-495E-936B-55293CF4FEE4}" type="presOf" srcId="{3013E2CB-A5E4-4B8E-93CD-0038339B3565}" destId="{AD7C0601-77BC-4D76-B894-657FF47CCF02}" srcOrd="0" destOrd="0" presId="urn:microsoft.com/office/officeart/2008/layout/HorizontalMultiLevelHierarchy"/>
    <dgm:cxn modelId="{559588D4-A6A4-4541-B2E7-0EE0AF2B96FF}" type="presOf" srcId="{7C3A1EB5-F378-4C1A-99AA-5A943259C047}" destId="{1E136107-2BF3-44EE-AAD2-CFD80CDD7C03}" srcOrd="0" destOrd="0" presId="urn:microsoft.com/office/officeart/2008/layout/HorizontalMultiLevelHierarchy"/>
    <dgm:cxn modelId="{88385057-730B-4613-AE0F-CC82BE353782}" type="presOf" srcId="{A4A39CBD-0176-4B34-833D-D7DCF40A4924}" destId="{92FED410-F8C3-4131-8CA2-1594DE8DA986}" srcOrd="0" destOrd="0" presId="urn:microsoft.com/office/officeart/2008/layout/HorizontalMultiLevelHierarchy"/>
    <dgm:cxn modelId="{52ADD659-5485-4016-8A00-7C8311F8767E}" type="presOf" srcId="{78A5B431-BF38-4925-BD57-C1E9EFEB3D93}" destId="{76A59CE1-A42D-48D5-9D63-266424AE9E7D}" srcOrd="0" destOrd="0" presId="urn:microsoft.com/office/officeart/2008/layout/HorizontalMultiLevelHierarchy"/>
    <dgm:cxn modelId="{40C42A58-64D9-47B6-BE06-2C2E723BA468}" type="presOf" srcId="{A48DA036-CDC2-4BF4-874D-ABADAE685CA0}" destId="{A2DD7E15-73D4-4B0D-A6AA-0448DEEEA052}" srcOrd="1" destOrd="0" presId="urn:microsoft.com/office/officeart/2008/layout/HorizontalMultiLevelHierarchy"/>
    <dgm:cxn modelId="{40D4C6DD-193C-43EC-966F-D8CA3110F13C}" type="presOf" srcId="{A8518D71-7D92-4E4E-AC1B-4FB23672294B}" destId="{B32FE364-DA2C-4F97-84AE-8307024922DD}" srcOrd="0" destOrd="0" presId="urn:microsoft.com/office/officeart/2008/layout/HorizontalMultiLevelHierarchy"/>
    <dgm:cxn modelId="{E7A2B9C1-45C8-44F3-B4E8-C027098801B1}" type="presOf" srcId="{A48DA036-CDC2-4BF4-874D-ABADAE685CA0}" destId="{CC9F3038-DDE8-47F6-AD93-09AF1DF5B2A3}" srcOrd="0" destOrd="0" presId="urn:microsoft.com/office/officeart/2008/layout/HorizontalMultiLevelHierarchy"/>
    <dgm:cxn modelId="{68283C5F-2AF6-410A-912E-AEC307E0843D}" type="presOf" srcId="{F41FE1FB-1E54-4649-BE53-42E626FD9FF9}" destId="{11F43A5E-EBE0-4913-9941-46B2A0F08B8B}" srcOrd="1" destOrd="0" presId="urn:microsoft.com/office/officeart/2008/layout/HorizontalMultiLevelHierarchy"/>
    <dgm:cxn modelId="{99D78CB4-9EF1-4459-8194-8F28CE6391C5}" type="presOf" srcId="{5FED215B-2744-403E-911D-3706BB804B6B}" destId="{0B58F081-47DC-48E4-9E3F-EF8501B860CC}" srcOrd="0" destOrd="0" presId="urn:microsoft.com/office/officeart/2008/layout/HorizontalMultiLevelHierarchy"/>
    <dgm:cxn modelId="{DE5DC72B-C7AF-4B3A-970F-EC341E8D37D7}" type="presOf" srcId="{9CBB90C0-86E5-4F57-ABD5-B9923FE3C4C3}" destId="{16C61C34-0E82-46A7-AB49-2A3F6AD4BD48}" srcOrd="1" destOrd="0" presId="urn:microsoft.com/office/officeart/2008/layout/HorizontalMultiLevelHierarchy"/>
    <dgm:cxn modelId="{5B9D52CC-8B01-4437-9F06-4C9A76CCDF46}" srcId="{72F6E34B-7B3E-4D74-B66D-D3AFED1A158D}" destId="{7C3A1EB5-F378-4C1A-99AA-5A943259C047}" srcOrd="2" destOrd="0" parTransId="{A48DA036-CDC2-4BF4-874D-ABADAE685CA0}" sibTransId="{C793E214-C2E7-4E45-B87E-874B15CF4506}"/>
    <dgm:cxn modelId="{EE69C945-4C70-45B0-BEE7-B1CE8E0FC157}" type="presOf" srcId="{9CBB90C0-86E5-4F57-ABD5-B9923FE3C4C3}" destId="{0E2E3075-07FA-419F-A6C2-06DA70C2789D}" srcOrd="0" destOrd="0" presId="urn:microsoft.com/office/officeart/2008/layout/HorizontalMultiLevelHierarchy"/>
    <dgm:cxn modelId="{0E893BBC-87D9-4BE6-B1D6-CABCEEE667F7}" srcId="{3277B808-0385-41F1-8003-56375558DB70}" destId="{A8518D71-7D92-4E4E-AC1B-4FB23672294B}" srcOrd="0" destOrd="0" parTransId="{9CBB90C0-86E5-4F57-ABD5-B9923FE3C4C3}" sibTransId="{940D7260-88D6-4EA2-B767-73E5954BCEF4}"/>
    <dgm:cxn modelId="{5445EA68-F0E8-4808-96D2-7762640E2C9F}" srcId="{5FED215B-2744-403E-911D-3706BB804B6B}" destId="{72F6E34B-7B3E-4D74-B66D-D3AFED1A158D}" srcOrd="0" destOrd="0" parTransId="{BA60680F-CD10-472D-A235-C7896B67C3D5}" sibTransId="{190F19F2-0F3A-4157-A37E-8189EAB790D2}"/>
    <dgm:cxn modelId="{7D8E2A9A-DAB0-4F2F-9B68-E03F8DD799CC}" srcId="{72F6E34B-7B3E-4D74-B66D-D3AFED1A158D}" destId="{A4A39CBD-0176-4B34-833D-D7DCF40A4924}" srcOrd="1" destOrd="0" parTransId="{F41FE1FB-1E54-4649-BE53-42E626FD9FF9}" sibTransId="{3DF311DF-AB49-4761-90DA-0B44EB6D3C82}"/>
    <dgm:cxn modelId="{67E67AD4-9F90-44BC-990C-BCC1FED80DA7}" srcId="{7C3A1EB5-F378-4C1A-99AA-5A943259C047}" destId="{78A5B431-BF38-4925-BD57-C1E9EFEB3D93}" srcOrd="0" destOrd="0" parTransId="{E6970167-B632-4FDB-A368-CBA1FA332CC1}" sibTransId="{6E66AD22-D8EF-4376-9FF3-AB56FABBABEA}"/>
    <dgm:cxn modelId="{75825010-E637-4EEB-9A47-E24B3DE48F46}" type="presOf" srcId="{F41FE1FB-1E54-4649-BE53-42E626FD9FF9}" destId="{418FCBD1-2A42-467E-8989-B602B49C8CE2}" srcOrd="0" destOrd="0" presId="urn:microsoft.com/office/officeart/2008/layout/HorizontalMultiLevelHierarchy"/>
    <dgm:cxn modelId="{642C6810-4D01-4691-B5EB-FB27E4BA6BA7}" type="presOf" srcId="{E6970167-B632-4FDB-A368-CBA1FA332CC1}" destId="{ED8EC8F4-AAB2-443E-BCC6-10E03CC98FF3}" srcOrd="0" destOrd="0" presId="urn:microsoft.com/office/officeart/2008/layout/HorizontalMultiLevelHierarchy"/>
    <dgm:cxn modelId="{0D37B481-D4B9-41D4-8711-F86D75B7F0BF}" type="presOf" srcId="{4E2399F6-F2EC-455E-B4A4-4FB66446EC92}" destId="{55AAC153-DD7D-4373-A5A7-C5DC08E1D9B3}" srcOrd="0" destOrd="0" presId="urn:microsoft.com/office/officeart/2008/layout/HorizontalMultiLevelHierarchy"/>
    <dgm:cxn modelId="{5EED9652-F66C-467F-91CB-78A18D914F35}" type="presOf" srcId="{CCDB4C44-762F-4D52-984B-049012D53823}" destId="{9C6814D4-2BB7-41A8-8F9D-00530FEEAE4C}" srcOrd="1" destOrd="0" presId="urn:microsoft.com/office/officeart/2008/layout/HorizontalMultiLevelHierarchy"/>
    <dgm:cxn modelId="{F7D9FB84-09B6-4037-BB69-BE065F77DBBF}" type="presOf" srcId="{3277B808-0385-41F1-8003-56375558DB70}" destId="{86AD5A42-C7DE-42FC-846C-C28FEC7CB0DA}" srcOrd="0" destOrd="0" presId="urn:microsoft.com/office/officeart/2008/layout/HorizontalMultiLevelHierarchy"/>
    <dgm:cxn modelId="{8EAABAD7-B7AA-4B15-A272-1556D2D25FB4}" srcId="{72F6E34B-7B3E-4D74-B66D-D3AFED1A158D}" destId="{3277B808-0385-41F1-8003-56375558DB70}" srcOrd="0" destOrd="0" parTransId="{4E2399F6-F2EC-455E-B4A4-4FB66446EC92}" sibTransId="{DED94628-65C9-499A-8349-3B87AF6B32D4}"/>
    <dgm:cxn modelId="{6FFDCB2B-29F0-43DE-9364-B7A504D32DC3}" type="presOf" srcId="{4E2399F6-F2EC-455E-B4A4-4FB66446EC92}" destId="{D5FBDE9C-10FA-48B6-913C-449ACC4D59AA}" srcOrd="1" destOrd="0" presId="urn:microsoft.com/office/officeart/2008/layout/HorizontalMultiLevelHierarchy"/>
    <dgm:cxn modelId="{8B871F87-388B-4A7B-BCE7-4182C082DBD7}" srcId="{A4A39CBD-0176-4B34-833D-D7DCF40A4924}" destId="{3013E2CB-A5E4-4B8E-93CD-0038339B3565}" srcOrd="0" destOrd="0" parTransId="{CCDB4C44-762F-4D52-984B-049012D53823}" sibTransId="{EF6D0302-98C4-49B2-8036-79DD7CA49B60}"/>
    <dgm:cxn modelId="{59266214-A921-443C-814F-A9615AFB0868}" type="presOf" srcId="{72F6E34B-7B3E-4D74-B66D-D3AFED1A158D}" destId="{7BFC626E-4E6F-4848-A1F9-C7404CAC1670}" srcOrd="0" destOrd="0" presId="urn:microsoft.com/office/officeart/2008/layout/HorizontalMultiLevelHierarchy"/>
    <dgm:cxn modelId="{4D1C626D-AAF9-4594-9353-471338343351}" type="presParOf" srcId="{0B58F081-47DC-48E4-9E3F-EF8501B860CC}" destId="{AB656073-FF32-4A99-88FB-129349B13697}" srcOrd="0" destOrd="0" presId="urn:microsoft.com/office/officeart/2008/layout/HorizontalMultiLevelHierarchy"/>
    <dgm:cxn modelId="{0139C8C1-840A-4C91-BEFF-02038A4CB307}" type="presParOf" srcId="{AB656073-FF32-4A99-88FB-129349B13697}" destId="{7BFC626E-4E6F-4848-A1F9-C7404CAC1670}" srcOrd="0" destOrd="0" presId="urn:microsoft.com/office/officeart/2008/layout/HorizontalMultiLevelHierarchy"/>
    <dgm:cxn modelId="{5B9D63CA-B44D-4584-B6B6-48E0E2DC1E02}" type="presParOf" srcId="{AB656073-FF32-4A99-88FB-129349B13697}" destId="{9ECE3BAD-6A0E-4CD7-8AA7-776000E6C178}" srcOrd="1" destOrd="0" presId="urn:microsoft.com/office/officeart/2008/layout/HorizontalMultiLevelHierarchy"/>
    <dgm:cxn modelId="{646FE6AA-83EF-43FE-B608-71F8021730DF}" type="presParOf" srcId="{9ECE3BAD-6A0E-4CD7-8AA7-776000E6C178}" destId="{55AAC153-DD7D-4373-A5A7-C5DC08E1D9B3}" srcOrd="0" destOrd="0" presId="urn:microsoft.com/office/officeart/2008/layout/HorizontalMultiLevelHierarchy"/>
    <dgm:cxn modelId="{1BE6CC9E-A8C5-4CE9-8133-759095FC2D5A}" type="presParOf" srcId="{55AAC153-DD7D-4373-A5A7-C5DC08E1D9B3}" destId="{D5FBDE9C-10FA-48B6-913C-449ACC4D59AA}" srcOrd="0" destOrd="0" presId="urn:microsoft.com/office/officeart/2008/layout/HorizontalMultiLevelHierarchy"/>
    <dgm:cxn modelId="{02803ADA-DA37-4D2F-AE5A-9A13CFFF65EF}" type="presParOf" srcId="{9ECE3BAD-6A0E-4CD7-8AA7-776000E6C178}" destId="{E9676E4D-41E9-430E-90DF-D2278AEAFDF1}" srcOrd="1" destOrd="0" presId="urn:microsoft.com/office/officeart/2008/layout/HorizontalMultiLevelHierarchy"/>
    <dgm:cxn modelId="{EC84CD21-B93B-4BD3-BAD4-D5A691E4FD5D}" type="presParOf" srcId="{E9676E4D-41E9-430E-90DF-D2278AEAFDF1}" destId="{86AD5A42-C7DE-42FC-846C-C28FEC7CB0DA}" srcOrd="0" destOrd="0" presId="urn:microsoft.com/office/officeart/2008/layout/HorizontalMultiLevelHierarchy"/>
    <dgm:cxn modelId="{82AF9435-7BBA-47FC-BB8B-D4CF3C5E0702}" type="presParOf" srcId="{E9676E4D-41E9-430E-90DF-D2278AEAFDF1}" destId="{521B6C13-25EC-41DA-A02E-EB74F1022639}" srcOrd="1" destOrd="0" presId="urn:microsoft.com/office/officeart/2008/layout/HorizontalMultiLevelHierarchy"/>
    <dgm:cxn modelId="{569FB3F7-E5CA-4751-9F73-F320A2682F76}" type="presParOf" srcId="{521B6C13-25EC-41DA-A02E-EB74F1022639}" destId="{0E2E3075-07FA-419F-A6C2-06DA70C2789D}" srcOrd="0" destOrd="0" presId="urn:microsoft.com/office/officeart/2008/layout/HorizontalMultiLevelHierarchy"/>
    <dgm:cxn modelId="{89C7BD82-8A63-4C91-8C50-E9E490556311}" type="presParOf" srcId="{0E2E3075-07FA-419F-A6C2-06DA70C2789D}" destId="{16C61C34-0E82-46A7-AB49-2A3F6AD4BD48}" srcOrd="0" destOrd="0" presId="urn:microsoft.com/office/officeart/2008/layout/HorizontalMultiLevelHierarchy"/>
    <dgm:cxn modelId="{4F7E8207-FC39-4CC8-9935-ADA17C082B86}" type="presParOf" srcId="{521B6C13-25EC-41DA-A02E-EB74F1022639}" destId="{C9DD030D-65EF-431D-A01D-46AE311F6F75}" srcOrd="1" destOrd="0" presId="urn:microsoft.com/office/officeart/2008/layout/HorizontalMultiLevelHierarchy"/>
    <dgm:cxn modelId="{930AE437-503D-42E9-8F7B-4221FD049D5E}" type="presParOf" srcId="{C9DD030D-65EF-431D-A01D-46AE311F6F75}" destId="{B32FE364-DA2C-4F97-84AE-8307024922DD}" srcOrd="0" destOrd="0" presId="urn:microsoft.com/office/officeart/2008/layout/HorizontalMultiLevelHierarchy"/>
    <dgm:cxn modelId="{B7E238AB-C2B2-49C7-AC22-89CA9BBF2B13}" type="presParOf" srcId="{C9DD030D-65EF-431D-A01D-46AE311F6F75}" destId="{04BC9703-BE83-4FA7-984F-F77202F05F2D}" srcOrd="1" destOrd="0" presId="urn:microsoft.com/office/officeart/2008/layout/HorizontalMultiLevelHierarchy"/>
    <dgm:cxn modelId="{20DE14FC-75AA-4051-9555-DCE94F4036AB}" type="presParOf" srcId="{9ECE3BAD-6A0E-4CD7-8AA7-776000E6C178}" destId="{418FCBD1-2A42-467E-8989-B602B49C8CE2}" srcOrd="2" destOrd="0" presId="urn:microsoft.com/office/officeart/2008/layout/HorizontalMultiLevelHierarchy"/>
    <dgm:cxn modelId="{59EE3E1D-90C6-4F7F-8FF0-13BA96D4F5D1}" type="presParOf" srcId="{418FCBD1-2A42-467E-8989-B602B49C8CE2}" destId="{11F43A5E-EBE0-4913-9941-46B2A0F08B8B}" srcOrd="0" destOrd="0" presId="urn:microsoft.com/office/officeart/2008/layout/HorizontalMultiLevelHierarchy"/>
    <dgm:cxn modelId="{B96642C6-6F9B-48DD-9EEC-A743927EA755}" type="presParOf" srcId="{9ECE3BAD-6A0E-4CD7-8AA7-776000E6C178}" destId="{712189F3-AB02-4C8C-91BA-E97D6FC99DE6}" srcOrd="3" destOrd="0" presId="urn:microsoft.com/office/officeart/2008/layout/HorizontalMultiLevelHierarchy"/>
    <dgm:cxn modelId="{33D73C19-D44D-4193-A989-367FE2F42261}" type="presParOf" srcId="{712189F3-AB02-4C8C-91BA-E97D6FC99DE6}" destId="{92FED410-F8C3-4131-8CA2-1594DE8DA986}" srcOrd="0" destOrd="0" presId="urn:microsoft.com/office/officeart/2008/layout/HorizontalMultiLevelHierarchy"/>
    <dgm:cxn modelId="{7FC9E080-1636-4054-8DE7-D3951D13278A}" type="presParOf" srcId="{712189F3-AB02-4C8C-91BA-E97D6FC99DE6}" destId="{9C48B187-F531-450C-9270-4AF1F4FA1758}" srcOrd="1" destOrd="0" presId="urn:microsoft.com/office/officeart/2008/layout/HorizontalMultiLevelHierarchy"/>
    <dgm:cxn modelId="{C4BECCD7-A867-4768-9AB6-432BDE4F215F}" type="presParOf" srcId="{9C48B187-F531-450C-9270-4AF1F4FA1758}" destId="{7A477081-56AB-40BD-BB2B-42E4809FA108}" srcOrd="0" destOrd="0" presId="urn:microsoft.com/office/officeart/2008/layout/HorizontalMultiLevelHierarchy"/>
    <dgm:cxn modelId="{CB47770A-E703-48BC-9325-1E4F5CB278E1}" type="presParOf" srcId="{7A477081-56AB-40BD-BB2B-42E4809FA108}" destId="{9C6814D4-2BB7-41A8-8F9D-00530FEEAE4C}" srcOrd="0" destOrd="0" presId="urn:microsoft.com/office/officeart/2008/layout/HorizontalMultiLevelHierarchy"/>
    <dgm:cxn modelId="{6558FC7F-18C0-416F-B112-19E3685365DE}" type="presParOf" srcId="{9C48B187-F531-450C-9270-4AF1F4FA1758}" destId="{F439AE7B-C520-4D70-B7F7-A54CB5F6F0FA}" srcOrd="1" destOrd="0" presId="urn:microsoft.com/office/officeart/2008/layout/HorizontalMultiLevelHierarchy"/>
    <dgm:cxn modelId="{F0DEE0CC-8B68-4E1C-B9E1-79342F5AB431}" type="presParOf" srcId="{F439AE7B-C520-4D70-B7F7-A54CB5F6F0FA}" destId="{AD7C0601-77BC-4D76-B894-657FF47CCF02}" srcOrd="0" destOrd="0" presId="urn:microsoft.com/office/officeart/2008/layout/HorizontalMultiLevelHierarchy"/>
    <dgm:cxn modelId="{3AFAB4F0-D664-4B08-A482-DE1F20FC8C5E}" type="presParOf" srcId="{F439AE7B-C520-4D70-B7F7-A54CB5F6F0FA}" destId="{34CB8AE5-2937-4A5B-9C4C-401E41AEFFFD}" srcOrd="1" destOrd="0" presId="urn:microsoft.com/office/officeart/2008/layout/HorizontalMultiLevelHierarchy"/>
    <dgm:cxn modelId="{2B89561E-11A7-47F8-A0B6-FE0DEAD2DC21}" type="presParOf" srcId="{9ECE3BAD-6A0E-4CD7-8AA7-776000E6C178}" destId="{CC9F3038-DDE8-47F6-AD93-09AF1DF5B2A3}" srcOrd="4" destOrd="0" presId="urn:microsoft.com/office/officeart/2008/layout/HorizontalMultiLevelHierarchy"/>
    <dgm:cxn modelId="{449E8140-A51D-408F-B798-8A2919C6D66C}" type="presParOf" srcId="{CC9F3038-DDE8-47F6-AD93-09AF1DF5B2A3}" destId="{A2DD7E15-73D4-4B0D-A6AA-0448DEEEA052}" srcOrd="0" destOrd="0" presId="urn:microsoft.com/office/officeart/2008/layout/HorizontalMultiLevelHierarchy"/>
    <dgm:cxn modelId="{E4837D79-093B-4DC5-BDFB-B7113D81EBF6}" type="presParOf" srcId="{9ECE3BAD-6A0E-4CD7-8AA7-776000E6C178}" destId="{33D7D9C6-ED79-4E75-B7F5-7290C9A847E2}" srcOrd="5" destOrd="0" presId="urn:microsoft.com/office/officeart/2008/layout/HorizontalMultiLevelHierarchy"/>
    <dgm:cxn modelId="{80546587-49E7-4B18-B4AB-A129036090E6}" type="presParOf" srcId="{33D7D9C6-ED79-4E75-B7F5-7290C9A847E2}" destId="{1E136107-2BF3-44EE-AAD2-CFD80CDD7C03}" srcOrd="0" destOrd="0" presId="urn:microsoft.com/office/officeart/2008/layout/HorizontalMultiLevelHierarchy"/>
    <dgm:cxn modelId="{76D4877A-4BA5-4B7F-A194-7DDE21EF2743}" type="presParOf" srcId="{33D7D9C6-ED79-4E75-B7F5-7290C9A847E2}" destId="{95A7A8D0-77BC-466D-992D-B1632C04C4BB}" srcOrd="1" destOrd="0" presId="urn:microsoft.com/office/officeart/2008/layout/HorizontalMultiLevelHierarchy"/>
    <dgm:cxn modelId="{91454395-1BAE-4B97-A4D8-53CFD28A1FD0}" type="presParOf" srcId="{95A7A8D0-77BC-466D-992D-B1632C04C4BB}" destId="{ED8EC8F4-AAB2-443E-BCC6-10E03CC98FF3}" srcOrd="0" destOrd="0" presId="urn:microsoft.com/office/officeart/2008/layout/HorizontalMultiLevelHierarchy"/>
    <dgm:cxn modelId="{C3BA3DF4-15AB-4429-A46F-F5252F00F7BE}" type="presParOf" srcId="{ED8EC8F4-AAB2-443E-BCC6-10E03CC98FF3}" destId="{78ADB1F3-3100-4EC7-A3F7-A266A163D623}" srcOrd="0" destOrd="0" presId="urn:microsoft.com/office/officeart/2008/layout/HorizontalMultiLevelHierarchy"/>
    <dgm:cxn modelId="{D7894605-DF84-4BED-8509-6609846D18D9}" type="presParOf" srcId="{95A7A8D0-77BC-466D-992D-B1632C04C4BB}" destId="{E8B52CF8-6F55-4F7B-9F97-415BFD284513}" srcOrd="1" destOrd="0" presId="urn:microsoft.com/office/officeart/2008/layout/HorizontalMultiLevelHierarchy"/>
    <dgm:cxn modelId="{BC7AB571-145D-494A-823F-895FC3136D23}" type="presParOf" srcId="{E8B52CF8-6F55-4F7B-9F97-415BFD284513}" destId="{76A59CE1-A42D-48D5-9D63-266424AE9E7D}" srcOrd="0" destOrd="0" presId="urn:microsoft.com/office/officeart/2008/layout/HorizontalMultiLevelHierarchy"/>
    <dgm:cxn modelId="{D5D7910C-AF1B-484C-A140-3F45385380FC}" type="presParOf" srcId="{E8B52CF8-6F55-4F7B-9F97-415BFD284513}" destId="{D6244754-0C2D-49F3-A663-7E8E13F88C10}"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9E6B780-ADCD-4BFD-8CC8-942844C9415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EC"/>
        </a:p>
      </dgm:t>
    </dgm:pt>
    <dgm:pt modelId="{964AF54C-DF17-44BA-965E-9A9DCEA74A6F}">
      <dgm:prSet phldrT="[Texto]"/>
      <dgm:spPr/>
      <dgm:t>
        <a:bodyPr/>
        <a:lstStyle/>
        <a:p>
          <a:r>
            <a:rPr lang="es-EC" dirty="0" smtClean="0"/>
            <a:t>Seguridad</a:t>
          </a:r>
          <a:endParaRPr lang="es-EC" dirty="0"/>
        </a:p>
      </dgm:t>
    </dgm:pt>
    <dgm:pt modelId="{63375C6D-AAF0-455B-AA0A-CBFB9D5F0180}" type="parTrans" cxnId="{27D6E2B5-07FA-4F2D-A61D-27C88010424D}">
      <dgm:prSet/>
      <dgm:spPr/>
      <dgm:t>
        <a:bodyPr/>
        <a:lstStyle/>
        <a:p>
          <a:endParaRPr lang="es-EC"/>
        </a:p>
      </dgm:t>
    </dgm:pt>
    <dgm:pt modelId="{B3D96A0F-F39F-44F1-A7D9-028824E29618}" type="sibTrans" cxnId="{27D6E2B5-07FA-4F2D-A61D-27C88010424D}">
      <dgm:prSet/>
      <dgm:spPr/>
      <dgm:t>
        <a:bodyPr/>
        <a:lstStyle/>
        <a:p>
          <a:endParaRPr lang="es-EC"/>
        </a:p>
      </dgm:t>
    </dgm:pt>
    <dgm:pt modelId="{BF0F1D3E-3E58-4ED8-83CD-B37BA81CC5C6}">
      <dgm:prSet phldrT="[Texto]"/>
      <dgm:spPr/>
      <dgm:t>
        <a:bodyPr/>
        <a:lstStyle/>
        <a:p>
          <a:r>
            <a:rPr lang="es-EC" dirty="0" smtClean="0"/>
            <a:t>Eficiencia en los tiempos de entrega</a:t>
          </a:r>
          <a:endParaRPr lang="es-EC" dirty="0"/>
        </a:p>
      </dgm:t>
    </dgm:pt>
    <dgm:pt modelId="{8E115A87-3FF9-4781-A91A-C6CBD412C4C8}" type="parTrans" cxnId="{30A1D87D-8A8E-445C-B9C9-885918B058EF}">
      <dgm:prSet/>
      <dgm:spPr/>
      <dgm:t>
        <a:bodyPr/>
        <a:lstStyle/>
        <a:p>
          <a:endParaRPr lang="es-EC"/>
        </a:p>
      </dgm:t>
    </dgm:pt>
    <dgm:pt modelId="{44722857-2823-4721-9149-9D349FEA80FC}" type="sibTrans" cxnId="{30A1D87D-8A8E-445C-B9C9-885918B058EF}">
      <dgm:prSet/>
      <dgm:spPr/>
      <dgm:t>
        <a:bodyPr/>
        <a:lstStyle/>
        <a:p>
          <a:endParaRPr lang="es-EC"/>
        </a:p>
      </dgm:t>
    </dgm:pt>
    <dgm:pt modelId="{8306D00A-C35F-4F78-BC21-9C34C491311E}">
      <dgm:prSet phldrT="[Texto]"/>
      <dgm:spPr/>
      <dgm:t>
        <a:bodyPr/>
        <a:lstStyle/>
        <a:p>
          <a:r>
            <a:rPr lang="es-EC" dirty="0" smtClean="0"/>
            <a:t>Producción</a:t>
          </a:r>
          <a:endParaRPr lang="es-EC" dirty="0"/>
        </a:p>
      </dgm:t>
    </dgm:pt>
    <dgm:pt modelId="{74275552-85DB-46D1-810B-76FE64832E12}" type="parTrans" cxnId="{71E20C8F-6830-49F9-8769-1A676516ACAF}">
      <dgm:prSet/>
      <dgm:spPr/>
      <dgm:t>
        <a:bodyPr/>
        <a:lstStyle/>
        <a:p>
          <a:endParaRPr lang="es-EC"/>
        </a:p>
      </dgm:t>
    </dgm:pt>
    <dgm:pt modelId="{DA0DFDF2-F46C-472A-8633-B054A1033D15}" type="sibTrans" cxnId="{71E20C8F-6830-49F9-8769-1A676516ACAF}">
      <dgm:prSet/>
      <dgm:spPr/>
      <dgm:t>
        <a:bodyPr/>
        <a:lstStyle/>
        <a:p>
          <a:endParaRPr lang="es-EC"/>
        </a:p>
      </dgm:t>
    </dgm:pt>
    <dgm:pt modelId="{309D1F71-5744-46B3-8066-DA416A2817A6}">
      <dgm:prSet/>
      <dgm:spPr/>
      <dgm:t>
        <a:bodyPr/>
        <a:lstStyle/>
        <a:p>
          <a:r>
            <a:rPr lang="es-EC" dirty="0" smtClean="0"/>
            <a:t>Almacenamiento</a:t>
          </a:r>
          <a:endParaRPr lang="es-EC" dirty="0"/>
        </a:p>
      </dgm:t>
    </dgm:pt>
    <dgm:pt modelId="{AAAD6EBC-94F8-49D7-BE1F-F966C696B71E}" type="parTrans" cxnId="{E319F514-CE13-41F1-865E-4CCA525F6D6E}">
      <dgm:prSet/>
      <dgm:spPr/>
      <dgm:t>
        <a:bodyPr/>
        <a:lstStyle/>
        <a:p>
          <a:endParaRPr lang="es-EC"/>
        </a:p>
      </dgm:t>
    </dgm:pt>
    <dgm:pt modelId="{9EC3B155-0ADD-4395-B811-F705E27BDBE9}" type="sibTrans" cxnId="{E319F514-CE13-41F1-865E-4CCA525F6D6E}">
      <dgm:prSet/>
      <dgm:spPr/>
      <dgm:t>
        <a:bodyPr/>
        <a:lstStyle/>
        <a:p>
          <a:endParaRPr lang="es-EC"/>
        </a:p>
      </dgm:t>
    </dgm:pt>
    <dgm:pt modelId="{91459531-B88D-4A56-A919-9529B2F18A27}">
      <dgm:prSet/>
      <dgm:spPr/>
      <dgm:t>
        <a:bodyPr/>
        <a:lstStyle/>
        <a:p>
          <a:r>
            <a:rPr lang="es-EC" dirty="0" smtClean="0"/>
            <a:t>Control e inspección de productos</a:t>
          </a:r>
          <a:endParaRPr lang="es-EC" dirty="0"/>
        </a:p>
      </dgm:t>
    </dgm:pt>
    <dgm:pt modelId="{B650C9BD-2F22-40D2-9ECF-CAFF7AC4C1CE}" type="parTrans" cxnId="{A05FFC43-7FBB-46DA-8DFF-38F2D9A6694E}">
      <dgm:prSet/>
      <dgm:spPr/>
      <dgm:t>
        <a:bodyPr/>
        <a:lstStyle/>
        <a:p>
          <a:endParaRPr lang="es-EC"/>
        </a:p>
      </dgm:t>
    </dgm:pt>
    <dgm:pt modelId="{4437E812-AFF4-49A8-9895-96AEC497C3A1}" type="sibTrans" cxnId="{A05FFC43-7FBB-46DA-8DFF-38F2D9A6694E}">
      <dgm:prSet/>
      <dgm:spPr/>
      <dgm:t>
        <a:bodyPr/>
        <a:lstStyle/>
        <a:p>
          <a:endParaRPr lang="es-EC"/>
        </a:p>
      </dgm:t>
    </dgm:pt>
    <dgm:pt modelId="{1B9DB7EB-F53E-4BBB-B732-24C2FFAFD4CB}" type="pres">
      <dgm:prSet presAssocID="{D9E6B780-ADCD-4BFD-8CC8-942844C94152}" presName="Name0" presStyleCnt="0">
        <dgm:presLayoutVars>
          <dgm:chMax val="7"/>
          <dgm:chPref val="7"/>
          <dgm:dir/>
        </dgm:presLayoutVars>
      </dgm:prSet>
      <dgm:spPr/>
      <dgm:t>
        <a:bodyPr/>
        <a:lstStyle/>
        <a:p>
          <a:endParaRPr lang="es-EC"/>
        </a:p>
      </dgm:t>
    </dgm:pt>
    <dgm:pt modelId="{61A9DF87-4891-4465-A8AA-815F9DF484C8}" type="pres">
      <dgm:prSet presAssocID="{D9E6B780-ADCD-4BFD-8CC8-942844C94152}" presName="Name1" presStyleCnt="0"/>
      <dgm:spPr/>
    </dgm:pt>
    <dgm:pt modelId="{84124CE0-E85A-41C0-A659-F079F03861E3}" type="pres">
      <dgm:prSet presAssocID="{D9E6B780-ADCD-4BFD-8CC8-942844C94152}" presName="cycle" presStyleCnt="0"/>
      <dgm:spPr/>
    </dgm:pt>
    <dgm:pt modelId="{91489BCD-AF82-4685-85CD-999AC8A9AC5A}" type="pres">
      <dgm:prSet presAssocID="{D9E6B780-ADCD-4BFD-8CC8-942844C94152}" presName="srcNode" presStyleLbl="node1" presStyleIdx="0" presStyleCnt="5"/>
      <dgm:spPr/>
    </dgm:pt>
    <dgm:pt modelId="{1C886D4F-CEBD-4DB0-B75D-B6FE05E31F92}" type="pres">
      <dgm:prSet presAssocID="{D9E6B780-ADCD-4BFD-8CC8-942844C94152}" presName="conn" presStyleLbl="parChTrans1D2" presStyleIdx="0" presStyleCnt="1"/>
      <dgm:spPr/>
      <dgm:t>
        <a:bodyPr/>
        <a:lstStyle/>
        <a:p>
          <a:endParaRPr lang="es-EC"/>
        </a:p>
      </dgm:t>
    </dgm:pt>
    <dgm:pt modelId="{3FEFCB52-2374-4883-8991-51B5F85CE852}" type="pres">
      <dgm:prSet presAssocID="{D9E6B780-ADCD-4BFD-8CC8-942844C94152}" presName="extraNode" presStyleLbl="node1" presStyleIdx="0" presStyleCnt="5"/>
      <dgm:spPr/>
    </dgm:pt>
    <dgm:pt modelId="{618D156E-7604-42C8-9D69-5FE801E13825}" type="pres">
      <dgm:prSet presAssocID="{D9E6B780-ADCD-4BFD-8CC8-942844C94152}" presName="dstNode" presStyleLbl="node1" presStyleIdx="0" presStyleCnt="5"/>
      <dgm:spPr/>
    </dgm:pt>
    <dgm:pt modelId="{68344B86-5113-429E-B242-0B4C39DF8AEF}" type="pres">
      <dgm:prSet presAssocID="{964AF54C-DF17-44BA-965E-9A9DCEA74A6F}" presName="text_1" presStyleLbl="node1" presStyleIdx="0" presStyleCnt="5">
        <dgm:presLayoutVars>
          <dgm:bulletEnabled val="1"/>
        </dgm:presLayoutVars>
      </dgm:prSet>
      <dgm:spPr/>
      <dgm:t>
        <a:bodyPr/>
        <a:lstStyle/>
        <a:p>
          <a:endParaRPr lang="es-EC"/>
        </a:p>
      </dgm:t>
    </dgm:pt>
    <dgm:pt modelId="{26CFE167-C9EF-44ED-8276-455BC62794CC}" type="pres">
      <dgm:prSet presAssocID="{964AF54C-DF17-44BA-965E-9A9DCEA74A6F}" presName="accent_1" presStyleCnt="0"/>
      <dgm:spPr/>
    </dgm:pt>
    <dgm:pt modelId="{F71661B7-6555-4D26-B29E-F5520D2D6C16}" type="pres">
      <dgm:prSet presAssocID="{964AF54C-DF17-44BA-965E-9A9DCEA74A6F}" presName="accentRepeatNode" presStyleLbl="solidFgAcc1" presStyleIdx="0" presStyleCnt="5"/>
      <dgm:spPr/>
    </dgm:pt>
    <dgm:pt modelId="{A46C1A71-1AE4-488A-BDE3-5A5EDB796896}" type="pres">
      <dgm:prSet presAssocID="{BF0F1D3E-3E58-4ED8-83CD-B37BA81CC5C6}" presName="text_2" presStyleLbl="node1" presStyleIdx="1" presStyleCnt="5">
        <dgm:presLayoutVars>
          <dgm:bulletEnabled val="1"/>
        </dgm:presLayoutVars>
      </dgm:prSet>
      <dgm:spPr/>
      <dgm:t>
        <a:bodyPr/>
        <a:lstStyle/>
        <a:p>
          <a:endParaRPr lang="es-EC"/>
        </a:p>
      </dgm:t>
    </dgm:pt>
    <dgm:pt modelId="{982E3E35-BBEB-4720-937A-BD9E18E5CE34}" type="pres">
      <dgm:prSet presAssocID="{BF0F1D3E-3E58-4ED8-83CD-B37BA81CC5C6}" presName="accent_2" presStyleCnt="0"/>
      <dgm:spPr/>
    </dgm:pt>
    <dgm:pt modelId="{9D9112A2-5437-421D-8D3F-DB9D4FA0123B}" type="pres">
      <dgm:prSet presAssocID="{BF0F1D3E-3E58-4ED8-83CD-B37BA81CC5C6}" presName="accentRepeatNode" presStyleLbl="solidFgAcc1" presStyleIdx="1" presStyleCnt="5"/>
      <dgm:spPr/>
    </dgm:pt>
    <dgm:pt modelId="{D42637B9-B02A-4F33-911F-46F9D81198F6}" type="pres">
      <dgm:prSet presAssocID="{8306D00A-C35F-4F78-BC21-9C34C491311E}" presName="text_3" presStyleLbl="node1" presStyleIdx="2" presStyleCnt="5">
        <dgm:presLayoutVars>
          <dgm:bulletEnabled val="1"/>
        </dgm:presLayoutVars>
      </dgm:prSet>
      <dgm:spPr/>
      <dgm:t>
        <a:bodyPr/>
        <a:lstStyle/>
        <a:p>
          <a:endParaRPr lang="es-EC"/>
        </a:p>
      </dgm:t>
    </dgm:pt>
    <dgm:pt modelId="{643A72DF-29D9-4B91-A760-D040EF26CDEA}" type="pres">
      <dgm:prSet presAssocID="{8306D00A-C35F-4F78-BC21-9C34C491311E}" presName="accent_3" presStyleCnt="0"/>
      <dgm:spPr/>
    </dgm:pt>
    <dgm:pt modelId="{137E3212-218D-4A0C-9C43-C0B3591B1556}" type="pres">
      <dgm:prSet presAssocID="{8306D00A-C35F-4F78-BC21-9C34C491311E}" presName="accentRepeatNode" presStyleLbl="solidFgAcc1" presStyleIdx="2" presStyleCnt="5"/>
      <dgm:spPr/>
    </dgm:pt>
    <dgm:pt modelId="{6349F79B-C979-4712-99E6-722094794119}" type="pres">
      <dgm:prSet presAssocID="{309D1F71-5744-46B3-8066-DA416A2817A6}" presName="text_4" presStyleLbl="node1" presStyleIdx="3" presStyleCnt="5">
        <dgm:presLayoutVars>
          <dgm:bulletEnabled val="1"/>
        </dgm:presLayoutVars>
      </dgm:prSet>
      <dgm:spPr/>
      <dgm:t>
        <a:bodyPr/>
        <a:lstStyle/>
        <a:p>
          <a:endParaRPr lang="es-EC"/>
        </a:p>
      </dgm:t>
    </dgm:pt>
    <dgm:pt modelId="{AA38152E-19B1-43BF-B8C1-13B667644ADB}" type="pres">
      <dgm:prSet presAssocID="{309D1F71-5744-46B3-8066-DA416A2817A6}" presName="accent_4" presStyleCnt="0"/>
      <dgm:spPr/>
    </dgm:pt>
    <dgm:pt modelId="{EE941ACC-15BE-40CF-9E6E-AFF1A7EDD29A}" type="pres">
      <dgm:prSet presAssocID="{309D1F71-5744-46B3-8066-DA416A2817A6}" presName="accentRepeatNode" presStyleLbl="solidFgAcc1" presStyleIdx="3" presStyleCnt="5"/>
      <dgm:spPr/>
    </dgm:pt>
    <dgm:pt modelId="{AA579694-D939-481A-9834-D114312F62C2}" type="pres">
      <dgm:prSet presAssocID="{91459531-B88D-4A56-A919-9529B2F18A27}" presName="text_5" presStyleLbl="node1" presStyleIdx="4" presStyleCnt="5">
        <dgm:presLayoutVars>
          <dgm:bulletEnabled val="1"/>
        </dgm:presLayoutVars>
      </dgm:prSet>
      <dgm:spPr/>
      <dgm:t>
        <a:bodyPr/>
        <a:lstStyle/>
        <a:p>
          <a:endParaRPr lang="es-EC"/>
        </a:p>
      </dgm:t>
    </dgm:pt>
    <dgm:pt modelId="{B6FD798C-BDE8-4E61-BD4D-96B1A641CB5D}" type="pres">
      <dgm:prSet presAssocID="{91459531-B88D-4A56-A919-9529B2F18A27}" presName="accent_5" presStyleCnt="0"/>
      <dgm:spPr/>
    </dgm:pt>
    <dgm:pt modelId="{F72B775E-1D06-46CF-9854-61FAAA2E103E}" type="pres">
      <dgm:prSet presAssocID="{91459531-B88D-4A56-A919-9529B2F18A27}" presName="accentRepeatNode" presStyleLbl="solidFgAcc1" presStyleIdx="4" presStyleCnt="5"/>
      <dgm:spPr/>
    </dgm:pt>
  </dgm:ptLst>
  <dgm:cxnLst>
    <dgm:cxn modelId="{E319F514-CE13-41F1-865E-4CCA525F6D6E}" srcId="{D9E6B780-ADCD-4BFD-8CC8-942844C94152}" destId="{309D1F71-5744-46B3-8066-DA416A2817A6}" srcOrd="3" destOrd="0" parTransId="{AAAD6EBC-94F8-49D7-BE1F-F966C696B71E}" sibTransId="{9EC3B155-0ADD-4395-B811-F705E27BDBE9}"/>
    <dgm:cxn modelId="{27D6E2B5-07FA-4F2D-A61D-27C88010424D}" srcId="{D9E6B780-ADCD-4BFD-8CC8-942844C94152}" destId="{964AF54C-DF17-44BA-965E-9A9DCEA74A6F}" srcOrd="0" destOrd="0" parTransId="{63375C6D-AAF0-455B-AA0A-CBFB9D5F0180}" sibTransId="{B3D96A0F-F39F-44F1-A7D9-028824E29618}"/>
    <dgm:cxn modelId="{C256984D-4870-437F-A278-547789803A45}" type="presOf" srcId="{8306D00A-C35F-4F78-BC21-9C34C491311E}" destId="{D42637B9-B02A-4F33-911F-46F9D81198F6}" srcOrd="0" destOrd="0" presId="urn:microsoft.com/office/officeart/2008/layout/VerticalCurvedList"/>
    <dgm:cxn modelId="{71E20C8F-6830-49F9-8769-1A676516ACAF}" srcId="{D9E6B780-ADCD-4BFD-8CC8-942844C94152}" destId="{8306D00A-C35F-4F78-BC21-9C34C491311E}" srcOrd="2" destOrd="0" parTransId="{74275552-85DB-46D1-810B-76FE64832E12}" sibTransId="{DA0DFDF2-F46C-472A-8633-B054A1033D15}"/>
    <dgm:cxn modelId="{C9CC8615-2D4C-4209-8981-FC075A3A48DF}" type="presOf" srcId="{91459531-B88D-4A56-A919-9529B2F18A27}" destId="{AA579694-D939-481A-9834-D114312F62C2}" srcOrd="0" destOrd="0" presId="urn:microsoft.com/office/officeart/2008/layout/VerticalCurvedList"/>
    <dgm:cxn modelId="{0D8756CA-4843-4931-AF41-9BB2530B8CF9}" type="presOf" srcId="{B3D96A0F-F39F-44F1-A7D9-028824E29618}" destId="{1C886D4F-CEBD-4DB0-B75D-B6FE05E31F92}" srcOrd="0" destOrd="0" presId="urn:microsoft.com/office/officeart/2008/layout/VerticalCurvedList"/>
    <dgm:cxn modelId="{8D4E1E8C-F350-4806-ABD5-974F592FFF7C}" type="presOf" srcId="{D9E6B780-ADCD-4BFD-8CC8-942844C94152}" destId="{1B9DB7EB-F53E-4BBB-B732-24C2FFAFD4CB}" srcOrd="0" destOrd="0" presId="urn:microsoft.com/office/officeart/2008/layout/VerticalCurvedList"/>
    <dgm:cxn modelId="{17593BC7-0E66-497E-936E-8888F1B9D0CF}" type="presOf" srcId="{964AF54C-DF17-44BA-965E-9A9DCEA74A6F}" destId="{68344B86-5113-429E-B242-0B4C39DF8AEF}" srcOrd="0" destOrd="0" presId="urn:microsoft.com/office/officeart/2008/layout/VerticalCurvedList"/>
    <dgm:cxn modelId="{A05FFC43-7FBB-46DA-8DFF-38F2D9A6694E}" srcId="{D9E6B780-ADCD-4BFD-8CC8-942844C94152}" destId="{91459531-B88D-4A56-A919-9529B2F18A27}" srcOrd="4" destOrd="0" parTransId="{B650C9BD-2F22-40D2-9ECF-CAFF7AC4C1CE}" sibTransId="{4437E812-AFF4-49A8-9895-96AEC497C3A1}"/>
    <dgm:cxn modelId="{30A1D87D-8A8E-445C-B9C9-885918B058EF}" srcId="{D9E6B780-ADCD-4BFD-8CC8-942844C94152}" destId="{BF0F1D3E-3E58-4ED8-83CD-B37BA81CC5C6}" srcOrd="1" destOrd="0" parTransId="{8E115A87-3FF9-4781-A91A-C6CBD412C4C8}" sibTransId="{44722857-2823-4721-9149-9D349FEA80FC}"/>
    <dgm:cxn modelId="{8EC7CDBC-C2AF-41EC-A52A-B4BEE604E790}" type="presOf" srcId="{309D1F71-5744-46B3-8066-DA416A2817A6}" destId="{6349F79B-C979-4712-99E6-722094794119}" srcOrd="0" destOrd="0" presId="urn:microsoft.com/office/officeart/2008/layout/VerticalCurvedList"/>
    <dgm:cxn modelId="{B77030FB-712D-48A2-B2A7-5CE900420C1E}" type="presOf" srcId="{BF0F1D3E-3E58-4ED8-83CD-B37BA81CC5C6}" destId="{A46C1A71-1AE4-488A-BDE3-5A5EDB796896}" srcOrd="0" destOrd="0" presId="urn:microsoft.com/office/officeart/2008/layout/VerticalCurvedList"/>
    <dgm:cxn modelId="{D4E09327-BCF8-4A99-A932-6F3860757341}" type="presParOf" srcId="{1B9DB7EB-F53E-4BBB-B732-24C2FFAFD4CB}" destId="{61A9DF87-4891-4465-A8AA-815F9DF484C8}" srcOrd="0" destOrd="0" presId="urn:microsoft.com/office/officeart/2008/layout/VerticalCurvedList"/>
    <dgm:cxn modelId="{7357160C-0386-4C88-AD58-ABECEA0DC992}" type="presParOf" srcId="{61A9DF87-4891-4465-A8AA-815F9DF484C8}" destId="{84124CE0-E85A-41C0-A659-F079F03861E3}" srcOrd="0" destOrd="0" presId="urn:microsoft.com/office/officeart/2008/layout/VerticalCurvedList"/>
    <dgm:cxn modelId="{24F147FC-978A-4490-AFEC-F1A75A67A92A}" type="presParOf" srcId="{84124CE0-E85A-41C0-A659-F079F03861E3}" destId="{91489BCD-AF82-4685-85CD-999AC8A9AC5A}" srcOrd="0" destOrd="0" presId="urn:microsoft.com/office/officeart/2008/layout/VerticalCurvedList"/>
    <dgm:cxn modelId="{171018DD-EC1B-4DE2-B139-A9F4352FB690}" type="presParOf" srcId="{84124CE0-E85A-41C0-A659-F079F03861E3}" destId="{1C886D4F-CEBD-4DB0-B75D-B6FE05E31F92}" srcOrd="1" destOrd="0" presId="urn:microsoft.com/office/officeart/2008/layout/VerticalCurvedList"/>
    <dgm:cxn modelId="{4629A6D0-FA29-4DB9-846B-6C65F1177287}" type="presParOf" srcId="{84124CE0-E85A-41C0-A659-F079F03861E3}" destId="{3FEFCB52-2374-4883-8991-51B5F85CE852}" srcOrd="2" destOrd="0" presId="urn:microsoft.com/office/officeart/2008/layout/VerticalCurvedList"/>
    <dgm:cxn modelId="{A45C3841-AF60-49A0-B290-4A4E6B62B9C1}" type="presParOf" srcId="{84124CE0-E85A-41C0-A659-F079F03861E3}" destId="{618D156E-7604-42C8-9D69-5FE801E13825}" srcOrd="3" destOrd="0" presId="urn:microsoft.com/office/officeart/2008/layout/VerticalCurvedList"/>
    <dgm:cxn modelId="{A227F77D-1C21-49C1-9D80-7B5E074C3E4D}" type="presParOf" srcId="{61A9DF87-4891-4465-A8AA-815F9DF484C8}" destId="{68344B86-5113-429E-B242-0B4C39DF8AEF}" srcOrd="1" destOrd="0" presId="urn:microsoft.com/office/officeart/2008/layout/VerticalCurvedList"/>
    <dgm:cxn modelId="{9AC404E8-35CB-4C0D-8E07-6449611E02C8}" type="presParOf" srcId="{61A9DF87-4891-4465-A8AA-815F9DF484C8}" destId="{26CFE167-C9EF-44ED-8276-455BC62794CC}" srcOrd="2" destOrd="0" presId="urn:microsoft.com/office/officeart/2008/layout/VerticalCurvedList"/>
    <dgm:cxn modelId="{30B47BB1-B161-44F4-9464-5A3CB5AD6F3A}" type="presParOf" srcId="{26CFE167-C9EF-44ED-8276-455BC62794CC}" destId="{F71661B7-6555-4D26-B29E-F5520D2D6C16}" srcOrd="0" destOrd="0" presId="urn:microsoft.com/office/officeart/2008/layout/VerticalCurvedList"/>
    <dgm:cxn modelId="{A1E10B26-B700-49A8-97D4-02EF76D09E80}" type="presParOf" srcId="{61A9DF87-4891-4465-A8AA-815F9DF484C8}" destId="{A46C1A71-1AE4-488A-BDE3-5A5EDB796896}" srcOrd="3" destOrd="0" presId="urn:microsoft.com/office/officeart/2008/layout/VerticalCurvedList"/>
    <dgm:cxn modelId="{B61AF633-3E3E-45EF-B0ED-C91909C89D6A}" type="presParOf" srcId="{61A9DF87-4891-4465-A8AA-815F9DF484C8}" destId="{982E3E35-BBEB-4720-937A-BD9E18E5CE34}" srcOrd="4" destOrd="0" presId="urn:microsoft.com/office/officeart/2008/layout/VerticalCurvedList"/>
    <dgm:cxn modelId="{65391707-C802-4A01-A4AC-879902094779}" type="presParOf" srcId="{982E3E35-BBEB-4720-937A-BD9E18E5CE34}" destId="{9D9112A2-5437-421D-8D3F-DB9D4FA0123B}" srcOrd="0" destOrd="0" presId="urn:microsoft.com/office/officeart/2008/layout/VerticalCurvedList"/>
    <dgm:cxn modelId="{43D9C9EA-8083-494D-8E60-DB05C2455F68}" type="presParOf" srcId="{61A9DF87-4891-4465-A8AA-815F9DF484C8}" destId="{D42637B9-B02A-4F33-911F-46F9D81198F6}" srcOrd="5" destOrd="0" presId="urn:microsoft.com/office/officeart/2008/layout/VerticalCurvedList"/>
    <dgm:cxn modelId="{D3F6F41C-FF45-4959-BE36-647FDF647D26}" type="presParOf" srcId="{61A9DF87-4891-4465-A8AA-815F9DF484C8}" destId="{643A72DF-29D9-4B91-A760-D040EF26CDEA}" srcOrd="6" destOrd="0" presId="urn:microsoft.com/office/officeart/2008/layout/VerticalCurvedList"/>
    <dgm:cxn modelId="{B97EE3DE-8EBD-465C-AB7B-59616A3248FB}" type="presParOf" srcId="{643A72DF-29D9-4B91-A760-D040EF26CDEA}" destId="{137E3212-218D-4A0C-9C43-C0B3591B1556}" srcOrd="0" destOrd="0" presId="urn:microsoft.com/office/officeart/2008/layout/VerticalCurvedList"/>
    <dgm:cxn modelId="{44A6724A-77CC-438F-9541-6CFFA3B39345}" type="presParOf" srcId="{61A9DF87-4891-4465-A8AA-815F9DF484C8}" destId="{6349F79B-C979-4712-99E6-722094794119}" srcOrd="7" destOrd="0" presId="urn:microsoft.com/office/officeart/2008/layout/VerticalCurvedList"/>
    <dgm:cxn modelId="{F0A443A4-1AE2-400E-8D90-F67BA4CBBE14}" type="presParOf" srcId="{61A9DF87-4891-4465-A8AA-815F9DF484C8}" destId="{AA38152E-19B1-43BF-B8C1-13B667644ADB}" srcOrd="8" destOrd="0" presId="urn:microsoft.com/office/officeart/2008/layout/VerticalCurvedList"/>
    <dgm:cxn modelId="{4FFC62FD-7AB3-4A30-A4B8-475E595EBB36}" type="presParOf" srcId="{AA38152E-19B1-43BF-B8C1-13B667644ADB}" destId="{EE941ACC-15BE-40CF-9E6E-AFF1A7EDD29A}" srcOrd="0" destOrd="0" presId="urn:microsoft.com/office/officeart/2008/layout/VerticalCurvedList"/>
    <dgm:cxn modelId="{154417F1-4797-4690-ABBE-808A641907E7}" type="presParOf" srcId="{61A9DF87-4891-4465-A8AA-815F9DF484C8}" destId="{AA579694-D939-481A-9834-D114312F62C2}" srcOrd="9" destOrd="0" presId="urn:microsoft.com/office/officeart/2008/layout/VerticalCurvedList"/>
    <dgm:cxn modelId="{6CDC18FD-AF95-446B-B835-04D4BF9B935B}" type="presParOf" srcId="{61A9DF87-4891-4465-A8AA-815F9DF484C8}" destId="{B6FD798C-BDE8-4E61-BD4D-96B1A641CB5D}" srcOrd="10" destOrd="0" presId="urn:microsoft.com/office/officeart/2008/layout/VerticalCurvedList"/>
    <dgm:cxn modelId="{5D524D29-CD7C-4DF9-A4BD-E641B96D6083}" type="presParOf" srcId="{B6FD798C-BDE8-4E61-BD4D-96B1A641CB5D}" destId="{F72B775E-1D06-46CF-9854-61FAAA2E103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05DE504-ACE2-4F17-ADB5-4E120F60BB6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EC"/>
        </a:p>
      </dgm:t>
    </dgm:pt>
    <dgm:pt modelId="{3ADCCA9C-06F4-418C-BAE5-63A2DB071D8B}">
      <dgm:prSet phldrT="[Texto]"/>
      <dgm:spPr/>
      <dgm:t>
        <a:bodyPr/>
        <a:lstStyle/>
        <a:p>
          <a:r>
            <a:rPr lang="es-EC" dirty="0" smtClean="0"/>
            <a:t>Procesos logísticos de exportación</a:t>
          </a:r>
          <a:endParaRPr lang="es-EC" dirty="0"/>
        </a:p>
      </dgm:t>
    </dgm:pt>
    <dgm:pt modelId="{DD5E6266-487A-4114-9401-448C81FF3BA9}" type="parTrans" cxnId="{C07627E3-C1F3-4814-A2DB-7C2EB27E619C}">
      <dgm:prSet/>
      <dgm:spPr/>
      <dgm:t>
        <a:bodyPr/>
        <a:lstStyle/>
        <a:p>
          <a:endParaRPr lang="es-EC"/>
        </a:p>
      </dgm:t>
    </dgm:pt>
    <dgm:pt modelId="{0B03B305-2B94-43CC-B166-BB29EA2FB58E}" type="sibTrans" cxnId="{C07627E3-C1F3-4814-A2DB-7C2EB27E619C}">
      <dgm:prSet/>
      <dgm:spPr/>
      <dgm:t>
        <a:bodyPr/>
        <a:lstStyle/>
        <a:p>
          <a:endParaRPr lang="es-EC"/>
        </a:p>
      </dgm:t>
    </dgm:pt>
    <dgm:pt modelId="{EA5C2E56-3A08-4DED-BE1B-EFB271482606}">
      <dgm:prSet phldrT="[Texto]"/>
      <dgm:spPr/>
      <dgm:t>
        <a:bodyPr/>
        <a:lstStyle/>
        <a:p>
          <a:r>
            <a:rPr lang="es-EC" b="1" i="1" dirty="0" smtClean="0"/>
            <a:t>BASC 015 PLA</a:t>
          </a:r>
          <a:endParaRPr lang="es-EC" dirty="0"/>
        </a:p>
      </dgm:t>
    </dgm:pt>
    <dgm:pt modelId="{A1CF2A18-3481-4E88-AE1B-EA7DC94F18B9}" type="parTrans" cxnId="{F0548B20-EDDE-4367-A9A6-4043AE412B1A}">
      <dgm:prSet/>
      <dgm:spPr/>
      <dgm:t>
        <a:bodyPr/>
        <a:lstStyle/>
        <a:p>
          <a:endParaRPr lang="es-EC"/>
        </a:p>
      </dgm:t>
    </dgm:pt>
    <dgm:pt modelId="{5B521A3D-0D26-4EEE-947D-336F0755346C}" type="sibTrans" cxnId="{F0548B20-EDDE-4367-A9A6-4043AE412B1A}">
      <dgm:prSet/>
      <dgm:spPr/>
      <dgm:t>
        <a:bodyPr/>
        <a:lstStyle/>
        <a:p>
          <a:endParaRPr lang="es-EC"/>
        </a:p>
      </dgm:t>
    </dgm:pt>
    <dgm:pt modelId="{93AAA790-68F3-4BE1-BFC4-1F1236E144E0}">
      <dgm:prSet phldrT="[Texto]"/>
      <dgm:spPr/>
      <dgm:t>
        <a:bodyPr/>
        <a:lstStyle/>
        <a:p>
          <a:r>
            <a:rPr lang="es-EC" dirty="0" smtClean="0"/>
            <a:t>Procesos logísticos de almacenamiento</a:t>
          </a:r>
          <a:endParaRPr lang="es-EC" dirty="0"/>
        </a:p>
      </dgm:t>
    </dgm:pt>
    <dgm:pt modelId="{979C8481-02B9-4ED5-B58A-652C2ED433BD}" type="parTrans" cxnId="{554B71A4-8219-4B71-B4BC-592DF9B66ABA}">
      <dgm:prSet/>
      <dgm:spPr/>
      <dgm:t>
        <a:bodyPr/>
        <a:lstStyle/>
        <a:p>
          <a:endParaRPr lang="es-EC"/>
        </a:p>
      </dgm:t>
    </dgm:pt>
    <dgm:pt modelId="{5DF88EB9-B20D-4988-82FD-712C5640EED1}" type="sibTrans" cxnId="{554B71A4-8219-4B71-B4BC-592DF9B66ABA}">
      <dgm:prSet/>
      <dgm:spPr/>
      <dgm:t>
        <a:bodyPr/>
        <a:lstStyle/>
        <a:p>
          <a:endParaRPr lang="es-EC"/>
        </a:p>
      </dgm:t>
    </dgm:pt>
    <dgm:pt modelId="{FE5309FD-B3D5-4429-B7FC-B11D1DDC5BB3}">
      <dgm:prSet phldrT="[Texto]"/>
      <dgm:spPr/>
      <dgm:t>
        <a:bodyPr/>
        <a:lstStyle/>
        <a:p>
          <a:r>
            <a:rPr lang="es-EC" b="1" i="1" dirty="0" smtClean="0"/>
            <a:t>BASC 016 PLE</a:t>
          </a:r>
          <a:endParaRPr lang="es-EC" dirty="0"/>
        </a:p>
      </dgm:t>
    </dgm:pt>
    <dgm:pt modelId="{522D0770-5C29-4954-8E87-44D59140049B}" type="parTrans" cxnId="{4B2E35AF-71DE-4C58-9519-AE10C95748DD}">
      <dgm:prSet/>
      <dgm:spPr/>
      <dgm:t>
        <a:bodyPr/>
        <a:lstStyle/>
        <a:p>
          <a:endParaRPr lang="es-EC"/>
        </a:p>
      </dgm:t>
    </dgm:pt>
    <dgm:pt modelId="{981BAE28-952B-44BE-B64E-6D8037807CD0}" type="sibTrans" cxnId="{4B2E35AF-71DE-4C58-9519-AE10C95748DD}">
      <dgm:prSet/>
      <dgm:spPr/>
      <dgm:t>
        <a:bodyPr/>
        <a:lstStyle/>
        <a:p>
          <a:endParaRPr lang="es-EC"/>
        </a:p>
      </dgm:t>
    </dgm:pt>
    <dgm:pt modelId="{3872E573-6C85-4A9C-8325-188A7318CE33}" type="pres">
      <dgm:prSet presAssocID="{B05DE504-ACE2-4F17-ADB5-4E120F60BB66}" presName="diagram" presStyleCnt="0">
        <dgm:presLayoutVars>
          <dgm:chPref val="1"/>
          <dgm:dir/>
          <dgm:animOne val="branch"/>
          <dgm:animLvl val="lvl"/>
          <dgm:resizeHandles val="exact"/>
        </dgm:presLayoutVars>
      </dgm:prSet>
      <dgm:spPr/>
      <dgm:t>
        <a:bodyPr/>
        <a:lstStyle/>
        <a:p>
          <a:endParaRPr lang="es-EC"/>
        </a:p>
      </dgm:t>
    </dgm:pt>
    <dgm:pt modelId="{8AAB7E8D-C884-4216-9D87-55DAC19F3426}" type="pres">
      <dgm:prSet presAssocID="{3ADCCA9C-06F4-418C-BAE5-63A2DB071D8B}" presName="root1" presStyleCnt="0"/>
      <dgm:spPr/>
    </dgm:pt>
    <dgm:pt modelId="{67EFE041-DC9A-4247-9D49-84B6FC43ED59}" type="pres">
      <dgm:prSet presAssocID="{3ADCCA9C-06F4-418C-BAE5-63A2DB071D8B}" presName="LevelOneTextNode" presStyleLbl="node0" presStyleIdx="0" presStyleCnt="2">
        <dgm:presLayoutVars>
          <dgm:chPref val="3"/>
        </dgm:presLayoutVars>
      </dgm:prSet>
      <dgm:spPr/>
      <dgm:t>
        <a:bodyPr/>
        <a:lstStyle/>
        <a:p>
          <a:endParaRPr lang="es-EC"/>
        </a:p>
      </dgm:t>
    </dgm:pt>
    <dgm:pt modelId="{B1839BEE-F44E-4CE1-9C02-BADE69ABB3A9}" type="pres">
      <dgm:prSet presAssocID="{3ADCCA9C-06F4-418C-BAE5-63A2DB071D8B}" presName="level2hierChild" presStyleCnt="0"/>
      <dgm:spPr/>
    </dgm:pt>
    <dgm:pt modelId="{31F4C20F-36F5-4501-8993-9D884620F508}" type="pres">
      <dgm:prSet presAssocID="{A1CF2A18-3481-4E88-AE1B-EA7DC94F18B9}" presName="conn2-1" presStyleLbl="parChTrans1D2" presStyleIdx="0" presStyleCnt="2"/>
      <dgm:spPr/>
      <dgm:t>
        <a:bodyPr/>
        <a:lstStyle/>
        <a:p>
          <a:endParaRPr lang="es-EC"/>
        </a:p>
      </dgm:t>
    </dgm:pt>
    <dgm:pt modelId="{385AA3DC-5AAD-499E-8B00-71E87AAEA096}" type="pres">
      <dgm:prSet presAssocID="{A1CF2A18-3481-4E88-AE1B-EA7DC94F18B9}" presName="connTx" presStyleLbl="parChTrans1D2" presStyleIdx="0" presStyleCnt="2"/>
      <dgm:spPr/>
      <dgm:t>
        <a:bodyPr/>
        <a:lstStyle/>
        <a:p>
          <a:endParaRPr lang="es-EC"/>
        </a:p>
      </dgm:t>
    </dgm:pt>
    <dgm:pt modelId="{029D0E61-E300-4101-9EB8-E7AB4F30DF18}" type="pres">
      <dgm:prSet presAssocID="{EA5C2E56-3A08-4DED-BE1B-EFB271482606}" presName="root2" presStyleCnt="0"/>
      <dgm:spPr/>
    </dgm:pt>
    <dgm:pt modelId="{4313E21C-D433-4F39-875C-BF92781A8E9E}" type="pres">
      <dgm:prSet presAssocID="{EA5C2E56-3A08-4DED-BE1B-EFB271482606}" presName="LevelTwoTextNode" presStyleLbl="node2" presStyleIdx="0" presStyleCnt="2">
        <dgm:presLayoutVars>
          <dgm:chPref val="3"/>
        </dgm:presLayoutVars>
      </dgm:prSet>
      <dgm:spPr/>
      <dgm:t>
        <a:bodyPr/>
        <a:lstStyle/>
        <a:p>
          <a:endParaRPr lang="es-EC"/>
        </a:p>
      </dgm:t>
    </dgm:pt>
    <dgm:pt modelId="{575D351D-62EC-4FDC-A597-6E7D5D8935AB}" type="pres">
      <dgm:prSet presAssocID="{EA5C2E56-3A08-4DED-BE1B-EFB271482606}" presName="level3hierChild" presStyleCnt="0"/>
      <dgm:spPr/>
    </dgm:pt>
    <dgm:pt modelId="{79F366AE-F558-4DDE-8B04-79E9D444877E}" type="pres">
      <dgm:prSet presAssocID="{93AAA790-68F3-4BE1-BFC4-1F1236E144E0}" presName="root1" presStyleCnt="0"/>
      <dgm:spPr/>
    </dgm:pt>
    <dgm:pt modelId="{BDE60250-18E5-4D79-ADF2-6DA9C5C4FFD3}" type="pres">
      <dgm:prSet presAssocID="{93AAA790-68F3-4BE1-BFC4-1F1236E144E0}" presName="LevelOneTextNode" presStyleLbl="node0" presStyleIdx="1" presStyleCnt="2">
        <dgm:presLayoutVars>
          <dgm:chPref val="3"/>
        </dgm:presLayoutVars>
      </dgm:prSet>
      <dgm:spPr/>
      <dgm:t>
        <a:bodyPr/>
        <a:lstStyle/>
        <a:p>
          <a:endParaRPr lang="es-EC"/>
        </a:p>
      </dgm:t>
    </dgm:pt>
    <dgm:pt modelId="{D02BAB8D-517E-49B6-A1A3-F1B95417C305}" type="pres">
      <dgm:prSet presAssocID="{93AAA790-68F3-4BE1-BFC4-1F1236E144E0}" presName="level2hierChild" presStyleCnt="0"/>
      <dgm:spPr/>
    </dgm:pt>
    <dgm:pt modelId="{EC960116-3043-4693-BBA6-CB18C4F5FD00}" type="pres">
      <dgm:prSet presAssocID="{522D0770-5C29-4954-8E87-44D59140049B}" presName="conn2-1" presStyleLbl="parChTrans1D2" presStyleIdx="1" presStyleCnt="2"/>
      <dgm:spPr/>
      <dgm:t>
        <a:bodyPr/>
        <a:lstStyle/>
        <a:p>
          <a:endParaRPr lang="es-EC"/>
        </a:p>
      </dgm:t>
    </dgm:pt>
    <dgm:pt modelId="{12B7A41D-EE8D-4D36-8C79-C10725730A58}" type="pres">
      <dgm:prSet presAssocID="{522D0770-5C29-4954-8E87-44D59140049B}" presName="connTx" presStyleLbl="parChTrans1D2" presStyleIdx="1" presStyleCnt="2"/>
      <dgm:spPr/>
      <dgm:t>
        <a:bodyPr/>
        <a:lstStyle/>
        <a:p>
          <a:endParaRPr lang="es-EC"/>
        </a:p>
      </dgm:t>
    </dgm:pt>
    <dgm:pt modelId="{B13EF75D-CE66-4EEA-8D15-72D20C98A082}" type="pres">
      <dgm:prSet presAssocID="{FE5309FD-B3D5-4429-B7FC-B11D1DDC5BB3}" presName="root2" presStyleCnt="0"/>
      <dgm:spPr/>
    </dgm:pt>
    <dgm:pt modelId="{0EAE08AA-8B00-40F6-9CFF-99A3B3324FB6}" type="pres">
      <dgm:prSet presAssocID="{FE5309FD-B3D5-4429-B7FC-B11D1DDC5BB3}" presName="LevelTwoTextNode" presStyleLbl="node2" presStyleIdx="1" presStyleCnt="2">
        <dgm:presLayoutVars>
          <dgm:chPref val="3"/>
        </dgm:presLayoutVars>
      </dgm:prSet>
      <dgm:spPr/>
      <dgm:t>
        <a:bodyPr/>
        <a:lstStyle/>
        <a:p>
          <a:endParaRPr lang="es-EC"/>
        </a:p>
      </dgm:t>
    </dgm:pt>
    <dgm:pt modelId="{46F1C054-F61D-4CF4-A75E-E3600730DE30}" type="pres">
      <dgm:prSet presAssocID="{FE5309FD-B3D5-4429-B7FC-B11D1DDC5BB3}" presName="level3hierChild" presStyleCnt="0"/>
      <dgm:spPr/>
    </dgm:pt>
  </dgm:ptLst>
  <dgm:cxnLst>
    <dgm:cxn modelId="{DEE8605E-6DAA-46B8-9246-91748E3ABA66}" type="presOf" srcId="{93AAA790-68F3-4BE1-BFC4-1F1236E144E0}" destId="{BDE60250-18E5-4D79-ADF2-6DA9C5C4FFD3}" srcOrd="0" destOrd="0" presId="urn:microsoft.com/office/officeart/2005/8/layout/hierarchy2"/>
    <dgm:cxn modelId="{807A8529-EB72-4A0F-A516-D241A09C7FE4}" type="presOf" srcId="{A1CF2A18-3481-4E88-AE1B-EA7DC94F18B9}" destId="{31F4C20F-36F5-4501-8993-9D884620F508}" srcOrd="0" destOrd="0" presId="urn:microsoft.com/office/officeart/2005/8/layout/hierarchy2"/>
    <dgm:cxn modelId="{3746FB21-F703-45A3-BE62-C97B1F8DD2ED}" type="presOf" srcId="{3ADCCA9C-06F4-418C-BAE5-63A2DB071D8B}" destId="{67EFE041-DC9A-4247-9D49-84B6FC43ED59}" srcOrd="0" destOrd="0" presId="urn:microsoft.com/office/officeart/2005/8/layout/hierarchy2"/>
    <dgm:cxn modelId="{0C624E5B-CBA6-4ADF-A892-3F6139134397}" type="presOf" srcId="{522D0770-5C29-4954-8E87-44D59140049B}" destId="{EC960116-3043-4693-BBA6-CB18C4F5FD00}" srcOrd="0" destOrd="0" presId="urn:microsoft.com/office/officeart/2005/8/layout/hierarchy2"/>
    <dgm:cxn modelId="{F35F4121-609C-42BC-BF4F-638B711B6424}" type="presOf" srcId="{FE5309FD-B3D5-4429-B7FC-B11D1DDC5BB3}" destId="{0EAE08AA-8B00-40F6-9CFF-99A3B3324FB6}" srcOrd="0" destOrd="0" presId="urn:microsoft.com/office/officeart/2005/8/layout/hierarchy2"/>
    <dgm:cxn modelId="{F0548B20-EDDE-4367-A9A6-4043AE412B1A}" srcId="{3ADCCA9C-06F4-418C-BAE5-63A2DB071D8B}" destId="{EA5C2E56-3A08-4DED-BE1B-EFB271482606}" srcOrd="0" destOrd="0" parTransId="{A1CF2A18-3481-4E88-AE1B-EA7DC94F18B9}" sibTransId="{5B521A3D-0D26-4EEE-947D-336F0755346C}"/>
    <dgm:cxn modelId="{B0D6EB5F-3B22-495A-9043-4316DCAFB25A}" type="presOf" srcId="{B05DE504-ACE2-4F17-ADB5-4E120F60BB66}" destId="{3872E573-6C85-4A9C-8325-188A7318CE33}" srcOrd="0" destOrd="0" presId="urn:microsoft.com/office/officeart/2005/8/layout/hierarchy2"/>
    <dgm:cxn modelId="{84798E17-D94A-4DB5-ACC2-328D490AFB94}" type="presOf" srcId="{EA5C2E56-3A08-4DED-BE1B-EFB271482606}" destId="{4313E21C-D433-4F39-875C-BF92781A8E9E}" srcOrd="0" destOrd="0" presId="urn:microsoft.com/office/officeart/2005/8/layout/hierarchy2"/>
    <dgm:cxn modelId="{C07627E3-C1F3-4814-A2DB-7C2EB27E619C}" srcId="{B05DE504-ACE2-4F17-ADB5-4E120F60BB66}" destId="{3ADCCA9C-06F4-418C-BAE5-63A2DB071D8B}" srcOrd="0" destOrd="0" parTransId="{DD5E6266-487A-4114-9401-448C81FF3BA9}" sibTransId="{0B03B305-2B94-43CC-B166-BB29EA2FB58E}"/>
    <dgm:cxn modelId="{554B71A4-8219-4B71-B4BC-592DF9B66ABA}" srcId="{B05DE504-ACE2-4F17-ADB5-4E120F60BB66}" destId="{93AAA790-68F3-4BE1-BFC4-1F1236E144E0}" srcOrd="1" destOrd="0" parTransId="{979C8481-02B9-4ED5-B58A-652C2ED433BD}" sibTransId="{5DF88EB9-B20D-4988-82FD-712C5640EED1}"/>
    <dgm:cxn modelId="{4B2E35AF-71DE-4C58-9519-AE10C95748DD}" srcId="{93AAA790-68F3-4BE1-BFC4-1F1236E144E0}" destId="{FE5309FD-B3D5-4429-B7FC-B11D1DDC5BB3}" srcOrd="0" destOrd="0" parTransId="{522D0770-5C29-4954-8E87-44D59140049B}" sibTransId="{981BAE28-952B-44BE-B64E-6D8037807CD0}"/>
    <dgm:cxn modelId="{737B05B1-72B0-4AD4-BE77-DAB0AAAE2F8D}" type="presOf" srcId="{A1CF2A18-3481-4E88-AE1B-EA7DC94F18B9}" destId="{385AA3DC-5AAD-499E-8B00-71E87AAEA096}" srcOrd="1" destOrd="0" presId="urn:microsoft.com/office/officeart/2005/8/layout/hierarchy2"/>
    <dgm:cxn modelId="{1C42982E-4155-45B1-9A5C-82819823969D}" type="presOf" srcId="{522D0770-5C29-4954-8E87-44D59140049B}" destId="{12B7A41D-EE8D-4D36-8C79-C10725730A58}" srcOrd="1" destOrd="0" presId="urn:microsoft.com/office/officeart/2005/8/layout/hierarchy2"/>
    <dgm:cxn modelId="{56A9CF43-45EA-4D1A-9AEB-12FE7B102D0B}" type="presParOf" srcId="{3872E573-6C85-4A9C-8325-188A7318CE33}" destId="{8AAB7E8D-C884-4216-9D87-55DAC19F3426}" srcOrd="0" destOrd="0" presId="urn:microsoft.com/office/officeart/2005/8/layout/hierarchy2"/>
    <dgm:cxn modelId="{58B95525-9D99-454F-9F28-40C2C8B2D014}" type="presParOf" srcId="{8AAB7E8D-C884-4216-9D87-55DAC19F3426}" destId="{67EFE041-DC9A-4247-9D49-84B6FC43ED59}" srcOrd="0" destOrd="0" presId="urn:microsoft.com/office/officeart/2005/8/layout/hierarchy2"/>
    <dgm:cxn modelId="{27815FE7-CE75-4BF4-AD0C-492AF594C5F4}" type="presParOf" srcId="{8AAB7E8D-C884-4216-9D87-55DAC19F3426}" destId="{B1839BEE-F44E-4CE1-9C02-BADE69ABB3A9}" srcOrd="1" destOrd="0" presId="urn:microsoft.com/office/officeart/2005/8/layout/hierarchy2"/>
    <dgm:cxn modelId="{065C8D36-4789-4697-A5E1-26594BC2D020}" type="presParOf" srcId="{B1839BEE-F44E-4CE1-9C02-BADE69ABB3A9}" destId="{31F4C20F-36F5-4501-8993-9D884620F508}" srcOrd="0" destOrd="0" presId="urn:microsoft.com/office/officeart/2005/8/layout/hierarchy2"/>
    <dgm:cxn modelId="{52034205-C62A-4D8C-975B-EEE775A08C94}" type="presParOf" srcId="{31F4C20F-36F5-4501-8993-9D884620F508}" destId="{385AA3DC-5AAD-499E-8B00-71E87AAEA096}" srcOrd="0" destOrd="0" presId="urn:microsoft.com/office/officeart/2005/8/layout/hierarchy2"/>
    <dgm:cxn modelId="{4C237BF3-A492-4BC6-96DE-1B469D746E7D}" type="presParOf" srcId="{B1839BEE-F44E-4CE1-9C02-BADE69ABB3A9}" destId="{029D0E61-E300-4101-9EB8-E7AB4F30DF18}" srcOrd="1" destOrd="0" presId="urn:microsoft.com/office/officeart/2005/8/layout/hierarchy2"/>
    <dgm:cxn modelId="{9315BC4E-3A0D-45EE-B8BA-5209186BED24}" type="presParOf" srcId="{029D0E61-E300-4101-9EB8-E7AB4F30DF18}" destId="{4313E21C-D433-4F39-875C-BF92781A8E9E}" srcOrd="0" destOrd="0" presId="urn:microsoft.com/office/officeart/2005/8/layout/hierarchy2"/>
    <dgm:cxn modelId="{81924A05-22FC-4827-A517-1B968C688A12}" type="presParOf" srcId="{029D0E61-E300-4101-9EB8-E7AB4F30DF18}" destId="{575D351D-62EC-4FDC-A597-6E7D5D8935AB}" srcOrd="1" destOrd="0" presId="urn:microsoft.com/office/officeart/2005/8/layout/hierarchy2"/>
    <dgm:cxn modelId="{9D6A0D24-4264-442B-BF4C-E1A694C2A29F}" type="presParOf" srcId="{3872E573-6C85-4A9C-8325-188A7318CE33}" destId="{79F366AE-F558-4DDE-8B04-79E9D444877E}" srcOrd="1" destOrd="0" presId="urn:microsoft.com/office/officeart/2005/8/layout/hierarchy2"/>
    <dgm:cxn modelId="{24BA47C5-E957-4391-934E-AD868BB94E51}" type="presParOf" srcId="{79F366AE-F558-4DDE-8B04-79E9D444877E}" destId="{BDE60250-18E5-4D79-ADF2-6DA9C5C4FFD3}" srcOrd="0" destOrd="0" presId="urn:microsoft.com/office/officeart/2005/8/layout/hierarchy2"/>
    <dgm:cxn modelId="{894F8454-73A6-429C-81D4-943B4FD00532}" type="presParOf" srcId="{79F366AE-F558-4DDE-8B04-79E9D444877E}" destId="{D02BAB8D-517E-49B6-A1A3-F1B95417C305}" srcOrd="1" destOrd="0" presId="urn:microsoft.com/office/officeart/2005/8/layout/hierarchy2"/>
    <dgm:cxn modelId="{9E18E71A-FEF7-40DD-BCC7-7E06D1F2C90A}" type="presParOf" srcId="{D02BAB8D-517E-49B6-A1A3-F1B95417C305}" destId="{EC960116-3043-4693-BBA6-CB18C4F5FD00}" srcOrd="0" destOrd="0" presId="urn:microsoft.com/office/officeart/2005/8/layout/hierarchy2"/>
    <dgm:cxn modelId="{2595C803-436E-45E7-9276-BAF3B4AF8998}" type="presParOf" srcId="{EC960116-3043-4693-BBA6-CB18C4F5FD00}" destId="{12B7A41D-EE8D-4D36-8C79-C10725730A58}" srcOrd="0" destOrd="0" presId="urn:microsoft.com/office/officeart/2005/8/layout/hierarchy2"/>
    <dgm:cxn modelId="{EAC22678-7A36-4F79-AFB2-245AEE360504}" type="presParOf" srcId="{D02BAB8D-517E-49B6-A1A3-F1B95417C305}" destId="{B13EF75D-CE66-4EEA-8D15-72D20C98A082}" srcOrd="1" destOrd="0" presId="urn:microsoft.com/office/officeart/2005/8/layout/hierarchy2"/>
    <dgm:cxn modelId="{54DC3D9F-53CC-404F-B233-B8F27A8C8CFD}" type="presParOf" srcId="{B13EF75D-CE66-4EEA-8D15-72D20C98A082}" destId="{0EAE08AA-8B00-40F6-9CFF-99A3B3324FB6}" srcOrd="0" destOrd="0" presId="urn:microsoft.com/office/officeart/2005/8/layout/hierarchy2"/>
    <dgm:cxn modelId="{9CBCAA4F-7EBF-4427-81C2-666C916CA7CF}" type="presParOf" srcId="{B13EF75D-CE66-4EEA-8D15-72D20C98A082}" destId="{46F1C054-F61D-4CF4-A75E-E3600730DE3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F76FEFD-A9C9-4FA2-9290-711122730AD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s-EC"/>
        </a:p>
      </dgm:t>
    </dgm:pt>
    <dgm:pt modelId="{5D768CFE-672E-42E8-8056-CA209B3E9CD5}">
      <dgm:prSet phldrT="[Texto]"/>
      <dgm:spPr/>
      <dgm:t>
        <a:bodyPr/>
        <a:lstStyle/>
        <a:p>
          <a:r>
            <a:rPr lang="es-EC" b="1" i="1" dirty="0" smtClean="0"/>
            <a:t>BASC 015 PLA</a:t>
          </a:r>
          <a:endParaRPr lang="es-EC" dirty="0"/>
        </a:p>
      </dgm:t>
    </dgm:pt>
    <dgm:pt modelId="{F348B1E2-219C-4A9B-8F83-817009EB2946}" type="parTrans" cxnId="{481F248C-24BC-43E5-A83E-E4497DAAC032}">
      <dgm:prSet/>
      <dgm:spPr/>
      <dgm:t>
        <a:bodyPr/>
        <a:lstStyle/>
        <a:p>
          <a:endParaRPr lang="es-EC"/>
        </a:p>
      </dgm:t>
    </dgm:pt>
    <dgm:pt modelId="{1E950778-7AE5-4785-B5FE-C3600031260E}" type="sibTrans" cxnId="{481F248C-24BC-43E5-A83E-E4497DAAC032}">
      <dgm:prSet/>
      <dgm:spPr/>
      <dgm:t>
        <a:bodyPr/>
        <a:lstStyle/>
        <a:p>
          <a:endParaRPr lang="es-EC"/>
        </a:p>
      </dgm:t>
    </dgm:pt>
    <dgm:pt modelId="{F6F750F0-7C4A-41EF-8188-F4C7378297D9}">
      <dgm:prSet phldrT="[Texto]"/>
      <dgm:spPr/>
      <dgm:t>
        <a:bodyPr/>
        <a:lstStyle/>
        <a:p>
          <a:r>
            <a:rPr lang="es-EC" b="1" dirty="0" smtClean="0"/>
            <a:t>96,71%</a:t>
          </a:r>
          <a:endParaRPr lang="es-EC" dirty="0"/>
        </a:p>
      </dgm:t>
    </dgm:pt>
    <dgm:pt modelId="{A8E67AC9-05DD-41F7-9496-0A5C68072F98}" type="parTrans" cxnId="{85BDE0A8-D45E-4756-8ED0-F4848136E875}">
      <dgm:prSet/>
      <dgm:spPr/>
      <dgm:t>
        <a:bodyPr/>
        <a:lstStyle/>
        <a:p>
          <a:endParaRPr lang="es-EC"/>
        </a:p>
      </dgm:t>
    </dgm:pt>
    <dgm:pt modelId="{C56C4ECE-989F-4F55-AD15-E21A042A8EA8}" type="sibTrans" cxnId="{85BDE0A8-D45E-4756-8ED0-F4848136E875}">
      <dgm:prSet/>
      <dgm:spPr/>
      <dgm:t>
        <a:bodyPr/>
        <a:lstStyle/>
        <a:p>
          <a:endParaRPr lang="es-EC"/>
        </a:p>
      </dgm:t>
    </dgm:pt>
    <dgm:pt modelId="{AB0D24B9-F45E-48D8-AB00-7860D0F7E227}">
      <dgm:prSet phldrT="[Texto]"/>
      <dgm:spPr/>
      <dgm:t>
        <a:bodyPr/>
        <a:lstStyle/>
        <a:p>
          <a:r>
            <a:rPr lang="es-EC" b="1" i="1" dirty="0" smtClean="0"/>
            <a:t>BASC 016 PLE</a:t>
          </a:r>
          <a:endParaRPr lang="es-EC" dirty="0"/>
        </a:p>
      </dgm:t>
    </dgm:pt>
    <dgm:pt modelId="{6937B268-7B46-4347-A97D-185AB885EB8D}" type="parTrans" cxnId="{A65447CA-3F2F-4A6D-ADEB-904ABE8047FE}">
      <dgm:prSet/>
      <dgm:spPr/>
      <dgm:t>
        <a:bodyPr/>
        <a:lstStyle/>
        <a:p>
          <a:endParaRPr lang="es-EC"/>
        </a:p>
      </dgm:t>
    </dgm:pt>
    <dgm:pt modelId="{0EF161F7-CD11-45A3-932B-BB47F4E0C36C}" type="sibTrans" cxnId="{A65447CA-3F2F-4A6D-ADEB-904ABE8047FE}">
      <dgm:prSet/>
      <dgm:spPr/>
      <dgm:t>
        <a:bodyPr/>
        <a:lstStyle/>
        <a:p>
          <a:endParaRPr lang="es-EC"/>
        </a:p>
      </dgm:t>
    </dgm:pt>
    <dgm:pt modelId="{8C1CC7A2-722E-4C8C-9160-DD06893B768B}">
      <dgm:prSet phldrT="[Texto]"/>
      <dgm:spPr/>
      <dgm:t>
        <a:bodyPr/>
        <a:lstStyle/>
        <a:p>
          <a:r>
            <a:rPr lang="es-EC" b="1" dirty="0" smtClean="0"/>
            <a:t>97,65%</a:t>
          </a:r>
          <a:endParaRPr lang="es-EC" dirty="0"/>
        </a:p>
      </dgm:t>
    </dgm:pt>
    <dgm:pt modelId="{47534EC5-CF03-44A0-B708-BEDF806C47DB}" type="parTrans" cxnId="{1DCFAD93-D86D-452F-8D25-89DBD2594EED}">
      <dgm:prSet/>
      <dgm:spPr/>
      <dgm:t>
        <a:bodyPr/>
        <a:lstStyle/>
        <a:p>
          <a:endParaRPr lang="es-EC"/>
        </a:p>
      </dgm:t>
    </dgm:pt>
    <dgm:pt modelId="{CFD4B71C-BB51-441C-94FD-C3A85E0C0FB9}" type="sibTrans" cxnId="{1DCFAD93-D86D-452F-8D25-89DBD2594EED}">
      <dgm:prSet/>
      <dgm:spPr/>
      <dgm:t>
        <a:bodyPr/>
        <a:lstStyle/>
        <a:p>
          <a:endParaRPr lang="es-EC"/>
        </a:p>
      </dgm:t>
    </dgm:pt>
    <dgm:pt modelId="{2F4EF820-C4D4-4468-B1F4-CD0528C7895F}" type="pres">
      <dgm:prSet presAssocID="{CF76FEFD-A9C9-4FA2-9290-711122730ADF}" presName="Name0" presStyleCnt="0">
        <dgm:presLayoutVars>
          <dgm:chPref val="3"/>
          <dgm:dir/>
          <dgm:animLvl val="lvl"/>
          <dgm:resizeHandles/>
        </dgm:presLayoutVars>
      </dgm:prSet>
      <dgm:spPr/>
      <dgm:t>
        <a:bodyPr/>
        <a:lstStyle/>
        <a:p>
          <a:endParaRPr lang="es-EC"/>
        </a:p>
      </dgm:t>
    </dgm:pt>
    <dgm:pt modelId="{FBCE16EE-E9C6-4F49-8CEF-728144158C28}" type="pres">
      <dgm:prSet presAssocID="{5D768CFE-672E-42E8-8056-CA209B3E9CD5}" presName="horFlow" presStyleCnt="0"/>
      <dgm:spPr/>
    </dgm:pt>
    <dgm:pt modelId="{F5CDCD6B-761E-4AA7-B3D9-80A84FB4AA8B}" type="pres">
      <dgm:prSet presAssocID="{5D768CFE-672E-42E8-8056-CA209B3E9CD5}" presName="bigChev" presStyleLbl="node1" presStyleIdx="0" presStyleCnt="2"/>
      <dgm:spPr/>
      <dgm:t>
        <a:bodyPr/>
        <a:lstStyle/>
        <a:p>
          <a:endParaRPr lang="es-EC"/>
        </a:p>
      </dgm:t>
    </dgm:pt>
    <dgm:pt modelId="{F3FB5949-904F-4980-B6B4-476A0D23D867}" type="pres">
      <dgm:prSet presAssocID="{A8E67AC9-05DD-41F7-9496-0A5C68072F98}" presName="parTrans" presStyleCnt="0"/>
      <dgm:spPr/>
    </dgm:pt>
    <dgm:pt modelId="{A9BA7AC3-D3DE-44B4-AE0E-E79BB2866725}" type="pres">
      <dgm:prSet presAssocID="{F6F750F0-7C4A-41EF-8188-F4C7378297D9}" presName="node" presStyleLbl="alignAccFollowNode1" presStyleIdx="0" presStyleCnt="2">
        <dgm:presLayoutVars>
          <dgm:bulletEnabled val="1"/>
        </dgm:presLayoutVars>
      </dgm:prSet>
      <dgm:spPr/>
      <dgm:t>
        <a:bodyPr/>
        <a:lstStyle/>
        <a:p>
          <a:endParaRPr lang="es-EC"/>
        </a:p>
      </dgm:t>
    </dgm:pt>
    <dgm:pt modelId="{4BD3EFED-A151-4965-BD1B-A4BD31BB5A79}" type="pres">
      <dgm:prSet presAssocID="{5D768CFE-672E-42E8-8056-CA209B3E9CD5}" presName="vSp" presStyleCnt="0"/>
      <dgm:spPr/>
    </dgm:pt>
    <dgm:pt modelId="{FC921AEE-3E61-420A-8F0A-71BABC33E829}" type="pres">
      <dgm:prSet presAssocID="{AB0D24B9-F45E-48D8-AB00-7860D0F7E227}" presName="horFlow" presStyleCnt="0"/>
      <dgm:spPr/>
    </dgm:pt>
    <dgm:pt modelId="{0C1AA83D-78AC-4C4B-BAD6-DD88B9CC891F}" type="pres">
      <dgm:prSet presAssocID="{AB0D24B9-F45E-48D8-AB00-7860D0F7E227}" presName="bigChev" presStyleLbl="node1" presStyleIdx="1" presStyleCnt="2"/>
      <dgm:spPr/>
      <dgm:t>
        <a:bodyPr/>
        <a:lstStyle/>
        <a:p>
          <a:endParaRPr lang="es-EC"/>
        </a:p>
      </dgm:t>
    </dgm:pt>
    <dgm:pt modelId="{D4D7C83E-14C9-4CEE-B141-41D685138BA9}" type="pres">
      <dgm:prSet presAssocID="{47534EC5-CF03-44A0-B708-BEDF806C47DB}" presName="parTrans" presStyleCnt="0"/>
      <dgm:spPr/>
    </dgm:pt>
    <dgm:pt modelId="{7C7665A7-BB5E-45A4-803F-F8336B01C4A3}" type="pres">
      <dgm:prSet presAssocID="{8C1CC7A2-722E-4C8C-9160-DD06893B768B}" presName="node" presStyleLbl="alignAccFollowNode1" presStyleIdx="1" presStyleCnt="2">
        <dgm:presLayoutVars>
          <dgm:bulletEnabled val="1"/>
        </dgm:presLayoutVars>
      </dgm:prSet>
      <dgm:spPr/>
      <dgm:t>
        <a:bodyPr/>
        <a:lstStyle/>
        <a:p>
          <a:endParaRPr lang="es-EC"/>
        </a:p>
      </dgm:t>
    </dgm:pt>
  </dgm:ptLst>
  <dgm:cxnLst>
    <dgm:cxn modelId="{7F36B607-AC37-42BC-A212-5CC6F341AE0F}" type="presOf" srcId="{CF76FEFD-A9C9-4FA2-9290-711122730ADF}" destId="{2F4EF820-C4D4-4468-B1F4-CD0528C7895F}" srcOrd="0" destOrd="0" presId="urn:microsoft.com/office/officeart/2005/8/layout/lProcess3"/>
    <dgm:cxn modelId="{481F248C-24BC-43E5-A83E-E4497DAAC032}" srcId="{CF76FEFD-A9C9-4FA2-9290-711122730ADF}" destId="{5D768CFE-672E-42E8-8056-CA209B3E9CD5}" srcOrd="0" destOrd="0" parTransId="{F348B1E2-219C-4A9B-8F83-817009EB2946}" sibTransId="{1E950778-7AE5-4785-B5FE-C3600031260E}"/>
    <dgm:cxn modelId="{98DD8FBB-3A4F-4B7F-9A50-E1C11A960E6D}" type="presOf" srcId="{F6F750F0-7C4A-41EF-8188-F4C7378297D9}" destId="{A9BA7AC3-D3DE-44B4-AE0E-E79BB2866725}" srcOrd="0" destOrd="0" presId="urn:microsoft.com/office/officeart/2005/8/layout/lProcess3"/>
    <dgm:cxn modelId="{87CACD83-02F4-4360-8162-016450A7B5D4}" type="presOf" srcId="{AB0D24B9-F45E-48D8-AB00-7860D0F7E227}" destId="{0C1AA83D-78AC-4C4B-BAD6-DD88B9CC891F}" srcOrd="0" destOrd="0" presId="urn:microsoft.com/office/officeart/2005/8/layout/lProcess3"/>
    <dgm:cxn modelId="{DCAF770A-7C20-474F-859E-A878FC2A5CF6}" type="presOf" srcId="{8C1CC7A2-722E-4C8C-9160-DD06893B768B}" destId="{7C7665A7-BB5E-45A4-803F-F8336B01C4A3}" srcOrd="0" destOrd="0" presId="urn:microsoft.com/office/officeart/2005/8/layout/lProcess3"/>
    <dgm:cxn modelId="{A65447CA-3F2F-4A6D-ADEB-904ABE8047FE}" srcId="{CF76FEFD-A9C9-4FA2-9290-711122730ADF}" destId="{AB0D24B9-F45E-48D8-AB00-7860D0F7E227}" srcOrd="1" destOrd="0" parTransId="{6937B268-7B46-4347-A97D-185AB885EB8D}" sibTransId="{0EF161F7-CD11-45A3-932B-BB47F4E0C36C}"/>
    <dgm:cxn modelId="{F30E2D6C-9D54-436E-8404-B842BA79B458}" type="presOf" srcId="{5D768CFE-672E-42E8-8056-CA209B3E9CD5}" destId="{F5CDCD6B-761E-4AA7-B3D9-80A84FB4AA8B}" srcOrd="0" destOrd="0" presId="urn:microsoft.com/office/officeart/2005/8/layout/lProcess3"/>
    <dgm:cxn modelId="{1DCFAD93-D86D-452F-8D25-89DBD2594EED}" srcId="{AB0D24B9-F45E-48D8-AB00-7860D0F7E227}" destId="{8C1CC7A2-722E-4C8C-9160-DD06893B768B}" srcOrd="0" destOrd="0" parTransId="{47534EC5-CF03-44A0-B708-BEDF806C47DB}" sibTransId="{CFD4B71C-BB51-441C-94FD-C3A85E0C0FB9}"/>
    <dgm:cxn modelId="{85BDE0A8-D45E-4756-8ED0-F4848136E875}" srcId="{5D768CFE-672E-42E8-8056-CA209B3E9CD5}" destId="{F6F750F0-7C4A-41EF-8188-F4C7378297D9}" srcOrd="0" destOrd="0" parTransId="{A8E67AC9-05DD-41F7-9496-0A5C68072F98}" sibTransId="{C56C4ECE-989F-4F55-AD15-E21A042A8EA8}"/>
    <dgm:cxn modelId="{EBC6983E-F951-4389-ABF7-34FA034A77FD}" type="presParOf" srcId="{2F4EF820-C4D4-4468-B1F4-CD0528C7895F}" destId="{FBCE16EE-E9C6-4F49-8CEF-728144158C28}" srcOrd="0" destOrd="0" presId="urn:microsoft.com/office/officeart/2005/8/layout/lProcess3"/>
    <dgm:cxn modelId="{B4A6E253-2C4C-4B14-A77B-096934981D28}" type="presParOf" srcId="{FBCE16EE-E9C6-4F49-8CEF-728144158C28}" destId="{F5CDCD6B-761E-4AA7-B3D9-80A84FB4AA8B}" srcOrd="0" destOrd="0" presId="urn:microsoft.com/office/officeart/2005/8/layout/lProcess3"/>
    <dgm:cxn modelId="{08EE2BAC-1447-420E-846B-1CC7C79D49EF}" type="presParOf" srcId="{FBCE16EE-E9C6-4F49-8CEF-728144158C28}" destId="{F3FB5949-904F-4980-B6B4-476A0D23D867}" srcOrd="1" destOrd="0" presId="urn:microsoft.com/office/officeart/2005/8/layout/lProcess3"/>
    <dgm:cxn modelId="{D44A82B7-35D3-4022-9292-82F164BDDC23}" type="presParOf" srcId="{FBCE16EE-E9C6-4F49-8CEF-728144158C28}" destId="{A9BA7AC3-D3DE-44B4-AE0E-E79BB2866725}" srcOrd="2" destOrd="0" presId="urn:microsoft.com/office/officeart/2005/8/layout/lProcess3"/>
    <dgm:cxn modelId="{57DA2675-47B9-4E20-917F-32F9E0F75A1D}" type="presParOf" srcId="{2F4EF820-C4D4-4468-B1F4-CD0528C7895F}" destId="{4BD3EFED-A151-4965-BD1B-A4BD31BB5A79}" srcOrd="1" destOrd="0" presId="urn:microsoft.com/office/officeart/2005/8/layout/lProcess3"/>
    <dgm:cxn modelId="{5BDD9607-F691-4BC6-BC1B-5C40E2BD7234}" type="presParOf" srcId="{2F4EF820-C4D4-4468-B1F4-CD0528C7895F}" destId="{FC921AEE-3E61-420A-8F0A-71BABC33E829}" srcOrd="2" destOrd="0" presId="urn:microsoft.com/office/officeart/2005/8/layout/lProcess3"/>
    <dgm:cxn modelId="{4AFBF591-93E9-411A-BEB7-FD765ED7A1BA}" type="presParOf" srcId="{FC921AEE-3E61-420A-8F0A-71BABC33E829}" destId="{0C1AA83D-78AC-4C4B-BAD6-DD88B9CC891F}" srcOrd="0" destOrd="0" presId="urn:microsoft.com/office/officeart/2005/8/layout/lProcess3"/>
    <dgm:cxn modelId="{73F1E634-8553-45F8-B214-5E06634E0FA5}" type="presParOf" srcId="{FC921AEE-3E61-420A-8F0A-71BABC33E829}" destId="{D4D7C83E-14C9-4CEE-B141-41D685138BA9}" srcOrd="1" destOrd="0" presId="urn:microsoft.com/office/officeart/2005/8/layout/lProcess3"/>
    <dgm:cxn modelId="{CA25D13E-787D-461F-883A-12E3B4777525}" type="presParOf" srcId="{FC921AEE-3E61-420A-8F0A-71BABC33E829}" destId="{7C7665A7-BB5E-45A4-803F-F8336B01C4A3}"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CaptionedPictures">
  <dgm:title val=""/>
  <dgm:desc val=""/>
  <dgm:catLst>
    <dgm:cat type="picture" pri="5000"/>
    <dgm:cat type="pictureconvert" pri="5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Name0">
    <dgm:varLst>
      <dgm:chMax/>
      <dgm:chPref/>
      <dgm:dir/>
    </dgm:varLst>
    <dgm:choose name="Name1">
      <dgm:if name="Name2" func="var" arg="dir" op="equ" val="norm">
        <dgm:alg type="snake">
          <dgm:param type="off" val="ctr"/>
        </dgm:alg>
      </dgm:if>
      <dgm:else name="Name3">
        <dgm:alg type="snake">
          <dgm:param type="grDir" val="tR"/>
          <dgm:param type="off" val="ctr"/>
        </dgm:alg>
      </dgm:else>
    </dgm:choose>
    <dgm:shape xmlns:r="http://schemas.openxmlformats.org/officeDocument/2006/relationships" r:blip="">
      <dgm:adjLst/>
    </dgm:shape>
    <dgm:constrLst>
      <dgm:constr type="primFontSz" for="des" forName="Parent" op="equ"/>
      <dgm:constr type="primFontSz" for="des" forName="Child" refType="primFontSz" refFor="des" refForName="Parent" op="lte"/>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val="1"/>
          <dgm:chPref val="1"/>
        </dgm:varLst>
        <dgm:alg type="composite">
          <dgm:param type="ar" val="0.85"/>
        </dgm:alg>
        <dgm:shape xmlns:r="http://schemas.openxmlformats.org/officeDocument/2006/relationships" r:blip="">
          <dgm:adjLst/>
        </dgm:shape>
        <dgm:constrLst>
          <dgm:constr type="l" for="ch" forName="Accent" refType="w" fact="0"/>
          <dgm:constr type="t" for="ch" forName="Accent" refType="h" fact="0"/>
          <dgm:constr type="w" for="ch" forName="Accent" refType="w"/>
          <dgm:constr type="h" for="ch" forName="Accent" refType="h"/>
          <dgm:constr type="l" for="ch" forName="Image" refType="w" fact="0.05"/>
          <dgm:constr type="t" for="ch" forName="Image" refType="h" fact="0.04"/>
          <dgm:constr type="w" for="ch" forName="Image" refType="w" fact="0.9"/>
          <dgm:constr type="h" for="ch" forName="Image" refType="h" fact="0.65"/>
          <dgm:constr type="l" for="ch" forName="ChildComposite" refType="w" fact="0.05"/>
          <dgm:constr type="t" for="ch" forName="ChildComposite" refType="h" fact="0.69"/>
          <dgm:constr type="w" for="ch" forName="ChildComposite" refType="w" fact="0.9"/>
          <dgm:constr type="h" for="ch" forName="ChildComposite" refType="h" fact="0.27"/>
        </dgm:constrLst>
        <dgm:layoutNode name="Accent" styleLbl="trAlignAcc1">
          <dgm:varLst>
            <dgm:chMax val="0"/>
            <dgm:chPref val="0"/>
          </dgm:varLst>
          <dgm:alg type="sp"/>
          <dgm:shape xmlns:r="http://schemas.openxmlformats.org/officeDocument/2006/relationships" type="rect" r:blip="">
            <dgm:adjLst/>
          </dgm:shape>
          <dgm:presOf/>
        </dgm:layoutNode>
        <dgm:layoutNode name="Image" styleLbl="alignImgPlace1">
          <dgm:varLst>
            <dgm:chMax val="0"/>
            <dgm:chPref val="0"/>
          </dgm:varLst>
          <dgm:alg type="sp"/>
          <dgm:shape xmlns:r="http://schemas.openxmlformats.org/officeDocument/2006/relationships" type="rect" r:blip="" blipPhldr="1">
            <dgm:adjLst/>
          </dgm:shape>
          <dgm:presOf/>
        </dgm:layoutNode>
        <dgm:layoutNode name="ChildComposite">
          <dgm:alg type="composite"/>
          <dgm:shape xmlns:r="http://schemas.openxmlformats.org/officeDocument/2006/relationships" r:blip="">
            <dgm:adjLst/>
          </dgm:shape>
          <dgm:choose name="Name4">
            <dgm:if name="Name5" axis="ch" ptType="node" func="cnt" op="gte" val="1">
              <dgm:constrLst>
                <dgm:constr type="l" for="ch" forName="Parent" refType="w" fact="0"/>
                <dgm:constr type="t" for="ch" forName="Parent" refType="h" fact="0"/>
                <dgm:constr type="w" for="ch" forName="Parent" refType="w"/>
                <dgm:constr type="h" for="ch" forName="Parent" refType="h" fact="0.3704"/>
                <dgm:constr type="l" for="ch" forName="Child" refType="w" fact="0"/>
                <dgm:constr type="t" for="ch" forName="Child" refType="h" fact="0.3704"/>
                <dgm:constr type="w" for="ch" forName="Child" refType="w"/>
                <dgm:constr type="h" for="ch" forName="Child" refType="h" fact="0.6296"/>
              </dgm:constrLst>
            </dgm:if>
            <dgm:else name="Name6">
              <dgm:constrLst>
                <dgm:constr type="l" for="ch" forName="Parent" refType="w" fact="0"/>
                <dgm:constr type="t" for="ch" forName="Parent" refType="h" fact="0"/>
                <dgm:constr type="w" for="ch" forName="Parent" refType="w"/>
                <dgm:constr type="h" for="ch" forName="Parent" refType="h"/>
                <dgm:constr type="l" for="ch" forName="Child" refType="w" fact="0"/>
                <dgm:constr type="t" for="ch" forName="Child" refType="h" fact="0"/>
                <dgm:constr type="w" for="ch" forName="Child" refType="w" fact="0"/>
                <dgm:constr type="h" for="ch" forName="Child" refType="h" fact="0"/>
              </dgm:constrLst>
            </dgm:else>
          </dgm:choose>
          <dgm:layoutNode name="Child" styleLbl="node1">
            <dgm:varLst>
              <dgm:chMax val="0"/>
              <dgm:chPref val="0"/>
              <dgm:bulletEnabled val="1"/>
            </dgm:varLst>
            <dgm:choose name="Name7">
              <dgm:if name="Name8" axis="ch" ptType="node" func="cnt" op="gt" val="1">
                <dgm:alg type="tx">
                  <dgm:param type="parTxLTRAlign" val="l"/>
                  <dgm:param type="parTxRTLAlign" val="r"/>
                  <dgm:param type="txAnchorVert" val="mid"/>
                  <dgm:param type="txAnchorVertCh" val="mid"/>
                </dgm:alg>
              </dgm:if>
              <dgm:else name="Name9">
                <dgm:alg type="tx">
                  <dgm:param type="parTxLTRAlign" val="ctr"/>
                  <dgm:param type="parTxRTLAlign" val="ctr"/>
                  <dgm:param type="shpTxLTRAlignCh" val="l"/>
                  <dgm:param type="shpTxRTLAlignCh" val="r"/>
                  <dgm:param type="txAnchorVert" val="mid"/>
                  <dgm:param type="txAnchorVertCh" val="mid"/>
                </dgm:alg>
              </dgm:else>
            </dgm:choose>
            <dgm:choose name="Name10">
              <dgm:if name="Name11" axis="ch" ptType="node" func="cnt" op="gte" val="1">
                <dgm:shape xmlns:r="http://schemas.openxmlformats.org/officeDocument/2006/relationships" type="rect" r:blip="">
                  <dgm:adjLst/>
                </dgm:shape>
              </dgm:if>
              <dgm:else name="Name12">
                <dgm:shape xmlns:r="http://schemas.openxmlformats.org/officeDocument/2006/relationships" type="rect" r:blip="" hideGeom="1">
                  <dgm:adjLst/>
                </dgm:shape>
              </dgm:else>
            </dgm:choose>
            <dgm:choose name="Name13">
              <dgm:if name="Name14" axis="ch" ptType="node" func="cnt" op="gte" val="1">
                <dgm:presOf axis="des" ptType="node"/>
              </dgm:if>
              <dgm:else name="Name15">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 styleLbl="revTx">
            <dgm:varLst>
              <dgm:chMax val="1"/>
              <dgm:chPref val="0"/>
              <dgm:bulletEnabled val="1"/>
            </dgm:varLst>
            <dgm:alg type="tx">
              <dgm:param type="shpTxLTRAlignCh" val="ctr"/>
              <dgm:param type="txAnchorVert" val="mid"/>
            </dgm:alg>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B3E86BC-E06F-40EA-B564-EE33A7BDC904}" type="datetimeFigureOut">
              <a:rPr lang="es-EC" smtClean="0"/>
              <a:t>24/3/2021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903009C-0CE4-4DEB-A63C-FAE229C7172F}" type="slidenum">
              <a:rPr lang="es-EC" smtClean="0"/>
              <a:t>‹Nº›</a:t>
            </a:fld>
            <a:endParaRPr lang="es-EC"/>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B3E86BC-E06F-40EA-B564-EE33A7BDC904}" type="datetimeFigureOut">
              <a:rPr lang="es-EC" smtClean="0"/>
              <a:t>24/3/2021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903009C-0CE4-4DEB-A63C-FAE229C7172F}" type="slidenum">
              <a:rPr lang="es-EC" smtClean="0"/>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B3E86BC-E06F-40EA-B564-EE33A7BDC904}" type="datetimeFigureOut">
              <a:rPr lang="es-EC" smtClean="0"/>
              <a:t>24/3/2021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903009C-0CE4-4DEB-A63C-FAE229C7172F}" type="slidenum">
              <a:rPr lang="es-EC" smtClean="0"/>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B3E86BC-E06F-40EA-B564-EE33A7BDC904}" type="datetimeFigureOut">
              <a:rPr lang="es-EC" smtClean="0"/>
              <a:t>24/3/2021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903009C-0CE4-4DEB-A63C-FAE229C7172F}" type="slidenum">
              <a:rPr lang="es-EC" smtClean="0"/>
              <a:t>‹Nº›</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B3E86BC-E06F-40EA-B564-EE33A7BDC904}" type="datetimeFigureOut">
              <a:rPr lang="es-EC" smtClean="0"/>
              <a:t>24/3/2021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7903009C-0CE4-4DEB-A63C-FAE229C7172F}" type="slidenum">
              <a:rPr lang="es-EC" smtClean="0"/>
              <a:t>‹Nº›</a:t>
            </a:fld>
            <a:endParaRPr lang="es-EC"/>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B3E86BC-E06F-40EA-B564-EE33A7BDC904}" type="datetimeFigureOut">
              <a:rPr lang="es-EC" smtClean="0"/>
              <a:t>24/3/2021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7903009C-0CE4-4DEB-A63C-FAE229C7172F}" type="slidenum">
              <a:rPr lang="es-EC" smtClean="0"/>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3B3E86BC-E06F-40EA-B564-EE33A7BDC904}" type="datetimeFigureOut">
              <a:rPr lang="es-EC" smtClean="0"/>
              <a:t>24/3/2021</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7903009C-0CE4-4DEB-A63C-FAE229C7172F}" type="slidenum">
              <a:rPr lang="es-EC" smtClean="0"/>
              <a:t>‹Nº›</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3B3E86BC-E06F-40EA-B564-EE33A7BDC904}" type="datetimeFigureOut">
              <a:rPr lang="es-EC" smtClean="0"/>
              <a:t>24/3/2021</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7903009C-0CE4-4DEB-A63C-FAE229C7172F}" type="slidenum">
              <a:rPr lang="es-EC" smtClean="0"/>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3E86BC-E06F-40EA-B564-EE33A7BDC904}" type="datetimeFigureOut">
              <a:rPr lang="es-EC" smtClean="0"/>
              <a:t>24/3/2021</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7903009C-0CE4-4DEB-A63C-FAE229C7172F}" type="slidenum">
              <a:rPr lang="es-EC" smtClean="0"/>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B3E86BC-E06F-40EA-B564-EE33A7BDC904}" type="datetimeFigureOut">
              <a:rPr lang="es-EC" smtClean="0"/>
              <a:t>24/3/2021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7903009C-0CE4-4DEB-A63C-FAE229C7172F}" type="slidenum">
              <a:rPr lang="es-EC" smtClean="0"/>
              <a:t>‹Nº›</a:t>
            </a:fld>
            <a:endParaRPr lang="es-EC"/>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3B3E86BC-E06F-40EA-B564-EE33A7BDC904}" type="datetimeFigureOut">
              <a:rPr lang="es-EC" smtClean="0"/>
              <a:t>24/3/2021</a:t>
            </a:fld>
            <a:endParaRPr lang="es-EC"/>
          </a:p>
        </p:txBody>
      </p:sp>
      <p:sp>
        <p:nvSpPr>
          <p:cNvPr id="9" name="Slide Number Placeholder 8"/>
          <p:cNvSpPr>
            <a:spLocks noGrp="1"/>
          </p:cNvSpPr>
          <p:nvPr>
            <p:ph type="sldNum" sz="quarter" idx="11"/>
          </p:nvPr>
        </p:nvSpPr>
        <p:spPr/>
        <p:txBody>
          <a:bodyPr/>
          <a:lstStyle/>
          <a:p>
            <a:fld id="{7903009C-0CE4-4DEB-A63C-FAE229C7172F}" type="slidenum">
              <a:rPr lang="es-EC" smtClean="0"/>
              <a:t>‹Nº›</a:t>
            </a:fld>
            <a:endParaRPr lang="es-EC"/>
          </a:p>
        </p:txBody>
      </p:sp>
      <p:sp>
        <p:nvSpPr>
          <p:cNvPr id="10" name="Footer Placeholder 9"/>
          <p:cNvSpPr>
            <a:spLocks noGrp="1"/>
          </p:cNvSpPr>
          <p:nvPr>
            <p:ph type="ftr" sz="quarter" idx="12"/>
          </p:nvPr>
        </p:nvSpPr>
        <p:spPr/>
        <p:txBody>
          <a:bodyPr/>
          <a:lstStyle/>
          <a:p>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903009C-0CE4-4DEB-A63C-FAE229C7172F}" type="slidenum">
              <a:rPr lang="es-EC" smtClean="0"/>
              <a:t>‹Nº›</a:t>
            </a:fld>
            <a:endParaRPr lang="es-EC"/>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EC"/>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B3E86BC-E06F-40EA-B564-EE33A7BDC904}" type="datetimeFigureOut">
              <a:rPr lang="es-EC" smtClean="0"/>
              <a:t>24/3/2021</a:t>
            </a:fld>
            <a:endParaRPr lang="es-EC"/>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07975" y="1773373"/>
            <a:ext cx="7772400" cy="1470025"/>
          </a:xfrm>
        </p:spPr>
        <p:txBody>
          <a:bodyPr>
            <a:noAutofit/>
          </a:bodyPr>
          <a:lstStyle/>
          <a:p>
            <a:r>
              <a:rPr lang="es-EC" sz="2800" dirty="0" smtClean="0"/>
              <a:t>TRABAJO DE TITULACIÓN, PREVIO A LA OBTENCIÓN DEL TÍTULO DE </a:t>
            </a:r>
            <a:r>
              <a:rPr lang="es-EC" sz="2800" dirty="0" smtClean="0"/>
              <a:t>INGENIERO </a:t>
            </a:r>
            <a:r>
              <a:rPr lang="es-EC" sz="2800" dirty="0" smtClean="0"/>
              <a:t>EN COMERCIO EXTERIOR Y NEGOCIACIÓN INTERNACIONAL</a:t>
            </a:r>
            <a:endParaRPr lang="es-EC" sz="2800" dirty="0"/>
          </a:p>
        </p:txBody>
      </p:sp>
      <p:sp>
        <p:nvSpPr>
          <p:cNvPr id="3" name="2 Subtítulo"/>
          <p:cNvSpPr>
            <a:spLocks noGrp="1"/>
          </p:cNvSpPr>
          <p:nvPr>
            <p:ph type="subTitle" idx="1"/>
          </p:nvPr>
        </p:nvSpPr>
        <p:spPr>
          <a:xfrm>
            <a:off x="503548" y="3429000"/>
            <a:ext cx="7128792" cy="1824608"/>
          </a:xfrm>
        </p:spPr>
        <p:txBody>
          <a:bodyPr>
            <a:normAutofit/>
          </a:bodyPr>
          <a:lstStyle/>
          <a:p>
            <a:pPr algn="just"/>
            <a:r>
              <a:rPr lang="es-EC" sz="2000" b="1" dirty="0"/>
              <a:t>Análisis de la incidencia de las Normas BASC (Business Anti-</a:t>
            </a:r>
            <a:r>
              <a:rPr lang="es-EC" sz="2000" b="1" dirty="0" err="1"/>
              <a:t>Smuggling</a:t>
            </a:r>
            <a:r>
              <a:rPr lang="es-EC" sz="2000" b="1" dirty="0"/>
              <a:t> </a:t>
            </a:r>
            <a:r>
              <a:rPr lang="es-EC" sz="2000" b="1" dirty="0" err="1"/>
              <a:t>Coalition</a:t>
            </a:r>
            <a:r>
              <a:rPr lang="es-EC" sz="2000" b="1" dirty="0"/>
              <a:t>) en las exportaciones del sector florícola en el periodo 2013 – 2018 del cantón Pedro Moncayo provincia de Pichincha</a:t>
            </a:r>
            <a:endParaRPr lang="es-EC" sz="2000" dirty="0"/>
          </a:p>
        </p:txBody>
      </p:sp>
      <p:sp>
        <p:nvSpPr>
          <p:cNvPr id="4" name="3 CuadroTexto"/>
          <p:cNvSpPr txBox="1"/>
          <p:nvPr/>
        </p:nvSpPr>
        <p:spPr>
          <a:xfrm>
            <a:off x="2123728" y="4953942"/>
            <a:ext cx="3888432" cy="923330"/>
          </a:xfrm>
          <a:prstGeom prst="rect">
            <a:avLst/>
          </a:prstGeom>
          <a:noFill/>
        </p:spPr>
        <p:txBody>
          <a:bodyPr wrap="square" rtlCol="0">
            <a:spAutoFit/>
          </a:bodyPr>
          <a:lstStyle/>
          <a:p>
            <a:r>
              <a:rPr lang="es-EC" b="1" dirty="0" smtClean="0"/>
              <a:t>AUTORES: </a:t>
            </a:r>
          </a:p>
          <a:p>
            <a:pPr marL="285750" indent="-285750">
              <a:buFont typeface="Arial" pitchFamily="34" charset="0"/>
              <a:buChar char="•"/>
            </a:pPr>
            <a:r>
              <a:rPr lang="es-EC" b="1" dirty="0" smtClean="0"/>
              <a:t>YORDY ARIAS</a:t>
            </a:r>
          </a:p>
          <a:p>
            <a:pPr marL="285750" indent="-285750">
              <a:buFont typeface="Arial" pitchFamily="34" charset="0"/>
              <a:buChar char="•"/>
            </a:pPr>
            <a:r>
              <a:rPr lang="es-EC" b="1" dirty="0" smtClean="0"/>
              <a:t>DENNIS MOLINA</a:t>
            </a:r>
            <a:endParaRPr lang="es-EC" b="1" dirty="0"/>
          </a:p>
        </p:txBody>
      </p:sp>
      <p:sp>
        <p:nvSpPr>
          <p:cNvPr id="5" name="4 CuadroTexto"/>
          <p:cNvSpPr txBox="1"/>
          <p:nvPr/>
        </p:nvSpPr>
        <p:spPr>
          <a:xfrm>
            <a:off x="2087724" y="6095037"/>
            <a:ext cx="4824536" cy="646331"/>
          </a:xfrm>
          <a:prstGeom prst="rect">
            <a:avLst/>
          </a:prstGeom>
          <a:noFill/>
        </p:spPr>
        <p:txBody>
          <a:bodyPr wrap="square" rtlCol="0">
            <a:spAutoFit/>
          </a:bodyPr>
          <a:lstStyle/>
          <a:p>
            <a:r>
              <a:rPr lang="es-EC" b="1" dirty="0" smtClean="0"/>
              <a:t>DIRECTOR: </a:t>
            </a:r>
          </a:p>
          <a:p>
            <a:r>
              <a:rPr lang="es-EC" b="1" dirty="0" smtClean="0"/>
              <a:t>FRANCO A. MACHADO ESPINOSA, MBA. </a:t>
            </a:r>
            <a:endParaRPr lang="es-EC" b="1" dirty="0"/>
          </a:p>
        </p:txBody>
      </p:sp>
      <p:sp>
        <p:nvSpPr>
          <p:cNvPr id="6" name="AutoShape 2" descr="ESPE | Universidad de las Fuerzas Armadas | Sangolquí"/>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7" name="AutoShape 4" descr="ESPE | Universidad de las Fuerzas Armadas | Sangolquí"/>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8" name="AutoShape 7" descr="ESPE | Universidad de las Fuerzas Armadas | Sangolquí"/>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9" name="AutoShape 9" descr="ESPE | Universidad de las Fuerzas Armadas | Sangolquí"/>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10" name="AutoShape 12" descr="ESPE | Universidad de las Fuerzas Armadas | Sangolquí"/>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pic>
        <p:nvPicPr>
          <p:cNvPr id="2062" name="Picture 14" descr="Estación de Calidad de Aire | Laboratorio de Análisis Abienta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3409" y="7937"/>
            <a:ext cx="5667375"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9849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sz="3600" dirty="0" smtClean="0"/>
              <a:t>PROCESOS LOGISTICOS DE EXPORTACION SEGÚN NORMAS BASC</a:t>
            </a:r>
            <a:endParaRPr lang="es-EC" sz="36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47660026"/>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3648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CUMPLIMIENTO DE NORMAS BASC</a:t>
            </a:r>
            <a:endParaRPr lang="es-EC" dirty="0"/>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3593496353"/>
              </p:ext>
            </p:extLst>
          </p:nvPr>
        </p:nvGraphicFramePr>
        <p:xfrm>
          <a:off x="971600" y="2276872"/>
          <a:ext cx="6660216" cy="4195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7790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83568" y="2852936"/>
            <a:ext cx="7620000" cy="1143000"/>
          </a:xfrm>
        </p:spPr>
        <p:txBody>
          <a:bodyPr/>
          <a:lstStyle/>
          <a:p>
            <a:pPr algn="ctr"/>
            <a:r>
              <a:rPr lang="es-EC" dirty="0"/>
              <a:t>RESULTADOS</a:t>
            </a:r>
          </a:p>
        </p:txBody>
      </p:sp>
    </p:spTree>
    <p:extLst>
      <p:ext uri="{BB962C8B-B14F-4D97-AF65-F5344CB8AC3E}">
        <p14:creationId xmlns:p14="http://schemas.microsoft.com/office/powerpoint/2010/main" val="1984535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COMPETITIVIDAD</a:t>
            </a:r>
            <a:endParaRPr lang="es-EC" dirty="0"/>
          </a:p>
        </p:txBody>
      </p:sp>
      <p:sp>
        <p:nvSpPr>
          <p:cNvPr id="3" name="2 Marcador de contenido"/>
          <p:cNvSpPr>
            <a:spLocks noGrp="1"/>
          </p:cNvSpPr>
          <p:nvPr>
            <p:ph idx="1"/>
          </p:nvPr>
        </p:nvSpPr>
        <p:spPr/>
        <p:txBody>
          <a:bodyPr/>
          <a:lstStyle/>
          <a:p>
            <a:r>
              <a:rPr lang="es-EC" i="1" dirty="0"/>
              <a:t>Comparativo de costos logísticos del sector florícola</a:t>
            </a:r>
            <a:endParaRPr lang="es-EC" dirty="0"/>
          </a:p>
        </p:txBody>
      </p:sp>
      <p:pic>
        <p:nvPicPr>
          <p:cNvPr id="4" name="3 Imagen"/>
          <p:cNvPicPr/>
          <p:nvPr/>
        </p:nvPicPr>
        <p:blipFill rotWithShape="1">
          <a:blip r:embed="rId2">
            <a:extLst>
              <a:ext uri="{28A0092B-C50C-407E-A947-70E740481C1C}">
                <a14:useLocalDpi xmlns:a14="http://schemas.microsoft.com/office/drawing/2010/main" val="0"/>
              </a:ext>
            </a:extLst>
          </a:blip>
          <a:srcRect l="1389" t="28984" r="1053" b="2205"/>
          <a:stretch/>
        </p:blipFill>
        <p:spPr bwMode="auto">
          <a:xfrm>
            <a:off x="467545" y="2236787"/>
            <a:ext cx="7989836" cy="348818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88147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SEGURIDAD</a:t>
            </a:r>
            <a:endParaRPr lang="es-EC" dirty="0"/>
          </a:p>
        </p:txBody>
      </p:sp>
      <p:sp>
        <p:nvSpPr>
          <p:cNvPr id="3" name="2 Marcador de contenido"/>
          <p:cNvSpPr>
            <a:spLocks noGrp="1"/>
          </p:cNvSpPr>
          <p:nvPr>
            <p:ph idx="1"/>
          </p:nvPr>
        </p:nvSpPr>
        <p:spPr>
          <a:xfrm>
            <a:off x="382216" y="1268760"/>
            <a:ext cx="7620000" cy="4800600"/>
          </a:xfrm>
        </p:spPr>
        <p:txBody>
          <a:bodyPr/>
          <a:lstStyle/>
          <a:p>
            <a:endParaRPr lang="es-EC" dirty="0" smtClean="0"/>
          </a:p>
          <a:p>
            <a:r>
              <a:rPr lang="es-EC" i="1" dirty="0"/>
              <a:t>Número de embarques contaminados del sector florícola</a:t>
            </a:r>
            <a:endParaRPr lang="es-EC" dirty="0"/>
          </a:p>
          <a:p>
            <a:endParaRPr lang="es-EC" dirty="0"/>
          </a:p>
        </p:txBody>
      </p:sp>
      <p:pic>
        <p:nvPicPr>
          <p:cNvPr id="6" name="5 Imagen"/>
          <p:cNvPicPr/>
          <p:nvPr/>
        </p:nvPicPr>
        <p:blipFill rotWithShape="1">
          <a:blip r:embed="rId2">
            <a:extLst>
              <a:ext uri="{28A0092B-C50C-407E-A947-70E740481C1C}">
                <a14:useLocalDpi xmlns:a14="http://schemas.microsoft.com/office/drawing/2010/main" val="0"/>
              </a:ext>
            </a:extLst>
          </a:blip>
          <a:srcRect l="990" t="24871" r="902" b="1185"/>
          <a:stretch/>
        </p:blipFill>
        <p:spPr bwMode="auto">
          <a:xfrm>
            <a:off x="395536" y="2564904"/>
            <a:ext cx="7663369" cy="380507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81786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ACCESO A MERCADOS</a:t>
            </a:r>
            <a:endParaRPr lang="es-EC" dirty="0"/>
          </a:p>
        </p:txBody>
      </p:sp>
      <p:sp>
        <p:nvSpPr>
          <p:cNvPr id="3" name="2 Marcador de contenido"/>
          <p:cNvSpPr>
            <a:spLocks noGrp="1"/>
          </p:cNvSpPr>
          <p:nvPr>
            <p:ph idx="1"/>
          </p:nvPr>
        </p:nvSpPr>
        <p:spPr/>
        <p:txBody>
          <a:bodyPr/>
          <a:lstStyle/>
          <a:p>
            <a:r>
              <a:rPr lang="es-EC" i="1" dirty="0"/>
              <a:t>Comparativo de las exportaciones en </a:t>
            </a:r>
            <a:r>
              <a:rPr lang="es-EC" i="1" dirty="0" err="1"/>
              <a:t>Tn</a:t>
            </a:r>
            <a:r>
              <a:rPr lang="es-EC" i="1" dirty="0"/>
              <a:t> del sector florícola</a:t>
            </a:r>
            <a:endParaRPr lang="es-EC" dirty="0"/>
          </a:p>
          <a:p>
            <a:endParaRPr lang="es-EC" dirty="0"/>
          </a:p>
        </p:txBody>
      </p:sp>
      <p:pic>
        <p:nvPicPr>
          <p:cNvPr id="4" name="3 Imagen"/>
          <p:cNvPicPr/>
          <p:nvPr/>
        </p:nvPicPr>
        <p:blipFill rotWithShape="1">
          <a:blip r:embed="rId2">
            <a:extLst>
              <a:ext uri="{28A0092B-C50C-407E-A947-70E740481C1C}">
                <a14:useLocalDpi xmlns:a14="http://schemas.microsoft.com/office/drawing/2010/main" val="0"/>
              </a:ext>
            </a:extLst>
          </a:blip>
          <a:srcRect l="926" t="20097" r="821" b="1836"/>
          <a:stretch/>
        </p:blipFill>
        <p:spPr bwMode="auto">
          <a:xfrm>
            <a:off x="596872" y="2308224"/>
            <a:ext cx="7653438" cy="36410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12127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TIEMPO DE TRANSITO </a:t>
            </a:r>
            <a:endParaRPr lang="es-EC" dirty="0"/>
          </a:p>
        </p:txBody>
      </p:sp>
      <p:sp>
        <p:nvSpPr>
          <p:cNvPr id="3" name="2 Marcador de contenido"/>
          <p:cNvSpPr>
            <a:spLocks noGrp="1"/>
          </p:cNvSpPr>
          <p:nvPr>
            <p:ph idx="1"/>
          </p:nvPr>
        </p:nvSpPr>
        <p:spPr/>
        <p:txBody>
          <a:bodyPr/>
          <a:lstStyle/>
          <a:p>
            <a:r>
              <a:rPr lang="es-EC" i="1" dirty="0"/>
              <a:t>Tiempo de tránsito a destino del sector florícola</a:t>
            </a:r>
            <a:endParaRPr lang="es-EC" dirty="0"/>
          </a:p>
          <a:p>
            <a:endParaRPr lang="es-EC" dirty="0"/>
          </a:p>
        </p:txBody>
      </p:sp>
      <p:pic>
        <p:nvPicPr>
          <p:cNvPr id="4" name="3 Imagen"/>
          <p:cNvPicPr/>
          <p:nvPr/>
        </p:nvPicPr>
        <p:blipFill rotWithShape="1">
          <a:blip r:embed="rId2">
            <a:extLst>
              <a:ext uri="{28A0092B-C50C-407E-A947-70E740481C1C}">
                <a14:useLocalDpi xmlns:a14="http://schemas.microsoft.com/office/drawing/2010/main" val="0"/>
              </a:ext>
            </a:extLst>
          </a:blip>
          <a:srcRect l="1080" t="18790" r="809" b="1217"/>
          <a:stretch/>
        </p:blipFill>
        <p:spPr bwMode="auto">
          <a:xfrm>
            <a:off x="501772" y="2249740"/>
            <a:ext cx="7670628" cy="377154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89831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sz="3200" dirty="0" smtClean="0"/>
              <a:t>TABLA COMPARATIVA DEL IMPACTO DE LAS NORMAS BASC EN EL SECTOR FLORICOLA</a:t>
            </a:r>
            <a:endParaRPr lang="es-EC" sz="3200" dirty="0"/>
          </a:p>
        </p:txBody>
      </p:sp>
      <p:pic>
        <p:nvPicPr>
          <p:cNvPr id="4" name="3 Marcador de contenido"/>
          <p:cNvPicPr>
            <a:picLocks noGrp="1"/>
          </p:cNvPicPr>
          <p:nvPr>
            <p:ph idx="1"/>
          </p:nvPr>
        </p:nvPicPr>
        <p:blipFill rotWithShape="1">
          <a:blip r:embed="rId2">
            <a:extLst>
              <a:ext uri="{28A0092B-C50C-407E-A947-70E740481C1C}">
                <a14:useLocalDpi xmlns:a14="http://schemas.microsoft.com/office/drawing/2010/main" val="0"/>
              </a:ext>
            </a:extLst>
          </a:blip>
          <a:srcRect l="7874" t="81196" b="4263"/>
          <a:stretch/>
        </p:blipFill>
        <p:spPr bwMode="auto">
          <a:xfrm>
            <a:off x="158795" y="2780928"/>
            <a:ext cx="8301637" cy="1728192"/>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19089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CONCLUSIONES</a:t>
            </a:r>
            <a:endParaRPr lang="es-EC"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848509564"/>
              </p:ext>
            </p:extLst>
          </p:nvPr>
        </p:nvGraphicFramePr>
        <p:xfrm>
          <a:off x="457200" y="1340768"/>
          <a:ext cx="7859216"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9107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CONCLUSIONES</a:t>
            </a:r>
            <a:endParaRPr lang="es-EC"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199337891"/>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4418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PROBLEMA</a:t>
            </a:r>
            <a:endParaRPr lang="es-EC"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59981939"/>
              </p:ext>
            </p:extLst>
          </p:nvPr>
        </p:nvGraphicFramePr>
        <p:xfrm>
          <a:off x="251520" y="1600200"/>
          <a:ext cx="8208912"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5213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RECOMENDACIONES</a:t>
            </a:r>
            <a:endParaRPr lang="es-EC"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716990961"/>
              </p:ext>
            </p:extLst>
          </p:nvPr>
        </p:nvGraphicFramePr>
        <p:xfrm>
          <a:off x="457200" y="1484784"/>
          <a:ext cx="762000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5199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99592" y="4941168"/>
            <a:ext cx="7620000" cy="1143000"/>
          </a:xfrm>
        </p:spPr>
        <p:txBody>
          <a:bodyPr/>
          <a:lstStyle/>
          <a:p>
            <a:r>
              <a:rPr lang="es-EC" sz="13800" b="1" dirty="0" smtClean="0">
                <a:solidFill>
                  <a:srgbClr val="92D050"/>
                </a:solidFill>
              </a:rPr>
              <a:t>GRACIAS</a:t>
            </a:r>
            <a:endParaRPr lang="es-EC" sz="13800" b="1" dirty="0">
              <a:solidFill>
                <a:srgbClr val="92D050"/>
              </a:solidFill>
            </a:endParaRPr>
          </a:p>
        </p:txBody>
      </p:sp>
    </p:spTree>
    <p:extLst>
      <p:ext uri="{BB962C8B-B14F-4D97-AF65-F5344CB8AC3E}">
        <p14:creationId xmlns:p14="http://schemas.microsoft.com/office/powerpoint/2010/main" val="442495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OBJETIVOS</a:t>
            </a:r>
            <a:endParaRPr lang="es-EC"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428884904"/>
              </p:ext>
            </p:extLst>
          </p:nvPr>
        </p:nvGraphicFramePr>
        <p:xfrm>
          <a:off x="107504" y="980728"/>
          <a:ext cx="8136904"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5669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TEORIAS DE SOPORTE</a:t>
            </a:r>
            <a:endParaRPr lang="es-EC"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488977089"/>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3110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METODOLOGIA</a:t>
            </a:r>
            <a:endParaRPr lang="es-EC"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49764936"/>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6614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NORMATIVA BASC</a:t>
            </a:r>
            <a:endParaRPr lang="es-EC"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546604898"/>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8870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NORMATIVA BASC</a:t>
            </a:r>
            <a:endParaRPr lang="es-EC"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950818677"/>
              </p:ext>
            </p:extLst>
          </p:nvPr>
        </p:nvGraphicFramePr>
        <p:xfrm>
          <a:off x="251520" y="1340769"/>
          <a:ext cx="7992888" cy="5294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2439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1583720799"/>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1 Título"/>
          <p:cNvSpPr>
            <a:spLocks noGrp="1"/>
          </p:cNvSpPr>
          <p:nvPr>
            <p:ph type="title"/>
          </p:nvPr>
        </p:nvSpPr>
        <p:spPr/>
        <p:txBody>
          <a:bodyPr/>
          <a:lstStyle/>
          <a:p>
            <a:r>
              <a:rPr lang="es-EC" dirty="0" smtClean="0"/>
              <a:t>INDICADORES LOGISTICOS</a:t>
            </a:r>
            <a:endParaRPr lang="es-EC" dirty="0"/>
          </a:p>
        </p:txBody>
      </p:sp>
    </p:spTree>
    <p:extLst>
      <p:ext uri="{BB962C8B-B14F-4D97-AF65-F5344CB8AC3E}">
        <p14:creationId xmlns:p14="http://schemas.microsoft.com/office/powerpoint/2010/main" val="313056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a:t>INDICADORES LOGISTICOS</a:t>
            </a:r>
          </a:p>
        </p:txBody>
      </p:sp>
      <p:pic>
        <p:nvPicPr>
          <p:cNvPr id="4" name="3 Marcador de contenido"/>
          <p:cNvPicPr>
            <a:picLocks noGrp="1"/>
          </p:cNvPicPr>
          <p:nvPr>
            <p:ph idx="1"/>
          </p:nvPr>
        </p:nvPicPr>
        <p:blipFill rotWithShape="1">
          <a:blip r:embed="rId2">
            <a:extLst>
              <a:ext uri="{28A0092B-C50C-407E-A947-70E740481C1C}">
                <a14:useLocalDpi xmlns:a14="http://schemas.microsoft.com/office/drawing/2010/main" val="0"/>
              </a:ext>
            </a:extLst>
          </a:blip>
          <a:srcRect l="898" t="12018" r="628" b="1224"/>
          <a:stretch/>
        </p:blipFill>
        <p:spPr bwMode="auto">
          <a:xfrm>
            <a:off x="179512" y="1521139"/>
            <a:ext cx="8208912" cy="493854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504463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132</TotalTime>
  <Words>880</Words>
  <Application>Microsoft Office PowerPoint</Application>
  <PresentationFormat>Presentación en pantalla (4:3)</PresentationFormat>
  <Paragraphs>83</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Calibri</vt:lpstr>
      <vt:lpstr>Cambria</vt:lpstr>
      <vt:lpstr>Adyacencia</vt:lpstr>
      <vt:lpstr>TRABAJO DE TITULACIÓN, PREVIO A LA OBTENCIÓN DEL TÍTULO DE INGENIERO EN COMERCIO EXTERIOR Y NEGOCIACIÓN INTERNACIONAL</vt:lpstr>
      <vt:lpstr>PROBLEMA</vt:lpstr>
      <vt:lpstr>OBJETIVOS</vt:lpstr>
      <vt:lpstr>TEORIAS DE SOPORTE</vt:lpstr>
      <vt:lpstr>METODOLOGIA</vt:lpstr>
      <vt:lpstr>NORMATIVA BASC</vt:lpstr>
      <vt:lpstr>NORMATIVA BASC</vt:lpstr>
      <vt:lpstr>INDICADORES LOGISTICOS</vt:lpstr>
      <vt:lpstr>INDICADORES LOGISTICOS</vt:lpstr>
      <vt:lpstr>PROCESOS LOGISTICOS DE EXPORTACION SEGÚN NORMAS BASC</vt:lpstr>
      <vt:lpstr>CUMPLIMIENTO DE NORMAS BASC</vt:lpstr>
      <vt:lpstr>RESULTADOS</vt:lpstr>
      <vt:lpstr>COMPETITIVIDAD</vt:lpstr>
      <vt:lpstr>SEGURIDAD</vt:lpstr>
      <vt:lpstr>ACCESO A MERCADOS</vt:lpstr>
      <vt:lpstr>TIEMPO DE TRANSITO </vt:lpstr>
      <vt:lpstr>TABLA COMPARATIVA DEL IMPACTO DE LAS NORMAS BASC EN EL SECTOR FLORICOLA</vt:lpstr>
      <vt:lpstr>CONCLUSIONES</vt:lpstr>
      <vt:lpstr>CONCLUSIONES</vt:lpstr>
      <vt:lpstr>RECOMENDACIONES</vt:lpstr>
      <vt:lpstr>GRACIAS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TRABAJO DE TITULACIÓN, PREVIO A LA OBTENCIÓN DEL TÍTULO DE INGENIERIA EN COMERCIO EXTERIOR Y NEGOCIACIÓN INTERNACIONAL</dc:title>
  <dc:creator>user</dc:creator>
  <cp:lastModifiedBy>David Calderón</cp:lastModifiedBy>
  <cp:revision>12</cp:revision>
  <dcterms:created xsi:type="dcterms:W3CDTF">2021-03-22T17:12:03Z</dcterms:created>
  <dcterms:modified xsi:type="dcterms:W3CDTF">2021-03-24T20:03:29Z</dcterms:modified>
</cp:coreProperties>
</file>