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48" r:id="rId3"/>
    <p:sldId id="349" r:id="rId4"/>
    <p:sldId id="352" r:id="rId5"/>
    <p:sldId id="351" r:id="rId6"/>
    <p:sldId id="350" r:id="rId7"/>
    <p:sldId id="353" r:id="rId8"/>
    <p:sldId id="354" r:id="rId9"/>
    <p:sldId id="355" r:id="rId10"/>
    <p:sldId id="356" r:id="rId11"/>
    <p:sldId id="369" r:id="rId12"/>
    <p:sldId id="370" r:id="rId13"/>
    <p:sldId id="357" r:id="rId14"/>
    <p:sldId id="358" r:id="rId15"/>
    <p:sldId id="359" r:id="rId16"/>
    <p:sldId id="360" r:id="rId17"/>
    <p:sldId id="361" r:id="rId18"/>
    <p:sldId id="362" r:id="rId19"/>
    <p:sldId id="365" r:id="rId20"/>
    <p:sldId id="363" r:id="rId21"/>
    <p:sldId id="366" r:id="rId22"/>
    <p:sldId id="364" r:id="rId23"/>
    <p:sldId id="367" r:id="rId24"/>
    <p:sldId id="372" r:id="rId25"/>
    <p:sldId id="383" r:id="rId26"/>
    <p:sldId id="371" r:id="rId27"/>
    <p:sldId id="377" r:id="rId28"/>
    <p:sldId id="379" r:id="rId29"/>
    <p:sldId id="381" r:id="rId30"/>
    <p:sldId id="384" r:id="rId31"/>
    <p:sldId id="373" r:id="rId32"/>
    <p:sldId id="374" r:id="rId33"/>
    <p:sldId id="382" r:id="rId34"/>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C8"/>
    <a:srgbClr val="00246C"/>
    <a:srgbClr val="EEEEEE"/>
    <a:srgbClr val="D1D1D1"/>
    <a:srgbClr val="005CB8"/>
    <a:srgbClr val="03080D"/>
    <a:srgbClr val="152B47"/>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p:cViewPr varScale="1">
        <p:scale>
          <a:sx n="71" d="100"/>
          <a:sy n="71" d="100"/>
        </p:scale>
        <p:origin x="768" y="60"/>
      </p:cViewPr>
      <p:guideLst>
        <p:guide orient="horz" pos="1724"/>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tx>
            <c:strRef>
              <c:f>Hoja1!$B$1</c:f>
              <c:strCache>
                <c:ptCount val="1"/>
                <c:pt idx="0">
                  <c:v>Obsolecencia de los equipos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DCD5-4076-A69F-8F9ADA3E646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DCD5-4076-A69F-8F9ADA3E646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DCD5-4076-A69F-8F9ADA3E646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DCD5-4076-A69F-8F9ADA3E646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DCD5-4076-A69F-8F9ADA3E646F}"/>
              </c:ext>
            </c:extLst>
          </c:dPt>
          <c:dLbls>
            <c:dLbl>
              <c:idx val="3"/>
              <c:layout>
                <c:manualLayout>
                  <c:x val="2.1598093273727786E-2"/>
                  <c:y val="0.1674584702069474"/>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DCD5-4076-A69F-8F9ADA3E646F}"/>
                </c:ext>
                <c:ext xmlns:c15="http://schemas.microsoft.com/office/drawing/2012/chart" uri="{CE6537A1-D6FC-4f65-9D91-7224C49458BB}">
                  <c15:layout/>
                </c:ext>
              </c:extLst>
            </c:dLbl>
            <c:dLbl>
              <c:idx val="4"/>
              <c:layout>
                <c:manualLayout>
                  <c:x val="-1.110110777954532E-6"/>
                  <c:y val="4.777453132823801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DCD5-4076-A69F-8F9ADA3E646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Hoja1!$A$2:$A$6</c:f>
              <c:strCache>
                <c:ptCount val="5"/>
                <c:pt idx="0">
                  <c:v>Totalmente de acuerdo</c:v>
                </c:pt>
                <c:pt idx="1">
                  <c:v>De acuerdo</c:v>
                </c:pt>
                <c:pt idx="2">
                  <c:v>Ni de acuerdo ni en desacuerdo</c:v>
                </c:pt>
                <c:pt idx="3">
                  <c:v>En desacuerdo</c:v>
                </c:pt>
                <c:pt idx="4">
                  <c:v>Totlamente de desacuerdo</c:v>
                </c:pt>
              </c:strCache>
            </c:strRef>
          </c:cat>
          <c:val>
            <c:numRef>
              <c:f>Hoja1!$B$2:$B$6</c:f>
              <c:numCache>
                <c:formatCode>0.00%</c:formatCode>
                <c:ptCount val="5"/>
                <c:pt idx="0">
                  <c:v>0.10299999999999999</c:v>
                </c:pt>
                <c:pt idx="1">
                  <c:v>0.48299999999999998</c:v>
                </c:pt>
                <c:pt idx="2">
                  <c:v>0.27600000000000002</c:v>
                </c:pt>
                <c:pt idx="3">
                  <c:v>3.4000000000000002E-2</c:v>
                </c:pt>
                <c:pt idx="4" formatCode="0%">
                  <c:v>0</c:v>
                </c:pt>
              </c:numCache>
            </c:numRef>
          </c:val>
          <c:extLst xmlns:c16r2="http://schemas.microsoft.com/office/drawing/2015/06/chart">
            <c:ext xmlns:c16="http://schemas.microsoft.com/office/drawing/2014/chart" uri="{C3380CC4-5D6E-409C-BE32-E72D297353CC}">
              <c16:uniqueId val="{0000000A-DCD5-4076-A69F-8F9ADA3E646F}"/>
            </c:ext>
          </c:extLst>
        </c:ser>
        <c:ser>
          <c:idx val="1"/>
          <c:order val="1"/>
          <c:tx>
            <c:strRef>
              <c:f>Hoja1!$C$1</c:f>
              <c:strCache>
                <c:ptCount val="1"/>
                <c:pt idx="0">
                  <c:v>Columna1</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C-DCD5-4076-A69F-8F9ADA3E646F}"/>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E-DCD5-4076-A69F-8F9ADA3E646F}"/>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0-DCD5-4076-A69F-8F9ADA3E646F}"/>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2-DCD5-4076-A69F-8F9ADA3E646F}"/>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14-DCD5-4076-A69F-8F9ADA3E64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Totalmente de acuerdo</c:v>
                </c:pt>
                <c:pt idx="1">
                  <c:v>De acuerdo</c:v>
                </c:pt>
                <c:pt idx="2">
                  <c:v>Ni de acuerdo ni en desacuerdo</c:v>
                </c:pt>
                <c:pt idx="3">
                  <c:v>En desacuerdo</c:v>
                </c:pt>
                <c:pt idx="4">
                  <c:v>Totlamente de desacuerdo</c:v>
                </c:pt>
              </c:strCache>
            </c:strRef>
          </c:cat>
          <c:val>
            <c:numRef>
              <c:f>Hoja1!$C$2:$C$6</c:f>
              <c:numCache>
                <c:formatCode>General</c:formatCode>
                <c:ptCount val="5"/>
              </c:numCache>
            </c:numRef>
          </c:val>
          <c:extLst xmlns:c16r2="http://schemas.microsoft.com/office/drawing/2015/06/chart">
            <c:ext xmlns:c16="http://schemas.microsoft.com/office/drawing/2014/chart" uri="{C3380CC4-5D6E-409C-BE32-E72D297353CC}">
              <c16:uniqueId val="{00000015-DCD5-4076-A69F-8F9ADA3E64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133650974807514"/>
          <c:y val="4.221184362719867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Equipos satisfacen las necesidades acádemicas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C05-4161-B6C0-234A6B43F07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C05-4161-B6C0-234A6B43F07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C05-4161-B6C0-234A6B43F07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C05-4161-B6C0-234A6B43F07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C05-4161-B6C0-234A6B43F076}"/>
              </c:ext>
            </c:extLst>
          </c:dPt>
          <c:dLbls>
            <c:dLbl>
              <c:idx val="0"/>
              <c:layout>
                <c:manualLayout>
                  <c:x val="-3.6094889180519146E-2"/>
                  <c:y val="0.1429243219597550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AC05-4161-B6C0-234A6B43F076}"/>
                </c:ext>
                <c:ext xmlns:c15="http://schemas.microsoft.com/office/drawing/2012/chart" uri="{CE6537A1-D6FC-4f65-9D91-7224C49458BB}">
                  <c15:layout/>
                </c:ext>
              </c:extLst>
            </c:dLbl>
            <c:dLbl>
              <c:idx val="1"/>
              <c:layout>
                <c:manualLayout>
                  <c:x val="-4.644120005832604E-2"/>
                  <c:y val="8.707974003249593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C05-4161-B6C0-234A6B43F076}"/>
                </c:ex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Hoja1!$A$2:$A$6</c:f>
              <c:strCache>
                <c:ptCount val="5"/>
                <c:pt idx="0">
                  <c:v>Totalmente de acuerdo</c:v>
                </c:pt>
                <c:pt idx="1">
                  <c:v>De acuerdo</c:v>
                </c:pt>
                <c:pt idx="2">
                  <c:v>Ni de acuerdo ni en desacuerdo</c:v>
                </c:pt>
                <c:pt idx="3">
                  <c:v>En desacuerdo</c:v>
                </c:pt>
                <c:pt idx="4">
                  <c:v>Totalmente de desacuerdo</c:v>
                </c:pt>
              </c:strCache>
            </c:strRef>
          </c:cat>
          <c:val>
            <c:numRef>
              <c:f>Hoja1!$B$2:$B$6</c:f>
              <c:numCache>
                <c:formatCode>0.00%</c:formatCode>
                <c:ptCount val="5"/>
                <c:pt idx="0">
                  <c:v>7.6999999999999999E-2</c:v>
                </c:pt>
                <c:pt idx="1">
                  <c:v>3.85E-2</c:v>
                </c:pt>
                <c:pt idx="2">
                  <c:v>0.308</c:v>
                </c:pt>
                <c:pt idx="3">
                  <c:v>0.154</c:v>
                </c:pt>
                <c:pt idx="4">
                  <c:v>0.42349999999999999</c:v>
                </c:pt>
              </c:numCache>
            </c:numRef>
          </c:val>
          <c:extLst xmlns:c16r2="http://schemas.microsoft.com/office/drawing/2015/06/chart">
            <c:ext xmlns:c16="http://schemas.microsoft.com/office/drawing/2014/chart" uri="{C3380CC4-5D6E-409C-BE32-E72D297353CC}">
              <c16:uniqueId val="{0000000A-AC05-4161-B6C0-234A6B43F07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42584850190732"/>
          <c:y val="0.41629379889689677"/>
          <c:w val="0.33679376542577505"/>
          <c:h val="0.4800407481605986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Procedimiento adecuado de las guías de laboratorios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C45-4FEE-954A-0F38E5EC8391}"/>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C45-4FEE-954A-0F38E5EC8391}"/>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C45-4FEE-954A-0F38E5EC8391}"/>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C45-4FEE-954A-0F38E5EC8391}"/>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C45-4FEE-954A-0F38E5EC8391}"/>
              </c:ext>
            </c:extLst>
          </c:dPt>
          <c:dLbls>
            <c:dLbl>
              <c:idx val="0"/>
              <c:layout>
                <c:manualLayout>
                  <c:x val="-3.8409703995333958E-2"/>
                  <c:y val="0.1587973378327708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9C45-4FEE-954A-0F38E5EC8391}"/>
                </c:ext>
                <c:ext xmlns:c15="http://schemas.microsoft.com/office/drawing/2012/chart" uri="{CE6537A1-D6FC-4f65-9D91-7224C49458BB}">
                  <c15:layout/>
                </c:ext>
              </c:extLst>
            </c:dLbl>
            <c:dLbl>
              <c:idx val="3"/>
              <c:layout>
                <c:manualLayout>
                  <c:x val="4.5494495479731702E-2"/>
                  <c:y val="0.15198256467941507"/>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9C45-4FEE-954A-0F38E5EC8391}"/>
                </c:ext>
                <c:ext xmlns:c15="http://schemas.microsoft.com/office/drawing/2012/chart" uri="{CE6537A1-D6FC-4f65-9D91-7224C49458BB}">
                  <c15:layout/>
                </c:ext>
              </c:extLst>
            </c:dLbl>
            <c:dLbl>
              <c:idx val="4"/>
              <c:layout>
                <c:manualLayout>
                  <c:x val="1.2240266841644795E-2"/>
                  <c:y val="8.7529683789526302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9C45-4FEE-954A-0F38E5EC8391}"/>
                </c:ext>
                <c:ext xmlns:c15="http://schemas.microsoft.com/office/drawing/2012/chart" uri="{CE6537A1-D6FC-4f65-9D91-7224C49458BB}">
                  <c15:layout/>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Hoja1!$A$2:$A$6</c:f>
              <c:strCache>
                <c:ptCount val="5"/>
                <c:pt idx="0">
                  <c:v>Totalmente de acuerdo</c:v>
                </c:pt>
                <c:pt idx="1">
                  <c:v>De acuerdo</c:v>
                </c:pt>
                <c:pt idx="2">
                  <c:v>Ni de acuerdo ni en desacuerdo</c:v>
                </c:pt>
                <c:pt idx="3">
                  <c:v>En desacuerdo</c:v>
                </c:pt>
                <c:pt idx="4">
                  <c:v>Totalmente de desacuerdo</c:v>
                </c:pt>
              </c:strCache>
            </c:strRef>
          </c:cat>
          <c:val>
            <c:numRef>
              <c:f>Hoja1!$B$2:$B$6</c:f>
              <c:numCache>
                <c:formatCode>0.00%</c:formatCode>
                <c:ptCount val="5"/>
                <c:pt idx="0">
                  <c:v>7.6999999999999999E-2</c:v>
                </c:pt>
                <c:pt idx="1">
                  <c:v>0.57750000000000001</c:v>
                </c:pt>
                <c:pt idx="2">
                  <c:v>0.26950000000000002</c:v>
                </c:pt>
                <c:pt idx="3">
                  <c:v>3.85E-2</c:v>
                </c:pt>
                <c:pt idx="4">
                  <c:v>3.85E-2</c:v>
                </c:pt>
              </c:numCache>
            </c:numRef>
          </c:val>
          <c:extLst xmlns:c16r2="http://schemas.microsoft.com/office/drawing/2015/06/chart">
            <c:ext xmlns:c16="http://schemas.microsoft.com/office/drawing/2014/chart" uri="{C3380CC4-5D6E-409C-BE32-E72D297353CC}">
              <c16:uniqueId val="{0000000A-9C45-4FEE-954A-0F38E5EC839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1B38CB-D621-43F0-8906-7769A2C24C3E}" type="doc">
      <dgm:prSet loTypeId="urn:microsoft.com/office/officeart/2005/8/layout/vList3" loCatId="list" qsTypeId="urn:microsoft.com/office/officeart/2005/8/quickstyle/3d2" qsCatId="3D" csTypeId="urn:microsoft.com/office/officeart/2005/8/colors/accent1_4" csCatId="accent1" phldr="1"/>
      <dgm:spPr/>
    </dgm:pt>
    <dgm:pt modelId="{D1C14C31-F753-436A-87E0-E0B4D11DC328}">
      <dgm:prSet phldrT="[Texto]"/>
      <dgm:spPr/>
      <dgm:t>
        <a:bodyPr/>
        <a:lstStyle/>
        <a:p>
          <a:r>
            <a:rPr lang="es-EC" b="1"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PROBLEMA</a:t>
          </a:r>
          <a:endParaRPr lang="es-EC" dirty="0"/>
        </a:p>
      </dgm:t>
    </dgm:pt>
    <dgm:pt modelId="{72D36EE5-C946-4063-B7EC-A822466B8230}" type="parTrans" cxnId="{198C90DB-C2B3-41F3-8C97-F4EDEE79ECBD}">
      <dgm:prSet/>
      <dgm:spPr/>
      <dgm:t>
        <a:bodyPr/>
        <a:lstStyle/>
        <a:p>
          <a:endParaRPr lang="es-EC"/>
        </a:p>
      </dgm:t>
    </dgm:pt>
    <dgm:pt modelId="{7347BD49-CD8F-43C3-8644-B3FB99349774}" type="sibTrans" cxnId="{198C90DB-C2B3-41F3-8C97-F4EDEE79ECBD}">
      <dgm:prSet/>
      <dgm:spPr/>
      <dgm:t>
        <a:bodyPr/>
        <a:lstStyle/>
        <a:p>
          <a:endParaRPr lang="es-EC"/>
        </a:p>
      </dgm:t>
    </dgm:pt>
    <dgm:pt modelId="{61D18BE8-D4F8-4F2A-A2F8-F1E905FF5843}">
      <dgm:prSet phldrT="[Texto]"/>
      <dgm:spPr/>
      <dgm:t>
        <a:bodyPr/>
        <a:lstStyle/>
        <a:p>
          <a:r>
            <a:rPr lang="es-EC" b="1"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JUSTIFICACIÓN</a:t>
          </a:r>
          <a:endParaRPr lang="es-EC" dirty="0"/>
        </a:p>
      </dgm:t>
    </dgm:pt>
    <dgm:pt modelId="{2D2B11A4-EF7D-4246-B616-C8281E33C85B}" type="parTrans" cxnId="{C2E3AFF4-7277-4CB4-A15C-1466D280CF6C}">
      <dgm:prSet/>
      <dgm:spPr/>
      <dgm:t>
        <a:bodyPr/>
        <a:lstStyle/>
        <a:p>
          <a:endParaRPr lang="es-EC"/>
        </a:p>
      </dgm:t>
    </dgm:pt>
    <dgm:pt modelId="{9989D43C-A229-40A2-9D4B-B1FB0466CF94}" type="sibTrans" cxnId="{C2E3AFF4-7277-4CB4-A15C-1466D280CF6C}">
      <dgm:prSet/>
      <dgm:spPr/>
      <dgm:t>
        <a:bodyPr/>
        <a:lstStyle/>
        <a:p>
          <a:endParaRPr lang="es-EC"/>
        </a:p>
      </dgm:t>
    </dgm:pt>
    <dgm:pt modelId="{888A61EB-8FD2-4766-813F-36665B23CE85}">
      <dgm:prSet phldrT="[Texto]"/>
      <dgm:spPr/>
      <dgm:t>
        <a:bodyPr/>
        <a:lstStyle/>
        <a:p>
          <a:r>
            <a:rPr lang="es-EC" b="1"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 GENERAL</a:t>
          </a:r>
          <a:endPar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51ADF6C0-9A36-4A5E-A66E-DBE971718342}" type="parTrans" cxnId="{2FD43BBF-8A89-4EB0-A41D-1E0FBEE2628B}">
      <dgm:prSet/>
      <dgm:spPr/>
      <dgm:t>
        <a:bodyPr/>
        <a:lstStyle/>
        <a:p>
          <a:endParaRPr lang="es-EC"/>
        </a:p>
      </dgm:t>
    </dgm:pt>
    <dgm:pt modelId="{C82E5574-B6EE-477F-A026-88308ADF4DB0}" type="sibTrans" cxnId="{2FD43BBF-8A89-4EB0-A41D-1E0FBEE2628B}">
      <dgm:prSet/>
      <dgm:spPr/>
      <dgm:t>
        <a:bodyPr/>
        <a:lstStyle/>
        <a:p>
          <a:endParaRPr lang="es-EC"/>
        </a:p>
      </dgm:t>
    </dgm:pt>
    <dgm:pt modelId="{43C67A6E-834E-45FE-B7C8-A309729516BA}">
      <dgm:prSet phldrT="[Texto]"/>
      <dgm:spPr/>
      <dgm:t>
        <a:bodyPr/>
        <a:lstStyle/>
        <a:p>
          <a:r>
            <a:rPr lang="es-EC" b="1"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CONCLUSIONES</a:t>
          </a:r>
          <a:endPar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86ABEA1F-6E02-42C5-9609-D664B6753E70}" type="parTrans" cxnId="{CE14D3AF-2094-4088-9D54-210699F3703B}">
      <dgm:prSet/>
      <dgm:spPr/>
      <dgm:t>
        <a:bodyPr/>
        <a:lstStyle/>
        <a:p>
          <a:endParaRPr lang="es-EC"/>
        </a:p>
      </dgm:t>
    </dgm:pt>
    <dgm:pt modelId="{5DB2AE2D-E4D8-481C-B610-FEDBB2BF9F4C}" type="sibTrans" cxnId="{CE14D3AF-2094-4088-9D54-210699F3703B}">
      <dgm:prSet/>
      <dgm:spPr/>
      <dgm:t>
        <a:bodyPr/>
        <a:lstStyle/>
        <a:p>
          <a:endParaRPr lang="es-EC"/>
        </a:p>
      </dgm:t>
    </dgm:pt>
    <dgm:pt modelId="{4B34D8B9-434C-4F5F-9248-E7572DD80BA7}">
      <dgm:prSet phldrT="[Texto]"/>
      <dgm:spPr/>
      <dgm:t>
        <a:bodyPr/>
        <a:lstStyle/>
        <a:p>
          <a:r>
            <a:rPr lang="es-EC" b="1"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OBJETIVOS ESPECÍFICOS</a:t>
          </a:r>
          <a:endPar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46D1B000-289D-48C5-882F-08CECCA2CB82}" type="parTrans" cxnId="{0FE199CD-A423-4895-BCEC-2A9D7A5C1660}">
      <dgm:prSet/>
      <dgm:spPr/>
      <dgm:t>
        <a:bodyPr/>
        <a:lstStyle/>
        <a:p>
          <a:endParaRPr lang="es-EC"/>
        </a:p>
      </dgm:t>
    </dgm:pt>
    <dgm:pt modelId="{AD74AAC5-95E6-4100-B79E-4289D388A394}" type="sibTrans" cxnId="{0FE199CD-A423-4895-BCEC-2A9D7A5C1660}">
      <dgm:prSet/>
      <dgm:spPr/>
      <dgm:t>
        <a:bodyPr/>
        <a:lstStyle/>
        <a:p>
          <a:endParaRPr lang="es-EC"/>
        </a:p>
      </dgm:t>
    </dgm:pt>
    <dgm:pt modelId="{EB531AE2-7A89-4A36-9F82-DF019B9906E8}">
      <dgm:prSet phldrT="[Texto]"/>
      <dgm:spPr/>
      <dgm:t>
        <a:bodyPr/>
        <a:lstStyle/>
        <a:p>
          <a:r>
            <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FUNDAMENTACIÓN TEÓRICA</a:t>
          </a:r>
        </a:p>
      </dgm:t>
    </dgm:pt>
    <dgm:pt modelId="{03CB0EA2-5AF2-4233-B0DF-F684E448116E}" type="parTrans" cxnId="{5C444045-4A6A-4E5F-8993-1CD3632C583E}">
      <dgm:prSet/>
      <dgm:spPr/>
      <dgm:t>
        <a:bodyPr/>
        <a:lstStyle/>
        <a:p>
          <a:endParaRPr lang="es-EC"/>
        </a:p>
      </dgm:t>
    </dgm:pt>
    <dgm:pt modelId="{A049A04A-444B-4A45-9D0A-94AB60CFA40C}" type="sibTrans" cxnId="{5C444045-4A6A-4E5F-8993-1CD3632C583E}">
      <dgm:prSet/>
      <dgm:spPr/>
      <dgm:t>
        <a:bodyPr/>
        <a:lstStyle/>
        <a:p>
          <a:endParaRPr lang="es-EC"/>
        </a:p>
      </dgm:t>
    </dgm:pt>
    <dgm:pt modelId="{157553D4-0D04-4650-A53C-1EA31F9263DB}">
      <dgm:prSet phldrT="[Texto]"/>
      <dgm:spPr/>
      <dgm:t>
        <a:bodyPr/>
        <a:lstStyle/>
        <a:p>
          <a:r>
            <a:rPr lang="es-EC" b="1"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FUNDAMENTACIÓN METODOLÓGICA</a:t>
          </a:r>
          <a:endPar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gm:t>
    </dgm:pt>
    <dgm:pt modelId="{9904021B-6D21-4825-A98D-912C106630CD}" type="parTrans" cxnId="{7E890283-9C23-41AD-B968-D675EED1F78A}">
      <dgm:prSet/>
      <dgm:spPr/>
      <dgm:t>
        <a:bodyPr/>
        <a:lstStyle/>
        <a:p>
          <a:endParaRPr lang="es-EC"/>
        </a:p>
      </dgm:t>
    </dgm:pt>
    <dgm:pt modelId="{CFC2969F-CC1E-4CB7-AB5A-5AFE7684D3B3}" type="sibTrans" cxnId="{7E890283-9C23-41AD-B968-D675EED1F78A}">
      <dgm:prSet/>
      <dgm:spPr/>
      <dgm:t>
        <a:bodyPr/>
        <a:lstStyle/>
        <a:p>
          <a:endParaRPr lang="es-EC"/>
        </a:p>
      </dgm:t>
    </dgm:pt>
    <dgm:pt modelId="{6305E8AF-F83B-434B-AFCA-8A0FB1E2B10D}">
      <dgm:prSet phldrT="[Texto]"/>
      <dgm:spPr/>
      <dgm:t>
        <a:bodyPr/>
        <a:lstStyle/>
        <a:p>
          <a:r>
            <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RESULTADOS DE LA INVESTIGACIÓN</a:t>
          </a:r>
        </a:p>
      </dgm:t>
    </dgm:pt>
    <dgm:pt modelId="{6F767062-0417-4489-9E2F-2BCB294F9BC4}" type="parTrans" cxnId="{233C632F-DA67-4813-9C0A-2C19B4CE3768}">
      <dgm:prSet/>
      <dgm:spPr/>
      <dgm:t>
        <a:bodyPr/>
        <a:lstStyle/>
        <a:p>
          <a:endParaRPr lang="es-EC"/>
        </a:p>
      </dgm:t>
    </dgm:pt>
    <dgm:pt modelId="{1152354F-7CF4-454D-84AC-D0A46AF78093}" type="sibTrans" cxnId="{233C632F-DA67-4813-9C0A-2C19B4CE3768}">
      <dgm:prSet/>
      <dgm:spPr/>
      <dgm:t>
        <a:bodyPr/>
        <a:lstStyle/>
        <a:p>
          <a:endParaRPr lang="es-EC"/>
        </a:p>
      </dgm:t>
    </dgm:pt>
    <dgm:pt modelId="{E68D2825-F16A-40F7-A662-B16ECE676416}">
      <dgm:prSet phldrT="[Texto]"/>
      <dgm:spPr/>
      <dgm:t>
        <a:bodyPr/>
        <a:lstStyle/>
        <a:p>
          <a:r>
            <a:rPr lang="es-EC" b="1"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RECOMENDACIONES</a:t>
          </a:r>
        </a:p>
      </dgm:t>
    </dgm:pt>
    <dgm:pt modelId="{7705BC98-8ADC-4C5D-8F5E-1E9B36E09BDC}" type="parTrans" cxnId="{63DF2978-4EF1-4B21-943C-1BCB3C33730F}">
      <dgm:prSet/>
      <dgm:spPr/>
      <dgm:t>
        <a:bodyPr/>
        <a:lstStyle/>
        <a:p>
          <a:endParaRPr lang="es-EC"/>
        </a:p>
      </dgm:t>
    </dgm:pt>
    <dgm:pt modelId="{0AE8CB87-8041-4788-9145-AF4098E5A0B0}" type="sibTrans" cxnId="{63DF2978-4EF1-4B21-943C-1BCB3C33730F}">
      <dgm:prSet/>
      <dgm:spPr/>
      <dgm:t>
        <a:bodyPr/>
        <a:lstStyle/>
        <a:p>
          <a:endParaRPr lang="es-EC"/>
        </a:p>
      </dgm:t>
    </dgm:pt>
    <dgm:pt modelId="{7C8A77FF-399E-4985-8074-12315264D05C}" type="pres">
      <dgm:prSet presAssocID="{841B38CB-D621-43F0-8906-7769A2C24C3E}" presName="linearFlow" presStyleCnt="0">
        <dgm:presLayoutVars>
          <dgm:dir/>
          <dgm:resizeHandles val="exact"/>
        </dgm:presLayoutVars>
      </dgm:prSet>
      <dgm:spPr/>
    </dgm:pt>
    <dgm:pt modelId="{58400325-E607-4058-9379-CC9B47A7BA27}" type="pres">
      <dgm:prSet presAssocID="{D1C14C31-F753-436A-87E0-E0B4D11DC328}" presName="composite" presStyleCnt="0"/>
      <dgm:spPr/>
    </dgm:pt>
    <dgm:pt modelId="{E2BF53A9-13F8-41DF-BA24-1A7AE678218C}" type="pres">
      <dgm:prSet presAssocID="{D1C14C31-F753-436A-87E0-E0B4D11DC328}" presName="imgShp"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66BF179C-A8D8-4E15-9A79-828C2502BAC3}" type="pres">
      <dgm:prSet presAssocID="{D1C14C31-F753-436A-87E0-E0B4D11DC328}" presName="txShp" presStyleLbl="node1" presStyleIdx="0" presStyleCnt="9">
        <dgm:presLayoutVars>
          <dgm:bulletEnabled val="1"/>
        </dgm:presLayoutVars>
      </dgm:prSet>
      <dgm:spPr/>
      <dgm:t>
        <a:bodyPr/>
        <a:lstStyle/>
        <a:p>
          <a:endParaRPr lang="es-EC"/>
        </a:p>
      </dgm:t>
    </dgm:pt>
    <dgm:pt modelId="{F41C7A8F-624A-44E9-B7D8-81EF001793FC}" type="pres">
      <dgm:prSet presAssocID="{7347BD49-CD8F-43C3-8644-B3FB99349774}" presName="spacing" presStyleCnt="0"/>
      <dgm:spPr/>
    </dgm:pt>
    <dgm:pt modelId="{2B9D811B-E183-415D-AF95-44AB3CFFD182}" type="pres">
      <dgm:prSet presAssocID="{61D18BE8-D4F8-4F2A-A2F8-F1E905FF5843}" presName="composite" presStyleCnt="0"/>
      <dgm:spPr/>
    </dgm:pt>
    <dgm:pt modelId="{612DF920-5C3A-4380-9E4B-981ACD56F465}" type="pres">
      <dgm:prSet presAssocID="{61D18BE8-D4F8-4F2A-A2F8-F1E905FF5843}" presName="imgShp" presStyleLbl="fgImgPlace1" presStyleIdx="1"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5DB54A3D-2188-4A2F-9F4B-9EB7A14B7666}" type="pres">
      <dgm:prSet presAssocID="{61D18BE8-D4F8-4F2A-A2F8-F1E905FF5843}" presName="txShp" presStyleLbl="node1" presStyleIdx="1" presStyleCnt="9">
        <dgm:presLayoutVars>
          <dgm:bulletEnabled val="1"/>
        </dgm:presLayoutVars>
      </dgm:prSet>
      <dgm:spPr/>
      <dgm:t>
        <a:bodyPr/>
        <a:lstStyle/>
        <a:p>
          <a:endParaRPr lang="es-EC"/>
        </a:p>
      </dgm:t>
    </dgm:pt>
    <dgm:pt modelId="{CA55C527-9F89-467D-A8ED-03283DD3BD3C}" type="pres">
      <dgm:prSet presAssocID="{9989D43C-A229-40A2-9D4B-B1FB0466CF94}" presName="spacing" presStyleCnt="0"/>
      <dgm:spPr/>
    </dgm:pt>
    <dgm:pt modelId="{E43CFC87-127F-4523-849E-CFA8A9D80716}" type="pres">
      <dgm:prSet presAssocID="{888A61EB-8FD2-4766-813F-36665B23CE85}" presName="composite" presStyleCnt="0"/>
      <dgm:spPr/>
    </dgm:pt>
    <dgm:pt modelId="{2FE6E90F-5AE2-4E7E-9105-E4AB393A62D9}" type="pres">
      <dgm:prSet presAssocID="{888A61EB-8FD2-4766-813F-36665B23CE85}" presName="imgShp" presStyleLbl="fgImgPlace1" presStyleIdx="2"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198FEFE-BE94-445F-925B-6F76C616E28D}" type="pres">
      <dgm:prSet presAssocID="{888A61EB-8FD2-4766-813F-36665B23CE85}" presName="txShp" presStyleLbl="node1" presStyleIdx="2" presStyleCnt="9">
        <dgm:presLayoutVars>
          <dgm:bulletEnabled val="1"/>
        </dgm:presLayoutVars>
      </dgm:prSet>
      <dgm:spPr/>
      <dgm:t>
        <a:bodyPr/>
        <a:lstStyle/>
        <a:p>
          <a:endParaRPr lang="es-EC"/>
        </a:p>
      </dgm:t>
    </dgm:pt>
    <dgm:pt modelId="{D44E724E-488E-43E7-9C8A-6276D1E5CE3C}" type="pres">
      <dgm:prSet presAssocID="{C82E5574-B6EE-477F-A026-88308ADF4DB0}" presName="spacing" presStyleCnt="0"/>
      <dgm:spPr/>
    </dgm:pt>
    <dgm:pt modelId="{A774FC4D-D53E-42E7-B653-5DC348EF7213}" type="pres">
      <dgm:prSet presAssocID="{4B34D8B9-434C-4F5F-9248-E7572DD80BA7}" presName="composite" presStyleCnt="0"/>
      <dgm:spPr/>
    </dgm:pt>
    <dgm:pt modelId="{6E6AF6B9-2115-47DD-97ED-B900EB6C8378}" type="pres">
      <dgm:prSet presAssocID="{4B34D8B9-434C-4F5F-9248-E7572DD80BA7}" presName="imgShp" presStyleLbl="fgImgPlace1" presStyleIdx="3"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6F700E02-8997-41D8-A9B1-E525E6EE3065}" type="pres">
      <dgm:prSet presAssocID="{4B34D8B9-434C-4F5F-9248-E7572DD80BA7}" presName="txShp" presStyleLbl="node1" presStyleIdx="3" presStyleCnt="9">
        <dgm:presLayoutVars>
          <dgm:bulletEnabled val="1"/>
        </dgm:presLayoutVars>
      </dgm:prSet>
      <dgm:spPr/>
      <dgm:t>
        <a:bodyPr/>
        <a:lstStyle/>
        <a:p>
          <a:endParaRPr lang="es-EC"/>
        </a:p>
      </dgm:t>
    </dgm:pt>
    <dgm:pt modelId="{BD7A8413-16C6-4261-8C30-731462929330}" type="pres">
      <dgm:prSet presAssocID="{AD74AAC5-95E6-4100-B79E-4289D388A394}" presName="spacing" presStyleCnt="0"/>
      <dgm:spPr/>
    </dgm:pt>
    <dgm:pt modelId="{86D4DBBC-E505-4592-B264-1187D3904C71}" type="pres">
      <dgm:prSet presAssocID="{EB531AE2-7A89-4A36-9F82-DF019B9906E8}" presName="composite" presStyleCnt="0"/>
      <dgm:spPr/>
    </dgm:pt>
    <dgm:pt modelId="{28912D09-E198-4CD8-AEB1-58B3ECD1717A}" type="pres">
      <dgm:prSet presAssocID="{EB531AE2-7A89-4A36-9F82-DF019B9906E8}" presName="imgShp" presStyleLbl="fgImgPlace1" presStyleIdx="4"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3530C3CD-7681-4E56-BE67-7C973C6FD7E4}" type="pres">
      <dgm:prSet presAssocID="{EB531AE2-7A89-4A36-9F82-DF019B9906E8}" presName="txShp" presStyleLbl="node1" presStyleIdx="4" presStyleCnt="9">
        <dgm:presLayoutVars>
          <dgm:bulletEnabled val="1"/>
        </dgm:presLayoutVars>
      </dgm:prSet>
      <dgm:spPr/>
      <dgm:t>
        <a:bodyPr/>
        <a:lstStyle/>
        <a:p>
          <a:endParaRPr lang="es-EC"/>
        </a:p>
      </dgm:t>
    </dgm:pt>
    <dgm:pt modelId="{CB8ACF25-14DA-4E91-8141-D9C43D7D9CDB}" type="pres">
      <dgm:prSet presAssocID="{A049A04A-444B-4A45-9D0A-94AB60CFA40C}" presName="spacing" presStyleCnt="0"/>
      <dgm:spPr/>
    </dgm:pt>
    <dgm:pt modelId="{E3C6FD88-277B-4D98-9D0D-FA95D1C83FFE}" type="pres">
      <dgm:prSet presAssocID="{157553D4-0D04-4650-A53C-1EA31F9263DB}" presName="composite" presStyleCnt="0"/>
      <dgm:spPr/>
    </dgm:pt>
    <dgm:pt modelId="{CF376ADB-86E7-4D21-92C1-7E75F3E7D1B4}" type="pres">
      <dgm:prSet presAssocID="{157553D4-0D04-4650-A53C-1EA31F9263DB}" presName="imgShp" presStyleLbl="fgImgPlace1" presStyleIdx="5"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C5F10FF-A157-4F7A-AE7F-AF3F477D5200}" type="pres">
      <dgm:prSet presAssocID="{157553D4-0D04-4650-A53C-1EA31F9263DB}" presName="txShp" presStyleLbl="node1" presStyleIdx="5" presStyleCnt="9">
        <dgm:presLayoutVars>
          <dgm:bulletEnabled val="1"/>
        </dgm:presLayoutVars>
      </dgm:prSet>
      <dgm:spPr/>
      <dgm:t>
        <a:bodyPr/>
        <a:lstStyle/>
        <a:p>
          <a:endParaRPr lang="es-EC"/>
        </a:p>
      </dgm:t>
    </dgm:pt>
    <dgm:pt modelId="{BEDC4A82-5164-49C6-9D30-CADF9691DEFD}" type="pres">
      <dgm:prSet presAssocID="{CFC2969F-CC1E-4CB7-AB5A-5AFE7684D3B3}" presName="spacing" presStyleCnt="0"/>
      <dgm:spPr/>
    </dgm:pt>
    <dgm:pt modelId="{7D5614D3-9C08-4E21-A1A2-947BB26EE4DA}" type="pres">
      <dgm:prSet presAssocID="{6305E8AF-F83B-434B-AFCA-8A0FB1E2B10D}" presName="composite" presStyleCnt="0"/>
      <dgm:spPr/>
    </dgm:pt>
    <dgm:pt modelId="{676E0251-D062-4475-8691-CE9DBBCCC399}" type="pres">
      <dgm:prSet presAssocID="{6305E8AF-F83B-434B-AFCA-8A0FB1E2B10D}" presName="imgShp" presStyleLbl="fgImgPlace1" presStyleIdx="6"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4087EEF9-E82F-42C3-966B-75B2C930729C}" type="pres">
      <dgm:prSet presAssocID="{6305E8AF-F83B-434B-AFCA-8A0FB1E2B10D}" presName="txShp" presStyleLbl="node1" presStyleIdx="6" presStyleCnt="9">
        <dgm:presLayoutVars>
          <dgm:bulletEnabled val="1"/>
        </dgm:presLayoutVars>
      </dgm:prSet>
      <dgm:spPr/>
      <dgm:t>
        <a:bodyPr/>
        <a:lstStyle/>
        <a:p>
          <a:endParaRPr lang="es-EC"/>
        </a:p>
      </dgm:t>
    </dgm:pt>
    <dgm:pt modelId="{C0960B0F-D77A-4591-93EF-F12FB7857A3B}" type="pres">
      <dgm:prSet presAssocID="{1152354F-7CF4-454D-84AC-D0A46AF78093}" presName="spacing" presStyleCnt="0"/>
      <dgm:spPr/>
    </dgm:pt>
    <dgm:pt modelId="{110EA291-2128-4865-9703-6D973CE18B99}" type="pres">
      <dgm:prSet presAssocID="{43C67A6E-834E-45FE-B7C8-A309729516BA}" presName="composite" presStyleCnt="0"/>
      <dgm:spPr/>
    </dgm:pt>
    <dgm:pt modelId="{18EFA3BE-ACE1-4C53-9A84-E1ACB3511994}" type="pres">
      <dgm:prSet presAssocID="{43C67A6E-834E-45FE-B7C8-A309729516BA}" presName="imgShp" presStyleLbl="fgImgPlace1" presStyleIdx="7"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FFB5BA2-6669-415E-A1C3-B67212AF31BB}" type="pres">
      <dgm:prSet presAssocID="{43C67A6E-834E-45FE-B7C8-A309729516BA}" presName="txShp" presStyleLbl="node1" presStyleIdx="7" presStyleCnt="9">
        <dgm:presLayoutVars>
          <dgm:bulletEnabled val="1"/>
        </dgm:presLayoutVars>
      </dgm:prSet>
      <dgm:spPr/>
      <dgm:t>
        <a:bodyPr/>
        <a:lstStyle/>
        <a:p>
          <a:endParaRPr lang="es-EC"/>
        </a:p>
      </dgm:t>
    </dgm:pt>
    <dgm:pt modelId="{C941D44C-E34F-43E4-AA17-EB7DE6E1C513}" type="pres">
      <dgm:prSet presAssocID="{5DB2AE2D-E4D8-481C-B610-FEDBB2BF9F4C}" presName="spacing" presStyleCnt="0"/>
      <dgm:spPr/>
    </dgm:pt>
    <dgm:pt modelId="{AF3F66EB-7CE8-46A6-AB68-2E10062C521F}" type="pres">
      <dgm:prSet presAssocID="{E68D2825-F16A-40F7-A662-B16ECE676416}" presName="composite" presStyleCnt="0"/>
      <dgm:spPr/>
    </dgm:pt>
    <dgm:pt modelId="{113E3172-DF45-4BFC-8B26-E2F6E153B25D}" type="pres">
      <dgm:prSet presAssocID="{E68D2825-F16A-40F7-A662-B16ECE676416}" presName="imgShp" presStyleLbl="fgImgPlace1" presStyleIdx="8"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59107F93-4356-4E5A-AACF-E8C330351DE7}" type="pres">
      <dgm:prSet presAssocID="{E68D2825-F16A-40F7-A662-B16ECE676416}" presName="txShp" presStyleLbl="node1" presStyleIdx="8" presStyleCnt="9">
        <dgm:presLayoutVars>
          <dgm:bulletEnabled val="1"/>
        </dgm:presLayoutVars>
      </dgm:prSet>
      <dgm:spPr/>
      <dgm:t>
        <a:bodyPr/>
        <a:lstStyle/>
        <a:p>
          <a:endParaRPr lang="es-EC"/>
        </a:p>
      </dgm:t>
    </dgm:pt>
  </dgm:ptLst>
  <dgm:cxnLst>
    <dgm:cxn modelId="{E55C54E3-D240-4450-9AF0-7F8042CC69A3}" type="presOf" srcId="{E68D2825-F16A-40F7-A662-B16ECE676416}" destId="{59107F93-4356-4E5A-AACF-E8C330351DE7}" srcOrd="0" destOrd="0" presId="urn:microsoft.com/office/officeart/2005/8/layout/vList3"/>
    <dgm:cxn modelId="{AE81E34A-A7A6-4DE0-9273-0DECABC216F6}" type="presOf" srcId="{43C67A6E-834E-45FE-B7C8-A309729516BA}" destId="{CFFB5BA2-6669-415E-A1C3-B67212AF31BB}" srcOrd="0" destOrd="0" presId="urn:microsoft.com/office/officeart/2005/8/layout/vList3"/>
    <dgm:cxn modelId="{A524CAB4-80BC-4743-A33C-F6D0F40588B5}" type="presOf" srcId="{841B38CB-D621-43F0-8906-7769A2C24C3E}" destId="{7C8A77FF-399E-4985-8074-12315264D05C}" srcOrd="0" destOrd="0" presId="urn:microsoft.com/office/officeart/2005/8/layout/vList3"/>
    <dgm:cxn modelId="{1C4E38DE-D5A6-4131-BE4B-846D74B8C6E7}" type="presOf" srcId="{157553D4-0D04-4650-A53C-1EA31F9263DB}" destId="{CC5F10FF-A157-4F7A-AE7F-AF3F477D5200}" srcOrd="0" destOrd="0" presId="urn:microsoft.com/office/officeart/2005/8/layout/vList3"/>
    <dgm:cxn modelId="{4A69487F-0E40-4754-AC77-FCC507E8DFD1}" type="presOf" srcId="{4B34D8B9-434C-4F5F-9248-E7572DD80BA7}" destId="{6F700E02-8997-41D8-A9B1-E525E6EE3065}" srcOrd="0" destOrd="0" presId="urn:microsoft.com/office/officeart/2005/8/layout/vList3"/>
    <dgm:cxn modelId="{0FE199CD-A423-4895-BCEC-2A9D7A5C1660}" srcId="{841B38CB-D621-43F0-8906-7769A2C24C3E}" destId="{4B34D8B9-434C-4F5F-9248-E7572DD80BA7}" srcOrd="3" destOrd="0" parTransId="{46D1B000-289D-48C5-882F-08CECCA2CB82}" sibTransId="{AD74AAC5-95E6-4100-B79E-4289D388A394}"/>
    <dgm:cxn modelId="{434D819D-0076-481B-A1B3-481F3868CA2F}" type="presOf" srcId="{61D18BE8-D4F8-4F2A-A2F8-F1E905FF5843}" destId="{5DB54A3D-2188-4A2F-9F4B-9EB7A14B7666}" srcOrd="0" destOrd="0" presId="urn:microsoft.com/office/officeart/2005/8/layout/vList3"/>
    <dgm:cxn modelId="{6A26EB81-2FBB-4351-B191-183413D740AF}" type="presOf" srcId="{D1C14C31-F753-436A-87E0-E0B4D11DC328}" destId="{66BF179C-A8D8-4E15-9A79-828C2502BAC3}" srcOrd="0" destOrd="0" presId="urn:microsoft.com/office/officeart/2005/8/layout/vList3"/>
    <dgm:cxn modelId="{CE14D3AF-2094-4088-9D54-210699F3703B}" srcId="{841B38CB-D621-43F0-8906-7769A2C24C3E}" destId="{43C67A6E-834E-45FE-B7C8-A309729516BA}" srcOrd="7" destOrd="0" parTransId="{86ABEA1F-6E02-42C5-9609-D664B6753E70}" sibTransId="{5DB2AE2D-E4D8-481C-B610-FEDBB2BF9F4C}"/>
    <dgm:cxn modelId="{13AC108D-521A-4F36-9BA9-A9B875E55ECB}" type="presOf" srcId="{6305E8AF-F83B-434B-AFCA-8A0FB1E2B10D}" destId="{4087EEF9-E82F-42C3-966B-75B2C930729C}" srcOrd="0" destOrd="0" presId="urn:microsoft.com/office/officeart/2005/8/layout/vList3"/>
    <dgm:cxn modelId="{C2E3AFF4-7277-4CB4-A15C-1466D280CF6C}" srcId="{841B38CB-D621-43F0-8906-7769A2C24C3E}" destId="{61D18BE8-D4F8-4F2A-A2F8-F1E905FF5843}" srcOrd="1" destOrd="0" parTransId="{2D2B11A4-EF7D-4246-B616-C8281E33C85B}" sibTransId="{9989D43C-A229-40A2-9D4B-B1FB0466CF94}"/>
    <dgm:cxn modelId="{61EDC5D3-7944-4140-A6E5-12AEB574929B}" type="presOf" srcId="{EB531AE2-7A89-4A36-9F82-DF019B9906E8}" destId="{3530C3CD-7681-4E56-BE67-7C973C6FD7E4}" srcOrd="0" destOrd="0" presId="urn:microsoft.com/office/officeart/2005/8/layout/vList3"/>
    <dgm:cxn modelId="{198C90DB-C2B3-41F3-8C97-F4EDEE79ECBD}" srcId="{841B38CB-D621-43F0-8906-7769A2C24C3E}" destId="{D1C14C31-F753-436A-87E0-E0B4D11DC328}" srcOrd="0" destOrd="0" parTransId="{72D36EE5-C946-4063-B7EC-A822466B8230}" sibTransId="{7347BD49-CD8F-43C3-8644-B3FB99349774}"/>
    <dgm:cxn modelId="{233C632F-DA67-4813-9C0A-2C19B4CE3768}" srcId="{841B38CB-D621-43F0-8906-7769A2C24C3E}" destId="{6305E8AF-F83B-434B-AFCA-8A0FB1E2B10D}" srcOrd="6" destOrd="0" parTransId="{6F767062-0417-4489-9E2F-2BCB294F9BC4}" sibTransId="{1152354F-7CF4-454D-84AC-D0A46AF78093}"/>
    <dgm:cxn modelId="{5C444045-4A6A-4E5F-8993-1CD3632C583E}" srcId="{841B38CB-D621-43F0-8906-7769A2C24C3E}" destId="{EB531AE2-7A89-4A36-9F82-DF019B9906E8}" srcOrd="4" destOrd="0" parTransId="{03CB0EA2-5AF2-4233-B0DF-F684E448116E}" sibTransId="{A049A04A-444B-4A45-9D0A-94AB60CFA40C}"/>
    <dgm:cxn modelId="{7E890283-9C23-41AD-B968-D675EED1F78A}" srcId="{841B38CB-D621-43F0-8906-7769A2C24C3E}" destId="{157553D4-0D04-4650-A53C-1EA31F9263DB}" srcOrd="5" destOrd="0" parTransId="{9904021B-6D21-4825-A98D-912C106630CD}" sibTransId="{CFC2969F-CC1E-4CB7-AB5A-5AFE7684D3B3}"/>
    <dgm:cxn modelId="{2FD43BBF-8A89-4EB0-A41D-1E0FBEE2628B}" srcId="{841B38CB-D621-43F0-8906-7769A2C24C3E}" destId="{888A61EB-8FD2-4766-813F-36665B23CE85}" srcOrd="2" destOrd="0" parTransId="{51ADF6C0-9A36-4A5E-A66E-DBE971718342}" sibTransId="{C82E5574-B6EE-477F-A026-88308ADF4DB0}"/>
    <dgm:cxn modelId="{63DF2978-4EF1-4B21-943C-1BCB3C33730F}" srcId="{841B38CB-D621-43F0-8906-7769A2C24C3E}" destId="{E68D2825-F16A-40F7-A662-B16ECE676416}" srcOrd="8" destOrd="0" parTransId="{7705BC98-8ADC-4C5D-8F5E-1E9B36E09BDC}" sibTransId="{0AE8CB87-8041-4788-9145-AF4098E5A0B0}"/>
    <dgm:cxn modelId="{6315AAA0-D58F-4AA3-ADA7-4A512F5E8824}" type="presOf" srcId="{888A61EB-8FD2-4766-813F-36665B23CE85}" destId="{C198FEFE-BE94-445F-925B-6F76C616E28D}" srcOrd="0" destOrd="0" presId="urn:microsoft.com/office/officeart/2005/8/layout/vList3"/>
    <dgm:cxn modelId="{86D2567C-FCFC-4C0A-A73D-C939101CA092}" type="presParOf" srcId="{7C8A77FF-399E-4985-8074-12315264D05C}" destId="{58400325-E607-4058-9379-CC9B47A7BA27}" srcOrd="0" destOrd="0" presId="urn:microsoft.com/office/officeart/2005/8/layout/vList3"/>
    <dgm:cxn modelId="{E3F29E1F-EB3D-4FBA-9CA5-B88772D78BFE}" type="presParOf" srcId="{58400325-E607-4058-9379-CC9B47A7BA27}" destId="{E2BF53A9-13F8-41DF-BA24-1A7AE678218C}" srcOrd="0" destOrd="0" presId="urn:microsoft.com/office/officeart/2005/8/layout/vList3"/>
    <dgm:cxn modelId="{373CB6BF-DF34-464E-9825-FD579CFE535D}" type="presParOf" srcId="{58400325-E607-4058-9379-CC9B47A7BA27}" destId="{66BF179C-A8D8-4E15-9A79-828C2502BAC3}" srcOrd="1" destOrd="0" presId="urn:microsoft.com/office/officeart/2005/8/layout/vList3"/>
    <dgm:cxn modelId="{6C51C735-FBBA-4FF3-BA9C-40BB0DB8D80E}" type="presParOf" srcId="{7C8A77FF-399E-4985-8074-12315264D05C}" destId="{F41C7A8F-624A-44E9-B7D8-81EF001793FC}" srcOrd="1" destOrd="0" presId="urn:microsoft.com/office/officeart/2005/8/layout/vList3"/>
    <dgm:cxn modelId="{D32D3FD1-B6D4-4C81-B647-25A52E709A14}" type="presParOf" srcId="{7C8A77FF-399E-4985-8074-12315264D05C}" destId="{2B9D811B-E183-415D-AF95-44AB3CFFD182}" srcOrd="2" destOrd="0" presId="urn:microsoft.com/office/officeart/2005/8/layout/vList3"/>
    <dgm:cxn modelId="{00C5284C-77A0-417D-B554-9FB378C61CCA}" type="presParOf" srcId="{2B9D811B-E183-415D-AF95-44AB3CFFD182}" destId="{612DF920-5C3A-4380-9E4B-981ACD56F465}" srcOrd="0" destOrd="0" presId="urn:microsoft.com/office/officeart/2005/8/layout/vList3"/>
    <dgm:cxn modelId="{895E0694-06A9-43FE-B303-D30E11635B42}" type="presParOf" srcId="{2B9D811B-E183-415D-AF95-44AB3CFFD182}" destId="{5DB54A3D-2188-4A2F-9F4B-9EB7A14B7666}" srcOrd="1" destOrd="0" presId="urn:microsoft.com/office/officeart/2005/8/layout/vList3"/>
    <dgm:cxn modelId="{DB615CEF-5010-4628-8E6D-28AEFA522A2E}" type="presParOf" srcId="{7C8A77FF-399E-4985-8074-12315264D05C}" destId="{CA55C527-9F89-467D-A8ED-03283DD3BD3C}" srcOrd="3" destOrd="0" presId="urn:microsoft.com/office/officeart/2005/8/layout/vList3"/>
    <dgm:cxn modelId="{F5F62AE4-334A-4C3E-BF43-3C4BEF64B389}" type="presParOf" srcId="{7C8A77FF-399E-4985-8074-12315264D05C}" destId="{E43CFC87-127F-4523-849E-CFA8A9D80716}" srcOrd="4" destOrd="0" presId="urn:microsoft.com/office/officeart/2005/8/layout/vList3"/>
    <dgm:cxn modelId="{1F969AD5-1BE6-4A95-A277-79F8C2CE04CA}" type="presParOf" srcId="{E43CFC87-127F-4523-849E-CFA8A9D80716}" destId="{2FE6E90F-5AE2-4E7E-9105-E4AB393A62D9}" srcOrd="0" destOrd="0" presId="urn:microsoft.com/office/officeart/2005/8/layout/vList3"/>
    <dgm:cxn modelId="{32155BF4-54D0-4100-8602-E6F80B4C00A8}" type="presParOf" srcId="{E43CFC87-127F-4523-849E-CFA8A9D80716}" destId="{C198FEFE-BE94-445F-925B-6F76C616E28D}" srcOrd="1" destOrd="0" presId="urn:microsoft.com/office/officeart/2005/8/layout/vList3"/>
    <dgm:cxn modelId="{216CDFDF-FDCC-4BEB-B4CB-E7F2561DF974}" type="presParOf" srcId="{7C8A77FF-399E-4985-8074-12315264D05C}" destId="{D44E724E-488E-43E7-9C8A-6276D1E5CE3C}" srcOrd="5" destOrd="0" presId="urn:microsoft.com/office/officeart/2005/8/layout/vList3"/>
    <dgm:cxn modelId="{D835C163-787F-4367-9946-A84FA57EF462}" type="presParOf" srcId="{7C8A77FF-399E-4985-8074-12315264D05C}" destId="{A774FC4D-D53E-42E7-B653-5DC348EF7213}" srcOrd="6" destOrd="0" presId="urn:microsoft.com/office/officeart/2005/8/layout/vList3"/>
    <dgm:cxn modelId="{C6537E59-10BD-420F-96BC-BEC2057A9CFE}" type="presParOf" srcId="{A774FC4D-D53E-42E7-B653-5DC348EF7213}" destId="{6E6AF6B9-2115-47DD-97ED-B900EB6C8378}" srcOrd="0" destOrd="0" presId="urn:microsoft.com/office/officeart/2005/8/layout/vList3"/>
    <dgm:cxn modelId="{3E34CEA5-6EC3-4F5C-B5CF-3791AA65C066}" type="presParOf" srcId="{A774FC4D-D53E-42E7-B653-5DC348EF7213}" destId="{6F700E02-8997-41D8-A9B1-E525E6EE3065}" srcOrd="1" destOrd="0" presId="urn:microsoft.com/office/officeart/2005/8/layout/vList3"/>
    <dgm:cxn modelId="{E1E00B56-4AFD-4241-BC3F-CDF90DC710F6}" type="presParOf" srcId="{7C8A77FF-399E-4985-8074-12315264D05C}" destId="{BD7A8413-16C6-4261-8C30-731462929330}" srcOrd="7" destOrd="0" presId="urn:microsoft.com/office/officeart/2005/8/layout/vList3"/>
    <dgm:cxn modelId="{B8CEC770-CE36-4756-B371-E6D9EBA3B765}" type="presParOf" srcId="{7C8A77FF-399E-4985-8074-12315264D05C}" destId="{86D4DBBC-E505-4592-B264-1187D3904C71}" srcOrd="8" destOrd="0" presId="urn:microsoft.com/office/officeart/2005/8/layout/vList3"/>
    <dgm:cxn modelId="{EC10AC4B-BC8E-4FF1-9D37-C9EA6E8B7A4D}" type="presParOf" srcId="{86D4DBBC-E505-4592-B264-1187D3904C71}" destId="{28912D09-E198-4CD8-AEB1-58B3ECD1717A}" srcOrd="0" destOrd="0" presId="urn:microsoft.com/office/officeart/2005/8/layout/vList3"/>
    <dgm:cxn modelId="{B8938985-42E0-4370-B467-66F0A456E43C}" type="presParOf" srcId="{86D4DBBC-E505-4592-B264-1187D3904C71}" destId="{3530C3CD-7681-4E56-BE67-7C973C6FD7E4}" srcOrd="1" destOrd="0" presId="urn:microsoft.com/office/officeart/2005/8/layout/vList3"/>
    <dgm:cxn modelId="{2929FD6D-9990-4F04-AEF9-F932BBC46E66}" type="presParOf" srcId="{7C8A77FF-399E-4985-8074-12315264D05C}" destId="{CB8ACF25-14DA-4E91-8141-D9C43D7D9CDB}" srcOrd="9" destOrd="0" presId="urn:microsoft.com/office/officeart/2005/8/layout/vList3"/>
    <dgm:cxn modelId="{361EE166-5817-4CDF-B6E2-793D487E23EA}" type="presParOf" srcId="{7C8A77FF-399E-4985-8074-12315264D05C}" destId="{E3C6FD88-277B-4D98-9D0D-FA95D1C83FFE}" srcOrd="10" destOrd="0" presId="urn:microsoft.com/office/officeart/2005/8/layout/vList3"/>
    <dgm:cxn modelId="{12FD55F1-154E-4117-82DB-3D077E575384}" type="presParOf" srcId="{E3C6FD88-277B-4D98-9D0D-FA95D1C83FFE}" destId="{CF376ADB-86E7-4D21-92C1-7E75F3E7D1B4}" srcOrd="0" destOrd="0" presId="urn:microsoft.com/office/officeart/2005/8/layout/vList3"/>
    <dgm:cxn modelId="{A59F48F8-079A-4460-8143-A13789502C7E}" type="presParOf" srcId="{E3C6FD88-277B-4D98-9D0D-FA95D1C83FFE}" destId="{CC5F10FF-A157-4F7A-AE7F-AF3F477D5200}" srcOrd="1" destOrd="0" presId="urn:microsoft.com/office/officeart/2005/8/layout/vList3"/>
    <dgm:cxn modelId="{21C15007-E2E6-4661-88FF-7642849D4A4E}" type="presParOf" srcId="{7C8A77FF-399E-4985-8074-12315264D05C}" destId="{BEDC4A82-5164-49C6-9D30-CADF9691DEFD}" srcOrd="11" destOrd="0" presId="urn:microsoft.com/office/officeart/2005/8/layout/vList3"/>
    <dgm:cxn modelId="{D99C65C5-83A2-4C3E-BF67-654B347428DE}" type="presParOf" srcId="{7C8A77FF-399E-4985-8074-12315264D05C}" destId="{7D5614D3-9C08-4E21-A1A2-947BB26EE4DA}" srcOrd="12" destOrd="0" presId="urn:microsoft.com/office/officeart/2005/8/layout/vList3"/>
    <dgm:cxn modelId="{61BE38ED-0829-4975-9F85-6884CD3E0FDC}" type="presParOf" srcId="{7D5614D3-9C08-4E21-A1A2-947BB26EE4DA}" destId="{676E0251-D062-4475-8691-CE9DBBCCC399}" srcOrd="0" destOrd="0" presId="urn:microsoft.com/office/officeart/2005/8/layout/vList3"/>
    <dgm:cxn modelId="{1A0F40A5-FAEB-4794-8987-C4E2DFC6ABBB}" type="presParOf" srcId="{7D5614D3-9C08-4E21-A1A2-947BB26EE4DA}" destId="{4087EEF9-E82F-42C3-966B-75B2C930729C}" srcOrd="1" destOrd="0" presId="urn:microsoft.com/office/officeart/2005/8/layout/vList3"/>
    <dgm:cxn modelId="{1EB0C95D-6645-44B7-92C6-CC8DD46D3F61}" type="presParOf" srcId="{7C8A77FF-399E-4985-8074-12315264D05C}" destId="{C0960B0F-D77A-4591-93EF-F12FB7857A3B}" srcOrd="13" destOrd="0" presId="urn:microsoft.com/office/officeart/2005/8/layout/vList3"/>
    <dgm:cxn modelId="{5F032D04-F723-4700-AC3C-6C56A93E3EDE}" type="presParOf" srcId="{7C8A77FF-399E-4985-8074-12315264D05C}" destId="{110EA291-2128-4865-9703-6D973CE18B99}" srcOrd="14" destOrd="0" presId="urn:microsoft.com/office/officeart/2005/8/layout/vList3"/>
    <dgm:cxn modelId="{1CB17E56-ECC6-4A1F-A5D4-81E6DFC166CB}" type="presParOf" srcId="{110EA291-2128-4865-9703-6D973CE18B99}" destId="{18EFA3BE-ACE1-4C53-9A84-E1ACB3511994}" srcOrd="0" destOrd="0" presId="urn:microsoft.com/office/officeart/2005/8/layout/vList3"/>
    <dgm:cxn modelId="{6C817E53-86AC-41F6-8F03-2E62840137FA}" type="presParOf" srcId="{110EA291-2128-4865-9703-6D973CE18B99}" destId="{CFFB5BA2-6669-415E-A1C3-B67212AF31BB}" srcOrd="1" destOrd="0" presId="urn:microsoft.com/office/officeart/2005/8/layout/vList3"/>
    <dgm:cxn modelId="{E91EC9AC-4305-4E7B-9E7D-C42B70EB763D}" type="presParOf" srcId="{7C8A77FF-399E-4985-8074-12315264D05C}" destId="{C941D44C-E34F-43E4-AA17-EB7DE6E1C513}" srcOrd="15" destOrd="0" presId="urn:microsoft.com/office/officeart/2005/8/layout/vList3"/>
    <dgm:cxn modelId="{E31BAB91-F2EF-4B16-97B5-68E8D418E258}" type="presParOf" srcId="{7C8A77FF-399E-4985-8074-12315264D05C}" destId="{AF3F66EB-7CE8-46A6-AB68-2E10062C521F}" srcOrd="16" destOrd="0" presId="urn:microsoft.com/office/officeart/2005/8/layout/vList3"/>
    <dgm:cxn modelId="{797C1199-A506-4DBC-9705-580071E51FCB}" type="presParOf" srcId="{AF3F66EB-7CE8-46A6-AB68-2E10062C521F}" destId="{113E3172-DF45-4BFC-8B26-E2F6E153B25D}" srcOrd="0" destOrd="0" presId="urn:microsoft.com/office/officeart/2005/8/layout/vList3"/>
    <dgm:cxn modelId="{41CE207E-21DA-45C6-BA26-14F9ACA8DE70}" type="presParOf" srcId="{AF3F66EB-7CE8-46A6-AB68-2E10062C521F}" destId="{59107F93-4356-4E5A-AACF-E8C330351DE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47B52-05AB-47B9-B233-B8508AC60CB0}"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s-EC"/>
        </a:p>
      </dgm:t>
    </dgm:pt>
    <dgm:pt modelId="{F11DBA8F-B12B-4203-A203-888A41DBC766}">
      <dgm:prSet phldrT="[Texto]"/>
      <dgm:spPr/>
      <dgm:t>
        <a:bodyPr/>
        <a:lstStyle/>
        <a:p>
          <a:r>
            <a:rPr lang="es-EC" dirty="0" smtClean="0"/>
            <a:t>Uso del Laboratorio de electricidad.</a:t>
          </a:r>
          <a:endParaRPr lang="es-EC" dirty="0"/>
        </a:p>
      </dgm:t>
    </dgm:pt>
    <dgm:pt modelId="{409F9DDB-DF6A-47E3-85BA-C1764308FCFC}" type="parTrans" cxnId="{4D34CC5B-D90E-41A9-95CA-1FE6972FC8E7}">
      <dgm:prSet/>
      <dgm:spPr/>
      <dgm:t>
        <a:bodyPr/>
        <a:lstStyle/>
        <a:p>
          <a:endParaRPr lang="es-EC"/>
        </a:p>
      </dgm:t>
    </dgm:pt>
    <dgm:pt modelId="{4CCDAAF6-56EE-402C-870A-D9FAA2CD92A0}" type="sibTrans" cxnId="{4D34CC5B-D90E-41A9-95CA-1FE6972FC8E7}">
      <dgm:prSet/>
      <dgm:spPr/>
      <dgm:t>
        <a:bodyPr/>
        <a:lstStyle/>
        <a:p>
          <a:endParaRPr lang="es-EC"/>
        </a:p>
      </dgm:t>
    </dgm:pt>
    <dgm:pt modelId="{4F651A18-28F0-4368-BA3E-7C9F3534954D}">
      <dgm:prSet phldrT="[Texto]"/>
      <dgm:spPr/>
      <dgm:t>
        <a:bodyPr/>
        <a:lstStyle/>
        <a:p>
          <a:r>
            <a:rPr lang="es-EC" dirty="0" smtClean="0"/>
            <a:t>Es fundamental para la formación del guardiamarina.</a:t>
          </a:r>
          <a:endParaRPr lang="es-EC" dirty="0"/>
        </a:p>
      </dgm:t>
    </dgm:pt>
    <dgm:pt modelId="{CB69DC3B-4D92-4BC3-AC50-485B5AC43C84}" type="parTrans" cxnId="{A46CA7B6-C0CC-4508-8622-C81CE032BA93}">
      <dgm:prSet/>
      <dgm:spPr/>
      <dgm:t>
        <a:bodyPr/>
        <a:lstStyle/>
        <a:p>
          <a:endParaRPr lang="es-EC"/>
        </a:p>
      </dgm:t>
    </dgm:pt>
    <dgm:pt modelId="{CA835BBC-072D-4A8B-8511-22A96C9AE6D7}" type="sibTrans" cxnId="{A46CA7B6-C0CC-4508-8622-C81CE032BA93}">
      <dgm:prSet/>
      <dgm:spPr/>
      <dgm:t>
        <a:bodyPr/>
        <a:lstStyle/>
        <a:p>
          <a:endParaRPr lang="es-EC"/>
        </a:p>
      </dgm:t>
    </dgm:pt>
    <dgm:pt modelId="{1D2DADBC-8882-4B11-99CC-59752B735CB9}">
      <dgm:prSet phldrT="[Texto]"/>
      <dgm:spPr/>
      <dgm:t>
        <a:bodyPr/>
        <a:lstStyle/>
        <a:p>
          <a:pPr algn="just"/>
          <a:r>
            <a:rPr lang="es-EC" dirty="0" smtClean="0"/>
            <a:t>El deterioro de los equipos no permite complementar los conocimientos.</a:t>
          </a:r>
          <a:endParaRPr lang="es-EC" dirty="0"/>
        </a:p>
      </dgm:t>
    </dgm:pt>
    <dgm:pt modelId="{B9553749-EDFC-4A97-9A9D-8449A7978733}" type="parTrans" cxnId="{0068F548-4FA1-4C56-B7CD-E6328853D4B4}">
      <dgm:prSet/>
      <dgm:spPr/>
      <dgm:t>
        <a:bodyPr/>
        <a:lstStyle/>
        <a:p>
          <a:endParaRPr lang="es-EC"/>
        </a:p>
      </dgm:t>
    </dgm:pt>
    <dgm:pt modelId="{0AB8C4E8-183A-44E6-9B20-806308716FB9}" type="sibTrans" cxnId="{0068F548-4FA1-4C56-B7CD-E6328853D4B4}">
      <dgm:prSet/>
      <dgm:spPr/>
      <dgm:t>
        <a:bodyPr/>
        <a:lstStyle/>
        <a:p>
          <a:endParaRPr lang="es-EC"/>
        </a:p>
      </dgm:t>
    </dgm:pt>
    <dgm:pt modelId="{C2B206C4-64DB-4FD1-88C7-D23DBE76EE92}" type="pres">
      <dgm:prSet presAssocID="{8FE47B52-05AB-47B9-B233-B8508AC60CB0}" presName="rootnode" presStyleCnt="0">
        <dgm:presLayoutVars>
          <dgm:chMax/>
          <dgm:chPref/>
          <dgm:dir/>
          <dgm:animLvl val="lvl"/>
        </dgm:presLayoutVars>
      </dgm:prSet>
      <dgm:spPr/>
      <dgm:t>
        <a:bodyPr/>
        <a:lstStyle/>
        <a:p>
          <a:endParaRPr lang="es-EC"/>
        </a:p>
      </dgm:t>
    </dgm:pt>
    <dgm:pt modelId="{DA899092-9E2B-46FC-939F-60C479BC3421}" type="pres">
      <dgm:prSet presAssocID="{F11DBA8F-B12B-4203-A203-888A41DBC766}" presName="composite" presStyleCnt="0"/>
      <dgm:spPr/>
      <dgm:t>
        <a:bodyPr/>
        <a:lstStyle/>
        <a:p>
          <a:endParaRPr lang="es-EC"/>
        </a:p>
      </dgm:t>
    </dgm:pt>
    <dgm:pt modelId="{A91C184C-B37F-4A59-9361-CF6EDD12B824}" type="pres">
      <dgm:prSet presAssocID="{F11DBA8F-B12B-4203-A203-888A41DBC766}" presName="bentUpArrow1" presStyleLbl="alignImgPlace1" presStyleIdx="0" presStyleCnt="2"/>
      <dgm:spPr/>
      <dgm:t>
        <a:bodyPr/>
        <a:lstStyle/>
        <a:p>
          <a:endParaRPr lang="es-EC"/>
        </a:p>
      </dgm:t>
    </dgm:pt>
    <dgm:pt modelId="{F28BADC1-88FF-4A47-80A2-7E44273B186E}" type="pres">
      <dgm:prSet presAssocID="{F11DBA8F-B12B-4203-A203-888A41DBC766}" presName="ParentText" presStyleLbl="node1" presStyleIdx="0" presStyleCnt="3">
        <dgm:presLayoutVars>
          <dgm:chMax val="1"/>
          <dgm:chPref val="1"/>
          <dgm:bulletEnabled val="1"/>
        </dgm:presLayoutVars>
      </dgm:prSet>
      <dgm:spPr/>
      <dgm:t>
        <a:bodyPr/>
        <a:lstStyle/>
        <a:p>
          <a:endParaRPr lang="es-EC"/>
        </a:p>
      </dgm:t>
    </dgm:pt>
    <dgm:pt modelId="{9353395F-2733-4097-8F98-AFFC88A41C48}" type="pres">
      <dgm:prSet presAssocID="{F11DBA8F-B12B-4203-A203-888A41DBC766}" presName="ChildText" presStyleLbl="revTx" presStyleIdx="0" presStyleCnt="2">
        <dgm:presLayoutVars>
          <dgm:chMax val="0"/>
          <dgm:chPref val="0"/>
          <dgm:bulletEnabled val="1"/>
        </dgm:presLayoutVars>
      </dgm:prSet>
      <dgm:spPr/>
      <dgm:t>
        <a:bodyPr/>
        <a:lstStyle/>
        <a:p>
          <a:endParaRPr lang="es-EC"/>
        </a:p>
      </dgm:t>
    </dgm:pt>
    <dgm:pt modelId="{931A8D49-B6EF-4A53-BADE-F1C53FC733A1}" type="pres">
      <dgm:prSet presAssocID="{4CCDAAF6-56EE-402C-870A-D9FAA2CD92A0}" presName="sibTrans" presStyleCnt="0"/>
      <dgm:spPr/>
      <dgm:t>
        <a:bodyPr/>
        <a:lstStyle/>
        <a:p>
          <a:endParaRPr lang="es-EC"/>
        </a:p>
      </dgm:t>
    </dgm:pt>
    <dgm:pt modelId="{41211CEE-59BF-4A41-B9DE-C82B5F95B09F}" type="pres">
      <dgm:prSet presAssocID="{4F651A18-28F0-4368-BA3E-7C9F3534954D}" presName="composite" presStyleCnt="0"/>
      <dgm:spPr/>
      <dgm:t>
        <a:bodyPr/>
        <a:lstStyle/>
        <a:p>
          <a:endParaRPr lang="es-EC"/>
        </a:p>
      </dgm:t>
    </dgm:pt>
    <dgm:pt modelId="{653BA91E-2FC4-4B17-AA98-6D6D2358588E}" type="pres">
      <dgm:prSet presAssocID="{4F651A18-28F0-4368-BA3E-7C9F3534954D}" presName="bentUpArrow1" presStyleLbl="alignImgPlace1" presStyleIdx="1" presStyleCnt="2"/>
      <dgm:spPr/>
      <dgm:t>
        <a:bodyPr/>
        <a:lstStyle/>
        <a:p>
          <a:endParaRPr lang="es-EC"/>
        </a:p>
      </dgm:t>
    </dgm:pt>
    <dgm:pt modelId="{F158AD3F-2817-4743-B2F4-759F0423148B}" type="pres">
      <dgm:prSet presAssocID="{4F651A18-28F0-4368-BA3E-7C9F3534954D}" presName="ParentText" presStyleLbl="node1" presStyleIdx="1" presStyleCnt="3">
        <dgm:presLayoutVars>
          <dgm:chMax val="1"/>
          <dgm:chPref val="1"/>
          <dgm:bulletEnabled val="1"/>
        </dgm:presLayoutVars>
      </dgm:prSet>
      <dgm:spPr/>
      <dgm:t>
        <a:bodyPr/>
        <a:lstStyle/>
        <a:p>
          <a:endParaRPr lang="es-EC"/>
        </a:p>
      </dgm:t>
    </dgm:pt>
    <dgm:pt modelId="{CF84610A-B35F-443D-91CC-52B333352322}" type="pres">
      <dgm:prSet presAssocID="{4F651A18-28F0-4368-BA3E-7C9F3534954D}" presName="ChildText" presStyleLbl="revTx" presStyleIdx="1" presStyleCnt="2">
        <dgm:presLayoutVars>
          <dgm:chMax val="0"/>
          <dgm:chPref val="0"/>
          <dgm:bulletEnabled val="1"/>
        </dgm:presLayoutVars>
      </dgm:prSet>
      <dgm:spPr/>
      <dgm:t>
        <a:bodyPr/>
        <a:lstStyle/>
        <a:p>
          <a:endParaRPr lang="es-EC"/>
        </a:p>
      </dgm:t>
    </dgm:pt>
    <dgm:pt modelId="{A70BA5D0-BADE-453E-A21A-0CC82357F368}" type="pres">
      <dgm:prSet presAssocID="{CA835BBC-072D-4A8B-8511-22A96C9AE6D7}" presName="sibTrans" presStyleCnt="0"/>
      <dgm:spPr/>
      <dgm:t>
        <a:bodyPr/>
        <a:lstStyle/>
        <a:p>
          <a:endParaRPr lang="es-EC"/>
        </a:p>
      </dgm:t>
    </dgm:pt>
    <dgm:pt modelId="{0F73396F-A241-4028-B4E9-F4D2D9EA9826}" type="pres">
      <dgm:prSet presAssocID="{1D2DADBC-8882-4B11-99CC-59752B735CB9}" presName="composite" presStyleCnt="0"/>
      <dgm:spPr/>
      <dgm:t>
        <a:bodyPr/>
        <a:lstStyle/>
        <a:p>
          <a:endParaRPr lang="es-EC"/>
        </a:p>
      </dgm:t>
    </dgm:pt>
    <dgm:pt modelId="{7792D064-6249-4E03-B837-8935A89F4458}" type="pres">
      <dgm:prSet presAssocID="{1D2DADBC-8882-4B11-99CC-59752B735CB9}" presName="ParentText" presStyleLbl="node1" presStyleIdx="2" presStyleCnt="3">
        <dgm:presLayoutVars>
          <dgm:chMax val="1"/>
          <dgm:chPref val="1"/>
          <dgm:bulletEnabled val="1"/>
        </dgm:presLayoutVars>
      </dgm:prSet>
      <dgm:spPr/>
      <dgm:t>
        <a:bodyPr/>
        <a:lstStyle/>
        <a:p>
          <a:endParaRPr lang="es-EC"/>
        </a:p>
      </dgm:t>
    </dgm:pt>
  </dgm:ptLst>
  <dgm:cxnLst>
    <dgm:cxn modelId="{864237B9-A8D9-4670-BB9F-17D421592C1A}" type="presOf" srcId="{8FE47B52-05AB-47B9-B233-B8508AC60CB0}" destId="{C2B206C4-64DB-4FD1-88C7-D23DBE76EE92}" srcOrd="0" destOrd="0" presId="urn:microsoft.com/office/officeart/2005/8/layout/StepDownProcess"/>
    <dgm:cxn modelId="{79E791C4-7E5D-4971-BE9C-7273ED137F30}" type="presOf" srcId="{F11DBA8F-B12B-4203-A203-888A41DBC766}" destId="{F28BADC1-88FF-4A47-80A2-7E44273B186E}" srcOrd="0" destOrd="0" presId="urn:microsoft.com/office/officeart/2005/8/layout/StepDownProcess"/>
    <dgm:cxn modelId="{A46CA7B6-C0CC-4508-8622-C81CE032BA93}" srcId="{8FE47B52-05AB-47B9-B233-B8508AC60CB0}" destId="{4F651A18-28F0-4368-BA3E-7C9F3534954D}" srcOrd="1" destOrd="0" parTransId="{CB69DC3B-4D92-4BC3-AC50-485B5AC43C84}" sibTransId="{CA835BBC-072D-4A8B-8511-22A96C9AE6D7}"/>
    <dgm:cxn modelId="{9F499002-13A9-415C-A0D9-2B1B097C45F5}" type="presOf" srcId="{1D2DADBC-8882-4B11-99CC-59752B735CB9}" destId="{7792D064-6249-4E03-B837-8935A89F4458}" srcOrd="0" destOrd="0" presId="urn:microsoft.com/office/officeart/2005/8/layout/StepDownProcess"/>
    <dgm:cxn modelId="{0068F548-4FA1-4C56-B7CD-E6328853D4B4}" srcId="{8FE47B52-05AB-47B9-B233-B8508AC60CB0}" destId="{1D2DADBC-8882-4B11-99CC-59752B735CB9}" srcOrd="2" destOrd="0" parTransId="{B9553749-EDFC-4A97-9A9D-8449A7978733}" sibTransId="{0AB8C4E8-183A-44E6-9B20-806308716FB9}"/>
    <dgm:cxn modelId="{4D34CC5B-D90E-41A9-95CA-1FE6972FC8E7}" srcId="{8FE47B52-05AB-47B9-B233-B8508AC60CB0}" destId="{F11DBA8F-B12B-4203-A203-888A41DBC766}" srcOrd="0" destOrd="0" parTransId="{409F9DDB-DF6A-47E3-85BA-C1764308FCFC}" sibTransId="{4CCDAAF6-56EE-402C-870A-D9FAA2CD92A0}"/>
    <dgm:cxn modelId="{3DF6DAB9-5748-4176-8079-9FDA5D8B2650}" type="presOf" srcId="{4F651A18-28F0-4368-BA3E-7C9F3534954D}" destId="{F158AD3F-2817-4743-B2F4-759F0423148B}" srcOrd="0" destOrd="0" presId="urn:microsoft.com/office/officeart/2005/8/layout/StepDownProcess"/>
    <dgm:cxn modelId="{5DB6B139-5073-4D41-B7B2-BB6B31958E92}" type="presParOf" srcId="{C2B206C4-64DB-4FD1-88C7-D23DBE76EE92}" destId="{DA899092-9E2B-46FC-939F-60C479BC3421}" srcOrd="0" destOrd="0" presId="urn:microsoft.com/office/officeart/2005/8/layout/StepDownProcess"/>
    <dgm:cxn modelId="{3E36F4AD-BE56-4584-952D-822308EF95DB}" type="presParOf" srcId="{DA899092-9E2B-46FC-939F-60C479BC3421}" destId="{A91C184C-B37F-4A59-9361-CF6EDD12B824}" srcOrd="0" destOrd="0" presId="urn:microsoft.com/office/officeart/2005/8/layout/StepDownProcess"/>
    <dgm:cxn modelId="{0504DD6C-21E2-4AE3-B2C8-A46660199D6D}" type="presParOf" srcId="{DA899092-9E2B-46FC-939F-60C479BC3421}" destId="{F28BADC1-88FF-4A47-80A2-7E44273B186E}" srcOrd="1" destOrd="0" presId="urn:microsoft.com/office/officeart/2005/8/layout/StepDownProcess"/>
    <dgm:cxn modelId="{FCC3DD03-F673-4BCC-A33C-1E9FE882293B}" type="presParOf" srcId="{DA899092-9E2B-46FC-939F-60C479BC3421}" destId="{9353395F-2733-4097-8F98-AFFC88A41C48}" srcOrd="2" destOrd="0" presId="urn:microsoft.com/office/officeart/2005/8/layout/StepDownProcess"/>
    <dgm:cxn modelId="{C68EA228-1361-4403-84BF-AEBE53B9D362}" type="presParOf" srcId="{C2B206C4-64DB-4FD1-88C7-D23DBE76EE92}" destId="{931A8D49-B6EF-4A53-BADE-F1C53FC733A1}" srcOrd="1" destOrd="0" presId="urn:microsoft.com/office/officeart/2005/8/layout/StepDownProcess"/>
    <dgm:cxn modelId="{61992D67-2ADB-4E2C-B27D-637CE64028FC}" type="presParOf" srcId="{C2B206C4-64DB-4FD1-88C7-D23DBE76EE92}" destId="{41211CEE-59BF-4A41-B9DE-C82B5F95B09F}" srcOrd="2" destOrd="0" presId="urn:microsoft.com/office/officeart/2005/8/layout/StepDownProcess"/>
    <dgm:cxn modelId="{67205A9C-0A71-44EC-AF1C-21A48139E68B}" type="presParOf" srcId="{41211CEE-59BF-4A41-B9DE-C82B5F95B09F}" destId="{653BA91E-2FC4-4B17-AA98-6D6D2358588E}" srcOrd="0" destOrd="0" presId="urn:microsoft.com/office/officeart/2005/8/layout/StepDownProcess"/>
    <dgm:cxn modelId="{BDD363FF-3AA5-4BE1-9F17-FF544CE22279}" type="presParOf" srcId="{41211CEE-59BF-4A41-B9DE-C82B5F95B09F}" destId="{F158AD3F-2817-4743-B2F4-759F0423148B}" srcOrd="1" destOrd="0" presId="urn:microsoft.com/office/officeart/2005/8/layout/StepDownProcess"/>
    <dgm:cxn modelId="{05E6F082-1039-46C3-8912-59AE61C19DCB}" type="presParOf" srcId="{41211CEE-59BF-4A41-B9DE-C82B5F95B09F}" destId="{CF84610A-B35F-443D-91CC-52B333352322}" srcOrd="2" destOrd="0" presId="urn:microsoft.com/office/officeart/2005/8/layout/StepDownProcess"/>
    <dgm:cxn modelId="{9034E07D-70DB-498C-8381-7DC57804F9B0}" type="presParOf" srcId="{C2B206C4-64DB-4FD1-88C7-D23DBE76EE92}" destId="{A70BA5D0-BADE-453E-A21A-0CC82357F368}" srcOrd="3" destOrd="0" presId="urn:microsoft.com/office/officeart/2005/8/layout/StepDownProcess"/>
    <dgm:cxn modelId="{D4CEF062-4C9E-492B-8B5B-09F2D956D084}" type="presParOf" srcId="{C2B206C4-64DB-4FD1-88C7-D23DBE76EE92}" destId="{0F73396F-A241-4028-B4E9-F4D2D9EA9826}" srcOrd="4" destOrd="0" presId="urn:microsoft.com/office/officeart/2005/8/layout/StepDownProcess"/>
    <dgm:cxn modelId="{291AED8A-CF54-42C5-A27A-15DA9E06B8F4}" type="presParOf" srcId="{0F73396F-A241-4028-B4E9-F4D2D9EA9826}" destId="{7792D064-6249-4E03-B837-8935A89F445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E3392-DF94-4E3C-9E80-01E016A7253C}"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es-EC"/>
        </a:p>
      </dgm:t>
    </dgm:pt>
    <dgm:pt modelId="{233509A5-E6B3-4E49-AE35-FCFD54AB6B3C}">
      <dgm:prSet phldrT="[Texto]" custT="1"/>
      <dgm:spPr/>
      <dgm:t>
        <a:bodyPr/>
        <a:lstStyle/>
        <a:p>
          <a:pPr algn="just"/>
          <a:r>
            <a:rPr lang="es-EC" sz="2000" dirty="0" smtClean="0"/>
            <a:t>Realizar el estudio de los equipos del laboratorio de electricidad para la optimización de los recursos didácticos.</a:t>
          </a:r>
          <a:endParaRPr lang="es-EC" sz="2000" dirty="0"/>
        </a:p>
      </dgm:t>
    </dgm:pt>
    <dgm:pt modelId="{73CE5080-3F47-4658-A3F1-F3CA72ED84A7}" type="parTrans" cxnId="{83A89888-9CA0-47E6-8414-38A1E76DF0F9}">
      <dgm:prSet/>
      <dgm:spPr/>
      <dgm:t>
        <a:bodyPr/>
        <a:lstStyle/>
        <a:p>
          <a:endParaRPr lang="es-EC"/>
        </a:p>
      </dgm:t>
    </dgm:pt>
    <dgm:pt modelId="{2A27F428-6D3E-4E1C-BDE3-C2C210CB6F5A}" type="sibTrans" cxnId="{83A89888-9CA0-47E6-8414-38A1E76DF0F9}">
      <dgm:prSet/>
      <dgm:spPr/>
      <dgm:t>
        <a:bodyPr/>
        <a:lstStyle/>
        <a:p>
          <a:endParaRPr lang="es-EC"/>
        </a:p>
      </dgm:t>
    </dgm:pt>
    <dgm:pt modelId="{C1BF8DA5-586C-4FCC-A114-F8DE76D73FE6}">
      <dgm:prSet phldrT="[Texto]" custT="1"/>
      <dgm:spPr/>
      <dgm:t>
        <a:bodyPr/>
        <a:lstStyle/>
        <a:p>
          <a:r>
            <a:rPr lang="es-EC" sz="2000" dirty="0" smtClean="0"/>
            <a:t>Beneficiará a todos los guardiamarinas de la Escuela Superior Naval.</a:t>
          </a:r>
          <a:endParaRPr lang="es-EC" sz="2000" dirty="0"/>
        </a:p>
      </dgm:t>
    </dgm:pt>
    <dgm:pt modelId="{99CB4768-53D9-4C25-A9A9-FDD151601AE7}" type="parTrans" cxnId="{444CAC16-BC2D-4CAD-B217-F4B50EA055E6}">
      <dgm:prSet/>
      <dgm:spPr/>
      <dgm:t>
        <a:bodyPr/>
        <a:lstStyle/>
        <a:p>
          <a:endParaRPr lang="es-EC"/>
        </a:p>
      </dgm:t>
    </dgm:pt>
    <dgm:pt modelId="{4AD3EF05-7DFB-43B0-A7B2-3AA06153B66B}" type="sibTrans" cxnId="{444CAC16-BC2D-4CAD-B217-F4B50EA055E6}">
      <dgm:prSet/>
      <dgm:spPr/>
      <dgm:t>
        <a:bodyPr/>
        <a:lstStyle/>
        <a:p>
          <a:endParaRPr lang="es-EC"/>
        </a:p>
      </dgm:t>
    </dgm:pt>
    <dgm:pt modelId="{C64137DB-B902-498A-9CB6-C9FDEDDF826D}">
      <dgm:prSet phldrT="[Texto]" custT="1"/>
      <dgm:spPr/>
      <dgm:t>
        <a:bodyPr/>
        <a:lstStyle/>
        <a:p>
          <a:r>
            <a:rPr lang="es-EC" sz="2000" dirty="0" smtClean="0"/>
            <a:t>Permitiendo que realicen prácticas de mejor nivel.</a:t>
          </a:r>
          <a:endParaRPr lang="es-EC" sz="2000" dirty="0"/>
        </a:p>
      </dgm:t>
    </dgm:pt>
    <dgm:pt modelId="{09335AB2-87EA-4695-83F0-0E7472BF4F67}" type="parTrans" cxnId="{BCFD029E-E72C-4757-83EA-FC647EC38DB1}">
      <dgm:prSet/>
      <dgm:spPr/>
      <dgm:t>
        <a:bodyPr/>
        <a:lstStyle/>
        <a:p>
          <a:endParaRPr lang="es-EC"/>
        </a:p>
      </dgm:t>
    </dgm:pt>
    <dgm:pt modelId="{FE6F8315-8951-4ECB-9920-5FB7C507FF3E}" type="sibTrans" cxnId="{BCFD029E-E72C-4757-83EA-FC647EC38DB1}">
      <dgm:prSet/>
      <dgm:spPr/>
      <dgm:t>
        <a:bodyPr/>
        <a:lstStyle/>
        <a:p>
          <a:endParaRPr lang="es-EC"/>
        </a:p>
      </dgm:t>
    </dgm:pt>
    <dgm:pt modelId="{5862A6DA-EF86-4E9F-90F2-EDAD6778FB48}" type="pres">
      <dgm:prSet presAssocID="{482E3392-DF94-4E3C-9E80-01E016A7253C}" presName="outerComposite" presStyleCnt="0">
        <dgm:presLayoutVars>
          <dgm:chMax val="5"/>
          <dgm:dir/>
          <dgm:resizeHandles val="exact"/>
        </dgm:presLayoutVars>
      </dgm:prSet>
      <dgm:spPr/>
      <dgm:t>
        <a:bodyPr/>
        <a:lstStyle/>
        <a:p>
          <a:endParaRPr lang="es-EC"/>
        </a:p>
      </dgm:t>
    </dgm:pt>
    <dgm:pt modelId="{7D908ECA-6B4B-4C1A-BBCA-02696CFD3B25}" type="pres">
      <dgm:prSet presAssocID="{482E3392-DF94-4E3C-9E80-01E016A7253C}" presName="dummyMaxCanvas" presStyleCnt="0">
        <dgm:presLayoutVars/>
      </dgm:prSet>
      <dgm:spPr/>
    </dgm:pt>
    <dgm:pt modelId="{1D8411A5-7FD5-4453-88B7-D8CEA169EA29}" type="pres">
      <dgm:prSet presAssocID="{482E3392-DF94-4E3C-9E80-01E016A7253C}" presName="ThreeNodes_1" presStyleLbl="node1" presStyleIdx="0" presStyleCnt="3" custScaleX="98672" custScaleY="119245" custLinFactNeighborX="1283">
        <dgm:presLayoutVars>
          <dgm:bulletEnabled val="1"/>
        </dgm:presLayoutVars>
      </dgm:prSet>
      <dgm:spPr/>
      <dgm:t>
        <a:bodyPr/>
        <a:lstStyle/>
        <a:p>
          <a:endParaRPr lang="es-EC"/>
        </a:p>
      </dgm:t>
    </dgm:pt>
    <dgm:pt modelId="{CA7AF681-D272-4F77-864F-DE2893A73FD3}" type="pres">
      <dgm:prSet presAssocID="{482E3392-DF94-4E3C-9E80-01E016A7253C}" presName="ThreeNodes_2" presStyleLbl="node1" presStyleIdx="1" presStyleCnt="3" custScaleX="102992" custLinFactNeighborX="412" custLinFactNeighborY="5453">
        <dgm:presLayoutVars>
          <dgm:bulletEnabled val="1"/>
        </dgm:presLayoutVars>
      </dgm:prSet>
      <dgm:spPr/>
      <dgm:t>
        <a:bodyPr/>
        <a:lstStyle/>
        <a:p>
          <a:endParaRPr lang="es-EC"/>
        </a:p>
      </dgm:t>
    </dgm:pt>
    <dgm:pt modelId="{58894840-DD78-44E2-8CF8-5B5CFB68BE6C}" type="pres">
      <dgm:prSet presAssocID="{482E3392-DF94-4E3C-9E80-01E016A7253C}" presName="ThreeNodes_3" presStyleLbl="node1" presStyleIdx="2" presStyleCnt="3" custLinFactNeighborX="-619" custLinFactNeighborY="2857">
        <dgm:presLayoutVars>
          <dgm:bulletEnabled val="1"/>
        </dgm:presLayoutVars>
      </dgm:prSet>
      <dgm:spPr/>
      <dgm:t>
        <a:bodyPr/>
        <a:lstStyle/>
        <a:p>
          <a:endParaRPr lang="es-EC"/>
        </a:p>
      </dgm:t>
    </dgm:pt>
    <dgm:pt modelId="{7346B18C-5670-46E7-8C47-80802BBF8FC4}" type="pres">
      <dgm:prSet presAssocID="{482E3392-DF94-4E3C-9E80-01E016A7253C}" presName="ThreeConn_1-2" presStyleLbl="fgAccFollowNode1" presStyleIdx="0" presStyleCnt="2">
        <dgm:presLayoutVars>
          <dgm:bulletEnabled val="1"/>
        </dgm:presLayoutVars>
      </dgm:prSet>
      <dgm:spPr/>
      <dgm:t>
        <a:bodyPr/>
        <a:lstStyle/>
        <a:p>
          <a:endParaRPr lang="es-EC"/>
        </a:p>
      </dgm:t>
    </dgm:pt>
    <dgm:pt modelId="{F9EDA0FC-71A5-4571-90A2-92ABE90C04FC}" type="pres">
      <dgm:prSet presAssocID="{482E3392-DF94-4E3C-9E80-01E016A7253C}" presName="ThreeConn_2-3" presStyleLbl="fgAccFollowNode1" presStyleIdx="1" presStyleCnt="2">
        <dgm:presLayoutVars>
          <dgm:bulletEnabled val="1"/>
        </dgm:presLayoutVars>
      </dgm:prSet>
      <dgm:spPr/>
      <dgm:t>
        <a:bodyPr/>
        <a:lstStyle/>
        <a:p>
          <a:endParaRPr lang="es-EC"/>
        </a:p>
      </dgm:t>
    </dgm:pt>
    <dgm:pt modelId="{D45F1121-A9B2-43D5-92CF-C25D03A2300D}" type="pres">
      <dgm:prSet presAssocID="{482E3392-DF94-4E3C-9E80-01E016A7253C}" presName="ThreeNodes_1_text" presStyleLbl="node1" presStyleIdx="2" presStyleCnt="3">
        <dgm:presLayoutVars>
          <dgm:bulletEnabled val="1"/>
        </dgm:presLayoutVars>
      </dgm:prSet>
      <dgm:spPr/>
      <dgm:t>
        <a:bodyPr/>
        <a:lstStyle/>
        <a:p>
          <a:endParaRPr lang="es-EC"/>
        </a:p>
      </dgm:t>
    </dgm:pt>
    <dgm:pt modelId="{7C5FEAB3-21D4-4601-8F01-49501F30E74B}" type="pres">
      <dgm:prSet presAssocID="{482E3392-DF94-4E3C-9E80-01E016A7253C}" presName="ThreeNodes_2_text" presStyleLbl="node1" presStyleIdx="2" presStyleCnt="3">
        <dgm:presLayoutVars>
          <dgm:bulletEnabled val="1"/>
        </dgm:presLayoutVars>
      </dgm:prSet>
      <dgm:spPr/>
      <dgm:t>
        <a:bodyPr/>
        <a:lstStyle/>
        <a:p>
          <a:endParaRPr lang="es-EC"/>
        </a:p>
      </dgm:t>
    </dgm:pt>
    <dgm:pt modelId="{487E8213-BA7C-4424-8709-C2E43F2B259D}" type="pres">
      <dgm:prSet presAssocID="{482E3392-DF94-4E3C-9E80-01E016A7253C}" presName="ThreeNodes_3_text" presStyleLbl="node1" presStyleIdx="2" presStyleCnt="3">
        <dgm:presLayoutVars>
          <dgm:bulletEnabled val="1"/>
        </dgm:presLayoutVars>
      </dgm:prSet>
      <dgm:spPr/>
      <dgm:t>
        <a:bodyPr/>
        <a:lstStyle/>
        <a:p>
          <a:endParaRPr lang="es-EC"/>
        </a:p>
      </dgm:t>
    </dgm:pt>
  </dgm:ptLst>
  <dgm:cxnLst>
    <dgm:cxn modelId="{F174E013-7030-4526-85F8-F66DE99E4A2A}" type="presOf" srcId="{233509A5-E6B3-4E49-AE35-FCFD54AB6B3C}" destId="{1D8411A5-7FD5-4453-88B7-D8CEA169EA29}" srcOrd="0" destOrd="0" presId="urn:microsoft.com/office/officeart/2005/8/layout/vProcess5"/>
    <dgm:cxn modelId="{DDA102BE-E3F6-42D4-8DC2-38F8012EBE73}" type="presOf" srcId="{2A27F428-6D3E-4E1C-BDE3-C2C210CB6F5A}" destId="{7346B18C-5670-46E7-8C47-80802BBF8FC4}" srcOrd="0" destOrd="0" presId="urn:microsoft.com/office/officeart/2005/8/layout/vProcess5"/>
    <dgm:cxn modelId="{245A15A6-20BE-4A5D-8F66-EC2D7F17D142}" type="presOf" srcId="{C64137DB-B902-498A-9CB6-C9FDEDDF826D}" destId="{58894840-DD78-44E2-8CF8-5B5CFB68BE6C}" srcOrd="0" destOrd="0" presId="urn:microsoft.com/office/officeart/2005/8/layout/vProcess5"/>
    <dgm:cxn modelId="{444CAC16-BC2D-4CAD-B217-F4B50EA055E6}" srcId="{482E3392-DF94-4E3C-9E80-01E016A7253C}" destId="{C1BF8DA5-586C-4FCC-A114-F8DE76D73FE6}" srcOrd="1" destOrd="0" parTransId="{99CB4768-53D9-4C25-A9A9-FDD151601AE7}" sibTransId="{4AD3EF05-7DFB-43B0-A7B2-3AA06153B66B}"/>
    <dgm:cxn modelId="{EE409141-0765-4BC3-AE64-67FD885D9CE7}" type="presOf" srcId="{C64137DB-B902-498A-9CB6-C9FDEDDF826D}" destId="{487E8213-BA7C-4424-8709-C2E43F2B259D}" srcOrd="1" destOrd="0" presId="urn:microsoft.com/office/officeart/2005/8/layout/vProcess5"/>
    <dgm:cxn modelId="{83A89888-9CA0-47E6-8414-38A1E76DF0F9}" srcId="{482E3392-DF94-4E3C-9E80-01E016A7253C}" destId="{233509A5-E6B3-4E49-AE35-FCFD54AB6B3C}" srcOrd="0" destOrd="0" parTransId="{73CE5080-3F47-4658-A3F1-F3CA72ED84A7}" sibTransId="{2A27F428-6D3E-4E1C-BDE3-C2C210CB6F5A}"/>
    <dgm:cxn modelId="{492BE87B-E98B-4FA8-BA2C-F30A70B746F0}" type="presOf" srcId="{4AD3EF05-7DFB-43B0-A7B2-3AA06153B66B}" destId="{F9EDA0FC-71A5-4571-90A2-92ABE90C04FC}" srcOrd="0" destOrd="0" presId="urn:microsoft.com/office/officeart/2005/8/layout/vProcess5"/>
    <dgm:cxn modelId="{F675F4EF-FC19-44F9-9E49-2AD89FCA82BA}" type="presOf" srcId="{233509A5-E6B3-4E49-AE35-FCFD54AB6B3C}" destId="{D45F1121-A9B2-43D5-92CF-C25D03A2300D}" srcOrd="1" destOrd="0" presId="urn:microsoft.com/office/officeart/2005/8/layout/vProcess5"/>
    <dgm:cxn modelId="{028C5029-F8EE-4379-A724-95D66883A001}" type="presOf" srcId="{C1BF8DA5-586C-4FCC-A114-F8DE76D73FE6}" destId="{CA7AF681-D272-4F77-864F-DE2893A73FD3}" srcOrd="0" destOrd="0" presId="urn:microsoft.com/office/officeart/2005/8/layout/vProcess5"/>
    <dgm:cxn modelId="{2DE8D6C0-C4F0-4CEE-B37C-51D39FBFFF40}" type="presOf" srcId="{482E3392-DF94-4E3C-9E80-01E016A7253C}" destId="{5862A6DA-EF86-4E9F-90F2-EDAD6778FB48}" srcOrd="0" destOrd="0" presId="urn:microsoft.com/office/officeart/2005/8/layout/vProcess5"/>
    <dgm:cxn modelId="{BCFD029E-E72C-4757-83EA-FC647EC38DB1}" srcId="{482E3392-DF94-4E3C-9E80-01E016A7253C}" destId="{C64137DB-B902-498A-9CB6-C9FDEDDF826D}" srcOrd="2" destOrd="0" parTransId="{09335AB2-87EA-4695-83F0-0E7472BF4F67}" sibTransId="{FE6F8315-8951-4ECB-9920-5FB7C507FF3E}"/>
    <dgm:cxn modelId="{B902D2AA-1FE2-40D6-9A67-2FC6B7083672}" type="presOf" srcId="{C1BF8DA5-586C-4FCC-A114-F8DE76D73FE6}" destId="{7C5FEAB3-21D4-4601-8F01-49501F30E74B}" srcOrd="1" destOrd="0" presId="urn:microsoft.com/office/officeart/2005/8/layout/vProcess5"/>
    <dgm:cxn modelId="{AA6FEDEB-07D4-4753-A4DF-DF06799CBBE9}" type="presParOf" srcId="{5862A6DA-EF86-4E9F-90F2-EDAD6778FB48}" destId="{7D908ECA-6B4B-4C1A-BBCA-02696CFD3B25}" srcOrd="0" destOrd="0" presId="urn:microsoft.com/office/officeart/2005/8/layout/vProcess5"/>
    <dgm:cxn modelId="{B62BAABD-33E0-4963-9A31-4AF25A58D09A}" type="presParOf" srcId="{5862A6DA-EF86-4E9F-90F2-EDAD6778FB48}" destId="{1D8411A5-7FD5-4453-88B7-D8CEA169EA29}" srcOrd="1" destOrd="0" presId="urn:microsoft.com/office/officeart/2005/8/layout/vProcess5"/>
    <dgm:cxn modelId="{DE13729E-F2B4-48A9-8E79-3488C1997C87}" type="presParOf" srcId="{5862A6DA-EF86-4E9F-90F2-EDAD6778FB48}" destId="{CA7AF681-D272-4F77-864F-DE2893A73FD3}" srcOrd="2" destOrd="0" presId="urn:microsoft.com/office/officeart/2005/8/layout/vProcess5"/>
    <dgm:cxn modelId="{7ABACA5A-E13E-4851-9128-A3C6B737B13B}" type="presParOf" srcId="{5862A6DA-EF86-4E9F-90F2-EDAD6778FB48}" destId="{58894840-DD78-44E2-8CF8-5B5CFB68BE6C}" srcOrd="3" destOrd="0" presId="urn:microsoft.com/office/officeart/2005/8/layout/vProcess5"/>
    <dgm:cxn modelId="{D1737DED-4A83-4D7A-B02E-7552C7F13F05}" type="presParOf" srcId="{5862A6DA-EF86-4E9F-90F2-EDAD6778FB48}" destId="{7346B18C-5670-46E7-8C47-80802BBF8FC4}" srcOrd="4" destOrd="0" presId="urn:microsoft.com/office/officeart/2005/8/layout/vProcess5"/>
    <dgm:cxn modelId="{1718B39E-8D1F-493C-8C43-783C5553AA20}" type="presParOf" srcId="{5862A6DA-EF86-4E9F-90F2-EDAD6778FB48}" destId="{F9EDA0FC-71A5-4571-90A2-92ABE90C04FC}" srcOrd="5" destOrd="0" presId="urn:microsoft.com/office/officeart/2005/8/layout/vProcess5"/>
    <dgm:cxn modelId="{B5E8A1CA-3D9E-4C86-909C-DF2F2690F6F2}" type="presParOf" srcId="{5862A6DA-EF86-4E9F-90F2-EDAD6778FB48}" destId="{D45F1121-A9B2-43D5-92CF-C25D03A2300D}" srcOrd="6" destOrd="0" presId="urn:microsoft.com/office/officeart/2005/8/layout/vProcess5"/>
    <dgm:cxn modelId="{5CA1E43A-F730-46D1-A450-B11029546D08}" type="presParOf" srcId="{5862A6DA-EF86-4E9F-90F2-EDAD6778FB48}" destId="{7C5FEAB3-21D4-4601-8F01-49501F30E74B}" srcOrd="7" destOrd="0" presId="urn:microsoft.com/office/officeart/2005/8/layout/vProcess5"/>
    <dgm:cxn modelId="{CEC1E5CF-A45E-4190-B311-058AA562296C}" type="presParOf" srcId="{5862A6DA-EF86-4E9F-90F2-EDAD6778FB48}" destId="{487E8213-BA7C-4424-8709-C2E43F2B259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E69065-8399-41F6-BFD4-066AAC6069C0}"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C"/>
        </a:p>
      </dgm:t>
    </dgm:pt>
    <dgm:pt modelId="{D13C8D73-6432-4065-90A1-D5DEEE820010}">
      <dgm:prSet phldrT="[Texto]" custT="1"/>
      <dgm:spPr/>
      <dgm:t>
        <a:bodyPr/>
        <a:lstStyle/>
        <a:p>
          <a:r>
            <a:rPr lang="es-ES" sz="2000" dirty="0" smtClean="0">
              <a:latin typeface="+mn-lt"/>
              <a:ea typeface="Times New Roman" panose="02020603050405020304" pitchFamily="18" charset="0"/>
              <a:cs typeface="Symbol" panose="05050102010706020507" pitchFamily="18" charset="2"/>
            </a:rPr>
            <a:t>Ejercitar habilidades</a:t>
          </a:r>
          <a:endParaRPr lang="es-EC" sz="2000" dirty="0">
            <a:latin typeface="+mn-lt"/>
          </a:endParaRPr>
        </a:p>
      </dgm:t>
    </dgm:pt>
    <dgm:pt modelId="{ACF46C5D-72D0-4215-8CE9-2534C887559B}" type="parTrans" cxnId="{B25DD2F4-8F39-42B6-B42F-5B2624FE56D1}">
      <dgm:prSet/>
      <dgm:spPr/>
      <dgm:t>
        <a:bodyPr/>
        <a:lstStyle/>
        <a:p>
          <a:endParaRPr lang="es-EC"/>
        </a:p>
      </dgm:t>
    </dgm:pt>
    <dgm:pt modelId="{B149162D-55AA-4687-80BB-7F49EFF49A54}" type="sibTrans" cxnId="{B25DD2F4-8F39-42B6-B42F-5B2624FE56D1}">
      <dgm:prSet/>
      <dgm:spPr/>
      <dgm:t>
        <a:bodyPr/>
        <a:lstStyle/>
        <a:p>
          <a:endParaRPr lang="es-EC"/>
        </a:p>
      </dgm:t>
    </dgm:pt>
    <dgm:pt modelId="{9C6BAC2C-0F72-4F73-A087-A333DEE275C7}">
      <dgm:prSet phldrT="[Texto]" custT="1"/>
      <dgm:spPr/>
      <dgm:t>
        <a:bodyPr/>
        <a:lstStyle/>
        <a:p>
          <a:r>
            <a:rPr lang="es-ES" sz="2000" dirty="0" smtClean="0">
              <a:latin typeface="+mn-lt"/>
              <a:ea typeface="Times New Roman" panose="02020603050405020304" pitchFamily="18" charset="0"/>
              <a:cs typeface="Symbol" panose="05050102010706020507" pitchFamily="18" charset="2"/>
            </a:rPr>
            <a:t>Motivar</a:t>
          </a:r>
          <a:endParaRPr lang="es-EC" sz="2000" dirty="0">
            <a:latin typeface="+mn-lt"/>
          </a:endParaRPr>
        </a:p>
      </dgm:t>
    </dgm:pt>
    <dgm:pt modelId="{07F364D4-EF63-49F2-A305-D3751DA79CA7}" type="parTrans" cxnId="{029DA8CA-C58A-4E6A-AFE6-24F958429AE9}">
      <dgm:prSet/>
      <dgm:spPr/>
      <dgm:t>
        <a:bodyPr/>
        <a:lstStyle/>
        <a:p>
          <a:endParaRPr lang="es-EC"/>
        </a:p>
      </dgm:t>
    </dgm:pt>
    <dgm:pt modelId="{AE0335AC-BA8F-4DB6-B53C-CFB1BEFE9227}" type="sibTrans" cxnId="{029DA8CA-C58A-4E6A-AFE6-24F958429AE9}">
      <dgm:prSet/>
      <dgm:spPr/>
      <dgm:t>
        <a:bodyPr/>
        <a:lstStyle/>
        <a:p>
          <a:endParaRPr lang="es-EC"/>
        </a:p>
      </dgm:t>
    </dgm:pt>
    <dgm:pt modelId="{5D02B53E-3095-47DF-A763-386E97EC97AC}">
      <dgm:prSet phldrT="[Texto]" custT="1"/>
      <dgm:spPr/>
      <dgm:t>
        <a:bodyPr/>
        <a:lstStyle/>
        <a:p>
          <a:r>
            <a:rPr lang="es-ES" sz="2000" dirty="0" smtClean="0">
              <a:latin typeface="+mn-lt"/>
              <a:ea typeface="Times New Roman" panose="02020603050405020304" pitchFamily="18" charset="0"/>
              <a:cs typeface="Symbol" panose="05050102010706020507" pitchFamily="18" charset="2"/>
            </a:rPr>
            <a:t>Evaluar</a:t>
          </a:r>
          <a:endParaRPr lang="es-EC" sz="2000" dirty="0">
            <a:latin typeface="+mn-lt"/>
          </a:endParaRPr>
        </a:p>
      </dgm:t>
    </dgm:pt>
    <dgm:pt modelId="{521DFF3A-AF80-4E02-9FDC-B3E4727AD511}" type="parTrans" cxnId="{2CC4DAAD-F9D5-4D6B-83BA-5B850BA78F56}">
      <dgm:prSet/>
      <dgm:spPr/>
      <dgm:t>
        <a:bodyPr/>
        <a:lstStyle/>
        <a:p>
          <a:endParaRPr lang="es-EC"/>
        </a:p>
      </dgm:t>
    </dgm:pt>
    <dgm:pt modelId="{26259EB6-7823-4304-96C7-A052FA7C17D4}" type="sibTrans" cxnId="{2CC4DAAD-F9D5-4D6B-83BA-5B850BA78F56}">
      <dgm:prSet/>
      <dgm:spPr/>
      <dgm:t>
        <a:bodyPr/>
        <a:lstStyle/>
        <a:p>
          <a:endParaRPr lang="es-EC"/>
        </a:p>
      </dgm:t>
    </dgm:pt>
    <dgm:pt modelId="{410E7E07-AA25-43F0-9C12-B4B606124FF0}">
      <dgm:prSet phldrT="[Texto]" custT="1"/>
      <dgm:spPr/>
      <dgm:t>
        <a:bodyPr/>
        <a:lstStyle/>
        <a:p>
          <a:r>
            <a:rPr lang="es-ES" sz="2000" dirty="0" smtClean="0">
              <a:latin typeface="+mn-lt"/>
              <a:ea typeface="Times New Roman" panose="02020603050405020304" pitchFamily="18" charset="0"/>
              <a:cs typeface="Symbol" panose="05050102010706020507" pitchFamily="18" charset="2"/>
            </a:rPr>
            <a:t>Guiar los aprendizajes</a:t>
          </a:r>
          <a:endParaRPr lang="es-EC" sz="2000" dirty="0">
            <a:latin typeface="+mn-lt"/>
          </a:endParaRPr>
        </a:p>
      </dgm:t>
    </dgm:pt>
    <dgm:pt modelId="{278EB561-984B-4C83-93B0-418062FB666D}" type="parTrans" cxnId="{1858E4A1-1615-43C3-B698-96D9DFEB64EE}">
      <dgm:prSet/>
      <dgm:spPr/>
      <dgm:t>
        <a:bodyPr/>
        <a:lstStyle/>
        <a:p>
          <a:endParaRPr lang="es-EC"/>
        </a:p>
      </dgm:t>
    </dgm:pt>
    <dgm:pt modelId="{77DC0C3D-5203-40BC-ACA1-FCA17A0A11C7}" type="sibTrans" cxnId="{1858E4A1-1615-43C3-B698-96D9DFEB64EE}">
      <dgm:prSet/>
      <dgm:spPr/>
      <dgm:t>
        <a:bodyPr/>
        <a:lstStyle/>
        <a:p>
          <a:endParaRPr lang="es-EC"/>
        </a:p>
      </dgm:t>
    </dgm:pt>
    <dgm:pt modelId="{718AFB98-B13B-4DC4-BABF-06B685C7B340}" type="pres">
      <dgm:prSet presAssocID="{4FE69065-8399-41F6-BFD4-066AAC6069C0}" presName="linear" presStyleCnt="0">
        <dgm:presLayoutVars>
          <dgm:dir/>
          <dgm:animLvl val="lvl"/>
          <dgm:resizeHandles val="exact"/>
        </dgm:presLayoutVars>
      </dgm:prSet>
      <dgm:spPr/>
      <dgm:t>
        <a:bodyPr/>
        <a:lstStyle/>
        <a:p>
          <a:endParaRPr lang="es-EC"/>
        </a:p>
      </dgm:t>
    </dgm:pt>
    <dgm:pt modelId="{00865096-BB4D-45BA-A823-59069587EE07}" type="pres">
      <dgm:prSet presAssocID="{D13C8D73-6432-4065-90A1-D5DEEE820010}" presName="parentLin" presStyleCnt="0"/>
      <dgm:spPr/>
    </dgm:pt>
    <dgm:pt modelId="{E723C32A-8BC0-428C-9F9B-970B9C13F41C}" type="pres">
      <dgm:prSet presAssocID="{D13C8D73-6432-4065-90A1-D5DEEE820010}" presName="parentLeftMargin" presStyleLbl="node1" presStyleIdx="0" presStyleCnt="4"/>
      <dgm:spPr/>
      <dgm:t>
        <a:bodyPr/>
        <a:lstStyle/>
        <a:p>
          <a:endParaRPr lang="es-EC"/>
        </a:p>
      </dgm:t>
    </dgm:pt>
    <dgm:pt modelId="{B206960A-3C3C-40DA-B8FD-7230C5AB95AF}" type="pres">
      <dgm:prSet presAssocID="{D13C8D73-6432-4065-90A1-D5DEEE820010}" presName="parentText" presStyleLbl="node1" presStyleIdx="0" presStyleCnt="4">
        <dgm:presLayoutVars>
          <dgm:chMax val="0"/>
          <dgm:bulletEnabled val="1"/>
        </dgm:presLayoutVars>
      </dgm:prSet>
      <dgm:spPr/>
      <dgm:t>
        <a:bodyPr/>
        <a:lstStyle/>
        <a:p>
          <a:endParaRPr lang="es-EC"/>
        </a:p>
      </dgm:t>
    </dgm:pt>
    <dgm:pt modelId="{82A53526-00AD-42A6-B5BC-7BE636009601}" type="pres">
      <dgm:prSet presAssocID="{D13C8D73-6432-4065-90A1-D5DEEE820010}" presName="negativeSpace" presStyleCnt="0"/>
      <dgm:spPr/>
    </dgm:pt>
    <dgm:pt modelId="{F7D00D2D-2F8B-441C-8EB4-384603E42294}" type="pres">
      <dgm:prSet presAssocID="{D13C8D73-6432-4065-90A1-D5DEEE820010}" presName="childText" presStyleLbl="conFgAcc1" presStyleIdx="0" presStyleCnt="4">
        <dgm:presLayoutVars>
          <dgm:bulletEnabled val="1"/>
        </dgm:presLayoutVars>
      </dgm:prSet>
      <dgm:spPr/>
    </dgm:pt>
    <dgm:pt modelId="{1653CF1F-400D-4B4D-8E29-8076A163D308}" type="pres">
      <dgm:prSet presAssocID="{B149162D-55AA-4687-80BB-7F49EFF49A54}" presName="spaceBetweenRectangles" presStyleCnt="0"/>
      <dgm:spPr/>
    </dgm:pt>
    <dgm:pt modelId="{492E9146-80BE-45B2-8F7B-DFACB7464868}" type="pres">
      <dgm:prSet presAssocID="{9C6BAC2C-0F72-4F73-A087-A333DEE275C7}" presName="parentLin" presStyleCnt="0"/>
      <dgm:spPr/>
    </dgm:pt>
    <dgm:pt modelId="{2AAEBC3A-0662-440E-B324-741731B3CDA8}" type="pres">
      <dgm:prSet presAssocID="{9C6BAC2C-0F72-4F73-A087-A333DEE275C7}" presName="parentLeftMargin" presStyleLbl="node1" presStyleIdx="0" presStyleCnt="4"/>
      <dgm:spPr/>
      <dgm:t>
        <a:bodyPr/>
        <a:lstStyle/>
        <a:p>
          <a:endParaRPr lang="es-EC"/>
        </a:p>
      </dgm:t>
    </dgm:pt>
    <dgm:pt modelId="{FF4F5421-1F45-4A1A-B867-1A58B2082451}" type="pres">
      <dgm:prSet presAssocID="{9C6BAC2C-0F72-4F73-A087-A333DEE275C7}" presName="parentText" presStyleLbl="node1" presStyleIdx="1" presStyleCnt="4">
        <dgm:presLayoutVars>
          <dgm:chMax val="0"/>
          <dgm:bulletEnabled val="1"/>
        </dgm:presLayoutVars>
      </dgm:prSet>
      <dgm:spPr/>
      <dgm:t>
        <a:bodyPr/>
        <a:lstStyle/>
        <a:p>
          <a:endParaRPr lang="es-EC"/>
        </a:p>
      </dgm:t>
    </dgm:pt>
    <dgm:pt modelId="{26889BBB-296F-4238-B271-41B999019195}" type="pres">
      <dgm:prSet presAssocID="{9C6BAC2C-0F72-4F73-A087-A333DEE275C7}" presName="negativeSpace" presStyleCnt="0"/>
      <dgm:spPr/>
    </dgm:pt>
    <dgm:pt modelId="{F0A53835-246E-41CA-973D-9FE1AC173A76}" type="pres">
      <dgm:prSet presAssocID="{9C6BAC2C-0F72-4F73-A087-A333DEE275C7}" presName="childText" presStyleLbl="conFgAcc1" presStyleIdx="1" presStyleCnt="4">
        <dgm:presLayoutVars>
          <dgm:bulletEnabled val="1"/>
        </dgm:presLayoutVars>
      </dgm:prSet>
      <dgm:spPr/>
    </dgm:pt>
    <dgm:pt modelId="{36386E13-1524-4196-9F87-67F8B5AA0CAB}" type="pres">
      <dgm:prSet presAssocID="{AE0335AC-BA8F-4DB6-B53C-CFB1BEFE9227}" presName="spaceBetweenRectangles" presStyleCnt="0"/>
      <dgm:spPr/>
    </dgm:pt>
    <dgm:pt modelId="{3B37B49B-9FBF-4EBB-947C-989A3D629783}" type="pres">
      <dgm:prSet presAssocID="{5D02B53E-3095-47DF-A763-386E97EC97AC}" presName="parentLin" presStyleCnt="0"/>
      <dgm:spPr/>
    </dgm:pt>
    <dgm:pt modelId="{A91BEB54-A235-418B-BE8D-827739EDE725}" type="pres">
      <dgm:prSet presAssocID="{5D02B53E-3095-47DF-A763-386E97EC97AC}" presName="parentLeftMargin" presStyleLbl="node1" presStyleIdx="1" presStyleCnt="4"/>
      <dgm:spPr/>
      <dgm:t>
        <a:bodyPr/>
        <a:lstStyle/>
        <a:p>
          <a:endParaRPr lang="es-EC"/>
        </a:p>
      </dgm:t>
    </dgm:pt>
    <dgm:pt modelId="{FF067FF8-C0E7-4874-82CF-55A2DBFF1A1F}" type="pres">
      <dgm:prSet presAssocID="{5D02B53E-3095-47DF-A763-386E97EC97AC}" presName="parentText" presStyleLbl="node1" presStyleIdx="2" presStyleCnt="4">
        <dgm:presLayoutVars>
          <dgm:chMax val="0"/>
          <dgm:bulletEnabled val="1"/>
        </dgm:presLayoutVars>
      </dgm:prSet>
      <dgm:spPr/>
      <dgm:t>
        <a:bodyPr/>
        <a:lstStyle/>
        <a:p>
          <a:endParaRPr lang="es-EC"/>
        </a:p>
      </dgm:t>
    </dgm:pt>
    <dgm:pt modelId="{B079BB95-B4C1-4C71-98D8-4ACE33CD3795}" type="pres">
      <dgm:prSet presAssocID="{5D02B53E-3095-47DF-A763-386E97EC97AC}" presName="negativeSpace" presStyleCnt="0"/>
      <dgm:spPr/>
    </dgm:pt>
    <dgm:pt modelId="{614ADA29-E7C0-46C4-8684-21E0B8BC2A2A}" type="pres">
      <dgm:prSet presAssocID="{5D02B53E-3095-47DF-A763-386E97EC97AC}" presName="childText" presStyleLbl="conFgAcc1" presStyleIdx="2" presStyleCnt="4">
        <dgm:presLayoutVars>
          <dgm:bulletEnabled val="1"/>
        </dgm:presLayoutVars>
      </dgm:prSet>
      <dgm:spPr/>
    </dgm:pt>
    <dgm:pt modelId="{E0192E4E-4243-495B-BB7D-87371D8D4B3F}" type="pres">
      <dgm:prSet presAssocID="{26259EB6-7823-4304-96C7-A052FA7C17D4}" presName="spaceBetweenRectangles" presStyleCnt="0"/>
      <dgm:spPr/>
    </dgm:pt>
    <dgm:pt modelId="{F293F068-AF44-4C28-9DBA-F2BDCC89B5C2}" type="pres">
      <dgm:prSet presAssocID="{410E7E07-AA25-43F0-9C12-B4B606124FF0}" presName="parentLin" presStyleCnt="0"/>
      <dgm:spPr/>
    </dgm:pt>
    <dgm:pt modelId="{1BA03D14-400F-4462-915C-F57553697AA8}" type="pres">
      <dgm:prSet presAssocID="{410E7E07-AA25-43F0-9C12-B4B606124FF0}" presName="parentLeftMargin" presStyleLbl="node1" presStyleIdx="2" presStyleCnt="4"/>
      <dgm:spPr/>
      <dgm:t>
        <a:bodyPr/>
        <a:lstStyle/>
        <a:p>
          <a:endParaRPr lang="es-EC"/>
        </a:p>
      </dgm:t>
    </dgm:pt>
    <dgm:pt modelId="{E8164281-F0E2-4151-830D-A41EE1A3A3C3}" type="pres">
      <dgm:prSet presAssocID="{410E7E07-AA25-43F0-9C12-B4B606124FF0}" presName="parentText" presStyleLbl="node1" presStyleIdx="3" presStyleCnt="4">
        <dgm:presLayoutVars>
          <dgm:chMax val="0"/>
          <dgm:bulletEnabled val="1"/>
        </dgm:presLayoutVars>
      </dgm:prSet>
      <dgm:spPr/>
      <dgm:t>
        <a:bodyPr/>
        <a:lstStyle/>
        <a:p>
          <a:endParaRPr lang="es-EC"/>
        </a:p>
      </dgm:t>
    </dgm:pt>
    <dgm:pt modelId="{4EED176E-207B-438A-AF6B-DF5EE6D2E574}" type="pres">
      <dgm:prSet presAssocID="{410E7E07-AA25-43F0-9C12-B4B606124FF0}" presName="negativeSpace" presStyleCnt="0"/>
      <dgm:spPr/>
    </dgm:pt>
    <dgm:pt modelId="{EA66FE81-617E-4449-9140-C3E3F58ADB92}" type="pres">
      <dgm:prSet presAssocID="{410E7E07-AA25-43F0-9C12-B4B606124FF0}" presName="childText" presStyleLbl="conFgAcc1" presStyleIdx="3" presStyleCnt="4">
        <dgm:presLayoutVars>
          <dgm:bulletEnabled val="1"/>
        </dgm:presLayoutVars>
      </dgm:prSet>
      <dgm:spPr/>
    </dgm:pt>
  </dgm:ptLst>
  <dgm:cxnLst>
    <dgm:cxn modelId="{E23BE560-0D6A-4F95-9E3F-907AE7286FE7}" type="presOf" srcId="{9C6BAC2C-0F72-4F73-A087-A333DEE275C7}" destId="{2AAEBC3A-0662-440E-B324-741731B3CDA8}" srcOrd="0" destOrd="0" presId="urn:microsoft.com/office/officeart/2005/8/layout/list1"/>
    <dgm:cxn modelId="{029DA8CA-C58A-4E6A-AFE6-24F958429AE9}" srcId="{4FE69065-8399-41F6-BFD4-066AAC6069C0}" destId="{9C6BAC2C-0F72-4F73-A087-A333DEE275C7}" srcOrd="1" destOrd="0" parTransId="{07F364D4-EF63-49F2-A305-D3751DA79CA7}" sibTransId="{AE0335AC-BA8F-4DB6-B53C-CFB1BEFE9227}"/>
    <dgm:cxn modelId="{0E171CFE-BE0F-40C7-9D3D-6B1188FD274B}" type="presOf" srcId="{D13C8D73-6432-4065-90A1-D5DEEE820010}" destId="{E723C32A-8BC0-428C-9F9B-970B9C13F41C}" srcOrd="0" destOrd="0" presId="urn:microsoft.com/office/officeart/2005/8/layout/list1"/>
    <dgm:cxn modelId="{6A0BB35D-C7F3-489A-8AFD-A043496BC9D0}" type="presOf" srcId="{9C6BAC2C-0F72-4F73-A087-A333DEE275C7}" destId="{FF4F5421-1F45-4A1A-B867-1A58B2082451}" srcOrd="1" destOrd="0" presId="urn:microsoft.com/office/officeart/2005/8/layout/list1"/>
    <dgm:cxn modelId="{09692A30-CA9B-4570-8D61-4F56E1E0C516}" type="presOf" srcId="{410E7E07-AA25-43F0-9C12-B4B606124FF0}" destId="{E8164281-F0E2-4151-830D-A41EE1A3A3C3}" srcOrd="1" destOrd="0" presId="urn:microsoft.com/office/officeart/2005/8/layout/list1"/>
    <dgm:cxn modelId="{B25DD2F4-8F39-42B6-B42F-5B2624FE56D1}" srcId="{4FE69065-8399-41F6-BFD4-066AAC6069C0}" destId="{D13C8D73-6432-4065-90A1-D5DEEE820010}" srcOrd="0" destOrd="0" parTransId="{ACF46C5D-72D0-4215-8CE9-2534C887559B}" sibTransId="{B149162D-55AA-4687-80BB-7F49EFF49A54}"/>
    <dgm:cxn modelId="{52BB2227-73AD-4181-B93E-FE337219BDEB}" type="presOf" srcId="{D13C8D73-6432-4065-90A1-D5DEEE820010}" destId="{B206960A-3C3C-40DA-B8FD-7230C5AB95AF}" srcOrd="1" destOrd="0" presId="urn:microsoft.com/office/officeart/2005/8/layout/list1"/>
    <dgm:cxn modelId="{397CA408-1974-4728-941C-DD81ECDA5717}" type="presOf" srcId="{5D02B53E-3095-47DF-A763-386E97EC97AC}" destId="{A91BEB54-A235-418B-BE8D-827739EDE725}" srcOrd="0" destOrd="0" presId="urn:microsoft.com/office/officeart/2005/8/layout/list1"/>
    <dgm:cxn modelId="{1BB0C767-FB9C-4B87-B054-C15C3F41BA77}" type="presOf" srcId="{5D02B53E-3095-47DF-A763-386E97EC97AC}" destId="{FF067FF8-C0E7-4874-82CF-55A2DBFF1A1F}" srcOrd="1" destOrd="0" presId="urn:microsoft.com/office/officeart/2005/8/layout/list1"/>
    <dgm:cxn modelId="{33DC68A0-C08B-4B27-9B7D-49FB9D9694AF}" type="presOf" srcId="{4FE69065-8399-41F6-BFD4-066AAC6069C0}" destId="{718AFB98-B13B-4DC4-BABF-06B685C7B340}" srcOrd="0" destOrd="0" presId="urn:microsoft.com/office/officeart/2005/8/layout/list1"/>
    <dgm:cxn modelId="{1858E4A1-1615-43C3-B698-96D9DFEB64EE}" srcId="{4FE69065-8399-41F6-BFD4-066AAC6069C0}" destId="{410E7E07-AA25-43F0-9C12-B4B606124FF0}" srcOrd="3" destOrd="0" parTransId="{278EB561-984B-4C83-93B0-418062FB666D}" sibTransId="{77DC0C3D-5203-40BC-ACA1-FCA17A0A11C7}"/>
    <dgm:cxn modelId="{2CC4DAAD-F9D5-4D6B-83BA-5B850BA78F56}" srcId="{4FE69065-8399-41F6-BFD4-066AAC6069C0}" destId="{5D02B53E-3095-47DF-A763-386E97EC97AC}" srcOrd="2" destOrd="0" parTransId="{521DFF3A-AF80-4E02-9FDC-B3E4727AD511}" sibTransId="{26259EB6-7823-4304-96C7-A052FA7C17D4}"/>
    <dgm:cxn modelId="{BD2288B8-B64E-4C9F-89D1-F9BAA11041C7}" type="presOf" srcId="{410E7E07-AA25-43F0-9C12-B4B606124FF0}" destId="{1BA03D14-400F-4462-915C-F57553697AA8}" srcOrd="0" destOrd="0" presId="urn:microsoft.com/office/officeart/2005/8/layout/list1"/>
    <dgm:cxn modelId="{35EADBF2-365A-4D8A-BE7C-DF7A04B5F6C0}" type="presParOf" srcId="{718AFB98-B13B-4DC4-BABF-06B685C7B340}" destId="{00865096-BB4D-45BA-A823-59069587EE07}" srcOrd="0" destOrd="0" presId="urn:microsoft.com/office/officeart/2005/8/layout/list1"/>
    <dgm:cxn modelId="{3634921C-5BDE-4BAC-8243-26F99A5D1AD8}" type="presParOf" srcId="{00865096-BB4D-45BA-A823-59069587EE07}" destId="{E723C32A-8BC0-428C-9F9B-970B9C13F41C}" srcOrd="0" destOrd="0" presId="urn:microsoft.com/office/officeart/2005/8/layout/list1"/>
    <dgm:cxn modelId="{8AB1C108-52FB-4B8F-AA0A-DB8C91407CD7}" type="presParOf" srcId="{00865096-BB4D-45BA-A823-59069587EE07}" destId="{B206960A-3C3C-40DA-B8FD-7230C5AB95AF}" srcOrd="1" destOrd="0" presId="urn:microsoft.com/office/officeart/2005/8/layout/list1"/>
    <dgm:cxn modelId="{0230D60A-CBCD-4BBF-B1C3-D83B1854DAD7}" type="presParOf" srcId="{718AFB98-B13B-4DC4-BABF-06B685C7B340}" destId="{82A53526-00AD-42A6-B5BC-7BE636009601}" srcOrd="1" destOrd="0" presId="urn:microsoft.com/office/officeart/2005/8/layout/list1"/>
    <dgm:cxn modelId="{C7E4ACBB-ECE5-45F2-B15A-146696B0D620}" type="presParOf" srcId="{718AFB98-B13B-4DC4-BABF-06B685C7B340}" destId="{F7D00D2D-2F8B-441C-8EB4-384603E42294}" srcOrd="2" destOrd="0" presId="urn:microsoft.com/office/officeart/2005/8/layout/list1"/>
    <dgm:cxn modelId="{E1D8D07D-6506-453E-8927-F184799FCC58}" type="presParOf" srcId="{718AFB98-B13B-4DC4-BABF-06B685C7B340}" destId="{1653CF1F-400D-4B4D-8E29-8076A163D308}" srcOrd="3" destOrd="0" presId="urn:microsoft.com/office/officeart/2005/8/layout/list1"/>
    <dgm:cxn modelId="{3E10B029-C895-4BD4-9612-4512E7B70414}" type="presParOf" srcId="{718AFB98-B13B-4DC4-BABF-06B685C7B340}" destId="{492E9146-80BE-45B2-8F7B-DFACB7464868}" srcOrd="4" destOrd="0" presId="urn:microsoft.com/office/officeart/2005/8/layout/list1"/>
    <dgm:cxn modelId="{C54A2BD1-A795-4899-9FFE-DAD06014E0E1}" type="presParOf" srcId="{492E9146-80BE-45B2-8F7B-DFACB7464868}" destId="{2AAEBC3A-0662-440E-B324-741731B3CDA8}" srcOrd="0" destOrd="0" presId="urn:microsoft.com/office/officeart/2005/8/layout/list1"/>
    <dgm:cxn modelId="{B083F2CA-4886-4EDF-A263-9990AD926E9B}" type="presParOf" srcId="{492E9146-80BE-45B2-8F7B-DFACB7464868}" destId="{FF4F5421-1F45-4A1A-B867-1A58B2082451}" srcOrd="1" destOrd="0" presId="urn:microsoft.com/office/officeart/2005/8/layout/list1"/>
    <dgm:cxn modelId="{13349D58-F74A-494E-B5EC-7F4FF133E690}" type="presParOf" srcId="{718AFB98-B13B-4DC4-BABF-06B685C7B340}" destId="{26889BBB-296F-4238-B271-41B999019195}" srcOrd="5" destOrd="0" presId="urn:microsoft.com/office/officeart/2005/8/layout/list1"/>
    <dgm:cxn modelId="{D3A53B91-AD35-44FE-9543-CEF944384979}" type="presParOf" srcId="{718AFB98-B13B-4DC4-BABF-06B685C7B340}" destId="{F0A53835-246E-41CA-973D-9FE1AC173A76}" srcOrd="6" destOrd="0" presId="urn:microsoft.com/office/officeart/2005/8/layout/list1"/>
    <dgm:cxn modelId="{ACD581A3-79CC-4D17-8B38-CC0CDD38B5E1}" type="presParOf" srcId="{718AFB98-B13B-4DC4-BABF-06B685C7B340}" destId="{36386E13-1524-4196-9F87-67F8B5AA0CAB}" srcOrd="7" destOrd="0" presId="urn:microsoft.com/office/officeart/2005/8/layout/list1"/>
    <dgm:cxn modelId="{DABCCF69-B8D9-44B1-912F-0A8D6F471830}" type="presParOf" srcId="{718AFB98-B13B-4DC4-BABF-06B685C7B340}" destId="{3B37B49B-9FBF-4EBB-947C-989A3D629783}" srcOrd="8" destOrd="0" presId="urn:microsoft.com/office/officeart/2005/8/layout/list1"/>
    <dgm:cxn modelId="{C1ABFB2A-7266-42D1-9389-24528D3D7BC0}" type="presParOf" srcId="{3B37B49B-9FBF-4EBB-947C-989A3D629783}" destId="{A91BEB54-A235-418B-BE8D-827739EDE725}" srcOrd="0" destOrd="0" presId="urn:microsoft.com/office/officeart/2005/8/layout/list1"/>
    <dgm:cxn modelId="{90E04B53-3390-476B-894E-B7760235D3D3}" type="presParOf" srcId="{3B37B49B-9FBF-4EBB-947C-989A3D629783}" destId="{FF067FF8-C0E7-4874-82CF-55A2DBFF1A1F}" srcOrd="1" destOrd="0" presId="urn:microsoft.com/office/officeart/2005/8/layout/list1"/>
    <dgm:cxn modelId="{FC120D62-F2AB-4CD4-B0D9-5760B5701D92}" type="presParOf" srcId="{718AFB98-B13B-4DC4-BABF-06B685C7B340}" destId="{B079BB95-B4C1-4C71-98D8-4ACE33CD3795}" srcOrd="9" destOrd="0" presId="urn:microsoft.com/office/officeart/2005/8/layout/list1"/>
    <dgm:cxn modelId="{A1006430-8689-4579-BF43-62C4D7843F60}" type="presParOf" srcId="{718AFB98-B13B-4DC4-BABF-06B685C7B340}" destId="{614ADA29-E7C0-46C4-8684-21E0B8BC2A2A}" srcOrd="10" destOrd="0" presId="urn:microsoft.com/office/officeart/2005/8/layout/list1"/>
    <dgm:cxn modelId="{30941A7C-F7D8-4B2A-97D1-37A7F7165995}" type="presParOf" srcId="{718AFB98-B13B-4DC4-BABF-06B685C7B340}" destId="{E0192E4E-4243-495B-BB7D-87371D8D4B3F}" srcOrd="11" destOrd="0" presId="urn:microsoft.com/office/officeart/2005/8/layout/list1"/>
    <dgm:cxn modelId="{73424EEC-39F4-4665-933E-6CE985F59956}" type="presParOf" srcId="{718AFB98-B13B-4DC4-BABF-06B685C7B340}" destId="{F293F068-AF44-4C28-9DBA-F2BDCC89B5C2}" srcOrd="12" destOrd="0" presId="urn:microsoft.com/office/officeart/2005/8/layout/list1"/>
    <dgm:cxn modelId="{89002663-9273-482C-9E2A-962CD8F52A2F}" type="presParOf" srcId="{F293F068-AF44-4C28-9DBA-F2BDCC89B5C2}" destId="{1BA03D14-400F-4462-915C-F57553697AA8}" srcOrd="0" destOrd="0" presId="urn:microsoft.com/office/officeart/2005/8/layout/list1"/>
    <dgm:cxn modelId="{4EC2C687-BE68-42BC-9539-7433434F4809}" type="presParOf" srcId="{F293F068-AF44-4C28-9DBA-F2BDCC89B5C2}" destId="{E8164281-F0E2-4151-830D-A41EE1A3A3C3}" srcOrd="1" destOrd="0" presId="urn:microsoft.com/office/officeart/2005/8/layout/list1"/>
    <dgm:cxn modelId="{608EA761-1D70-4744-BEAF-96F6A12C17BB}" type="presParOf" srcId="{718AFB98-B13B-4DC4-BABF-06B685C7B340}" destId="{4EED176E-207B-438A-AF6B-DF5EE6D2E574}" srcOrd="13" destOrd="0" presId="urn:microsoft.com/office/officeart/2005/8/layout/list1"/>
    <dgm:cxn modelId="{49277F4D-F705-4D76-83E6-3037CEC1FF1C}" type="presParOf" srcId="{718AFB98-B13B-4DC4-BABF-06B685C7B340}" destId="{EA66FE81-617E-4449-9140-C3E3F58ADB9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48C890-3E8E-41AA-8EF2-70A8A6BBE44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3F0AED24-4E00-4D0C-9771-80094F02C2A0}">
      <dgm:prSet phldrT="[Texto]"/>
      <dgm:spPr/>
      <dgm:t>
        <a:bodyPr/>
        <a:lstStyle/>
        <a:p>
          <a:r>
            <a:rPr lang="es-ES" dirty="0" smtClean="0"/>
            <a:t>Aportar al desarrollo del pensamiento universal, al despliegue de la producción científica y a la promoción de las transferencias e innovaciones tecnológicas;</a:t>
          </a:r>
          <a:endParaRPr lang="es-EC" dirty="0"/>
        </a:p>
      </dgm:t>
    </dgm:pt>
    <dgm:pt modelId="{81324A6F-B28A-4677-B3E0-FF79AC6C63B9}" type="parTrans" cxnId="{6D56554C-09AE-47E9-BAD5-1987F8306A8C}">
      <dgm:prSet/>
      <dgm:spPr/>
      <dgm:t>
        <a:bodyPr/>
        <a:lstStyle/>
        <a:p>
          <a:endParaRPr lang="es-EC"/>
        </a:p>
      </dgm:t>
    </dgm:pt>
    <dgm:pt modelId="{14FBD49F-5C96-4BA2-8624-491472DAD28E}" type="sibTrans" cxnId="{6D56554C-09AE-47E9-BAD5-1987F8306A8C}">
      <dgm:prSet/>
      <dgm:spPr/>
      <dgm:t>
        <a:bodyPr/>
        <a:lstStyle/>
        <a:p>
          <a:endParaRPr lang="es-EC"/>
        </a:p>
      </dgm:t>
    </dgm:pt>
    <dgm:pt modelId="{87D11E4B-C19E-43E3-9900-558FDF29F088}">
      <dgm:prSet phldrT="[Texto]"/>
      <dgm:spPr/>
      <dgm:t>
        <a:bodyPr/>
        <a:lstStyle/>
        <a:p>
          <a:r>
            <a:rPr lang="es-ES" dirty="0" smtClean="0"/>
            <a:t>Fortalecer en las y los estudiantes un espíritu reflexivo orientado al logro de la autonomía personal, en un marco de libertad de pensamiento y de pluralismo ideológico;</a:t>
          </a:r>
          <a:endParaRPr lang="es-EC" dirty="0"/>
        </a:p>
      </dgm:t>
    </dgm:pt>
    <dgm:pt modelId="{7F6AF566-705C-4ECD-B1F5-703D1AD0577B}" type="parTrans" cxnId="{C60F2885-335E-472B-A2BE-8586C6C32F17}">
      <dgm:prSet/>
      <dgm:spPr/>
      <dgm:t>
        <a:bodyPr/>
        <a:lstStyle/>
        <a:p>
          <a:endParaRPr lang="es-EC"/>
        </a:p>
      </dgm:t>
    </dgm:pt>
    <dgm:pt modelId="{06366DCB-BFDE-4F8E-A681-C4F63371FD47}" type="sibTrans" cxnId="{C60F2885-335E-472B-A2BE-8586C6C32F17}">
      <dgm:prSet/>
      <dgm:spPr/>
      <dgm:t>
        <a:bodyPr/>
        <a:lstStyle/>
        <a:p>
          <a:endParaRPr lang="es-EC"/>
        </a:p>
      </dgm:t>
    </dgm:pt>
    <dgm:pt modelId="{6A0431D4-E31A-4828-BF6B-BB9096F8057A}">
      <dgm:prSet phldrT="[Texto]"/>
      <dgm:spPr/>
      <dgm:t>
        <a:bodyPr/>
        <a:lstStyle/>
        <a:p>
          <a:r>
            <a:rPr lang="es-ES" dirty="0" smtClean="0"/>
            <a:t>Aportar con el cumplimiento de los objetivos del régimen de desarrollo previsto en la Constitución y en el Plan Nacional de Desarrollo;</a:t>
          </a:r>
          <a:endParaRPr lang="es-EC" dirty="0"/>
        </a:p>
      </dgm:t>
    </dgm:pt>
    <dgm:pt modelId="{8B34ACE7-EF3F-4745-9EBF-EB872B2FF925}" type="parTrans" cxnId="{9896C15C-6404-4585-BFA5-459584F43AFC}">
      <dgm:prSet/>
      <dgm:spPr/>
      <dgm:t>
        <a:bodyPr/>
        <a:lstStyle/>
        <a:p>
          <a:endParaRPr lang="es-EC"/>
        </a:p>
      </dgm:t>
    </dgm:pt>
    <dgm:pt modelId="{BE37382C-6AB3-47FA-BC23-3A7278029FB8}" type="sibTrans" cxnId="{9896C15C-6404-4585-BFA5-459584F43AFC}">
      <dgm:prSet/>
      <dgm:spPr/>
      <dgm:t>
        <a:bodyPr/>
        <a:lstStyle/>
        <a:p>
          <a:endParaRPr lang="es-EC"/>
        </a:p>
      </dgm:t>
    </dgm:pt>
    <dgm:pt modelId="{1DFECE6A-9A0A-480A-BE3D-14A2C12358E8}" type="pres">
      <dgm:prSet presAssocID="{BD48C890-3E8E-41AA-8EF2-70A8A6BBE44D}" presName="Name0" presStyleCnt="0">
        <dgm:presLayoutVars>
          <dgm:chMax val="7"/>
          <dgm:chPref val="7"/>
          <dgm:dir/>
        </dgm:presLayoutVars>
      </dgm:prSet>
      <dgm:spPr/>
      <dgm:t>
        <a:bodyPr/>
        <a:lstStyle/>
        <a:p>
          <a:endParaRPr lang="es-EC"/>
        </a:p>
      </dgm:t>
    </dgm:pt>
    <dgm:pt modelId="{F5778F3B-403B-4374-9518-01FD24C99E24}" type="pres">
      <dgm:prSet presAssocID="{BD48C890-3E8E-41AA-8EF2-70A8A6BBE44D}" presName="Name1" presStyleCnt="0"/>
      <dgm:spPr/>
    </dgm:pt>
    <dgm:pt modelId="{2E3FB37A-074D-481C-8E16-1DDB8F059415}" type="pres">
      <dgm:prSet presAssocID="{BD48C890-3E8E-41AA-8EF2-70A8A6BBE44D}" presName="cycle" presStyleCnt="0"/>
      <dgm:spPr/>
    </dgm:pt>
    <dgm:pt modelId="{6D562002-A139-4759-8B6C-67AAD516D8AC}" type="pres">
      <dgm:prSet presAssocID="{BD48C890-3E8E-41AA-8EF2-70A8A6BBE44D}" presName="srcNode" presStyleLbl="node1" presStyleIdx="0" presStyleCnt="3"/>
      <dgm:spPr/>
    </dgm:pt>
    <dgm:pt modelId="{5296C54C-25AE-486A-A3F6-6BCF58B52C55}" type="pres">
      <dgm:prSet presAssocID="{BD48C890-3E8E-41AA-8EF2-70A8A6BBE44D}" presName="conn" presStyleLbl="parChTrans1D2" presStyleIdx="0" presStyleCnt="1"/>
      <dgm:spPr/>
      <dgm:t>
        <a:bodyPr/>
        <a:lstStyle/>
        <a:p>
          <a:endParaRPr lang="es-EC"/>
        </a:p>
      </dgm:t>
    </dgm:pt>
    <dgm:pt modelId="{72F1C0D6-D785-43B0-8E3E-DF886D5B9310}" type="pres">
      <dgm:prSet presAssocID="{BD48C890-3E8E-41AA-8EF2-70A8A6BBE44D}" presName="extraNode" presStyleLbl="node1" presStyleIdx="0" presStyleCnt="3"/>
      <dgm:spPr/>
    </dgm:pt>
    <dgm:pt modelId="{2ADD9B8E-6A96-47F3-A2D4-3856E3B9C179}" type="pres">
      <dgm:prSet presAssocID="{BD48C890-3E8E-41AA-8EF2-70A8A6BBE44D}" presName="dstNode" presStyleLbl="node1" presStyleIdx="0" presStyleCnt="3"/>
      <dgm:spPr/>
    </dgm:pt>
    <dgm:pt modelId="{F0849126-0ECE-4095-A756-E430AFF4AF05}" type="pres">
      <dgm:prSet presAssocID="{3F0AED24-4E00-4D0C-9771-80094F02C2A0}" presName="text_1" presStyleLbl="node1" presStyleIdx="0" presStyleCnt="3">
        <dgm:presLayoutVars>
          <dgm:bulletEnabled val="1"/>
        </dgm:presLayoutVars>
      </dgm:prSet>
      <dgm:spPr/>
      <dgm:t>
        <a:bodyPr/>
        <a:lstStyle/>
        <a:p>
          <a:endParaRPr lang="es-EC"/>
        </a:p>
      </dgm:t>
    </dgm:pt>
    <dgm:pt modelId="{84D67C3D-B7AE-4016-A6AE-4279E064FD9B}" type="pres">
      <dgm:prSet presAssocID="{3F0AED24-4E00-4D0C-9771-80094F02C2A0}" presName="accent_1" presStyleCnt="0"/>
      <dgm:spPr/>
    </dgm:pt>
    <dgm:pt modelId="{DC5AB86C-A36A-47A4-B498-D47872D919EB}" type="pres">
      <dgm:prSet presAssocID="{3F0AED24-4E00-4D0C-9771-80094F02C2A0}" presName="accentRepeatNode" presStyleLbl="solidFgAcc1" presStyleIdx="0" presStyleCnt="3"/>
      <dgm:spPr/>
    </dgm:pt>
    <dgm:pt modelId="{A5AA65F5-A145-49D7-991B-22FCC69B9895}" type="pres">
      <dgm:prSet presAssocID="{87D11E4B-C19E-43E3-9900-558FDF29F088}" presName="text_2" presStyleLbl="node1" presStyleIdx="1" presStyleCnt="3">
        <dgm:presLayoutVars>
          <dgm:bulletEnabled val="1"/>
        </dgm:presLayoutVars>
      </dgm:prSet>
      <dgm:spPr/>
      <dgm:t>
        <a:bodyPr/>
        <a:lstStyle/>
        <a:p>
          <a:endParaRPr lang="es-EC"/>
        </a:p>
      </dgm:t>
    </dgm:pt>
    <dgm:pt modelId="{1CC64734-5219-409B-A08F-4C5BFF94AEDF}" type="pres">
      <dgm:prSet presAssocID="{87D11E4B-C19E-43E3-9900-558FDF29F088}" presName="accent_2" presStyleCnt="0"/>
      <dgm:spPr/>
    </dgm:pt>
    <dgm:pt modelId="{63B6E387-EE92-4585-942E-B88B326A25E0}" type="pres">
      <dgm:prSet presAssocID="{87D11E4B-C19E-43E3-9900-558FDF29F088}" presName="accentRepeatNode" presStyleLbl="solidFgAcc1" presStyleIdx="1" presStyleCnt="3"/>
      <dgm:spPr/>
    </dgm:pt>
    <dgm:pt modelId="{3BDEA7BA-537B-476E-8FE5-EB1013BDE6AF}" type="pres">
      <dgm:prSet presAssocID="{6A0431D4-E31A-4828-BF6B-BB9096F8057A}" presName="text_3" presStyleLbl="node1" presStyleIdx="2" presStyleCnt="3">
        <dgm:presLayoutVars>
          <dgm:bulletEnabled val="1"/>
        </dgm:presLayoutVars>
      </dgm:prSet>
      <dgm:spPr/>
      <dgm:t>
        <a:bodyPr/>
        <a:lstStyle/>
        <a:p>
          <a:endParaRPr lang="es-EC"/>
        </a:p>
      </dgm:t>
    </dgm:pt>
    <dgm:pt modelId="{7835ED2F-58F4-44C9-AEA6-62FAB9B84687}" type="pres">
      <dgm:prSet presAssocID="{6A0431D4-E31A-4828-BF6B-BB9096F8057A}" presName="accent_3" presStyleCnt="0"/>
      <dgm:spPr/>
    </dgm:pt>
    <dgm:pt modelId="{BF349A0E-9D08-4F7D-B912-45C588218CDB}" type="pres">
      <dgm:prSet presAssocID="{6A0431D4-E31A-4828-BF6B-BB9096F8057A}" presName="accentRepeatNode" presStyleLbl="solidFgAcc1" presStyleIdx="2" presStyleCnt="3"/>
      <dgm:spPr/>
    </dgm:pt>
  </dgm:ptLst>
  <dgm:cxnLst>
    <dgm:cxn modelId="{575CE846-B00E-477F-8936-DC11354D4DA5}" type="presOf" srcId="{6A0431D4-E31A-4828-BF6B-BB9096F8057A}" destId="{3BDEA7BA-537B-476E-8FE5-EB1013BDE6AF}" srcOrd="0" destOrd="0" presId="urn:microsoft.com/office/officeart/2008/layout/VerticalCurvedList"/>
    <dgm:cxn modelId="{6D56554C-09AE-47E9-BAD5-1987F8306A8C}" srcId="{BD48C890-3E8E-41AA-8EF2-70A8A6BBE44D}" destId="{3F0AED24-4E00-4D0C-9771-80094F02C2A0}" srcOrd="0" destOrd="0" parTransId="{81324A6F-B28A-4677-B3E0-FF79AC6C63B9}" sibTransId="{14FBD49F-5C96-4BA2-8624-491472DAD28E}"/>
    <dgm:cxn modelId="{6678B176-1890-401E-A141-6B6D86002F3F}" type="presOf" srcId="{14FBD49F-5C96-4BA2-8624-491472DAD28E}" destId="{5296C54C-25AE-486A-A3F6-6BCF58B52C55}" srcOrd="0" destOrd="0" presId="urn:microsoft.com/office/officeart/2008/layout/VerticalCurvedList"/>
    <dgm:cxn modelId="{C9032F83-AF5A-4579-A05C-0BB6FDA535EC}" type="presOf" srcId="{3F0AED24-4E00-4D0C-9771-80094F02C2A0}" destId="{F0849126-0ECE-4095-A756-E430AFF4AF05}" srcOrd="0" destOrd="0" presId="urn:microsoft.com/office/officeart/2008/layout/VerticalCurvedList"/>
    <dgm:cxn modelId="{C60F2885-335E-472B-A2BE-8586C6C32F17}" srcId="{BD48C890-3E8E-41AA-8EF2-70A8A6BBE44D}" destId="{87D11E4B-C19E-43E3-9900-558FDF29F088}" srcOrd="1" destOrd="0" parTransId="{7F6AF566-705C-4ECD-B1F5-703D1AD0577B}" sibTransId="{06366DCB-BFDE-4F8E-A681-C4F63371FD47}"/>
    <dgm:cxn modelId="{9896C15C-6404-4585-BFA5-459584F43AFC}" srcId="{BD48C890-3E8E-41AA-8EF2-70A8A6BBE44D}" destId="{6A0431D4-E31A-4828-BF6B-BB9096F8057A}" srcOrd="2" destOrd="0" parTransId="{8B34ACE7-EF3F-4745-9EBF-EB872B2FF925}" sibTransId="{BE37382C-6AB3-47FA-BC23-3A7278029FB8}"/>
    <dgm:cxn modelId="{93EE1DBF-D656-4EE5-A055-7E11B71D9D31}" type="presOf" srcId="{87D11E4B-C19E-43E3-9900-558FDF29F088}" destId="{A5AA65F5-A145-49D7-991B-22FCC69B9895}" srcOrd="0" destOrd="0" presId="urn:microsoft.com/office/officeart/2008/layout/VerticalCurvedList"/>
    <dgm:cxn modelId="{6576AAF1-A5FC-438A-89CF-039EDE7FFD91}" type="presOf" srcId="{BD48C890-3E8E-41AA-8EF2-70A8A6BBE44D}" destId="{1DFECE6A-9A0A-480A-BE3D-14A2C12358E8}" srcOrd="0" destOrd="0" presId="urn:microsoft.com/office/officeart/2008/layout/VerticalCurvedList"/>
    <dgm:cxn modelId="{65205ABF-9912-4687-89C0-2AC4E3D32099}" type="presParOf" srcId="{1DFECE6A-9A0A-480A-BE3D-14A2C12358E8}" destId="{F5778F3B-403B-4374-9518-01FD24C99E24}" srcOrd="0" destOrd="0" presId="urn:microsoft.com/office/officeart/2008/layout/VerticalCurvedList"/>
    <dgm:cxn modelId="{47E54EA9-6D6D-413A-A617-5548D5752128}" type="presParOf" srcId="{F5778F3B-403B-4374-9518-01FD24C99E24}" destId="{2E3FB37A-074D-481C-8E16-1DDB8F059415}" srcOrd="0" destOrd="0" presId="urn:microsoft.com/office/officeart/2008/layout/VerticalCurvedList"/>
    <dgm:cxn modelId="{967E8E83-DF08-4C70-9015-F214A59DDC0D}" type="presParOf" srcId="{2E3FB37A-074D-481C-8E16-1DDB8F059415}" destId="{6D562002-A139-4759-8B6C-67AAD516D8AC}" srcOrd="0" destOrd="0" presId="urn:microsoft.com/office/officeart/2008/layout/VerticalCurvedList"/>
    <dgm:cxn modelId="{23785905-CE88-4E4D-8840-874FE0961F9F}" type="presParOf" srcId="{2E3FB37A-074D-481C-8E16-1DDB8F059415}" destId="{5296C54C-25AE-486A-A3F6-6BCF58B52C55}" srcOrd="1" destOrd="0" presId="urn:microsoft.com/office/officeart/2008/layout/VerticalCurvedList"/>
    <dgm:cxn modelId="{DE419658-5113-4CB4-B27B-E9FD269B450D}" type="presParOf" srcId="{2E3FB37A-074D-481C-8E16-1DDB8F059415}" destId="{72F1C0D6-D785-43B0-8E3E-DF886D5B9310}" srcOrd="2" destOrd="0" presId="urn:microsoft.com/office/officeart/2008/layout/VerticalCurvedList"/>
    <dgm:cxn modelId="{2F6F2BCE-9EC0-49E8-879E-4CE17AB027D2}" type="presParOf" srcId="{2E3FB37A-074D-481C-8E16-1DDB8F059415}" destId="{2ADD9B8E-6A96-47F3-A2D4-3856E3B9C179}" srcOrd="3" destOrd="0" presId="urn:microsoft.com/office/officeart/2008/layout/VerticalCurvedList"/>
    <dgm:cxn modelId="{125640A9-BB9E-491F-AA49-5660F27B6DBF}" type="presParOf" srcId="{F5778F3B-403B-4374-9518-01FD24C99E24}" destId="{F0849126-0ECE-4095-A756-E430AFF4AF05}" srcOrd="1" destOrd="0" presId="urn:microsoft.com/office/officeart/2008/layout/VerticalCurvedList"/>
    <dgm:cxn modelId="{71682D21-8205-48C0-957A-A4993A53250F}" type="presParOf" srcId="{F5778F3B-403B-4374-9518-01FD24C99E24}" destId="{84D67C3D-B7AE-4016-A6AE-4279E064FD9B}" srcOrd="2" destOrd="0" presId="urn:microsoft.com/office/officeart/2008/layout/VerticalCurvedList"/>
    <dgm:cxn modelId="{6D3AC9DE-E0E0-48EA-9507-55725B912472}" type="presParOf" srcId="{84D67C3D-B7AE-4016-A6AE-4279E064FD9B}" destId="{DC5AB86C-A36A-47A4-B498-D47872D919EB}" srcOrd="0" destOrd="0" presId="urn:microsoft.com/office/officeart/2008/layout/VerticalCurvedList"/>
    <dgm:cxn modelId="{5E31B8E1-BBC4-4C2A-BAEC-AF17E7158DBA}" type="presParOf" srcId="{F5778F3B-403B-4374-9518-01FD24C99E24}" destId="{A5AA65F5-A145-49D7-991B-22FCC69B9895}" srcOrd="3" destOrd="0" presId="urn:microsoft.com/office/officeart/2008/layout/VerticalCurvedList"/>
    <dgm:cxn modelId="{CA647FCE-1820-46EA-8390-6C3445D23A55}" type="presParOf" srcId="{F5778F3B-403B-4374-9518-01FD24C99E24}" destId="{1CC64734-5219-409B-A08F-4C5BFF94AEDF}" srcOrd="4" destOrd="0" presId="urn:microsoft.com/office/officeart/2008/layout/VerticalCurvedList"/>
    <dgm:cxn modelId="{F9877FF7-9DAA-4B4A-AFF9-AAB08884AD50}" type="presParOf" srcId="{1CC64734-5219-409B-A08F-4C5BFF94AEDF}" destId="{63B6E387-EE92-4585-942E-B88B326A25E0}" srcOrd="0" destOrd="0" presId="urn:microsoft.com/office/officeart/2008/layout/VerticalCurvedList"/>
    <dgm:cxn modelId="{B2201D54-5F8F-454F-9BD9-F753A398A6E2}" type="presParOf" srcId="{F5778F3B-403B-4374-9518-01FD24C99E24}" destId="{3BDEA7BA-537B-476E-8FE5-EB1013BDE6AF}" srcOrd="5" destOrd="0" presId="urn:microsoft.com/office/officeart/2008/layout/VerticalCurvedList"/>
    <dgm:cxn modelId="{13BB15F4-3BC1-48D2-8BE2-CBECED50C328}" type="presParOf" srcId="{F5778F3B-403B-4374-9518-01FD24C99E24}" destId="{7835ED2F-58F4-44C9-AEA6-62FAB9B84687}" srcOrd="6" destOrd="0" presId="urn:microsoft.com/office/officeart/2008/layout/VerticalCurvedList"/>
    <dgm:cxn modelId="{C5D36160-6701-428F-95A6-30F0DBF89F5A}" type="presParOf" srcId="{7835ED2F-58F4-44C9-AEA6-62FAB9B84687}" destId="{BF349A0E-9D08-4F7D-B912-45C588218CD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62BDBC-9CB1-47AE-9A66-33AEBA91ADBD}" type="doc">
      <dgm:prSet loTypeId="urn:microsoft.com/office/officeart/2005/8/layout/hProcess7" loCatId="list" qsTypeId="urn:microsoft.com/office/officeart/2005/8/quickstyle/simple5" qsCatId="simple" csTypeId="urn:microsoft.com/office/officeart/2005/8/colors/accent1_2" csCatId="accent1" phldr="1"/>
      <dgm:spPr/>
      <dgm:t>
        <a:bodyPr/>
        <a:lstStyle/>
        <a:p>
          <a:endParaRPr lang="es-EC"/>
        </a:p>
      </dgm:t>
    </dgm:pt>
    <dgm:pt modelId="{2A4F9E0E-47AF-46BA-A919-CF9831845C97}">
      <dgm:prSet phldrT="[Texto]" phldr="1"/>
      <dgm:spPr/>
      <dgm:t>
        <a:bodyPr/>
        <a:lstStyle/>
        <a:p>
          <a:endParaRPr lang="es-EC"/>
        </a:p>
      </dgm:t>
    </dgm:pt>
    <dgm:pt modelId="{A866CB8C-636D-4729-B7D7-F1D79DD47BAF}" type="parTrans" cxnId="{4966610F-FC08-46D8-B669-2FDFB480EF39}">
      <dgm:prSet/>
      <dgm:spPr/>
      <dgm:t>
        <a:bodyPr/>
        <a:lstStyle/>
        <a:p>
          <a:endParaRPr lang="es-EC"/>
        </a:p>
      </dgm:t>
    </dgm:pt>
    <dgm:pt modelId="{AE02CC97-1ED8-4E72-93FA-94CD503B11EB}" type="sibTrans" cxnId="{4966610F-FC08-46D8-B669-2FDFB480EF39}">
      <dgm:prSet/>
      <dgm:spPr/>
      <dgm:t>
        <a:bodyPr/>
        <a:lstStyle/>
        <a:p>
          <a:endParaRPr lang="es-EC"/>
        </a:p>
      </dgm:t>
    </dgm:pt>
    <dgm:pt modelId="{F8B1E27A-56E3-409B-BF28-4745590B7D4E}">
      <dgm:prSet phldrT="[Texto]"/>
      <dgm:spPr/>
      <dgm:t>
        <a:bodyPr/>
        <a:lstStyle/>
        <a:p>
          <a:pPr algn="just"/>
          <a:r>
            <a:rPr lang="es-EC" dirty="0" smtClean="0">
              <a:latin typeface="Arial" panose="020B0604020202020204" pitchFamily="34" charset="0"/>
              <a:ea typeface="Times New Roman" panose="02020603050405020304" pitchFamily="18" charset="0"/>
              <a:cs typeface="Times New Roman" panose="02020603050405020304" pitchFamily="18" charset="0"/>
            </a:rPr>
            <a:t>Funcionalidad de los recursos didácticos.</a:t>
          </a:r>
          <a:endParaRPr lang="es-EC" dirty="0"/>
        </a:p>
      </dgm:t>
    </dgm:pt>
    <dgm:pt modelId="{1D158D3F-8B83-4EA4-903F-A8E1D1A5DCD1}" type="parTrans" cxnId="{0AC4B7E9-26D5-4F0B-A44E-302EE4517D5A}">
      <dgm:prSet/>
      <dgm:spPr/>
      <dgm:t>
        <a:bodyPr/>
        <a:lstStyle/>
        <a:p>
          <a:endParaRPr lang="es-EC"/>
        </a:p>
      </dgm:t>
    </dgm:pt>
    <dgm:pt modelId="{7F7E94F7-A812-4314-BFC0-E42931163369}" type="sibTrans" cxnId="{0AC4B7E9-26D5-4F0B-A44E-302EE4517D5A}">
      <dgm:prSet/>
      <dgm:spPr/>
      <dgm:t>
        <a:bodyPr/>
        <a:lstStyle/>
        <a:p>
          <a:endParaRPr lang="es-EC"/>
        </a:p>
      </dgm:t>
    </dgm:pt>
    <dgm:pt modelId="{F80406EC-576B-4E00-9B25-00349CDF6574}">
      <dgm:prSet phldrT="[Texto]"/>
      <dgm:spPr/>
      <dgm:t>
        <a:bodyPr/>
        <a:lstStyle/>
        <a:p>
          <a:endParaRPr lang="es-EC" dirty="0"/>
        </a:p>
      </dgm:t>
    </dgm:pt>
    <dgm:pt modelId="{5E1E2D14-C1C0-4AC2-B62F-8E503F84BEC1}" type="parTrans" cxnId="{767A8444-30A7-49C5-A907-380061F0F9A7}">
      <dgm:prSet/>
      <dgm:spPr/>
      <dgm:t>
        <a:bodyPr/>
        <a:lstStyle/>
        <a:p>
          <a:endParaRPr lang="es-EC"/>
        </a:p>
      </dgm:t>
    </dgm:pt>
    <dgm:pt modelId="{B49F5150-B8FB-41F4-8137-C946035954F5}" type="sibTrans" cxnId="{767A8444-30A7-49C5-A907-380061F0F9A7}">
      <dgm:prSet/>
      <dgm:spPr/>
      <dgm:t>
        <a:bodyPr/>
        <a:lstStyle/>
        <a:p>
          <a:endParaRPr lang="es-EC"/>
        </a:p>
      </dgm:t>
    </dgm:pt>
    <dgm:pt modelId="{F4BB9BFF-148D-4C5B-8FA7-88478106AAC1}">
      <dgm:prSet phldrT="[Texto]"/>
      <dgm:spPr/>
      <dgm:t>
        <a:bodyPr/>
        <a:lstStyle/>
        <a:p>
          <a:pPr algn="just"/>
          <a:r>
            <a:rPr lang="es-EC" dirty="0" smtClean="0">
              <a:latin typeface="Arial" panose="020B0604020202020204" pitchFamily="34" charset="0"/>
              <a:ea typeface="Times New Roman" panose="02020603050405020304" pitchFamily="18" charset="0"/>
              <a:cs typeface="Times New Roman" panose="02020603050405020304" pitchFamily="18" charset="0"/>
            </a:rPr>
            <a:t>Recursos apropiados a cada materia impartida.</a:t>
          </a:r>
          <a:endParaRPr lang="es-EC" dirty="0"/>
        </a:p>
      </dgm:t>
    </dgm:pt>
    <dgm:pt modelId="{94C4DD0E-999E-44CF-9127-E8AC21E381D8}" type="parTrans" cxnId="{A7BDF2B9-2462-41E8-8E49-C73EC1A07D2B}">
      <dgm:prSet/>
      <dgm:spPr/>
      <dgm:t>
        <a:bodyPr/>
        <a:lstStyle/>
        <a:p>
          <a:endParaRPr lang="es-EC"/>
        </a:p>
      </dgm:t>
    </dgm:pt>
    <dgm:pt modelId="{A85A562E-78D2-4059-8059-FD016452A5CF}" type="sibTrans" cxnId="{A7BDF2B9-2462-41E8-8E49-C73EC1A07D2B}">
      <dgm:prSet/>
      <dgm:spPr/>
      <dgm:t>
        <a:bodyPr/>
        <a:lstStyle/>
        <a:p>
          <a:endParaRPr lang="es-EC"/>
        </a:p>
      </dgm:t>
    </dgm:pt>
    <dgm:pt modelId="{D8DF879A-43C2-40F6-A39D-19490BDB54E2}">
      <dgm:prSet phldrT="[Texto]" phldr="1"/>
      <dgm:spPr/>
      <dgm:t>
        <a:bodyPr/>
        <a:lstStyle/>
        <a:p>
          <a:endParaRPr lang="es-EC" dirty="0"/>
        </a:p>
      </dgm:t>
    </dgm:pt>
    <dgm:pt modelId="{AC930CF8-CD75-49E2-AD8D-C35141CD890E}" type="parTrans" cxnId="{41B1BD5F-7DD4-4359-9D3E-8E782552626A}">
      <dgm:prSet/>
      <dgm:spPr/>
      <dgm:t>
        <a:bodyPr/>
        <a:lstStyle/>
        <a:p>
          <a:endParaRPr lang="es-EC"/>
        </a:p>
      </dgm:t>
    </dgm:pt>
    <dgm:pt modelId="{F509ACAB-0CD0-4BA0-AA39-9041F06B03D1}" type="sibTrans" cxnId="{41B1BD5F-7DD4-4359-9D3E-8E782552626A}">
      <dgm:prSet/>
      <dgm:spPr/>
      <dgm:t>
        <a:bodyPr/>
        <a:lstStyle/>
        <a:p>
          <a:endParaRPr lang="es-EC"/>
        </a:p>
      </dgm:t>
    </dgm:pt>
    <dgm:pt modelId="{D4C9F8A7-76F2-4242-8D96-0395477E3CD3}">
      <dgm:prSet phldrT="[Texto]"/>
      <dgm:spPr/>
      <dgm:t>
        <a:bodyPr/>
        <a:lstStyle/>
        <a:p>
          <a:pPr algn="just"/>
          <a:r>
            <a:rPr lang="es-EC" dirty="0" smtClean="0">
              <a:latin typeface="Arial" panose="020B0604020202020204" pitchFamily="34" charset="0"/>
              <a:ea typeface="Times New Roman" panose="02020603050405020304" pitchFamily="18" charset="0"/>
              <a:cs typeface="Times New Roman" panose="02020603050405020304" pitchFamily="18" charset="0"/>
            </a:rPr>
            <a:t>Guía práctica de cada recurso del laboratorio.</a:t>
          </a:r>
          <a:endParaRPr lang="es-EC" dirty="0"/>
        </a:p>
      </dgm:t>
    </dgm:pt>
    <dgm:pt modelId="{F63C846B-DD9D-4A85-8175-4617EC78BC87}" type="parTrans" cxnId="{70A88F86-70D9-46A7-80A7-A10497F6B96D}">
      <dgm:prSet/>
      <dgm:spPr/>
      <dgm:t>
        <a:bodyPr/>
        <a:lstStyle/>
        <a:p>
          <a:endParaRPr lang="es-EC"/>
        </a:p>
      </dgm:t>
    </dgm:pt>
    <dgm:pt modelId="{0721114D-7BC0-4470-B390-A04F226F0585}" type="sibTrans" cxnId="{70A88F86-70D9-46A7-80A7-A10497F6B96D}">
      <dgm:prSet/>
      <dgm:spPr/>
      <dgm:t>
        <a:bodyPr/>
        <a:lstStyle/>
        <a:p>
          <a:endParaRPr lang="es-EC"/>
        </a:p>
      </dgm:t>
    </dgm:pt>
    <dgm:pt modelId="{022A2B05-0E5A-49C7-85E7-5A3D06493774}" type="pres">
      <dgm:prSet presAssocID="{5F62BDBC-9CB1-47AE-9A66-33AEBA91ADBD}" presName="Name0" presStyleCnt="0">
        <dgm:presLayoutVars>
          <dgm:dir/>
          <dgm:animLvl val="lvl"/>
          <dgm:resizeHandles val="exact"/>
        </dgm:presLayoutVars>
      </dgm:prSet>
      <dgm:spPr/>
      <dgm:t>
        <a:bodyPr/>
        <a:lstStyle/>
        <a:p>
          <a:endParaRPr lang="es-EC"/>
        </a:p>
      </dgm:t>
    </dgm:pt>
    <dgm:pt modelId="{B7CF6111-634B-4CC8-BD26-F73E9111D0BD}" type="pres">
      <dgm:prSet presAssocID="{2A4F9E0E-47AF-46BA-A919-CF9831845C97}" presName="compositeNode" presStyleCnt="0">
        <dgm:presLayoutVars>
          <dgm:bulletEnabled val="1"/>
        </dgm:presLayoutVars>
      </dgm:prSet>
      <dgm:spPr/>
    </dgm:pt>
    <dgm:pt modelId="{6E7D651E-1710-4205-B172-B322ABB172B5}" type="pres">
      <dgm:prSet presAssocID="{2A4F9E0E-47AF-46BA-A919-CF9831845C97}" presName="bgRect" presStyleLbl="node1" presStyleIdx="0" presStyleCnt="3" custScaleY="44981"/>
      <dgm:spPr/>
      <dgm:t>
        <a:bodyPr/>
        <a:lstStyle/>
        <a:p>
          <a:endParaRPr lang="es-EC"/>
        </a:p>
      </dgm:t>
    </dgm:pt>
    <dgm:pt modelId="{AB2CB9F0-D8DB-497F-92BB-60A730007F08}" type="pres">
      <dgm:prSet presAssocID="{2A4F9E0E-47AF-46BA-A919-CF9831845C97}" presName="parentNode" presStyleLbl="node1" presStyleIdx="0" presStyleCnt="3">
        <dgm:presLayoutVars>
          <dgm:chMax val="0"/>
          <dgm:bulletEnabled val="1"/>
        </dgm:presLayoutVars>
      </dgm:prSet>
      <dgm:spPr/>
      <dgm:t>
        <a:bodyPr/>
        <a:lstStyle/>
        <a:p>
          <a:endParaRPr lang="es-EC"/>
        </a:p>
      </dgm:t>
    </dgm:pt>
    <dgm:pt modelId="{D5336289-4D63-47BD-A799-38B1C1923755}" type="pres">
      <dgm:prSet presAssocID="{2A4F9E0E-47AF-46BA-A919-CF9831845C97}" presName="childNode" presStyleLbl="node1" presStyleIdx="0" presStyleCnt="3">
        <dgm:presLayoutVars>
          <dgm:bulletEnabled val="1"/>
        </dgm:presLayoutVars>
      </dgm:prSet>
      <dgm:spPr/>
      <dgm:t>
        <a:bodyPr/>
        <a:lstStyle/>
        <a:p>
          <a:endParaRPr lang="es-EC"/>
        </a:p>
      </dgm:t>
    </dgm:pt>
    <dgm:pt modelId="{4BE91347-12B7-4CBC-AB37-F6952482E146}" type="pres">
      <dgm:prSet presAssocID="{AE02CC97-1ED8-4E72-93FA-94CD503B11EB}" presName="hSp" presStyleCnt="0"/>
      <dgm:spPr/>
    </dgm:pt>
    <dgm:pt modelId="{D0D6EFF3-F5F8-4E6B-991E-7189DA3E3A2E}" type="pres">
      <dgm:prSet presAssocID="{AE02CC97-1ED8-4E72-93FA-94CD503B11EB}" presName="vProcSp" presStyleCnt="0"/>
      <dgm:spPr/>
    </dgm:pt>
    <dgm:pt modelId="{D739A5B1-A013-46B1-9AD1-C22BC1A0823B}" type="pres">
      <dgm:prSet presAssocID="{AE02CC97-1ED8-4E72-93FA-94CD503B11EB}" presName="vSp1" presStyleCnt="0"/>
      <dgm:spPr/>
    </dgm:pt>
    <dgm:pt modelId="{DA267B01-C9FE-4206-BBD0-B7C4D1FEB2DB}" type="pres">
      <dgm:prSet presAssocID="{AE02CC97-1ED8-4E72-93FA-94CD503B11EB}" presName="simulatedConn" presStyleLbl="solidFgAcc1" presStyleIdx="0" presStyleCnt="2" custLinFactY="-217686" custLinFactNeighborX="-14819" custLinFactNeighborY="-300000"/>
      <dgm:spPr/>
    </dgm:pt>
    <dgm:pt modelId="{3324B061-6997-446E-9C76-0F9927E62423}" type="pres">
      <dgm:prSet presAssocID="{AE02CC97-1ED8-4E72-93FA-94CD503B11EB}" presName="vSp2" presStyleCnt="0"/>
      <dgm:spPr/>
    </dgm:pt>
    <dgm:pt modelId="{1A343779-DE2B-4B46-A86F-497E9CB36314}" type="pres">
      <dgm:prSet presAssocID="{AE02CC97-1ED8-4E72-93FA-94CD503B11EB}" presName="sibTrans" presStyleCnt="0"/>
      <dgm:spPr/>
    </dgm:pt>
    <dgm:pt modelId="{279620D2-EAEB-4F80-A61C-7C7A14AAB843}" type="pres">
      <dgm:prSet presAssocID="{F80406EC-576B-4E00-9B25-00349CDF6574}" presName="compositeNode" presStyleCnt="0">
        <dgm:presLayoutVars>
          <dgm:bulletEnabled val="1"/>
        </dgm:presLayoutVars>
      </dgm:prSet>
      <dgm:spPr/>
    </dgm:pt>
    <dgm:pt modelId="{F11300E1-9F23-4A97-AACD-A2EBA1FD7D45}" type="pres">
      <dgm:prSet presAssocID="{F80406EC-576B-4E00-9B25-00349CDF6574}" presName="bgRect" presStyleLbl="node1" presStyleIdx="1" presStyleCnt="3" custScaleY="44982"/>
      <dgm:spPr/>
      <dgm:t>
        <a:bodyPr/>
        <a:lstStyle/>
        <a:p>
          <a:endParaRPr lang="es-EC"/>
        </a:p>
      </dgm:t>
    </dgm:pt>
    <dgm:pt modelId="{6B4F2D03-20DA-4DD4-957D-4AF07557A08C}" type="pres">
      <dgm:prSet presAssocID="{F80406EC-576B-4E00-9B25-00349CDF6574}" presName="parentNode" presStyleLbl="node1" presStyleIdx="1" presStyleCnt="3">
        <dgm:presLayoutVars>
          <dgm:chMax val="0"/>
          <dgm:bulletEnabled val="1"/>
        </dgm:presLayoutVars>
      </dgm:prSet>
      <dgm:spPr/>
      <dgm:t>
        <a:bodyPr/>
        <a:lstStyle/>
        <a:p>
          <a:endParaRPr lang="es-EC"/>
        </a:p>
      </dgm:t>
    </dgm:pt>
    <dgm:pt modelId="{3D66F059-E105-47E4-9233-09E62FD5BCCA}" type="pres">
      <dgm:prSet presAssocID="{F80406EC-576B-4E00-9B25-00349CDF6574}" presName="childNode" presStyleLbl="node1" presStyleIdx="1" presStyleCnt="3">
        <dgm:presLayoutVars>
          <dgm:bulletEnabled val="1"/>
        </dgm:presLayoutVars>
      </dgm:prSet>
      <dgm:spPr/>
      <dgm:t>
        <a:bodyPr/>
        <a:lstStyle/>
        <a:p>
          <a:endParaRPr lang="es-EC"/>
        </a:p>
      </dgm:t>
    </dgm:pt>
    <dgm:pt modelId="{0742BF51-4732-4E5C-8084-F6D5A2F78B66}" type="pres">
      <dgm:prSet presAssocID="{B49F5150-B8FB-41F4-8137-C946035954F5}" presName="hSp" presStyleCnt="0"/>
      <dgm:spPr/>
    </dgm:pt>
    <dgm:pt modelId="{C4536B18-2444-406C-BD31-A02C25E0B104}" type="pres">
      <dgm:prSet presAssocID="{B49F5150-B8FB-41F4-8137-C946035954F5}" presName="vProcSp" presStyleCnt="0"/>
      <dgm:spPr/>
    </dgm:pt>
    <dgm:pt modelId="{DBA1EDAB-C497-4DB0-8069-563CC4B67A4C}" type="pres">
      <dgm:prSet presAssocID="{B49F5150-B8FB-41F4-8137-C946035954F5}" presName="vSp1" presStyleCnt="0"/>
      <dgm:spPr/>
    </dgm:pt>
    <dgm:pt modelId="{2F3C37B2-5205-4AAA-8395-B508F6C74449}" type="pres">
      <dgm:prSet presAssocID="{B49F5150-B8FB-41F4-8137-C946035954F5}" presName="simulatedConn" presStyleLbl="solidFgAcc1" presStyleIdx="1" presStyleCnt="2" custLinFactY="-217686" custLinFactNeighborX="-21208" custLinFactNeighborY="-300000"/>
      <dgm:spPr/>
    </dgm:pt>
    <dgm:pt modelId="{A043B3DD-0B56-461F-BCA3-4A1F6E56CA41}" type="pres">
      <dgm:prSet presAssocID="{B49F5150-B8FB-41F4-8137-C946035954F5}" presName="vSp2" presStyleCnt="0"/>
      <dgm:spPr/>
    </dgm:pt>
    <dgm:pt modelId="{0869088A-4AA9-4C13-9EE5-1F831ED727B0}" type="pres">
      <dgm:prSet presAssocID="{B49F5150-B8FB-41F4-8137-C946035954F5}" presName="sibTrans" presStyleCnt="0"/>
      <dgm:spPr/>
    </dgm:pt>
    <dgm:pt modelId="{EECE9408-0ACF-48AA-B84B-E967D5745C91}" type="pres">
      <dgm:prSet presAssocID="{D8DF879A-43C2-40F6-A39D-19490BDB54E2}" presName="compositeNode" presStyleCnt="0">
        <dgm:presLayoutVars>
          <dgm:bulletEnabled val="1"/>
        </dgm:presLayoutVars>
      </dgm:prSet>
      <dgm:spPr/>
    </dgm:pt>
    <dgm:pt modelId="{94FD8F4C-E14B-453D-851C-130574DA51D4}" type="pres">
      <dgm:prSet presAssocID="{D8DF879A-43C2-40F6-A39D-19490BDB54E2}" presName="bgRect" presStyleLbl="node1" presStyleIdx="2" presStyleCnt="3" custScaleY="45742"/>
      <dgm:spPr/>
      <dgm:t>
        <a:bodyPr/>
        <a:lstStyle/>
        <a:p>
          <a:endParaRPr lang="es-EC"/>
        </a:p>
      </dgm:t>
    </dgm:pt>
    <dgm:pt modelId="{D09979C4-C12A-4C23-8D91-B6F872EB4F00}" type="pres">
      <dgm:prSet presAssocID="{D8DF879A-43C2-40F6-A39D-19490BDB54E2}" presName="parentNode" presStyleLbl="node1" presStyleIdx="2" presStyleCnt="3">
        <dgm:presLayoutVars>
          <dgm:chMax val="0"/>
          <dgm:bulletEnabled val="1"/>
        </dgm:presLayoutVars>
      </dgm:prSet>
      <dgm:spPr/>
      <dgm:t>
        <a:bodyPr/>
        <a:lstStyle/>
        <a:p>
          <a:endParaRPr lang="es-EC"/>
        </a:p>
      </dgm:t>
    </dgm:pt>
    <dgm:pt modelId="{DE484B29-4416-4ACE-9E50-05C8A9DBB8C8}" type="pres">
      <dgm:prSet presAssocID="{D8DF879A-43C2-40F6-A39D-19490BDB54E2}" presName="childNode" presStyleLbl="node1" presStyleIdx="2" presStyleCnt="3">
        <dgm:presLayoutVars>
          <dgm:bulletEnabled val="1"/>
        </dgm:presLayoutVars>
      </dgm:prSet>
      <dgm:spPr/>
      <dgm:t>
        <a:bodyPr/>
        <a:lstStyle/>
        <a:p>
          <a:endParaRPr lang="es-EC"/>
        </a:p>
      </dgm:t>
    </dgm:pt>
  </dgm:ptLst>
  <dgm:cxnLst>
    <dgm:cxn modelId="{006ED06D-EC99-416B-94D7-7B1A98BDA351}" type="presOf" srcId="{5F62BDBC-9CB1-47AE-9A66-33AEBA91ADBD}" destId="{022A2B05-0E5A-49C7-85E7-5A3D06493774}" srcOrd="0" destOrd="0" presId="urn:microsoft.com/office/officeart/2005/8/layout/hProcess7"/>
    <dgm:cxn modelId="{0AA56336-6D46-4FB9-B0CB-BCB2F7875086}" type="presOf" srcId="{F80406EC-576B-4E00-9B25-00349CDF6574}" destId="{F11300E1-9F23-4A97-AACD-A2EBA1FD7D45}" srcOrd="0" destOrd="0" presId="urn:microsoft.com/office/officeart/2005/8/layout/hProcess7"/>
    <dgm:cxn modelId="{70A88F86-70D9-46A7-80A7-A10497F6B96D}" srcId="{D8DF879A-43C2-40F6-A39D-19490BDB54E2}" destId="{D4C9F8A7-76F2-4242-8D96-0395477E3CD3}" srcOrd="0" destOrd="0" parTransId="{F63C846B-DD9D-4A85-8175-4617EC78BC87}" sibTransId="{0721114D-7BC0-4470-B390-A04F226F0585}"/>
    <dgm:cxn modelId="{0AC4B7E9-26D5-4F0B-A44E-302EE4517D5A}" srcId="{2A4F9E0E-47AF-46BA-A919-CF9831845C97}" destId="{F8B1E27A-56E3-409B-BF28-4745590B7D4E}" srcOrd="0" destOrd="0" parTransId="{1D158D3F-8B83-4EA4-903F-A8E1D1A5DCD1}" sibTransId="{7F7E94F7-A812-4314-BFC0-E42931163369}"/>
    <dgm:cxn modelId="{D61DACEA-C6D7-49F2-B4CF-43857E2A1B35}" type="presOf" srcId="{F8B1E27A-56E3-409B-BF28-4745590B7D4E}" destId="{D5336289-4D63-47BD-A799-38B1C1923755}" srcOrd="0" destOrd="0" presId="urn:microsoft.com/office/officeart/2005/8/layout/hProcess7"/>
    <dgm:cxn modelId="{AF41213E-7A67-4BB2-9A4E-C8CC1936B34A}" type="presOf" srcId="{2A4F9E0E-47AF-46BA-A919-CF9831845C97}" destId="{AB2CB9F0-D8DB-497F-92BB-60A730007F08}" srcOrd="1" destOrd="0" presId="urn:microsoft.com/office/officeart/2005/8/layout/hProcess7"/>
    <dgm:cxn modelId="{9CD34E16-408B-4C6D-9F74-677AC74F8F51}" type="presOf" srcId="{D8DF879A-43C2-40F6-A39D-19490BDB54E2}" destId="{94FD8F4C-E14B-453D-851C-130574DA51D4}" srcOrd="0" destOrd="0" presId="urn:microsoft.com/office/officeart/2005/8/layout/hProcess7"/>
    <dgm:cxn modelId="{602A1008-D54C-4C1C-9EDF-49AFEF30EB18}" type="presOf" srcId="{D4C9F8A7-76F2-4242-8D96-0395477E3CD3}" destId="{DE484B29-4416-4ACE-9E50-05C8A9DBB8C8}" srcOrd="0" destOrd="0" presId="urn:microsoft.com/office/officeart/2005/8/layout/hProcess7"/>
    <dgm:cxn modelId="{2212D4D7-25FD-4B43-BC8A-7E5C0595B99B}" type="presOf" srcId="{F4BB9BFF-148D-4C5B-8FA7-88478106AAC1}" destId="{3D66F059-E105-47E4-9233-09E62FD5BCCA}" srcOrd="0" destOrd="0" presId="urn:microsoft.com/office/officeart/2005/8/layout/hProcess7"/>
    <dgm:cxn modelId="{9C7E1624-161A-4995-8AEB-B5C907D2F670}" type="presOf" srcId="{2A4F9E0E-47AF-46BA-A919-CF9831845C97}" destId="{6E7D651E-1710-4205-B172-B322ABB172B5}" srcOrd="0" destOrd="0" presId="urn:microsoft.com/office/officeart/2005/8/layout/hProcess7"/>
    <dgm:cxn modelId="{A7BDF2B9-2462-41E8-8E49-C73EC1A07D2B}" srcId="{F80406EC-576B-4E00-9B25-00349CDF6574}" destId="{F4BB9BFF-148D-4C5B-8FA7-88478106AAC1}" srcOrd="0" destOrd="0" parTransId="{94C4DD0E-999E-44CF-9127-E8AC21E381D8}" sibTransId="{A85A562E-78D2-4059-8059-FD016452A5CF}"/>
    <dgm:cxn modelId="{1007684C-2C63-4535-9197-7735AE27A328}" type="presOf" srcId="{D8DF879A-43C2-40F6-A39D-19490BDB54E2}" destId="{D09979C4-C12A-4C23-8D91-B6F872EB4F00}" srcOrd="1" destOrd="0" presId="urn:microsoft.com/office/officeart/2005/8/layout/hProcess7"/>
    <dgm:cxn modelId="{A9BE7071-6831-42BE-9423-B9F15875C0FC}" type="presOf" srcId="{F80406EC-576B-4E00-9B25-00349CDF6574}" destId="{6B4F2D03-20DA-4DD4-957D-4AF07557A08C}" srcOrd="1" destOrd="0" presId="urn:microsoft.com/office/officeart/2005/8/layout/hProcess7"/>
    <dgm:cxn modelId="{4966610F-FC08-46D8-B669-2FDFB480EF39}" srcId="{5F62BDBC-9CB1-47AE-9A66-33AEBA91ADBD}" destId="{2A4F9E0E-47AF-46BA-A919-CF9831845C97}" srcOrd="0" destOrd="0" parTransId="{A866CB8C-636D-4729-B7D7-F1D79DD47BAF}" sibTransId="{AE02CC97-1ED8-4E72-93FA-94CD503B11EB}"/>
    <dgm:cxn modelId="{41B1BD5F-7DD4-4359-9D3E-8E782552626A}" srcId="{5F62BDBC-9CB1-47AE-9A66-33AEBA91ADBD}" destId="{D8DF879A-43C2-40F6-A39D-19490BDB54E2}" srcOrd="2" destOrd="0" parTransId="{AC930CF8-CD75-49E2-AD8D-C35141CD890E}" sibTransId="{F509ACAB-0CD0-4BA0-AA39-9041F06B03D1}"/>
    <dgm:cxn modelId="{767A8444-30A7-49C5-A907-380061F0F9A7}" srcId="{5F62BDBC-9CB1-47AE-9A66-33AEBA91ADBD}" destId="{F80406EC-576B-4E00-9B25-00349CDF6574}" srcOrd="1" destOrd="0" parTransId="{5E1E2D14-C1C0-4AC2-B62F-8E503F84BEC1}" sibTransId="{B49F5150-B8FB-41F4-8137-C946035954F5}"/>
    <dgm:cxn modelId="{16C535F2-2573-4130-AA16-C33D1B5601EF}" type="presParOf" srcId="{022A2B05-0E5A-49C7-85E7-5A3D06493774}" destId="{B7CF6111-634B-4CC8-BD26-F73E9111D0BD}" srcOrd="0" destOrd="0" presId="urn:microsoft.com/office/officeart/2005/8/layout/hProcess7"/>
    <dgm:cxn modelId="{C77265AF-95D2-4757-A3EF-4887934C00E7}" type="presParOf" srcId="{B7CF6111-634B-4CC8-BD26-F73E9111D0BD}" destId="{6E7D651E-1710-4205-B172-B322ABB172B5}" srcOrd="0" destOrd="0" presId="urn:microsoft.com/office/officeart/2005/8/layout/hProcess7"/>
    <dgm:cxn modelId="{9723240D-7ED0-4326-B0B1-41BEACA174F2}" type="presParOf" srcId="{B7CF6111-634B-4CC8-BD26-F73E9111D0BD}" destId="{AB2CB9F0-D8DB-497F-92BB-60A730007F08}" srcOrd="1" destOrd="0" presId="urn:microsoft.com/office/officeart/2005/8/layout/hProcess7"/>
    <dgm:cxn modelId="{8E0B1F96-B840-4337-A5A8-1CFCFBA457F8}" type="presParOf" srcId="{B7CF6111-634B-4CC8-BD26-F73E9111D0BD}" destId="{D5336289-4D63-47BD-A799-38B1C1923755}" srcOrd="2" destOrd="0" presId="urn:microsoft.com/office/officeart/2005/8/layout/hProcess7"/>
    <dgm:cxn modelId="{6F05C359-06CF-4782-A74F-844CA40009F7}" type="presParOf" srcId="{022A2B05-0E5A-49C7-85E7-5A3D06493774}" destId="{4BE91347-12B7-4CBC-AB37-F6952482E146}" srcOrd="1" destOrd="0" presId="urn:microsoft.com/office/officeart/2005/8/layout/hProcess7"/>
    <dgm:cxn modelId="{6D33E5EE-D5A2-43FA-AD80-C5D4785D185E}" type="presParOf" srcId="{022A2B05-0E5A-49C7-85E7-5A3D06493774}" destId="{D0D6EFF3-F5F8-4E6B-991E-7189DA3E3A2E}" srcOrd="2" destOrd="0" presId="urn:microsoft.com/office/officeart/2005/8/layout/hProcess7"/>
    <dgm:cxn modelId="{8E8A12AA-C767-4FDB-AF3F-B56C8529777B}" type="presParOf" srcId="{D0D6EFF3-F5F8-4E6B-991E-7189DA3E3A2E}" destId="{D739A5B1-A013-46B1-9AD1-C22BC1A0823B}" srcOrd="0" destOrd="0" presId="urn:microsoft.com/office/officeart/2005/8/layout/hProcess7"/>
    <dgm:cxn modelId="{4F3B9100-0600-407A-B4D1-9B9BFE21CD00}" type="presParOf" srcId="{D0D6EFF3-F5F8-4E6B-991E-7189DA3E3A2E}" destId="{DA267B01-C9FE-4206-BBD0-B7C4D1FEB2DB}" srcOrd="1" destOrd="0" presId="urn:microsoft.com/office/officeart/2005/8/layout/hProcess7"/>
    <dgm:cxn modelId="{7D457DEA-8438-4644-806A-85F6F585F019}" type="presParOf" srcId="{D0D6EFF3-F5F8-4E6B-991E-7189DA3E3A2E}" destId="{3324B061-6997-446E-9C76-0F9927E62423}" srcOrd="2" destOrd="0" presId="urn:microsoft.com/office/officeart/2005/8/layout/hProcess7"/>
    <dgm:cxn modelId="{8CE8866A-65F5-48B6-9007-4680F569C5B6}" type="presParOf" srcId="{022A2B05-0E5A-49C7-85E7-5A3D06493774}" destId="{1A343779-DE2B-4B46-A86F-497E9CB36314}" srcOrd="3" destOrd="0" presId="urn:microsoft.com/office/officeart/2005/8/layout/hProcess7"/>
    <dgm:cxn modelId="{BDEB7547-7D2D-4BB5-B9A8-7F811BF5FC94}" type="presParOf" srcId="{022A2B05-0E5A-49C7-85E7-5A3D06493774}" destId="{279620D2-EAEB-4F80-A61C-7C7A14AAB843}" srcOrd="4" destOrd="0" presId="urn:microsoft.com/office/officeart/2005/8/layout/hProcess7"/>
    <dgm:cxn modelId="{57F53D3B-0F28-4DFC-8997-09248A10842B}" type="presParOf" srcId="{279620D2-EAEB-4F80-A61C-7C7A14AAB843}" destId="{F11300E1-9F23-4A97-AACD-A2EBA1FD7D45}" srcOrd="0" destOrd="0" presId="urn:microsoft.com/office/officeart/2005/8/layout/hProcess7"/>
    <dgm:cxn modelId="{09519439-8345-499B-A3AB-2AFEEA9A884E}" type="presParOf" srcId="{279620D2-EAEB-4F80-A61C-7C7A14AAB843}" destId="{6B4F2D03-20DA-4DD4-957D-4AF07557A08C}" srcOrd="1" destOrd="0" presId="urn:microsoft.com/office/officeart/2005/8/layout/hProcess7"/>
    <dgm:cxn modelId="{C1EA7E61-642C-4FA0-AAC6-58BFF892C854}" type="presParOf" srcId="{279620D2-EAEB-4F80-A61C-7C7A14AAB843}" destId="{3D66F059-E105-47E4-9233-09E62FD5BCCA}" srcOrd="2" destOrd="0" presId="urn:microsoft.com/office/officeart/2005/8/layout/hProcess7"/>
    <dgm:cxn modelId="{9B404596-D215-4B12-BE58-3971823FE4C4}" type="presParOf" srcId="{022A2B05-0E5A-49C7-85E7-5A3D06493774}" destId="{0742BF51-4732-4E5C-8084-F6D5A2F78B66}" srcOrd="5" destOrd="0" presId="urn:microsoft.com/office/officeart/2005/8/layout/hProcess7"/>
    <dgm:cxn modelId="{84FAB74F-59D8-4D9E-AC25-A5F9BA0E5B1D}" type="presParOf" srcId="{022A2B05-0E5A-49C7-85E7-5A3D06493774}" destId="{C4536B18-2444-406C-BD31-A02C25E0B104}" srcOrd="6" destOrd="0" presId="urn:microsoft.com/office/officeart/2005/8/layout/hProcess7"/>
    <dgm:cxn modelId="{CC23CCC6-343C-4EB8-98F6-8574B49BCEE4}" type="presParOf" srcId="{C4536B18-2444-406C-BD31-A02C25E0B104}" destId="{DBA1EDAB-C497-4DB0-8069-563CC4B67A4C}" srcOrd="0" destOrd="0" presId="urn:microsoft.com/office/officeart/2005/8/layout/hProcess7"/>
    <dgm:cxn modelId="{6D8151B6-E9FF-4ECA-A58E-67F591FEC676}" type="presParOf" srcId="{C4536B18-2444-406C-BD31-A02C25E0B104}" destId="{2F3C37B2-5205-4AAA-8395-B508F6C74449}" srcOrd="1" destOrd="0" presId="urn:microsoft.com/office/officeart/2005/8/layout/hProcess7"/>
    <dgm:cxn modelId="{93C27225-E3D8-4001-8FE8-DAF2A66CD333}" type="presParOf" srcId="{C4536B18-2444-406C-BD31-A02C25E0B104}" destId="{A043B3DD-0B56-461F-BCA3-4A1F6E56CA41}" srcOrd="2" destOrd="0" presId="urn:microsoft.com/office/officeart/2005/8/layout/hProcess7"/>
    <dgm:cxn modelId="{98A177C0-2146-4C44-A0AA-C584E659E28B}" type="presParOf" srcId="{022A2B05-0E5A-49C7-85E7-5A3D06493774}" destId="{0869088A-4AA9-4C13-9EE5-1F831ED727B0}" srcOrd="7" destOrd="0" presId="urn:microsoft.com/office/officeart/2005/8/layout/hProcess7"/>
    <dgm:cxn modelId="{AFB465C4-B993-4CC8-8753-36502FCF9E43}" type="presParOf" srcId="{022A2B05-0E5A-49C7-85E7-5A3D06493774}" destId="{EECE9408-0ACF-48AA-B84B-E967D5745C91}" srcOrd="8" destOrd="0" presId="urn:microsoft.com/office/officeart/2005/8/layout/hProcess7"/>
    <dgm:cxn modelId="{B05FEDD8-DEF7-420E-BFEE-C4812DE417F2}" type="presParOf" srcId="{EECE9408-0ACF-48AA-B84B-E967D5745C91}" destId="{94FD8F4C-E14B-453D-851C-130574DA51D4}" srcOrd="0" destOrd="0" presId="urn:microsoft.com/office/officeart/2005/8/layout/hProcess7"/>
    <dgm:cxn modelId="{B4F675B9-ED9D-4B73-B454-7863F3D1602C}" type="presParOf" srcId="{EECE9408-0ACF-48AA-B84B-E967D5745C91}" destId="{D09979C4-C12A-4C23-8D91-B6F872EB4F00}" srcOrd="1" destOrd="0" presId="urn:microsoft.com/office/officeart/2005/8/layout/hProcess7"/>
    <dgm:cxn modelId="{6E088E39-9713-4AF3-91BB-4F3428C83348}" type="presParOf" srcId="{EECE9408-0ACF-48AA-B84B-E967D5745C91}" destId="{DE484B29-4416-4ACE-9E50-05C8A9DBB8C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F179C-A8D8-4E15-9A79-828C2502BAC3}">
      <dsp:nvSpPr>
        <dsp:cNvPr id="0" name=""/>
        <dsp:cNvSpPr/>
      </dsp:nvSpPr>
      <dsp:spPr>
        <a:xfrm rot="10800000">
          <a:off x="1170164" y="2849"/>
          <a:ext cx="4261793" cy="386822"/>
        </a:xfrm>
        <a:prstGeom prst="homePlat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PROBLEMA</a:t>
          </a:r>
          <a:endParaRPr lang="es-EC" sz="1600" kern="1200" dirty="0"/>
        </a:p>
      </dsp:txBody>
      <dsp:txXfrm rot="10800000">
        <a:off x="1266869" y="2849"/>
        <a:ext cx="4165088" cy="386822"/>
      </dsp:txXfrm>
    </dsp:sp>
    <dsp:sp modelId="{E2BF53A9-13F8-41DF-BA24-1A7AE678218C}">
      <dsp:nvSpPr>
        <dsp:cNvPr id="0" name=""/>
        <dsp:cNvSpPr/>
      </dsp:nvSpPr>
      <dsp:spPr>
        <a:xfrm>
          <a:off x="976753" y="2849"/>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DB54A3D-2188-4A2F-9F4B-9EB7A14B7666}">
      <dsp:nvSpPr>
        <dsp:cNvPr id="0" name=""/>
        <dsp:cNvSpPr/>
      </dsp:nvSpPr>
      <dsp:spPr>
        <a:xfrm rot="10800000">
          <a:off x="1170164" y="505142"/>
          <a:ext cx="4261793" cy="386822"/>
        </a:xfrm>
        <a:prstGeom prst="homePlate">
          <a:avLst/>
        </a:prstGeom>
        <a:gradFill rotWithShape="0">
          <a:gsLst>
            <a:gs pos="0">
              <a:schemeClr val="accent1">
                <a:shade val="50000"/>
                <a:hueOff val="80319"/>
                <a:satOff val="-1680"/>
                <a:lumOff val="9347"/>
                <a:alphaOff val="0"/>
                <a:shade val="51000"/>
                <a:satMod val="130000"/>
              </a:schemeClr>
            </a:gs>
            <a:gs pos="80000">
              <a:schemeClr val="accent1">
                <a:shade val="50000"/>
                <a:hueOff val="80319"/>
                <a:satOff val="-1680"/>
                <a:lumOff val="9347"/>
                <a:alphaOff val="0"/>
                <a:shade val="93000"/>
                <a:satMod val="130000"/>
              </a:schemeClr>
            </a:gs>
            <a:gs pos="100000">
              <a:schemeClr val="accent1">
                <a:shade val="50000"/>
                <a:hueOff val="80319"/>
                <a:satOff val="-1680"/>
                <a:lumOff val="93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JUSTIFICACIÓN</a:t>
          </a:r>
          <a:endParaRPr lang="es-EC" sz="1600" kern="1200" dirty="0"/>
        </a:p>
      </dsp:txBody>
      <dsp:txXfrm rot="10800000">
        <a:off x="1266869" y="505142"/>
        <a:ext cx="4165088" cy="386822"/>
      </dsp:txXfrm>
    </dsp:sp>
    <dsp:sp modelId="{612DF920-5C3A-4380-9E4B-981ACD56F465}">
      <dsp:nvSpPr>
        <dsp:cNvPr id="0" name=""/>
        <dsp:cNvSpPr/>
      </dsp:nvSpPr>
      <dsp:spPr>
        <a:xfrm>
          <a:off x="976753" y="505142"/>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198FEFE-BE94-445F-925B-6F76C616E28D}">
      <dsp:nvSpPr>
        <dsp:cNvPr id="0" name=""/>
        <dsp:cNvSpPr/>
      </dsp:nvSpPr>
      <dsp:spPr>
        <a:xfrm rot="10800000">
          <a:off x="1170164" y="1007434"/>
          <a:ext cx="4261793" cy="386822"/>
        </a:xfrm>
        <a:prstGeom prst="homePlate">
          <a:avLst/>
        </a:prstGeom>
        <a:gradFill rotWithShape="0">
          <a:gsLst>
            <a:gs pos="0">
              <a:schemeClr val="accent1">
                <a:shade val="50000"/>
                <a:hueOff val="160638"/>
                <a:satOff val="-3360"/>
                <a:lumOff val="18695"/>
                <a:alphaOff val="0"/>
                <a:shade val="51000"/>
                <a:satMod val="130000"/>
              </a:schemeClr>
            </a:gs>
            <a:gs pos="80000">
              <a:schemeClr val="accent1">
                <a:shade val="50000"/>
                <a:hueOff val="160638"/>
                <a:satOff val="-3360"/>
                <a:lumOff val="18695"/>
                <a:alphaOff val="0"/>
                <a:shade val="93000"/>
                <a:satMod val="130000"/>
              </a:schemeClr>
            </a:gs>
            <a:gs pos="100000">
              <a:schemeClr val="accent1">
                <a:shade val="50000"/>
                <a:hueOff val="160638"/>
                <a:satOff val="-3360"/>
                <a:lumOff val="186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 GENERAL</a:t>
          </a:r>
          <a:endPar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rot="10800000">
        <a:off x="1266869" y="1007434"/>
        <a:ext cx="4165088" cy="386822"/>
      </dsp:txXfrm>
    </dsp:sp>
    <dsp:sp modelId="{2FE6E90F-5AE2-4E7E-9105-E4AB393A62D9}">
      <dsp:nvSpPr>
        <dsp:cNvPr id="0" name=""/>
        <dsp:cNvSpPr/>
      </dsp:nvSpPr>
      <dsp:spPr>
        <a:xfrm>
          <a:off x="976753" y="1007434"/>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F700E02-8997-41D8-A9B1-E525E6EE3065}">
      <dsp:nvSpPr>
        <dsp:cNvPr id="0" name=""/>
        <dsp:cNvSpPr/>
      </dsp:nvSpPr>
      <dsp:spPr>
        <a:xfrm rot="10800000">
          <a:off x="1170164" y="1509726"/>
          <a:ext cx="4261793" cy="386822"/>
        </a:xfrm>
        <a:prstGeom prst="homePlate">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OBJETIVOS ESPECÍFICOS</a:t>
          </a:r>
          <a:endPar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rot="10800000">
        <a:off x="1266869" y="1509726"/>
        <a:ext cx="4165088" cy="386822"/>
      </dsp:txXfrm>
    </dsp:sp>
    <dsp:sp modelId="{6E6AF6B9-2115-47DD-97ED-B900EB6C8378}">
      <dsp:nvSpPr>
        <dsp:cNvPr id="0" name=""/>
        <dsp:cNvSpPr/>
      </dsp:nvSpPr>
      <dsp:spPr>
        <a:xfrm>
          <a:off x="976753" y="1509726"/>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530C3CD-7681-4E56-BE67-7C973C6FD7E4}">
      <dsp:nvSpPr>
        <dsp:cNvPr id="0" name=""/>
        <dsp:cNvSpPr/>
      </dsp:nvSpPr>
      <dsp:spPr>
        <a:xfrm rot="10800000">
          <a:off x="1170164" y="2012018"/>
          <a:ext cx="4261793" cy="386822"/>
        </a:xfrm>
        <a:prstGeom prst="homePlate">
          <a:avLst/>
        </a:prstGeom>
        <a:gradFill rotWithShape="0">
          <a:gsLst>
            <a:gs pos="0">
              <a:schemeClr val="accent1">
                <a:shade val="50000"/>
                <a:hueOff val="321277"/>
                <a:satOff val="-6720"/>
                <a:lumOff val="37389"/>
                <a:alphaOff val="0"/>
                <a:shade val="51000"/>
                <a:satMod val="130000"/>
              </a:schemeClr>
            </a:gs>
            <a:gs pos="80000">
              <a:schemeClr val="accent1">
                <a:shade val="50000"/>
                <a:hueOff val="321277"/>
                <a:satOff val="-6720"/>
                <a:lumOff val="37389"/>
                <a:alphaOff val="0"/>
                <a:shade val="93000"/>
                <a:satMod val="130000"/>
              </a:schemeClr>
            </a:gs>
            <a:gs pos="100000">
              <a:schemeClr val="accent1">
                <a:shade val="50000"/>
                <a:hueOff val="321277"/>
                <a:satOff val="-6720"/>
                <a:lumOff val="373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FUNDAMENTACIÓN TEÓRICA</a:t>
          </a:r>
        </a:p>
      </dsp:txBody>
      <dsp:txXfrm rot="10800000">
        <a:off x="1266869" y="2012018"/>
        <a:ext cx="4165088" cy="386822"/>
      </dsp:txXfrm>
    </dsp:sp>
    <dsp:sp modelId="{28912D09-E198-4CD8-AEB1-58B3ECD1717A}">
      <dsp:nvSpPr>
        <dsp:cNvPr id="0" name=""/>
        <dsp:cNvSpPr/>
      </dsp:nvSpPr>
      <dsp:spPr>
        <a:xfrm>
          <a:off x="976753" y="2012018"/>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C5F10FF-A157-4F7A-AE7F-AF3F477D5200}">
      <dsp:nvSpPr>
        <dsp:cNvPr id="0" name=""/>
        <dsp:cNvSpPr/>
      </dsp:nvSpPr>
      <dsp:spPr>
        <a:xfrm rot="10800000">
          <a:off x="1170164" y="2514310"/>
          <a:ext cx="4261793" cy="386822"/>
        </a:xfrm>
        <a:prstGeom prst="homePlate">
          <a:avLst/>
        </a:prstGeom>
        <a:gradFill rotWithShape="0">
          <a:gsLst>
            <a:gs pos="0">
              <a:schemeClr val="accent1">
                <a:shade val="50000"/>
                <a:hueOff val="321277"/>
                <a:satOff val="-6720"/>
                <a:lumOff val="37389"/>
                <a:alphaOff val="0"/>
                <a:shade val="51000"/>
                <a:satMod val="130000"/>
              </a:schemeClr>
            </a:gs>
            <a:gs pos="80000">
              <a:schemeClr val="accent1">
                <a:shade val="50000"/>
                <a:hueOff val="321277"/>
                <a:satOff val="-6720"/>
                <a:lumOff val="37389"/>
                <a:alphaOff val="0"/>
                <a:shade val="93000"/>
                <a:satMod val="130000"/>
              </a:schemeClr>
            </a:gs>
            <a:gs pos="100000">
              <a:schemeClr val="accent1">
                <a:shade val="50000"/>
                <a:hueOff val="321277"/>
                <a:satOff val="-6720"/>
                <a:lumOff val="373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FUNDAMENTACIÓN METODOLÓGICA</a:t>
          </a:r>
          <a:endPar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rot="10800000">
        <a:off x="1266869" y="2514310"/>
        <a:ext cx="4165088" cy="386822"/>
      </dsp:txXfrm>
    </dsp:sp>
    <dsp:sp modelId="{CF376ADB-86E7-4D21-92C1-7E75F3E7D1B4}">
      <dsp:nvSpPr>
        <dsp:cNvPr id="0" name=""/>
        <dsp:cNvSpPr/>
      </dsp:nvSpPr>
      <dsp:spPr>
        <a:xfrm>
          <a:off x="976753" y="2514310"/>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087EEF9-E82F-42C3-966B-75B2C930729C}">
      <dsp:nvSpPr>
        <dsp:cNvPr id="0" name=""/>
        <dsp:cNvSpPr/>
      </dsp:nvSpPr>
      <dsp:spPr>
        <a:xfrm rot="10800000">
          <a:off x="1170164" y="3016603"/>
          <a:ext cx="4261793" cy="386822"/>
        </a:xfrm>
        <a:prstGeom prst="homePlate">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RESULTADOS DE LA INVESTIGACIÓN</a:t>
          </a:r>
        </a:p>
      </dsp:txBody>
      <dsp:txXfrm rot="10800000">
        <a:off x="1266869" y="3016603"/>
        <a:ext cx="4165088" cy="386822"/>
      </dsp:txXfrm>
    </dsp:sp>
    <dsp:sp modelId="{676E0251-D062-4475-8691-CE9DBBCCC399}">
      <dsp:nvSpPr>
        <dsp:cNvPr id="0" name=""/>
        <dsp:cNvSpPr/>
      </dsp:nvSpPr>
      <dsp:spPr>
        <a:xfrm>
          <a:off x="976753" y="3016603"/>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FFB5BA2-6669-415E-A1C3-B67212AF31BB}">
      <dsp:nvSpPr>
        <dsp:cNvPr id="0" name=""/>
        <dsp:cNvSpPr/>
      </dsp:nvSpPr>
      <dsp:spPr>
        <a:xfrm rot="10800000">
          <a:off x="1170164" y="3518895"/>
          <a:ext cx="4261793" cy="386822"/>
        </a:xfrm>
        <a:prstGeom prst="homePlate">
          <a:avLst/>
        </a:prstGeom>
        <a:gradFill rotWithShape="0">
          <a:gsLst>
            <a:gs pos="0">
              <a:schemeClr val="accent1">
                <a:shade val="50000"/>
                <a:hueOff val="160638"/>
                <a:satOff val="-3360"/>
                <a:lumOff val="18695"/>
                <a:alphaOff val="0"/>
                <a:shade val="51000"/>
                <a:satMod val="130000"/>
              </a:schemeClr>
            </a:gs>
            <a:gs pos="80000">
              <a:schemeClr val="accent1">
                <a:shade val="50000"/>
                <a:hueOff val="160638"/>
                <a:satOff val="-3360"/>
                <a:lumOff val="18695"/>
                <a:alphaOff val="0"/>
                <a:shade val="93000"/>
                <a:satMod val="130000"/>
              </a:schemeClr>
            </a:gs>
            <a:gs pos="100000">
              <a:schemeClr val="accent1">
                <a:shade val="50000"/>
                <a:hueOff val="160638"/>
                <a:satOff val="-3360"/>
                <a:lumOff val="186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CONCLUSIONES</a:t>
          </a:r>
          <a:endPar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dsp:txBody>
      <dsp:txXfrm rot="10800000">
        <a:off x="1266869" y="3518895"/>
        <a:ext cx="4165088" cy="386822"/>
      </dsp:txXfrm>
    </dsp:sp>
    <dsp:sp modelId="{18EFA3BE-ACE1-4C53-9A84-E1ACB3511994}">
      <dsp:nvSpPr>
        <dsp:cNvPr id="0" name=""/>
        <dsp:cNvSpPr/>
      </dsp:nvSpPr>
      <dsp:spPr>
        <a:xfrm>
          <a:off x="976753" y="3518895"/>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9107F93-4356-4E5A-AACF-E8C330351DE7}">
      <dsp:nvSpPr>
        <dsp:cNvPr id="0" name=""/>
        <dsp:cNvSpPr/>
      </dsp:nvSpPr>
      <dsp:spPr>
        <a:xfrm rot="10800000">
          <a:off x="1170164" y="4021187"/>
          <a:ext cx="4261793" cy="386822"/>
        </a:xfrm>
        <a:prstGeom prst="homePlate">
          <a:avLst/>
        </a:prstGeom>
        <a:gradFill rotWithShape="0">
          <a:gsLst>
            <a:gs pos="0">
              <a:schemeClr val="accent1">
                <a:shade val="50000"/>
                <a:hueOff val="80319"/>
                <a:satOff val="-1680"/>
                <a:lumOff val="9347"/>
                <a:alphaOff val="0"/>
                <a:shade val="51000"/>
                <a:satMod val="130000"/>
              </a:schemeClr>
            </a:gs>
            <a:gs pos="80000">
              <a:schemeClr val="accent1">
                <a:shade val="50000"/>
                <a:hueOff val="80319"/>
                <a:satOff val="-1680"/>
                <a:lumOff val="9347"/>
                <a:alphaOff val="0"/>
                <a:shade val="93000"/>
                <a:satMod val="130000"/>
              </a:schemeClr>
            </a:gs>
            <a:gs pos="100000">
              <a:schemeClr val="accent1">
                <a:shade val="50000"/>
                <a:hueOff val="80319"/>
                <a:satOff val="-1680"/>
                <a:lumOff val="93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578" tIns="60960" rIns="113792" bIns="6096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RECOMENDACIONES</a:t>
          </a:r>
        </a:p>
      </dsp:txBody>
      <dsp:txXfrm rot="10800000">
        <a:off x="1266869" y="4021187"/>
        <a:ext cx="4165088" cy="386822"/>
      </dsp:txXfrm>
    </dsp:sp>
    <dsp:sp modelId="{113E3172-DF45-4BFC-8B26-E2F6E153B25D}">
      <dsp:nvSpPr>
        <dsp:cNvPr id="0" name=""/>
        <dsp:cNvSpPr/>
      </dsp:nvSpPr>
      <dsp:spPr>
        <a:xfrm>
          <a:off x="976753" y="4021187"/>
          <a:ext cx="386822" cy="3868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184C-B37F-4A59-9361-CF6EDD12B824}">
      <dsp:nvSpPr>
        <dsp:cNvPr id="0" name=""/>
        <dsp:cNvSpPr/>
      </dsp:nvSpPr>
      <dsp:spPr>
        <a:xfrm rot="5400000">
          <a:off x="298093" y="1311201"/>
          <a:ext cx="1114996" cy="12693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28BADC1-88FF-4A47-80A2-7E44273B186E}">
      <dsp:nvSpPr>
        <dsp:cNvPr id="0" name=""/>
        <dsp:cNvSpPr/>
      </dsp:nvSpPr>
      <dsp:spPr>
        <a:xfrm>
          <a:off x="2687" y="75206"/>
          <a:ext cx="1876997" cy="1313837"/>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Uso del Laboratorio de electricidad.</a:t>
          </a:r>
          <a:endParaRPr lang="es-EC" sz="1600" kern="1200" dirty="0"/>
        </a:p>
      </dsp:txBody>
      <dsp:txXfrm>
        <a:off x="66835" y="139354"/>
        <a:ext cx="1748701" cy="1185541"/>
      </dsp:txXfrm>
    </dsp:sp>
    <dsp:sp modelId="{9353395F-2733-4097-8F98-AFFC88A41C48}">
      <dsp:nvSpPr>
        <dsp:cNvPr id="0" name=""/>
        <dsp:cNvSpPr/>
      </dsp:nvSpPr>
      <dsp:spPr>
        <a:xfrm>
          <a:off x="1879684" y="200510"/>
          <a:ext cx="1365148" cy="1061901"/>
        </a:xfrm>
        <a:prstGeom prst="rect">
          <a:avLst/>
        </a:prstGeom>
        <a:noFill/>
        <a:ln>
          <a:noFill/>
        </a:ln>
        <a:effectLst/>
      </dsp:spPr>
      <dsp:style>
        <a:lnRef idx="0">
          <a:scrgbClr r="0" g="0" b="0"/>
        </a:lnRef>
        <a:fillRef idx="0">
          <a:scrgbClr r="0" g="0" b="0"/>
        </a:fillRef>
        <a:effectRef idx="0">
          <a:scrgbClr r="0" g="0" b="0"/>
        </a:effectRef>
        <a:fontRef idx="minor"/>
      </dsp:style>
    </dsp:sp>
    <dsp:sp modelId="{653BA91E-2FC4-4B17-AA98-6D6D2358588E}">
      <dsp:nvSpPr>
        <dsp:cNvPr id="0" name=""/>
        <dsp:cNvSpPr/>
      </dsp:nvSpPr>
      <dsp:spPr>
        <a:xfrm rot="5400000">
          <a:off x="1854323" y="2787074"/>
          <a:ext cx="1114996" cy="1269383"/>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158AD3F-2817-4743-B2F4-759F0423148B}">
      <dsp:nvSpPr>
        <dsp:cNvPr id="0" name=""/>
        <dsp:cNvSpPr/>
      </dsp:nvSpPr>
      <dsp:spPr>
        <a:xfrm>
          <a:off x="1558916" y="1551078"/>
          <a:ext cx="1876997" cy="1313837"/>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 fundamental para la formación del guardiamarina.</a:t>
          </a:r>
          <a:endParaRPr lang="es-EC" sz="1600" kern="1200" dirty="0"/>
        </a:p>
      </dsp:txBody>
      <dsp:txXfrm>
        <a:off x="1623064" y="1615226"/>
        <a:ext cx="1748701" cy="1185541"/>
      </dsp:txXfrm>
    </dsp:sp>
    <dsp:sp modelId="{CF84610A-B35F-443D-91CC-52B333352322}">
      <dsp:nvSpPr>
        <dsp:cNvPr id="0" name=""/>
        <dsp:cNvSpPr/>
      </dsp:nvSpPr>
      <dsp:spPr>
        <a:xfrm>
          <a:off x="3435914" y="1676383"/>
          <a:ext cx="1365148" cy="1061901"/>
        </a:xfrm>
        <a:prstGeom prst="rect">
          <a:avLst/>
        </a:prstGeom>
        <a:noFill/>
        <a:ln>
          <a:noFill/>
        </a:ln>
        <a:effectLst/>
      </dsp:spPr>
      <dsp:style>
        <a:lnRef idx="0">
          <a:scrgbClr r="0" g="0" b="0"/>
        </a:lnRef>
        <a:fillRef idx="0">
          <a:scrgbClr r="0" g="0" b="0"/>
        </a:fillRef>
        <a:effectRef idx="0">
          <a:scrgbClr r="0" g="0" b="0"/>
        </a:effectRef>
        <a:fontRef idx="minor"/>
      </dsp:style>
    </dsp:sp>
    <dsp:sp modelId="{7792D064-6249-4E03-B837-8935A89F4458}">
      <dsp:nvSpPr>
        <dsp:cNvPr id="0" name=""/>
        <dsp:cNvSpPr/>
      </dsp:nvSpPr>
      <dsp:spPr>
        <a:xfrm>
          <a:off x="3115146" y="3026951"/>
          <a:ext cx="1876997" cy="1313837"/>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El deterioro de los equipos no permite complementar los conocimientos.</a:t>
          </a:r>
          <a:endParaRPr lang="es-EC" sz="1600" kern="1200" dirty="0"/>
        </a:p>
      </dsp:txBody>
      <dsp:txXfrm>
        <a:off x="3179294" y="3091099"/>
        <a:ext cx="1748701" cy="11855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411A5-7FD5-4453-88B7-D8CEA169EA29}">
      <dsp:nvSpPr>
        <dsp:cNvPr id="0" name=""/>
        <dsp:cNvSpPr/>
      </dsp:nvSpPr>
      <dsp:spPr>
        <a:xfrm>
          <a:off x="90568" y="-60047"/>
          <a:ext cx="4589942" cy="14882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Realizar el estudio de los equipos del laboratorio de electricidad para la optimización de los recursos didácticos.</a:t>
          </a:r>
          <a:endParaRPr lang="es-EC" sz="2000" kern="1200" dirty="0"/>
        </a:p>
      </dsp:txBody>
      <dsp:txXfrm>
        <a:off x="134157" y="-16458"/>
        <a:ext cx="3246033" cy="1401069"/>
      </dsp:txXfrm>
    </dsp:sp>
    <dsp:sp modelId="{CA7AF681-D272-4F77-864F-DE2893A73FD3}">
      <dsp:nvSpPr>
        <dsp:cNvPr id="0" name=""/>
        <dsp:cNvSpPr/>
      </dsp:nvSpPr>
      <dsp:spPr>
        <a:xfrm>
          <a:off x="360020" y="1584172"/>
          <a:ext cx="4790896" cy="12480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Beneficiará a todos los guardiamarinas de la Escuela Superior Naval.</a:t>
          </a:r>
          <a:endParaRPr lang="es-EC" sz="2000" kern="1200" dirty="0"/>
        </a:p>
      </dsp:txBody>
      <dsp:txXfrm>
        <a:off x="396574" y="1620726"/>
        <a:ext cx="3459551" cy="1174950"/>
      </dsp:txXfrm>
    </dsp:sp>
    <dsp:sp modelId="{58894840-DD78-44E2-8CF8-5B5CFB68BE6C}">
      <dsp:nvSpPr>
        <dsp:cNvPr id="0" name=""/>
        <dsp:cNvSpPr/>
      </dsp:nvSpPr>
      <dsp:spPr>
        <a:xfrm>
          <a:off x="792097" y="2972184"/>
          <a:ext cx="4651716" cy="12480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Permitiendo que realicen prácticas de mejor nivel.</a:t>
          </a:r>
          <a:endParaRPr lang="es-EC" sz="2000" kern="1200" dirty="0"/>
        </a:p>
      </dsp:txBody>
      <dsp:txXfrm>
        <a:off x="828651" y="3008738"/>
        <a:ext cx="3356924" cy="1174950"/>
      </dsp:txXfrm>
    </dsp:sp>
    <dsp:sp modelId="{7346B18C-5670-46E7-8C47-80802BBF8FC4}">
      <dsp:nvSpPr>
        <dsp:cNvPr id="0" name=""/>
        <dsp:cNvSpPr/>
      </dsp:nvSpPr>
      <dsp:spPr>
        <a:xfrm>
          <a:off x="3840478" y="1006491"/>
          <a:ext cx="811238" cy="8112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023007" y="1006491"/>
        <a:ext cx="446180" cy="610457"/>
      </dsp:txXfrm>
    </dsp:sp>
    <dsp:sp modelId="{F9EDA0FC-71A5-4571-90A2-92ABE90C04FC}">
      <dsp:nvSpPr>
        <dsp:cNvPr id="0" name=""/>
        <dsp:cNvSpPr/>
      </dsp:nvSpPr>
      <dsp:spPr>
        <a:xfrm>
          <a:off x="4250924" y="2454240"/>
          <a:ext cx="811238" cy="81123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4433453" y="2454240"/>
        <a:ext cx="446180" cy="6104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00D2D-2F8B-441C-8EB4-384603E42294}">
      <dsp:nvSpPr>
        <dsp:cNvPr id="0" name=""/>
        <dsp:cNvSpPr/>
      </dsp:nvSpPr>
      <dsp:spPr>
        <a:xfrm>
          <a:off x="0" y="247939"/>
          <a:ext cx="4824536"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206960A-3C3C-40DA-B8FD-7230C5AB95AF}">
      <dsp:nvSpPr>
        <dsp:cNvPr id="0" name=""/>
        <dsp:cNvSpPr/>
      </dsp:nvSpPr>
      <dsp:spPr>
        <a:xfrm>
          <a:off x="241226" y="56059"/>
          <a:ext cx="3377175"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649" tIns="0" rIns="127649" bIns="0" numCol="1" spcCol="1270" anchor="ctr" anchorCtr="0">
          <a:noAutofit/>
        </a:bodyPr>
        <a:lstStyle/>
        <a:p>
          <a:pPr lvl="0" algn="l" defTabSz="889000">
            <a:lnSpc>
              <a:spcPct val="90000"/>
            </a:lnSpc>
            <a:spcBef>
              <a:spcPct val="0"/>
            </a:spcBef>
            <a:spcAft>
              <a:spcPct val="35000"/>
            </a:spcAft>
          </a:pPr>
          <a:r>
            <a:rPr lang="es-ES" sz="2000" kern="1200" dirty="0" smtClean="0">
              <a:latin typeface="+mn-lt"/>
              <a:ea typeface="Times New Roman" panose="02020603050405020304" pitchFamily="18" charset="0"/>
              <a:cs typeface="Symbol" panose="05050102010706020507" pitchFamily="18" charset="2"/>
            </a:rPr>
            <a:t>Ejercitar habilidades</a:t>
          </a:r>
          <a:endParaRPr lang="es-EC" sz="2000" kern="1200" dirty="0">
            <a:latin typeface="+mn-lt"/>
          </a:endParaRPr>
        </a:p>
      </dsp:txBody>
      <dsp:txXfrm>
        <a:off x="259960" y="74793"/>
        <a:ext cx="3339707" cy="346292"/>
      </dsp:txXfrm>
    </dsp:sp>
    <dsp:sp modelId="{F0A53835-246E-41CA-973D-9FE1AC173A76}">
      <dsp:nvSpPr>
        <dsp:cNvPr id="0" name=""/>
        <dsp:cNvSpPr/>
      </dsp:nvSpPr>
      <dsp:spPr>
        <a:xfrm>
          <a:off x="0" y="837619"/>
          <a:ext cx="4824536"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4F5421-1F45-4A1A-B867-1A58B2082451}">
      <dsp:nvSpPr>
        <dsp:cNvPr id="0" name=""/>
        <dsp:cNvSpPr/>
      </dsp:nvSpPr>
      <dsp:spPr>
        <a:xfrm>
          <a:off x="241226" y="645739"/>
          <a:ext cx="3377175"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649" tIns="0" rIns="127649" bIns="0" numCol="1" spcCol="1270" anchor="ctr" anchorCtr="0">
          <a:noAutofit/>
        </a:bodyPr>
        <a:lstStyle/>
        <a:p>
          <a:pPr lvl="0" algn="l" defTabSz="889000">
            <a:lnSpc>
              <a:spcPct val="90000"/>
            </a:lnSpc>
            <a:spcBef>
              <a:spcPct val="0"/>
            </a:spcBef>
            <a:spcAft>
              <a:spcPct val="35000"/>
            </a:spcAft>
          </a:pPr>
          <a:r>
            <a:rPr lang="es-ES" sz="2000" kern="1200" dirty="0" smtClean="0">
              <a:latin typeface="+mn-lt"/>
              <a:ea typeface="Times New Roman" panose="02020603050405020304" pitchFamily="18" charset="0"/>
              <a:cs typeface="Symbol" panose="05050102010706020507" pitchFamily="18" charset="2"/>
            </a:rPr>
            <a:t>Motivar</a:t>
          </a:r>
          <a:endParaRPr lang="es-EC" sz="2000" kern="1200" dirty="0">
            <a:latin typeface="+mn-lt"/>
          </a:endParaRPr>
        </a:p>
      </dsp:txBody>
      <dsp:txXfrm>
        <a:off x="259960" y="664473"/>
        <a:ext cx="3339707" cy="346292"/>
      </dsp:txXfrm>
    </dsp:sp>
    <dsp:sp modelId="{614ADA29-E7C0-46C4-8684-21E0B8BC2A2A}">
      <dsp:nvSpPr>
        <dsp:cNvPr id="0" name=""/>
        <dsp:cNvSpPr/>
      </dsp:nvSpPr>
      <dsp:spPr>
        <a:xfrm>
          <a:off x="0" y="1427299"/>
          <a:ext cx="4824536"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067FF8-C0E7-4874-82CF-55A2DBFF1A1F}">
      <dsp:nvSpPr>
        <dsp:cNvPr id="0" name=""/>
        <dsp:cNvSpPr/>
      </dsp:nvSpPr>
      <dsp:spPr>
        <a:xfrm>
          <a:off x="241226" y="1235419"/>
          <a:ext cx="3377175"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649" tIns="0" rIns="127649" bIns="0" numCol="1" spcCol="1270" anchor="ctr" anchorCtr="0">
          <a:noAutofit/>
        </a:bodyPr>
        <a:lstStyle/>
        <a:p>
          <a:pPr lvl="0" algn="l" defTabSz="889000">
            <a:lnSpc>
              <a:spcPct val="90000"/>
            </a:lnSpc>
            <a:spcBef>
              <a:spcPct val="0"/>
            </a:spcBef>
            <a:spcAft>
              <a:spcPct val="35000"/>
            </a:spcAft>
          </a:pPr>
          <a:r>
            <a:rPr lang="es-ES" sz="2000" kern="1200" dirty="0" smtClean="0">
              <a:latin typeface="+mn-lt"/>
              <a:ea typeface="Times New Roman" panose="02020603050405020304" pitchFamily="18" charset="0"/>
              <a:cs typeface="Symbol" panose="05050102010706020507" pitchFamily="18" charset="2"/>
            </a:rPr>
            <a:t>Evaluar</a:t>
          </a:r>
          <a:endParaRPr lang="es-EC" sz="2000" kern="1200" dirty="0">
            <a:latin typeface="+mn-lt"/>
          </a:endParaRPr>
        </a:p>
      </dsp:txBody>
      <dsp:txXfrm>
        <a:off x="259960" y="1254153"/>
        <a:ext cx="3339707" cy="346292"/>
      </dsp:txXfrm>
    </dsp:sp>
    <dsp:sp modelId="{EA66FE81-617E-4449-9140-C3E3F58ADB92}">
      <dsp:nvSpPr>
        <dsp:cNvPr id="0" name=""/>
        <dsp:cNvSpPr/>
      </dsp:nvSpPr>
      <dsp:spPr>
        <a:xfrm>
          <a:off x="0" y="2016979"/>
          <a:ext cx="4824536"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8164281-F0E2-4151-830D-A41EE1A3A3C3}">
      <dsp:nvSpPr>
        <dsp:cNvPr id="0" name=""/>
        <dsp:cNvSpPr/>
      </dsp:nvSpPr>
      <dsp:spPr>
        <a:xfrm>
          <a:off x="241226" y="1825099"/>
          <a:ext cx="3377175"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649" tIns="0" rIns="127649" bIns="0" numCol="1" spcCol="1270" anchor="ctr" anchorCtr="0">
          <a:noAutofit/>
        </a:bodyPr>
        <a:lstStyle/>
        <a:p>
          <a:pPr lvl="0" algn="l" defTabSz="889000">
            <a:lnSpc>
              <a:spcPct val="90000"/>
            </a:lnSpc>
            <a:spcBef>
              <a:spcPct val="0"/>
            </a:spcBef>
            <a:spcAft>
              <a:spcPct val="35000"/>
            </a:spcAft>
          </a:pPr>
          <a:r>
            <a:rPr lang="es-ES" sz="2000" kern="1200" dirty="0" smtClean="0">
              <a:latin typeface="+mn-lt"/>
              <a:ea typeface="Times New Roman" panose="02020603050405020304" pitchFamily="18" charset="0"/>
              <a:cs typeface="Symbol" panose="05050102010706020507" pitchFamily="18" charset="2"/>
            </a:rPr>
            <a:t>Guiar los aprendizajes</a:t>
          </a:r>
          <a:endParaRPr lang="es-EC" sz="2000" kern="1200" dirty="0">
            <a:latin typeface="+mn-lt"/>
          </a:endParaRPr>
        </a:p>
      </dsp:txBody>
      <dsp:txXfrm>
        <a:off x="259960" y="1843833"/>
        <a:ext cx="3339707"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6C54C-25AE-486A-A3F6-6BCF58B52C55}">
      <dsp:nvSpPr>
        <dsp:cNvPr id="0" name=""/>
        <dsp:cNvSpPr/>
      </dsp:nvSpPr>
      <dsp:spPr>
        <a:xfrm>
          <a:off x="-3444545" y="-529609"/>
          <a:ext cx="4106947" cy="4106947"/>
        </a:xfrm>
        <a:prstGeom prst="blockArc">
          <a:avLst>
            <a:gd name="adj1" fmla="val 18900000"/>
            <a:gd name="adj2" fmla="val 2700000"/>
            <a:gd name="adj3" fmla="val 5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849126-0ECE-4095-A756-E430AFF4AF05}">
      <dsp:nvSpPr>
        <dsp:cNvPr id="0" name=""/>
        <dsp:cNvSpPr/>
      </dsp:nvSpPr>
      <dsp:spPr>
        <a:xfrm>
          <a:off x="425947" y="304772"/>
          <a:ext cx="6807724" cy="609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27"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Aportar al desarrollo del pensamiento universal, al despliegue de la producción científica y a la promoción de las transferencias e innovaciones tecnológicas;</a:t>
          </a:r>
          <a:endParaRPr lang="es-EC" sz="1300" kern="1200" dirty="0"/>
        </a:p>
      </dsp:txBody>
      <dsp:txXfrm>
        <a:off x="425947" y="304772"/>
        <a:ext cx="6807724" cy="609545"/>
      </dsp:txXfrm>
    </dsp:sp>
    <dsp:sp modelId="{DC5AB86C-A36A-47A4-B498-D47872D919EB}">
      <dsp:nvSpPr>
        <dsp:cNvPr id="0" name=""/>
        <dsp:cNvSpPr/>
      </dsp:nvSpPr>
      <dsp:spPr>
        <a:xfrm>
          <a:off x="44981" y="228579"/>
          <a:ext cx="761932" cy="7619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A65F5-A145-49D7-991B-22FCC69B9895}">
      <dsp:nvSpPr>
        <dsp:cNvPr id="0" name=""/>
        <dsp:cNvSpPr/>
      </dsp:nvSpPr>
      <dsp:spPr>
        <a:xfrm>
          <a:off x="647517" y="1219091"/>
          <a:ext cx="6586154" cy="609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27"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Fortalecer en las y los estudiantes un espíritu reflexivo orientado al logro de la autonomía personal, en un marco de libertad de pensamiento y de pluralismo ideológico;</a:t>
          </a:r>
          <a:endParaRPr lang="es-EC" sz="1300" kern="1200" dirty="0"/>
        </a:p>
      </dsp:txBody>
      <dsp:txXfrm>
        <a:off x="647517" y="1219091"/>
        <a:ext cx="6586154" cy="609545"/>
      </dsp:txXfrm>
    </dsp:sp>
    <dsp:sp modelId="{63B6E387-EE92-4585-942E-B88B326A25E0}">
      <dsp:nvSpPr>
        <dsp:cNvPr id="0" name=""/>
        <dsp:cNvSpPr/>
      </dsp:nvSpPr>
      <dsp:spPr>
        <a:xfrm>
          <a:off x="266551" y="1142898"/>
          <a:ext cx="761932" cy="7619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EA7BA-537B-476E-8FE5-EB1013BDE6AF}">
      <dsp:nvSpPr>
        <dsp:cNvPr id="0" name=""/>
        <dsp:cNvSpPr/>
      </dsp:nvSpPr>
      <dsp:spPr>
        <a:xfrm>
          <a:off x="425947" y="2133410"/>
          <a:ext cx="6807724" cy="6095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27"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Aportar con el cumplimiento de los objetivos del régimen de desarrollo previsto en la Constitución y en el Plan Nacional de Desarrollo;</a:t>
          </a:r>
          <a:endParaRPr lang="es-EC" sz="1300" kern="1200" dirty="0"/>
        </a:p>
      </dsp:txBody>
      <dsp:txXfrm>
        <a:off x="425947" y="2133410"/>
        <a:ext cx="6807724" cy="609545"/>
      </dsp:txXfrm>
    </dsp:sp>
    <dsp:sp modelId="{BF349A0E-9D08-4F7D-B912-45C588218CDB}">
      <dsp:nvSpPr>
        <dsp:cNvPr id="0" name=""/>
        <dsp:cNvSpPr/>
      </dsp:nvSpPr>
      <dsp:spPr>
        <a:xfrm>
          <a:off x="44981" y="2057217"/>
          <a:ext cx="761932" cy="7619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D651E-1710-4205-B172-B322ABB172B5}">
      <dsp:nvSpPr>
        <dsp:cNvPr id="0" name=""/>
        <dsp:cNvSpPr/>
      </dsp:nvSpPr>
      <dsp:spPr>
        <a:xfrm>
          <a:off x="475" y="140169"/>
          <a:ext cx="2046088" cy="1104421"/>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s-EC" sz="2200" kern="1200"/>
        </a:p>
      </dsp:txBody>
      <dsp:txXfrm rot="16200000">
        <a:off x="-247728" y="388373"/>
        <a:ext cx="905625" cy="409217"/>
      </dsp:txXfrm>
    </dsp:sp>
    <dsp:sp modelId="{D5336289-4D63-47BD-A799-38B1C1923755}">
      <dsp:nvSpPr>
        <dsp:cNvPr id="0" name=""/>
        <dsp:cNvSpPr/>
      </dsp:nvSpPr>
      <dsp:spPr>
        <a:xfrm>
          <a:off x="409693" y="140169"/>
          <a:ext cx="1524336" cy="110442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lvl="0" algn="just" defTabSz="844550">
            <a:lnSpc>
              <a:spcPct val="90000"/>
            </a:lnSpc>
            <a:spcBef>
              <a:spcPct val="0"/>
            </a:spcBef>
            <a:spcAft>
              <a:spcPct val="35000"/>
            </a:spcAft>
          </a:pPr>
          <a:r>
            <a:rPr lang="es-EC" sz="1900" kern="1200" dirty="0" smtClean="0">
              <a:latin typeface="Arial" panose="020B0604020202020204" pitchFamily="34" charset="0"/>
              <a:ea typeface="Times New Roman" panose="02020603050405020304" pitchFamily="18" charset="0"/>
              <a:cs typeface="Times New Roman" panose="02020603050405020304" pitchFamily="18" charset="0"/>
            </a:rPr>
            <a:t>Funcionalidad de los recursos didácticos.</a:t>
          </a:r>
          <a:endParaRPr lang="es-EC" sz="1900" kern="1200" dirty="0"/>
        </a:p>
      </dsp:txBody>
      <dsp:txXfrm>
        <a:off x="409693" y="140169"/>
        <a:ext cx="1524336" cy="1104421"/>
      </dsp:txXfrm>
    </dsp:sp>
    <dsp:sp modelId="{F11300E1-9F23-4A97-AACD-A2EBA1FD7D45}">
      <dsp:nvSpPr>
        <dsp:cNvPr id="0" name=""/>
        <dsp:cNvSpPr/>
      </dsp:nvSpPr>
      <dsp:spPr>
        <a:xfrm>
          <a:off x="2118177" y="140169"/>
          <a:ext cx="2046088" cy="1104446"/>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1869963" y="388383"/>
        <a:ext cx="905645" cy="409217"/>
      </dsp:txXfrm>
    </dsp:sp>
    <dsp:sp modelId="{DA267B01-C9FE-4206-BBD0-B7C4D1FEB2DB}">
      <dsp:nvSpPr>
        <dsp:cNvPr id="0" name=""/>
        <dsp:cNvSpPr/>
      </dsp:nvSpPr>
      <dsp:spPr>
        <a:xfrm rot="5400000">
          <a:off x="1902474" y="801084"/>
          <a:ext cx="360904" cy="30691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D66F059-E105-47E4-9233-09E62FD5BCCA}">
      <dsp:nvSpPr>
        <dsp:cNvPr id="0" name=""/>
        <dsp:cNvSpPr/>
      </dsp:nvSpPr>
      <dsp:spPr>
        <a:xfrm>
          <a:off x="2527395" y="140169"/>
          <a:ext cx="1524336" cy="110444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lvl="0" algn="just" defTabSz="844550">
            <a:lnSpc>
              <a:spcPct val="90000"/>
            </a:lnSpc>
            <a:spcBef>
              <a:spcPct val="0"/>
            </a:spcBef>
            <a:spcAft>
              <a:spcPct val="35000"/>
            </a:spcAft>
          </a:pPr>
          <a:r>
            <a:rPr lang="es-EC" sz="1900" kern="1200" dirty="0" smtClean="0">
              <a:latin typeface="Arial" panose="020B0604020202020204" pitchFamily="34" charset="0"/>
              <a:ea typeface="Times New Roman" panose="02020603050405020304" pitchFamily="18" charset="0"/>
              <a:cs typeface="Times New Roman" panose="02020603050405020304" pitchFamily="18" charset="0"/>
            </a:rPr>
            <a:t>Recursos apropiados a cada materia impartida.</a:t>
          </a:r>
          <a:endParaRPr lang="es-EC" sz="1900" kern="1200" dirty="0"/>
        </a:p>
      </dsp:txBody>
      <dsp:txXfrm>
        <a:off x="2527395" y="140169"/>
        <a:ext cx="1524336" cy="1104446"/>
      </dsp:txXfrm>
    </dsp:sp>
    <dsp:sp modelId="{94FD8F4C-E14B-453D-851C-130574DA51D4}">
      <dsp:nvSpPr>
        <dsp:cNvPr id="0" name=""/>
        <dsp:cNvSpPr/>
      </dsp:nvSpPr>
      <dsp:spPr>
        <a:xfrm>
          <a:off x="4235879" y="140169"/>
          <a:ext cx="2046088" cy="1123106"/>
        </a:xfrm>
        <a:prstGeom prst="roundRect">
          <a:avLst>
            <a:gd name="adj" fmla="val 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s-EC" sz="2300" kern="1200" dirty="0"/>
        </a:p>
      </dsp:txBody>
      <dsp:txXfrm rot="16200000">
        <a:off x="3980014" y="396034"/>
        <a:ext cx="920947" cy="409217"/>
      </dsp:txXfrm>
    </dsp:sp>
    <dsp:sp modelId="{2F3C37B2-5205-4AAA-8395-B508F6C74449}">
      <dsp:nvSpPr>
        <dsp:cNvPr id="0" name=""/>
        <dsp:cNvSpPr/>
      </dsp:nvSpPr>
      <dsp:spPr>
        <a:xfrm rot="5400000">
          <a:off x="4000567" y="801084"/>
          <a:ext cx="360904" cy="306913"/>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E484B29-4416-4ACE-9E50-05C8A9DBB8C8}">
      <dsp:nvSpPr>
        <dsp:cNvPr id="0" name=""/>
        <dsp:cNvSpPr/>
      </dsp:nvSpPr>
      <dsp:spPr>
        <a:xfrm>
          <a:off x="4645097" y="140169"/>
          <a:ext cx="1524336" cy="1123106"/>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lvl="0" algn="just" defTabSz="844550">
            <a:lnSpc>
              <a:spcPct val="90000"/>
            </a:lnSpc>
            <a:spcBef>
              <a:spcPct val="0"/>
            </a:spcBef>
            <a:spcAft>
              <a:spcPct val="35000"/>
            </a:spcAft>
          </a:pPr>
          <a:r>
            <a:rPr lang="es-EC" sz="1900" kern="1200" dirty="0" smtClean="0">
              <a:latin typeface="Arial" panose="020B0604020202020204" pitchFamily="34" charset="0"/>
              <a:ea typeface="Times New Roman" panose="02020603050405020304" pitchFamily="18" charset="0"/>
              <a:cs typeface="Times New Roman" panose="02020603050405020304" pitchFamily="18" charset="0"/>
            </a:rPr>
            <a:t>Guía práctica de cada recurso del laboratorio.</a:t>
          </a:r>
          <a:endParaRPr lang="es-EC" sz="1900" kern="1200" dirty="0"/>
        </a:p>
      </dsp:txBody>
      <dsp:txXfrm>
        <a:off x="4645097" y="140169"/>
        <a:ext cx="1524336" cy="112310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5/3/2021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5/3/2021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107512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7B5457F8-83D1-418C-88B5-F96A986B387F}" type="datetime1">
              <a:rPr lang="es-EC" smtClean="0"/>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8244408"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EDE56771-74A0-4B16-B936-52C93E829E6B}" type="datetime1">
              <a:rPr lang="es-EC" smtClean="0"/>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96954227-165D-4FA3-B367-C5E3A0979AFF}" type="datetime1">
              <a:rPr lang="es-EC" smtClean="0"/>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4C7E54C0-60F4-49D3-98DC-E7C72CEA0409}" type="datetime1">
              <a:rPr lang="es-EC" smtClean="0"/>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8442175" y="5296958"/>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142EE726-333F-4608-92B8-7064DBA5F180}" type="datetime1">
              <a:rPr lang="es-EC" smtClean="0"/>
              <a:t>5/3/2021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29D27FD-657B-4ED1-87D7-6BBDAF640B6D}" type="datetime1">
              <a:rPr lang="es-EC" smtClean="0"/>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C5E7C112-AC3C-4B40-AB43-74311EC92793}" type="datetime1">
              <a:rPr lang="es-EC" smtClean="0"/>
              <a:t>5/3/2021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40E1A4F6-7718-435E-941E-09A9AFB67D1B}" type="datetime1">
              <a:rPr lang="es-EC" smtClean="0"/>
              <a:t>5/3/2021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C1CC12D8-825D-4833-9F38-12E2EED88610}" type="datetime1">
              <a:rPr lang="es-EC" smtClean="0"/>
              <a:t>5/3/2021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1608125B-69C3-4419-BD1F-3CE3CE61ADAC}" type="datetime1">
              <a:rPr lang="es-EC" smtClean="0"/>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CB07483E-17D6-4D17-92D6-A83B5F06A8E2}" type="datetime1">
              <a:rPr lang="es-EC" smtClean="0"/>
              <a:t>5/3/2021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3.jp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6.xml"/><Relationship Id="rId7" Type="http://schemas.openxmlformats.org/officeDocument/2006/relationships/image" Target="../media/image1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22.jpeg"/><Relationship Id="rId5" Type="http://schemas.openxmlformats.org/officeDocument/2006/relationships/diagramColors" Target="../diagrams/colors6.xml"/><Relationship Id="rId10" Type="http://schemas.openxmlformats.org/officeDocument/2006/relationships/image" Target="../media/image21.jpeg"/><Relationship Id="rId4" Type="http://schemas.openxmlformats.org/officeDocument/2006/relationships/diagramQuickStyle" Target="../diagrams/quickStyle6.xml"/><Relationship Id="rId9"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8.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3.jp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1.jpe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3.jp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1.jpe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3.jp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5.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1475656" y="1921396"/>
            <a:ext cx="6840760" cy="1569660"/>
          </a:xfrm>
          <a:prstGeom prst="rect">
            <a:avLst/>
          </a:prstGeom>
          <a:noFill/>
        </p:spPr>
        <p:txBody>
          <a:bodyPr wrap="square" rtlCol="0">
            <a:spAutoFit/>
          </a:bodyPr>
          <a:lstStyle/>
          <a:p>
            <a:pPr algn="just"/>
            <a:r>
              <a:rPr lang="es-ES" sz="2400" b="1" dirty="0"/>
              <a:t>LOS RECURSOS DIDÁCTICOS DEL LABORATORIO DE ELECTRICIDAD Y SU INCIDENCIA EN EL APRENDIZAJE DE LOS GUARDIAMARINAS DE LA ESCUELA SUPERIOR NAVAL CMDTE RAFAEL MORÁN VALVERDE</a:t>
            </a:r>
            <a:endParaRPr lang="es-EC" sz="24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2838397" y="4417673"/>
            <a:ext cx="3834255" cy="553998"/>
          </a:xfrm>
          <a:prstGeom prst="rect">
            <a:avLst/>
          </a:prstGeom>
          <a:noFill/>
        </p:spPr>
        <p:txBody>
          <a:bodyPr wrap="none" rtlCol="0">
            <a:spAutoFit/>
          </a:bodyPr>
          <a:lstStyle/>
          <a:p>
            <a:pPr algn="ctr"/>
            <a:r>
              <a:rPr lang="es-EC" sz="1500" b="1" dirty="0">
                <a:effectLst>
                  <a:outerShdw blurRad="38100" dist="38100" dir="2700000" algn="tl">
                    <a:srgbClr val="000000">
                      <a:alpha val="43137"/>
                    </a:srgbClr>
                  </a:outerShdw>
                </a:effectLst>
              </a:rPr>
              <a:t>ELABORADO POR: </a:t>
            </a:r>
          </a:p>
          <a:p>
            <a:pPr algn="ctr"/>
            <a:r>
              <a:rPr lang="es-EC" sz="1500" b="1" dirty="0" smtClean="0">
                <a:effectLst>
                  <a:outerShdw blurRad="38100" dist="38100" dir="2700000" algn="tl">
                    <a:srgbClr val="000000">
                      <a:alpha val="43137"/>
                    </a:srgbClr>
                  </a:outerShdw>
                </a:effectLst>
              </a:rPr>
              <a:t>GM 4/A ALBÁN TOAPANTA CARLOS EDUARDO</a:t>
            </a:r>
            <a:endParaRPr lang="es-EC" sz="1500" b="1" dirty="0">
              <a:effectLst>
                <a:outerShdw blurRad="38100" dist="38100" dir="2700000" algn="tl">
                  <a:srgbClr val="000000">
                    <a:alpha val="43137"/>
                  </a:srgbClr>
                </a:outerShdw>
              </a:effectLst>
            </a:endParaRPr>
          </a:p>
        </p:txBody>
      </p:sp>
      <p:pic>
        <p:nvPicPr>
          <p:cNvPr id="6" name="Imagen 5" descr="ESPE">
            <a:extLst>
              <a:ext uri="{FF2B5EF4-FFF2-40B4-BE49-F238E27FC236}">
                <a16:creationId xmlns:a16="http://schemas.microsoft.com/office/drawing/2014/main" xmlns=""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
        <p:nvSpPr>
          <p:cNvPr id="2" name="Marcador de número de diapositiva 1"/>
          <p:cNvSpPr>
            <a:spLocks noGrp="1"/>
          </p:cNvSpPr>
          <p:nvPr>
            <p:ph type="sldNum" sz="quarter" idx="12"/>
          </p:nvPr>
        </p:nvSpPr>
        <p:spPr>
          <a:xfrm>
            <a:off x="7001165" y="5305772"/>
            <a:ext cx="2133600" cy="304271"/>
          </a:xfrm>
        </p:spPr>
        <p:txBody>
          <a:bodyPr/>
          <a:lstStyle/>
          <a:p>
            <a:fld id="{9C45796D-F81B-42E6-8076-DF0575147E93}" type="slidenum">
              <a:rPr lang="es-EC" smtClean="0"/>
              <a:pPr/>
              <a:t>1</a:t>
            </a:fld>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61618" y="471944"/>
            <a:ext cx="6617517" cy="830997"/>
          </a:xfrm>
          <a:prstGeom prst="rect">
            <a:avLst/>
          </a:prstGeom>
        </p:spPr>
        <p:txBody>
          <a:bodyPr wrap="none">
            <a:spAutoFit/>
          </a:bodyPr>
          <a:lstStyle/>
          <a:p>
            <a:r>
              <a:rPr lang="es-EC" sz="4800" b="1" u="sng" dirty="0" smtClean="0">
                <a:solidFill>
                  <a:srgbClr val="002060"/>
                </a:solidFill>
                <a:latin typeface="Agency FB" panose="020B0503020202020204" pitchFamily="34" charset="0"/>
                <a:ea typeface="+mj-ea"/>
                <a:cs typeface="+mj-cs"/>
              </a:rPr>
              <a:t>IMPORTANCIA DE LA PRÁCTICA </a:t>
            </a:r>
            <a:endParaRPr lang="es-EC" sz="4800" b="1" u="sng" dirty="0">
              <a:solidFill>
                <a:srgbClr val="002060"/>
              </a:solidFill>
              <a:latin typeface="Agency FB" panose="020B0503020202020204" pitchFamily="34" charset="0"/>
              <a:ea typeface="+mj-ea"/>
              <a:cs typeface="+mj-cs"/>
            </a:endParaRPr>
          </a:p>
        </p:txBody>
      </p:sp>
      <p:sp>
        <p:nvSpPr>
          <p:cNvPr id="5" name="Rectángulo 4"/>
          <p:cNvSpPr/>
          <p:nvPr/>
        </p:nvSpPr>
        <p:spPr>
          <a:xfrm>
            <a:off x="1716658" y="1869235"/>
            <a:ext cx="6307435"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ES" dirty="0">
                <a:latin typeface="Arial" panose="020B0604020202020204" pitchFamily="34" charset="0"/>
                <a:ea typeface="Times New Roman" panose="02020603050405020304" pitchFamily="18" charset="0"/>
                <a:cs typeface="Arial" panose="020B0604020202020204" pitchFamily="34" charset="0"/>
              </a:rPr>
              <a:t>Las prácticas en el laboratorio son importantes debido a que permiten a los Guardiamarinas aprender mediante la experiencia y realización de lo aprendido en el aula de clases.</a:t>
            </a:r>
            <a:endParaRPr lang="es-EC" dirty="0">
              <a:latin typeface="Arial" panose="020B0604020202020204" pitchFamily="34" charset="0"/>
              <a:ea typeface="Times New Roman" panose="02020603050405020304" pitchFamily="18"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9C45796D-F81B-42E6-8076-DF0575147E93}" type="slidenum">
              <a:rPr lang="es-EC" smtClean="0"/>
              <a:pPr/>
              <a:t>10</a:t>
            </a:fld>
            <a:endParaRPr lang="es-EC"/>
          </a:p>
        </p:txBody>
      </p:sp>
      <p:sp>
        <p:nvSpPr>
          <p:cNvPr id="7" name="Rectángulo 6"/>
          <p:cNvSpPr/>
          <p:nvPr/>
        </p:nvSpPr>
        <p:spPr>
          <a:xfrm>
            <a:off x="1706089" y="3433564"/>
            <a:ext cx="6307435"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ES" dirty="0" smtClean="0">
                <a:latin typeface="Arial" panose="020B0604020202020204" pitchFamily="34" charset="0"/>
                <a:ea typeface="Times New Roman" panose="02020603050405020304" pitchFamily="18" charset="0"/>
                <a:cs typeface="Arial" panose="020B0604020202020204" pitchFamily="34" charset="0"/>
              </a:rPr>
              <a:t>La experiencia permite que se logre un aprendizaje significativo debido a que el proceso de enseñanza se vuelve mas participo e interactivo tanto para el docente como para el alumno</a:t>
            </a:r>
            <a:endParaRPr lang="es-EC"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8665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65212"/>
            <a:ext cx="8229600" cy="952500"/>
          </a:xfrm>
        </p:spPr>
        <p:txBody>
          <a:bodyPr/>
          <a:lstStyle/>
          <a:p>
            <a:r>
              <a:rPr lang="es-EC" sz="4800" b="1" u="sng" dirty="0">
                <a:solidFill>
                  <a:srgbClr val="002060"/>
                </a:solidFill>
                <a:latin typeface="Agency FB" panose="020B0503020202020204" pitchFamily="34" charset="0"/>
              </a:rPr>
              <a:t>MARCO LEGAL</a:t>
            </a:r>
          </a:p>
        </p:txBody>
      </p:sp>
      <p:sp>
        <p:nvSpPr>
          <p:cNvPr id="4" name="CuadroTexto 3"/>
          <p:cNvSpPr txBox="1"/>
          <p:nvPr/>
        </p:nvSpPr>
        <p:spPr>
          <a:xfrm>
            <a:off x="1259632" y="905530"/>
            <a:ext cx="936104" cy="584775"/>
          </a:xfrm>
          <a:prstGeom prst="rect">
            <a:avLst/>
          </a:prstGeom>
          <a:noFill/>
        </p:spPr>
        <p:txBody>
          <a:bodyPr wrap="square" rtlCol="0">
            <a:spAutoFit/>
          </a:bodyPr>
          <a:lstStyle/>
          <a:p>
            <a:r>
              <a:rPr lang="es-EC"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LOEI</a:t>
            </a:r>
            <a:endParaRPr lang="es-EC"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Diagrama 4"/>
          <p:cNvGraphicFramePr/>
          <p:nvPr>
            <p:extLst>
              <p:ext uri="{D42A27DB-BD31-4B8C-83A1-F6EECF244321}">
                <p14:modId xmlns:p14="http://schemas.microsoft.com/office/powerpoint/2010/main" val="2407190336"/>
              </p:ext>
            </p:extLst>
          </p:nvPr>
        </p:nvGraphicFramePr>
        <p:xfrm>
          <a:off x="1259632" y="2497460"/>
          <a:ext cx="7272808" cy="304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043608" y="1515065"/>
            <a:ext cx="6989157" cy="1292662"/>
          </a:xfrm>
          <a:prstGeom prst="rect">
            <a:avLst/>
          </a:prstGeom>
        </p:spPr>
        <p:txBody>
          <a:bodyPr wrap="square">
            <a:spAutoFit/>
          </a:bodyPr>
          <a:lstStyle/>
          <a:p>
            <a:r>
              <a:rPr lang="es-ES" sz="2400" b="1" dirty="0"/>
              <a:t>Art. 8.- </a:t>
            </a:r>
            <a:r>
              <a:rPr lang="es-ES" dirty="0"/>
              <a:t>Serán fines de la educación superior</a:t>
            </a:r>
            <a:r>
              <a:rPr lang="es-ES" dirty="0" smtClean="0"/>
              <a:t>.</a:t>
            </a:r>
            <a:endParaRPr lang="es-ES" dirty="0"/>
          </a:p>
          <a:p>
            <a:endParaRPr lang="es-ES" dirty="0"/>
          </a:p>
          <a:p>
            <a:r>
              <a:rPr lang="es-ES" dirty="0"/>
              <a:t>La educación superior tendrá los siguientes fines:</a:t>
            </a:r>
          </a:p>
          <a:p>
            <a:endParaRPr lang="es-EC" dirty="0"/>
          </a:p>
        </p:txBody>
      </p:sp>
      <p:sp>
        <p:nvSpPr>
          <p:cNvPr id="8" name="Marcador de número de diapositiva 7"/>
          <p:cNvSpPr>
            <a:spLocks noGrp="1"/>
          </p:cNvSpPr>
          <p:nvPr>
            <p:ph type="sldNum" sz="quarter" idx="12"/>
          </p:nvPr>
        </p:nvSpPr>
        <p:spPr/>
        <p:txBody>
          <a:bodyPr/>
          <a:lstStyle/>
          <a:p>
            <a:fld id="{9C45796D-F81B-42E6-8076-DF0575147E93}" type="slidenum">
              <a:rPr lang="es-EC" smtClean="0"/>
              <a:pPr/>
              <a:t>11</a:t>
            </a:fld>
            <a:endParaRPr lang="es-EC"/>
          </a:p>
        </p:txBody>
      </p:sp>
    </p:spTree>
    <p:extLst>
      <p:ext uri="{BB962C8B-B14F-4D97-AF65-F5344CB8AC3E}">
        <p14:creationId xmlns:p14="http://schemas.microsoft.com/office/powerpoint/2010/main" val="3041716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97327" y="592661"/>
            <a:ext cx="1077538" cy="830997"/>
          </a:xfrm>
          <a:prstGeom prst="rect">
            <a:avLst/>
          </a:prstGeom>
        </p:spPr>
        <p:txBody>
          <a:bodyPr wrap="none">
            <a:spAutoFit/>
          </a:bodyPr>
          <a:lstStyle/>
          <a:p>
            <a:pPr algn="ctr" defTabSz="761970">
              <a:spcBef>
                <a:spcPct val="0"/>
              </a:spcBef>
            </a:pPr>
            <a:r>
              <a:rPr lang="es-ES" sz="4800" b="1" u="sng" dirty="0">
                <a:solidFill>
                  <a:srgbClr val="002060"/>
                </a:solidFill>
                <a:latin typeface="Agency FB" panose="020B0503020202020204" pitchFamily="34" charset="0"/>
                <a:ea typeface="+mj-ea"/>
                <a:cs typeface="+mj-cs"/>
              </a:rPr>
              <a:t>LOEI</a:t>
            </a:r>
            <a:endParaRPr lang="es-EC" sz="4800" b="1" u="sng" dirty="0">
              <a:solidFill>
                <a:srgbClr val="002060"/>
              </a:solidFill>
              <a:latin typeface="Agency FB" panose="020B0503020202020204" pitchFamily="34" charset="0"/>
              <a:ea typeface="+mj-ea"/>
              <a:cs typeface="+mj-cs"/>
            </a:endParaRPr>
          </a:p>
        </p:txBody>
      </p:sp>
      <p:sp>
        <p:nvSpPr>
          <p:cNvPr id="5" name="Rectángulo 4"/>
          <p:cNvSpPr/>
          <p:nvPr/>
        </p:nvSpPr>
        <p:spPr>
          <a:xfrm>
            <a:off x="2627784" y="2017859"/>
            <a:ext cx="5616624" cy="25853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ES" dirty="0">
                <a:latin typeface="Arial" panose="020B0604020202020204" pitchFamily="34" charset="0"/>
                <a:ea typeface="Times New Roman" panose="02020603050405020304" pitchFamily="18" charset="0"/>
              </a:rPr>
              <a:t>El artículo 184 de dicho documento define la evaluación de los estudiantes como “un proceso continuo de observación, valoración y registro de información que evidencia el logro de objetivos de aprendizaje de los estudiantes y que incluye sistemas de retroalimentación, dirigidos a mejorar la metodología de enseñanza y los resultados de aprendizaje”. Por una parte, exige más esfuerzo académico a los estudiantes</a:t>
            </a:r>
            <a:endParaRPr lang="es-EC" dirty="0"/>
          </a:p>
        </p:txBody>
      </p:sp>
      <p:grpSp>
        <p:nvGrpSpPr>
          <p:cNvPr id="6" name="Grupo 5"/>
          <p:cNvGrpSpPr/>
          <p:nvPr/>
        </p:nvGrpSpPr>
        <p:grpSpPr>
          <a:xfrm>
            <a:off x="539552" y="411533"/>
            <a:ext cx="1368152" cy="5303468"/>
            <a:chOff x="10848528" y="681121"/>
            <a:chExt cx="1296144" cy="6132255"/>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2" name="Marcador de número de diapositiva 11"/>
          <p:cNvSpPr>
            <a:spLocks noGrp="1"/>
          </p:cNvSpPr>
          <p:nvPr>
            <p:ph type="sldNum" sz="quarter" idx="12"/>
          </p:nvPr>
        </p:nvSpPr>
        <p:spPr/>
        <p:txBody>
          <a:bodyPr/>
          <a:lstStyle/>
          <a:p>
            <a:fld id="{9C45796D-F81B-42E6-8076-DF0575147E93}" type="slidenum">
              <a:rPr lang="es-EC" smtClean="0"/>
              <a:pPr/>
              <a:t>12</a:t>
            </a:fld>
            <a:endParaRPr lang="es-EC"/>
          </a:p>
        </p:txBody>
      </p:sp>
    </p:spTree>
    <p:extLst>
      <p:ext uri="{BB962C8B-B14F-4D97-AF65-F5344CB8AC3E}">
        <p14:creationId xmlns:p14="http://schemas.microsoft.com/office/powerpoint/2010/main" val="3350902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555776" y="121196"/>
            <a:ext cx="5073825" cy="830997"/>
          </a:xfrm>
          <a:prstGeom prst="rect">
            <a:avLst/>
          </a:prstGeom>
        </p:spPr>
        <p:txBody>
          <a:bodyPr wrap="none">
            <a:spAutoFit/>
          </a:bodyPr>
          <a:lstStyle/>
          <a:p>
            <a:r>
              <a:rPr lang="es-EC" b="1" dirty="0" smtClean="0">
                <a:latin typeface="Arial" panose="020B0604020202020204" pitchFamily="34" charset="0"/>
                <a:ea typeface="Times New Roman" panose="02020603050405020304" pitchFamily="18" charset="0"/>
                <a:cs typeface="Times New Roman" panose="02020603050405020304" pitchFamily="18" charset="0"/>
              </a:rPr>
              <a:t> </a:t>
            </a:r>
            <a:r>
              <a:rPr lang="es-EC" sz="4800" b="1" u="sng" dirty="0" smtClean="0">
                <a:solidFill>
                  <a:srgbClr val="002060"/>
                </a:solidFill>
                <a:latin typeface="Agency FB" panose="020B0503020202020204" pitchFamily="34" charset="0"/>
                <a:ea typeface="+mj-ea"/>
                <a:cs typeface="+mj-cs"/>
              </a:rPr>
              <a:t>MARCO METODOLÓGICO</a:t>
            </a:r>
            <a:endParaRPr lang="es-EC" sz="4800" b="1" u="sng" dirty="0">
              <a:solidFill>
                <a:srgbClr val="002060"/>
              </a:solidFill>
              <a:latin typeface="Agency FB" panose="020B0503020202020204" pitchFamily="34" charset="0"/>
              <a:ea typeface="+mj-ea"/>
              <a:cs typeface="+mj-cs"/>
            </a:endParaRPr>
          </a:p>
        </p:txBody>
      </p:sp>
      <p:sp>
        <p:nvSpPr>
          <p:cNvPr id="6" name="Rectángulo 5"/>
          <p:cNvSpPr/>
          <p:nvPr/>
        </p:nvSpPr>
        <p:spPr>
          <a:xfrm>
            <a:off x="1091671" y="1176711"/>
            <a:ext cx="3748142"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S" sz="2000" dirty="0">
                <a:latin typeface="Arial" panose="020B0604020202020204" pitchFamily="34" charset="0"/>
                <a:ea typeface="Times New Roman" panose="02020603050405020304" pitchFamily="18" charset="0"/>
                <a:cs typeface="Times New Roman" panose="02020603050405020304" pitchFamily="18" charset="0"/>
              </a:rPr>
              <a:t>Enfoque o tipo de investigación</a:t>
            </a:r>
            <a:endParaRPr lang="es-EC" sz="2000" dirty="0"/>
          </a:p>
        </p:txBody>
      </p:sp>
      <p:sp>
        <p:nvSpPr>
          <p:cNvPr id="8" name="Rectángulo redondeado 7"/>
          <p:cNvSpPr/>
          <p:nvPr/>
        </p:nvSpPr>
        <p:spPr>
          <a:xfrm>
            <a:off x="954529" y="1921396"/>
            <a:ext cx="7770568" cy="615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Arial" panose="020B0604020202020204" pitchFamily="34" charset="0"/>
                <a:ea typeface="Times New Roman" panose="02020603050405020304" pitchFamily="18" charset="0"/>
              </a:rPr>
              <a:t>El enfoque de esta investigación es mixta ya que vamos a determinar cuántos equipos hay en el laboratorio de electricidad</a:t>
            </a:r>
            <a:r>
              <a:rPr lang="es-MX" sz="1600" dirty="0" smtClean="0">
                <a:latin typeface="Arial" panose="020B0604020202020204" pitchFamily="34" charset="0"/>
                <a:ea typeface="Times New Roman" panose="02020603050405020304" pitchFamily="18" charset="0"/>
              </a:rPr>
              <a:t>.</a:t>
            </a:r>
            <a:endParaRPr lang="es-EC" sz="1600" dirty="0"/>
          </a:p>
        </p:txBody>
      </p:sp>
      <p:sp>
        <p:nvSpPr>
          <p:cNvPr id="10" name="Rectángulo redondeado 9"/>
          <p:cNvSpPr/>
          <p:nvPr/>
        </p:nvSpPr>
        <p:spPr>
          <a:xfrm>
            <a:off x="859331" y="2682113"/>
            <a:ext cx="8018875" cy="75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Arial" panose="020B0604020202020204" pitchFamily="34" charset="0"/>
                <a:ea typeface="Times New Roman" panose="02020603050405020304" pitchFamily="18" charset="0"/>
              </a:rPr>
              <a:t>C</a:t>
            </a:r>
            <a:r>
              <a:rPr lang="es-MX" sz="1600" dirty="0" smtClean="0">
                <a:latin typeface="Arial" panose="020B0604020202020204" pitchFamily="34" charset="0"/>
                <a:ea typeface="Times New Roman" panose="02020603050405020304" pitchFamily="18" charset="0"/>
              </a:rPr>
              <a:t>uáles </a:t>
            </a:r>
            <a:r>
              <a:rPr lang="es-MX" sz="1600" dirty="0">
                <a:latin typeface="Arial" panose="020B0604020202020204" pitchFamily="34" charset="0"/>
                <a:ea typeface="Times New Roman" panose="02020603050405020304" pitchFamily="18" charset="0"/>
              </a:rPr>
              <a:t>son los equipos que necesitan ser reparados e identificar los que hacen falta para cumplir con todas las prácticas de la nueva malla curricular </a:t>
            </a:r>
            <a:r>
              <a:rPr lang="es-ES" sz="1600" dirty="0">
                <a:latin typeface="Arial" panose="020B0604020202020204" pitchFamily="34" charset="0"/>
                <a:ea typeface="Times New Roman" panose="02020603050405020304" pitchFamily="18" charset="0"/>
              </a:rPr>
              <a:t>de </a:t>
            </a:r>
            <a:r>
              <a:rPr lang="es-MX" sz="1600" dirty="0">
                <a:latin typeface="Arial" panose="020B0604020202020204" pitchFamily="34" charset="0"/>
                <a:ea typeface="Times New Roman" panose="02020603050405020304" pitchFamily="18" charset="0"/>
              </a:rPr>
              <a:t>las </a:t>
            </a:r>
            <a:r>
              <a:rPr lang="es-MX" sz="1600" dirty="0" smtClean="0">
                <a:latin typeface="Arial" panose="020B0604020202020204" pitchFamily="34" charset="0"/>
                <a:ea typeface="Times New Roman" panose="02020603050405020304" pitchFamily="18" charset="0"/>
              </a:rPr>
              <a:t>asignaturas</a:t>
            </a:r>
            <a:endParaRPr lang="es-EC" sz="1600" dirty="0">
              <a:latin typeface="Arial" panose="020B0604020202020204" pitchFamily="34" charset="0"/>
              <a:ea typeface="Times New Roman" panose="02020603050405020304" pitchFamily="18" charset="0"/>
            </a:endParaRPr>
          </a:p>
        </p:txBody>
      </p:sp>
      <p:sp>
        <p:nvSpPr>
          <p:cNvPr id="7" name="Rectángulo 6"/>
          <p:cNvSpPr/>
          <p:nvPr/>
        </p:nvSpPr>
        <p:spPr>
          <a:xfrm>
            <a:off x="1427262" y="4369668"/>
            <a:ext cx="3412551" cy="1200329"/>
          </a:xfrm>
          <a:prstGeom prst="rect">
            <a:avLst/>
          </a:prstGeom>
        </p:spPr>
        <p:txBody>
          <a:bodyPr wrap="square">
            <a:spAutoFit/>
          </a:bodyPr>
          <a:lstStyle/>
          <a:p>
            <a:pPr indent="269875" algn="just">
              <a:spcAft>
                <a:spcPts val="1200"/>
              </a:spcAft>
              <a:tabLst>
                <a:tab pos="457200" algn="l"/>
              </a:tabLst>
            </a:pPr>
            <a:r>
              <a:rPr lang="es-EC"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Times New Roman" panose="02020603050405020304" pitchFamily="18" charset="0"/>
                <a:cs typeface="Times New Roman" panose="02020603050405020304" pitchFamily="18" charset="0"/>
              </a:rPr>
              <a:t>Enfoque cuantitativo</a:t>
            </a:r>
          </a:p>
        </p:txBody>
      </p:sp>
      <p:sp>
        <p:nvSpPr>
          <p:cNvPr id="9" name="Rectángulo 8"/>
          <p:cNvSpPr/>
          <p:nvPr/>
        </p:nvSpPr>
        <p:spPr>
          <a:xfrm>
            <a:off x="5871123" y="4369667"/>
            <a:ext cx="2664296" cy="1200329"/>
          </a:xfrm>
          <a:prstGeom prst="rect">
            <a:avLst/>
          </a:prstGeom>
        </p:spPr>
        <p:txBody>
          <a:bodyPr wrap="square">
            <a:spAutoFit/>
          </a:bodyPr>
          <a:lstStyle/>
          <a:p>
            <a:pPr indent="269875" algn="just">
              <a:spcAft>
                <a:spcPts val="1200"/>
              </a:spcAft>
              <a:tabLst>
                <a:tab pos="457200" algn="l"/>
              </a:tabLst>
            </a:pPr>
            <a:r>
              <a:rPr lang="es-EC"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Times New Roman" panose="02020603050405020304" pitchFamily="18" charset="0"/>
                <a:cs typeface="Times New Roman" panose="02020603050405020304" pitchFamily="18" charset="0"/>
              </a:rPr>
              <a:t>Enfoque cualitativo</a:t>
            </a:r>
          </a:p>
        </p:txBody>
      </p:sp>
      <p:cxnSp>
        <p:nvCxnSpPr>
          <p:cNvPr id="11" name="Conector recto de flecha 10"/>
          <p:cNvCxnSpPr/>
          <p:nvPr/>
        </p:nvCxnSpPr>
        <p:spPr>
          <a:xfrm>
            <a:off x="5580112" y="3603380"/>
            <a:ext cx="1296144" cy="766287"/>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12" name="Conector recto de flecha 11"/>
          <p:cNvCxnSpPr/>
          <p:nvPr/>
        </p:nvCxnSpPr>
        <p:spPr>
          <a:xfrm flipH="1">
            <a:off x="2634337" y="3603380"/>
            <a:ext cx="998400" cy="766287"/>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5" name="Marcador de número de diapositiva 14"/>
          <p:cNvSpPr>
            <a:spLocks noGrp="1"/>
          </p:cNvSpPr>
          <p:nvPr>
            <p:ph type="sldNum" sz="quarter" idx="12"/>
          </p:nvPr>
        </p:nvSpPr>
        <p:spPr/>
        <p:txBody>
          <a:bodyPr/>
          <a:lstStyle/>
          <a:p>
            <a:fld id="{9C45796D-F81B-42E6-8076-DF0575147E93}" type="slidenum">
              <a:rPr lang="es-EC" smtClean="0"/>
              <a:pPr/>
              <a:t>13</a:t>
            </a:fld>
            <a:endParaRPr lang="es-EC"/>
          </a:p>
        </p:txBody>
      </p:sp>
    </p:spTree>
    <p:extLst>
      <p:ext uri="{BB962C8B-B14F-4D97-AF65-F5344CB8AC3E}">
        <p14:creationId xmlns:p14="http://schemas.microsoft.com/office/powerpoint/2010/main" val="1359553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15816" y="547090"/>
            <a:ext cx="5104282" cy="1723549"/>
          </a:xfrm>
          <a:prstGeom prst="rect">
            <a:avLst/>
          </a:prstGeom>
        </p:spPr>
        <p:txBody>
          <a:bodyPr wrap="none">
            <a:spAutoFit/>
          </a:bodyPr>
          <a:lstStyle/>
          <a:p>
            <a:pPr algn="ctr">
              <a:spcAft>
                <a:spcPts val="1200"/>
              </a:spcAft>
            </a:pPr>
            <a:r>
              <a:rPr lang="es-EC" sz="4800" b="1" u="sng" dirty="0" smtClean="0">
                <a:solidFill>
                  <a:srgbClr val="002060"/>
                </a:solidFill>
                <a:latin typeface="Agency FB" panose="020B0503020202020204" pitchFamily="34" charset="0"/>
                <a:ea typeface="+mj-ea"/>
                <a:cs typeface="+mj-cs"/>
              </a:rPr>
              <a:t>ALCANCE O NIVELES DE </a:t>
            </a:r>
          </a:p>
          <a:p>
            <a:pPr algn="ctr">
              <a:spcAft>
                <a:spcPts val="1200"/>
              </a:spcAft>
            </a:pPr>
            <a:r>
              <a:rPr lang="es-EC" sz="4800" b="1" u="sng" dirty="0" smtClean="0">
                <a:solidFill>
                  <a:srgbClr val="002060"/>
                </a:solidFill>
                <a:latin typeface="Agency FB" panose="020B0503020202020204" pitchFamily="34" charset="0"/>
                <a:ea typeface="+mj-ea"/>
                <a:cs typeface="+mj-cs"/>
              </a:rPr>
              <a:t>LA INVESTIGACIÓN</a:t>
            </a:r>
            <a:endParaRPr lang="es-EC" sz="4800" b="1" u="sng" dirty="0">
              <a:solidFill>
                <a:srgbClr val="002060"/>
              </a:solidFill>
              <a:latin typeface="Agency FB" panose="020B0503020202020204" pitchFamily="34" charset="0"/>
              <a:ea typeface="+mj-ea"/>
              <a:cs typeface="+mj-cs"/>
            </a:endParaRPr>
          </a:p>
        </p:txBody>
      </p:sp>
      <p:sp>
        <p:nvSpPr>
          <p:cNvPr id="5" name="Rectángulo 4"/>
          <p:cNvSpPr/>
          <p:nvPr/>
        </p:nvSpPr>
        <p:spPr>
          <a:xfrm>
            <a:off x="2671658" y="2713484"/>
            <a:ext cx="5592598" cy="2031325"/>
          </a:xfrm>
          <a:prstGeom prst="rect">
            <a:avLst/>
          </a:prstGeom>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MX" dirty="0">
                <a:solidFill>
                  <a:schemeClr val="tx1"/>
                </a:solidFill>
                <a:latin typeface="Arial" panose="020B0604020202020204" pitchFamily="34" charset="0"/>
                <a:ea typeface="Times New Roman" panose="02020603050405020304" pitchFamily="18" charset="0"/>
              </a:rPr>
              <a:t>Esta investigación es de alcance descriptivo, se realizará un proceso con los recursos didácticos de laboratorio de Electricidad ya que se determinará cuáles son las características de los equipos utilizados para realizar las prácticas y se procederá a verificar el estado en el que se encuentran cada uno de </a:t>
            </a:r>
            <a:r>
              <a:rPr lang="es-MX" dirty="0" smtClean="0">
                <a:solidFill>
                  <a:schemeClr val="tx1"/>
                </a:solidFill>
                <a:latin typeface="Arial" panose="020B0604020202020204" pitchFamily="34" charset="0"/>
                <a:ea typeface="Times New Roman" panose="02020603050405020304" pitchFamily="18" charset="0"/>
              </a:rPr>
              <a:t>ellos.</a:t>
            </a:r>
            <a:endParaRPr lang="es-EC" dirty="0">
              <a:solidFill>
                <a:schemeClr val="tx1"/>
              </a:solidFill>
            </a:endParaRPr>
          </a:p>
        </p:txBody>
      </p:sp>
      <p:sp>
        <p:nvSpPr>
          <p:cNvPr id="14" name="Marcador de número de diapositiva 13"/>
          <p:cNvSpPr>
            <a:spLocks noGrp="1"/>
          </p:cNvSpPr>
          <p:nvPr>
            <p:ph type="sldNum" sz="quarter" idx="12"/>
          </p:nvPr>
        </p:nvSpPr>
        <p:spPr/>
        <p:txBody>
          <a:bodyPr/>
          <a:lstStyle/>
          <a:p>
            <a:fld id="{9C45796D-F81B-42E6-8076-DF0575147E93}" type="slidenum">
              <a:rPr lang="es-EC" smtClean="0"/>
              <a:pPr/>
              <a:t>14</a:t>
            </a:fld>
            <a:endParaRPr lang="es-EC"/>
          </a:p>
        </p:txBody>
      </p:sp>
      <p:grpSp>
        <p:nvGrpSpPr>
          <p:cNvPr id="6" name="Grupo 5"/>
          <p:cNvGrpSpPr/>
          <p:nvPr/>
        </p:nvGrpSpPr>
        <p:grpSpPr>
          <a:xfrm>
            <a:off x="611560" y="553244"/>
            <a:ext cx="1365513" cy="4887730"/>
            <a:chOff x="10848528" y="681121"/>
            <a:chExt cx="1296144" cy="6132255"/>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Tree>
    <p:extLst>
      <p:ext uri="{BB962C8B-B14F-4D97-AF65-F5344CB8AC3E}">
        <p14:creationId xmlns:p14="http://schemas.microsoft.com/office/powerpoint/2010/main" val="4005263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204" y="530185"/>
            <a:ext cx="7427168" cy="1260483"/>
          </a:xfrm>
        </p:spPr>
        <p:txBody>
          <a:bodyPr/>
          <a:lstStyle/>
          <a:p>
            <a:r>
              <a:rPr lang="es-EC" sz="4800" b="1" u="sng" dirty="0" smtClean="0">
                <a:solidFill>
                  <a:srgbClr val="002060"/>
                </a:solidFill>
                <a:latin typeface="Agency FB" panose="020B0503020202020204" pitchFamily="34" charset="0"/>
              </a:rPr>
              <a:t>TÉCNICAS DE RECOLECCIÓN DE DATOS</a:t>
            </a:r>
            <a:br>
              <a:rPr lang="es-EC" sz="4800" b="1" u="sng" dirty="0" smtClean="0">
                <a:solidFill>
                  <a:srgbClr val="002060"/>
                </a:solidFill>
                <a:latin typeface="Agency FB" panose="020B0503020202020204" pitchFamily="34" charset="0"/>
              </a:rPr>
            </a:br>
            <a:endParaRPr lang="es-EC" sz="2400" dirty="0"/>
          </a:p>
        </p:txBody>
      </p:sp>
      <p:sp>
        <p:nvSpPr>
          <p:cNvPr id="4" name="Rectángulo 3"/>
          <p:cNvSpPr/>
          <p:nvPr/>
        </p:nvSpPr>
        <p:spPr>
          <a:xfrm>
            <a:off x="2411760" y="2477477"/>
            <a:ext cx="6498057"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000" dirty="0"/>
              <a:t>Las técnicas de recolección de datos utilizadas para recolectar información acerca del laboratorio de electricidad y los recursos didácticos que existen en el mismo fueron</a:t>
            </a:r>
            <a:r>
              <a:rPr lang="es-EC" sz="2000" dirty="0" smtClean="0"/>
              <a:t>:</a:t>
            </a:r>
            <a:endParaRPr lang="es-EC" sz="2000" dirty="0"/>
          </a:p>
        </p:txBody>
      </p:sp>
      <p:sp>
        <p:nvSpPr>
          <p:cNvPr id="5" name="Rectángulo 4"/>
          <p:cNvSpPr/>
          <p:nvPr/>
        </p:nvSpPr>
        <p:spPr>
          <a:xfrm>
            <a:off x="2387667" y="3908981"/>
            <a:ext cx="523949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800" dirty="0" smtClean="0"/>
              <a:t>1-. Investigación de campo</a:t>
            </a:r>
            <a:endParaRPr lang="es-EC" sz="2800" dirty="0"/>
          </a:p>
        </p:txBody>
      </p:sp>
      <p:sp>
        <p:nvSpPr>
          <p:cNvPr id="7" name="Rectángulo 6"/>
          <p:cNvSpPr/>
          <p:nvPr/>
        </p:nvSpPr>
        <p:spPr>
          <a:xfrm>
            <a:off x="2387667" y="4789229"/>
            <a:ext cx="2365969"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sz="2800" dirty="0" smtClean="0"/>
              <a:t>2-. La encuesta</a:t>
            </a:r>
            <a:endParaRPr lang="es-EC" sz="2800" dirty="0"/>
          </a:p>
        </p:txBody>
      </p:sp>
      <p:grpSp>
        <p:nvGrpSpPr>
          <p:cNvPr id="8" name="Grupo 7"/>
          <p:cNvGrpSpPr/>
          <p:nvPr/>
        </p:nvGrpSpPr>
        <p:grpSpPr>
          <a:xfrm>
            <a:off x="581691" y="694182"/>
            <a:ext cx="1365513" cy="4887730"/>
            <a:chOff x="10848528" y="681121"/>
            <a:chExt cx="1296144" cy="6132255"/>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4" name="Marcador de número de diapositiva 13"/>
          <p:cNvSpPr>
            <a:spLocks noGrp="1"/>
          </p:cNvSpPr>
          <p:nvPr>
            <p:ph type="sldNum" sz="quarter" idx="12"/>
          </p:nvPr>
        </p:nvSpPr>
        <p:spPr/>
        <p:txBody>
          <a:bodyPr/>
          <a:lstStyle/>
          <a:p>
            <a:fld id="{9C45796D-F81B-42E6-8076-DF0575147E93}" type="slidenum">
              <a:rPr lang="es-EC" smtClean="0"/>
              <a:pPr/>
              <a:t>15</a:t>
            </a:fld>
            <a:endParaRPr lang="es-EC"/>
          </a:p>
        </p:txBody>
      </p:sp>
    </p:spTree>
    <p:extLst>
      <p:ext uri="{BB962C8B-B14F-4D97-AF65-F5344CB8AC3E}">
        <p14:creationId xmlns:p14="http://schemas.microsoft.com/office/powerpoint/2010/main" val="158761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39752" y="639669"/>
            <a:ext cx="6224781" cy="830997"/>
          </a:xfrm>
          <a:prstGeom prst="rect">
            <a:avLst/>
          </a:prstGeom>
          <a:noFill/>
        </p:spPr>
        <p:txBody>
          <a:bodyPr wrap="none" lIns="91440" tIns="45720" rIns="91440" bIns="45720">
            <a:spAutoFit/>
          </a:bodyPr>
          <a:lstStyle/>
          <a:p>
            <a:pPr algn="ctr"/>
            <a:r>
              <a:rPr lang="es-EC" sz="4800" b="1" u="sng" dirty="0">
                <a:solidFill>
                  <a:srgbClr val="002060"/>
                </a:solidFill>
                <a:latin typeface="Agency FB" panose="020B0503020202020204" pitchFamily="34" charset="0"/>
                <a:ea typeface="+mj-ea"/>
                <a:cs typeface="+mj-cs"/>
              </a:rPr>
              <a:t>PRUEBAS DE FUNCIONALIDAD</a:t>
            </a:r>
          </a:p>
        </p:txBody>
      </p:sp>
      <p:pic>
        <p:nvPicPr>
          <p:cNvPr id="4" name="Imagen 3" descr="C:\Users\USER\Downloads\WhatsApp Image 2020-06-10 at 9.12.57 AM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002622"/>
            <a:ext cx="3902260" cy="3087699"/>
          </a:xfrm>
          <a:prstGeom prst="rect">
            <a:avLst/>
          </a:prstGeom>
          <a:ln>
            <a:noFill/>
          </a:ln>
          <a:effectLst>
            <a:outerShdw blurRad="190500" algn="tl" rotWithShape="0">
              <a:srgbClr val="000000">
                <a:alpha val="70000"/>
              </a:srgbClr>
            </a:outerShdw>
          </a:effectLst>
        </p:spPr>
      </p:pic>
      <p:sp>
        <p:nvSpPr>
          <p:cNvPr id="8" name="Marcador de número de diapositiva 7"/>
          <p:cNvSpPr>
            <a:spLocks noGrp="1"/>
          </p:cNvSpPr>
          <p:nvPr>
            <p:ph type="sldNum" sz="quarter" idx="12"/>
          </p:nvPr>
        </p:nvSpPr>
        <p:spPr/>
        <p:txBody>
          <a:bodyPr/>
          <a:lstStyle/>
          <a:p>
            <a:fld id="{9C45796D-F81B-42E6-8076-DF0575147E93}" type="slidenum">
              <a:rPr lang="es-EC" smtClean="0"/>
              <a:pPr/>
              <a:t>16</a:t>
            </a:fld>
            <a:endParaRPr lang="es-EC"/>
          </a:p>
        </p:txBody>
      </p:sp>
      <p:sp>
        <p:nvSpPr>
          <p:cNvPr id="9" name="CuadroTexto 8"/>
          <p:cNvSpPr txBox="1"/>
          <p:nvPr/>
        </p:nvSpPr>
        <p:spPr>
          <a:xfrm>
            <a:off x="6356921" y="1690623"/>
            <a:ext cx="2520280" cy="461665"/>
          </a:xfrm>
          <a:prstGeom prst="rect">
            <a:avLst/>
          </a:prstGeom>
          <a:noFill/>
        </p:spPr>
        <p:txBody>
          <a:bodyPr wrap="square" rtlCol="0">
            <a:spAutoFit/>
          </a:bodyPr>
          <a:lstStyle/>
          <a:p>
            <a:r>
              <a:rPr lang="es-EC" sz="2400" b="1" dirty="0" smtClean="0">
                <a:ea typeface="+mj-ea"/>
                <a:cs typeface="+mj-cs"/>
              </a:rPr>
              <a:t>Multímetro</a:t>
            </a:r>
            <a:endParaRPr lang="es-EC" sz="2400" b="1" dirty="0">
              <a:ea typeface="+mj-ea"/>
              <a:cs typeface="+mj-cs"/>
            </a:endParaRPr>
          </a:p>
        </p:txBody>
      </p:sp>
      <p:sp>
        <p:nvSpPr>
          <p:cNvPr id="10" name="CuadroTexto 9"/>
          <p:cNvSpPr txBox="1"/>
          <p:nvPr/>
        </p:nvSpPr>
        <p:spPr>
          <a:xfrm>
            <a:off x="6356921" y="2161495"/>
            <a:ext cx="2520280" cy="1323439"/>
          </a:xfrm>
          <a:prstGeom prst="rect">
            <a:avLst/>
          </a:prstGeom>
          <a:noFill/>
        </p:spPr>
        <p:txBody>
          <a:bodyPr wrap="square" rtlCol="0">
            <a:spAutoFit/>
          </a:bodyPr>
          <a:lstStyle/>
          <a:p>
            <a:pPr marL="342900" indent="-342900">
              <a:buFont typeface="Arial" panose="020B0604020202020204" pitchFamily="34" charset="0"/>
              <a:buChar char="•"/>
            </a:pPr>
            <a:r>
              <a:rPr lang="es-EC" sz="2000" dirty="0" smtClean="0">
                <a:ea typeface="+mj-ea"/>
                <a:cs typeface="+mj-cs"/>
              </a:rPr>
              <a:t>Voltaje</a:t>
            </a:r>
          </a:p>
          <a:p>
            <a:pPr marL="342900" indent="-342900">
              <a:buFont typeface="Arial" panose="020B0604020202020204" pitchFamily="34" charset="0"/>
              <a:buChar char="•"/>
            </a:pPr>
            <a:r>
              <a:rPr lang="es-EC" sz="2000" dirty="0" smtClean="0">
                <a:ea typeface="+mj-ea"/>
                <a:cs typeface="+mj-cs"/>
              </a:rPr>
              <a:t>Resistencia</a:t>
            </a:r>
          </a:p>
          <a:p>
            <a:pPr marL="342900" indent="-342900">
              <a:buFont typeface="Arial" panose="020B0604020202020204" pitchFamily="34" charset="0"/>
              <a:buChar char="•"/>
            </a:pPr>
            <a:r>
              <a:rPr lang="es-EC" sz="2000" dirty="0" smtClean="0">
                <a:ea typeface="+mj-ea"/>
                <a:cs typeface="+mj-cs"/>
              </a:rPr>
              <a:t>Continuidad</a:t>
            </a:r>
          </a:p>
          <a:p>
            <a:endParaRPr lang="es-EC" sz="2000" dirty="0">
              <a:ea typeface="+mj-ea"/>
              <a:cs typeface="+mj-cs"/>
            </a:endParaRPr>
          </a:p>
        </p:txBody>
      </p:sp>
      <p:sp>
        <p:nvSpPr>
          <p:cNvPr id="11" name="CuadroTexto 10"/>
          <p:cNvSpPr txBox="1"/>
          <p:nvPr/>
        </p:nvSpPr>
        <p:spPr>
          <a:xfrm>
            <a:off x="6324953" y="3208740"/>
            <a:ext cx="2520280" cy="830997"/>
          </a:xfrm>
          <a:prstGeom prst="rect">
            <a:avLst/>
          </a:prstGeom>
          <a:noFill/>
        </p:spPr>
        <p:txBody>
          <a:bodyPr wrap="square" rtlCol="0">
            <a:spAutoFit/>
          </a:bodyPr>
          <a:lstStyle/>
          <a:p>
            <a:r>
              <a:rPr lang="es-EC" sz="2400" b="1" dirty="0" smtClean="0">
                <a:ea typeface="+mj-ea"/>
                <a:cs typeface="+mj-cs"/>
              </a:rPr>
              <a:t>Pruebas de funcionalidad</a:t>
            </a:r>
            <a:endParaRPr lang="es-EC" sz="2400" b="1" dirty="0">
              <a:ea typeface="+mj-ea"/>
              <a:cs typeface="+mj-cs"/>
            </a:endParaRPr>
          </a:p>
        </p:txBody>
      </p:sp>
      <p:sp>
        <p:nvSpPr>
          <p:cNvPr id="12" name="CuadroTexto 11"/>
          <p:cNvSpPr txBox="1"/>
          <p:nvPr/>
        </p:nvSpPr>
        <p:spPr>
          <a:xfrm>
            <a:off x="6324952" y="4197368"/>
            <a:ext cx="2520280" cy="707886"/>
          </a:xfrm>
          <a:prstGeom prst="rect">
            <a:avLst/>
          </a:prstGeom>
          <a:noFill/>
        </p:spPr>
        <p:txBody>
          <a:bodyPr wrap="square" rtlCol="0">
            <a:spAutoFit/>
          </a:bodyPr>
          <a:lstStyle/>
          <a:p>
            <a:pPr marL="342900" indent="-342900">
              <a:buFont typeface="Arial" panose="020B0604020202020204" pitchFamily="34" charset="0"/>
              <a:buChar char="•"/>
            </a:pPr>
            <a:r>
              <a:rPr lang="es-EC" sz="2000" dirty="0" smtClean="0">
                <a:ea typeface="+mj-ea"/>
                <a:cs typeface="+mj-cs"/>
              </a:rPr>
              <a:t>Energizar el equipo</a:t>
            </a:r>
          </a:p>
          <a:p>
            <a:pPr marL="342900" indent="-342900">
              <a:buFont typeface="Arial" panose="020B0604020202020204" pitchFamily="34" charset="0"/>
              <a:buChar char="•"/>
            </a:pPr>
            <a:endParaRPr lang="es-EC" sz="2000" dirty="0">
              <a:ea typeface="+mj-ea"/>
              <a:cs typeface="+mj-cs"/>
            </a:endParaRPr>
          </a:p>
        </p:txBody>
      </p:sp>
      <p:sp>
        <p:nvSpPr>
          <p:cNvPr id="13" name="CuadroTexto 12"/>
          <p:cNvSpPr txBox="1"/>
          <p:nvPr/>
        </p:nvSpPr>
        <p:spPr>
          <a:xfrm>
            <a:off x="6324953" y="4670807"/>
            <a:ext cx="2520280" cy="1015663"/>
          </a:xfrm>
          <a:prstGeom prst="rect">
            <a:avLst/>
          </a:prstGeom>
          <a:noFill/>
        </p:spPr>
        <p:txBody>
          <a:bodyPr wrap="square" rtlCol="0">
            <a:spAutoFit/>
          </a:bodyPr>
          <a:lstStyle/>
          <a:p>
            <a:pPr marL="342900" indent="-342900">
              <a:buFont typeface="Arial" panose="020B0604020202020204" pitchFamily="34" charset="0"/>
              <a:buChar char="•"/>
            </a:pPr>
            <a:r>
              <a:rPr lang="es-EC" sz="2000" dirty="0" smtClean="0">
                <a:ea typeface="+mj-ea"/>
                <a:cs typeface="+mj-cs"/>
              </a:rPr>
              <a:t>Verificar el funcionamiento</a:t>
            </a:r>
          </a:p>
          <a:p>
            <a:endParaRPr lang="es-EC" sz="2000" dirty="0">
              <a:ea typeface="+mj-ea"/>
              <a:cs typeface="+mj-cs"/>
            </a:endParaRPr>
          </a:p>
        </p:txBody>
      </p:sp>
      <p:grpSp>
        <p:nvGrpSpPr>
          <p:cNvPr id="19" name="Grupo 18"/>
          <p:cNvGrpSpPr/>
          <p:nvPr/>
        </p:nvGrpSpPr>
        <p:grpSpPr>
          <a:xfrm>
            <a:off x="571297" y="679241"/>
            <a:ext cx="1365513" cy="4887730"/>
            <a:chOff x="10848528" y="681121"/>
            <a:chExt cx="1296144" cy="6132255"/>
          </a:xfrm>
        </p:grpSpPr>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21" name="Imagen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23" name="Imagen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24" name="Imagen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Tree>
    <p:extLst>
      <p:ext uri="{BB962C8B-B14F-4D97-AF65-F5344CB8AC3E}">
        <p14:creationId xmlns:p14="http://schemas.microsoft.com/office/powerpoint/2010/main" val="2823763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5004048" y="338442"/>
            <a:ext cx="2975494" cy="830997"/>
          </a:xfrm>
          <a:prstGeom prst="rect">
            <a:avLst/>
          </a:prstGeom>
        </p:spPr>
        <p:txBody>
          <a:bodyPr wrap="none">
            <a:spAutoFit/>
          </a:bodyPr>
          <a:lstStyle/>
          <a:p>
            <a:pPr algn="ctr"/>
            <a:r>
              <a:rPr lang="es-EC" sz="4800" b="1" u="sng" dirty="0">
                <a:solidFill>
                  <a:srgbClr val="002060"/>
                </a:solidFill>
                <a:latin typeface="Agency FB" panose="020B0503020202020204" pitchFamily="34" charset="0"/>
                <a:ea typeface="+mj-ea"/>
                <a:cs typeface="+mj-cs"/>
              </a:rPr>
              <a:t>LA ENCUESTA</a:t>
            </a:r>
          </a:p>
        </p:txBody>
      </p:sp>
      <p:sp>
        <p:nvSpPr>
          <p:cNvPr id="9" name="Rectángulo 8"/>
          <p:cNvSpPr/>
          <p:nvPr/>
        </p:nvSpPr>
        <p:spPr>
          <a:xfrm>
            <a:off x="3160629" y="2185690"/>
            <a:ext cx="5616624" cy="923330"/>
          </a:xfrm>
          <a:prstGeom prst="rect">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dirty="0" smtClean="0">
                <a:solidFill>
                  <a:schemeClr val="bg1"/>
                </a:solidFill>
                <a:latin typeface="Calibri" panose="020F0502020204030204" pitchFamily="34" charset="0"/>
                <a:ea typeface="Times New Roman" panose="02020603050405020304" pitchFamily="18" charset="0"/>
              </a:rPr>
              <a:t>Conocer el criterio de los guardiamarinas, respecto al uso del equipos del laboratorio de electricidad de </a:t>
            </a:r>
            <a:r>
              <a:rPr lang="es-ES" dirty="0">
                <a:solidFill>
                  <a:schemeClr val="bg1"/>
                </a:solidFill>
                <a:latin typeface="Calibri" panose="020F0502020204030204" pitchFamily="34" charset="0"/>
                <a:ea typeface="Times New Roman" panose="02020603050405020304" pitchFamily="18" charset="0"/>
              </a:rPr>
              <a:t>E</a:t>
            </a:r>
            <a:r>
              <a:rPr lang="es-ES" dirty="0" smtClean="0">
                <a:solidFill>
                  <a:schemeClr val="bg1"/>
                </a:solidFill>
                <a:latin typeface="Calibri" panose="020F0502020204030204" pitchFamily="34" charset="0"/>
                <a:ea typeface="Times New Roman" panose="02020603050405020304" pitchFamily="18" charset="0"/>
              </a:rPr>
              <a:t>scuela </a:t>
            </a:r>
            <a:r>
              <a:rPr lang="es-ES" dirty="0">
                <a:solidFill>
                  <a:schemeClr val="bg1"/>
                </a:solidFill>
                <a:latin typeface="Calibri" panose="020F0502020204030204" pitchFamily="34" charset="0"/>
                <a:ea typeface="Times New Roman" panose="02020603050405020304" pitchFamily="18" charset="0"/>
              </a:rPr>
              <a:t>S</a:t>
            </a:r>
            <a:r>
              <a:rPr lang="es-ES" dirty="0" smtClean="0">
                <a:solidFill>
                  <a:schemeClr val="bg1"/>
                </a:solidFill>
                <a:latin typeface="Calibri" panose="020F0502020204030204" pitchFamily="34" charset="0"/>
                <a:ea typeface="Times New Roman" panose="02020603050405020304" pitchFamily="18" charset="0"/>
              </a:rPr>
              <a:t>uperior </a:t>
            </a:r>
            <a:r>
              <a:rPr lang="es-ES" dirty="0">
                <a:solidFill>
                  <a:schemeClr val="bg1"/>
                </a:solidFill>
                <a:latin typeface="Calibri" panose="020F0502020204030204" pitchFamily="34" charset="0"/>
                <a:ea typeface="Times New Roman" panose="02020603050405020304" pitchFamily="18" charset="0"/>
              </a:rPr>
              <a:t>N</a:t>
            </a:r>
            <a:r>
              <a:rPr lang="es-ES" dirty="0" smtClean="0">
                <a:solidFill>
                  <a:schemeClr val="bg1"/>
                </a:solidFill>
                <a:latin typeface="Calibri" panose="020F0502020204030204" pitchFamily="34" charset="0"/>
                <a:ea typeface="Times New Roman" panose="02020603050405020304" pitchFamily="18" charset="0"/>
              </a:rPr>
              <a:t>aval.</a:t>
            </a:r>
            <a:endParaRPr lang="es-EC" dirty="0">
              <a:solidFill>
                <a:schemeClr val="bg1"/>
              </a:solidFill>
            </a:endParaRPr>
          </a:p>
        </p:txBody>
      </p:sp>
      <p:graphicFrame>
        <p:nvGraphicFramePr>
          <p:cNvPr id="11" name="Diagrama 10"/>
          <p:cNvGraphicFramePr/>
          <p:nvPr>
            <p:extLst>
              <p:ext uri="{D42A27DB-BD31-4B8C-83A1-F6EECF244321}">
                <p14:modId xmlns:p14="http://schemas.microsoft.com/office/powerpoint/2010/main" val="2064988982"/>
              </p:ext>
            </p:extLst>
          </p:nvPr>
        </p:nvGraphicFramePr>
        <p:xfrm>
          <a:off x="2494809" y="3649588"/>
          <a:ext cx="6282444" cy="2734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11"/>
          <p:cNvSpPr txBox="1"/>
          <p:nvPr/>
        </p:nvSpPr>
        <p:spPr>
          <a:xfrm>
            <a:off x="3160629" y="1241836"/>
            <a:ext cx="2160240" cy="584775"/>
          </a:xfrm>
          <a:prstGeom prst="rect">
            <a:avLst/>
          </a:prstGeom>
          <a:noFill/>
        </p:spPr>
        <p:txBody>
          <a:bodyPr wrap="square" rtlCol="0">
            <a:spAutoFit/>
          </a:bodyPr>
          <a:lstStyle/>
          <a:p>
            <a:r>
              <a:rPr lang="es-EC" sz="3200" b="1" dirty="0" smtClean="0">
                <a:ln w="0"/>
                <a:solidFill>
                  <a:schemeClr val="accent1"/>
                </a:solidFill>
                <a:effectLst>
                  <a:outerShdw blurRad="38100" dist="25400" dir="5400000" algn="ctr" rotWithShape="0">
                    <a:srgbClr val="6E747A">
                      <a:alpha val="43000"/>
                    </a:srgbClr>
                  </a:outerShdw>
                </a:effectLst>
              </a:rPr>
              <a:t>OBJETIVO</a:t>
            </a:r>
            <a:endParaRPr lang="es-EC" sz="3200" b="1" dirty="0">
              <a:ln w="0"/>
              <a:solidFill>
                <a:schemeClr val="accent1"/>
              </a:solidFill>
              <a:effectLst>
                <a:outerShdw blurRad="38100" dist="25400" dir="5400000" algn="ctr" rotWithShape="0">
                  <a:srgbClr val="6E747A">
                    <a:alpha val="43000"/>
                  </a:srgbClr>
                </a:outerShdw>
              </a:effectLst>
            </a:endParaRPr>
          </a:p>
        </p:txBody>
      </p:sp>
      <p:sp>
        <p:nvSpPr>
          <p:cNvPr id="13" name="Flecha curvada hacia arriba 12"/>
          <p:cNvSpPr/>
          <p:nvPr/>
        </p:nvSpPr>
        <p:spPr>
          <a:xfrm rot="5400000">
            <a:off x="1979277" y="1946888"/>
            <a:ext cx="1363506" cy="6425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14" name="Grupo 13"/>
          <p:cNvGrpSpPr/>
          <p:nvPr/>
        </p:nvGrpSpPr>
        <p:grpSpPr>
          <a:xfrm>
            <a:off x="650166" y="369195"/>
            <a:ext cx="1275173" cy="4815721"/>
            <a:chOff x="10848528" y="681121"/>
            <a:chExt cx="1296144" cy="6132255"/>
          </a:xfrm>
        </p:grpSpPr>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7" name="Imagen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8" name="Imagen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9" name="Imagen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20" name="Marcador de número de diapositiva 19"/>
          <p:cNvSpPr>
            <a:spLocks noGrp="1"/>
          </p:cNvSpPr>
          <p:nvPr>
            <p:ph type="sldNum" sz="quarter" idx="12"/>
          </p:nvPr>
        </p:nvSpPr>
        <p:spPr/>
        <p:txBody>
          <a:bodyPr/>
          <a:lstStyle/>
          <a:p>
            <a:fld id="{9C45796D-F81B-42E6-8076-DF0575147E93}" type="slidenum">
              <a:rPr lang="es-EC" smtClean="0"/>
              <a:pPr/>
              <a:t>17</a:t>
            </a:fld>
            <a:endParaRPr lang="es-EC"/>
          </a:p>
        </p:txBody>
      </p:sp>
    </p:spTree>
    <p:extLst>
      <p:ext uri="{BB962C8B-B14F-4D97-AF65-F5344CB8AC3E}">
        <p14:creationId xmlns:p14="http://schemas.microsoft.com/office/powerpoint/2010/main" val="287101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7036" y="718424"/>
            <a:ext cx="6233864" cy="1728192"/>
          </a:xfrm>
          <a:solidFill>
            <a:schemeClr val="accent3">
              <a:lumMod val="20000"/>
              <a:lumOff val="80000"/>
            </a:schemeClr>
          </a:solidFill>
          <a:ln/>
        </p:spPr>
        <p:style>
          <a:lnRef idx="1">
            <a:schemeClr val="accent5"/>
          </a:lnRef>
          <a:fillRef idx="2">
            <a:schemeClr val="accent5"/>
          </a:fillRef>
          <a:effectRef idx="1">
            <a:schemeClr val="accent5"/>
          </a:effectRef>
          <a:fontRef idx="minor">
            <a:schemeClr val="dk1"/>
          </a:fontRef>
        </p:style>
        <p:txBody>
          <a:bodyPr/>
          <a:lstStyle/>
          <a:p>
            <a:pPr defTabSz="914400"/>
            <a:r>
              <a:rPr lang="es-EC" sz="4800" b="1" u="sng" dirty="0" smtClean="0">
                <a:solidFill>
                  <a:srgbClr val="002060"/>
                </a:solidFill>
                <a:latin typeface="Agency FB" panose="020B0503020202020204" pitchFamily="34" charset="0"/>
                <a:ea typeface="+mj-ea"/>
                <a:cs typeface="+mj-cs"/>
              </a:rPr>
              <a:t>FUNCIONALIDAD DE LOS RECURSOS DIDÁCTICOS</a:t>
            </a:r>
            <a:endParaRPr lang="es-EC" sz="4800" b="1" u="sng" dirty="0">
              <a:solidFill>
                <a:srgbClr val="002060"/>
              </a:solidFill>
              <a:latin typeface="Agency FB" panose="020B0503020202020204" pitchFamily="34" charset="0"/>
              <a:ea typeface="+mj-ea"/>
              <a:cs typeface="+mj-cs"/>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12726680"/>
              </p:ext>
            </p:extLst>
          </p:nvPr>
        </p:nvGraphicFramePr>
        <p:xfrm>
          <a:off x="899592" y="2857501"/>
          <a:ext cx="6768752" cy="2520281"/>
        </p:xfrm>
        <a:graphic>
          <a:graphicData uri="http://schemas.openxmlformats.org/drawingml/2006/table">
            <a:tbl>
              <a:tblPr firstRow="1" firstCol="1" bandRow="1">
                <a:tableStyleId>{5C22544A-7EE6-4342-B048-85BDC9FD1C3A}</a:tableStyleId>
              </a:tblPr>
              <a:tblGrid>
                <a:gridCol w="6768752"/>
              </a:tblGrid>
              <a:tr h="579981">
                <a:tc>
                  <a:txBody>
                    <a:bodyPr/>
                    <a:lstStyle/>
                    <a:p>
                      <a:pPr indent="269875" algn="just">
                        <a:lnSpc>
                          <a:spcPct val="100000"/>
                        </a:lnSpc>
                        <a:spcAft>
                          <a:spcPts val="0"/>
                        </a:spcAft>
                      </a:pPr>
                      <a:r>
                        <a:rPr lang="es-ES" sz="1600" dirty="0">
                          <a:solidFill>
                            <a:srgbClr val="EAEAC8"/>
                          </a:solidFill>
                          <a:effectLst/>
                        </a:rPr>
                        <a:t>1)</a:t>
                      </a:r>
                      <a:r>
                        <a:rPr lang="es-ES" sz="1600" dirty="0">
                          <a:solidFill>
                            <a:schemeClr val="accent6">
                              <a:lumMod val="20000"/>
                              <a:lumOff val="80000"/>
                            </a:schemeClr>
                          </a:solidFill>
                          <a:effectLst/>
                        </a:rPr>
                        <a:t> </a:t>
                      </a:r>
                      <a:r>
                        <a:rPr lang="es-ES" sz="1600" dirty="0" smtClean="0">
                          <a:effectLst/>
                        </a:rPr>
                        <a:t>¿Cree usted que los </a:t>
                      </a:r>
                      <a:r>
                        <a:rPr lang="es-ES" sz="1600" dirty="0">
                          <a:effectLst/>
                        </a:rPr>
                        <a:t>equipos didácticos del laboratorio de electricidad </a:t>
                      </a:r>
                      <a:r>
                        <a:rPr lang="es-ES" sz="1600" dirty="0" smtClean="0">
                          <a:effectLst/>
                        </a:rPr>
                        <a:t>presentan </a:t>
                      </a:r>
                      <a:r>
                        <a:rPr lang="es-ES" sz="1600" dirty="0">
                          <a:effectLst/>
                        </a:rPr>
                        <a:t>obsolescencia?</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622161">
                <a:tc>
                  <a:txBody>
                    <a:bodyPr/>
                    <a:lstStyle/>
                    <a:p>
                      <a:pPr indent="269875" algn="just">
                        <a:lnSpc>
                          <a:spcPct val="100000"/>
                        </a:lnSpc>
                        <a:spcAft>
                          <a:spcPts val="0"/>
                        </a:spcAft>
                      </a:pPr>
                      <a:r>
                        <a:rPr lang="es-ES" sz="1600" dirty="0">
                          <a:solidFill>
                            <a:srgbClr val="EAEAC8"/>
                          </a:solidFill>
                          <a:effectLst/>
                        </a:rPr>
                        <a:t>2)</a:t>
                      </a:r>
                      <a:r>
                        <a:rPr lang="es-ES" sz="1600" dirty="0">
                          <a:solidFill>
                            <a:schemeClr val="accent6">
                              <a:lumMod val="20000"/>
                              <a:lumOff val="80000"/>
                            </a:schemeClr>
                          </a:solidFill>
                          <a:effectLst/>
                        </a:rPr>
                        <a:t> </a:t>
                      </a:r>
                      <a:r>
                        <a:rPr lang="es-ES" sz="1600" dirty="0">
                          <a:effectLst/>
                        </a:rPr>
                        <a:t>¿Los equipos didácticos del laboratorio de electricidad son eficientes al momento de su uso?</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759248">
                <a:tc>
                  <a:txBody>
                    <a:bodyPr/>
                    <a:lstStyle/>
                    <a:p>
                      <a:pPr indent="269875" algn="just">
                        <a:lnSpc>
                          <a:spcPct val="100000"/>
                        </a:lnSpc>
                        <a:spcAft>
                          <a:spcPts val="0"/>
                        </a:spcAft>
                      </a:pPr>
                      <a:r>
                        <a:rPr lang="es-ES" sz="1600" dirty="0" smtClean="0">
                          <a:solidFill>
                            <a:srgbClr val="EAEAC8"/>
                          </a:solidFill>
                          <a:effectLst/>
                        </a:rPr>
                        <a:t>3) </a:t>
                      </a:r>
                      <a:r>
                        <a:rPr lang="es-ES" sz="1600" dirty="0">
                          <a:effectLst/>
                        </a:rPr>
                        <a:t>¿La funcionalidad de los recursos didácticos se adapta a las necesidades de las prácticas en los laboratorios?</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558891">
                <a:tc>
                  <a:txBody>
                    <a:bodyPr/>
                    <a:lstStyle/>
                    <a:p>
                      <a:pPr indent="269875" algn="just">
                        <a:lnSpc>
                          <a:spcPct val="100000"/>
                        </a:lnSpc>
                        <a:spcAft>
                          <a:spcPts val="0"/>
                        </a:spcAft>
                      </a:pPr>
                      <a:r>
                        <a:rPr lang="es-ES" sz="1600" dirty="0">
                          <a:solidFill>
                            <a:srgbClr val="EAEAC8"/>
                          </a:solidFill>
                          <a:effectLst/>
                        </a:rPr>
                        <a:t>4) </a:t>
                      </a:r>
                      <a:r>
                        <a:rPr lang="es-ES" sz="1600" dirty="0">
                          <a:effectLst/>
                        </a:rPr>
                        <a:t>¿Los equipos didácticos son los más eficaces al momento de su operatividad?</a:t>
                      </a:r>
                      <a:endParaRPr lang="es-EC"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grpSp>
        <p:nvGrpSpPr>
          <p:cNvPr id="5" name="Grupo 4"/>
          <p:cNvGrpSpPr/>
          <p:nvPr/>
        </p:nvGrpSpPr>
        <p:grpSpPr>
          <a:xfrm>
            <a:off x="7919664" y="409228"/>
            <a:ext cx="1224336" cy="4887730"/>
            <a:chOff x="10848528" y="681121"/>
            <a:chExt cx="1296144" cy="6132255"/>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1" name="Marcador de número de diapositiva 10"/>
          <p:cNvSpPr>
            <a:spLocks noGrp="1"/>
          </p:cNvSpPr>
          <p:nvPr>
            <p:ph type="sldNum" sz="quarter" idx="12"/>
          </p:nvPr>
        </p:nvSpPr>
        <p:spPr>
          <a:xfrm>
            <a:off x="8442175" y="5361541"/>
            <a:ext cx="2133600" cy="304271"/>
          </a:xfrm>
        </p:spPr>
        <p:txBody>
          <a:bodyPr/>
          <a:lstStyle/>
          <a:p>
            <a:fld id="{9C45796D-F81B-42E6-8076-DF0575147E93}" type="slidenum">
              <a:rPr lang="es-EC" smtClean="0"/>
              <a:pPr/>
              <a:t>18</a:t>
            </a:fld>
            <a:endParaRPr lang="es-EC"/>
          </a:p>
        </p:txBody>
      </p:sp>
    </p:spTree>
    <p:extLst>
      <p:ext uri="{BB962C8B-B14F-4D97-AF65-F5344CB8AC3E}">
        <p14:creationId xmlns:p14="http://schemas.microsoft.com/office/powerpoint/2010/main" val="16604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62327164"/>
              </p:ext>
            </p:extLst>
          </p:nvPr>
        </p:nvGraphicFramePr>
        <p:xfrm>
          <a:off x="2896901" y="1201316"/>
          <a:ext cx="5976663" cy="1944216"/>
        </p:xfrm>
        <a:graphic>
          <a:graphicData uri="http://schemas.openxmlformats.org/drawingml/2006/table">
            <a:tbl>
              <a:tblPr firstRow="1" firstCol="1" bandRow="1">
                <a:tableStyleId>{5C22544A-7EE6-4342-B048-85BDC9FD1C3A}</a:tableStyleId>
              </a:tblPr>
              <a:tblGrid>
                <a:gridCol w="2376263"/>
                <a:gridCol w="1608179"/>
                <a:gridCol w="1992221"/>
              </a:tblGrid>
              <a:tr h="296033">
                <a:tc>
                  <a:txBody>
                    <a:bodyPr/>
                    <a:lstStyle/>
                    <a:p>
                      <a:pPr indent="269875" algn="ctr">
                        <a:lnSpc>
                          <a:spcPct val="200000"/>
                        </a:lnSpc>
                        <a:spcAft>
                          <a:spcPts val="0"/>
                        </a:spcAft>
                      </a:pPr>
                      <a:r>
                        <a:rPr lang="es-ES" sz="1200" dirty="0">
                          <a:effectLst/>
                        </a:rPr>
                        <a:t>DETALLE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just">
                        <a:lnSpc>
                          <a:spcPct val="200000"/>
                        </a:lnSpc>
                        <a:spcAft>
                          <a:spcPts val="0"/>
                        </a:spcAft>
                      </a:pPr>
                      <a:r>
                        <a:rPr lang="es-ES" sz="1200">
                          <a:effectLst/>
                        </a:rPr>
                        <a:t>FRECUENCIA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just">
                        <a:lnSpc>
                          <a:spcPct val="200000"/>
                        </a:lnSpc>
                        <a:spcAft>
                          <a:spcPts val="0"/>
                        </a:spcAft>
                      </a:pPr>
                      <a:r>
                        <a:rPr lang="es-ES" sz="1200">
                          <a:effectLst/>
                        </a:rPr>
                        <a:t>PORCENTAJE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82312">
                <a:tc>
                  <a:txBody>
                    <a:bodyPr/>
                    <a:lstStyle/>
                    <a:p>
                      <a:pPr indent="269875" algn="l">
                        <a:lnSpc>
                          <a:spcPct val="100000"/>
                        </a:lnSpc>
                        <a:spcAft>
                          <a:spcPts val="0"/>
                        </a:spcAft>
                      </a:pPr>
                      <a:r>
                        <a:rPr lang="es-ES" sz="1200" dirty="0">
                          <a:effectLst/>
                        </a:rPr>
                        <a:t>Totalmente en desacuerdo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0%</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88032">
                <a:tc>
                  <a:txBody>
                    <a:bodyPr/>
                    <a:lstStyle/>
                    <a:p>
                      <a:pPr indent="269875" algn="l">
                        <a:lnSpc>
                          <a:spcPct val="100000"/>
                        </a:lnSpc>
                        <a:spcAft>
                          <a:spcPts val="0"/>
                        </a:spcAft>
                      </a:pPr>
                      <a:r>
                        <a:rPr lang="es-ES" sz="1200">
                          <a:effectLst/>
                        </a:rPr>
                        <a:t>En desacuerdo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3,85%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88032">
                <a:tc>
                  <a:txBody>
                    <a:bodyPr/>
                    <a:lstStyle/>
                    <a:p>
                      <a:pPr indent="269875" algn="l">
                        <a:lnSpc>
                          <a:spcPct val="100000"/>
                        </a:lnSpc>
                        <a:spcAft>
                          <a:spcPts val="0"/>
                        </a:spcAft>
                      </a:pPr>
                      <a:r>
                        <a:rPr lang="es-ES" sz="1200">
                          <a:effectLst/>
                        </a:rPr>
                        <a:t>Ni de acuerdo ni en desacuerdo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30,80%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16024">
                <a:tc>
                  <a:txBody>
                    <a:bodyPr/>
                    <a:lstStyle/>
                    <a:p>
                      <a:pPr indent="269875" algn="l">
                        <a:lnSpc>
                          <a:spcPct val="100000"/>
                        </a:lnSpc>
                        <a:spcAft>
                          <a:spcPts val="0"/>
                        </a:spcAft>
                      </a:pPr>
                      <a:r>
                        <a:rPr lang="es-ES" sz="1200">
                          <a:effectLst/>
                        </a:rPr>
                        <a:t>De 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14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53,90%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88032">
                <a:tc>
                  <a:txBody>
                    <a:bodyPr/>
                    <a:lstStyle/>
                    <a:p>
                      <a:pPr indent="269875" algn="l">
                        <a:lnSpc>
                          <a:spcPct val="100000"/>
                        </a:lnSpc>
                        <a:spcAft>
                          <a:spcPts val="0"/>
                        </a:spcAft>
                      </a:pPr>
                      <a:r>
                        <a:rPr lang="es-ES" sz="1200" dirty="0">
                          <a:effectLst/>
                        </a:rPr>
                        <a:t>Totalmente de acuerdo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3</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11,55%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16024">
                <a:tc>
                  <a:txBody>
                    <a:bodyPr/>
                    <a:lstStyle/>
                    <a:p>
                      <a:pPr indent="269875" algn="l">
                        <a:lnSpc>
                          <a:spcPct val="100000"/>
                        </a:lnSpc>
                        <a:spcAft>
                          <a:spcPts val="0"/>
                        </a:spcAft>
                      </a:pPr>
                      <a:r>
                        <a:rPr lang="es-ES" sz="1200" dirty="0">
                          <a:effectLst/>
                        </a:rPr>
                        <a:t>=TOTAL</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26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100,00%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
        <p:nvSpPr>
          <p:cNvPr id="5" name="Rectángulo 4"/>
          <p:cNvSpPr/>
          <p:nvPr/>
        </p:nvSpPr>
        <p:spPr>
          <a:xfrm>
            <a:off x="1979712" y="402649"/>
            <a:ext cx="6696744" cy="707886"/>
          </a:xfrm>
          <a:prstGeom prst="rect">
            <a:avLst/>
          </a:prstGeom>
        </p:spPr>
        <p:txBody>
          <a:bodyPr wrap="square">
            <a:spAutoFit/>
          </a:bodyPr>
          <a:lstStyle/>
          <a:p>
            <a:pPr indent="269875" algn="just">
              <a:lnSpc>
                <a:spcPct val="100000"/>
              </a:lnSpc>
              <a:spcAft>
                <a:spcPts val="0"/>
              </a:spcAft>
            </a:pPr>
            <a:r>
              <a:rPr lang="es-ES" sz="2000" dirty="0" smtClean="0"/>
              <a:t>¿Cree usted que los </a:t>
            </a:r>
            <a:r>
              <a:rPr lang="es-ES" sz="2000" dirty="0"/>
              <a:t>equipos didácticos del laboratorio de electricidad </a:t>
            </a:r>
            <a:r>
              <a:rPr lang="es-ES" sz="2000" dirty="0" smtClean="0"/>
              <a:t>presentan </a:t>
            </a:r>
            <a:r>
              <a:rPr lang="es-ES" sz="2000" dirty="0"/>
              <a:t>obsolescencia?</a:t>
            </a:r>
            <a:endParaRPr lang="es-EC" sz="200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1360183900"/>
              </p:ext>
            </p:extLst>
          </p:nvPr>
        </p:nvGraphicFramePr>
        <p:xfrm>
          <a:off x="1964304" y="3240760"/>
          <a:ext cx="4037168" cy="2265829"/>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o 6"/>
          <p:cNvGrpSpPr/>
          <p:nvPr/>
        </p:nvGrpSpPr>
        <p:grpSpPr>
          <a:xfrm>
            <a:off x="611560" y="433013"/>
            <a:ext cx="996280" cy="5105557"/>
            <a:chOff x="10848528" y="681121"/>
            <a:chExt cx="1296144" cy="6132255"/>
          </a:xfrm>
        </p:grpSpPr>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3" name="Marcador de número de diapositiva 12"/>
          <p:cNvSpPr>
            <a:spLocks noGrp="1"/>
          </p:cNvSpPr>
          <p:nvPr>
            <p:ph type="sldNum" sz="quarter" idx="12"/>
          </p:nvPr>
        </p:nvSpPr>
        <p:spPr/>
        <p:txBody>
          <a:bodyPr/>
          <a:lstStyle/>
          <a:p>
            <a:fld id="{9C45796D-F81B-42E6-8076-DF0575147E93}" type="slidenum">
              <a:rPr lang="es-EC" smtClean="0"/>
              <a:pPr/>
              <a:t>19</a:t>
            </a:fld>
            <a:endParaRPr lang="es-EC"/>
          </a:p>
        </p:txBody>
      </p:sp>
    </p:spTree>
    <p:extLst>
      <p:ext uri="{BB962C8B-B14F-4D97-AF65-F5344CB8AC3E}">
        <p14:creationId xmlns:p14="http://schemas.microsoft.com/office/powerpoint/2010/main" val="217604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Consolas" panose="020B0609020204030204" pitchFamily="49" charset="0"/>
                <a:cs typeface="Consolas" panose="020B0609020204030204" pitchFamily="49" charset="0"/>
              </a:rPr>
              <a:t>AGENDA</a:t>
            </a:r>
            <a:endParaRPr lang="es-EC" sz="2333" b="1" dirty="0">
              <a:latin typeface="Consolas" panose="020B0609020204030204" pitchFamily="49" charset="0"/>
              <a:cs typeface="Consolas" panose="020B0609020204030204" pitchFamily="49" charset="0"/>
            </a:endParaRPr>
          </a:p>
        </p:txBody>
      </p:sp>
      <p:graphicFrame>
        <p:nvGraphicFramePr>
          <p:cNvPr id="2" name="Diagrama 1"/>
          <p:cNvGraphicFramePr/>
          <p:nvPr>
            <p:extLst>
              <p:ext uri="{D42A27DB-BD31-4B8C-83A1-F6EECF244321}">
                <p14:modId xmlns:p14="http://schemas.microsoft.com/office/powerpoint/2010/main" val="869554832"/>
              </p:ext>
            </p:extLst>
          </p:nvPr>
        </p:nvGraphicFramePr>
        <p:xfrm>
          <a:off x="1562454" y="1057300"/>
          <a:ext cx="6408712" cy="4410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fld id="{9C45796D-F81B-42E6-8076-DF0575147E93}" type="slidenum">
              <a:rPr lang="es-EC" smtClean="0"/>
              <a:pPr/>
              <a:t>2</a:t>
            </a:fld>
            <a:endParaRPr lang="es-EC"/>
          </a:p>
        </p:txBody>
      </p:sp>
    </p:spTree>
    <p:extLst>
      <p:ext uri="{BB962C8B-B14F-4D97-AF65-F5344CB8AC3E}">
        <p14:creationId xmlns:p14="http://schemas.microsoft.com/office/powerpoint/2010/main" val="3051320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19672" y="481236"/>
            <a:ext cx="6816924" cy="1656184"/>
          </a:xfrm>
          <a:solidFill>
            <a:schemeClr val="accent3">
              <a:lumMod val="20000"/>
              <a:lumOff val="80000"/>
            </a:schemeClr>
          </a:solidFill>
          <a:ln/>
        </p:spPr>
        <p:style>
          <a:lnRef idx="1">
            <a:schemeClr val="accent5"/>
          </a:lnRef>
          <a:fillRef idx="2">
            <a:schemeClr val="accent5"/>
          </a:fillRef>
          <a:effectRef idx="1">
            <a:schemeClr val="accent5"/>
          </a:effectRef>
          <a:fontRef idx="minor">
            <a:schemeClr val="dk1"/>
          </a:fontRef>
        </p:style>
        <p:txBody>
          <a:bodyPr/>
          <a:lstStyle/>
          <a:p>
            <a:pPr defTabSz="914400"/>
            <a:r>
              <a:rPr lang="es-ES" sz="4800" b="1" u="sng" dirty="0" smtClean="0">
                <a:solidFill>
                  <a:srgbClr val="002060"/>
                </a:solidFill>
                <a:latin typeface="Agency FB" panose="020B0503020202020204" pitchFamily="34" charset="0"/>
                <a:ea typeface="+mj-ea"/>
                <a:cs typeface="+mj-cs"/>
              </a:rPr>
              <a:t>RECURSOS APROPIADOS A CADA MATERIA IMPARTIDA</a:t>
            </a:r>
            <a:endParaRPr lang="es-EC" sz="4800" b="1" u="sng" dirty="0">
              <a:solidFill>
                <a:srgbClr val="002060"/>
              </a:solidFill>
              <a:latin typeface="Agency FB" panose="020B0503020202020204" pitchFamily="34" charset="0"/>
              <a:ea typeface="+mj-ea"/>
              <a:cs typeface="+mj-cs"/>
            </a:endParaRPr>
          </a:p>
        </p:txBody>
      </p:sp>
      <p:graphicFrame>
        <p:nvGraphicFramePr>
          <p:cNvPr id="5" name="Tabla 4"/>
          <p:cNvGraphicFramePr>
            <a:graphicFrameLocks noGrp="1"/>
          </p:cNvGraphicFramePr>
          <p:nvPr>
            <p:extLst>
              <p:ext uri="{D42A27DB-BD31-4B8C-83A1-F6EECF244321}">
                <p14:modId xmlns:p14="http://schemas.microsoft.com/office/powerpoint/2010/main" val="2941905547"/>
              </p:ext>
            </p:extLst>
          </p:nvPr>
        </p:nvGraphicFramePr>
        <p:xfrm>
          <a:off x="1043608" y="2713484"/>
          <a:ext cx="7687766" cy="2078299"/>
        </p:xfrm>
        <a:graphic>
          <a:graphicData uri="http://schemas.openxmlformats.org/drawingml/2006/table">
            <a:tbl>
              <a:tblPr firstRow="1" firstCol="1" bandRow="1">
                <a:tableStyleId>{5C22544A-7EE6-4342-B048-85BDC9FD1C3A}</a:tableStyleId>
              </a:tblPr>
              <a:tblGrid>
                <a:gridCol w="7687766"/>
              </a:tblGrid>
              <a:tr h="634941">
                <a:tc>
                  <a:txBody>
                    <a:bodyPr/>
                    <a:lstStyle/>
                    <a:p>
                      <a:pPr indent="269875" algn="just">
                        <a:lnSpc>
                          <a:spcPct val="100000"/>
                        </a:lnSpc>
                        <a:spcAft>
                          <a:spcPts val="0"/>
                        </a:spcAft>
                      </a:pPr>
                      <a:r>
                        <a:rPr lang="es-ES" sz="1600" b="1" kern="1200" dirty="0">
                          <a:solidFill>
                            <a:srgbClr val="EAEAC8"/>
                          </a:solidFill>
                          <a:effectLst/>
                          <a:latin typeface="+mn-lt"/>
                          <a:ea typeface="+mn-ea"/>
                          <a:cs typeface="+mn-cs"/>
                        </a:rPr>
                        <a:t>5) </a:t>
                      </a:r>
                      <a:r>
                        <a:rPr lang="es-ES" sz="1600" b="1" kern="1200" dirty="0">
                          <a:solidFill>
                            <a:schemeClr val="lt1"/>
                          </a:solidFill>
                          <a:effectLst/>
                          <a:latin typeface="+mn-lt"/>
                          <a:ea typeface="+mn-ea"/>
                          <a:cs typeface="+mn-cs"/>
                        </a:rPr>
                        <a:t>¿Se puede decir que los equipos didácticos satisfacen las necesidades académicas?</a:t>
                      </a:r>
                      <a:endParaRPr lang="es-EC" sz="1600" b="1" kern="1200" dirty="0">
                        <a:solidFill>
                          <a:schemeClr val="lt1"/>
                        </a:solidFill>
                        <a:effectLst/>
                        <a:latin typeface="+mn-lt"/>
                        <a:ea typeface="+mn-ea"/>
                        <a:cs typeface="+mn-cs"/>
                      </a:endParaRPr>
                    </a:p>
                  </a:txBody>
                  <a:tcPr marL="44450" marR="44450" marT="0" marB="0" anchor="ctr"/>
                </a:tc>
              </a:tr>
              <a:tr h="808417">
                <a:tc>
                  <a:txBody>
                    <a:bodyPr/>
                    <a:lstStyle/>
                    <a:p>
                      <a:pPr marL="0" indent="269875" algn="just" defTabSz="761970" rtl="0" eaLnBrk="1" latinLnBrk="0" hangingPunct="1">
                        <a:lnSpc>
                          <a:spcPct val="100000"/>
                        </a:lnSpc>
                        <a:spcAft>
                          <a:spcPts val="0"/>
                        </a:spcAft>
                      </a:pPr>
                      <a:r>
                        <a:rPr lang="es-ES" sz="1600" b="1" kern="1200" dirty="0">
                          <a:solidFill>
                            <a:srgbClr val="EAEAC8"/>
                          </a:solidFill>
                          <a:effectLst/>
                          <a:latin typeface="+mn-lt"/>
                          <a:ea typeface="+mn-ea"/>
                          <a:cs typeface="+mn-cs"/>
                        </a:rPr>
                        <a:t>6) </a:t>
                      </a:r>
                      <a:r>
                        <a:rPr lang="es-ES" sz="1600" b="1" kern="1200" dirty="0">
                          <a:solidFill>
                            <a:schemeClr val="lt1"/>
                          </a:solidFill>
                          <a:effectLst/>
                          <a:latin typeface="+mn-lt"/>
                          <a:ea typeface="+mn-ea"/>
                          <a:cs typeface="+mn-cs"/>
                        </a:rPr>
                        <a:t>¿Los equipos utilizados en el laboratorio se encuentran estandarizados a las nuevas necesidades tecnológicas utilizadas en las unidades navales?</a:t>
                      </a:r>
                      <a:endParaRPr lang="es-EC" sz="1600" b="1" kern="1200" dirty="0">
                        <a:solidFill>
                          <a:schemeClr val="lt1"/>
                        </a:solidFill>
                        <a:effectLst/>
                        <a:latin typeface="+mn-lt"/>
                        <a:ea typeface="+mn-ea"/>
                        <a:cs typeface="+mn-cs"/>
                      </a:endParaRPr>
                    </a:p>
                  </a:txBody>
                  <a:tcPr marL="44450" marR="44450" marT="0" marB="0" anchor="ctr"/>
                </a:tc>
              </a:tr>
              <a:tr h="634941">
                <a:tc>
                  <a:txBody>
                    <a:bodyPr/>
                    <a:lstStyle/>
                    <a:p>
                      <a:pPr indent="269875" algn="just">
                        <a:lnSpc>
                          <a:spcPct val="100000"/>
                        </a:lnSpc>
                        <a:spcAft>
                          <a:spcPts val="0"/>
                        </a:spcAft>
                      </a:pPr>
                      <a:r>
                        <a:rPr lang="es-ES" sz="1600" b="1" kern="1200" dirty="0">
                          <a:solidFill>
                            <a:srgbClr val="EAEAC8"/>
                          </a:solidFill>
                          <a:effectLst/>
                          <a:latin typeface="+mn-lt"/>
                          <a:ea typeface="+mn-ea"/>
                          <a:cs typeface="+mn-cs"/>
                        </a:rPr>
                        <a:t>7) </a:t>
                      </a:r>
                      <a:r>
                        <a:rPr lang="es-ES" sz="1600" b="1" kern="1200" dirty="0">
                          <a:solidFill>
                            <a:schemeClr val="lt1"/>
                          </a:solidFill>
                          <a:effectLst/>
                          <a:latin typeface="+mn-lt"/>
                          <a:ea typeface="+mn-ea"/>
                          <a:cs typeface="+mn-cs"/>
                        </a:rPr>
                        <a:t>¿Se realizan evaluaciones para validar las necesidades académicas?</a:t>
                      </a:r>
                      <a:endParaRPr lang="es-EC" sz="1600" b="1" kern="1200" dirty="0">
                        <a:solidFill>
                          <a:schemeClr val="lt1"/>
                        </a:solidFill>
                        <a:effectLst/>
                        <a:latin typeface="+mn-lt"/>
                        <a:ea typeface="+mn-ea"/>
                        <a:cs typeface="+mn-cs"/>
                      </a:endParaRPr>
                    </a:p>
                  </a:txBody>
                  <a:tcPr marL="44450" marR="44450" marT="0" marB="0" anchor="ctr"/>
                </a:tc>
              </a:tr>
            </a:tbl>
          </a:graphicData>
        </a:graphic>
      </p:graphicFrame>
      <p:sp>
        <p:nvSpPr>
          <p:cNvPr id="6" name="Marcador de número de diapositiva 5"/>
          <p:cNvSpPr>
            <a:spLocks noGrp="1"/>
          </p:cNvSpPr>
          <p:nvPr>
            <p:ph type="sldNum" sz="quarter" idx="12"/>
          </p:nvPr>
        </p:nvSpPr>
        <p:spPr/>
        <p:txBody>
          <a:bodyPr/>
          <a:lstStyle/>
          <a:p>
            <a:fld id="{9C45796D-F81B-42E6-8076-DF0575147E93}" type="slidenum">
              <a:rPr lang="es-EC" smtClean="0"/>
              <a:pPr/>
              <a:t>20</a:t>
            </a:fld>
            <a:endParaRPr lang="es-EC"/>
          </a:p>
        </p:txBody>
      </p:sp>
    </p:spTree>
    <p:extLst>
      <p:ext uri="{BB962C8B-B14F-4D97-AF65-F5344CB8AC3E}">
        <p14:creationId xmlns:p14="http://schemas.microsoft.com/office/powerpoint/2010/main" val="3738245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475656" y="337220"/>
            <a:ext cx="6858000" cy="646331"/>
          </a:xfrm>
          <a:prstGeom prst="rect">
            <a:avLst/>
          </a:prstGeom>
        </p:spPr>
        <p:txBody>
          <a:bodyPr wrap="square">
            <a:spAutoFit/>
          </a:bodyPr>
          <a:lstStyle/>
          <a:p>
            <a:pPr marL="457200" indent="269875" algn="just">
              <a:spcAft>
                <a:spcPts val="1200"/>
              </a:spcAft>
            </a:pPr>
            <a:r>
              <a:rPr lang="es-ES" b="1" spc="10" dirty="0">
                <a:solidFill>
                  <a:srgbClr val="202124"/>
                </a:solidFill>
                <a:latin typeface="Arial" panose="020B0604020202020204" pitchFamily="34" charset="0"/>
                <a:ea typeface="Times New Roman" panose="02020603050405020304" pitchFamily="18" charset="0"/>
                <a:cs typeface="Arial" panose="020B0604020202020204" pitchFamily="34" charset="0"/>
              </a:rPr>
              <a:t>¿Se puede decir que los equipos didácticos satisfacen las necesidades académicas?</a:t>
            </a:r>
            <a:endParaRPr lang="es-EC"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046694125"/>
              </p:ext>
            </p:extLst>
          </p:nvPr>
        </p:nvGraphicFramePr>
        <p:xfrm>
          <a:off x="3131840" y="988598"/>
          <a:ext cx="5832647" cy="2183003"/>
        </p:xfrm>
        <a:graphic>
          <a:graphicData uri="http://schemas.openxmlformats.org/drawingml/2006/table">
            <a:tbl>
              <a:tblPr firstRow="1" firstCol="1" bandRow="1">
                <a:tableStyleId>{5C22544A-7EE6-4342-B048-85BDC9FD1C3A}</a:tableStyleId>
              </a:tblPr>
              <a:tblGrid>
                <a:gridCol w="2392882"/>
                <a:gridCol w="1495549"/>
                <a:gridCol w="1944216"/>
              </a:tblGrid>
              <a:tr h="312403">
                <a:tc>
                  <a:txBody>
                    <a:bodyPr/>
                    <a:lstStyle/>
                    <a:p>
                      <a:pPr indent="269875" algn="ctr">
                        <a:lnSpc>
                          <a:spcPct val="100000"/>
                        </a:lnSpc>
                        <a:spcAft>
                          <a:spcPts val="0"/>
                        </a:spcAft>
                      </a:pPr>
                      <a:r>
                        <a:rPr lang="es-ES" sz="1200" dirty="0">
                          <a:effectLst/>
                        </a:rPr>
                        <a:t>DETALLE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just">
                        <a:lnSpc>
                          <a:spcPct val="100000"/>
                        </a:lnSpc>
                        <a:spcAft>
                          <a:spcPts val="0"/>
                        </a:spcAft>
                      </a:pPr>
                      <a:r>
                        <a:rPr lang="es-ES" sz="1200">
                          <a:effectLst/>
                        </a:rPr>
                        <a:t>FRECUENCIA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just">
                        <a:lnSpc>
                          <a:spcPct val="100000"/>
                        </a:lnSpc>
                        <a:spcAft>
                          <a:spcPts val="0"/>
                        </a:spcAft>
                      </a:pPr>
                      <a:r>
                        <a:rPr lang="es-ES" sz="1200">
                          <a:effectLst/>
                        </a:rPr>
                        <a:t>PORCENTAJE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33465">
                <a:tc>
                  <a:txBody>
                    <a:bodyPr/>
                    <a:lstStyle/>
                    <a:p>
                      <a:pPr indent="269875" algn="l">
                        <a:lnSpc>
                          <a:spcPct val="100000"/>
                        </a:lnSpc>
                        <a:spcAft>
                          <a:spcPts val="0"/>
                        </a:spcAft>
                      </a:pPr>
                      <a:r>
                        <a:rPr lang="es-ES" sz="1200" dirty="0">
                          <a:effectLst/>
                        </a:rPr>
                        <a:t>Totalmente en desacuerdo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11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42,35%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12403">
                <a:tc>
                  <a:txBody>
                    <a:bodyPr/>
                    <a:lstStyle/>
                    <a:p>
                      <a:pPr indent="269875" algn="l">
                        <a:lnSpc>
                          <a:spcPct val="100000"/>
                        </a:lnSpc>
                        <a:spcAft>
                          <a:spcPts val="0"/>
                        </a:spcAft>
                      </a:pPr>
                      <a:r>
                        <a:rPr lang="es-ES" sz="1200" dirty="0">
                          <a:effectLst/>
                        </a:rPr>
                        <a:t>En desacuerdo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15,4%</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33465">
                <a:tc>
                  <a:txBody>
                    <a:bodyPr/>
                    <a:lstStyle/>
                    <a:p>
                      <a:pPr indent="269875" algn="l">
                        <a:lnSpc>
                          <a:spcPct val="100000"/>
                        </a:lnSpc>
                        <a:spcAft>
                          <a:spcPts val="0"/>
                        </a:spcAft>
                      </a:pPr>
                      <a:r>
                        <a:rPr lang="es-ES" sz="1200" dirty="0">
                          <a:effectLst/>
                        </a:rPr>
                        <a:t>Ni de acuerdo ni en desacuerdo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8</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30,8%</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12403">
                <a:tc>
                  <a:txBody>
                    <a:bodyPr/>
                    <a:lstStyle/>
                    <a:p>
                      <a:pPr indent="269875" algn="l">
                        <a:lnSpc>
                          <a:spcPct val="100000"/>
                        </a:lnSpc>
                        <a:spcAft>
                          <a:spcPts val="0"/>
                        </a:spcAft>
                      </a:pPr>
                      <a:r>
                        <a:rPr lang="es-ES" sz="1200">
                          <a:effectLst/>
                        </a:rPr>
                        <a:t>De 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3,85%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312403">
                <a:tc>
                  <a:txBody>
                    <a:bodyPr/>
                    <a:lstStyle/>
                    <a:p>
                      <a:pPr indent="269875" algn="l">
                        <a:lnSpc>
                          <a:spcPct val="100000"/>
                        </a:lnSpc>
                        <a:spcAft>
                          <a:spcPts val="0"/>
                        </a:spcAft>
                      </a:pPr>
                      <a:r>
                        <a:rPr lang="es-ES" sz="1200">
                          <a:effectLst/>
                        </a:rPr>
                        <a:t>Totalmente de 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2</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7,7%</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66461">
                <a:tc>
                  <a:txBody>
                    <a:bodyPr/>
                    <a:lstStyle/>
                    <a:p>
                      <a:pPr indent="269875" algn="l">
                        <a:lnSpc>
                          <a:spcPct val="100000"/>
                        </a:lnSpc>
                        <a:spcAft>
                          <a:spcPts val="0"/>
                        </a:spcAft>
                      </a:pPr>
                      <a:r>
                        <a:rPr lang="es-ES" sz="1200">
                          <a:effectLst/>
                        </a:rPr>
                        <a:t>=TOTAL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26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100,00%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graphicFrame>
        <p:nvGraphicFramePr>
          <p:cNvPr id="8" name="Gráfico 7"/>
          <p:cNvGraphicFramePr/>
          <p:nvPr>
            <p:extLst>
              <p:ext uri="{D42A27DB-BD31-4B8C-83A1-F6EECF244321}">
                <p14:modId xmlns:p14="http://schemas.microsoft.com/office/powerpoint/2010/main" val="2358562568"/>
              </p:ext>
            </p:extLst>
          </p:nvPr>
        </p:nvGraphicFramePr>
        <p:xfrm>
          <a:off x="3365105" y="3348574"/>
          <a:ext cx="4968551" cy="2232248"/>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p:cNvGrpSpPr/>
          <p:nvPr/>
        </p:nvGrpSpPr>
        <p:grpSpPr>
          <a:xfrm>
            <a:off x="514672" y="409229"/>
            <a:ext cx="1177008" cy="5279204"/>
            <a:chOff x="10848528" y="681121"/>
            <a:chExt cx="1296144" cy="6132255"/>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5" name="Marcador de número de diapositiva 14"/>
          <p:cNvSpPr>
            <a:spLocks noGrp="1"/>
          </p:cNvSpPr>
          <p:nvPr>
            <p:ph type="sldNum" sz="quarter" idx="12"/>
          </p:nvPr>
        </p:nvSpPr>
        <p:spPr/>
        <p:txBody>
          <a:bodyPr/>
          <a:lstStyle/>
          <a:p>
            <a:fld id="{9C45796D-F81B-42E6-8076-DF0575147E93}" type="slidenum">
              <a:rPr lang="es-EC" smtClean="0"/>
              <a:pPr/>
              <a:t>21</a:t>
            </a:fld>
            <a:endParaRPr lang="es-EC"/>
          </a:p>
        </p:txBody>
      </p:sp>
    </p:spTree>
    <p:extLst>
      <p:ext uri="{BB962C8B-B14F-4D97-AF65-F5344CB8AC3E}">
        <p14:creationId xmlns:p14="http://schemas.microsoft.com/office/powerpoint/2010/main" val="107839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19672" y="694983"/>
            <a:ext cx="6816924" cy="1586453"/>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a:lstStyle>
            <a:lvl1pPr algn="ctr" defTabSz="761970" rtl="0" eaLnBrk="1" latinLnBrk="0" hangingPunct="1">
              <a:spcBef>
                <a:spcPct val="0"/>
              </a:spcBef>
              <a:buNone/>
              <a:defRPr sz="3667"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914400"/>
            <a:r>
              <a:rPr lang="es-ES" sz="4000" b="1" i="1" dirty="0" smtClean="0">
                <a:latin typeface="AR ESSENCE" panose="02000000000000000000" pitchFamily="2" charset="0"/>
                <a:ea typeface="Times New Roman" panose="02020603050405020304" pitchFamily="18" charset="0"/>
                <a:cs typeface="Times New Roman" panose="02020603050405020304" pitchFamily="18" charset="0"/>
              </a:rPr>
              <a:t> </a:t>
            </a:r>
            <a:r>
              <a:rPr lang="es-ES" sz="4800" b="1" u="sng" dirty="0" smtClean="0">
                <a:solidFill>
                  <a:srgbClr val="002060"/>
                </a:solidFill>
                <a:latin typeface="Agency FB" panose="020B0503020202020204" pitchFamily="34" charset="0"/>
                <a:ea typeface="+mj-ea"/>
                <a:cs typeface="+mj-cs"/>
              </a:rPr>
              <a:t>GUÍA PRÁCTICA DE CADA RECURSO DEL LABORATORIO</a:t>
            </a:r>
            <a:endParaRPr lang="es-EC" sz="4800" b="1" u="sng" dirty="0" smtClean="0">
              <a:solidFill>
                <a:srgbClr val="002060"/>
              </a:solidFill>
              <a:latin typeface="Agency FB" panose="020B0503020202020204" pitchFamily="34" charset="0"/>
              <a:ea typeface="+mj-ea"/>
              <a:cs typeface="+mj-cs"/>
            </a:endParaRPr>
          </a:p>
          <a:p>
            <a:endParaRPr lang="es-EC" sz="4000" b="1" i="1" dirty="0">
              <a:latin typeface="AR ESSENCE" panose="02000000000000000000" pitchFamily="2"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736975536"/>
              </p:ext>
            </p:extLst>
          </p:nvPr>
        </p:nvGraphicFramePr>
        <p:xfrm>
          <a:off x="971600" y="2657714"/>
          <a:ext cx="7886700" cy="2446020"/>
        </p:xfrm>
        <a:graphic>
          <a:graphicData uri="http://schemas.openxmlformats.org/drawingml/2006/table">
            <a:tbl>
              <a:tblPr firstRow="1" firstCol="1" bandRow="1">
                <a:tableStyleId>{5C22544A-7EE6-4342-B048-85BDC9FD1C3A}</a:tableStyleId>
              </a:tblPr>
              <a:tblGrid>
                <a:gridCol w="7886700"/>
              </a:tblGrid>
              <a:tr h="495300">
                <a:tc>
                  <a:txBody>
                    <a:bodyPr/>
                    <a:lstStyle/>
                    <a:p>
                      <a:pPr indent="269875" algn="just">
                        <a:lnSpc>
                          <a:spcPct val="200000"/>
                        </a:lnSpc>
                        <a:spcAft>
                          <a:spcPts val="0"/>
                        </a:spcAft>
                      </a:pPr>
                      <a:r>
                        <a:rPr lang="es-ES" sz="1600" b="1" kern="1200" dirty="0">
                          <a:solidFill>
                            <a:srgbClr val="EAEAC8"/>
                          </a:solidFill>
                          <a:effectLst/>
                          <a:latin typeface="+mn-lt"/>
                          <a:ea typeface="+mn-ea"/>
                          <a:cs typeface="+mn-cs"/>
                        </a:rPr>
                        <a:t>8) </a:t>
                      </a:r>
                      <a:r>
                        <a:rPr lang="es-ES" sz="1600" b="1" kern="1200" dirty="0">
                          <a:solidFill>
                            <a:schemeClr val="bg1"/>
                          </a:solidFill>
                          <a:effectLst/>
                          <a:latin typeface="+mn-lt"/>
                          <a:ea typeface="+mn-ea"/>
                          <a:cs typeface="+mn-cs"/>
                        </a:rPr>
                        <a:t>¿Las guías de laboratorio actualmente usadas poseen un procedimiento adecuado?</a:t>
                      </a:r>
                      <a:endParaRPr lang="es-EC" sz="1600" b="1" kern="1200" dirty="0">
                        <a:solidFill>
                          <a:schemeClr val="bg1"/>
                        </a:solidFill>
                        <a:effectLst/>
                        <a:latin typeface="+mn-lt"/>
                        <a:ea typeface="+mn-ea"/>
                        <a:cs typeface="+mn-cs"/>
                      </a:endParaRPr>
                    </a:p>
                  </a:txBody>
                  <a:tcPr marL="44450" marR="44450" marT="0" marB="0" anchor="ctr"/>
                </a:tc>
              </a:tr>
              <a:tr h="800844">
                <a:tc>
                  <a:txBody>
                    <a:bodyPr/>
                    <a:lstStyle/>
                    <a:p>
                      <a:pPr indent="269875" algn="just">
                        <a:lnSpc>
                          <a:spcPct val="200000"/>
                        </a:lnSpc>
                        <a:spcAft>
                          <a:spcPts val="0"/>
                        </a:spcAft>
                      </a:pPr>
                      <a:r>
                        <a:rPr lang="es-ES" sz="1600" b="1" kern="1200" dirty="0">
                          <a:solidFill>
                            <a:srgbClr val="EAEAC8"/>
                          </a:solidFill>
                          <a:effectLst/>
                          <a:latin typeface="+mn-lt"/>
                          <a:ea typeface="+mn-ea"/>
                          <a:cs typeface="+mn-cs"/>
                        </a:rPr>
                        <a:t>9) </a:t>
                      </a:r>
                      <a:r>
                        <a:rPr lang="es-ES" sz="1600" b="1" kern="1200" dirty="0">
                          <a:solidFill>
                            <a:schemeClr val="bg1"/>
                          </a:solidFill>
                          <a:effectLst/>
                          <a:latin typeface="+mn-lt"/>
                          <a:ea typeface="+mn-ea"/>
                          <a:cs typeface="+mn-cs"/>
                        </a:rPr>
                        <a:t>¿Existe una rúbrica para la evaluación de la parte práctica realizada en el </a:t>
                      </a:r>
                      <a:r>
                        <a:rPr lang="es-ES" sz="1600" b="1" kern="1200" dirty="0" smtClean="0">
                          <a:solidFill>
                            <a:schemeClr val="bg1"/>
                          </a:solidFill>
                          <a:effectLst/>
                          <a:latin typeface="+mn-lt"/>
                          <a:ea typeface="+mn-ea"/>
                          <a:cs typeface="+mn-cs"/>
                        </a:rPr>
                        <a:t>laboratorio</a:t>
                      </a:r>
                      <a:r>
                        <a:rPr lang="es-ES" sz="1600" b="1" kern="1200" baseline="0" dirty="0" smtClean="0">
                          <a:solidFill>
                            <a:schemeClr val="bg1"/>
                          </a:solidFill>
                          <a:effectLst/>
                          <a:latin typeface="+mn-lt"/>
                          <a:ea typeface="+mn-ea"/>
                          <a:cs typeface="+mn-cs"/>
                        </a:rPr>
                        <a:t> </a:t>
                      </a:r>
                      <a:r>
                        <a:rPr lang="es-ES" sz="1600" b="1" kern="1200" dirty="0" smtClean="0">
                          <a:solidFill>
                            <a:schemeClr val="bg1"/>
                          </a:solidFill>
                          <a:effectLst/>
                          <a:latin typeface="+mn-lt"/>
                          <a:ea typeface="+mn-ea"/>
                          <a:cs typeface="+mn-cs"/>
                        </a:rPr>
                        <a:t>de </a:t>
                      </a:r>
                      <a:r>
                        <a:rPr lang="es-ES" sz="1600" b="1" kern="1200" dirty="0">
                          <a:solidFill>
                            <a:schemeClr val="bg1"/>
                          </a:solidFill>
                          <a:effectLst/>
                          <a:latin typeface="+mn-lt"/>
                          <a:ea typeface="+mn-ea"/>
                          <a:cs typeface="+mn-cs"/>
                        </a:rPr>
                        <a:t>electricidad?</a:t>
                      </a:r>
                      <a:endParaRPr lang="es-EC" sz="1600" b="1" kern="1200" dirty="0">
                        <a:solidFill>
                          <a:schemeClr val="bg1"/>
                        </a:solidFill>
                        <a:effectLst/>
                        <a:latin typeface="+mn-lt"/>
                        <a:ea typeface="+mn-ea"/>
                        <a:cs typeface="+mn-cs"/>
                      </a:endParaRPr>
                    </a:p>
                  </a:txBody>
                  <a:tcPr marL="44450" marR="44450" marT="0" marB="0" anchor="ctr"/>
                </a:tc>
              </a:tr>
              <a:tr h="799032">
                <a:tc>
                  <a:txBody>
                    <a:bodyPr/>
                    <a:lstStyle/>
                    <a:p>
                      <a:pPr indent="269875" algn="just">
                        <a:lnSpc>
                          <a:spcPct val="200000"/>
                        </a:lnSpc>
                        <a:spcAft>
                          <a:spcPts val="0"/>
                        </a:spcAft>
                      </a:pPr>
                      <a:r>
                        <a:rPr lang="es-ES" sz="1600" b="1" kern="1200" dirty="0">
                          <a:solidFill>
                            <a:srgbClr val="EAEAC8"/>
                          </a:solidFill>
                          <a:effectLst/>
                          <a:latin typeface="+mn-lt"/>
                          <a:ea typeface="+mn-ea"/>
                          <a:cs typeface="+mn-cs"/>
                        </a:rPr>
                        <a:t>10) </a:t>
                      </a:r>
                      <a:r>
                        <a:rPr lang="es-ES" sz="1600" b="1" kern="1200" dirty="0">
                          <a:solidFill>
                            <a:schemeClr val="bg1"/>
                          </a:solidFill>
                          <a:effectLst/>
                          <a:latin typeface="+mn-lt"/>
                          <a:ea typeface="+mn-ea"/>
                          <a:cs typeface="+mn-cs"/>
                        </a:rPr>
                        <a:t>¿Los recursos didácticos del laboratorio de electricidad son los más apropiados para el aprendizaje de los Guardiamarinas?</a:t>
                      </a:r>
                      <a:endParaRPr lang="es-EC" sz="1600" b="1" kern="1200" dirty="0">
                        <a:solidFill>
                          <a:schemeClr val="bg1"/>
                        </a:solidFill>
                        <a:effectLst/>
                        <a:latin typeface="+mn-lt"/>
                        <a:ea typeface="+mn-ea"/>
                        <a:cs typeface="+mn-cs"/>
                      </a:endParaRPr>
                    </a:p>
                  </a:txBody>
                  <a:tcPr marL="44450" marR="44450" marT="0" marB="0" anchor="b"/>
                </a:tc>
              </a:tr>
            </a:tbl>
          </a:graphicData>
        </a:graphic>
      </p:graphicFrame>
      <p:sp>
        <p:nvSpPr>
          <p:cNvPr id="7" name="Marcador de número de diapositiva 6"/>
          <p:cNvSpPr>
            <a:spLocks noGrp="1"/>
          </p:cNvSpPr>
          <p:nvPr>
            <p:ph type="sldNum" sz="quarter" idx="12"/>
          </p:nvPr>
        </p:nvSpPr>
        <p:spPr/>
        <p:txBody>
          <a:bodyPr/>
          <a:lstStyle/>
          <a:p>
            <a:fld id="{9C45796D-F81B-42E6-8076-DF0575147E93}" type="slidenum">
              <a:rPr lang="es-EC" smtClean="0"/>
              <a:pPr/>
              <a:t>22</a:t>
            </a:fld>
            <a:endParaRPr lang="es-EC"/>
          </a:p>
        </p:txBody>
      </p:sp>
    </p:spTree>
    <p:extLst>
      <p:ext uri="{BB962C8B-B14F-4D97-AF65-F5344CB8AC3E}">
        <p14:creationId xmlns:p14="http://schemas.microsoft.com/office/powerpoint/2010/main" val="144582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3648" y="404178"/>
            <a:ext cx="7488832" cy="646331"/>
          </a:xfrm>
          <a:prstGeom prst="rect">
            <a:avLst/>
          </a:prstGeom>
        </p:spPr>
        <p:txBody>
          <a:bodyPr wrap="square">
            <a:spAutoFit/>
          </a:bodyPr>
          <a:lstStyle/>
          <a:p>
            <a:pPr marL="457200" indent="269875" algn="just">
              <a:spcAft>
                <a:spcPts val="1200"/>
              </a:spcAft>
            </a:pPr>
            <a:r>
              <a:rPr lang="es-ES" b="1" spc="10" dirty="0">
                <a:solidFill>
                  <a:srgbClr val="202124"/>
                </a:solidFill>
                <a:latin typeface="Arial" panose="020B0604020202020204" pitchFamily="34" charset="0"/>
                <a:ea typeface="Times New Roman" panose="02020603050405020304" pitchFamily="18" charset="0"/>
                <a:cs typeface="Arial" panose="020B0604020202020204" pitchFamily="34" charset="0"/>
              </a:rPr>
              <a:t>¿Las guías de laboratorio actualmente usadas poseen un procedimiento adecuado?</a:t>
            </a:r>
            <a:endParaRPr lang="es-EC"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450427498"/>
              </p:ext>
            </p:extLst>
          </p:nvPr>
        </p:nvGraphicFramePr>
        <p:xfrm>
          <a:off x="2627784" y="1273324"/>
          <a:ext cx="6048672" cy="1800197"/>
        </p:xfrm>
        <a:graphic>
          <a:graphicData uri="http://schemas.openxmlformats.org/drawingml/2006/table">
            <a:tbl>
              <a:tblPr firstRow="1" firstCol="1" bandRow="1">
                <a:tableStyleId>{5C22544A-7EE6-4342-B048-85BDC9FD1C3A}</a:tableStyleId>
              </a:tblPr>
              <a:tblGrid>
                <a:gridCol w="2718504"/>
                <a:gridCol w="1767028"/>
                <a:gridCol w="1563140"/>
              </a:tblGrid>
              <a:tr h="257171">
                <a:tc>
                  <a:txBody>
                    <a:bodyPr/>
                    <a:lstStyle/>
                    <a:p>
                      <a:pPr indent="269875" algn="ctr">
                        <a:lnSpc>
                          <a:spcPct val="100000"/>
                        </a:lnSpc>
                        <a:spcAft>
                          <a:spcPts val="0"/>
                        </a:spcAft>
                      </a:pPr>
                      <a:r>
                        <a:rPr lang="es-ES" sz="1200" dirty="0">
                          <a:effectLst/>
                        </a:rPr>
                        <a:t>DETALLE</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just">
                        <a:lnSpc>
                          <a:spcPct val="100000"/>
                        </a:lnSpc>
                        <a:spcAft>
                          <a:spcPts val="0"/>
                        </a:spcAft>
                      </a:pPr>
                      <a:r>
                        <a:rPr lang="es-ES" sz="1200" dirty="0" smtClean="0">
                          <a:effectLst/>
                        </a:rPr>
                        <a:t>           FRECUENCIA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just">
                        <a:lnSpc>
                          <a:spcPct val="100000"/>
                        </a:lnSpc>
                        <a:spcAft>
                          <a:spcPts val="0"/>
                        </a:spcAft>
                      </a:pPr>
                      <a:r>
                        <a:rPr lang="es-ES" sz="1200">
                          <a:effectLst/>
                        </a:rPr>
                        <a:t>PORCENTAJE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57171">
                <a:tc>
                  <a:txBody>
                    <a:bodyPr/>
                    <a:lstStyle/>
                    <a:p>
                      <a:pPr indent="269875" algn="l">
                        <a:lnSpc>
                          <a:spcPct val="100000"/>
                        </a:lnSpc>
                        <a:spcAft>
                          <a:spcPts val="0"/>
                        </a:spcAft>
                      </a:pPr>
                      <a:r>
                        <a:rPr lang="es-ES" sz="1200" dirty="0">
                          <a:effectLst/>
                        </a:rPr>
                        <a:t>Totalmente en desacuerdo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1</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69875" algn="ctr">
                        <a:lnSpc>
                          <a:spcPct val="100000"/>
                        </a:lnSpc>
                        <a:spcAft>
                          <a:spcPts val="0"/>
                        </a:spcAft>
                      </a:pPr>
                      <a:r>
                        <a:rPr lang="es-ES" sz="1200">
                          <a:effectLst/>
                        </a:rPr>
                        <a:t>3,85%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57171">
                <a:tc>
                  <a:txBody>
                    <a:bodyPr/>
                    <a:lstStyle/>
                    <a:p>
                      <a:pPr indent="269875" algn="l">
                        <a:lnSpc>
                          <a:spcPct val="100000"/>
                        </a:lnSpc>
                        <a:spcAft>
                          <a:spcPts val="0"/>
                        </a:spcAft>
                      </a:pPr>
                      <a:r>
                        <a:rPr lang="es-ES" sz="1200">
                          <a:effectLst/>
                        </a:rPr>
                        <a:t>En desacuerdo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69875" algn="ctr">
                        <a:lnSpc>
                          <a:spcPct val="100000"/>
                        </a:lnSpc>
                        <a:spcAft>
                          <a:spcPts val="0"/>
                        </a:spcAft>
                      </a:pPr>
                      <a:r>
                        <a:rPr lang="es-ES" sz="1200">
                          <a:effectLst/>
                        </a:rPr>
                        <a:t>3,85%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57171">
                <a:tc>
                  <a:txBody>
                    <a:bodyPr/>
                    <a:lstStyle/>
                    <a:p>
                      <a:pPr indent="269875" algn="l">
                        <a:lnSpc>
                          <a:spcPct val="100000"/>
                        </a:lnSpc>
                        <a:spcAft>
                          <a:spcPts val="0"/>
                        </a:spcAft>
                      </a:pPr>
                      <a:r>
                        <a:rPr lang="es-ES" sz="1200">
                          <a:effectLst/>
                        </a:rPr>
                        <a:t>Ni de acuerdo ni en desacuerdo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7</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69875" algn="ctr">
                        <a:lnSpc>
                          <a:spcPct val="100000"/>
                        </a:lnSpc>
                        <a:spcAft>
                          <a:spcPts val="0"/>
                        </a:spcAft>
                      </a:pPr>
                      <a:r>
                        <a:rPr lang="es-ES" sz="1200" dirty="0">
                          <a:effectLst/>
                        </a:rPr>
                        <a:t>26,95%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57171">
                <a:tc>
                  <a:txBody>
                    <a:bodyPr/>
                    <a:lstStyle/>
                    <a:p>
                      <a:pPr indent="269875" algn="l">
                        <a:lnSpc>
                          <a:spcPct val="100000"/>
                        </a:lnSpc>
                        <a:spcAft>
                          <a:spcPts val="0"/>
                        </a:spcAft>
                      </a:pPr>
                      <a:r>
                        <a:rPr lang="es-ES" sz="1200">
                          <a:effectLst/>
                        </a:rPr>
                        <a:t>De 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15</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69875" algn="ctr">
                        <a:lnSpc>
                          <a:spcPct val="100000"/>
                        </a:lnSpc>
                        <a:spcAft>
                          <a:spcPts val="0"/>
                        </a:spcAft>
                      </a:pPr>
                      <a:r>
                        <a:rPr lang="es-ES" sz="1200" dirty="0">
                          <a:effectLst/>
                        </a:rPr>
                        <a:t>57,75%</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57171">
                <a:tc>
                  <a:txBody>
                    <a:bodyPr/>
                    <a:lstStyle/>
                    <a:p>
                      <a:pPr indent="269875" algn="l">
                        <a:lnSpc>
                          <a:spcPct val="100000"/>
                        </a:lnSpc>
                        <a:spcAft>
                          <a:spcPts val="0"/>
                        </a:spcAft>
                      </a:pPr>
                      <a:r>
                        <a:rPr lang="es-ES" sz="1200">
                          <a:effectLst/>
                        </a:rPr>
                        <a:t>Totalmente de acuerdo</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2</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69875" algn="ctr">
                        <a:lnSpc>
                          <a:spcPct val="100000"/>
                        </a:lnSpc>
                        <a:spcAft>
                          <a:spcPts val="0"/>
                        </a:spcAft>
                      </a:pPr>
                      <a:r>
                        <a:rPr lang="es-ES" sz="1200" dirty="0">
                          <a:effectLst/>
                        </a:rPr>
                        <a:t>7,7%</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57171">
                <a:tc>
                  <a:txBody>
                    <a:bodyPr/>
                    <a:lstStyle/>
                    <a:p>
                      <a:pPr indent="269875" algn="l">
                        <a:lnSpc>
                          <a:spcPct val="100000"/>
                        </a:lnSpc>
                        <a:spcAft>
                          <a:spcPts val="0"/>
                        </a:spcAft>
                      </a:pPr>
                      <a:r>
                        <a:rPr lang="es-ES" sz="1200">
                          <a:effectLst/>
                        </a:rPr>
                        <a:t>=TOTAL</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a:effectLst/>
                        </a:rPr>
                        <a:t>26</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69875" algn="ctr">
                        <a:lnSpc>
                          <a:spcPct val="100000"/>
                        </a:lnSpc>
                        <a:spcAft>
                          <a:spcPts val="0"/>
                        </a:spcAft>
                      </a:pPr>
                      <a:r>
                        <a:rPr lang="es-ES" sz="1200" dirty="0">
                          <a:effectLst/>
                        </a:rPr>
                        <a:t>100,00%</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bl>
          </a:graphicData>
        </a:graphic>
      </p:graphicFrame>
      <p:graphicFrame>
        <p:nvGraphicFramePr>
          <p:cNvPr id="6" name="Gráfico 5"/>
          <p:cNvGraphicFramePr/>
          <p:nvPr>
            <p:extLst>
              <p:ext uri="{D42A27DB-BD31-4B8C-83A1-F6EECF244321}">
                <p14:modId xmlns:p14="http://schemas.microsoft.com/office/powerpoint/2010/main" val="1046061414"/>
              </p:ext>
            </p:extLst>
          </p:nvPr>
        </p:nvGraphicFramePr>
        <p:xfrm>
          <a:off x="3923928" y="3283274"/>
          <a:ext cx="4248472" cy="2166514"/>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o 6"/>
          <p:cNvGrpSpPr/>
          <p:nvPr/>
        </p:nvGrpSpPr>
        <p:grpSpPr>
          <a:xfrm>
            <a:off x="514672" y="409229"/>
            <a:ext cx="1177008" cy="5279204"/>
            <a:chOff x="10848528" y="681121"/>
            <a:chExt cx="1296144" cy="6132255"/>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3" name="Marcador de número de diapositiva 12"/>
          <p:cNvSpPr>
            <a:spLocks noGrp="1"/>
          </p:cNvSpPr>
          <p:nvPr>
            <p:ph type="sldNum" sz="quarter" idx="12"/>
          </p:nvPr>
        </p:nvSpPr>
        <p:spPr/>
        <p:txBody>
          <a:bodyPr/>
          <a:lstStyle/>
          <a:p>
            <a:fld id="{9C45796D-F81B-42E6-8076-DF0575147E93}" type="slidenum">
              <a:rPr lang="es-EC" smtClean="0"/>
              <a:pPr/>
              <a:t>23</a:t>
            </a:fld>
            <a:endParaRPr lang="es-EC"/>
          </a:p>
        </p:txBody>
      </p:sp>
    </p:spTree>
    <p:extLst>
      <p:ext uri="{BB962C8B-B14F-4D97-AF65-F5344CB8AC3E}">
        <p14:creationId xmlns:p14="http://schemas.microsoft.com/office/powerpoint/2010/main" val="605117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C45796D-F81B-42E6-8076-DF0575147E93}" type="slidenum">
              <a:rPr lang="es-EC" smtClean="0"/>
              <a:pPr/>
              <a:t>24</a:t>
            </a:fld>
            <a:endParaRPr lang="es-EC"/>
          </a:p>
        </p:txBody>
      </p:sp>
      <p:grpSp>
        <p:nvGrpSpPr>
          <p:cNvPr id="7" name="Grupo 6"/>
          <p:cNvGrpSpPr/>
          <p:nvPr/>
        </p:nvGrpSpPr>
        <p:grpSpPr>
          <a:xfrm>
            <a:off x="539552" y="370841"/>
            <a:ext cx="1177008" cy="5279204"/>
            <a:chOff x="10848528" y="681121"/>
            <a:chExt cx="1296144" cy="6132255"/>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3" name="Título 1"/>
          <p:cNvSpPr>
            <a:spLocks noGrp="1"/>
          </p:cNvSpPr>
          <p:nvPr>
            <p:ph type="title"/>
          </p:nvPr>
        </p:nvSpPr>
        <p:spPr>
          <a:xfrm>
            <a:off x="1648358" y="398675"/>
            <a:ext cx="7848872" cy="576064"/>
          </a:xfrm>
        </p:spPr>
        <p:txBody>
          <a:bodyPr/>
          <a:lstStyle/>
          <a:p>
            <a:r>
              <a:rPr lang="es-EC" sz="4400" b="1" u="sng" dirty="0">
                <a:solidFill>
                  <a:srgbClr val="002060"/>
                </a:solidFill>
                <a:latin typeface="Agency FB" panose="020B0503020202020204" pitchFamily="34" charset="0"/>
              </a:rPr>
              <a:t>RESULTADOS DE LA INVESTIGACIÓN</a:t>
            </a:r>
          </a:p>
        </p:txBody>
      </p:sp>
      <p:sp>
        <p:nvSpPr>
          <p:cNvPr id="2" name="Rectángulo 1"/>
          <p:cNvSpPr/>
          <p:nvPr/>
        </p:nvSpPr>
        <p:spPr>
          <a:xfrm>
            <a:off x="2123728" y="1150351"/>
            <a:ext cx="4572000" cy="589905"/>
          </a:xfrm>
          <a:prstGeom prst="rect">
            <a:avLst/>
          </a:prstGeom>
        </p:spPr>
        <p:txBody>
          <a:bodyPr>
            <a:spAutoFit/>
          </a:bodyPr>
          <a:lstStyle/>
          <a:p>
            <a:pPr indent="269875" algn="just">
              <a:spcAft>
                <a:spcPts val="1000"/>
              </a:spcAft>
            </a:pPr>
            <a:r>
              <a:rPr lang="es-ES" sz="1200" b="1" dirty="0">
                <a:latin typeface="Arial" panose="020B0604020202020204" pitchFamily="34" charset="0"/>
                <a:ea typeface="Times New Roman" panose="02020603050405020304" pitchFamily="18" charset="0"/>
                <a:cs typeface="Times New Roman" panose="02020603050405020304" pitchFamily="18" charset="0"/>
              </a:rPr>
              <a:t>Tabla 15</a:t>
            </a:r>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C" sz="1000" i="1" dirty="0">
              <a:latin typeface="Arial" panose="020B0604020202020204" pitchFamily="34" charset="0"/>
              <a:ea typeface="Times New Roman" panose="02020603050405020304" pitchFamily="18" charset="0"/>
              <a:cs typeface="Times New Roman" panose="02020603050405020304" pitchFamily="18" charset="0"/>
            </a:endParaRPr>
          </a:p>
          <a:p>
            <a:pPr indent="269875" algn="just">
              <a:spcAft>
                <a:spcPts val="10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Estado de los equipos en el laboratorio de electricidad</a:t>
            </a:r>
            <a:endParaRPr lang="es-EC" sz="1000" i="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7"/>
          <a:stretch>
            <a:fillRect/>
          </a:stretch>
        </p:blipFill>
        <p:spPr>
          <a:xfrm>
            <a:off x="3419872" y="1740256"/>
            <a:ext cx="3932970" cy="3909789"/>
          </a:xfrm>
          <a:prstGeom prst="rect">
            <a:avLst/>
          </a:prstGeom>
        </p:spPr>
      </p:pic>
    </p:spTree>
    <p:extLst>
      <p:ext uri="{BB962C8B-B14F-4D97-AF65-F5344CB8AC3E}">
        <p14:creationId xmlns:p14="http://schemas.microsoft.com/office/powerpoint/2010/main" val="298653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b="1" u="sng" dirty="0" smtClean="0">
                <a:solidFill>
                  <a:srgbClr val="002060"/>
                </a:solidFill>
                <a:latin typeface="Agency FB" panose="020B0503020202020204" pitchFamily="34" charset="0"/>
              </a:rPr>
              <a:t>RESULTADOS DEL APRENDIZAJE</a:t>
            </a:r>
            <a:endParaRPr lang="es-EC" sz="4400" b="1" u="sng" dirty="0">
              <a:solidFill>
                <a:srgbClr val="002060"/>
              </a:solidFill>
              <a:latin typeface="Agency FB" panose="020B0503020202020204" pitchFamily="34" charset="0"/>
            </a:endParaRPr>
          </a:p>
        </p:txBody>
      </p:sp>
      <p:sp>
        <p:nvSpPr>
          <p:cNvPr id="3" name="Marcador de contenido 2"/>
          <p:cNvSpPr>
            <a:spLocks noGrp="1"/>
          </p:cNvSpPr>
          <p:nvPr>
            <p:ph idx="1"/>
          </p:nvPr>
        </p:nvSpPr>
        <p:spPr>
          <a:xfrm>
            <a:off x="683568" y="1188550"/>
            <a:ext cx="8229600" cy="4108407"/>
          </a:xfrm>
        </p:spPr>
        <p:txBody>
          <a:bodyPr/>
          <a:lstStyle/>
          <a:p>
            <a:pPr marL="0" indent="0" defTabSz="914400">
              <a:buNone/>
            </a:pPr>
            <a:r>
              <a:rPr lang="es-ES" sz="2000" dirty="0">
                <a:ea typeface="+mj-ea"/>
                <a:cs typeface="+mj-cs"/>
              </a:rPr>
              <a:t>En la materia de Sistemas Eléctricos y Electrónicos navales se analiza la operación de los transformadores eléctricos a bordo y su conexión trifásica. </a:t>
            </a:r>
            <a:endParaRPr lang="es-ES" sz="2000" dirty="0" smtClean="0">
              <a:ea typeface="+mj-ea"/>
              <a:cs typeface="+mj-cs"/>
            </a:endParaRPr>
          </a:p>
          <a:p>
            <a:pPr marL="0" indent="0" defTabSz="914400">
              <a:buNone/>
            </a:pPr>
            <a:endParaRPr lang="es-ES" dirty="0" smtClean="0"/>
          </a:p>
          <a:p>
            <a:pPr algn="just"/>
            <a:r>
              <a:rPr lang="es-ES" sz="1800" dirty="0" smtClean="0"/>
              <a:t>Interpreta </a:t>
            </a:r>
            <a:r>
              <a:rPr lang="es-ES" sz="1800" dirty="0"/>
              <a:t>el funcionamiento, arranque, control y frenado de los motores de corriente continua empleados a </a:t>
            </a:r>
            <a:r>
              <a:rPr lang="es-ES" sz="1800" dirty="0" smtClean="0"/>
              <a:t>bordo.</a:t>
            </a:r>
          </a:p>
          <a:p>
            <a:pPr algn="just"/>
            <a:endParaRPr lang="es-ES" sz="1800" dirty="0" smtClean="0"/>
          </a:p>
          <a:p>
            <a:pPr algn="just"/>
            <a:r>
              <a:rPr lang="es-ES" sz="1800" dirty="0" smtClean="0"/>
              <a:t>Se </a:t>
            </a:r>
            <a:r>
              <a:rPr lang="es-ES" sz="1800" dirty="0"/>
              <a:t>interpreta el funcionamiento, arranque y control de los motores de los motores de corriente </a:t>
            </a:r>
            <a:r>
              <a:rPr lang="es-ES" sz="1800" dirty="0" smtClean="0"/>
              <a:t>alterna.</a:t>
            </a:r>
          </a:p>
          <a:p>
            <a:pPr algn="just"/>
            <a:endParaRPr lang="es-ES" sz="1800" dirty="0" smtClean="0"/>
          </a:p>
          <a:p>
            <a:pPr algn="just"/>
            <a:r>
              <a:rPr lang="es-ES" sz="1800" dirty="0" smtClean="0"/>
              <a:t>Se interpreta </a:t>
            </a:r>
            <a:r>
              <a:rPr lang="es-ES" sz="1800" dirty="0"/>
              <a:t>el funcionamiento de los tableros eléctricos y la distribución de la energía eléctrica </a:t>
            </a:r>
            <a:r>
              <a:rPr lang="es-ES" sz="1800"/>
              <a:t>a </a:t>
            </a:r>
            <a:r>
              <a:rPr lang="es-ES" sz="1800" smtClean="0"/>
              <a:t>bordo</a:t>
            </a:r>
            <a:r>
              <a:rPr lang="es-ES" sz="1800"/>
              <a:t>.</a:t>
            </a:r>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25</a:t>
            </a:fld>
            <a:endParaRPr lang="es-EC"/>
          </a:p>
        </p:txBody>
      </p:sp>
    </p:spTree>
    <p:extLst>
      <p:ext uri="{BB962C8B-B14F-4D97-AF65-F5344CB8AC3E}">
        <p14:creationId xmlns:p14="http://schemas.microsoft.com/office/powerpoint/2010/main" val="4206224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2"/>
          <p:cNvSpPr>
            <a:spLocks noGrp="1"/>
          </p:cNvSpPr>
          <p:nvPr>
            <p:ph type="sldNum" sz="quarter" idx="12"/>
          </p:nvPr>
        </p:nvSpPr>
        <p:spPr/>
        <p:txBody>
          <a:bodyPr/>
          <a:lstStyle/>
          <a:p>
            <a:fld id="{9C45796D-F81B-42E6-8076-DF0575147E93}" type="slidenum">
              <a:rPr lang="es-EC" smtClean="0"/>
              <a:pPr/>
              <a:t>26</a:t>
            </a:fld>
            <a:endParaRPr lang="es-EC"/>
          </a:p>
        </p:txBody>
      </p:sp>
      <p:grpSp>
        <p:nvGrpSpPr>
          <p:cNvPr id="15" name="Grupo 14"/>
          <p:cNvGrpSpPr/>
          <p:nvPr/>
        </p:nvGrpSpPr>
        <p:grpSpPr>
          <a:xfrm>
            <a:off x="539552" y="370841"/>
            <a:ext cx="1177008" cy="5279204"/>
            <a:chOff x="10848528" y="681121"/>
            <a:chExt cx="1296144" cy="6132255"/>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21" name="CuadroTexto 20"/>
          <p:cNvSpPr txBox="1"/>
          <p:nvPr/>
        </p:nvSpPr>
        <p:spPr>
          <a:xfrm>
            <a:off x="2051720" y="1207717"/>
            <a:ext cx="5374623" cy="461665"/>
          </a:xfrm>
          <a:prstGeom prst="rect">
            <a:avLst/>
          </a:prstGeom>
          <a:noFill/>
        </p:spPr>
        <p:txBody>
          <a:bodyPr wrap="square" rtlCol="0">
            <a:spAutoFit/>
          </a:bodyPr>
          <a:lstStyle/>
          <a:p>
            <a:r>
              <a:rPr lang="es-EC" sz="2400" b="1" dirty="0" smtClean="0">
                <a:ea typeface="+mj-ea"/>
                <a:cs typeface="+mj-cs"/>
              </a:rPr>
              <a:t>UNIDAD DE CONTENIDO # 2</a:t>
            </a:r>
            <a:endParaRPr lang="es-EC" sz="2400" b="1" dirty="0">
              <a:ea typeface="+mj-ea"/>
              <a:cs typeface="+mj-cs"/>
            </a:endParaRPr>
          </a:p>
        </p:txBody>
      </p:sp>
      <p:sp>
        <p:nvSpPr>
          <p:cNvPr id="22" name="Título 1"/>
          <p:cNvSpPr>
            <a:spLocks noGrp="1"/>
          </p:cNvSpPr>
          <p:nvPr>
            <p:ph type="title"/>
          </p:nvPr>
        </p:nvSpPr>
        <p:spPr>
          <a:xfrm>
            <a:off x="1631553" y="309716"/>
            <a:ext cx="7848872" cy="576064"/>
          </a:xfrm>
        </p:spPr>
        <p:txBody>
          <a:bodyPr/>
          <a:lstStyle/>
          <a:p>
            <a:r>
              <a:rPr lang="es-EC" sz="4400" b="1" u="sng" dirty="0">
                <a:solidFill>
                  <a:srgbClr val="002060"/>
                </a:solidFill>
                <a:latin typeface="Agency FB" panose="020B0503020202020204" pitchFamily="34" charset="0"/>
              </a:rPr>
              <a:t>RESULTADOS DE LA INVESTIGACIÓN</a:t>
            </a:r>
          </a:p>
        </p:txBody>
      </p:sp>
      <p:sp>
        <p:nvSpPr>
          <p:cNvPr id="23" name="CuadroTexto 22"/>
          <p:cNvSpPr txBox="1"/>
          <p:nvPr/>
        </p:nvSpPr>
        <p:spPr>
          <a:xfrm>
            <a:off x="2699792" y="1737879"/>
            <a:ext cx="5374623" cy="830997"/>
          </a:xfrm>
          <a:prstGeom prst="rect">
            <a:avLst/>
          </a:prstGeom>
          <a:noFill/>
        </p:spPr>
        <p:txBody>
          <a:bodyPr wrap="square" rtlCol="0">
            <a:spAutoFit/>
          </a:bodyPr>
          <a:lstStyle/>
          <a:p>
            <a:pPr marL="342900" indent="-342900">
              <a:buFont typeface="Arial" panose="020B0604020202020204" pitchFamily="34" charset="0"/>
              <a:buChar char="•"/>
            </a:pPr>
            <a:r>
              <a:rPr lang="es-EC" sz="2400" dirty="0" smtClean="0">
                <a:ea typeface="+mj-ea"/>
                <a:cs typeface="+mj-cs"/>
              </a:rPr>
              <a:t>Motores DC </a:t>
            </a:r>
          </a:p>
          <a:p>
            <a:pPr marL="342900" indent="-342900">
              <a:buFont typeface="Arial" panose="020B0604020202020204" pitchFamily="34" charset="0"/>
              <a:buChar char="•"/>
            </a:pPr>
            <a:r>
              <a:rPr lang="es-EC" sz="2400" dirty="0" smtClean="0">
                <a:ea typeface="+mj-ea"/>
                <a:cs typeface="+mj-cs"/>
              </a:rPr>
              <a:t>Osciloscopios digitales</a:t>
            </a:r>
            <a:endParaRPr lang="es-EC" sz="2400" dirty="0">
              <a:ea typeface="+mj-ea"/>
              <a:cs typeface="+mj-cs"/>
            </a:endParaRPr>
          </a:p>
        </p:txBody>
      </p:sp>
      <p:sp>
        <p:nvSpPr>
          <p:cNvPr id="24" name="CuadroTexto 23"/>
          <p:cNvSpPr txBox="1"/>
          <p:nvPr/>
        </p:nvSpPr>
        <p:spPr>
          <a:xfrm>
            <a:off x="2322572" y="2691365"/>
            <a:ext cx="6804248" cy="707886"/>
          </a:xfrm>
          <a:prstGeom prst="rect">
            <a:avLst/>
          </a:prstGeom>
          <a:noFill/>
        </p:spPr>
        <p:txBody>
          <a:bodyPr wrap="square" rtlCol="0">
            <a:spAutoFit/>
          </a:bodyPr>
          <a:lstStyle/>
          <a:p>
            <a:r>
              <a:rPr lang="es-EC" sz="2000" dirty="0" smtClean="0">
                <a:ea typeface="+mj-ea"/>
                <a:cs typeface="+mj-cs"/>
              </a:rPr>
              <a:t>Máquinas eléctricas monofásicas, trifásicas y de corriente continua.</a:t>
            </a:r>
            <a:endParaRPr lang="es-EC" sz="2000" dirty="0">
              <a:ea typeface="+mj-ea"/>
              <a:cs typeface="+mj-cs"/>
            </a:endParaRPr>
          </a:p>
        </p:txBody>
      </p:sp>
      <p:sp>
        <p:nvSpPr>
          <p:cNvPr id="25" name="CuadroTexto 24"/>
          <p:cNvSpPr txBox="1"/>
          <p:nvPr/>
        </p:nvSpPr>
        <p:spPr>
          <a:xfrm>
            <a:off x="2051720" y="3521740"/>
            <a:ext cx="5374623" cy="461665"/>
          </a:xfrm>
          <a:prstGeom prst="rect">
            <a:avLst/>
          </a:prstGeom>
          <a:noFill/>
        </p:spPr>
        <p:txBody>
          <a:bodyPr wrap="square" rtlCol="0">
            <a:spAutoFit/>
          </a:bodyPr>
          <a:lstStyle/>
          <a:p>
            <a:r>
              <a:rPr lang="es-EC" sz="2400" b="1" dirty="0" smtClean="0">
                <a:ea typeface="+mj-ea"/>
                <a:cs typeface="+mj-cs"/>
              </a:rPr>
              <a:t>UNIDAD DE CONTENIDO # 4</a:t>
            </a:r>
            <a:endParaRPr lang="es-EC" sz="2400" b="1" dirty="0">
              <a:ea typeface="+mj-ea"/>
              <a:cs typeface="+mj-cs"/>
            </a:endParaRPr>
          </a:p>
        </p:txBody>
      </p:sp>
      <p:sp>
        <p:nvSpPr>
          <p:cNvPr id="26" name="CuadroTexto 25"/>
          <p:cNvSpPr txBox="1"/>
          <p:nvPr/>
        </p:nvSpPr>
        <p:spPr>
          <a:xfrm>
            <a:off x="2699791" y="4005735"/>
            <a:ext cx="5374623" cy="830997"/>
          </a:xfrm>
          <a:prstGeom prst="rect">
            <a:avLst/>
          </a:prstGeom>
          <a:noFill/>
        </p:spPr>
        <p:txBody>
          <a:bodyPr wrap="square" rtlCol="0">
            <a:spAutoFit/>
          </a:bodyPr>
          <a:lstStyle/>
          <a:p>
            <a:pPr marL="342900" indent="-342900">
              <a:buFont typeface="Arial" panose="020B0604020202020204" pitchFamily="34" charset="0"/>
              <a:buChar char="•"/>
            </a:pPr>
            <a:r>
              <a:rPr lang="es-EC" sz="2400" dirty="0" smtClean="0">
                <a:ea typeface="+mj-ea"/>
                <a:cs typeface="+mj-cs"/>
              </a:rPr>
              <a:t>Generador eléctrico</a:t>
            </a:r>
          </a:p>
          <a:p>
            <a:pPr marL="342900" indent="-342900">
              <a:buFont typeface="Arial" panose="020B0604020202020204" pitchFamily="34" charset="0"/>
              <a:buChar char="•"/>
            </a:pPr>
            <a:r>
              <a:rPr lang="es-EC" sz="2400" dirty="0" smtClean="0">
                <a:ea typeface="+mj-ea"/>
                <a:cs typeface="+mj-cs"/>
              </a:rPr>
              <a:t>Osciloscopios digitales</a:t>
            </a:r>
            <a:endParaRPr lang="es-EC" sz="2400" dirty="0">
              <a:ea typeface="+mj-ea"/>
              <a:cs typeface="+mj-cs"/>
            </a:endParaRPr>
          </a:p>
        </p:txBody>
      </p:sp>
      <p:sp>
        <p:nvSpPr>
          <p:cNvPr id="27" name="CuadroTexto 26"/>
          <p:cNvSpPr txBox="1"/>
          <p:nvPr/>
        </p:nvSpPr>
        <p:spPr>
          <a:xfrm>
            <a:off x="2339752" y="4893343"/>
            <a:ext cx="6804248" cy="707886"/>
          </a:xfrm>
          <a:prstGeom prst="rect">
            <a:avLst/>
          </a:prstGeom>
          <a:noFill/>
        </p:spPr>
        <p:txBody>
          <a:bodyPr wrap="square" rtlCol="0">
            <a:spAutoFit/>
          </a:bodyPr>
          <a:lstStyle/>
          <a:p>
            <a:r>
              <a:rPr lang="es-EC" sz="2000" dirty="0" smtClean="0">
                <a:ea typeface="+mj-ea"/>
                <a:cs typeface="+mj-cs"/>
              </a:rPr>
              <a:t>Flujo y elementos de sistemas eléctricos de potencia. Corrección del factor de potencia.</a:t>
            </a:r>
            <a:endParaRPr lang="es-EC" sz="2000" dirty="0">
              <a:ea typeface="+mj-ea"/>
              <a:cs typeface="+mj-cs"/>
            </a:endParaRPr>
          </a:p>
        </p:txBody>
      </p:sp>
    </p:spTree>
    <p:extLst>
      <p:ext uri="{BB962C8B-B14F-4D97-AF65-F5344CB8AC3E}">
        <p14:creationId xmlns:p14="http://schemas.microsoft.com/office/powerpoint/2010/main" val="45220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2"/>
          <p:cNvSpPr>
            <a:spLocks noGrp="1"/>
          </p:cNvSpPr>
          <p:nvPr>
            <p:ph type="sldNum" sz="quarter" idx="12"/>
          </p:nvPr>
        </p:nvSpPr>
        <p:spPr/>
        <p:txBody>
          <a:bodyPr/>
          <a:lstStyle/>
          <a:p>
            <a:fld id="{9C45796D-F81B-42E6-8076-DF0575147E93}" type="slidenum">
              <a:rPr lang="es-EC" smtClean="0"/>
              <a:pPr/>
              <a:t>27</a:t>
            </a:fld>
            <a:endParaRPr lang="es-EC"/>
          </a:p>
        </p:txBody>
      </p:sp>
      <p:grpSp>
        <p:nvGrpSpPr>
          <p:cNvPr id="15" name="Grupo 14"/>
          <p:cNvGrpSpPr/>
          <p:nvPr/>
        </p:nvGrpSpPr>
        <p:grpSpPr>
          <a:xfrm>
            <a:off x="539552" y="370841"/>
            <a:ext cx="1177008" cy="5279204"/>
            <a:chOff x="10848528" y="681121"/>
            <a:chExt cx="1296144" cy="6132255"/>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22" name="Título 1"/>
          <p:cNvSpPr>
            <a:spLocks noGrp="1"/>
          </p:cNvSpPr>
          <p:nvPr>
            <p:ph type="title"/>
          </p:nvPr>
        </p:nvSpPr>
        <p:spPr>
          <a:xfrm>
            <a:off x="1631553" y="309716"/>
            <a:ext cx="7848872" cy="576064"/>
          </a:xfrm>
        </p:spPr>
        <p:txBody>
          <a:bodyPr/>
          <a:lstStyle/>
          <a:p>
            <a:r>
              <a:rPr lang="es-EC" sz="4400" b="1" u="sng" dirty="0">
                <a:solidFill>
                  <a:srgbClr val="002060"/>
                </a:solidFill>
                <a:latin typeface="Agency FB" panose="020B0503020202020204" pitchFamily="34" charset="0"/>
              </a:rPr>
              <a:t>RESULTADOS DE LA INVESTIGACIÓN</a:t>
            </a:r>
          </a:p>
        </p:txBody>
      </p:sp>
      <p:pic>
        <p:nvPicPr>
          <p:cNvPr id="28" name="Imagen 27"/>
          <p:cNvPicPr/>
          <p:nvPr/>
        </p:nvPicPr>
        <p:blipFill rotWithShape="1">
          <a:blip r:embed="rId7"/>
          <a:srcRect l="40922" t="29405" r="19325" b="32051"/>
          <a:stretch/>
        </p:blipFill>
        <p:spPr bwMode="auto">
          <a:xfrm>
            <a:off x="2123728" y="1290398"/>
            <a:ext cx="6534470" cy="38713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50841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2"/>
          <p:cNvSpPr>
            <a:spLocks noGrp="1"/>
          </p:cNvSpPr>
          <p:nvPr>
            <p:ph type="sldNum" sz="quarter" idx="12"/>
          </p:nvPr>
        </p:nvSpPr>
        <p:spPr/>
        <p:txBody>
          <a:bodyPr/>
          <a:lstStyle/>
          <a:p>
            <a:fld id="{9C45796D-F81B-42E6-8076-DF0575147E93}" type="slidenum">
              <a:rPr lang="es-EC" smtClean="0"/>
              <a:pPr/>
              <a:t>28</a:t>
            </a:fld>
            <a:endParaRPr lang="es-EC"/>
          </a:p>
        </p:txBody>
      </p:sp>
      <p:grpSp>
        <p:nvGrpSpPr>
          <p:cNvPr id="15" name="Grupo 14"/>
          <p:cNvGrpSpPr/>
          <p:nvPr/>
        </p:nvGrpSpPr>
        <p:grpSpPr>
          <a:xfrm>
            <a:off x="539552" y="370841"/>
            <a:ext cx="1177008" cy="5279204"/>
            <a:chOff x="10848528" y="681121"/>
            <a:chExt cx="1296144" cy="6132255"/>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22" name="Título 1"/>
          <p:cNvSpPr>
            <a:spLocks noGrp="1"/>
          </p:cNvSpPr>
          <p:nvPr>
            <p:ph type="title"/>
          </p:nvPr>
        </p:nvSpPr>
        <p:spPr>
          <a:xfrm>
            <a:off x="1631553" y="309716"/>
            <a:ext cx="7848872" cy="576064"/>
          </a:xfrm>
        </p:spPr>
        <p:txBody>
          <a:bodyPr/>
          <a:lstStyle/>
          <a:p>
            <a:r>
              <a:rPr lang="es-EC" sz="4400" b="1" u="sng" dirty="0">
                <a:solidFill>
                  <a:srgbClr val="002060"/>
                </a:solidFill>
                <a:latin typeface="Agency FB" panose="020B0503020202020204" pitchFamily="34" charset="0"/>
              </a:rPr>
              <a:t>RESULTADOS DE LA INVESTIGACIÓN</a:t>
            </a:r>
          </a:p>
        </p:txBody>
      </p:sp>
      <p:pic>
        <p:nvPicPr>
          <p:cNvPr id="3" name="Imagen 2"/>
          <p:cNvPicPr>
            <a:picLocks noChangeAspect="1"/>
          </p:cNvPicPr>
          <p:nvPr/>
        </p:nvPicPr>
        <p:blipFill>
          <a:blip r:embed="rId7"/>
          <a:stretch>
            <a:fillRect/>
          </a:stretch>
        </p:blipFill>
        <p:spPr>
          <a:xfrm>
            <a:off x="2123728" y="1315497"/>
            <a:ext cx="6696744" cy="3606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388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12"/>
          <p:cNvSpPr>
            <a:spLocks noGrp="1"/>
          </p:cNvSpPr>
          <p:nvPr>
            <p:ph type="sldNum" sz="quarter" idx="12"/>
          </p:nvPr>
        </p:nvSpPr>
        <p:spPr/>
        <p:txBody>
          <a:bodyPr/>
          <a:lstStyle/>
          <a:p>
            <a:fld id="{9C45796D-F81B-42E6-8076-DF0575147E93}" type="slidenum">
              <a:rPr lang="es-EC" smtClean="0"/>
              <a:pPr/>
              <a:t>29</a:t>
            </a:fld>
            <a:endParaRPr lang="es-EC"/>
          </a:p>
        </p:txBody>
      </p:sp>
      <p:grpSp>
        <p:nvGrpSpPr>
          <p:cNvPr id="15" name="Grupo 14"/>
          <p:cNvGrpSpPr/>
          <p:nvPr/>
        </p:nvGrpSpPr>
        <p:grpSpPr>
          <a:xfrm>
            <a:off x="539552" y="370841"/>
            <a:ext cx="1177008" cy="5279204"/>
            <a:chOff x="10848528" y="681121"/>
            <a:chExt cx="1296144" cy="6132255"/>
          </a:xfrm>
        </p:grpSpPr>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22" name="Título 1"/>
          <p:cNvSpPr>
            <a:spLocks noGrp="1"/>
          </p:cNvSpPr>
          <p:nvPr>
            <p:ph type="title"/>
          </p:nvPr>
        </p:nvSpPr>
        <p:spPr>
          <a:xfrm>
            <a:off x="1631553" y="309716"/>
            <a:ext cx="7848872" cy="576064"/>
          </a:xfrm>
        </p:spPr>
        <p:txBody>
          <a:bodyPr/>
          <a:lstStyle/>
          <a:p>
            <a:r>
              <a:rPr lang="es-EC" sz="4400" b="1" u="sng" dirty="0">
                <a:solidFill>
                  <a:srgbClr val="002060"/>
                </a:solidFill>
                <a:latin typeface="Agency FB" panose="020B0503020202020204" pitchFamily="34" charset="0"/>
              </a:rPr>
              <a:t>RESULTADOS DE LA INVESTIGACIÓN</a:t>
            </a:r>
          </a:p>
        </p:txBody>
      </p:sp>
      <p:pic>
        <p:nvPicPr>
          <p:cNvPr id="4" name="Imagen 3"/>
          <p:cNvPicPr>
            <a:picLocks noChangeAspect="1"/>
          </p:cNvPicPr>
          <p:nvPr/>
        </p:nvPicPr>
        <p:blipFill>
          <a:blip r:embed="rId7"/>
          <a:stretch>
            <a:fillRect/>
          </a:stretch>
        </p:blipFill>
        <p:spPr>
          <a:xfrm>
            <a:off x="2297550" y="1176802"/>
            <a:ext cx="6160765"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362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8"/>
          <p:cNvGraphicFramePr>
            <a:graphicFrameLocks/>
          </p:cNvGraphicFramePr>
          <p:nvPr>
            <p:extLst>
              <p:ext uri="{D42A27DB-BD31-4B8C-83A1-F6EECF244321}">
                <p14:modId xmlns:p14="http://schemas.microsoft.com/office/powerpoint/2010/main" val="4218099448"/>
              </p:ext>
            </p:extLst>
          </p:nvPr>
        </p:nvGraphicFramePr>
        <p:xfrm>
          <a:off x="1169313" y="1118117"/>
          <a:ext cx="4994831" cy="4415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538344" y="335739"/>
            <a:ext cx="9134783" cy="769441"/>
          </a:xfrm>
          <a:prstGeom prst="rect">
            <a:avLst/>
          </a:prstGeom>
          <a:noFill/>
        </p:spPr>
        <p:txBody>
          <a:bodyPr wrap="square" rtlCol="0">
            <a:spAutoFit/>
          </a:bodyPr>
          <a:lstStyle/>
          <a:p>
            <a:r>
              <a:rPr lang="es-EC" sz="4400" b="1" u="sng" dirty="0">
                <a:solidFill>
                  <a:srgbClr val="002060"/>
                </a:solidFill>
                <a:latin typeface="Agency FB" panose="020B0503020202020204" pitchFamily="34" charset="0"/>
              </a:rPr>
              <a:t>PLANTEAMIENTO DEL PROBLEMA</a:t>
            </a:r>
          </a:p>
        </p:txBody>
      </p:sp>
      <p:pic>
        <p:nvPicPr>
          <p:cNvPr id="6" name="Imagen 5"/>
          <p:cNvPicPr>
            <a:picLocks noChangeAspect="1"/>
          </p:cNvPicPr>
          <p:nvPr/>
        </p:nvPicPr>
        <p:blipFill>
          <a:blip r:embed="rId7"/>
          <a:stretch>
            <a:fillRect/>
          </a:stretch>
        </p:blipFill>
        <p:spPr>
          <a:xfrm>
            <a:off x="6012160" y="1345332"/>
            <a:ext cx="2757432" cy="4582002"/>
          </a:xfrm>
          <a:prstGeom prst="rect">
            <a:avLst/>
          </a:prstGeom>
        </p:spPr>
      </p:pic>
      <p:sp>
        <p:nvSpPr>
          <p:cNvPr id="2" name="Marcador de número de diapositiva 1"/>
          <p:cNvSpPr>
            <a:spLocks noGrp="1"/>
          </p:cNvSpPr>
          <p:nvPr>
            <p:ph type="sldNum" sz="quarter" idx="12"/>
          </p:nvPr>
        </p:nvSpPr>
        <p:spPr/>
        <p:txBody>
          <a:bodyPr/>
          <a:lstStyle/>
          <a:p>
            <a:fld id="{9C45796D-F81B-42E6-8076-DF0575147E93}" type="slidenum">
              <a:rPr lang="es-EC" smtClean="0"/>
              <a:pPr/>
              <a:t>3</a:t>
            </a:fld>
            <a:endParaRPr lang="es-EC"/>
          </a:p>
        </p:txBody>
      </p:sp>
    </p:spTree>
    <p:extLst>
      <p:ext uri="{BB962C8B-B14F-4D97-AF65-F5344CB8AC3E}">
        <p14:creationId xmlns:p14="http://schemas.microsoft.com/office/powerpoint/2010/main" val="1094795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97260"/>
            <a:ext cx="8229600" cy="952500"/>
          </a:xfrm>
        </p:spPr>
        <p:txBody>
          <a:bodyPr/>
          <a:lstStyle/>
          <a:p>
            <a:r>
              <a:rPr lang="es-EC" sz="4400" b="1" u="sng" dirty="0" smtClean="0">
                <a:solidFill>
                  <a:srgbClr val="002060"/>
                </a:solidFill>
                <a:latin typeface="Agency FB" panose="020B0503020202020204" pitchFamily="34" charset="0"/>
              </a:rPr>
              <a:t>CONOCIMIENTOS ADQUIRIDOS </a:t>
            </a:r>
            <a:endParaRPr lang="es-EC" sz="4400" b="1" u="sng" dirty="0">
              <a:solidFill>
                <a:srgbClr val="002060"/>
              </a:solidFill>
              <a:latin typeface="Agency FB" panose="020B0503020202020204" pitchFamily="34" charset="0"/>
            </a:endParaRPr>
          </a:p>
        </p:txBody>
      </p:sp>
      <p:sp>
        <p:nvSpPr>
          <p:cNvPr id="3" name="Marcador de contenido 2"/>
          <p:cNvSpPr>
            <a:spLocks noGrp="1"/>
          </p:cNvSpPr>
          <p:nvPr>
            <p:ph idx="1"/>
          </p:nvPr>
        </p:nvSpPr>
        <p:spPr>
          <a:xfrm>
            <a:off x="914400" y="2137420"/>
            <a:ext cx="8229600" cy="3771636"/>
          </a:xfrm>
        </p:spPr>
        <p:txBody>
          <a:bodyPr/>
          <a:lstStyle/>
          <a:p>
            <a:r>
              <a:rPr lang="es-ES" dirty="0"/>
              <a:t>C</a:t>
            </a:r>
            <a:r>
              <a:rPr lang="es-ES" dirty="0" smtClean="0"/>
              <a:t>onocimientos </a:t>
            </a:r>
            <a:r>
              <a:rPr lang="es-ES" dirty="0"/>
              <a:t>básicos sobre el funcionamiento de los sistemas de </a:t>
            </a:r>
            <a:r>
              <a:rPr lang="es-ES" dirty="0" smtClean="0"/>
              <a:t>energía.</a:t>
            </a:r>
          </a:p>
          <a:p>
            <a:pPr marL="0" indent="0">
              <a:buNone/>
            </a:pPr>
            <a:endParaRPr lang="es-ES" dirty="0"/>
          </a:p>
          <a:p>
            <a:r>
              <a:rPr lang="es-ES" dirty="0" smtClean="0"/>
              <a:t>La </a:t>
            </a:r>
            <a:r>
              <a:rPr lang="es-ES" dirty="0"/>
              <a:t>propulsión de una unidad naval.</a:t>
            </a:r>
            <a:endParaRPr lang="es-EC" dirty="0"/>
          </a:p>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30</a:t>
            </a:fld>
            <a:endParaRPr lang="es-EC"/>
          </a:p>
        </p:txBody>
      </p:sp>
    </p:spTree>
    <p:extLst>
      <p:ext uri="{BB962C8B-B14F-4D97-AF65-F5344CB8AC3E}">
        <p14:creationId xmlns:p14="http://schemas.microsoft.com/office/powerpoint/2010/main" val="2680793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265212"/>
            <a:ext cx="8229600" cy="952500"/>
          </a:xfrm>
        </p:spPr>
        <p:txBody>
          <a:bodyPr/>
          <a:lstStyle/>
          <a:p>
            <a:pPr algn="l" defTabSz="914400"/>
            <a:r>
              <a:rPr lang="es-EC" sz="4400" b="1" u="sng" dirty="0" smtClean="0">
                <a:solidFill>
                  <a:srgbClr val="002060"/>
                </a:solidFill>
                <a:latin typeface="Agency FB" panose="020B0503020202020204" pitchFamily="34" charset="0"/>
              </a:rPr>
              <a:t>CONCLUSIONES</a:t>
            </a:r>
            <a:endParaRPr lang="es-EC" sz="4400" b="1" u="sng" dirty="0">
              <a:solidFill>
                <a:srgbClr val="002060"/>
              </a:solidFill>
              <a:latin typeface="Agency FB" panose="020B0503020202020204" pitchFamily="34" charset="0"/>
            </a:endParaRPr>
          </a:p>
        </p:txBody>
      </p:sp>
      <p:sp>
        <p:nvSpPr>
          <p:cNvPr id="3" name="Marcador de contenido 2"/>
          <p:cNvSpPr>
            <a:spLocks noGrp="1"/>
          </p:cNvSpPr>
          <p:nvPr>
            <p:ph idx="1"/>
          </p:nvPr>
        </p:nvSpPr>
        <p:spPr>
          <a:xfrm>
            <a:off x="2051720" y="1103542"/>
            <a:ext cx="6894510" cy="4654066"/>
          </a:xfrm>
        </p:spPr>
        <p:txBody>
          <a:bodyPr/>
          <a:lstStyle/>
          <a:p>
            <a:pPr algn="just"/>
            <a:r>
              <a:rPr lang="es-EC" sz="2200" dirty="0" smtClean="0"/>
              <a:t>El estado operativo actual de los equipos del laboratorio de electricidad de los cuales el 77% se </a:t>
            </a:r>
            <a:r>
              <a:rPr lang="es-EC" sz="2200" dirty="0"/>
              <a:t>encuentran en buenas condiciones </a:t>
            </a:r>
            <a:r>
              <a:rPr lang="es-EC" sz="2200" dirty="0" smtClean="0"/>
              <a:t>y el 23% </a:t>
            </a:r>
            <a:r>
              <a:rPr lang="es-EC" sz="2200" dirty="0"/>
              <a:t>no se encuentran </a:t>
            </a:r>
            <a:r>
              <a:rPr lang="es-EC" sz="2200" dirty="0" smtClean="0"/>
              <a:t>operativos</a:t>
            </a:r>
            <a:r>
              <a:rPr lang="es-EC" sz="2200" dirty="0"/>
              <a:t> </a:t>
            </a:r>
            <a:r>
              <a:rPr lang="es-EC" sz="2200" dirty="0" smtClean="0"/>
              <a:t>limita la ejecución de las actividades académicas.</a:t>
            </a:r>
            <a:endParaRPr lang="es-EC" sz="2200" dirty="0"/>
          </a:p>
          <a:p>
            <a:pPr algn="just"/>
            <a:r>
              <a:rPr lang="es-EC" sz="2200" dirty="0" smtClean="0"/>
              <a:t>Contar con un laboratorio con los suficientes insumos para cumplir con todas las prácticas de los contenidos mínimos permitirá adquirir todas las competencias relacionadas a la materias de electricidad.</a:t>
            </a:r>
          </a:p>
          <a:p>
            <a:pPr lvl="0"/>
            <a:r>
              <a:rPr lang="es-EC" sz="2400" dirty="0"/>
              <a:t>La aplicación de las guías prácticas desarrolladas en base a los contenidos mínimos permitirá desarrollar por completo el sílabo de la materia.</a:t>
            </a:r>
          </a:p>
          <a:p>
            <a:pPr marL="0" indent="0">
              <a:buNone/>
            </a:pPr>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31</a:t>
            </a:fld>
            <a:endParaRPr lang="es-EC"/>
          </a:p>
        </p:txBody>
      </p:sp>
      <p:grpSp>
        <p:nvGrpSpPr>
          <p:cNvPr id="5" name="Grupo 4"/>
          <p:cNvGrpSpPr/>
          <p:nvPr/>
        </p:nvGrpSpPr>
        <p:grpSpPr>
          <a:xfrm>
            <a:off x="539552" y="370841"/>
            <a:ext cx="1177008" cy="5279204"/>
            <a:chOff x="10848528" y="681121"/>
            <a:chExt cx="1296144" cy="6132255"/>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Tree>
    <p:extLst>
      <p:ext uri="{BB962C8B-B14F-4D97-AF65-F5344CB8AC3E}">
        <p14:creationId xmlns:p14="http://schemas.microsoft.com/office/powerpoint/2010/main" val="996948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1394" y="606136"/>
            <a:ext cx="8229600" cy="952500"/>
          </a:xfrm>
        </p:spPr>
        <p:txBody>
          <a:bodyPr/>
          <a:lstStyle/>
          <a:p>
            <a:pPr algn="l" defTabSz="914400"/>
            <a:r>
              <a:rPr lang="es-EC" sz="4400" b="1" u="sng" dirty="0">
                <a:solidFill>
                  <a:srgbClr val="002060"/>
                </a:solidFill>
                <a:latin typeface="Agency FB" panose="020B0503020202020204" pitchFamily="34" charset="0"/>
              </a:rPr>
              <a:t>RECOMENDACIONES</a:t>
            </a:r>
          </a:p>
        </p:txBody>
      </p:sp>
      <p:sp>
        <p:nvSpPr>
          <p:cNvPr id="3" name="Marcador de contenido 2"/>
          <p:cNvSpPr>
            <a:spLocks noGrp="1"/>
          </p:cNvSpPr>
          <p:nvPr>
            <p:ph idx="1"/>
          </p:nvPr>
        </p:nvSpPr>
        <p:spPr>
          <a:xfrm>
            <a:off x="2051720" y="1640941"/>
            <a:ext cx="6703912" cy="3831851"/>
          </a:xfrm>
        </p:spPr>
        <p:txBody>
          <a:bodyPr/>
          <a:lstStyle/>
          <a:p>
            <a:pPr algn="just"/>
            <a:r>
              <a:rPr lang="es-EC" sz="2200" dirty="0" smtClean="0"/>
              <a:t>Dar el mantenimiento preventivo a los equipos operativos para minimizar su deterioro.</a:t>
            </a:r>
            <a:endParaRPr lang="es-EC" sz="2200" dirty="0"/>
          </a:p>
          <a:p>
            <a:pPr algn="just"/>
            <a:r>
              <a:rPr lang="es-EC" sz="2200" dirty="0" smtClean="0"/>
              <a:t>Adquirir los equipos recomendados de acuerdo a la </a:t>
            </a:r>
            <a:r>
              <a:rPr lang="es-EC" sz="2200" dirty="0"/>
              <a:t>revisión </a:t>
            </a:r>
            <a:r>
              <a:rPr lang="es-EC" sz="2200" dirty="0" smtClean="0"/>
              <a:t>del silabo de la materia y así cumplir con contenidos mínimos de la misma.</a:t>
            </a:r>
          </a:p>
          <a:p>
            <a:pPr algn="just"/>
            <a:r>
              <a:rPr lang="es-EC" sz="2200" dirty="0" smtClean="0"/>
              <a:t>Aplicar las fichas prácticas propuestas a fin de contribuir al desarrollo de las competencias en la materia de electricidad.</a:t>
            </a:r>
            <a:endParaRPr lang="es-EC" sz="2200"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32</a:t>
            </a:fld>
            <a:endParaRPr lang="es-EC"/>
          </a:p>
        </p:txBody>
      </p:sp>
      <p:grpSp>
        <p:nvGrpSpPr>
          <p:cNvPr id="5" name="Grupo 4"/>
          <p:cNvGrpSpPr/>
          <p:nvPr/>
        </p:nvGrpSpPr>
        <p:grpSpPr>
          <a:xfrm>
            <a:off x="539552" y="370841"/>
            <a:ext cx="1177008" cy="5279204"/>
            <a:chOff x="10848528" y="681121"/>
            <a:chExt cx="1296144" cy="6132255"/>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Tree>
    <p:extLst>
      <p:ext uri="{BB962C8B-B14F-4D97-AF65-F5344CB8AC3E}">
        <p14:creationId xmlns:p14="http://schemas.microsoft.com/office/powerpoint/2010/main" val="634371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pPr/>
              <a:t>33</a:t>
            </a:fld>
            <a:endParaRPr lang="es-EC"/>
          </a:p>
        </p:txBody>
      </p:sp>
      <p:grpSp>
        <p:nvGrpSpPr>
          <p:cNvPr id="5" name="Grupo 4"/>
          <p:cNvGrpSpPr/>
          <p:nvPr/>
        </p:nvGrpSpPr>
        <p:grpSpPr>
          <a:xfrm>
            <a:off x="539552" y="370841"/>
            <a:ext cx="1177008" cy="5279204"/>
            <a:chOff x="10848528" y="681121"/>
            <a:chExt cx="1296144" cy="6132255"/>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528" y="681121"/>
              <a:ext cx="1296144" cy="1379727"/>
            </a:xfrm>
            <a:prstGeom prst="rect">
              <a:avLst/>
            </a:prstGeom>
            <a:ln>
              <a:solidFill>
                <a:schemeClr val="tx1"/>
              </a:solidFill>
            </a:ln>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8528" y="2066716"/>
              <a:ext cx="1296144" cy="1170557"/>
            </a:xfrm>
            <a:prstGeom prst="rect">
              <a:avLst/>
            </a:prstGeom>
            <a:ln>
              <a:solidFill>
                <a:schemeClr val="tx1"/>
              </a:solidFill>
            </a:ln>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8528" y="3237273"/>
              <a:ext cx="1296144" cy="1271847"/>
            </a:xfrm>
            <a:prstGeom prst="rect">
              <a:avLst/>
            </a:prstGeom>
            <a:ln>
              <a:solidFill>
                <a:schemeClr val="tx1"/>
              </a:solidFill>
            </a:ln>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8528" y="4509120"/>
              <a:ext cx="1296144" cy="1018690"/>
            </a:xfrm>
            <a:prstGeom prst="rect">
              <a:avLst/>
            </a:prstGeom>
            <a:ln>
              <a:solidFill>
                <a:schemeClr val="tx1"/>
              </a:solidFill>
            </a:ln>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848528" y="5539106"/>
              <a:ext cx="1296144" cy="1274270"/>
            </a:xfrm>
            <a:prstGeom prst="rect">
              <a:avLst/>
            </a:prstGeom>
            <a:ln>
              <a:solidFill>
                <a:schemeClr val="tx1"/>
              </a:solidFill>
            </a:ln>
          </p:spPr>
        </p:pic>
      </p:grpSp>
      <p:sp>
        <p:nvSpPr>
          <p:cNvPr id="13" name="Título 1"/>
          <p:cNvSpPr>
            <a:spLocks noGrp="1"/>
          </p:cNvSpPr>
          <p:nvPr>
            <p:ph type="title"/>
          </p:nvPr>
        </p:nvSpPr>
        <p:spPr>
          <a:xfrm>
            <a:off x="2843808" y="2533474"/>
            <a:ext cx="8229600" cy="952500"/>
          </a:xfrm>
        </p:spPr>
        <p:txBody>
          <a:bodyPr/>
          <a:lstStyle/>
          <a:p>
            <a:pPr algn="l" defTabSz="914400"/>
            <a:r>
              <a:rPr lang="es-EC" sz="4400" b="1" u="sng" dirty="0" smtClean="0">
                <a:solidFill>
                  <a:srgbClr val="002060"/>
                </a:solidFill>
                <a:latin typeface="Agency FB" panose="020B0503020202020204" pitchFamily="34" charset="0"/>
              </a:rPr>
              <a:t>FIN DE LA PRESENTACIÓN</a:t>
            </a:r>
            <a:endParaRPr lang="es-EC" sz="4400" b="1" u="sng" dirty="0">
              <a:solidFill>
                <a:srgbClr val="002060"/>
              </a:solidFill>
              <a:latin typeface="Agency FB" panose="020B0503020202020204" pitchFamily="34" charset="0"/>
            </a:endParaRPr>
          </a:p>
        </p:txBody>
      </p:sp>
    </p:spTree>
    <p:extLst>
      <p:ext uri="{BB962C8B-B14F-4D97-AF65-F5344CB8AC3E}">
        <p14:creationId xmlns:p14="http://schemas.microsoft.com/office/powerpoint/2010/main" val="356255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  Gente Blanca, Emoticonos, Presentaciones Power Point, Iconos Png, Imagenes Para Presentaciones, Plantilla Powerpoint, Diseño Diapositivas, Personaje En 3d, Espacios Artísticos"/>
          <p:cNvPicPr>
            <a:picLocks noChangeAspect="1" noChangeArrowheads="1"/>
          </p:cNvPicPr>
          <p:nvPr/>
        </p:nvPicPr>
        <p:blipFill rotWithShape="1">
          <a:blip r:embed="rId2">
            <a:extLst>
              <a:ext uri="{28A0092B-C50C-407E-A947-70E740481C1C}">
                <a14:useLocalDpi xmlns:a14="http://schemas.microsoft.com/office/drawing/2010/main" val="0"/>
              </a:ext>
            </a:extLst>
          </a:blip>
          <a:srcRect l="15766"/>
          <a:stretch/>
        </p:blipFill>
        <p:spPr bwMode="auto">
          <a:xfrm>
            <a:off x="477644" y="1993404"/>
            <a:ext cx="3226762" cy="373248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727684" y="121196"/>
            <a:ext cx="5832648" cy="751782"/>
          </a:xfrm>
        </p:spPr>
        <p:txBody>
          <a:bodyPr/>
          <a:lstStyle/>
          <a:p>
            <a:r>
              <a:rPr lang="es-EC" sz="6000" b="1" u="sng" dirty="0">
                <a:solidFill>
                  <a:srgbClr val="002060"/>
                </a:solidFill>
                <a:latin typeface="Agency FB" panose="020B0503020202020204" pitchFamily="34" charset="0"/>
                <a:ea typeface="+mn-ea"/>
                <a:cs typeface="+mn-cs"/>
              </a:rPr>
              <a:t>JUSTIFICACIÓN</a:t>
            </a:r>
            <a:br>
              <a:rPr lang="es-EC" sz="6000" b="1" u="sng" dirty="0">
                <a:solidFill>
                  <a:srgbClr val="002060"/>
                </a:solidFill>
                <a:latin typeface="Agency FB" panose="020B0503020202020204" pitchFamily="34" charset="0"/>
                <a:ea typeface="+mn-ea"/>
                <a:cs typeface="+mn-cs"/>
              </a:rPr>
            </a:br>
            <a:endParaRPr lang="es-EC" sz="6000" b="1" u="sng" dirty="0">
              <a:solidFill>
                <a:srgbClr val="002060"/>
              </a:solidFill>
              <a:latin typeface="Agency FB" panose="020B0503020202020204" pitchFamily="34" charset="0"/>
              <a:ea typeface="+mn-ea"/>
              <a:cs typeface="+mn-cs"/>
            </a:endParaRPr>
          </a:p>
        </p:txBody>
      </p:sp>
      <p:graphicFrame>
        <p:nvGraphicFramePr>
          <p:cNvPr id="6" name="Diagrama 5"/>
          <p:cNvGraphicFramePr/>
          <p:nvPr>
            <p:extLst>
              <p:ext uri="{D42A27DB-BD31-4B8C-83A1-F6EECF244321}">
                <p14:modId xmlns:p14="http://schemas.microsoft.com/office/powerpoint/2010/main" val="961084400"/>
              </p:ext>
            </p:extLst>
          </p:nvPr>
        </p:nvGraphicFramePr>
        <p:xfrm>
          <a:off x="2969567" y="1307438"/>
          <a:ext cx="5472608" cy="416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rcador de número de diapositiva 1"/>
          <p:cNvSpPr>
            <a:spLocks noGrp="1"/>
          </p:cNvSpPr>
          <p:nvPr>
            <p:ph type="sldNum" sz="quarter" idx="12"/>
          </p:nvPr>
        </p:nvSpPr>
        <p:spPr/>
        <p:txBody>
          <a:bodyPr/>
          <a:lstStyle/>
          <a:p>
            <a:fld id="{9C45796D-F81B-42E6-8076-DF0575147E93}" type="slidenum">
              <a:rPr lang="es-EC" smtClean="0"/>
              <a:pPr/>
              <a:t>4</a:t>
            </a:fld>
            <a:endParaRPr lang="es-EC"/>
          </a:p>
        </p:txBody>
      </p:sp>
    </p:spTree>
    <p:extLst>
      <p:ext uri="{BB962C8B-B14F-4D97-AF65-F5344CB8AC3E}">
        <p14:creationId xmlns:p14="http://schemas.microsoft.com/office/powerpoint/2010/main" val="1276539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39552" y="228682"/>
            <a:ext cx="2827242" cy="5432117"/>
          </a:xfrm>
          <a:prstGeom prst="rect">
            <a:avLst/>
          </a:prstGeom>
        </p:spPr>
      </p:pic>
      <p:sp>
        <p:nvSpPr>
          <p:cNvPr id="6" name="Rectángulo redondeado 5"/>
          <p:cNvSpPr/>
          <p:nvPr/>
        </p:nvSpPr>
        <p:spPr>
          <a:xfrm>
            <a:off x="3337765" y="1426552"/>
            <a:ext cx="5383302" cy="367697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t>Realizar un estudio de las necesidades de los recursos didácticos del laboratorio de electricidad mediante el levantamiento técnico de información que contribuya al desarrollo del aprendizaje significativo en la formación de los g</a:t>
            </a:r>
            <a:r>
              <a:rPr lang="es-ES" sz="2400" dirty="0" smtClean="0"/>
              <a:t>uardiamarinas </a:t>
            </a:r>
            <a:r>
              <a:rPr lang="es-ES" sz="2400" dirty="0"/>
              <a:t>de la Escuela Superior Naval.</a:t>
            </a:r>
            <a:endParaRPr lang="es-EC" sz="2400" dirty="0"/>
          </a:p>
          <a:p>
            <a:endParaRPr lang="es-EC" sz="2400" dirty="0"/>
          </a:p>
        </p:txBody>
      </p:sp>
      <p:sp>
        <p:nvSpPr>
          <p:cNvPr id="4" name="Título 1"/>
          <p:cNvSpPr txBox="1">
            <a:spLocks/>
          </p:cNvSpPr>
          <p:nvPr/>
        </p:nvSpPr>
        <p:spPr>
          <a:xfrm>
            <a:off x="2213033" y="265213"/>
            <a:ext cx="6528627" cy="949988"/>
          </a:xfrm>
          <a:prstGeom prst="rect">
            <a:avLst/>
          </a:prstGeom>
        </p:spPr>
        <p:txBody>
          <a:bodyPr/>
          <a:lstStyle>
            <a:lvl1pPr algn="ctr" defTabSz="761970" rtl="0" eaLnBrk="1" latinLnBrk="0" hangingPunct="1">
              <a:spcBef>
                <a:spcPct val="0"/>
              </a:spcBef>
              <a:buNone/>
              <a:defRPr sz="3667" kern="1200">
                <a:solidFill>
                  <a:schemeClr val="tx1"/>
                </a:solidFill>
                <a:latin typeface="+mj-lt"/>
                <a:ea typeface="+mj-ea"/>
                <a:cs typeface="+mj-cs"/>
              </a:defRPr>
            </a:lvl1pPr>
          </a:lstStyle>
          <a:p>
            <a:r>
              <a:rPr lang="es-EC" sz="6000" b="1" u="sng" dirty="0" smtClean="0">
                <a:solidFill>
                  <a:srgbClr val="002060"/>
                </a:solidFill>
                <a:latin typeface="Agency FB" panose="020B0503020202020204" pitchFamily="34" charset="0"/>
                <a:ea typeface="+mn-ea"/>
                <a:cs typeface="+mn-cs"/>
              </a:rPr>
              <a:t>OBJETIVO GENERAL</a:t>
            </a:r>
            <a:endParaRPr lang="es-EC" sz="6000" b="1" u="sng" dirty="0">
              <a:solidFill>
                <a:srgbClr val="002060"/>
              </a:solidFill>
              <a:latin typeface="Agency FB" panose="020B0503020202020204" pitchFamily="34" charset="0"/>
              <a:ea typeface="+mn-ea"/>
              <a:cs typeface="+mn-cs"/>
            </a:endParaRPr>
          </a:p>
        </p:txBody>
      </p:sp>
      <p:sp>
        <p:nvSpPr>
          <p:cNvPr id="2" name="Marcador de número de diapositiva 1"/>
          <p:cNvSpPr>
            <a:spLocks noGrp="1"/>
          </p:cNvSpPr>
          <p:nvPr>
            <p:ph type="sldNum" sz="quarter" idx="12"/>
          </p:nvPr>
        </p:nvSpPr>
        <p:spPr/>
        <p:txBody>
          <a:bodyPr/>
          <a:lstStyle/>
          <a:p>
            <a:fld id="{9C45796D-F81B-42E6-8076-DF0575147E93}" type="slidenum">
              <a:rPr lang="es-EC" smtClean="0"/>
              <a:pPr/>
              <a:t>5</a:t>
            </a:fld>
            <a:endParaRPr lang="es-EC"/>
          </a:p>
        </p:txBody>
      </p:sp>
    </p:spTree>
    <p:extLst>
      <p:ext uri="{BB962C8B-B14F-4D97-AF65-F5344CB8AC3E}">
        <p14:creationId xmlns:p14="http://schemas.microsoft.com/office/powerpoint/2010/main" val="323900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43608" y="337220"/>
            <a:ext cx="7698060" cy="922114"/>
          </a:xfrm>
          <a:prstGeom prst="rect">
            <a:avLst/>
          </a:prstGeom>
        </p:spPr>
        <p:txBody>
          <a:bodyPr/>
          <a:lstStyle>
            <a:lvl1pPr algn="ctr" defTabSz="761970" rtl="0" eaLnBrk="1" latinLnBrk="0" hangingPunct="1">
              <a:spcBef>
                <a:spcPct val="0"/>
              </a:spcBef>
              <a:buNone/>
              <a:defRPr sz="3667" kern="1200">
                <a:solidFill>
                  <a:schemeClr val="tx1"/>
                </a:solidFill>
                <a:latin typeface="+mj-lt"/>
                <a:ea typeface="+mj-ea"/>
                <a:cs typeface="+mj-cs"/>
              </a:defRPr>
            </a:lvl1pPr>
          </a:lstStyle>
          <a:p>
            <a:r>
              <a:rPr lang="es-EC" sz="4400" b="1" u="sng" dirty="0" smtClean="0">
                <a:solidFill>
                  <a:srgbClr val="002060"/>
                </a:solidFill>
                <a:latin typeface="Agency FB" panose="020B0503020202020204" pitchFamily="34" charset="0"/>
              </a:rPr>
              <a:t>OBJETIVOS ESPECÍFICOS</a:t>
            </a:r>
            <a:endParaRPr lang="es-EC" sz="4000" dirty="0"/>
          </a:p>
        </p:txBody>
      </p:sp>
      <p:pic>
        <p:nvPicPr>
          <p:cNvPr id="6" name="Picture 2" descr="&quot;#Calidad significa hacer lo correcto, incluso cuando nadie está observando&quot; -Henry Ford"/>
          <p:cNvPicPr>
            <a:picLocks noChangeAspect="1" noChangeArrowheads="1"/>
          </p:cNvPicPr>
          <p:nvPr/>
        </p:nvPicPr>
        <p:blipFill rotWithShape="1">
          <a:blip r:embed="rId2">
            <a:extLst>
              <a:ext uri="{28A0092B-C50C-407E-A947-70E740481C1C}">
                <a14:useLocalDpi xmlns:a14="http://schemas.microsoft.com/office/drawing/2010/main" val="0"/>
              </a:ext>
            </a:extLst>
          </a:blip>
          <a:srcRect b="11354"/>
          <a:stretch/>
        </p:blipFill>
        <p:spPr bwMode="auto">
          <a:xfrm>
            <a:off x="539552" y="3001516"/>
            <a:ext cx="2905412" cy="252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1403648" y="1458501"/>
            <a:ext cx="6063208" cy="76690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t>Realizar un diagnóstico de los equipos del laboratorio de electricidad básica a través de pruebas de funcionalidad para la comprobación de su operatividad.</a:t>
            </a:r>
            <a:endParaRPr lang="es-EC" sz="1600" dirty="0"/>
          </a:p>
        </p:txBody>
      </p:sp>
      <p:sp>
        <p:nvSpPr>
          <p:cNvPr id="8" name="Rectángulo redondeado 7"/>
          <p:cNvSpPr/>
          <p:nvPr/>
        </p:nvSpPr>
        <p:spPr>
          <a:xfrm>
            <a:off x="2195736" y="2511693"/>
            <a:ext cx="6717704" cy="851607"/>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t>Identificar los equipos del laboratorio de electricidad relacionando con los contenidos de las asignaturas de la malla curricular vigente, para el cumplimiento de la planificación teórico – práctico.</a:t>
            </a:r>
            <a:endParaRPr lang="es-EC" sz="1600" dirty="0"/>
          </a:p>
        </p:txBody>
      </p:sp>
      <p:sp>
        <p:nvSpPr>
          <p:cNvPr id="9" name="Rectángulo redondeado 8"/>
          <p:cNvSpPr/>
          <p:nvPr/>
        </p:nvSpPr>
        <p:spPr>
          <a:xfrm>
            <a:off x="3569990" y="3649588"/>
            <a:ext cx="5343450" cy="144016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a:t>Realizar las guías de prácticas de laboratorio tomando como objetivo los equipos necesarios en el laboratorio de electricidad de la Escuela Superior Naval para </a:t>
            </a:r>
            <a:r>
              <a:rPr lang="es-ES" sz="1600" dirty="0" smtClean="0"/>
              <a:t>la mejora del </a:t>
            </a:r>
            <a:r>
              <a:rPr lang="es-ES" sz="1600" dirty="0"/>
              <a:t>componente práctico de la materia.</a:t>
            </a:r>
            <a:endParaRPr lang="es-EC" sz="1600" dirty="0"/>
          </a:p>
        </p:txBody>
      </p:sp>
      <p:sp>
        <p:nvSpPr>
          <p:cNvPr id="2" name="Marcador de número de diapositiva 1"/>
          <p:cNvSpPr>
            <a:spLocks noGrp="1"/>
          </p:cNvSpPr>
          <p:nvPr>
            <p:ph type="sldNum" sz="quarter" idx="12"/>
          </p:nvPr>
        </p:nvSpPr>
        <p:spPr>
          <a:xfrm>
            <a:off x="8604448" y="5295255"/>
            <a:ext cx="2133600" cy="304271"/>
          </a:xfrm>
        </p:spPr>
        <p:txBody>
          <a:bodyPr/>
          <a:lstStyle/>
          <a:p>
            <a:fld id="{9C45796D-F81B-42E6-8076-DF0575147E93}" type="slidenum">
              <a:rPr lang="es-EC" smtClean="0"/>
              <a:pPr/>
              <a:t>6</a:t>
            </a:fld>
            <a:endParaRPr lang="es-EC" dirty="0"/>
          </a:p>
        </p:txBody>
      </p:sp>
    </p:spTree>
    <p:extLst>
      <p:ext uri="{BB962C8B-B14F-4D97-AF65-F5344CB8AC3E}">
        <p14:creationId xmlns:p14="http://schemas.microsoft.com/office/powerpoint/2010/main" val="105320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sz="4400" b="1" u="sng" dirty="0">
                <a:solidFill>
                  <a:srgbClr val="002060"/>
                </a:solidFill>
                <a:latin typeface="Agency FB" panose="020B0503020202020204" pitchFamily="34" charset="0"/>
              </a:rPr>
              <a:t>FUNDAMENTACIÓN TEÓRICA</a:t>
            </a:r>
            <a:r>
              <a:rPr lang="es-EC"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r>
            <a:br>
              <a:rPr lang="es-EC" b="1" dirty="0">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endParaRPr lang="es-EC" dirty="0"/>
          </a:p>
        </p:txBody>
      </p:sp>
      <p:sp>
        <p:nvSpPr>
          <p:cNvPr id="8" name="Rectángulo 7"/>
          <p:cNvSpPr/>
          <p:nvPr/>
        </p:nvSpPr>
        <p:spPr>
          <a:xfrm>
            <a:off x="2411760" y="1249622"/>
            <a:ext cx="6290095" cy="5090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s-EC" sz="2400" dirty="0">
                <a:latin typeface="Arial" panose="020B0604020202020204" pitchFamily="34" charset="0"/>
                <a:ea typeface="Times New Roman" panose="02020603050405020304" pitchFamily="18" charset="0"/>
                <a:cs typeface="Times New Roman" panose="02020603050405020304" pitchFamily="18" charset="0"/>
              </a:rPr>
              <a:t>Tener conocimientos básicos en </a:t>
            </a:r>
            <a:r>
              <a:rPr lang="es-EC" sz="2400" dirty="0" smtClean="0">
                <a:latin typeface="Arial" panose="020B0604020202020204" pitchFamily="34" charset="0"/>
                <a:ea typeface="Times New Roman" panose="02020603050405020304" pitchFamily="18" charset="0"/>
                <a:cs typeface="Times New Roman" panose="02020603050405020304" pitchFamily="18" charset="0"/>
              </a:rPr>
              <a:t>electricidad. </a:t>
            </a:r>
            <a:endParaRPr lang="es-EC" sz="2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ángulo 8"/>
          <p:cNvSpPr/>
          <p:nvPr/>
        </p:nvSpPr>
        <p:spPr>
          <a:xfrm>
            <a:off x="4129855" y="2209428"/>
            <a:ext cx="4572000"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es-ES" sz="2400" dirty="0">
                <a:latin typeface="Arial" panose="020B0604020202020204" pitchFamily="34" charset="0"/>
                <a:ea typeface="Times New Roman" panose="02020603050405020304" pitchFamily="18" charset="0"/>
                <a:cs typeface="Times New Roman" panose="02020603050405020304" pitchFamily="18" charset="0"/>
              </a:rPr>
              <a:t>La inclusión de los recursos didácticos en el medio de la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enseñanza.</a:t>
            </a:r>
            <a:endParaRPr lang="es-EC" sz="2400" dirty="0"/>
          </a:p>
        </p:txBody>
      </p:sp>
      <p:sp>
        <p:nvSpPr>
          <p:cNvPr id="10" name="Rectángulo 9"/>
          <p:cNvSpPr/>
          <p:nvPr/>
        </p:nvSpPr>
        <p:spPr>
          <a:xfrm>
            <a:off x="4129856" y="3806160"/>
            <a:ext cx="4572000" cy="15716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ES" sz="2400" dirty="0">
                <a:latin typeface="Arial" panose="020B0604020202020204" pitchFamily="34" charset="0"/>
                <a:ea typeface="Times New Roman" panose="02020603050405020304" pitchFamily="18" charset="0"/>
                <a:cs typeface="Times New Roman" panose="02020603050405020304" pitchFamily="18" charset="0"/>
              </a:rPr>
              <a:t>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Los </a:t>
            </a:r>
            <a:r>
              <a:rPr lang="es-ES" sz="2400" dirty="0">
                <a:latin typeface="Arial" panose="020B0604020202020204" pitchFamily="34" charset="0"/>
                <a:ea typeface="Times New Roman" panose="02020603050405020304" pitchFamily="18" charset="0"/>
                <a:cs typeface="Times New Roman" panose="02020603050405020304" pitchFamily="18" charset="0"/>
              </a:rPr>
              <a:t>equipos que hacen falta para cumplir con los nuevos requerimientos de la malla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académica.</a:t>
            </a:r>
            <a:endParaRPr lang="es-EC" sz="2400" dirty="0"/>
          </a:p>
        </p:txBody>
      </p:sp>
      <p:pic>
        <p:nvPicPr>
          <p:cNvPr id="2050" name="Picture 2" descr="Pruebas De Software, Automatización De Pruebas, Software De Computadora  imagen png - imagen transparente descarga gratuit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739" b="90000" l="9667" r="90000">
                        <a14:foregroundMark x1="43556" y1="30000" x2="40556" y2="37391"/>
                        <a14:foregroundMark x1="40556" y1="37826" x2="40000" y2="56739"/>
                        <a14:foregroundMark x1="40222" y1="56739" x2="51667" y2="68261"/>
                        <a14:foregroundMark x1="51667" y1="68261" x2="61889" y2="56304"/>
                        <a14:foregroundMark x1="61556" y1="55000" x2="59667" y2="33913"/>
                        <a14:foregroundMark x1="59667" y1="33261" x2="47778" y2="23696"/>
                        <a14:foregroundMark x1="60333" y1="36087" x2="44667" y2="51739"/>
                      </a14:backgroundRemoval>
                    </a14:imgEffect>
                  </a14:imgLayer>
                </a14:imgProps>
              </a:ext>
              <a:ext uri="{28A0092B-C50C-407E-A947-70E740481C1C}">
                <a14:useLocalDpi xmlns:a14="http://schemas.microsoft.com/office/drawing/2010/main" val="0"/>
              </a:ext>
            </a:extLst>
          </a:blip>
          <a:srcRect/>
          <a:stretch>
            <a:fillRect/>
          </a:stretch>
        </p:blipFill>
        <p:spPr bwMode="auto">
          <a:xfrm>
            <a:off x="26102" y="2321496"/>
            <a:ext cx="4424638" cy="226148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a:xfrm>
            <a:off x="8701855" y="5305122"/>
            <a:ext cx="2133600" cy="304271"/>
          </a:xfrm>
        </p:spPr>
        <p:txBody>
          <a:bodyPr/>
          <a:lstStyle/>
          <a:p>
            <a:fld id="{9C45796D-F81B-42E6-8076-DF0575147E93}" type="slidenum">
              <a:rPr lang="es-EC" smtClean="0"/>
              <a:pPr/>
              <a:t>7</a:t>
            </a:fld>
            <a:endParaRPr lang="es-EC"/>
          </a:p>
        </p:txBody>
      </p:sp>
    </p:spTree>
    <p:extLst>
      <p:ext uri="{BB962C8B-B14F-4D97-AF65-F5344CB8AC3E}">
        <p14:creationId xmlns:p14="http://schemas.microsoft.com/office/powerpoint/2010/main" val="7023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800" b="1" u="sng" dirty="0" smtClean="0">
                <a:solidFill>
                  <a:srgbClr val="002060"/>
                </a:solidFill>
                <a:latin typeface="Agency FB" panose="020B0503020202020204" pitchFamily="34" charset="0"/>
              </a:rPr>
              <a:t>RECURSOS DIDÁCTICOS</a:t>
            </a:r>
            <a:br>
              <a:rPr lang="es-EC" sz="4800" b="1" u="sng" dirty="0" smtClean="0">
                <a:solidFill>
                  <a:srgbClr val="002060"/>
                </a:solidFill>
                <a:latin typeface="Agency FB" panose="020B0503020202020204" pitchFamily="34" charset="0"/>
              </a:rPr>
            </a:br>
            <a:endParaRPr lang="es-EC" sz="4800" b="1" u="sng" dirty="0">
              <a:solidFill>
                <a:srgbClr val="002060"/>
              </a:solidFill>
              <a:latin typeface="Agency FB" panose="020B0503020202020204" pitchFamily="34" charset="0"/>
            </a:endParaRPr>
          </a:p>
        </p:txBody>
      </p:sp>
      <p:sp>
        <p:nvSpPr>
          <p:cNvPr id="4" name="Rectángulo 3"/>
          <p:cNvSpPr/>
          <p:nvPr/>
        </p:nvSpPr>
        <p:spPr>
          <a:xfrm>
            <a:off x="1187624" y="1258401"/>
            <a:ext cx="7416824"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dirty="0"/>
              <a:t>Los recursos didácticos son todos aquellos instrumentos que, por una parte, ayudan a los formadores en su tarea de enseñar y por otra, facilitan a los alumnos el logro de los objetivos de aprendizaje.</a:t>
            </a:r>
            <a:endParaRPr lang="es-EC" sz="2000" dirty="0"/>
          </a:p>
        </p:txBody>
      </p:sp>
      <p:graphicFrame>
        <p:nvGraphicFramePr>
          <p:cNvPr id="6" name="Diagrama 5"/>
          <p:cNvGraphicFramePr/>
          <p:nvPr>
            <p:extLst>
              <p:ext uri="{D42A27DB-BD31-4B8C-83A1-F6EECF244321}">
                <p14:modId xmlns:p14="http://schemas.microsoft.com/office/powerpoint/2010/main" val="383275459"/>
              </p:ext>
            </p:extLst>
          </p:nvPr>
        </p:nvGraphicFramePr>
        <p:xfrm>
          <a:off x="3635896" y="3028859"/>
          <a:ext cx="4824536" cy="240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cursos Didacticos Educativos Abiertos y Digitales para la enseñanza en  línea – Instituto Universitario del Sureste"/>
          <p:cNvPicPr>
            <a:picLocks noChangeAspect="1" noChangeArrowheads="1"/>
          </p:cNvPicPr>
          <p:nvPr/>
        </p:nvPicPr>
        <p:blipFill rotWithShape="1">
          <a:blip r:embed="rId7">
            <a:extLst>
              <a:ext uri="{28A0092B-C50C-407E-A947-70E740481C1C}">
                <a14:useLocalDpi xmlns:a14="http://schemas.microsoft.com/office/drawing/2010/main" val="0"/>
              </a:ext>
            </a:extLst>
          </a:blip>
          <a:srcRect l="17191" r="22095"/>
          <a:stretch/>
        </p:blipFill>
        <p:spPr bwMode="auto">
          <a:xfrm>
            <a:off x="755576" y="2855504"/>
            <a:ext cx="2808312" cy="258223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ángulo 2"/>
          <p:cNvSpPr/>
          <p:nvPr/>
        </p:nvSpPr>
        <p:spPr>
          <a:xfrm>
            <a:off x="3491880" y="2455394"/>
            <a:ext cx="4026808" cy="400110"/>
          </a:xfrm>
          <a:prstGeom prst="rect">
            <a:avLst/>
          </a:prstGeom>
        </p:spPr>
        <p:txBody>
          <a:bodyPr wrap="none">
            <a:spAutoFit/>
          </a:bodyPr>
          <a:lstStyle/>
          <a:p>
            <a:r>
              <a:rPr lang="es-EC" sz="2000" u="sng" dirty="0" smtClean="0"/>
              <a:t>Funciones </a:t>
            </a:r>
            <a:r>
              <a:rPr lang="es-EC" sz="2000" u="sng" dirty="0"/>
              <a:t>de los recursos </a:t>
            </a:r>
            <a:r>
              <a:rPr lang="es-EC" sz="2000" u="sng" dirty="0" smtClean="0"/>
              <a:t>didácticos:</a:t>
            </a:r>
            <a:endParaRPr lang="es-EC" sz="2000" u="sng" dirty="0"/>
          </a:p>
        </p:txBody>
      </p:sp>
      <p:sp>
        <p:nvSpPr>
          <p:cNvPr id="5" name="Marcador de número de diapositiva 4"/>
          <p:cNvSpPr>
            <a:spLocks noGrp="1"/>
          </p:cNvSpPr>
          <p:nvPr>
            <p:ph type="sldNum" sz="quarter" idx="12"/>
          </p:nvPr>
        </p:nvSpPr>
        <p:spPr/>
        <p:txBody>
          <a:bodyPr/>
          <a:lstStyle/>
          <a:p>
            <a:fld id="{9C45796D-F81B-42E6-8076-DF0575147E93}" type="slidenum">
              <a:rPr lang="es-EC" smtClean="0"/>
              <a:pPr/>
              <a:t>8</a:t>
            </a:fld>
            <a:endParaRPr lang="es-EC"/>
          </a:p>
        </p:txBody>
      </p:sp>
    </p:spTree>
    <p:extLst>
      <p:ext uri="{BB962C8B-B14F-4D97-AF65-F5344CB8AC3E}">
        <p14:creationId xmlns:p14="http://schemas.microsoft.com/office/powerpoint/2010/main" val="222557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1236" y="373245"/>
            <a:ext cx="8229600" cy="952500"/>
          </a:xfrm>
        </p:spPr>
        <p:txBody>
          <a:bodyPr/>
          <a:lstStyle/>
          <a:p>
            <a:r>
              <a:rPr lang="es-EC" sz="4800" b="1" u="sng" dirty="0" smtClean="0">
                <a:solidFill>
                  <a:srgbClr val="002060"/>
                </a:solidFill>
                <a:latin typeface="Agency FB" panose="020B0503020202020204" pitchFamily="34" charset="0"/>
              </a:rPr>
              <a:t>EL APRENDIZAJE SIGNIFICATIVO</a:t>
            </a:r>
            <a:br>
              <a:rPr lang="es-EC" sz="4800" b="1" u="sng" dirty="0" smtClean="0">
                <a:solidFill>
                  <a:srgbClr val="002060"/>
                </a:solidFill>
                <a:latin typeface="Agency FB" panose="020B0503020202020204" pitchFamily="34" charset="0"/>
              </a:rPr>
            </a:br>
            <a:endParaRPr lang="es-EC" sz="4800" b="1" u="sng" dirty="0">
              <a:solidFill>
                <a:srgbClr val="002060"/>
              </a:solidFill>
              <a:latin typeface="Agency FB" panose="020B0503020202020204" pitchFamily="34" charset="0"/>
            </a:endParaRPr>
          </a:p>
        </p:txBody>
      </p:sp>
      <p:pic>
        <p:nvPicPr>
          <p:cNvPr id="3074" name="Picture 2" descr="GIF para presentaciones en powerpoint. 100 imágenes ani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04" y="2739884"/>
            <a:ext cx="4176464" cy="2923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43608" y="1489348"/>
            <a:ext cx="7704856" cy="923330"/>
          </a:xfrm>
          <a:prstGeom prst="rect">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a:spAutoFit/>
          </a:bodyPr>
          <a:lstStyle/>
          <a:p>
            <a:r>
              <a:rPr lang="es-ES" dirty="0"/>
              <a:t>El aprendizaje significativo se refiere al aprendizaje con un fin determinado, es utilizar los conocimientos adquiridos anteriormente y aprovecharlos para crear un nuevo aprendizaje.</a:t>
            </a:r>
            <a:endParaRPr lang="es-EC" dirty="0"/>
          </a:p>
        </p:txBody>
      </p:sp>
      <p:sp>
        <p:nvSpPr>
          <p:cNvPr id="3" name="Marcador de número de diapositiva 2"/>
          <p:cNvSpPr>
            <a:spLocks noGrp="1"/>
          </p:cNvSpPr>
          <p:nvPr>
            <p:ph type="sldNum" sz="quarter" idx="12"/>
          </p:nvPr>
        </p:nvSpPr>
        <p:spPr/>
        <p:txBody>
          <a:bodyPr/>
          <a:lstStyle/>
          <a:p>
            <a:fld id="{9C45796D-F81B-42E6-8076-DF0575147E93}" type="slidenum">
              <a:rPr lang="es-EC" smtClean="0"/>
              <a:pPr/>
              <a:t>9</a:t>
            </a:fld>
            <a:endParaRPr lang="es-EC"/>
          </a:p>
        </p:txBody>
      </p:sp>
    </p:spTree>
    <p:extLst>
      <p:ext uri="{BB962C8B-B14F-4D97-AF65-F5344CB8AC3E}">
        <p14:creationId xmlns:p14="http://schemas.microsoft.com/office/powerpoint/2010/main" val="354411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10016</TotalTime>
  <Words>1556</Words>
  <Application>Microsoft Office PowerPoint</Application>
  <PresentationFormat>Presentación en pantalla (16:10)</PresentationFormat>
  <Paragraphs>240</Paragraphs>
  <Slides>33</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Agency FB</vt:lpstr>
      <vt:lpstr>AR ESSENCE</vt:lpstr>
      <vt:lpstr>Arial</vt:lpstr>
      <vt:lpstr>Arial Black</vt:lpstr>
      <vt:lpstr>Calibri</vt:lpstr>
      <vt:lpstr>Consolas</vt:lpstr>
      <vt:lpstr>Segoe UI</vt:lpstr>
      <vt:lpstr>Symbol</vt:lpstr>
      <vt:lpstr>Times New Roman</vt:lpstr>
      <vt:lpstr>Tema de Office</vt:lpstr>
      <vt:lpstr>Presentación de PowerPoint</vt:lpstr>
      <vt:lpstr>Presentación de PowerPoint</vt:lpstr>
      <vt:lpstr>Presentación de PowerPoint</vt:lpstr>
      <vt:lpstr>JUSTIFICACIÓN </vt:lpstr>
      <vt:lpstr>Presentación de PowerPoint</vt:lpstr>
      <vt:lpstr>Presentación de PowerPoint</vt:lpstr>
      <vt:lpstr>FUNDAMENTACIÓN TEÓRICA </vt:lpstr>
      <vt:lpstr>RECURSOS DIDÁCTICOS </vt:lpstr>
      <vt:lpstr>EL APRENDIZAJE SIGNIFICATIVO </vt:lpstr>
      <vt:lpstr>IMPORTANCIA DE LA PRÁCTICA </vt:lpstr>
      <vt:lpstr>MARCO LEGAL</vt:lpstr>
      <vt:lpstr>Presentación de PowerPoint</vt:lpstr>
      <vt:lpstr>Presentación de PowerPoint</vt:lpstr>
      <vt:lpstr>Presentación de PowerPoint</vt:lpstr>
      <vt:lpstr>TÉCNICAS DE RECOLECCIÓN DE DATOS </vt:lpstr>
      <vt:lpstr>Presentación de PowerPoint</vt:lpstr>
      <vt:lpstr>Presentación de PowerPoint</vt:lpstr>
      <vt:lpstr>FUNCIONALIDAD DE LOS RECURSOS DIDÁCTICOS</vt:lpstr>
      <vt:lpstr>Presentación de PowerPoint</vt:lpstr>
      <vt:lpstr>RECURSOS APROPIADOS A CADA MATERIA IMPARTIDA</vt:lpstr>
      <vt:lpstr>Presentación de PowerPoint</vt:lpstr>
      <vt:lpstr>Presentación de PowerPoint</vt:lpstr>
      <vt:lpstr>Presentación de PowerPoint</vt:lpstr>
      <vt:lpstr>RESULTADOS DE LA INVESTIGACIÓN</vt:lpstr>
      <vt:lpstr>RESULTADOS DEL APRENDIZAJE</vt:lpstr>
      <vt:lpstr>RESULTADOS DE LA INVESTIGACIÓN</vt:lpstr>
      <vt:lpstr>RESULTADOS DE LA INVESTIGACIÓN</vt:lpstr>
      <vt:lpstr>RESULTADOS DE LA INVESTIGACIÓN</vt:lpstr>
      <vt:lpstr>RESULTADOS DE LA INVESTIGACIÓN</vt:lpstr>
      <vt:lpstr>CONOCIMIENTOS ADQUIRIDOS </vt:lpstr>
      <vt:lpstr>CONCLUSIONES</vt:lpstr>
      <vt:lpstr>RECOMENDACIONES</vt:lpstr>
      <vt:lpstr>FIN DE LA PRESENTACIÓN</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469</cp:revision>
  <cp:lastPrinted>2016-08-01T05:52:50Z</cp:lastPrinted>
  <dcterms:created xsi:type="dcterms:W3CDTF">2014-05-07T23:33:20Z</dcterms:created>
  <dcterms:modified xsi:type="dcterms:W3CDTF">2021-03-05T20:48:17Z</dcterms:modified>
</cp:coreProperties>
</file>