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2"/>
  </p:notesMasterIdLst>
  <p:sldIdLst>
    <p:sldId id="256" r:id="rId2"/>
    <p:sldId id="257" r:id="rId3"/>
    <p:sldId id="258" r:id="rId4"/>
    <p:sldId id="294" r:id="rId5"/>
    <p:sldId id="292" r:id="rId6"/>
    <p:sldId id="330" r:id="rId7"/>
    <p:sldId id="260" r:id="rId8"/>
    <p:sldId id="356" r:id="rId9"/>
    <p:sldId id="379" r:id="rId10"/>
    <p:sldId id="380" r:id="rId11"/>
    <p:sldId id="262" r:id="rId12"/>
    <p:sldId id="263" r:id="rId13"/>
    <p:sldId id="268" r:id="rId14"/>
    <p:sldId id="273" r:id="rId15"/>
    <p:sldId id="274" r:id="rId16"/>
    <p:sldId id="275" r:id="rId17"/>
    <p:sldId id="276" r:id="rId18"/>
    <p:sldId id="278" r:id="rId19"/>
    <p:sldId id="295" r:id="rId20"/>
    <p:sldId id="296" r:id="rId21"/>
    <p:sldId id="297" r:id="rId22"/>
    <p:sldId id="304" r:id="rId23"/>
    <p:sldId id="298" r:id="rId24"/>
    <p:sldId id="299" r:id="rId25"/>
    <p:sldId id="300" r:id="rId26"/>
    <p:sldId id="302" r:id="rId27"/>
    <p:sldId id="303" r:id="rId28"/>
    <p:sldId id="306" r:id="rId29"/>
    <p:sldId id="381" r:id="rId30"/>
    <p:sldId id="305" r:id="rId31"/>
    <p:sldId id="320" r:id="rId32"/>
    <p:sldId id="321" r:id="rId33"/>
    <p:sldId id="325" r:id="rId34"/>
    <p:sldId id="326" r:id="rId35"/>
    <p:sldId id="327" r:id="rId36"/>
    <p:sldId id="322" r:id="rId37"/>
    <p:sldId id="323" r:id="rId38"/>
    <p:sldId id="324" r:id="rId39"/>
    <p:sldId id="328" r:id="rId40"/>
    <p:sldId id="329" r:id="rId41"/>
  </p:sldIdLst>
  <p:sldSz cx="9144000" cy="6858000" type="screen4x3"/>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2" autoAdjust="0"/>
    <p:restoredTop sz="94660"/>
  </p:normalViewPr>
  <p:slideViewPr>
    <p:cSldViewPr>
      <p:cViewPr varScale="1">
        <p:scale>
          <a:sx n="56" d="100"/>
          <a:sy n="56" d="100"/>
        </p:scale>
        <p:origin x="1182"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FRECUENCIA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2E7-4548-88B4-BA4572C7BF96}"/>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2E7-4548-88B4-BA4572C7BF96}"/>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2E7-4548-88B4-BA4572C7BF96}"/>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2E7-4548-88B4-BA4572C7BF96}"/>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62E7-4548-88B4-BA4572C7BF96}"/>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Hoja1!$A$2:$A$6</c:f>
              <c:strCache>
                <c:ptCount val="5"/>
                <c:pt idx="0">
                  <c:v>Totalmente de acuerdo</c:v>
                </c:pt>
                <c:pt idx="1">
                  <c:v>De acuerdo</c:v>
                </c:pt>
                <c:pt idx="2">
                  <c:v>Ni de acuerdo ni en desacuerdo</c:v>
                </c:pt>
                <c:pt idx="3">
                  <c:v>En desacuerdo</c:v>
                </c:pt>
                <c:pt idx="4">
                  <c:v>Totalmente en desacuerdo</c:v>
                </c:pt>
              </c:strCache>
            </c:strRef>
          </c:cat>
          <c:val>
            <c:numRef>
              <c:f>Hoja1!$B$2:$B$6</c:f>
              <c:numCache>
                <c:formatCode>General</c:formatCode>
                <c:ptCount val="5"/>
                <c:pt idx="0">
                  <c:v>111</c:v>
                </c:pt>
                <c:pt idx="1">
                  <c:v>23</c:v>
                </c:pt>
                <c:pt idx="2">
                  <c:v>0</c:v>
                </c:pt>
                <c:pt idx="3">
                  <c:v>0</c:v>
                </c:pt>
                <c:pt idx="4">
                  <c:v>0</c:v>
                </c:pt>
              </c:numCache>
            </c:numRef>
          </c:val>
          <c:extLst xmlns:c16r2="http://schemas.microsoft.com/office/drawing/2015/06/chart">
            <c:ext xmlns:c16="http://schemas.microsoft.com/office/drawing/2014/chart" uri="{C3380CC4-5D6E-409C-BE32-E72D297353CC}">
              <c16:uniqueId val="{0000000A-62E7-4548-88B4-BA4572C7BF9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FRECUENCIA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AEC-4E16-AC36-875858DFBBFB}"/>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AEC-4E16-AC36-875858DFBBFB}"/>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AEC-4E16-AC36-875858DFBBFB}"/>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AEC-4E16-AC36-875858DFBBFB}"/>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3AEC-4E16-AC36-875858DFBBFB}"/>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Hoja1!$A$2:$A$6</c:f>
              <c:strCache>
                <c:ptCount val="5"/>
                <c:pt idx="0">
                  <c:v>Totalmente de acuerdo</c:v>
                </c:pt>
                <c:pt idx="1">
                  <c:v>De acuerdo</c:v>
                </c:pt>
                <c:pt idx="2">
                  <c:v>Ni de acuerdo ni en desacuerdo</c:v>
                </c:pt>
                <c:pt idx="3">
                  <c:v>En desacuerdo</c:v>
                </c:pt>
                <c:pt idx="4">
                  <c:v>Totalmente en desacuerdo</c:v>
                </c:pt>
              </c:strCache>
            </c:strRef>
          </c:cat>
          <c:val>
            <c:numRef>
              <c:f>Hoja1!$B$2:$B$6</c:f>
              <c:numCache>
                <c:formatCode>General</c:formatCode>
                <c:ptCount val="5"/>
                <c:pt idx="0">
                  <c:v>92</c:v>
                </c:pt>
                <c:pt idx="1">
                  <c:v>59</c:v>
                </c:pt>
              </c:numCache>
            </c:numRef>
          </c:val>
          <c:extLst xmlns:c16r2="http://schemas.microsoft.com/office/drawing/2015/06/chart">
            <c:ext xmlns:c16="http://schemas.microsoft.com/office/drawing/2014/chart" uri="{C3380CC4-5D6E-409C-BE32-E72D297353CC}">
              <c16:uniqueId val="{0000000A-3AEC-4E16-AC36-875858DFBBF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3531274742677"/>
          <c:y val="8.4343858426147431E-2"/>
          <c:w val="0.51491480726429384"/>
          <c:h val="0.65426297945151213"/>
        </c:manualLayout>
      </c:layout>
      <c:pieChart>
        <c:varyColors val="1"/>
        <c:ser>
          <c:idx val="0"/>
          <c:order val="0"/>
          <c:tx>
            <c:strRef>
              <c:f>Hoja1!$B$1</c:f>
              <c:strCache>
                <c:ptCount val="1"/>
                <c:pt idx="0">
                  <c:v>FRECUENCIA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680-48F1-94D4-42ED21436591}"/>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680-48F1-94D4-42ED21436591}"/>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680-48F1-94D4-42ED21436591}"/>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4680-48F1-94D4-42ED21436591}"/>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4680-48F1-94D4-42ED2143659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Hoja1!$A$2:$A$6</c:f>
              <c:strCache>
                <c:ptCount val="5"/>
                <c:pt idx="0">
                  <c:v>Totalmente de acuerdo</c:v>
                </c:pt>
                <c:pt idx="1">
                  <c:v>De acuerdo</c:v>
                </c:pt>
                <c:pt idx="2">
                  <c:v>Ni de acuerdo ni en desacuerdo</c:v>
                </c:pt>
                <c:pt idx="3">
                  <c:v>En desacuerdo</c:v>
                </c:pt>
                <c:pt idx="4">
                  <c:v>Totalmente en desacuerdo</c:v>
                </c:pt>
              </c:strCache>
            </c:strRef>
          </c:cat>
          <c:val>
            <c:numRef>
              <c:f>Hoja1!$B$2:$B$6</c:f>
              <c:numCache>
                <c:formatCode>General</c:formatCode>
                <c:ptCount val="5"/>
                <c:pt idx="0">
                  <c:v>116</c:v>
                </c:pt>
                <c:pt idx="1">
                  <c:v>38</c:v>
                </c:pt>
              </c:numCache>
            </c:numRef>
          </c:val>
          <c:extLst xmlns:c16r2="http://schemas.microsoft.com/office/drawing/2015/06/chart">
            <c:ext xmlns:c16="http://schemas.microsoft.com/office/drawing/2014/chart" uri="{C3380CC4-5D6E-409C-BE32-E72D297353CC}">
              <c16:uniqueId val="{0000000A-4680-48F1-94D4-42ED2143659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64758133722768"/>
          <c:y val="0.14180800624232442"/>
          <c:w val="0.32352406398205996"/>
          <c:h val="0.730653928922391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FRECUENCIA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83A-413B-B26A-69D7A6B6CC6C}"/>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83A-413B-B26A-69D7A6B6CC6C}"/>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083A-413B-B26A-69D7A6B6CC6C}"/>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083A-413B-B26A-69D7A6B6CC6C}"/>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083A-413B-B26A-69D7A6B6CC6C}"/>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Hoja1!$A$2:$A$6</c:f>
              <c:strCache>
                <c:ptCount val="5"/>
                <c:pt idx="0">
                  <c:v>Totalmente de acuerdo</c:v>
                </c:pt>
                <c:pt idx="1">
                  <c:v>De acuerdo</c:v>
                </c:pt>
                <c:pt idx="2">
                  <c:v>Ni de acuerdo ni en desacuerdo</c:v>
                </c:pt>
                <c:pt idx="3">
                  <c:v>En desacuerdo</c:v>
                </c:pt>
                <c:pt idx="4">
                  <c:v>Totalmente en desacuerdo</c:v>
                </c:pt>
              </c:strCache>
            </c:strRef>
          </c:cat>
          <c:val>
            <c:numRef>
              <c:f>Hoja1!$B$2:$B$6</c:f>
              <c:numCache>
                <c:formatCode>General</c:formatCode>
                <c:ptCount val="5"/>
                <c:pt idx="0">
                  <c:v>116</c:v>
                </c:pt>
                <c:pt idx="1">
                  <c:v>38</c:v>
                </c:pt>
                <c:pt idx="3">
                  <c:v>0</c:v>
                </c:pt>
                <c:pt idx="4">
                  <c:v>0</c:v>
                </c:pt>
              </c:numCache>
            </c:numRef>
          </c:val>
          <c:extLst xmlns:c16r2="http://schemas.microsoft.com/office/drawing/2015/06/chart">
            <c:ext xmlns:c16="http://schemas.microsoft.com/office/drawing/2014/chart" uri="{C3380CC4-5D6E-409C-BE32-E72D297353CC}">
              <c16:uniqueId val="{0000000A-083A-413B-B26A-69D7A6B6CC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0878A-F29D-4C53-8C17-6DF73783DF68}" type="doc">
      <dgm:prSet loTypeId="urn:microsoft.com/office/officeart/2008/layout/VerticalCurvedList" loCatId="list" qsTypeId="urn:microsoft.com/office/officeart/2005/8/quickstyle/simple4" qsCatId="simple" csTypeId="urn:microsoft.com/office/officeart/2005/8/colors/accent1_4" csCatId="accent1" phldr="1"/>
      <dgm:spPr/>
      <dgm:t>
        <a:bodyPr/>
        <a:lstStyle/>
        <a:p>
          <a:endParaRPr lang="es-EC"/>
        </a:p>
      </dgm:t>
    </dgm:pt>
    <dgm:pt modelId="{29950282-1AAD-42C6-89D0-DFAFA84E2E71}">
      <dgm:prSet phldrT="[Texto]"/>
      <dgm:spPr/>
      <dgm:t>
        <a:bodyPr/>
        <a:lstStyle/>
        <a:p>
          <a:r>
            <a:rPr lang="es-ES" b="1" dirty="0">
              <a:latin typeface="Arial" panose="020B0604020202020204" pitchFamily="34" charset="0"/>
              <a:cs typeface="Arial" panose="020B0604020202020204" pitchFamily="34" charset="0"/>
            </a:rPr>
            <a:t>Problema</a:t>
          </a:r>
          <a:endParaRPr lang="es-EC" b="1" dirty="0">
            <a:latin typeface="Arial" panose="020B0604020202020204" pitchFamily="34" charset="0"/>
            <a:cs typeface="Arial" panose="020B0604020202020204" pitchFamily="34" charset="0"/>
          </a:endParaRPr>
        </a:p>
      </dgm:t>
    </dgm:pt>
    <dgm:pt modelId="{0724BA4A-AF07-4373-98E3-8150C0A16E37}" type="parTrans" cxnId="{B9F3484E-8640-42AA-9479-12AB1E884E4B}">
      <dgm:prSet/>
      <dgm:spPr/>
      <dgm:t>
        <a:bodyPr/>
        <a:lstStyle/>
        <a:p>
          <a:endParaRPr lang="es-EC"/>
        </a:p>
      </dgm:t>
    </dgm:pt>
    <dgm:pt modelId="{F052DDD3-10A6-4762-8408-E411A53A5B0C}" type="sibTrans" cxnId="{B9F3484E-8640-42AA-9479-12AB1E884E4B}">
      <dgm:prSet/>
      <dgm:spPr/>
      <dgm:t>
        <a:bodyPr/>
        <a:lstStyle/>
        <a:p>
          <a:endParaRPr lang="es-EC"/>
        </a:p>
      </dgm:t>
    </dgm:pt>
    <dgm:pt modelId="{FF338C7F-5819-4C66-B753-681115183EC6}">
      <dgm:prSet phldrT="[Texto]"/>
      <dgm:spPr/>
      <dgm:t>
        <a:bodyPr/>
        <a:lstStyle/>
        <a:p>
          <a:r>
            <a:rPr lang="es-ES" b="1" dirty="0">
              <a:latin typeface="Arial" panose="020B0604020202020204" pitchFamily="34" charset="0"/>
              <a:cs typeface="Arial" panose="020B0604020202020204" pitchFamily="34" charset="0"/>
            </a:rPr>
            <a:t>Objetivos</a:t>
          </a:r>
          <a:endParaRPr lang="es-EC" b="1" dirty="0">
            <a:latin typeface="Arial" panose="020B0604020202020204" pitchFamily="34" charset="0"/>
            <a:cs typeface="Arial" panose="020B0604020202020204" pitchFamily="34" charset="0"/>
          </a:endParaRPr>
        </a:p>
      </dgm:t>
    </dgm:pt>
    <dgm:pt modelId="{A5595B0D-9CE5-4AC1-8361-88064AFC74FE}" type="parTrans" cxnId="{EF18B18A-F2C2-409F-ABD5-1310584D7EB2}">
      <dgm:prSet/>
      <dgm:spPr/>
      <dgm:t>
        <a:bodyPr/>
        <a:lstStyle/>
        <a:p>
          <a:endParaRPr lang="es-EC"/>
        </a:p>
      </dgm:t>
    </dgm:pt>
    <dgm:pt modelId="{D86B9D02-185F-4551-8F4A-B84774D1CBBF}" type="sibTrans" cxnId="{EF18B18A-F2C2-409F-ABD5-1310584D7EB2}">
      <dgm:prSet/>
      <dgm:spPr/>
      <dgm:t>
        <a:bodyPr/>
        <a:lstStyle/>
        <a:p>
          <a:endParaRPr lang="es-EC"/>
        </a:p>
      </dgm:t>
    </dgm:pt>
    <dgm:pt modelId="{DF1603B5-50FC-4638-AFB1-74914EF40224}">
      <dgm:prSet phldrT="[Texto]"/>
      <dgm:spPr/>
      <dgm:t>
        <a:bodyPr/>
        <a:lstStyle/>
        <a:p>
          <a:r>
            <a:rPr lang="es-ES" b="1" dirty="0">
              <a:latin typeface="Arial" panose="020B0604020202020204" pitchFamily="34" charset="0"/>
              <a:cs typeface="Arial" panose="020B0604020202020204" pitchFamily="34" charset="0"/>
            </a:rPr>
            <a:t>Marco Teórico</a:t>
          </a:r>
          <a:endParaRPr lang="es-EC" b="1" dirty="0">
            <a:latin typeface="Arial" panose="020B0604020202020204" pitchFamily="34" charset="0"/>
            <a:cs typeface="Arial" panose="020B0604020202020204" pitchFamily="34" charset="0"/>
          </a:endParaRPr>
        </a:p>
      </dgm:t>
    </dgm:pt>
    <dgm:pt modelId="{928B5A01-878F-49F3-884A-054CA80CC0D9}" type="parTrans" cxnId="{9C82DF21-2236-4186-A51A-E21A882AADF2}">
      <dgm:prSet/>
      <dgm:spPr/>
      <dgm:t>
        <a:bodyPr/>
        <a:lstStyle/>
        <a:p>
          <a:endParaRPr lang="es-EC"/>
        </a:p>
      </dgm:t>
    </dgm:pt>
    <dgm:pt modelId="{57659E69-9FA8-4EB6-A150-8C14E3D8EC75}" type="sibTrans" cxnId="{9C82DF21-2236-4186-A51A-E21A882AADF2}">
      <dgm:prSet/>
      <dgm:spPr/>
      <dgm:t>
        <a:bodyPr/>
        <a:lstStyle/>
        <a:p>
          <a:endParaRPr lang="es-EC"/>
        </a:p>
      </dgm:t>
    </dgm:pt>
    <dgm:pt modelId="{5552C99D-8DD0-4FAB-993C-ED3F7717A966}">
      <dgm:prSet phldrT="[Texto]"/>
      <dgm:spPr/>
      <dgm:t>
        <a:bodyPr/>
        <a:lstStyle/>
        <a:p>
          <a:r>
            <a:rPr lang="es-ES" b="1" dirty="0">
              <a:latin typeface="Arial" panose="020B0604020202020204" pitchFamily="34" charset="0"/>
              <a:cs typeface="Arial" panose="020B0604020202020204" pitchFamily="34" charset="0"/>
            </a:rPr>
            <a:t>Marco legal</a:t>
          </a:r>
          <a:endParaRPr lang="es-EC" b="1" dirty="0">
            <a:latin typeface="Arial" panose="020B0604020202020204" pitchFamily="34" charset="0"/>
            <a:cs typeface="Arial" panose="020B0604020202020204" pitchFamily="34" charset="0"/>
          </a:endParaRPr>
        </a:p>
      </dgm:t>
    </dgm:pt>
    <dgm:pt modelId="{B2A1B10F-F1D8-418B-B395-5269F162C7F2}" type="parTrans" cxnId="{5D0DCEE8-4131-43FF-8B7B-FA33458FAFCC}">
      <dgm:prSet/>
      <dgm:spPr/>
      <dgm:t>
        <a:bodyPr/>
        <a:lstStyle/>
        <a:p>
          <a:endParaRPr lang="es-EC"/>
        </a:p>
      </dgm:t>
    </dgm:pt>
    <dgm:pt modelId="{3EE11955-93F5-453F-8350-57886245BD5A}" type="sibTrans" cxnId="{5D0DCEE8-4131-43FF-8B7B-FA33458FAFCC}">
      <dgm:prSet/>
      <dgm:spPr/>
      <dgm:t>
        <a:bodyPr/>
        <a:lstStyle/>
        <a:p>
          <a:endParaRPr lang="es-EC"/>
        </a:p>
      </dgm:t>
    </dgm:pt>
    <dgm:pt modelId="{7CD595E9-AAD9-44B0-8798-04D6904C78C2}">
      <dgm:prSet phldrT="[Texto]"/>
      <dgm:spPr/>
      <dgm:t>
        <a:bodyPr/>
        <a:lstStyle/>
        <a:p>
          <a:r>
            <a:rPr lang="es-ES" b="1" dirty="0">
              <a:latin typeface="Arial" panose="020B0604020202020204" pitchFamily="34" charset="0"/>
              <a:cs typeface="Arial" panose="020B0604020202020204" pitchFamily="34" charset="0"/>
            </a:rPr>
            <a:t>Resultados de la investigación </a:t>
          </a:r>
          <a:endParaRPr lang="es-EC" b="1" dirty="0">
            <a:latin typeface="Arial" panose="020B0604020202020204" pitchFamily="34" charset="0"/>
            <a:cs typeface="Arial" panose="020B0604020202020204" pitchFamily="34" charset="0"/>
          </a:endParaRPr>
        </a:p>
      </dgm:t>
    </dgm:pt>
    <dgm:pt modelId="{89D34EDB-4166-4388-950B-B13C508DFB15}" type="parTrans" cxnId="{EC04DD1D-B9EE-47C9-8DE6-D120DC62A6DF}">
      <dgm:prSet/>
      <dgm:spPr/>
      <dgm:t>
        <a:bodyPr/>
        <a:lstStyle/>
        <a:p>
          <a:endParaRPr lang="es-EC"/>
        </a:p>
      </dgm:t>
    </dgm:pt>
    <dgm:pt modelId="{4430D3E5-FF7F-4E08-A818-39BEE13873F4}" type="sibTrans" cxnId="{EC04DD1D-B9EE-47C9-8DE6-D120DC62A6DF}">
      <dgm:prSet/>
      <dgm:spPr/>
      <dgm:t>
        <a:bodyPr/>
        <a:lstStyle/>
        <a:p>
          <a:endParaRPr lang="es-EC"/>
        </a:p>
      </dgm:t>
    </dgm:pt>
    <dgm:pt modelId="{571F2920-227C-4DFD-9A2F-05098F1E53A6}">
      <dgm:prSet phldrT="[Texto]"/>
      <dgm:spPr/>
      <dgm:t>
        <a:bodyPr/>
        <a:lstStyle/>
        <a:p>
          <a:r>
            <a:rPr lang="es-ES" b="1" dirty="0">
              <a:latin typeface="Arial" panose="020B0604020202020204" pitchFamily="34" charset="0"/>
              <a:cs typeface="Arial" panose="020B0604020202020204" pitchFamily="34" charset="0"/>
            </a:rPr>
            <a:t>Conclusiones y Recomendaciones</a:t>
          </a:r>
          <a:endParaRPr lang="es-EC" b="1" dirty="0">
            <a:latin typeface="Arial" panose="020B0604020202020204" pitchFamily="34" charset="0"/>
            <a:cs typeface="Arial" panose="020B0604020202020204" pitchFamily="34" charset="0"/>
          </a:endParaRPr>
        </a:p>
      </dgm:t>
    </dgm:pt>
    <dgm:pt modelId="{39408476-E073-4B74-86E1-DB357594AEE5}" type="parTrans" cxnId="{74DA94EF-C0C7-4EA8-8EA0-1F3748A2A2FF}">
      <dgm:prSet/>
      <dgm:spPr/>
      <dgm:t>
        <a:bodyPr/>
        <a:lstStyle/>
        <a:p>
          <a:endParaRPr lang="es-EC"/>
        </a:p>
      </dgm:t>
    </dgm:pt>
    <dgm:pt modelId="{4E40F26A-3930-4E1E-A49F-834C196D035F}" type="sibTrans" cxnId="{74DA94EF-C0C7-4EA8-8EA0-1F3748A2A2FF}">
      <dgm:prSet/>
      <dgm:spPr/>
      <dgm:t>
        <a:bodyPr/>
        <a:lstStyle/>
        <a:p>
          <a:endParaRPr lang="es-EC"/>
        </a:p>
      </dgm:t>
    </dgm:pt>
    <dgm:pt modelId="{4D9AC294-D32D-4F18-89EB-DA37EB3CC070}">
      <dgm:prSet phldrT="[Texto]"/>
      <dgm:spPr/>
      <dgm:t>
        <a:bodyPr/>
        <a:lstStyle/>
        <a:p>
          <a:r>
            <a:rPr lang="es-ES" b="1" dirty="0">
              <a:latin typeface="Arial" panose="020B0604020202020204" pitchFamily="34" charset="0"/>
              <a:cs typeface="Arial" panose="020B0604020202020204" pitchFamily="34" charset="0"/>
            </a:rPr>
            <a:t>Marco Metodológico </a:t>
          </a:r>
          <a:endParaRPr lang="es-EC" b="1" dirty="0">
            <a:latin typeface="Arial" panose="020B0604020202020204" pitchFamily="34" charset="0"/>
            <a:cs typeface="Arial" panose="020B0604020202020204" pitchFamily="34" charset="0"/>
          </a:endParaRPr>
        </a:p>
      </dgm:t>
    </dgm:pt>
    <dgm:pt modelId="{8A964630-C009-45F3-A7EB-EA5B41899F4D}" type="parTrans" cxnId="{5DA0F87A-9B94-47DA-BF74-B97B68FEB6B9}">
      <dgm:prSet/>
      <dgm:spPr/>
      <dgm:t>
        <a:bodyPr/>
        <a:lstStyle/>
        <a:p>
          <a:endParaRPr lang="es-EC"/>
        </a:p>
      </dgm:t>
    </dgm:pt>
    <dgm:pt modelId="{549537A2-AD64-4E0A-9A11-F1E2F8A40BFF}" type="sibTrans" cxnId="{5DA0F87A-9B94-47DA-BF74-B97B68FEB6B9}">
      <dgm:prSet/>
      <dgm:spPr/>
      <dgm:t>
        <a:bodyPr/>
        <a:lstStyle/>
        <a:p>
          <a:endParaRPr lang="es-EC"/>
        </a:p>
      </dgm:t>
    </dgm:pt>
    <dgm:pt modelId="{BCDE5342-2A14-4A07-BA21-5ED90AC7E7E4}" type="pres">
      <dgm:prSet presAssocID="{E220878A-F29D-4C53-8C17-6DF73783DF68}" presName="Name0" presStyleCnt="0">
        <dgm:presLayoutVars>
          <dgm:chMax val="7"/>
          <dgm:chPref val="7"/>
          <dgm:dir/>
        </dgm:presLayoutVars>
      </dgm:prSet>
      <dgm:spPr/>
      <dgm:t>
        <a:bodyPr/>
        <a:lstStyle/>
        <a:p>
          <a:endParaRPr lang="es-EC"/>
        </a:p>
      </dgm:t>
    </dgm:pt>
    <dgm:pt modelId="{06D926A6-7217-4DC7-B211-D3AA1FFA1F45}" type="pres">
      <dgm:prSet presAssocID="{E220878A-F29D-4C53-8C17-6DF73783DF68}" presName="Name1" presStyleCnt="0"/>
      <dgm:spPr/>
    </dgm:pt>
    <dgm:pt modelId="{277ED375-06B8-4D75-ACFA-64E43018DEC2}" type="pres">
      <dgm:prSet presAssocID="{E220878A-F29D-4C53-8C17-6DF73783DF68}" presName="cycle" presStyleCnt="0"/>
      <dgm:spPr/>
    </dgm:pt>
    <dgm:pt modelId="{7EBF9264-F7D1-4932-8080-339E6D8D1071}" type="pres">
      <dgm:prSet presAssocID="{E220878A-F29D-4C53-8C17-6DF73783DF68}" presName="srcNode" presStyleLbl="node1" presStyleIdx="0" presStyleCnt="7"/>
      <dgm:spPr/>
    </dgm:pt>
    <dgm:pt modelId="{22699C8F-351A-4B05-936C-9D1392F377A8}" type="pres">
      <dgm:prSet presAssocID="{E220878A-F29D-4C53-8C17-6DF73783DF68}" presName="conn" presStyleLbl="parChTrans1D2" presStyleIdx="0" presStyleCnt="1"/>
      <dgm:spPr/>
      <dgm:t>
        <a:bodyPr/>
        <a:lstStyle/>
        <a:p>
          <a:endParaRPr lang="es-EC"/>
        </a:p>
      </dgm:t>
    </dgm:pt>
    <dgm:pt modelId="{EF0AAF1F-E7C3-4D25-AA42-6ABF97FB1C4F}" type="pres">
      <dgm:prSet presAssocID="{E220878A-F29D-4C53-8C17-6DF73783DF68}" presName="extraNode" presStyleLbl="node1" presStyleIdx="0" presStyleCnt="7"/>
      <dgm:spPr/>
    </dgm:pt>
    <dgm:pt modelId="{993BBB8E-DA93-4BA3-AAC3-C28D551DD7DB}" type="pres">
      <dgm:prSet presAssocID="{E220878A-F29D-4C53-8C17-6DF73783DF68}" presName="dstNode" presStyleLbl="node1" presStyleIdx="0" presStyleCnt="7"/>
      <dgm:spPr/>
    </dgm:pt>
    <dgm:pt modelId="{34AEDAB7-B393-4951-85EB-23BE13E6E3D4}" type="pres">
      <dgm:prSet presAssocID="{29950282-1AAD-42C6-89D0-DFAFA84E2E71}" presName="text_1" presStyleLbl="node1" presStyleIdx="0" presStyleCnt="7">
        <dgm:presLayoutVars>
          <dgm:bulletEnabled val="1"/>
        </dgm:presLayoutVars>
      </dgm:prSet>
      <dgm:spPr/>
      <dgm:t>
        <a:bodyPr/>
        <a:lstStyle/>
        <a:p>
          <a:endParaRPr lang="es-EC"/>
        </a:p>
      </dgm:t>
    </dgm:pt>
    <dgm:pt modelId="{20ACAAF7-0171-4F5C-922F-0C5CC9E2B37B}" type="pres">
      <dgm:prSet presAssocID="{29950282-1AAD-42C6-89D0-DFAFA84E2E71}" presName="accent_1" presStyleCnt="0"/>
      <dgm:spPr/>
    </dgm:pt>
    <dgm:pt modelId="{F567FE06-67C0-45A5-AF6C-087536F967F5}" type="pres">
      <dgm:prSet presAssocID="{29950282-1AAD-42C6-89D0-DFAFA84E2E71}" presName="accentRepeatNode" presStyleLbl="solidFgAcc1" presStyleIdx="0" presStyleCnt="7"/>
      <dgm:spPr/>
    </dgm:pt>
    <dgm:pt modelId="{2B0FBBBF-28FA-466E-B0C0-440FA429A522}" type="pres">
      <dgm:prSet presAssocID="{FF338C7F-5819-4C66-B753-681115183EC6}" presName="text_2" presStyleLbl="node1" presStyleIdx="1" presStyleCnt="7">
        <dgm:presLayoutVars>
          <dgm:bulletEnabled val="1"/>
        </dgm:presLayoutVars>
      </dgm:prSet>
      <dgm:spPr/>
      <dgm:t>
        <a:bodyPr/>
        <a:lstStyle/>
        <a:p>
          <a:endParaRPr lang="es-EC"/>
        </a:p>
      </dgm:t>
    </dgm:pt>
    <dgm:pt modelId="{8DDA8D8A-5705-4F50-BA77-D91534FAEA0C}" type="pres">
      <dgm:prSet presAssocID="{FF338C7F-5819-4C66-B753-681115183EC6}" presName="accent_2" presStyleCnt="0"/>
      <dgm:spPr/>
    </dgm:pt>
    <dgm:pt modelId="{EEF8D91A-7AEF-49D9-A676-EA474F8863CC}" type="pres">
      <dgm:prSet presAssocID="{FF338C7F-5819-4C66-B753-681115183EC6}" presName="accentRepeatNode" presStyleLbl="solidFgAcc1" presStyleIdx="1" presStyleCnt="7"/>
      <dgm:spPr/>
    </dgm:pt>
    <dgm:pt modelId="{D83F0D6B-14BB-43C7-9EAF-878EAE220F7D}" type="pres">
      <dgm:prSet presAssocID="{DF1603B5-50FC-4638-AFB1-74914EF40224}" presName="text_3" presStyleLbl="node1" presStyleIdx="2" presStyleCnt="7">
        <dgm:presLayoutVars>
          <dgm:bulletEnabled val="1"/>
        </dgm:presLayoutVars>
      </dgm:prSet>
      <dgm:spPr/>
      <dgm:t>
        <a:bodyPr/>
        <a:lstStyle/>
        <a:p>
          <a:endParaRPr lang="es-EC"/>
        </a:p>
      </dgm:t>
    </dgm:pt>
    <dgm:pt modelId="{D58C5EE1-9656-4738-A977-23AD4994BDCD}" type="pres">
      <dgm:prSet presAssocID="{DF1603B5-50FC-4638-AFB1-74914EF40224}" presName="accent_3" presStyleCnt="0"/>
      <dgm:spPr/>
    </dgm:pt>
    <dgm:pt modelId="{E8ECEE75-922E-454D-8A87-A752BE3F379C}" type="pres">
      <dgm:prSet presAssocID="{DF1603B5-50FC-4638-AFB1-74914EF40224}" presName="accentRepeatNode" presStyleLbl="solidFgAcc1" presStyleIdx="2" presStyleCnt="7"/>
      <dgm:spPr/>
    </dgm:pt>
    <dgm:pt modelId="{F91CDE9F-5034-48CB-9298-9C1180A223EC}" type="pres">
      <dgm:prSet presAssocID="{5552C99D-8DD0-4FAB-993C-ED3F7717A966}" presName="text_4" presStyleLbl="node1" presStyleIdx="3" presStyleCnt="7">
        <dgm:presLayoutVars>
          <dgm:bulletEnabled val="1"/>
        </dgm:presLayoutVars>
      </dgm:prSet>
      <dgm:spPr/>
      <dgm:t>
        <a:bodyPr/>
        <a:lstStyle/>
        <a:p>
          <a:endParaRPr lang="es-EC"/>
        </a:p>
      </dgm:t>
    </dgm:pt>
    <dgm:pt modelId="{D01C6087-6B47-4692-B682-65C15ADA9B80}" type="pres">
      <dgm:prSet presAssocID="{5552C99D-8DD0-4FAB-993C-ED3F7717A966}" presName="accent_4" presStyleCnt="0"/>
      <dgm:spPr/>
    </dgm:pt>
    <dgm:pt modelId="{655ABDA1-2C5C-4E65-8EFC-C6851355ECA5}" type="pres">
      <dgm:prSet presAssocID="{5552C99D-8DD0-4FAB-993C-ED3F7717A966}" presName="accentRepeatNode" presStyleLbl="solidFgAcc1" presStyleIdx="3" presStyleCnt="7"/>
      <dgm:spPr/>
    </dgm:pt>
    <dgm:pt modelId="{09F5D3DC-2DCC-4588-9C6C-257B06DD8B25}" type="pres">
      <dgm:prSet presAssocID="{4D9AC294-D32D-4F18-89EB-DA37EB3CC070}" presName="text_5" presStyleLbl="node1" presStyleIdx="4" presStyleCnt="7">
        <dgm:presLayoutVars>
          <dgm:bulletEnabled val="1"/>
        </dgm:presLayoutVars>
      </dgm:prSet>
      <dgm:spPr/>
      <dgm:t>
        <a:bodyPr/>
        <a:lstStyle/>
        <a:p>
          <a:endParaRPr lang="es-EC"/>
        </a:p>
      </dgm:t>
    </dgm:pt>
    <dgm:pt modelId="{DC83E9B0-174B-486C-9E5A-2F0E1AB18ED4}" type="pres">
      <dgm:prSet presAssocID="{4D9AC294-D32D-4F18-89EB-DA37EB3CC070}" presName="accent_5" presStyleCnt="0"/>
      <dgm:spPr/>
    </dgm:pt>
    <dgm:pt modelId="{5392F9AD-B720-49D9-85EE-A7E3492BD642}" type="pres">
      <dgm:prSet presAssocID="{4D9AC294-D32D-4F18-89EB-DA37EB3CC070}" presName="accentRepeatNode" presStyleLbl="solidFgAcc1" presStyleIdx="4" presStyleCnt="7"/>
      <dgm:spPr/>
    </dgm:pt>
    <dgm:pt modelId="{D04833C0-1620-4AAF-AFA3-9049FF97FAB8}" type="pres">
      <dgm:prSet presAssocID="{7CD595E9-AAD9-44B0-8798-04D6904C78C2}" presName="text_6" presStyleLbl="node1" presStyleIdx="5" presStyleCnt="7">
        <dgm:presLayoutVars>
          <dgm:bulletEnabled val="1"/>
        </dgm:presLayoutVars>
      </dgm:prSet>
      <dgm:spPr/>
      <dgm:t>
        <a:bodyPr/>
        <a:lstStyle/>
        <a:p>
          <a:endParaRPr lang="es-EC"/>
        </a:p>
      </dgm:t>
    </dgm:pt>
    <dgm:pt modelId="{A1B6D19B-7E3F-489D-8AB7-F3D0066442A2}" type="pres">
      <dgm:prSet presAssocID="{7CD595E9-AAD9-44B0-8798-04D6904C78C2}" presName="accent_6" presStyleCnt="0"/>
      <dgm:spPr/>
    </dgm:pt>
    <dgm:pt modelId="{2D6E163A-4F3F-46AB-8409-366079A8B8D3}" type="pres">
      <dgm:prSet presAssocID="{7CD595E9-AAD9-44B0-8798-04D6904C78C2}" presName="accentRepeatNode" presStyleLbl="solidFgAcc1" presStyleIdx="5" presStyleCnt="7"/>
      <dgm:spPr/>
    </dgm:pt>
    <dgm:pt modelId="{E01517A4-BC97-4045-961E-09B3BF19574D}" type="pres">
      <dgm:prSet presAssocID="{571F2920-227C-4DFD-9A2F-05098F1E53A6}" presName="text_7" presStyleLbl="node1" presStyleIdx="6" presStyleCnt="7">
        <dgm:presLayoutVars>
          <dgm:bulletEnabled val="1"/>
        </dgm:presLayoutVars>
      </dgm:prSet>
      <dgm:spPr/>
      <dgm:t>
        <a:bodyPr/>
        <a:lstStyle/>
        <a:p>
          <a:endParaRPr lang="es-EC"/>
        </a:p>
      </dgm:t>
    </dgm:pt>
    <dgm:pt modelId="{EAD1041C-5118-408B-A3C5-AA753A7811CE}" type="pres">
      <dgm:prSet presAssocID="{571F2920-227C-4DFD-9A2F-05098F1E53A6}" presName="accent_7" presStyleCnt="0"/>
      <dgm:spPr/>
    </dgm:pt>
    <dgm:pt modelId="{6900BB2E-5307-4573-A566-FFAA6CF0CA4F}" type="pres">
      <dgm:prSet presAssocID="{571F2920-227C-4DFD-9A2F-05098F1E53A6}" presName="accentRepeatNode" presStyleLbl="solidFgAcc1" presStyleIdx="6" presStyleCnt="7"/>
      <dgm:spPr/>
    </dgm:pt>
  </dgm:ptLst>
  <dgm:cxnLst>
    <dgm:cxn modelId="{ED53C94B-140A-476D-9F48-676CDA0341F4}" type="presOf" srcId="{7CD595E9-AAD9-44B0-8798-04D6904C78C2}" destId="{D04833C0-1620-4AAF-AFA3-9049FF97FAB8}" srcOrd="0" destOrd="0" presId="urn:microsoft.com/office/officeart/2008/layout/VerticalCurvedList"/>
    <dgm:cxn modelId="{86752D8D-B7ED-4A0A-8EB2-39F525E33ECB}" type="presOf" srcId="{E220878A-F29D-4C53-8C17-6DF73783DF68}" destId="{BCDE5342-2A14-4A07-BA21-5ED90AC7E7E4}" srcOrd="0" destOrd="0" presId="urn:microsoft.com/office/officeart/2008/layout/VerticalCurvedList"/>
    <dgm:cxn modelId="{5C7EB5D6-5D64-4AF9-ADA4-AABA70C6673F}" type="presOf" srcId="{5552C99D-8DD0-4FAB-993C-ED3F7717A966}" destId="{F91CDE9F-5034-48CB-9298-9C1180A223EC}" srcOrd="0" destOrd="0" presId="urn:microsoft.com/office/officeart/2008/layout/VerticalCurvedList"/>
    <dgm:cxn modelId="{6795F72D-C991-4104-BE84-B9994E8FA6ED}" type="presOf" srcId="{F052DDD3-10A6-4762-8408-E411A53A5B0C}" destId="{22699C8F-351A-4B05-936C-9D1392F377A8}" srcOrd="0" destOrd="0" presId="urn:microsoft.com/office/officeart/2008/layout/VerticalCurvedList"/>
    <dgm:cxn modelId="{ACB36D48-A732-4C6C-9579-446D934D682E}" type="presOf" srcId="{29950282-1AAD-42C6-89D0-DFAFA84E2E71}" destId="{34AEDAB7-B393-4951-85EB-23BE13E6E3D4}" srcOrd="0" destOrd="0" presId="urn:microsoft.com/office/officeart/2008/layout/VerticalCurvedList"/>
    <dgm:cxn modelId="{4965FF3B-8B5C-471F-B5FE-F9A6BE4EEC02}" type="presOf" srcId="{571F2920-227C-4DFD-9A2F-05098F1E53A6}" destId="{E01517A4-BC97-4045-961E-09B3BF19574D}" srcOrd="0" destOrd="0" presId="urn:microsoft.com/office/officeart/2008/layout/VerticalCurvedList"/>
    <dgm:cxn modelId="{74DA94EF-C0C7-4EA8-8EA0-1F3748A2A2FF}" srcId="{E220878A-F29D-4C53-8C17-6DF73783DF68}" destId="{571F2920-227C-4DFD-9A2F-05098F1E53A6}" srcOrd="6" destOrd="0" parTransId="{39408476-E073-4B74-86E1-DB357594AEE5}" sibTransId="{4E40F26A-3930-4E1E-A49F-834C196D035F}"/>
    <dgm:cxn modelId="{9C82DF21-2236-4186-A51A-E21A882AADF2}" srcId="{E220878A-F29D-4C53-8C17-6DF73783DF68}" destId="{DF1603B5-50FC-4638-AFB1-74914EF40224}" srcOrd="2" destOrd="0" parTransId="{928B5A01-878F-49F3-884A-054CA80CC0D9}" sibTransId="{57659E69-9FA8-4EB6-A150-8C14E3D8EC75}"/>
    <dgm:cxn modelId="{EE892BB1-4D22-49C1-8CF3-4679AEBEB051}" type="presOf" srcId="{DF1603B5-50FC-4638-AFB1-74914EF40224}" destId="{D83F0D6B-14BB-43C7-9EAF-878EAE220F7D}" srcOrd="0" destOrd="0" presId="urn:microsoft.com/office/officeart/2008/layout/VerticalCurvedList"/>
    <dgm:cxn modelId="{B9F3484E-8640-42AA-9479-12AB1E884E4B}" srcId="{E220878A-F29D-4C53-8C17-6DF73783DF68}" destId="{29950282-1AAD-42C6-89D0-DFAFA84E2E71}" srcOrd="0" destOrd="0" parTransId="{0724BA4A-AF07-4373-98E3-8150C0A16E37}" sibTransId="{F052DDD3-10A6-4762-8408-E411A53A5B0C}"/>
    <dgm:cxn modelId="{5D0DCEE8-4131-43FF-8B7B-FA33458FAFCC}" srcId="{E220878A-F29D-4C53-8C17-6DF73783DF68}" destId="{5552C99D-8DD0-4FAB-993C-ED3F7717A966}" srcOrd="3" destOrd="0" parTransId="{B2A1B10F-F1D8-418B-B395-5269F162C7F2}" sibTransId="{3EE11955-93F5-453F-8350-57886245BD5A}"/>
    <dgm:cxn modelId="{EF18B18A-F2C2-409F-ABD5-1310584D7EB2}" srcId="{E220878A-F29D-4C53-8C17-6DF73783DF68}" destId="{FF338C7F-5819-4C66-B753-681115183EC6}" srcOrd="1" destOrd="0" parTransId="{A5595B0D-9CE5-4AC1-8361-88064AFC74FE}" sibTransId="{D86B9D02-185F-4551-8F4A-B84774D1CBBF}"/>
    <dgm:cxn modelId="{14C112BE-C053-4FE0-88BD-74358778C44D}" type="presOf" srcId="{4D9AC294-D32D-4F18-89EB-DA37EB3CC070}" destId="{09F5D3DC-2DCC-4588-9C6C-257B06DD8B25}" srcOrd="0" destOrd="0" presId="urn:microsoft.com/office/officeart/2008/layout/VerticalCurvedList"/>
    <dgm:cxn modelId="{EC04DD1D-B9EE-47C9-8DE6-D120DC62A6DF}" srcId="{E220878A-F29D-4C53-8C17-6DF73783DF68}" destId="{7CD595E9-AAD9-44B0-8798-04D6904C78C2}" srcOrd="5" destOrd="0" parTransId="{89D34EDB-4166-4388-950B-B13C508DFB15}" sibTransId="{4430D3E5-FF7F-4E08-A818-39BEE13873F4}"/>
    <dgm:cxn modelId="{5DA0F87A-9B94-47DA-BF74-B97B68FEB6B9}" srcId="{E220878A-F29D-4C53-8C17-6DF73783DF68}" destId="{4D9AC294-D32D-4F18-89EB-DA37EB3CC070}" srcOrd="4" destOrd="0" parTransId="{8A964630-C009-45F3-A7EB-EA5B41899F4D}" sibTransId="{549537A2-AD64-4E0A-9A11-F1E2F8A40BFF}"/>
    <dgm:cxn modelId="{A63676E3-3A68-4A0D-90CA-F216857FBA3B}" type="presOf" srcId="{FF338C7F-5819-4C66-B753-681115183EC6}" destId="{2B0FBBBF-28FA-466E-B0C0-440FA429A522}" srcOrd="0" destOrd="0" presId="urn:microsoft.com/office/officeart/2008/layout/VerticalCurvedList"/>
    <dgm:cxn modelId="{9CDEF4F6-26C2-4D7F-8424-6328256AFFF8}" type="presParOf" srcId="{BCDE5342-2A14-4A07-BA21-5ED90AC7E7E4}" destId="{06D926A6-7217-4DC7-B211-D3AA1FFA1F45}" srcOrd="0" destOrd="0" presId="urn:microsoft.com/office/officeart/2008/layout/VerticalCurvedList"/>
    <dgm:cxn modelId="{E1974D28-CBD1-46C3-9366-D0F45B1E8421}" type="presParOf" srcId="{06D926A6-7217-4DC7-B211-D3AA1FFA1F45}" destId="{277ED375-06B8-4D75-ACFA-64E43018DEC2}" srcOrd="0" destOrd="0" presId="urn:microsoft.com/office/officeart/2008/layout/VerticalCurvedList"/>
    <dgm:cxn modelId="{9E0D53E8-A6EF-43D6-880D-65FE38947E54}" type="presParOf" srcId="{277ED375-06B8-4D75-ACFA-64E43018DEC2}" destId="{7EBF9264-F7D1-4932-8080-339E6D8D1071}" srcOrd="0" destOrd="0" presId="urn:microsoft.com/office/officeart/2008/layout/VerticalCurvedList"/>
    <dgm:cxn modelId="{9B6DA6E0-AB0E-4D46-9852-996B2C4420CA}" type="presParOf" srcId="{277ED375-06B8-4D75-ACFA-64E43018DEC2}" destId="{22699C8F-351A-4B05-936C-9D1392F377A8}" srcOrd="1" destOrd="0" presId="urn:microsoft.com/office/officeart/2008/layout/VerticalCurvedList"/>
    <dgm:cxn modelId="{67219256-7167-485E-9E96-76E39CEA4299}" type="presParOf" srcId="{277ED375-06B8-4D75-ACFA-64E43018DEC2}" destId="{EF0AAF1F-E7C3-4D25-AA42-6ABF97FB1C4F}" srcOrd="2" destOrd="0" presId="urn:microsoft.com/office/officeart/2008/layout/VerticalCurvedList"/>
    <dgm:cxn modelId="{6FCE1443-81D0-46DC-A62C-610B10E2469F}" type="presParOf" srcId="{277ED375-06B8-4D75-ACFA-64E43018DEC2}" destId="{993BBB8E-DA93-4BA3-AAC3-C28D551DD7DB}" srcOrd="3" destOrd="0" presId="urn:microsoft.com/office/officeart/2008/layout/VerticalCurvedList"/>
    <dgm:cxn modelId="{89D805E3-2932-4538-A0D1-D1EAFB58A17F}" type="presParOf" srcId="{06D926A6-7217-4DC7-B211-D3AA1FFA1F45}" destId="{34AEDAB7-B393-4951-85EB-23BE13E6E3D4}" srcOrd="1" destOrd="0" presId="urn:microsoft.com/office/officeart/2008/layout/VerticalCurvedList"/>
    <dgm:cxn modelId="{8A1EFA2B-DDEF-4199-93E3-CD195C67E8C6}" type="presParOf" srcId="{06D926A6-7217-4DC7-B211-D3AA1FFA1F45}" destId="{20ACAAF7-0171-4F5C-922F-0C5CC9E2B37B}" srcOrd="2" destOrd="0" presId="urn:microsoft.com/office/officeart/2008/layout/VerticalCurvedList"/>
    <dgm:cxn modelId="{9B3472E3-E21C-47C5-B031-5900E378F0AF}" type="presParOf" srcId="{20ACAAF7-0171-4F5C-922F-0C5CC9E2B37B}" destId="{F567FE06-67C0-45A5-AF6C-087536F967F5}" srcOrd="0" destOrd="0" presId="urn:microsoft.com/office/officeart/2008/layout/VerticalCurvedList"/>
    <dgm:cxn modelId="{FDF95E39-288F-4A0D-806B-7C47BB1F9260}" type="presParOf" srcId="{06D926A6-7217-4DC7-B211-D3AA1FFA1F45}" destId="{2B0FBBBF-28FA-466E-B0C0-440FA429A522}" srcOrd="3" destOrd="0" presId="urn:microsoft.com/office/officeart/2008/layout/VerticalCurvedList"/>
    <dgm:cxn modelId="{07E7C90E-9949-447F-8520-4393D0EDB507}" type="presParOf" srcId="{06D926A6-7217-4DC7-B211-D3AA1FFA1F45}" destId="{8DDA8D8A-5705-4F50-BA77-D91534FAEA0C}" srcOrd="4" destOrd="0" presId="urn:microsoft.com/office/officeart/2008/layout/VerticalCurvedList"/>
    <dgm:cxn modelId="{D9A8E80E-0560-4AA9-9D17-89F57FB8DA03}" type="presParOf" srcId="{8DDA8D8A-5705-4F50-BA77-D91534FAEA0C}" destId="{EEF8D91A-7AEF-49D9-A676-EA474F8863CC}" srcOrd="0" destOrd="0" presId="urn:microsoft.com/office/officeart/2008/layout/VerticalCurvedList"/>
    <dgm:cxn modelId="{56448790-7642-42AE-825E-FD7B077D7E98}" type="presParOf" srcId="{06D926A6-7217-4DC7-B211-D3AA1FFA1F45}" destId="{D83F0D6B-14BB-43C7-9EAF-878EAE220F7D}" srcOrd="5" destOrd="0" presId="urn:microsoft.com/office/officeart/2008/layout/VerticalCurvedList"/>
    <dgm:cxn modelId="{7C3E848E-AE58-4429-BB48-3A5554EE9871}" type="presParOf" srcId="{06D926A6-7217-4DC7-B211-D3AA1FFA1F45}" destId="{D58C5EE1-9656-4738-A977-23AD4994BDCD}" srcOrd="6" destOrd="0" presId="urn:microsoft.com/office/officeart/2008/layout/VerticalCurvedList"/>
    <dgm:cxn modelId="{A85AEA74-A685-4D8E-B156-2B142151C2DA}" type="presParOf" srcId="{D58C5EE1-9656-4738-A977-23AD4994BDCD}" destId="{E8ECEE75-922E-454D-8A87-A752BE3F379C}" srcOrd="0" destOrd="0" presId="urn:microsoft.com/office/officeart/2008/layout/VerticalCurvedList"/>
    <dgm:cxn modelId="{CEB8FCD1-0460-48B7-A3CB-1A8375B57504}" type="presParOf" srcId="{06D926A6-7217-4DC7-B211-D3AA1FFA1F45}" destId="{F91CDE9F-5034-48CB-9298-9C1180A223EC}" srcOrd="7" destOrd="0" presId="urn:microsoft.com/office/officeart/2008/layout/VerticalCurvedList"/>
    <dgm:cxn modelId="{D9378454-5CCB-4F2D-90FE-018AEFD35C92}" type="presParOf" srcId="{06D926A6-7217-4DC7-B211-D3AA1FFA1F45}" destId="{D01C6087-6B47-4692-B682-65C15ADA9B80}" srcOrd="8" destOrd="0" presId="urn:microsoft.com/office/officeart/2008/layout/VerticalCurvedList"/>
    <dgm:cxn modelId="{DED4310C-1B39-47AC-AE6C-08F8864D9836}" type="presParOf" srcId="{D01C6087-6B47-4692-B682-65C15ADA9B80}" destId="{655ABDA1-2C5C-4E65-8EFC-C6851355ECA5}" srcOrd="0" destOrd="0" presId="urn:microsoft.com/office/officeart/2008/layout/VerticalCurvedList"/>
    <dgm:cxn modelId="{A1542477-F533-47D1-91DC-82A9A973D97F}" type="presParOf" srcId="{06D926A6-7217-4DC7-B211-D3AA1FFA1F45}" destId="{09F5D3DC-2DCC-4588-9C6C-257B06DD8B25}" srcOrd="9" destOrd="0" presId="urn:microsoft.com/office/officeart/2008/layout/VerticalCurvedList"/>
    <dgm:cxn modelId="{FA9E50EF-4106-4676-8EC2-6FB6D6EB07D9}" type="presParOf" srcId="{06D926A6-7217-4DC7-B211-D3AA1FFA1F45}" destId="{DC83E9B0-174B-486C-9E5A-2F0E1AB18ED4}" srcOrd="10" destOrd="0" presId="urn:microsoft.com/office/officeart/2008/layout/VerticalCurvedList"/>
    <dgm:cxn modelId="{94DF7E37-773F-4F36-8B1E-75300074653C}" type="presParOf" srcId="{DC83E9B0-174B-486C-9E5A-2F0E1AB18ED4}" destId="{5392F9AD-B720-49D9-85EE-A7E3492BD642}" srcOrd="0" destOrd="0" presId="urn:microsoft.com/office/officeart/2008/layout/VerticalCurvedList"/>
    <dgm:cxn modelId="{AAD9B014-D5B6-49E4-96E3-95483ADBE564}" type="presParOf" srcId="{06D926A6-7217-4DC7-B211-D3AA1FFA1F45}" destId="{D04833C0-1620-4AAF-AFA3-9049FF97FAB8}" srcOrd="11" destOrd="0" presId="urn:microsoft.com/office/officeart/2008/layout/VerticalCurvedList"/>
    <dgm:cxn modelId="{98FAC632-8AD3-41D5-AFF9-716615656C22}" type="presParOf" srcId="{06D926A6-7217-4DC7-B211-D3AA1FFA1F45}" destId="{A1B6D19B-7E3F-489D-8AB7-F3D0066442A2}" srcOrd="12" destOrd="0" presId="urn:microsoft.com/office/officeart/2008/layout/VerticalCurvedList"/>
    <dgm:cxn modelId="{F45B2467-913C-4DA2-842C-8242E52BE262}" type="presParOf" srcId="{A1B6D19B-7E3F-489D-8AB7-F3D0066442A2}" destId="{2D6E163A-4F3F-46AB-8409-366079A8B8D3}" srcOrd="0" destOrd="0" presId="urn:microsoft.com/office/officeart/2008/layout/VerticalCurvedList"/>
    <dgm:cxn modelId="{17F95326-340E-4390-B5CB-7AE93A57C91B}" type="presParOf" srcId="{06D926A6-7217-4DC7-B211-D3AA1FFA1F45}" destId="{E01517A4-BC97-4045-961E-09B3BF19574D}" srcOrd="13" destOrd="0" presId="urn:microsoft.com/office/officeart/2008/layout/VerticalCurvedList"/>
    <dgm:cxn modelId="{00904C5F-2D5E-42AB-83AC-F1D16CC67060}" type="presParOf" srcId="{06D926A6-7217-4DC7-B211-D3AA1FFA1F45}" destId="{EAD1041C-5118-408B-A3C5-AA753A7811CE}" srcOrd="14" destOrd="0" presId="urn:microsoft.com/office/officeart/2008/layout/VerticalCurvedList"/>
    <dgm:cxn modelId="{3BB119D7-7919-4CB7-A4BF-FE5F4483A5B7}" type="presParOf" srcId="{EAD1041C-5118-408B-A3C5-AA753A7811CE}" destId="{6900BB2E-5307-4573-A566-FFAA6CF0CA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D572B2-0289-47B2-9DFA-D64D5FB5C7A8}"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es-EC"/>
        </a:p>
      </dgm:t>
    </dgm:pt>
    <dgm:pt modelId="{E99F4834-F315-444C-9CD9-BE00CCAE885C}">
      <dgm:prSet phldrT="[Texto]" custT="1"/>
      <dgm:spPr/>
      <dgm:t>
        <a:bodyPr/>
        <a:lstStyle/>
        <a:p>
          <a:pPr algn="just"/>
          <a:r>
            <a:rPr lang="es-EC" sz="2400" b="1" dirty="0">
              <a:solidFill>
                <a:schemeClr val="tx1"/>
              </a:solidFill>
              <a:latin typeface="Arial" panose="020B0604020202020204" pitchFamily="34" charset="0"/>
              <a:cs typeface="Arial" panose="020B0604020202020204" pitchFamily="34" charset="0"/>
            </a:rPr>
            <a:t>Influencia del nuevo Reglamento de Educación Militar de las Fuerzas Armadas del Ecuador en los procesos de formación de la brigada de guardiamarinas en la Escuela Superior Naval</a:t>
          </a:r>
          <a:r>
            <a:rPr lang="es-EC" sz="2000" b="1" dirty="0">
              <a:solidFill>
                <a:schemeClr val="tx1"/>
              </a:solidFill>
              <a:latin typeface="Arial" panose="020B0604020202020204" pitchFamily="34" charset="0"/>
              <a:cs typeface="Arial" panose="020B0604020202020204" pitchFamily="34" charset="0"/>
            </a:rPr>
            <a:t>.</a:t>
          </a:r>
        </a:p>
      </dgm:t>
    </dgm:pt>
    <dgm:pt modelId="{19C6522A-C33B-47B0-B289-2158CF3EC221}" type="parTrans" cxnId="{E7F0ABA1-C516-4A1E-8D14-32921C67C384}">
      <dgm:prSet/>
      <dgm:spPr/>
      <dgm:t>
        <a:bodyPr/>
        <a:lstStyle/>
        <a:p>
          <a:endParaRPr lang="es-EC"/>
        </a:p>
      </dgm:t>
    </dgm:pt>
    <dgm:pt modelId="{2BCF70F5-2076-4D54-B552-C91085835F8C}" type="sibTrans" cxnId="{E7F0ABA1-C516-4A1E-8D14-32921C67C384}">
      <dgm:prSet/>
      <dgm:spPr/>
      <dgm:t>
        <a:bodyPr/>
        <a:lstStyle/>
        <a:p>
          <a:endParaRPr lang="es-EC"/>
        </a:p>
      </dgm:t>
    </dgm:pt>
    <dgm:pt modelId="{23FE59F2-0EC5-4E96-81D0-0D044F9FA7EA}" type="pres">
      <dgm:prSet presAssocID="{BDD572B2-0289-47B2-9DFA-D64D5FB5C7A8}" presName="linear" presStyleCnt="0">
        <dgm:presLayoutVars>
          <dgm:animLvl val="lvl"/>
          <dgm:resizeHandles val="exact"/>
        </dgm:presLayoutVars>
      </dgm:prSet>
      <dgm:spPr/>
      <dgm:t>
        <a:bodyPr/>
        <a:lstStyle/>
        <a:p>
          <a:endParaRPr lang="es-EC"/>
        </a:p>
      </dgm:t>
    </dgm:pt>
    <dgm:pt modelId="{85FCC2FA-C779-4558-A334-8F7DE55C318B}" type="pres">
      <dgm:prSet presAssocID="{E99F4834-F315-444C-9CD9-BE00CCAE885C}" presName="parentText" presStyleLbl="node1" presStyleIdx="0" presStyleCnt="1" custLinFactNeighborX="-1095" custLinFactNeighborY="-1767">
        <dgm:presLayoutVars>
          <dgm:chMax val="0"/>
          <dgm:bulletEnabled val="1"/>
        </dgm:presLayoutVars>
      </dgm:prSet>
      <dgm:spPr/>
      <dgm:t>
        <a:bodyPr/>
        <a:lstStyle/>
        <a:p>
          <a:endParaRPr lang="es-EC"/>
        </a:p>
      </dgm:t>
    </dgm:pt>
  </dgm:ptLst>
  <dgm:cxnLst>
    <dgm:cxn modelId="{E7F0ABA1-C516-4A1E-8D14-32921C67C384}" srcId="{BDD572B2-0289-47B2-9DFA-D64D5FB5C7A8}" destId="{E99F4834-F315-444C-9CD9-BE00CCAE885C}" srcOrd="0" destOrd="0" parTransId="{19C6522A-C33B-47B0-B289-2158CF3EC221}" sibTransId="{2BCF70F5-2076-4D54-B552-C91085835F8C}"/>
    <dgm:cxn modelId="{90838065-FCFD-4203-ABC7-FEF19297D7B5}" type="presOf" srcId="{E99F4834-F315-444C-9CD9-BE00CCAE885C}" destId="{85FCC2FA-C779-4558-A334-8F7DE55C318B}" srcOrd="0" destOrd="0" presId="urn:microsoft.com/office/officeart/2005/8/layout/vList2"/>
    <dgm:cxn modelId="{67FB282D-6D64-4377-82CE-BACB057C0972}" type="presOf" srcId="{BDD572B2-0289-47B2-9DFA-D64D5FB5C7A8}" destId="{23FE59F2-0EC5-4E96-81D0-0D044F9FA7EA}" srcOrd="0" destOrd="0" presId="urn:microsoft.com/office/officeart/2005/8/layout/vList2"/>
    <dgm:cxn modelId="{34C506AD-B813-4B71-A51F-C721AEE1E431}" type="presParOf" srcId="{23FE59F2-0EC5-4E96-81D0-0D044F9FA7EA}" destId="{85FCC2FA-C779-4558-A334-8F7DE55C318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DDFBA8-D12D-4B4D-9156-4134AD764307}" type="doc">
      <dgm:prSet loTypeId="urn:microsoft.com/office/officeart/2005/8/layout/equation1" loCatId="process" qsTypeId="urn:microsoft.com/office/officeart/2005/8/quickstyle/simple4" qsCatId="simple" csTypeId="urn:microsoft.com/office/officeart/2005/8/colors/accent1_3" csCatId="accent1" phldr="1"/>
      <dgm:spPr/>
    </dgm:pt>
    <dgm:pt modelId="{AD51C6EF-F925-42E4-AF95-A7F1DB395E1E}">
      <dgm:prSet phldrT="[Texto]" custT="1"/>
      <dgm:spPr/>
      <dgm:t>
        <a:bodyPr/>
        <a:lstStyle/>
        <a:p>
          <a:r>
            <a:rPr lang="es-EC" sz="1200" b="1" dirty="0">
              <a:latin typeface="Arial" panose="020B0604020202020204" pitchFamily="34" charset="0"/>
              <a:cs typeface="Arial" panose="020B0604020202020204" pitchFamily="34" charset="0"/>
            </a:rPr>
            <a:t>Escuela Politécnica del Ejercito </a:t>
          </a:r>
        </a:p>
      </dgm:t>
    </dgm:pt>
    <dgm:pt modelId="{19D7F8A2-9486-4C4E-88E8-18DD83C3CC8A}" type="parTrans" cxnId="{3366E6EC-FB2A-4B7E-836E-E25E368344BE}">
      <dgm:prSet/>
      <dgm:spPr/>
      <dgm:t>
        <a:bodyPr/>
        <a:lstStyle/>
        <a:p>
          <a:endParaRPr lang="es-EC"/>
        </a:p>
      </dgm:t>
    </dgm:pt>
    <dgm:pt modelId="{11761E04-F6C9-4F3D-B4D1-60FD6B0C5E59}" type="sibTrans" cxnId="{3366E6EC-FB2A-4B7E-836E-E25E368344BE}">
      <dgm:prSet/>
      <dgm:spPr/>
      <dgm:t>
        <a:bodyPr/>
        <a:lstStyle/>
        <a:p>
          <a:endParaRPr lang="es-EC"/>
        </a:p>
      </dgm:t>
    </dgm:pt>
    <dgm:pt modelId="{52D62F48-76FB-4CB6-AF9C-C1E5A25630B0}">
      <dgm:prSet phldrT="[Texto]" custT="1"/>
      <dgm:spPr/>
      <dgm:t>
        <a:bodyPr/>
        <a:lstStyle/>
        <a:p>
          <a:r>
            <a:rPr lang="es-EC" sz="1200" b="1" dirty="0">
              <a:latin typeface="Arial" panose="020B0604020202020204" pitchFamily="34" charset="0"/>
              <a:cs typeface="Arial" panose="020B0604020202020204" pitchFamily="34" charset="0"/>
            </a:rPr>
            <a:t>Universidad Naval Comandante Rafael Morán Valverde </a:t>
          </a:r>
        </a:p>
      </dgm:t>
    </dgm:pt>
    <dgm:pt modelId="{1AFC0D75-6A17-41A5-AF7D-616DA6948DD5}" type="parTrans" cxnId="{5A090E30-7B88-44F4-BCA1-1CF69CA1A570}">
      <dgm:prSet/>
      <dgm:spPr/>
      <dgm:t>
        <a:bodyPr/>
        <a:lstStyle/>
        <a:p>
          <a:endParaRPr lang="es-EC"/>
        </a:p>
      </dgm:t>
    </dgm:pt>
    <dgm:pt modelId="{B2F86E69-71E7-487D-A12C-730262CF0F0C}" type="sibTrans" cxnId="{5A090E30-7B88-44F4-BCA1-1CF69CA1A570}">
      <dgm:prSet/>
      <dgm:spPr/>
      <dgm:t>
        <a:bodyPr/>
        <a:lstStyle/>
        <a:p>
          <a:endParaRPr lang="es-EC"/>
        </a:p>
      </dgm:t>
    </dgm:pt>
    <dgm:pt modelId="{6C1EB722-B531-420F-B166-CB4CEA675231}">
      <dgm:prSet phldrT="[Texto]" custT="1"/>
      <dgm:spPr/>
      <dgm:t>
        <a:bodyPr/>
        <a:lstStyle/>
        <a:p>
          <a:r>
            <a:rPr lang="es-EC" sz="1200" b="1" dirty="0">
              <a:latin typeface="Arial" panose="020B0604020202020204" pitchFamily="34" charset="0"/>
              <a:cs typeface="Arial" panose="020B0604020202020204" pitchFamily="34" charset="0"/>
            </a:rPr>
            <a:t>Universidad de Fuerzas Armadas</a:t>
          </a:r>
        </a:p>
      </dgm:t>
    </dgm:pt>
    <dgm:pt modelId="{E522CBD2-BE03-4583-9987-E8A8E05FC534}" type="parTrans" cxnId="{F5E5DC1C-2E2B-48C4-BFC7-2BD81824E71C}">
      <dgm:prSet/>
      <dgm:spPr/>
      <dgm:t>
        <a:bodyPr/>
        <a:lstStyle/>
        <a:p>
          <a:endParaRPr lang="es-EC"/>
        </a:p>
      </dgm:t>
    </dgm:pt>
    <dgm:pt modelId="{202623CC-77A0-4F1E-A646-5508BFD9F282}" type="sibTrans" cxnId="{F5E5DC1C-2E2B-48C4-BFC7-2BD81824E71C}">
      <dgm:prSet/>
      <dgm:spPr/>
      <dgm:t>
        <a:bodyPr/>
        <a:lstStyle/>
        <a:p>
          <a:endParaRPr lang="es-EC"/>
        </a:p>
      </dgm:t>
    </dgm:pt>
    <dgm:pt modelId="{1E6E433B-F0E7-4230-8977-10B9FD691A70}">
      <dgm:prSet phldrT="[Texto]" custT="1"/>
      <dgm:spPr/>
      <dgm:t>
        <a:bodyPr/>
        <a:lstStyle/>
        <a:p>
          <a:r>
            <a:rPr lang="es-EC" sz="1200" b="1" dirty="0">
              <a:latin typeface="Arial" panose="020B0604020202020204" pitchFamily="34" charset="0"/>
              <a:cs typeface="Arial" panose="020B0604020202020204" pitchFamily="34" charset="0"/>
            </a:rPr>
            <a:t>Instituto Tecnológico Superior Aeronáutico </a:t>
          </a:r>
        </a:p>
      </dgm:t>
    </dgm:pt>
    <dgm:pt modelId="{65806162-5840-439B-B762-4447EA1E2C04}" type="parTrans" cxnId="{337215D8-0BA6-448B-B37C-A452F9B08E90}">
      <dgm:prSet/>
      <dgm:spPr/>
      <dgm:t>
        <a:bodyPr/>
        <a:lstStyle/>
        <a:p>
          <a:endParaRPr lang="es-EC"/>
        </a:p>
      </dgm:t>
    </dgm:pt>
    <dgm:pt modelId="{656726B9-4073-425C-8E8A-1944F780FB38}" type="sibTrans" cxnId="{337215D8-0BA6-448B-B37C-A452F9B08E90}">
      <dgm:prSet/>
      <dgm:spPr/>
      <dgm:t>
        <a:bodyPr/>
        <a:lstStyle/>
        <a:p>
          <a:endParaRPr lang="es-EC"/>
        </a:p>
      </dgm:t>
    </dgm:pt>
    <dgm:pt modelId="{7B7E0D4F-3AC9-419D-8E5B-8CE85B5CAB6B}" type="pres">
      <dgm:prSet presAssocID="{A8DDFBA8-D12D-4B4D-9156-4134AD764307}" presName="linearFlow" presStyleCnt="0">
        <dgm:presLayoutVars>
          <dgm:dir/>
          <dgm:resizeHandles val="exact"/>
        </dgm:presLayoutVars>
      </dgm:prSet>
      <dgm:spPr/>
    </dgm:pt>
    <dgm:pt modelId="{17DFFD7E-56F7-43B4-ADD9-D0ADEB536856}" type="pres">
      <dgm:prSet presAssocID="{AD51C6EF-F925-42E4-AF95-A7F1DB395E1E}" presName="node" presStyleLbl="node1" presStyleIdx="0" presStyleCnt="4">
        <dgm:presLayoutVars>
          <dgm:bulletEnabled val="1"/>
        </dgm:presLayoutVars>
      </dgm:prSet>
      <dgm:spPr/>
      <dgm:t>
        <a:bodyPr/>
        <a:lstStyle/>
        <a:p>
          <a:endParaRPr lang="es-EC"/>
        </a:p>
      </dgm:t>
    </dgm:pt>
    <dgm:pt modelId="{3988F82F-7C30-48AF-B8CF-C056131ED5D9}" type="pres">
      <dgm:prSet presAssocID="{11761E04-F6C9-4F3D-B4D1-60FD6B0C5E59}" presName="spacerL" presStyleCnt="0"/>
      <dgm:spPr/>
    </dgm:pt>
    <dgm:pt modelId="{7BA0BC69-2D26-4B2C-B287-2A8073036E0B}" type="pres">
      <dgm:prSet presAssocID="{11761E04-F6C9-4F3D-B4D1-60FD6B0C5E59}" presName="sibTrans" presStyleLbl="sibTrans2D1" presStyleIdx="0" presStyleCnt="3"/>
      <dgm:spPr/>
      <dgm:t>
        <a:bodyPr/>
        <a:lstStyle/>
        <a:p>
          <a:endParaRPr lang="es-EC"/>
        </a:p>
      </dgm:t>
    </dgm:pt>
    <dgm:pt modelId="{B10D49DA-EFA6-4CFB-B776-3BF90D3A62F3}" type="pres">
      <dgm:prSet presAssocID="{11761E04-F6C9-4F3D-B4D1-60FD6B0C5E59}" presName="spacerR" presStyleCnt="0"/>
      <dgm:spPr/>
    </dgm:pt>
    <dgm:pt modelId="{F756CD3A-291A-4FE8-B734-DDB8953855F3}" type="pres">
      <dgm:prSet presAssocID="{52D62F48-76FB-4CB6-AF9C-C1E5A25630B0}" presName="node" presStyleLbl="node1" presStyleIdx="1" presStyleCnt="4">
        <dgm:presLayoutVars>
          <dgm:bulletEnabled val="1"/>
        </dgm:presLayoutVars>
      </dgm:prSet>
      <dgm:spPr/>
      <dgm:t>
        <a:bodyPr/>
        <a:lstStyle/>
        <a:p>
          <a:endParaRPr lang="es-EC"/>
        </a:p>
      </dgm:t>
    </dgm:pt>
    <dgm:pt modelId="{C7D9A30A-45C5-4481-8F69-44118C5933F6}" type="pres">
      <dgm:prSet presAssocID="{B2F86E69-71E7-487D-A12C-730262CF0F0C}" presName="spacerL" presStyleCnt="0"/>
      <dgm:spPr/>
    </dgm:pt>
    <dgm:pt modelId="{9B2F2BFF-56A3-4611-B23F-B3E1AAC84FA3}" type="pres">
      <dgm:prSet presAssocID="{B2F86E69-71E7-487D-A12C-730262CF0F0C}" presName="sibTrans" presStyleLbl="sibTrans2D1" presStyleIdx="1" presStyleCnt="3"/>
      <dgm:spPr/>
      <dgm:t>
        <a:bodyPr/>
        <a:lstStyle/>
        <a:p>
          <a:endParaRPr lang="es-EC"/>
        </a:p>
      </dgm:t>
    </dgm:pt>
    <dgm:pt modelId="{DBE993CD-2395-4721-8EB1-3649CBAA2C29}" type="pres">
      <dgm:prSet presAssocID="{B2F86E69-71E7-487D-A12C-730262CF0F0C}" presName="spacerR" presStyleCnt="0"/>
      <dgm:spPr/>
    </dgm:pt>
    <dgm:pt modelId="{24F65829-2FDF-4FAA-850B-8216497FC6D7}" type="pres">
      <dgm:prSet presAssocID="{1E6E433B-F0E7-4230-8977-10B9FD691A70}" presName="node" presStyleLbl="node1" presStyleIdx="2" presStyleCnt="4">
        <dgm:presLayoutVars>
          <dgm:bulletEnabled val="1"/>
        </dgm:presLayoutVars>
      </dgm:prSet>
      <dgm:spPr/>
      <dgm:t>
        <a:bodyPr/>
        <a:lstStyle/>
        <a:p>
          <a:endParaRPr lang="es-EC"/>
        </a:p>
      </dgm:t>
    </dgm:pt>
    <dgm:pt modelId="{52AF2153-79B7-472D-B996-5FC20C38B14B}" type="pres">
      <dgm:prSet presAssocID="{656726B9-4073-425C-8E8A-1944F780FB38}" presName="spacerL" presStyleCnt="0"/>
      <dgm:spPr/>
    </dgm:pt>
    <dgm:pt modelId="{D8FA7855-D93B-4037-8A38-EFBE115EAEEF}" type="pres">
      <dgm:prSet presAssocID="{656726B9-4073-425C-8E8A-1944F780FB38}" presName="sibTrans" presStyleLbl="sibTrans2D1" presStyleIdx="2" presStyleCnt="3"/>
      <dgm:spPr/>
      <dgm:t>
        <a:bodyPr/>
        <a:lstStyle/>
        <a:p>
          <a:endParaRPr lang="es-EC"/>
        </a:p>
      </dgm:t>
    </dgm:pt>
    <dgm:pt modelId="{57F5294E-CF13-4125-A0E7-B26CD25C78AF}" type="pres">
      <dgm:prSet presAssocID="{656726B9-4073-425C-8E8A-1944F780FB38}" presName="spacerR" presStyleCnt="0"/>
      <dgm:spPr/>
    </dgm:pt>
    <dgm:pt modelId="{CA51E697-EE0A-4F90-9778-0A31023129C8}" type="pres">
      <dgm:prSet presAssocID="{6C1EB722-B531-420F-B166-CB4CEA675231}" presName="node" presStyleLbl="node1" presStyleIdx="3" presStyleCnt="4">
        <dgm:presLayoutVars>
          <dgm:bulletEnabled val="1"/>
        </dgm:presLayoutVars>
      </dgm:prSet>
      <dgm:spPr/>
      <dgm:t>
        <a:bodyPr/>
        <a:lstStyle/>
        <a:p>
          <a:endParaRPr lang="es-EC"/>
        </a:p>
      </dgm:t>
    </dgm:pt>
  </dgm:ptLst>
  <dgm:cxnLst>
    <dgm:cxn modelId="{F5E5DC1C-2E2B-48C4-BFC7-2BD81824E71C}" srcId="{A8DDFBA8-D12D-4B4D-9156-4134AD764307}" destId="{6C1EB722-B531-420F-B166-CB4CEA675231}" srcOrd="3" destOrd="0" parTransId="{E522CBD2-BE03-4583-9987-E8A8E05FC534}" sibTransId="{202623CC-77A0-4F1E-A646-5508BFD9F282}"/>
    <dgm:cxn modelId="{7810C760-1D02-4469-8FAB-AC7156502202}" type="presOf" srcId="{1E6E433B-F0E7-4230-8977-10B9FD691A70}" destId="{24F65829-2FDF-4FAA-850B-8216497FC6D7}" srcOrd="0" destOrd="0" presId="urn:microsoft.com/office/officeart/2005/8/layout/equation1"/>
    <dgm:cxn modelId="{337215D8-0BA6-448B-B37C-A452F9B08E90}" srcId="{A8DDFBA8-D12D-4B4D-9156-4134AD764307}" destId="{1E6E433B-F0E7-4230-8977-10B9FD691A70}" srcOrd="2" destOrd="0" parTransId="{65806162-5840-439B-B762-4447EA1E2C04}" sibTransId="{656726B9-4073-425C-8E8A-1944F780FB38}"/>
    <dgm:cxn modelId="{5B2F45D7-F56C-4EEC-9750-B01098307603}" type="presOf" srcId="{AD51C6EF-F925-42E4-AF95-A7F1DB395E1E}" destId="{17DFFD7E-56F7-43B4-ADD9-D0ADEB536856}" srcOrd="0" destOrd="0" presId="urn:microsoft.com/office/officeart/2005/8/layout/equation1"/>
    <dgm:cxn modelId="{D1D02E2A-D20F-493B-B115-E2829E85E3BF}" type="presOf" srcId="{A8DDFBA8-D12D-4B4D-9156-4134AD764307}" destId="{7B7E0D4F-3AC9-419D-8E5B-8CE85B5CAB6B}" srcOrd="0" destOrd="0" presId="urn:microsoft.com/office/officeart/2005/8/layout/equation1"/>
    <dgm:cxn modelId="{76F5A7EB-CD78-4DEA-A6FB-F8A8CA6F4B17}" type="presOf" srcId="{6C1EB722-B531-420F-B166-CB4CEA675231}" destId="{CA51E697-EE0A-4F90-9778-0A31023129C8}" srcOrd="0" destOrd="0" presId="urn:microsoft.com/office/officeart/2005/8/layout/equation1"/>
    <dgm:cxn modelId="{5A090E30-7B88-44F4-BCA1-1CF69CA1A570}" srcId="{A8DDFBA8-D12D-4B4D-9156-4134AD764307}" destId="{52D62F48-76FB-4CB6-AF9C-C1E5A25630B0}" srcOrd="1" destOrd="0" parTransId="{1AFC0D75-6A17-41A5-AF7D-616DA6948DD5}" sibTransId="{B2F86E69-71E7-487D-A12C-730262CF0F0C}"/>
    <dgm:cxn modelId="{89A9F3CF-BA05-4415-BC80-E1D7C56D4DDA}" type="presOf" srcId="{11761E04-F6C9-4F3D-B4D1-60FD6B0C5E59}" destId="{7BA0BC69-2D26-4B2C-B287-2A8073036E0B}" srcOrd="0" destOrd="0" presId="urn:microsoft.com/office/officeart/2005/8/layout/equation1"/>
    <dgm:cxn modelId="{3366E6EC-FB2A-4B7E-836E-E25E368344BE}" srcId="{A8DDFBA8-D12D-4B4D-9156-4134AD764307}" destId="{AD51C6EF-F925-42E4-AF95-A7F1DB395E1E}" srcOrd="0" destOrd="0" parTransId="{19D7F8A2-9486-4C4E-88E8-18DD83C3CC8A}" sibTransId="{11761E04-F6C9-4F3D-B4D1-60FD6B0C5E59}"/>
    <dgm:cxn modelId="{864A177E-C817-483B-AD7A-2C3AF062099D}" type="presOf" srcId="{656726B9-4073-425C-8E8A-1944F780FB38}" destId="{D8FA7855-D93B-4037-8A38-EFBE115EAEEF}" srcOrd="0" destOrd="0" presId="urn:microsoft.com/office/officeart/2005/8/layout/equation1"/>
    <dgm:cxn modelId="{30C007E1-00A4-40C2-928F-696397D9CE27}" type="presOf" srcId="{52D62F48-76FB-4CB6-AF9C-C1E5A25630B0}" destId="{F756CD3A-291A-4FE8-B734-DDB8953855F3}" srcOrd="0" destOrd="0" presId="urn:microsoft.com/office/officeart/2005/8/layout/equation1"/>
    <dgm:cxn modelId="{F0B00E4C-54F6-462A-80F1-D38DEB8AF5F7}" type="presOf" srcId="{B2F86E69-71E7-487D-A12C-730262CF0F0C}" destId="{9B2F2BFF-56A3-4611-B23F-B3E1AAC84FA3}" srcOrd="0" destOrd="0" presId="urn:microsoft.com/office/officeart/2005/8/layout/equation1"/>
    <dgm:cxn modelId="{7650D706-3030-44F6-93FB-4E00239C9ACA}" type="presParOf" srcId="{7B7E0D4F-3AC9-419D-8E5B-8CE85B5CAB6B}" destId="{17DFFD7E-56F7-43B4-ADD9-D0ADEB536856}" srcOrd="0" destOrd="0" presId="urn:microsoft.com/office/officeart/2005/8/layout/equation1"/>
    <dgm:cxn modelId="{A9F37B50-732A-47CD-AB9C-106350D6F8F1}" type="presParOf" srcId="{7B7E0D4F-3AC9-419D-8E5B-8CE85B5CAB6B}" destId="{3988F82F-7C30-48AF-B8CF-C056131ED5D9}" srcOrd="1" destOrd="0" presId="urn:microsoft.com/office/officeart/2005/8/layout/equation1"/>
    <dgm:cxn modelId="{B192262F-1188-4575-9888-B69A4A22FEB5}" type="presParOf" srcId="{7B7E0D4F-3AC9-419D-8E5B-8CE85B5CAB6B}" destId="{7BA0BC69-2D26-4B2C-B287-2A8073036E0B}" srcOrd="2" destOrd="0" presId="urn:microsoft.com/office/officeart/2005/8/layout/equation1"/>
    <dgm:cxn modelId="{7341DB44-90EE-452E-985F-77870F292FD1}" type="presParOf" srcId="{7B7E0D4F-3AC9-419D-8E5B-8CE85B5CAB6B}" destId="{B10D49DA-EFA6-4CFB-B776-3BF90D3A62F3}" srcOrd="3" destOrd="0" presId="urn:microsoft.com/office/officeart/2005/8/layout/equation1"/>
    <dgm:cxn modelId="{1A221DE2-8277-4CAA-9486-8F0CCD7039A5}" type="presParOf" srcId="{7B7E0D4F-3AC9-419D-8E5B-8CE85B5CAB6B}" destId="{F756CD3A-291A-4FE8-B734-DDB8953855F3}" srcOrd="4" destOrd="0" presId="urn:microsoft.com/office/officeart/2005/8/layout/equation1"/>
    <dgm:cxn modelId="{BFF3F923-4FA7-4DA9-A608-73AE3C16477F}" type="presParOf" srcId="{7B7E0D4F-3AC9-419D-8E5B-8CE85B5CAB6B}" destId="{C7D9A30A-45C5-4481-8F69-44118C5933F6}" srcOrd="5" destOrd="0" presId="urn:microsoft.com/office/officeart/2005/8/layout/equation1"/>
    <dgm:cxn modelId="{515406CD-BFE5-486A-A3C1-2595B694C17F}" type="presParOf" srcId="{7B7E0D4F-3AC9-419D-8E5B-8CE85B5CAB6B}" destId="{9B2F2BFF-56A3-4611-B23F-B3E1AAC84FA3}" srcOrd="6" destOrd="0" presId="urn:microsoft.com/office/officeart/2005/8/layout/equation1"/>
    <dgm:cxn modelId="{3D23DEE5-EAD7-4163-9238-A196C237FD56}" type="presParOf" srcId="{7B7E0D4F-3AC9-419D-8E5B-8CE85B5CAB6B}" destId="{DBE993CD-2395-4721-8EB1-3649CBAA2C29}" srcOrd="7" destOrd="0" presId="urn:microsoft.com/office/officeart/2005/8/layout/equation1"/>
    <dgm:cxn modelId="{D2815714-C3D8-499E-838A-8DCB2E4E2A88}" type="presParOf" srcId="{7B7E0D4F-3AC9-419D-8E5B-8CE85B5CAB6B}" destId="{24F65829-2FDF-4FAA-850B-8216497FC6D7}" srcOrd="8" destOrd="0" presId="urn:microsoft.com/office/officeart/2005/8/layout/equation1"/>
    <dgm:cxn modelId="{309393AB-09A6-4BB3-A1C6-00FAED0AF52E}" type="presParOf" srcId="{7B7E0D4F-3AC9-419D-8E5B-8CE85B5CAB6B}" destId="{52AF2153-79B7-472D-B996-5FC20C38B14B}" srcOrd="9" destOrd="0" presId="urn:microsoft.com/office/officeart/2005/8/layout/equation1"/>
    <dgm:cxn modelId="{215E883F-2C53-4E62-80EE-78D9D2BC12E2}" type="presParOf" srcId="{7B7E0D4F-3AC9-419D-8E5B-8CE85B5CAB6B}" destId="{D8FA7855-D93B-4037-8A38-EFBE115EAEEF}" srcOrd="10" destOrd="0" presId="urn:microsoft.com/office/officeart/2005/8/layout/equation1"/>
    <dgm:cxn modelId="{B373A02B-CB23-4401-860A-9086326728BB}" type="presParOf" srcId="{7B7E0D4F-3AC9-419D-8E5B-8CE85B5CAB6B}" destId="{57F5294E-CF13-4125-A0E7-B26CD25C78AF}" srcOrd="11" destOrd="0" presId="urn:microsoft.com/office/officeart/2005/8/layout/equation1"/>
    <dgm:cxn modelId="{3BC1A623-6744-43EB-B712-B6F0AA94A177}" type="presParOf" srcId="{7B7E0D4F-3AC9-419D-8E5B-8CE85B5CAB6B}" destId="{CA51E697-EE0A-4F90-9778-0A31023129C8}" srcOrd="12"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07AF03-2C80-4ABD-A255-1FD4B9379B14}" type="doc">
      <dgm:prSet loTypeId="urn:microsoft.com/office/officeart/2008/layout/RadialCluster" loCatId="cycle" qsTypeId="urn:microsoft.com/office/officeart/2005/8/quickstyle/simple2" qsCatId="simple" csTypeId="urn:microsoft.com/office/officeart/2005/8/colors/accent1_3" csCatId="accent1" phldr="1"/>
      <dgm:spPr/>
      <dgm:t>
        <a:bodyPr/>
        <a:lstStyle/>
        <a:p>
          <a:endParaRPr lang="es-EC"/>
        </a:p>
      </dgm:t>
    </dgm:pt>
    <dgm:pt modelId="{00D5FE99-FB9A-4359-A718-487CFEBAA7FD}">
      <dgm:prSet phldrT="[Texto]" custT="1"/>
      <dgm:spPr/>
      <dgm:t>
        <a:bodyPr/>
        <a:lstStyle/>
        <a:p>
          <a:r>
            <a:rPr lang="es-EC" sz="2000" b="1" noProof="0" dirty="0">
              <a:latin typeface="Arial" panose="020B0604020202020204" pitchFamily="34" charset="0"/>
              <a:cs typeface="Arial" panose="020B0604020202020204" pitchFamily="34" charset="0"/>
            </a:rPr>
            <a:t>Educación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Militar</a:t>
          </a:r>
          <a:endParaRPr lang="es-EC" sz="2000" b="1" dirty="0">
            <a:latin typeface="Arial" panose="020B0604020202020204" pitchFamily="34" charset="0"/>
            <a:cs typeface="Arial" panose="020B0604020202020204" pitchFamily="34" charset="0"/>
          </a:endParaRPr>
        </a:p>
      </dgm:t>
    </dgm:pt>
    <dgm:pt modelId="{77941DB7-E06F-4B9E-B146-1B00BDFB89A5}" type="parTrans" cxnId="{B6D4D3D8-3F83-44B8-A3A2-7243C76618DC}">
      <dgm:prSet/>
      <dgm:spPr/>
      <dgm:t>
        <a:bodyPr/>
        <a:lstStyle/>
        <a:p>
          <a:endParaRPr lang="es-EC"/>
        </a:p>
      </dgm:t>
    </dgm:pt>
    <dgm:pt modelId="{FAA9AD8E-964E-41D8-97C0-603252AD80A2}" type="sibTrans" cxnId="{B6D4D3D8-3F83-44B8-A3A2-7243C76618DC}">
      <dgm:prSet/>
      <dgm:spPr/>
      <dgm:t>
        <a:bodyPr/>
        <a:lstStyle/>
        <a:p>
          <a:endParaRPr lang="es-EC"/>
        </a:p>
      </dgm:t>
    </dgm:pt>
    <dgm:pt modelId="{0D6D7627-BEFF-4C1B-BFF3-C78B3A367893}">
      <dgm:prSet phldrT="[Texto]" custT="1"/>
      <dgm:spPr/>
      <dgm:t>
        <a:bodyPr/>
        <a:lstStyle/>
        <a:p>
          <a:r>
            <a:rPr lang="en-US" sz="2000" b="1">
              <a:latin typeface="Arial" panose="020B0604020202020204" pitchFamily="34" charset="0"/>
              <a:cs typeface="Arial" panose="020B0604020202020204" pitchFamily="34" charset="0"/>
            </a:rPr>
            <a:t>Modelo de </a:t>
          </a:r>
          <a:r>
            <a:rPr lang="es-EC" sz="2000" b="1" noProof="0">
              <a:latin typeface="Arial" panose="020B0604020202020204" pitchFamily="34" charset="0"/>
              <a:cs typeface="Arial" panose="020B0604020202020204" pitchFamily="34" charset="0"/>
            </a:rPr>
            <a:t>Educación</a:t>
          </a:r>
          <a:r>
            <a:rPr lang="en-US" sz="2000" b="1">
              <a:latin typeface="Arial" panose="020B0604020202020204" pitchFamily="34" charset="0"/>
              <a:cs typeface="Arial" panose="020B0604020202020204" pitchFamily="34" charset="0"/>
            </a:rPr>
            <a:t> Militar</a:t>
          </a:r>
          <a:endParaRPr lang="es-EC" sz="2000" b="1" dirty="0">
            <a:latin typeface="Arial" panose="020B0604020202020204" pitchFamily="34" charset="0"/>
            <a:cs typeface="Arial" panose="020B0604020202020204" pitchFamily="34" charset="0"/>
          </a:endParaRPr>
        </a:p>
      </dgm:t>
    </dgm:pt>
    <dgm:pt modelId="{D40AC816-4D3C-47DA-BF5C-24701DBBAA97}" type="parTrans" cxnId="{19356D95-8534-4C87-8A51-9C202C0951E0}">
      <dgm:prSet/>
      <dgm:spPr/>
      <dgm:t>
        <a:bodyPr/>
        <a:lstStyle/>
        <a:p>
          <a:endParaRPr lang="es-EC"/>
        </a:p>
      </dgm:t>
    </dgm:pt>
    <dgm:pt modelId="{CECC7FD6-02AB-4D52-B5BA-0C344C6AA02E}" type="sibTrans" cxnId="{19356D95-8534-4C87-8A51-9C202C0951E0}">
      <dgm:prSet/>
      <dgm:spPr/>
      <dgm:t>
        <a:bodyPr/>
        <a:lstStyle/>
        <a:p>
          <a:endParaRPr lang="es-EC"/>
        </a:p>
      </dgm:t>
    </dgm:pt>
    <dgm:pt modelId="{E34B858F-2BE5-410C-9EFA-170F38666E5C}">
      <dgm:prSet phldrT="[Texto]" custT="1"/>
      <dgm:spPr/>
      <dgm:t>
        <a:bodyPr/>
        <a:lstStyle/>
        <a:p>
          <a:r>
            <a:rPr lang="en-US" sz="1800" b="1">
              <a:latin typeface="Arial" panose="020B0604020202020204" pitchFamily="34" charset="0"/>
              <a:cs typeface="Arial" panose="020B0604020202020204" pitchFamily="34" charset="0"/>
            </a:rPr>
            <a:t>Sistema de </a:t>
          </a:r>
          <a:r>
            <a:rPr lang="es-EC" sz="1800" b="1" noProof="0">
              <a:latin typeface="Arial" panose="020B0604020202020204" pitchFamily="34" charset="0"/>
              <a:cs typeface="Arial" panose="020B0604020202020204" pitchFamily="34" charset="0"/>
            </a:rPr>
            <a:t>Educación</a:t>
          </a:r>
          <a:r>
            <a:rPr lang="en-US" sz="1800" b="1">
              <a:latin typeface="Arial" panose="020B0604020202020204" pitchFamily="34" charset="0"/>
              <a:cs typeface="Arial" panose="020B0604020202020204" pitchFamily="34" charset="0"/>
            </a:rPr>
            <a:t> Militar de las Fuerzas Armadas</a:t>
          </a:r>
          <a:endParaRPr lang="es-EC" sz="1800" b="1" dirty="0">
            <a:latin typeface="Arial" panose="020B0604020202020204" pitchFamily="34" charset="0"/>
            <a:cs typeface="Arial" panose="020B0604020202020204" pitchFamily="34" charset="0"/>
          </a:endParaRPr>
        </a:p>
      </dgm:t>
    </dgm:pt>
    <dgm:pt modelId="{92ED2663-7C3F-4EDC-B0F3-DD6019FBAF70}" type="parTrans" cxnId="{FECB9EC6-BF87-41FC-87FC-5DDE0861606C}">
      <dgm:prSet/>
      <dgm:spPr/>
      <dgm:t>
        <a:bodyPr/>
        <a:lstStyle/>
        <a:p>
          <a:endParaRPr lang="es-EC"/>
        </a:p>
      </dgm:t>
    </dgm:pt>
    <dgm:pt modelId="{02CDD163-E575-4407-996A-81B08D751530}" type="sibTrans" cxnId="{FECB9EC6-BF87-41FC-87FC-5DDE0861606C}">
      <dgm:prSet/>
      <dgm:spPr/>
      <dgm:t>
        <a:bodyPr/>
        <a:lstStyle/>
        <a:p>
          <a:endParaRPr lang="es-EC"/>
        </a:p>
      </dgm:t>
    </dgm:pt>
    <dgm:pt modelId="{E6C5E4E1-1C46-481B-9EF3-BCD7D241AAD5}" type="pres">
      <dgm:prSet presAssocID="{E607AF03-2C80-4ABD-A255-1FD4B9379B14}" presName="Name0" presStyleCnt="0">
        <dgm:presLayoutVars>
          <dgm:chMax val="1"/>
          <dgm:chPref val="1"/>
          <dgm:dir/>
          <dgm:animOne val="branch"/>
          <dgm:animLvl val="lvl"/>
        </dgm:presLayoutVars>
      </dgm:prSet>
      <dgm:spPr/>
      <dgm:t>
        <a:bodyPr/>
        <a:lstStyle/>
        <a:p>
          <a:endParaRPr lang="es-EC"/>
        </a:p>
      </dgm:t>
    </dgm:pt>
    <dgm:pt modelId="{E351B0EB-360E-4BCB-B33A-9256320181E7}" type="pres">
      <dgm:prSet presAssocID="{00D5FE99-FB9A-4359-A718-487CFEBAA7FD}" presName="singleCycle" presStyleCnt="0"/>
      <dgm:spPr/>
    </dgm:pt>
    <dgm:pt modelId="{5DEA9F7A-BBC5-4FD6-A325-7921B38C40FD}" type="pres">
      <dgm:prSet presAssocID="{00D5FE99-FB9A-4359-A718-487CFEBAA7FD}" presName="singleCenter" presStyleLbl="node1" presStyleIdx="0" presStyleCnt="3" custScaleX="128376">
        <dgm:presLayoutVars>
          <dgm:chMax val="7"/>
          <dgm:chPref val="7"/>
        </dgm:presLayoutVars>
      </dgm:prSet>
      <dgm:spPr/>
      <dgm:t>
        <a:bodyPr/>
        <a:lstStyle/>
        <a:p>
          <a:endParaRPr lang="es-EC"/>
        </a:p>
      </dgm:t>
    </dgm:pt>
    <dgm:pt modelId="{09A5463F-5ABC-459E-A864-674B08743B82}" type="pres">
      <dgm:prSet presAssocID="{D40AC816-4D3C-47DA-BF5C-24701DBBAA97}" presName="Name56" presStyleLbl="parChTrans1D2" presStyleIdx="0" presStyleCnt="2"/>
      <dgm:spPr/>
      <dgm:t>
        <a:bodyPr/>
        <a:lstStyle/>
        <a:p>
          <a:endParaRPr lang="es-EC"/>
        </a:p>
      </dgm:t>
    </dgm:pt>
    <dgm:pt modelId="{B5C41C2B-10A0-4E71-B99A-80D8DD5ABD99}" type="pres">
      <dgm:prSet presAssocID="{0D6D7627-BEFF-4C1B-BFF3-C78B3A367893}" presName="text0" presStyleLbl="node1" presStyleIdx="1" presStyleCnt="3" custScaleX="285948">
        <dgm:presLayoutVars>
          <dgm:bulletEnabled val="1"/>
        </dgm:presLayoutVars>
      </dgm:prSet>
      <dgm:spPr/>
      <dgm:t>
        <a:bodyPr/>
        <a:lstStyle/>
        <a:p>
          <a:endParaRPr lang="es-EC"/>
        </a:p>
      </dgm:t>
    </dgm:pt>
    <dgm:pt modelId="{5B9074AA-F7E0-4B8D-8929-25F01CC3995F}" type="pres">
      <dgm:prSet presAssocID="{92ED2663-7C3F-4EDC-B0F3-DD6019FBAF70}" presName="Name56" presStyleLbl="parChTrans1D2" presStyleIdx="1" presStyleCnt="2"/>
      <dgm:spPr/>
      <dgm:t>
        <a:bodyPr/>
        <a:lstStyle/>
        <a:p>
          <a:endParaRPr lang="es-EC"/>
        </a:p>
      </dgm:t>
    </dgm:pt>
    <dgm:pt modelId="{3E275065-2209-40C8-8BFE-913943AE849E}" type="pres">
      <dgm:prSet presAssocID="{E34B858F-2BE5-410C-9EFA-170F38666E5C}" presName="text0" presStyleLbl="node1" presStyleIdx="2" presStyleCnt="3" custScaleX="309315" custScaleY="128002" custRadScaleRad="100313" custRadScaleInc="-1821">
        <dgm:presLayoutVars>
          <dgm:bulletEnabled val="1"/>
        </dgm:presLayoutVars>
      </dgm:prSet>
      <dgm:spPr/>
      <dgm:t>
        <a:bodyPr/>
        <a:lstStyle/>
        <a:p>
          <a:endParaRPr lang="es-EC"/>
        </a:p>
      </dgm:t>
    </dgm:pt>
  </dgm:ptLst>
  <dgm:cxnLst>
    <dgm:cxn modelId="{EADCBCB9-AAF1-4AB2-85A9-D6E489C33430}" type="presOf" srcId="{92ED2663-7C3F-4EDC-B0F3-DD6019FBAF70}" destId="{5B9074AA-F7E0-4B8D-8929-25F01CC3995F}" srcOrd="0" destOrd="0" presId="urn:microsoft.com/office/officeart/2008/layout/RadialCluster"/>
    <dgm:cxn modelId="{180FFD5C-8FF5-4FD6-A49C-57725CFB3322}" type="presOf" srcId="{E607AF03-2C80-4ABD-A255-1FD4B9379B14}" destId="{E6C5E4E1-1C46-481B-9EF3-BCD7D241AAD5}" srcOrd="0" destOrd="0" presId="urn:microsoft.com/office/officeart/2008/layout/RadialCluster"/>
    <dgm:cxn modelId="{19356D95-8534-4C87-8A51-9C202C0951E0}" srcId="{00D5FE99-FB9A-4359-A718-487CFEBAA7FD}" destId="{0D6D7627-BEFF-4C1B-BFF3-C78B3A367893}" srcOrd="0" destOrd="0" parTransId="{D40AC816-4D3C-47DA-BF5C-24701DBBAA97}" sibTransId="{CECC7FD6-02AB-4D52-B5BA-0C344C6AA02E}"/>
    <dgm:cxn modelId="{B6D4D3D8-3F83-44B8-A3A2-7243C76618DC}" srcId="{E607AF03-2C80-4ABD-A255-1FD4B9379B14}" destId="{00D5FE99-FB9A-4359-A718-487CFEBAA7FD}" srcOrd="0" destOrd="0" parTransId="{77941DB7-E06F-4B9E-B146-1B00BDFB89A5}" sibTransId="{FAA9AD8E-964E-41D8-97C0-603252AD80A2}"/>
    <dgm:cxn modelId="{6E79529A-8371-4F9D-9134-E832C2D5911F}" type="presOf" srcId="{D40AC816-4D3C-47DA-BF5C-24701DBBAA97}" destId="{09A5463F-5ABC-459E-A864-674B08743B82}" srcOrd="0" destOrd="0" presId="urn:microsoft.com/office/officeart/2008/layout/RadialCluster"/>
    <dgm:cxn modelId="{928E9E49-4B83-4B00-9509-BC4172621D84}" type="presOf" srcId="{E34B858F-2BE5-410C-9EFA-170F38666E5C}" destId="{3E275065-2209-40C8-8BFE-913943AE849E}" srcOrd="0" destOrd="0" presId="urn:microsoft.com/office/officeart/2008/layout/RadialCluster"/>
    <dgm:cxn modelId="{869C5479-E73A-4520-8646-04C358E694E7}" type="presOf" srcId="{0D6D7627-BEFF-4C1B-BFF3-C78B3A367893}" destId="{B5C41C2B-10A0-4E71-B99A-80D8DD5ABD99}" srcOrd="0" destOrd="0" presId="urn:microsoft.com/office/officeart/2008/layout/RadialCluster"/>
    <dgm:cxn modelId="{953B3149-8B76-4E2D-90CE-FD9BE48E04B9}" type="presOf" srcId="{00D5FE99-FB9A-4359-A718-487CFEBAA7FD}" destId="{5DEA9F7A-BBC5-4FD6-A325-7921B38C40FD}" srcOrd="0" destOrd="0" presId="urn:microsoft.com/office/officeart/2008/layout/RadialCluster"/>
    <dgm:cxn modelId="{FECB9EC6-BF87-41FC-87FC-5DDE0861606C}" srcId="{00D5FE99-FB9A-4359-A718-487CFEBAA7FD}" destId="{E34B858F-2BE5-410C-9EFA-170F38666E5C}" srcOrd="1" destOrd="0" parTransId="{92ED2663-7C3F-4EDC-B0F3-DD6019FBAF70}" sibTransId="{02CDD163-E575-4407-996A-81B08D751530}"/>
    <dgm:cxn modelId="{7499C2C9-3A24-4461-BA8D-A72143DE03A2}" type="presParOf" srcId="{E6C5E4E1-1C46-481B-9EF3-BCD7D241AAD5}" destId="{E351B0EB-360E-4BCB-B33A-9256320181E7}" srcOrd="0" destOrd="0" presId="urn:microsoft.com/office/officeart/2008/layout/RadialCluster"/>
    <dgm:cxn modelId="{66A5B5B8-3A3E-4190-A9BA-ACF7D5A7BB78}" type="presParOf" srcId="{E351B0EB-360E-4BCB-B33A-9256320181E7}" destId="{5DEA9F7A-BBC5-4FD6-A325-7921B38C40FD}" srcOrd="0" destOrd="0" presId="urn:microsoft.com/office/officeart/2008/layout/RadialCluster"/>
    <dgm:cxn modelId="{D37E68EA-B484-40DA-AAC8-E8CFE4DA70B7}" type="presParOf" srcId="{E351B0EB-360E-4BCB-B33A-9256320181E7}" destId="{09A5463F-5ABC-459E-A864-674B08743B82}" srcOrd="1" destOrd="0" presId="urn:microsoft.com/office/officeart/2008/layout/RadialCluster"/>
    <dgm:cxn modelId="{177E3C62-17CE-484E-9538-884FAA7E1383}" type="presParOf" srcId="{E351B0EB-360E-4BCB-B33A-9256320181E7}" destId="{B5C41C2B-10A0-4E71-B99A-80D8DD5ABD99}" srcOrd="2" destOrd="0" presId="urn:microsoft.com/office/officeart/2008/layout/RadialCluster"/>
    <dgm:cxn modelId="{8F3B5473-D570-4129-9A7D-E31B8A612681}" type="presParOf" srcId="{E351B0EB-360E-4BCB-B33A-9256320181E7}" destId="{5B9074AA-F7E0-4B8D-8929-25F01CC3995F}" srcOrd="3" destOrd="0" presId="urn:microsoft.com/office/officeart/2008/layout/RadialCluster"/>
    <dgm:cxn modelId="{AD0D1825-3362-4860-94CF-8430A3E2E929}" type="presParOf" srcId="{E351B0EB-360E-4BCB-B33A-9256320181E7}" destId="{3E275065-2209-40C8-8BFE-913943AE849E}" srcOrd="4"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50B8FC-5947-4FE6-B62C-4B04033C2356}"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s-EC"/>
        </a:p>
      </dgm:t>
    </dgm:pt>
    <dgm:pt modelId="{7726D29F-715B-4BB8-BE46-CC61C06CE671}">
      <dgm:prSet phldrT="[Texto]"/>
      <dgm:spPr/>
      <dgm:t>
        <a:bodyPr/>
        <a:lstStyle/>
        <a:p>
          <a:pPr algn="just">
            <a:buFont typeface="+mj-lt"/>
            <a:buAutoNum type="arabicPeriod"/>
          </a:pPr>
          <a:r>
            <a:rPr lang="es-419" b="1" dirty="0">
              <a:solidFill>
                <a:schemeClr val="bg1"/>
              </a:solidFill>
              <a:latin typeface="Arial" panose="020B0604020202020204" pitchFamily="34" charset="0"/>
              <a:cs typeface="Arial" panose="020B0604020202020204" pitchFamily="34" charset="0"/>
            </a:rPr>
            <a:t>¿Qué opina usted de la aplicación del nuevo reglamento de educación militar en la formación integral de los guardiamarinas en la escuela superior naval?</a:t>
          </a:r>
          <a:endParaRPr lang="es-EC" dirty="0">
            <a:solidFill>
              <a:schemeClr val="bg1"/>
            </a:solidFill>
            <a:latin typeface="Arial" panose="020B0604020202020204" pitchFamily="34" charset="0"/>
            <a:cs typeface="Arial" panose="020B0604020202020204" pitchFamily="34" charset="0"/>
          </a:endParaRPr>
        </a:p>
      </dgm:t>
    </dgm:pt>
    <dgm:pt modelId="{8C1C3469-789A-49B8-82EC-17874360AA74}" type="parTrans" cxnId="{19091348-39BB-4E8C-BD38-06737277D790}">
      <dgm:prSet/>
      <dgm:spPr/>
      <dgm:t>
        <a:bodyPr/>
        <a:lstStyle/>
        <a:p>
          <a:endParaRPr lang="es-EC"/>
        </a:p>
      </dgm:t>
    </dgm:pt>
    <dgm:pt modelId="{2CFEE7A5-168D-4542-9EE3-88AC1036B4FA}" type="sibTrans" cxnId="{19091348-39BB-4E8C-BD38-06737277D790}">
      <dgm:prSet/>
      <dgm:spPr/>
      <dgm:t>
        <a:bodyPr/>
        <a:lstStyle/>
        <a:p>
          <a:endParaRPr lang="es-EC"/>
        </a:p>
      </dgm:t>
    </dgm:pt>
    <dgm:pt modelId="{E8D4203B-CEA4-448F-9699-89F6225BE423}">
      <dgm:prSet phldrT="[Texto]"/>
      <dgm:spPr/>
      <dgm:t>
        <a:bodyPr/>
        <a:lstStyle/>
        <a:p>
          <a:pPr algn="just">
            <a:buFont typeface="+mj-lt"/>
            <a:buAutoNum type="arabicPeriod"/>
          </a:pPr>
          <a:r>
            <a:rPr lang="es-419" b="1" dirty="0">
              <a:solidFill>
                <a:schemeClr val="bg1"/>
              </a:solidFill>
              <a:latin typeface="Arial" panose="020B0604020202020204" pitchFamily="34" charset="0"/>
              <a:cs typeface="Arial" panose="020B0604020202020204" pitchFamily="34" charset="0"/>
            </a:rPr>
            <a:t>¿Considera usted que los procesos académicos militares y deportivos existentes en la Escuela Superior Naval se ejecutan según lo escrito en el reglamento de educación militar? </a:t>
          </a:r>
          <a:endParaRPr lang="es-EC" dirty="0">
            <a:solidFill>
              <a:schemeClr val="bg1"/>
            </a:solidFill>
            <a:latin typeface="Arial" panose="020B0604020202020204" pitchFamily="34" charset="0"/>
            <a:cs typeface="Arial" panose="020B0604020202020204" pitchFamily="34" charset="0"/>
          </a:endParaRPr>
        </a:p>
      </dgm:t>
    </dgm:pt>
    <dgm:pt modelId="{6FB201AE-A17B-4C39-B5B1-32F70E5B3C33}" type="parTrans" cxnId="{F5E37E03-6533-457D-A7EF-A694974EBFEF}">
      <dgm:prSet/>
      <dgm:spPr/>
      <dgm:t>
        <a:bodyPr/>
        <a:lstStyle/>
        <a:p>
          <a:endParaRPr lang="es-EC"/>
        </a:p>
      </dgm:t>
    </dgm:pt>
    <dgm:pt modelId="{3904547C-0D36-4746-9318-C4C0298B053A}" type="sibTrans" cxnId="{F5E37E03-6533-457D-A7EF-A694974EBFEF}">
      <dgm:prSet/>
      <dgm:spPr/>
      <dgm:t>
        <a:bodyPr/>
        <a:lstStyle/>
        <a:p>
          <a:endParaRPr lang="es-EC"/>
        </a:p>
      </dgm:t>
    </dgm:pt>
    <dgm:pt modelId="{38813963-24D9-417E-99AC-FA131C3FC943}">
      <dgm:prSet phldrT="[Texto]"/>
      <dgm:spPr/>
      <dgm:t>
        <a:bodyPr/>
        <a:lstStyle/>
        <a:p>
          <a:pPr algn="just">
            <a:buFont typeface="+mj-lt"/>
            <a:buAutoNum type="arabicPeriod"/>
          </a:pPr>
          <a:r>
            <a:rPr lang="es-419" b="1" dirty="0">
              <a:solidFill>
                <a:schemeClr val="bg1"/>
              </a:solidFill>
              <a:latin typeface="Arial" panose="020B0604020202020204" pitchFamily="34" charset="0"/>
              <a:cs typeface="Arial" panose="020B0604020202020204" pitchFamily="34" charset="0"/>
            </a:rPr>
            <a:t>¿Considera usted que la calificación final del periodo académico del curso de formación de oficiales se lo realiza de acuerdo a lo que establece el reglamento de educación militar? ¿Sí? ¿No? y ¿Por qué?</a:t>
          </a:r>
          <a:endParaRPr lang="es-EC" dirty="0">
            <a:solidFill>
              <a:schemeClr val="bg1"/>
            </a:solidFill>
            <a:latin typeface="Arial" panose="020B0604020202020204" pitchFamily="34" charset="0"/>
            <a:cs typeface="Arial" panose="020B0604020202020204" pitchFamily="34" charset="0"/>
          </a:endParaRPr>
        </a:p>
      </dgm:t>
    </dgm:pt>
    <dgm:pt modelId="{69C82780-5C53-45AA-8AD9-87AD07DDF705}" type="sibTrans" cxnId="{8076C83F-733B-437F-A2CC-EAF131697710}">
      <dgm:prSet/>
      <dgm:spPr/>
      <dgm:t>
        <a:bodyPr/>
        <a:lstStyle/>
        <a:p>
          <a:endParaRPr lang="es-EC"/>
        </a:p>
      </dgm:t>
    </dgm:pt>
    <dgm:pt modelId="{86A51793-1FA1-4C83-8D9E-FE637E1D70AD}" type="parTrans" cxnId="{8076C83F-733B-437F-A2CC-EAF131697710}">
      <dgm:prSet/>
      <dgm:spPr/>
      <dgm:t>
        <a:bodyPr/>
        <a:lstStyle/>
        <a:p>
          <a:endParaRPr lang="es-EC"/>
        </a:p>
      </dgm:t>
    </dgm:pt>
    <dgm:pt modelId="{EEC85F7A-C62B-448E-ADD8-C5ED1D1A9DF5}">
      <dgm:prSet/>
      <dgm:spPr/>
      <dgm:t>
        <a:bodyPr/>
        <a:lstStyle/>
        <a:p>
          <a:pPr algn="just">
            <a:buFont typeface="+mj-lt"/>
            <a:buAutoNum type="arabicPeriod"/>
          </a:pPr>
          <a:r>
            <a:rPr lang="es-419" b="1" dirty="0">
              <a:solidFill>
                <a:schemeClr val="bg1"/>
              </a:solidFill>
              <a:latin typeface="Arial" panose="020B0604020202020204" pitchFamily="34" charset="0"/>
              <a:cs typeface="Arial" panose="020B0604020202020204" pitchFamily="34" charset="0"/>
            </a:rPr>
            <a:t>¿Considera que existe algún ámbito del reglamento que no se aplique en la Escuela Superior Naval? en el supuesto caso de que si existieran ¿Cuáles serían? </a:t>
          </a:r>
          <a:endParaRPr lang="es-EC" dirty="0">
            <a:solidFill>
              <a:schemeClr val="bg1"/>
            </a:solidFill>
            <a:latin typeface="Arial" panose="020B0604020202020204" pitchFamily="34" charset="0"/>
            <a:cs typeface="Arial" panose="020B0604020202020204" pitchFamily="34" charset="0"/>
          </a:endParaRPr>
        </a:p>
      </dgm:t>
    </dgm:pt>
    <dgm:pt modelId="{04543BA3-13F2-4204-A5D0-07A424954884}" type="sibTrans" cxnId="{6EF22BB8-11E5-4DC7-97B1-1111CB5BC789}">
      <dgm:prSet/>
      <dgm:spPr/>
      <dgm:t>
        <a:bodyPr/>
        <a:lstStyle/>
        <a:p>
          <a:endParaRPr lang="es-EC"/>
        </a:p>
      </dgm:t>
    </dgm:pt>
    <dgm:pt modelId="{0282AF3D-2B5A-497E-BCBC-FDDE65392843}" type="parTrans" cxnId="{6EF22BB8-11E5-4DC7-97B1-1111CB5BC789}">
      <dgm:prSet/>
      <dgm:spPr/>
      <dgm:t>
        <a:bodyPr/>
        <a:lstStyle/>
        <a:p>
          <a:endParaRPr lang="es-EC"/>
        </a:p>
      </dgm:t>
    </dgm:pt>
    <dgm:pt modelId="{1BA15E15-6209-4F48-A6CA-1CB0BA50D928}">
      <dgm:prSet phldrT="[Texto]"/>
      <dgm:spPr/>
      <dgm:t>
        <a:bodyPr/>
        <a:lstStyle/>
        <a:p>
          <a:pPr algn="just">
            <a:buFont typeface="+mj-lt"/>
            <a:buAutoNum type="arabicPeriod"/>
          </a:pPr>
          <a:r>
            <a:rPr lang="es-419" b="1" dirty="0">
              <a:solidFill>
                <a:schemeClr val="bg1"/>
              </a:solidFill>
              <a:latin typeface="Arial" panose="020B0604020202020204" pitchFamily="34" charset="0"/>
              <a:cs typeface="Arial" panose="020B0604020202020204" pitchFamily="34" charset="0"/>
            </a:rPr>
            <a:t>¿Considera usted que la modificación de los porcentajes de los promedios sistemáticos y promedio de exámenes con respecto a los anteriores porcentajes generaran cambios en la brigada de guardiamarinas </a:t>
          </a:r>
          <a:endParaRPr lang="es-EC" dirty="0">
            <a:solidFill>
              <a:schemeClr val="bg1"/>
            </a:solidFill>
            <a:latin typeface="Arial" panose="020B0604020202020204" pitchFamily="34" charset="0"/>
            <a:cs typeface="Arial" panose="020B0604020202020204" pitchFamily="34" charset="0"/>
          </a:endParaRPr>
        </a:p>
      </dgm:t>
    </dgm:pt>
    <dgm:pt modelId="{E3F637F2-85D1-4A7F-8788-1C09B5102F2B}" type="sibTrans" cxnId="{4D314239-49DC-46BF-A2F3-DE48AABB0BA8}">
      <dgm:prSet/>
      <dgm:spPr/>
      <dgm:t>
        <a:bodyPr/>
        <a:lstStyle/>
        <a:p>
          <a:endParaRPr lang="es-EC"/>
        </a:p>
      </dgm:t>
    </dgm:pt>
    <dgm:pt modelId="{9016939E-C936-459A-A370-467A52FA62DD}" type="parTrans" cxnId="{4D314239-49DC-46BF-A2F3-DE48AABB0BA8}">
      <dgm:prSet/>
      <dgm:spPr/>
      <dgm:t>
        <a:bodyPr/>
        <a:lstStyle/>
        <a:p>
          <a:endParaRPr lang="es-EC"/>
        </a:p>
      </dgm:t>
    </dgm:pt>
    <dgm:pt modelId="{6C953AC2-215F-485F-87C7-743217662937}" type="pres">
      <dgm:prSet presAssocID="{E050B8FC-5947-4FE6-B62C-4B04033C2356}" presName="diagram" presStyleCnt="0">
        <dgm:presLayoutVars>
          <dgm:dir/>
          <dgm:resizeHandles val="exact"/>
        </dgm:presLayoutVars>
      </dgm:prSet>
      <dgm:spPr/>
      <dgm:t>
        <a:bodyPr/>
        <a:lstStyle/>
        <a:p>
          <a:endParaRPr lang="es-EC"/>
        </a:p>
      </dgm:t>
    </dgm:pt>
    <dgm:pt modelId="{66A1BB7B-D8D5-4815-9EF8-DDFD1CFB2B2D}" type="pres">
      <dgm:prSet presAssocID="{7726D29F-715B-4BB8-BE46-CC61C06CE671}" presName="node" presStyleLbl="node1" presStyleIdx="0" presStyleCnt="5" custScaleX="121400">
        <dgm:presLayoutVars>
          <dgm:bulletEnabled val="1"/>
        </dgm:presLayoutVars>
      </dgm:prSet>
      <dgm:spPr/>
      <dgm:t>
        <a:bodyPr/>
        <a:lstStyle/>
        <a:p>
          <a:endParaRPr lang="es-EC"/>
        </a:p>
      </dgm:t>
    </dgm:pt>
    <dgm:pt modelId="{7015A9F9-6D31-4B4B-9B8E-F37729294C3C}" type="pres">
      <dgm:prSet presAssocID="{2CFEE7A5-168D-4542-9EE3-88AC1036B4FA}" presName="sibTrans" presStyleCnt="0"/>
      <dgm:spPr/>
    </dgm:pt>
    <dgm:pt modelId="{8E7BFB4F-B79B-4707-9980-65118AD60D9F}" type="pres">
      <dgm:prSet presAssocID="{E8D4203B-CEA4-448F-9699-89F6225BE423}" presName="node" presStyleLbl="node1" presStyleIdx="1" presStyleCnt="5" custScaleX="120052">
        <dgm:presLayoutVars>
          <dgm:bulletEnabled val="1"/>
        </dgm:presLayoutVars>
      </dgm:prSet>
      <dgm:spPr/>
      <dgm:t>
        <a:bodyPr/>
        <a:lstStyle/>
        <a:p>
          <a:endParaRPr lang="es-EC"/>
        </a:p>
      </dgm:t>
    </dgm:pt>
    <dgm:pt modelId="{40BA9CC5-5B2E-4B01-9B62-DB0760B03386}" type="pres">
      <dgm:prSet presAssocID="{3904547C-0D36-4746-9318-C4C0298B053A}" presName="sibTrans" presStyleCnt="0"/>
      <dgm:spPr/>
    </dgm:pt>
    <dgm:pt modelId="{B05DAFD0-6EB5-4B5D-8CE5-808A2B2B48D8}" type="pres">
      <dgm:prSet presAssocID="{38813963-24D9-417E-99AC-FA131C3FC943}" presName="node" presStyleLbl="node1" presStyleIdx="2" presStyleCnt="5" custScaleX="119352" custLinFactNeighborX="-3699" custLinFactNeighborY="91">
        <dgm:presLayoutVars>
          <dgm:bulletEnabled val="1"/>
        </dgm:presLayoutVars>
      </dgm:prSet>
      <dgm:spPr/>
      <dgm:t>
        <a:bodyPr/>
        <a:lstStyle/>
        <a:p>
          <a:endParaRPr lang="es-EC"/>
        </a:p>
      </dgm:t>
    </dgm:pt>
    <dgm:pt modelId="{DADF87DE-1758-4277-B3D1-419CF6A4E62B}" type="pres">
      <dgm:prSet presAssocID="{69C82780-5C53-45AA-8AD9-87AD07DDF705}" presName="sibTrans" presStyleCnt="0"/>
      <dgm:spPr/>
    </dgm:pt>
    <dgm:pt modelId="{BB4A1670-81F7-4E6E-B8E2-AEC5A62CE19C}" type="pres">
      <dgm:prSet presAssocID="{1BA15E15-6209-4F48-A6CA-1CB0BA50D928}" presName="node" presStyleLbl="node1" presStyleIdx="3" presStyleCnt="5" custScaleX="114702" custLinFactNeighborX="-1666" custLinFactNeighborY="91">
        <dgm:presLayoutVars>
          <dgm:bulletEnabled val="1"/>
        </dgm:presLayoutVars>
      </dgm:prSet>
      <dgm:spPr/>
      <dgm:t>
        <a:bodyPr/>
        <a:lstStyle/>
        <a:p>
          <a:endParaRPr lang="es-EC"/>
        </a:p>
      </dgm:t>
    </dgm:pt>
    <dgm:pt modelId="{4121857F-CD66-45A5-948F-19785A94C683}" type="pres">
      <dgm:prSet presAssocID="{E3F637F2-85D1-4A7F-8788-1C09B5102F2B}" presName="sibTrans" presStyleCnt="0"/>
      <dgm:spPr/>
    </dgm:pt>
    <dgm:pt modelId="{C73AABD2-6FD5-442F-9011-B49E0B1A34A9}" type="pres">
      <dgm:prSet presAssocID="{EEC85F7A-C62B-448E-ADD8-C5ED1D1A9DF5}" presName="node" presStyleLbl="node1" presStyleIdx="4" presStyleCnt="5" custScaleX="117701">
        <dgm:presLayoutVars>
          <dgm:bulletEnabled val="1"/>
        </dgm:presLayoutVars>
      </dgm:prSet>
      <dgm:spPr/>
      <dgm:t>
        <a:bodyPr/>
        <a:lstStyle/>
        <a:p>
          <a:endParaRPr lang="es-EC"/>
        </a:p>
      </dgm:t>
    </dgm:pt>
  </dgm:ptLst>
  <dgm:cxnLst>
    <dgm:cxn modelId="{E6AA4A1F-7642-47F2-96C7-8645AB997150}" type="presOf" srcId="{7726D29F-715B-4BB8-BE46-CC61C06CE671}" destId="{66A1BB7B-D8D5-4815-9EF8-DDFD1CFB2B2D}" srcOrd="0" destOrd="0" presId="urn:microsoft.com/office/officeart/2005/8/layout/default"/>
    <dgm:cxn modelId="{6EF22BB8-11E5-4DC7-97B1-1111CB5BC789}" srcId="{E050B8FC-5947-4FE6-B62C-4B04033C2356}" destId="{EEC85F7A-C62B-448E-ADD8-C5ED1D1A9DF5}" srcOrd="4" destOrd="0" parTransId="{0282AF3D-2B5A-497E-BCBC-FDDE65392843}" sibTransId="{04543BA3-13F2-4204-A5D0-07A424954884}"/>
    <dgm:cxn modelId="{8076C83F-733B-437F-A2CC-EAF131697710}" srcId="{E050B8FC-5947-4FE6-B62C-4B04033C2356}" destId="{38813963-24D9-417E-99AC-FA131C3FC943}" srcOrd="2" destOrd="0" parTransId="{86A51793-1FA1-4C83-8D9E-FE637E1D70AD}" sibTransId="{69C82780-5C53-45AA-8AD9-87AD07DDF705}"/>
    <dgm:cxn modelId="{4D314239-49DC-46BF-A2F3-DE48AABB0BA8}" srcId="{E050B8FC-5947-4FE6-B62C-4B04033C2356}" destId="{1BA15E15-6209-4F48-A6CA-1CB0BA50D928}" srcOrd="3" destOrd="0" parTransId="{9016939E-C936-459A-A370-467A52FA62DD}" sibTransId="{E3F637F2-85D1-4A7F-8788-1C09B5102F2B}"/>
    <dgm:cxn modelId="{77E74642-0843-4A03-A2AC-03D666D8430C}" type="presOf" srcId="{E050B8FC-5947-4FE6-B62C-4B04033C2356}" destId="{6C953AC2-215F-485F-87C7-743217662937}" srcOrd="0" destOrd="0" presId="urn:microsoft.com/office/officeart/2005/8/layout/default"/>
    <dgm:cxn modelId="{E01D5FDA-25AC-4B6C-B7DC-12B8F04014E0}" type="presOf" srcId="{1BA15E15-6209-4F48-A6CA-1CB0BA50D928}" destId="{BB4A1670-81F7-4E6E-B8E2-AEC5A62CE19C}" srcOrd="0" destOrd="0" presId="urn:microsoft.com/office/officeart/2005/8/layout/default"/>
    <dgm:cxn modelId="{2D371D38-6EF0-42CF-AF99-60D766DEAE36}" type="presOf" srcId="{EEC85F7A-C62B-448E-ADD8-C5ED1D1A9DF5}" destId="{C73AABD2-6FD5-442F-9011-B49E0B1A34A9}" srcOrd="0" destOrd="0" presId="urn:microsoft.com/office/officeart/2005/8/layout/default"/>
    <dgm:cxn modelId="{F5E37E03-6533-457D-A7EF-A694974EBFEF}" srcId="{E050B8FC-5947-4FE6-B62C-4B04033C2356}" destId="{E8D4203B-CEA4-448F-9699-89F6225BE423}" srcOrd="1" destOrd="0" parTransId="{6FB201AE-A17B-4C39-B5B1-32F70E5B3C33}" sibTransId="{3904547C-0D36-4746-9318-C4C0298B053A}"/>
    <dgm:cxn modelId="{6863C082-9022-4C66-B9BF-9331EB888EDA}" type="presOf" srcId="{38813963-24D9-417E-99AC-FA131C3FC943}" destId="{B05DAFD0-6EB5-4B5D-8CE5-808A2B2B48D8}" srcOrd="0" destOrd="0" presId="urn:microsoft.com/office/officeart/2005/8/layout/default"/>
    <dgm:cxn modelId="{19091348-39BB-4E8C-BD38-06737277D790}" srcId="{E050B8FC-5947-4FE6-B62C-4B04033C2356}" destId="{7726D29F-715B-4BB8-BE46-CC61C06CE671}" srcOrd="0" destOrd="0" parTransId="{8C1C3469-789A-49B8-82EC-17874360AA74}" sibTransId="{2CFEE7A5-168D-4542-9EE3-88AC1036B4FA}"/>
    <dgm:cxn modelId="{EDBDFBDE-25B6-4089-B0C1-468E663EE792}" type="presOf" srcId="{E8D4203B-CEA4-448F-9699-89F6225BE423}" destId="{8E7BFB4F-B79B-4707-9980-65118AD60D9F}" srcOrd="0" destOrd="0" presId="urn:microsoft.com/office/officeart/2005/8/layout/default"/>
    <dgm:cxn modelId="{A19197CC-F3DE-490F-9CF8-8833B7CE330A}" type="presParOf" srcId="{6C953AC2-215F-485F-87C7-743217662937}" destId="{66A1BB7B-D8D5-4815-9EF8-DDFD1CFB2B2D}" srcOrd="0" destOrd="0" presId="urn:microsoft.com/office/officeart/2005/8/layout/default"/>
    <dgm:cxn modelId="{5136B7CF-87F9-4D7B-AF9F-F18748AE1CC1}" type="presParOf" srcId="{6C953AC2-215F-485F-87C7-743217662937}" destId="{7015A9F9-6D31-4B4B-9B8E-F37729294C3C}" srcOrd="1" destOrd="0" presId="urn:microsoft.com/office/officeart/2005/8/layout/default"/>
    <dgm:cxn modelId="{B93AB472-7CCE-4A8C-AB01-47CB6FEA7406}" type="presParOf" srcId="{6C953AC2-215F-485F-87C7-743217662937}" destId="{8E7BFB4F-B79B-4707-9980-65118AD60D9F}" srcOrd="2" destOrd="0" presId="urn:microsoft.com/office/officeart/2005/8/layout/default"/>
    <dgm:cxn modelId="{9D3B6AF2-D5C3-4B85-B06C-660B0C702C9A}" type="presParOf" srcId="{6C953AC2-215F-485F-87C7-743217662937}" destId="{40BA9CC5-5B2E-4B01-9B62-DB0760B03386}" srcOrd="3" destOrd="0" presId="urn:microsoft.com/office/officeart/2005/8/layout/default"/>
    <dgm:cxn modelId="{42CD564B-D13E-485E-9FA4-FBFB68ECF1AC}" type="presParOf" srcId="{6C953AC2-215F-485F-87C7-743217662937}" destId="{B05DAFD0-6EB5-4B5D-8CE5-808A2B2B48D8}" srcOrd="4" destOrd="0" presId="urn:microsoft.com/office/officeart/2005/8/layout/default"/>
    <dgm:cxn modelId="{BAAE1439-567F-4F7B-B0C7-105DB327587A}" type="presParOf" srcId="{6C953AC2-215F-485F-87C7-743217662937}" destId="{DADF87DE-1758-4277-B3D1-419CF6A4E62B}" srcOrd="5" destOrd="0" presId="urn:microsoft.com/office/officeart/2005/8/layout/default"/>
    <dgm:cxn modelId="{91DA1F3E-62D3-406C-9583-F6E9CB788033}" type="presParOf" srcId="{6C953AC2-215F-485F-87C7-743217662937}" destId="{BB4A1670-81F7-4E6E-B8E2-AEC5A62CE19C}" srcOrd="6" destOrd="0" presId="urn:microsoft.com/office/officeart/2005/8/layout/default"/>
    <dgm:cxn modelId="{F1C351D4-4038-48AC-A407-FE7779422212}" type="presParOf" srcId="{6C953AC2-215F-485F-87C7-743217662937}" destId="{4121857F-CD66-45A5-948F-19785A94C683}" srcOrd="7" destOrd="0" presId="urn:microsoft.com/office/officeart/2005/8/layout/default"/>
    <dgm:cxn modelId="{F0BA6262-AAE4-492C-B0BF-ACF75023FB72}" type="presParOf" srcId="{6C953AC2-215F-485F-87C7-743217662937}" destId="{C73AABD2-6FD5-442F-9011-B49E0B1A34A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CB2F02-0F9A-4944-A05B-53C6803CD844}"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s-EC"/>
        </a:p>
      </dgm:t>
    </dgm:pt>
    <dgm:pt modelId="{8790CCC1-9298-4167-99FD-6F8FDFB29562}">
      <dgm:prSet phldrT="[Texto]" custT="1"/>
      <dgm:spPr/>
      <dgm:t>
        <a:bodyPr/>
        <a:lstStyle/>
        <a:p>
          <a:r>
            <a:rPr lang="es-ES" sz="1600" b="1" dirty="0">
              <a:latin typeface="Arial" panose="020B0604020202020204" pitchFamily="34" charset="0"/>
              <a:cs typeface="Arial" panose="020B0604020202020204" pitchFamily="34" charset="0"/>
            </a:rPr>
            <a:t>VARIABLES</a:t>
          </a:r>
          <a:endParaRPr lang="es-EC" sz="1600" b="1" dirty="0">
            <a:latin typeface="Arial" panose="020B0604020202020204" pitchFamily="34" charset="0"/>
            <a:cs typeface="Arial" panose="020B0604020202020204" pitchFamily="34" charset="0"/>
          </a:endParaRPr>
        </a:p>
      </dgm:t>
    </dgm:pt>
    <dgm:pt modelId="{2094FBD7-DFFA-4736-A609-441836607404}" type="parTrans" cxnId="{23AD585A-6FC9-4794-A224-319A917B7908}">
      <dgm:prSet/>
      <dgm:spPr/>
      <dgm:t>
        <a:bodyPr/>
        <a:lstStyle/>
        <a:p>
          <a:endParaRPr lang="es-EC"/>
        </a:p>
      </dgm:t>
    </dgm:pt>
    <dgm:pt modelId="{A47F3C79-D82A-418B-A031-F209CBCFA266}" type="sibTrans" cxnId="{23AD585A-6FC9-4794-A224-319A917B7908}">
      <dgm:prSet/>
      <dgm:spPr/>
      <dgm:t>
        <a:bodyPr/>
        <a:lstStyle/>
        <a:p>
          <a:endParaRPr lang="es-EC"/>
        </a:p>
      </dgm:t>
    </dgm:pt>
    <dgm:pt modelId="{B0D34140-053A-4DFF-B736-EAD267E34328}">
      <dgm:prSet phldrT="[Texto]" custT="1"/>
      <dgm:spPr/>
      <dgm:t>
        <a:bodyPr/>
        <a:lstStyle/>
        <a:p>
          <a:r>
            <a:rPr lang="es-ES" sz="1200" b="1" dirty="0">
              <a:latin typeface="Arial" panose="020B0604020202020204" pitchFamily="34" charset="0"/>
              <a:cs typeface="Arial" panose="020B0604020202020204" pitchFamily="34" charset="0"/>
            </a:rPr>
            <a:t>Conducta</a:t>
          </a:r>
          <a:endParaRPr lang="es-EC" sz="1200" b="1" dirty="0">
            <a:latin typeface="Arial" panose="020B0604020202020204" pitchFamily="34" charset="0"/>
            <a:cs typeface="Arial" panose="020B0604020202020204" pitchFamily="34" charset="0"/>
          </a:endParaRPr>
        </a:p>
      </dgm:t>
    </dgm:pt>
    <dgm:pt modelId="{A2B37A43-9F79-4086-AAAD-EB2964F43FCB}" type="parTrans" cxnId="{3B205E36-7EB8-48F2-8CDE-AB35118E8B6D}">
      <dgm:prSet/>
      <dgm:spPr/>
      <dgm:t>
        <a:bodyPr/>
        <a:lstStyle/>
        <a:p>
          <a:endParaRPr lang="es-EC"/>
        </a:p>
      </dgm:t>
    </dgm:pt>
    <dgm:pt modelId="{CAFDBDE4-5AFD-4636-824C-5E60FAAB09A1}" type="sibTrans" cxnId="{3B205E36-7EB8-48F2-8CDE-AB35118E8B6D}">
      <dgm:prSet/>
      <dgm:spPr/>
      <dgm:t>
        <a:bodyPr/>
        <a:lstStyle/>
        <a:p>
          <a:endParaRPr lang="es-EC"/>
        </a:p>
      </dgm:t>
    </dgm:pt>
    <dgm:pt modelId="{BA2F07F8-C656-4BF0-9015-A7AC97D6FCE4}">
      <dgm:prSet phldrT="[Texto]" custT="1"/>
      <dgm:spPr/>
      <dgm:t>
        <a:bodyPr/>
        <a:lstStyle/>
        <a:p>
          <a:r>
            <a:rPr lang="es-ES" sz="1200" b="1" dirty="0">
              <a:latin typeface="Arial" panose="020B0604020202020204" pitchFamily="34" charset="0"/>
              <a:cs typeface="Arial" panose="020B0604020202020204" pitchFamily="34" charset="0"/>
            </a:rPr>
            <a:t>Docentes Militares</a:t>
          </a:r>
          <a:endParaRPr lang="es-EC" sz="1200" b="1" dirty="0">
            <a:latin typeface="Arial" panose="020B0604020202020204" pitchFamily="34" charset="0"/>
            <a:cs typeface="Arial" panose="020B0604020202020204" pitchFamily="34" charset="0"/>
          </a:endParaRPr>
        </a:p>
      </dgm:t>
    </dgm:pt>
    <dgm:pt modelId="{7827827F-3CD6-409D-B099-CEBC086CE232}" type="parTrans" cxnId="{EEE74524-D100-4A7C-8F6A-22F1C8435C55}">
      <dgm:prSet/>
      <dgm:spPr/>
      <dgm:t>
        <a:bodyPr/>
        <a:lstStyle/>
        <a:p>
          <a:endParaRPr lang="es-EC"/>
        </a:p>
      </dgm:t>
    </dgm:pt>
    <dgm:pt modelId="{A6235057-0462-47DD-B781-15B809080DA3}" type="sibTrans" cxnId="{EEE74524-D100-4A7C-8F6A-22F1C8435C55}">
      <dgm:prSet/>
      <dgm:spPr/>
      <dgm:t>
        <a:bodyPr/>
        <a:lstStyle/>
        <a:p>
          <a:endParaRPr lang="es-EC"/>
        </a:p>
      </dgm:t>
    </dgm:pt>
    <dgm:pt modelId="{BB751515-DDAB-4BC2-AD87-63C8E3BD001C}">
      <dgm:prSet phldrT="[Texto]" custT="1"/>
      <dgm:spPr/>
      <dgm:t>
        <a:bodyPr/>
        <a:lstStyle/>
        <a:p>
          <a:r>
            <a:rPr lang="es-ES" sz="1200" b="1" dirty="0">
              <a:latin typeface="Arial" panose="020B0604020202020204" pitchFamily="34" charset="0"/>
              <a:cs typeface="Arial" panose="020B0604020202020204" pitchFamily="34" charset="0"/>
            </a:rPr>
            <a:t>Parámetros de evaluación</a:t>
          </a:r>
          <a:endParaRPr lang="es-EC" sz="1200" b="1" dirty="0">
            <a:latin typeface="Arial" panose="020B0604020202020204" pitchFamily="34" charset="0"/>
            <a:cs typeface="Arial" panose="020B0604020202020204" pitchFamily="34" charset="0"/>
          </a:endParaRPr>
        </a:p>
      </dgm:t>
    </dgm:pt>
    <dgm:pt modelId="{6B05F2E6-568F-4B6E-B6AD-C3E742CBB9E2}" type="parTrans" cxnId="{9842D233-3AC6-4685-A096-A9B81EE085FF}">
      <dgm:prSet/>
      <dgm:spPr/>
      <dgm:t>
        <a:bodyPr/>
        <a:lstStyle/>
        <a:p>
          <a:endParaRPr lang="es-EC"/>
        </a:p>
      </dgm:t>
    </dgm:pt>
    <dgm:pt modelId="{E87179C6-D4C7-4A57-BBB7-0345AFFD0E59}" type="sibTrans" cxnId="{9842D233-3AC6-4685-A096-A9B81EE085FF}">
      <dgm:prSet/>
      <dgm:spPr/>
      <dgm:t>
        <a:bodyPr/>
        <a:lstStyle/>
        <a:p>
          <a:endParaRPr lang="es-EC"/>
        </a:p>
      </dgm:t>
    </dgm:pt>
    <dgm:pt modelId="{09FBA542-AC2F-40C4-9681-88817E2D7C58}">
      <dgm:prSet phldrT="[Texto]" custT="1"/>
      <dgm:spPr/>
      <dgm:t>
        <a:bodyPr/>
        <a:lstStyle/>
        <a:p>
          <a:r>
            <a:rPr lang="es-ES" sz="1200" b="1" dirty="0">
              <a:latin typeface="Arial" panose="020B0604020202020204" pitchFamily="34" charset="0"/>
              <a:cs typeface="Arial" panose="020B0604020202020204" pitchFamily="34" charset="0"/>
            </a:rPr>
            <a:t>Cualidades Militares</a:t>
          </a:r>
          <a:endParaRPr lang="es-EC" sz="1200" b="1" dirty="0">
            <a:latin typeface="Arial" panose="020B0604020202020204" pitchFamily="34" charset="0"/>
            <a:cs typeface="Arial" panose="020B0604020202020204" pitchFamily="34" charset="0"/>
          </a:endParaRPr>
        </a:p>
      </dgm:t>
    </dgm:pt>
    <dgm:pt modelId="{934EE745-1DF5-40BD-A4B2-A404429F7D98}" type="parTrans" cxnId="{527CD087-F425-47D3-A35A-78F7F528B2A3}">
      <dgm:prSet/>
      <dgm:spPr/>
      <dgm:t>
        <a:bodyPr/>
        <a:lstStyle/>
        <a:p>
          <a:endParaRPr lang="es-EC"/>
        </a:p>
      </dgm:t>
    </dgm:pt>
    <dgm:pt modelId="{8207D9AC-9371-4A12-AEF9-FA2F622479C1}" type="sibTrans" cxnId="{527CD087-F425-47D3-A35A-78F7F528B2A3}">
      <dgm:prSet/>
      <dgm:spPr/>
      <dgm:t>
        <a:bodyPr/>
        <a:lstStyle/>
        <a:p>
          <a:endParaRPr lang="es-EC"/>
        </a:p>
      </dgm:t>
    </dgm:pt>
    <dgm:pt modelId="{15144C55-6E82-4F33-9AB3-D27EF32558BE}" type="pres">
      <dgm:prSet presAssocID="{92CB2F02-0F9A-4944-A05B-53C6803CD844}" presName="Name0" presStyleCnt="0">
        <dgm:presLayoutVars>
          <dgm:chMax val="1"/>
          <dgm:dir/>
          <dgm:animLvl val="ctr"/>
          <dgm:resizeHandles val="exact"/>
        </dgm:presLayoutVars>
      </dgm:prSet>
      <dgm:spPr/>
      <dgm:t>
        <a:bodyPr/>
        <a:lstStyle/>
        <a:p>
          <a:endParaRPr lang="es-EC"/>
        </a:p>
      </dgm:t>
    </dgm:pt>
    <dgm:pt modelId="{65CE8EB2-F944-4FF6-A145-79DD468E8FEC}" type="pres">
      <dgm:prSet presAssocID="{8790CCC1-9298-4167-99FD-6F8FDFB29562}" presName="centerShape" presStyleLbl="node0" presStyleIdx="0" presStyleCnt="1"/>
      <dgm:spPr/>
      <dgm:t>
        <a:bodyPr/>
        <a:lstStyle/>
        <a:p>
          <a:endParaRPr lang="es-EC"/>
        </a:p>
      </dgm:t>
    </dgm:pt>
    <dgm:pt modelId="{0AF75E4B-E0D4-4A32-AD48-40FB23FEF539}" type="pres">
      <dgm:prSet presAssocID="{B0D34140-053A-4DFF-B736-EAD267E34328}" presName="node" presStyleLbl="node1" presStyleIdx="0" presStyleCnt="4">
        <dgm:presLayoutVars>
          <dgm:bulletEnabled val="1"/>
        </dgm:presLayoutVars>
      </dgm:prSet>
      <dgm:spPr/>
      <dgm:t>
        <a:bodyPr/>
        <a:lstStyle/>
        <a:p>
          <a:endParaRPr lang="es-EC"/>
        </a:p>
      </dgm:t>
    </dgm:pt>
    <dgm:pt modelId="{0EC63FD4-5120-43E1-B589-987D0F8D9EC0}" type="pres">
      <dgm:prSet presAssocID="{B0D34140-053A-4DFF-B736-EAD267E34328}" presName="dummy" presStyleCnt="0"/>
      <dgm:spPr/>
    </dgm:pt>
    <dgm:pt modelId="{CC6F9E35-DD72-4881-BAB5-9E163E46A243}" type="pres">
      <dgm:prSet presAssocID="{CAFDBDE4-5AFD-4636-824C-5E60FAAB09A1}" presName="sibTrans" presStyleLbl="sibTrans2D1" presStyleIdx="0" presStyleCnt="4"/>
      <dgm:spPr/>
      <dgm:t>
        <a:bodyPr/>
        <a:lstStyle/>
        <a:p>
          <a:endParaRPr lang="es-EC"/>
        </a:p>
      </dgm:t>
    </dgm:pt>
    <dgm:pt modelId="{45793471-BF4E-4C28-8EBF-C9703F6D0A21}" type="pres">
      <dgm:prSet presAssocID="{BA2F07F8-C656-4BF0-9015-A7AC97D6FCE4}" presName="node" presStyleLbl="node1" presStyleIdx="1" presStyleCnt="4">
        <dgm:presLayoutVars>
          <dgm:bulletEnabled val="1"/>
        </dgm:presLayoutVars>
      </dgm:prSet>
      <dgm:spPr/>
      <dgm:t>
        <a:bodyPr/>
        <a:lstStyle/>
        <a:p>
          <a:endParaRPr lang="es-EC"/>
        </a:p>
      </dgm:t>
    </dgm:pt>
    <dgm:pt modelId="{E98862EC-435E-4433-AB47-ABBF7B561C0D}" type="pres">
      <dgm:prSet presAssocID="{BA2F07F8-C656-4BF0-9015-A7AC97D6FCE4}" presName="dummy" presStyleCnt="0"/>
      <dgm:spPr/>
    </dgm:pt>
    <dgm:pt modelId="{A5ECAC5D-79DF-44C3-B093-67B1B53ABA45}" type="pres">
      <dgm:prSet presAssocID="{A6235057-0462-47DD-B781-15B809080DA3}" presName="sibTrans" presStyleLbl="sibTrans2D1" presStyleIdx="1" presStyleCnt="4"/>
      <dgm:spPr/>
      <dgm:t>
        <a:bodyPr/>
        <a:lstStyle/>
        <a:p>
          <a:endParaRPr lang="es-EC"/>
        </a:p>
      </dgm:t>
    </dgm:pt>
    <dgm:pt modelId="{C22E26B8-DC46-4CC2-8E12-7A092F70BC93}" type="pres">
      <dgm:prSet presAssocID="{BB751515-DDAB-4BC2-AD87-63C8E3BD001C}" presName="node" presStyleLbl="node1" presStyleIdx="2" presStyleCnt="4">
        <dgm:presLayoutVars>
          <dgm:bulletEnabled val="1"/>
        </dgm:presLayoutVars>
      </dgm:prSet>
      <dgm:spPr/>
      <dgm:t>
        <a:bodyPr/>
        <a:lstStyle/>
        <a:p>
          <a:endParaRPr lang="es-EC"/>
        </a:p>
      </dgm:t>
    </dgm:pt>
    <dgm:pt modelId="{DA59CA4A-141D-4308-BB35-B7EEBD1F5787}" type="pres">
      <dgm:prSet presAssocID="{BB751515-DDAB-4BC2-AD87-63C8E3BD001C}" presName="dummy" presStyleCnt="0"/>
      <dgm:spPr/>
    </dgm:pt>
    <dgm:pt modelId="{F98F0F8D-C812-4958-851E-3E0F923878F1}" type="pres">
      <dgm:prSet presAssocID="{E87179C6-D4C7-4A57-BBB7-0345AFFD0E59}" presName="sibTrans" presStyleLbl="sibTrans2D1" presStyleIdx="2" presStyleCnt="4"/>
      <dgm:spPr/>
      <dgm:t>
        <a:bodyPr/>
        <a:lstStyle/>
        <a:p>
          <a:endParaRPr lang="es-EC"/>
        </a:p>
      </dgm:t>
    </dgm:pt>
    <dgm:pt modelId="{A1F3DB4F-980C-49DD-B19E-B5048C980514}" type="pres">
      <dgm:prSet presAssocID="{09FBA542-AC2F-40C4-9681-88817E2D7C58}" presName="node" presStyleLbl="node1" presStyleIdx="3" presStyleCnt="4">
        <dgm:presLayoutVars>
          <dgm:bulletEnabled val="1"/>
        </dgm:presLayoutVars>
      </dgm:prSet>
      <dgm:spPr/>
      <dgm:t>
        <a:bodyPr/>
        <a:lstStyle/>
        <a:p>
          <a:endParaRPr lang="es-EC"/>
        </a:p>
      </dgm:t>
    </dgm:pt>
    <dgm:pt modelId="{B007284C-913E-47F8-A584-E43FEE79D867}" type="pres">
      <dgm:prSet presAssocID="{09FBA542-AC2F-40C4-9681-88817E2D7C58}" presName="dummy" presStyleCnt="0"/>
      <dgm:spPr/>
    </dgm:pt>
    <dgm:pt modelId="{6F0E551F-720F-4FBA-86B4-24B489D220D3}" type="pres">
      <dgm:prSet presAssocID="{8207D9AC-9371-4A12-AEF9-FA2F622479C1}" presName="sibTrans" presStyleLbl="sibTrans2D1" presStyleIdx="3" presStyleCnt="4"/>
      <dgm:spPr/>
      <dgm:t>
        <a:bodyPr/>
        <a:lstStyle/>
        <a:p>
          <a:endParaRPr lang="es-EC"/>
        </a:p>
      </dgm:t>
    </dgm:pt>
  </dgm:ptLst>
  <dgm:cxnLst>
    <dgm:cxn modelId="{B23BD61A-C2C6-4498-BBB0-5747B019991A}" type="presOf" srcId="{BB751515-DDAB-4BC2-AD87-63C8E3BD001C}" destId="{C22E26B8-DC46-4CC2-8E12-7A092F70BC93}" srcOrd="0" destOrd="0" presId="urn:microsoft.com/office/officeart/2005/8/layout/radial6"/>
    <dgm:cxn modelId="{FF9B02BA-4ACF-462D-8E34-B737919C1514}" type="presOf" srcId="{09FBA542-AC2F-40C4-9681-88817E2D7C58}" destId="{A1F3DB4F-980C-49DD-B19E-B5048C980514}" srcOrd="0" destOrd="0" presId="urn:microsoft.com/office/officeart/2005/8/layout/radial6"/>
    <dgm:cxn modelId="{B231AE7D-6A21-40BC-8EF5-3C496DBA2743}" type="presOf" srcId="{A6235057-0462-47DD-B781-15B809080DA3}" destId="{A5ECAC5D-79DF-44C3-B093-67B1B53ABA45}" srcOrd="0" destOrd="0" presId="urn:microsoft.com/office/officeart/2005/8/layout/radial6"/>
    <dgm:cxn modelId="{5987341D-B665-45C7-9C35-DDE10193AE53}" type="presOf" srcId="{92CB2F02-0F9A-4944-A05B-53C6803CD844}" destId="{15144C55-6E82-4F33-9AB3-D27EF32558BE}" srcOrd="0" destOrd="0" presId="urn:microsoft.com/office/officeart/2005/8/layout/radial6"/>
    <dgm:cxn modelId="{9842D233-3AC6-4685-A096-A9B81EE085FF}" srcId="{8790CCC1-9298-4167-99FD-6F8FDFB29562}" destId="{BB751515-DDAB-4BC2-AD87-63C8E3BD001C}" srcOrd="2" destOrd="0" parTransId="{6B05F2E6-568F-4B6E-B6AD-C3E742CBB9E2}" sibTransId="{E87179C6-D4C7-4A57-BBB7-0345AFFD0E59}"/>
    <dgm:cxn modelId="{3878556D-AD6D-42A0-9668-58C4471C2ACF}" type="presOf" srcId="{E87179C6-D4C7-4A57-BBB7-0345AFFD0E59}" destId="{F98F0F8D-C812-4958-851E-3E0F923878F1}" srcOrd="0" destOrd="0" presId="urn:microsoft.com/office/officeart/2005/8/layout/radial6"/>
    <dgm:cxn modelId="{44210EC6-BCF5-416C-8C7A-ED4369863800}" type="presOf" srcId="{BA2F07F8-C656-4BF0-9015-A7AC97D6FCE4}" destId="{45793471-BF4E-4C28-8EBF-C9703F6D0A21}" srcOrd="0" destOrd="0" presId="urn:microsoft.com/office/officeart/2005/8/layout/radial6"/>
    <dgm:cxn modelId="{19FB0CBA-4073-4764-8B7F-AEDB55BC2409}" type="presOf" srcId="{8207D9AC-9371-4A12-AEF9-FA2F622479C1}" destId="{6F0E551F-720F-4FBA-86B4-24B489D220D3}" srcOrd="0" destOrd="0" presId="urn:microsoft.com/office/officeart/2005/8/layout/radial6"/>
    <dgm:cxn modelId="{E2A1F454-8838-4A68-90AC-CB02A9F84A5E}" type="presOf" srcId="{8790CCC1-9298-4167-99FD-6F8FDFB29562}" destId="{65CE8EB2-F944-4FF6-A145-79DD468E8FEC}" srcOrd="0" destOrd="0" presId="urn:microsoft.com/office/officeart/2005/8/layout/radial6"/>
    <dgm:cxn modelId="{23AD585A-6FC9-4794-A224-319A917B7908}" srcId="{92CB2F02-0F9A-4944-A05B-53C6803CD844}" destId="{8790CCC1-9298-4167-99FD-6F8FDFB29562}" srcOrd="0" destOrd="0" parTransId="{2094FBD7-DFFA-4736-A609-441836607404}" sibTransId="{A47F3C79-D82A-418B-A031-F209CBCFA266}"/>
    <dgm:cxn modelId="{37B811EE-9CDE-413F-AE13-D1A897F676B3}" type="presOf" srcId="{CAFDBDE4-5AFD-4636-824C-5E60FAAB09A1}" destId="{CC6F9E35-DD72-4881-BAB5-9E163E46A243}" srcOrd="0" destOrd="0" presId="urn:microsoft.com/office/officeart/2005/8/layout/radial6"/>
    <dgm:cxn modelId="{6DA1E774-1CF5-407E-8C2A-F09394092131}" type="presOf" srcId="{B0D34140-053A-4DFF-B736-EAD267E34328}" destId="{0AF75E4B-E0D4-4A32-AD48-40FB23FEF539}" srcOrd="0" destOrd="0" presId="urn:microsoft.com/office/officeart/2005/8/layout/radial6"/>
    <dgm:cxn modelId="{527CD087-F425-47D3-A35A-78F7F528B2A3}" srcId="{8790CCC1-9298-4167-99FD-6F8FDFB29562}" destId="{09FBA542-AC2F-40C4-9681-88817E2D7C58}" srcOrd="3" destOrd="0" parTransId="{934EE745-1DF5-40BD-A4B2-A404429F7D98}" sibTransId="{8207D9AC-9371-4A12-AEF9-FA2F622479C1}"/>
    <dgm:cxn modelId="{EEE74524-D100-4A7C-8F6A-22F1C8435C55}" srcId="{8790CCC1-9298-4167-99FD-6F8FDFB29562}" destId="{BA2F07F8-C656-4BF0-9015-A7AC97D6FCE4}" srcOrd="1" destOrd="0" parTransId="{7827827F-3CD6-409D-B099-CEBC086CE232}" sibTransId="{A6235057-0462-47DD-B781-15B809080DA3}"/>
    <dgm:cxn modelId="{3B205E36-7EB8-48F2-8CDE-AB35118E8B6D}" srcId="{8790CCC1-9298-4167-99FD-6F8FDFB29562}" destId="{B0D34140-053A-4DFF-B736-EAD267E34328}" srcOrd="0" destOrd="0" parTransId="{A2B37A43-9F79-4086-AAAD-EB2964F43FCB}" sibTransId="{CAFDBDE4-5AFD-4636-824C-5E60FAAB09A1}"/>
    <dgm:cxn modelId="{8C5D15F5-4FCA-4195-BE0F-83FC430CE264}" type="presParOf" srcId="{15144C55-6E82-4F33-9AB3-D27EF32558BE}" destId="{65CE8EB2-F944-4FF6-A145-79DD468E8FEC}" srcOrd="0" destOrd="0" presId="urn:microsoft.com/office/officeart/2005/8/layout/radial6"/>
    <dgm:cxn modelId="{664EDAFA-21AE-4382-A49C-1BF6ABDE0340}" type="presParOf" srcId="{15144C55-6E82-4F33-9AB3-D27EF32558BE}" destId="{0AF75E4B-E0D4-4A32-AD48-40FB23FEF539}" srcOrd="1" destOrd="0" presId="urn:microsoft.com/office/officeart/2005/8/layout/radial6"/>
    <dgm:cxn modelId="{0D9AA8DC-AE35-456B-80B0-D2C347AC6426}" type="presParOf" srcId="{15144C55-6E82-4F33-9AB3-D27EF32558BE}" destId="{0EC63FD4-5120-43E1-B589-987D0F8D9EC0}" srcOrd="2" destOrd="0" presId="urn:microsoft.com/office/officeart/2005/8/layout/radial6"/>
    <dgm:cxn modelId="{F5F166A1-3E01-48E9-BE43-8137E315F56F}" type="presParOf" srcId="{15144C55-6E82-4F33-9AB3-D27EF32558BE}" destId="{CC6F9E35-DD72-4881-BAB5-9E163E46A243}" srcOrd="3" destOrd="0" presId="urn:microsoft.com/office/officeart/2005/8/layout/radial6"/>
    <dgm:cxn modelId="{CAF385E1-5C12-4F44-B4D0-3A5362F300CC}" type="presParOf" srcId="{15144C55-6E82-4F33-9AB3-D27EF32558BE}" destId="{45793471-BF4E-4C28-8EBF-C9703F6D0A21}" srcOrd="4" destOrd="0" presId="urn:microsoft.com/office/officeart/2005/8/layout/radial6"/>
    <dgm:cxn modelId="{15AD4941-A61A-4CEB-9F09-4F4FBAB5130F}" type="presParOf" srcId="{15144C55-6E82-4F33-9AB3-D27EF32558BE}" destId="{E98862EC-435E-4433-AB47-ABBF7B561C0D}" srcOrd="5" destOrd="0" presId="urn:microsoft.com/office/officeart/2005/8/layout/radial6"/>
    <dgm:cxn modelId="{BB329919-45DE-4C9C-A6D6-9A4C92866A1F}" type="presParOf" srcId="{15144C55-6E82-4F33-9AB3-D27EF32558BE}" destId="{A5ECAC5D-79DF-44C3-B093-67B1B53ABA45}" srcOrd="6" destOrd="0" presId="urn:microsoft.com/office/officeart/2005/8/layout/radial6"/>
    <dgm:cxn modelId="{9069E47C-D123-411B-9150-0263E9B579E7}" type="presParOf" srcId="{15144C55-6E82-4F33-9AB3-D27EF32558BE}" destId="{C22E26B8-DC46-4CC2-8E12-7A092F70BC93}" srcOrd="7" destOrd="0" presId="urn:microsoft.com/office/officeart/2005/8/layout/radial6"/>
    <dgm:cxn modelId="{088719FD-2888-45F9-BA04-AF520845CF20}" type="presParOf" srcId="{15144C55-6E82-4F33-9AB3-D27EF32558BE}" destId="{DA59CA4A-141D-4308-BB35-B7EEBD1F5787}" srcOrd="8" destOrd="0" presId="urn:microsoft.com/office/officeart/2005/8/layout/radial6"/>
    <dgm:cxn modelId="{87760840-909B-412B-9B4D-90FF19D2E5EE}" type="presParOf" srcId="{15144C55-6E82-4F33-9AB3-D27EF32558BE}" destId="{F98F0F8D-C812-4958-851E-3E0F923878F1}" srcOrd="9" destOrd="0" presId="urn:microsoft.com/office/officeart/2005/8/layout/radial6"/>
    <dgm:cxn modelId="{5DC582A1-86C9-46EF-8B50-1EA6E43BF62B}" type="presParOf" srcId="{15144C55-6E82-4F33-9AB3-D27EF32558BE}" destId="{A1F3DB4F-980C-49DD-B19E-B5048C980514}" srcOrd="10" destOrd="0" presId="urn:microsoft.com/office/officeart/2005/8/layout/radial6"/>
    <dgm:cxn modelId="{2EDD471A-D7AD-4E66-9A06-D2BC3057FCD3}" type="presParOf" srcId="{15144C55-6E82-4F33-9AB3-D27EF32558BE}" destId="{B007284C-913E-47F8-A584-E43FEE79D867}" srcOrd="11" destOrd="0" presId="urn:microsoft.com/office/officeart/2005/8/layout/radial6"/>
    <dgm:cxn modelId="{B96FEB08-3071-4BB9-BD8C-CD4D2FD10801}" type="presParOf" srcId="{15144C55-6E82-4F33-9AB3-D27EF32558BE}" destId="{6F0E551F-720F-4FBA-86B4-24B489D220D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9172B6-9613-4F8A-B767-E5A5217662F0}" type="doc">
      <dgm:prSet loTypeId="urn:microsoft.com/office/officeart/2005/8/layout/pyramid2" loCatId="list" qsTypeId="urn:microsoft.com/office/officeart/2005/8/quickstyle/3d2" qsCatId="3D" csTypeId="urn:microsoft.com/office/officeart/2005/8/colors/accent1_2" csCatId="accent1" phldr="1"/>
      <dgm:spPr/>
    </dgm:pt>
    <dgm:pt modelId="{685013E6-D0DF-4BAA-BC29-8101E3A68DDA}">
      <dgm:prSet phldrT="[Texto]"/>
      <dgm:spPr/>
      <dgm:t>
        <a:bodyPr/>
        <a:lstStyle/>
        <a:p>
          <a:pPr>
            <a:buFont typeface="Symbol" panose="05050102010706020507" pitchFamily="18" charset="2"/>
            <a:buChar char=""/>
          </a:pPr>
          <a:r>
            <a:rPr lang="es-EC" b="1" u="none" dirty="0">
              <a:latin typeface="Arial" panose="020B0604020202020204" pitchFamily="34" charset="0"/>
              <a:cs typeface="Arial" panose="020B0604020202020204" pitchFamily="34" charset="0"/>
            </a:rPr>
            <a:t>Capacitación pedagógica para los oficiales docentes </a:t>
          </a:r>
        </a:p>
      </dgm:t>
    </dgm:pt>
    <dgm:pt modelId="{8E75A1B2-4E0E-4EAD-A929-DD3BD17935D6}" type="parTrans" cxnId="{3A39F701-A798-4A9E-8F20-22B44ADEE7ED}">
      <dgm:prSet/>
      <dgm:spPr/>
      <dgm:t>
        <a:bodyPr/>
        <a:lstStyle/>
        <a:p>
          <a:endParaRPr lang="es-EC"/>
        </a:p>
      </dgm:t>
    </dgm:pt>
    <dgm:pt modelId="{5F4B860B-7417-47CD-B8AF-46498BE0610E}" type="sibTrans" cxnId="{3A39F701-A798-4A9E-8F20-22B44ADEE7ED}">
      <dgm:prSet/>
      <dgm:spPr/>
      <dgm:t>
        <a:bodyPr/>
        <a:lstStyle/>
        <a:p>
          <a:endParaRPr lang="es-EC"/>
        </a:p>
      </dgm:t>
    </dgm:pt>
    <dgm:pt modelId="{F71B0931-98DF-4B6B-AB2C-9E1F8105653C}">
      <dgm:prSet phldrT="[Texto]"/>
      <dgm:spPr/>
      <dgm:t>
        <a:bodyPr/>
        <a:lstStyle/>
        <a:p>
          <a:pPr>
            <a:buFont typeface="Symbol" panose="05050102010706020507" pitchFamily="18" charset="2"/>
            <a:buChar char=""/>
          </a:pPr>
          <a:r>
            <a:rPr lang="es-EC" b="1" u="none" dirty="0">
              <a:latin typeface="Arial" panose="020B0604020202020204" pitchFamily="34" charset="0"/>
              <a:cs typeface="Arial" panose="020B0604020202020204" pitchFamily="34" charset="0"/>
            </a:rPr>
            <a:t>Charla de inducción sobre el Reglamento de Disciplina Militar.</a:t>
          </a:r>
        </a:p>
      </dgm:t>
    </dgm:pt>
    <dgm:pt modelId="{748E3F4B-3B99-49F9-8547-E094548BD139}" type="parTrans" cxnId="{4E16C6AD-FF08-43FF-9C86-9987FD61C001}">
      <dgm:prSet/>
      <dgm:spPr/>
      <dgm:t>
        <a:bodyPr/>
        <a:lstStyle/>
        <a:p>
          <a:endParaRPr lang="es-EC"/>
        </a:p>
      </dgm:t>
    </dgm:pt>
    <dgm:pt modelId="{E0CF0640-A68C-44D0-A1BD-4B450D124FB4}" type="sibTrans" cxnId="{4E16C6AD-FF08-43FF-9C86-9987FD61C001}">
      <dgm:prSet/>
      <dgm:spPr/>
      <dgm:t>
        <a:bodyPr/>
        <a:lstStyle/>
        <a:p>
          <a:endParaRPr lang="es-EC"/>
        </a:p>
      </dgm:t>
    </dgm:pt>
    <dgm:pt modelId="{50E724E8-95C7-4EF7-940F-9A55E7297BD1}">
      <dgm:prSet phldrT="[Texto]"/>
      <dgm:spPr/>
      <dgm:t>
        <a:bodyPr/>
        <a:lstStyle/>
        <a:p>
          <a:pPr>
            <a:buFont typeface="Symbol" panose="05050102010706020507" pitchFamily="18" charset="2"/>
            <a:buChar char=""/>
          </a:pPr>
          <a:r>
            <a:rPr lang="es-EC" b="1" u="none" dirty="0">
              <a:latin typeface="Arial" panose="020B0604020202020204" pitchFamily="34" charset="0"/>
              <a:cs typeface="Arial" panose="020B0604020202020204" pitchFamily="34" charset="0"/>
            </a:rPr>
            <a:t>Tabla para evaluar las cualidades militares de los guardiamarinas</a:t>
          </a:r>
        </a:p>
      </dgm:t>
    </dgm:pt>
    <dgm:pt modelId="{C9AE43B7-9E61-48FA-8151-BE83F1A11B28}" type="parTrans" cxnId="{254A6035-E5FE-4FCF-8B7E-5C50F223E4AC}">
      <dgm:prSet/>
      <dgm:spPr/>
      <dgm:t>
        <a:bodyPr/>
        <a:lstStyle/>
        <a:p>
          <a:endParaRPr lang="es-EC"/>
        </a:p>
      </dgm:t>
    </dgm:pt>
    <dgm:pt modelId="{1A1E5FC9-7F38-4712-9833-8B8759DA6151}" type="sibTrans" cxnId="{254A6035-E5FE-4FCF-8B7E-5C50F223E4AC}">
      <dgm:prSet/>
      <dgm:spPr/>
      <dgm:t>
        <a:bodyPr/>
        <a:lstStyle/>
        <a:p>
          <a:endParaRPr lang="es-EC"/>
        </a:p>
      </dgm:t>
    </dgm:pt>
    <dgm:pt modelId="{20F01BD6-C6AD-477C-99E5-53BA49DAD03E}" type="pres">
      <dgm:prSet presAssocID="{F39172B6-9613-4F8A-B767-E5A5217662F0}" presName="compositeShape" presStyleCnt="0">
        <dgm:presLayoutVars>
          <dgm:dir/>
          <dgm:resizeHandles/>
        </dgm:presLayoutVars>
      </dgm:prSet>
      <dgm:spPr/>
    </dgm:pt>
    <dgm:pt modelId="{4E9BFC13-43BE-498F-A1FE-8011290E03F6}" type="pres">
      <dgm:prSet presAssocID="{F39172B6-9613-4F8A-B767-E5A5217662F0}" presName="pyramid" presStyleLbl="node1" presStyleIdx="0" presStyleCnt="1"/>
      <dgm:spPr/>
    </dgm:pt>
    <dgm:pt modelId="{EFFB0EE4-2CEE-4E65-B44A-850DEF9DDDF9}" type="pres">
      <dgm:prSet presAssocID="{F39172B6-9613-4F8A-B767-E5A5217662F0}" presName="theList" presStyleCnt="0"/>
      <dgm:spPr/>
    </dgm:pt>
    <dgm:pt modelId="{B2C8DD0B-A8D1-484F-9EC8-3F0F4802F739}" type="pres">
      <dgm:prSet presAssocID="{685013E6-D0DF-4BAA-BC29-8101E3A68DDA}" presName="aNode" presStyleLbl="fgAcc1" presStyleIdx="0" presStyleCnt="3">
        <dgm:presLayoutVars>
          <dgm:bulletEnabled val="1"/>
        </dgm:presLayoutVars>
      </dgm:prSet>
      <dgm:spPr/>
      <dgm:t>
        <a:bodyPr/>
        <a:lstStyle/>
        <a:p>
          <a:endParaRPr lang="es-EC"/>
        </a:p>
      </dgm:t>
    </dgm:pt>
    <dgm:pt modelId="{1DFB1465-8B73-4DA0-A369-D17D749549DC}" type="pres">
      <dgm:prSet presAssocID="{685013E6-D0DF-4BAA-BC29-8101E3A68DDA}" presName="aSpace" presStyleCnt="0"/>
      <dgm:spPr/>
    </dgm:pt>
    <dgm:pt modelId="{8D4A7E6C-237C-4516-8B1A-D8CBF9557475}" type="pres">
      <dgm:prSet presAssocID="{F71B0931-98DF-4B6B-AB2C-9E1F8105653C}" presName="aNode" presStyleLbl="fgAcc1" presStyleIdx="1" presStyleCnt="3">
        <dgm:presLayoutVars>
          <dgm:bulletEnabled val="1"/>
        </dgm:presLayoutVars>
      </dgm:prSet>
      <dgm:spPr/>
      <dgm:t>
        <a:bodyPr/>
        <a:lstStyle/>
        <a:p>
          <a:endParaRPr lang="es-EC"/>
        </a:p>
      </dgm:t>
    </dgm:pt>
    <dgm:pt modelId="{FA61CC99-5BF7-4630-BD91-C0E9EDB1CA27}" type="pres">
      <dgm:prSet presAssocID="{F71B0931-98DF-4B6B-AB2C-9E1F8105653C}" presName="aSpace" presStyleCnt="0"/>
      <dgm:spPr/>
    </dgm:pt>
    <dgm:pt modelId="{D3A18EB2-2620-4A59-987D-97C631DEFE2F}" type="pres">
      <dgm:prSet presAssocID="{50E724E8-95C7-4EF7-940F-9A55E7297BD1}" presName="aNode" presStyleLbl="fgAcc1" presStyleIdx="2" presStyleCnt="3">
        <dgm:presLayoutVars>
          <dgm:bulletEnabled val="1"/>
        </dgm:presLayoutVars>
      </dgm:prSet>
      <dgm:spPr/>
      <dgm:t>
        <a:bodyPr/>
        <a:lstStyle/>
        <a:p>
          <a:endParaRPr lang="es-EC"/>
        </a:p>
      </dgm:t>
    </dgm:pt>
    <dgm:pt modelId="{3E0CD3B6-9C90-4E98-9C0D-1B80221A719D}" type="pres">
      <dgm:prSet presAssocID="{50E724E8-95C7-4EF7-940F-9A55E7297BD1}" presName="aSpace" presStyleCnt="0"/>
      <dgm:spPr/>
    </dgm:pt>
  </dgm:ptLst>
  <dgm:cxnLst>
    <dgm:cxn modelId="{5D02DF2E-9FD1-45A2-A391-00389B24443D}" type="presOf" srcId="{50E724E8-95C7-4EF7-940F-9A55E7297BD1}" destId="{D3A18EB2-2620-4A59-987D-97C631DEFE2F}" srcOrd="0" destOrd="0" presId="urn:microsoft.com/office/officeart/2005/8/layout/pyramid2"/>
    <dgm:cxn modelId="{AAE09D5C-6DCF-4C47-A828-EC52C61A51D4}" type="presOf" srcId="{685013E6-D0DF-4BAA-BC29-8101E3A68DDA}" destId="{B2C8DD0B-A8D1-484F-9EC8-3F0F4802F739}" srcOrd="0" destOrd="0" presId="urn:microsoft.com/office/officeart/2005/8/layout/pyramid2"/>
    <dgm:cxn modelId="{4E16C6AD-FF08-43FF-9C86-9987FD61C001}" srcId="{F39172B6-9613-4F8A-B767-E5A5217662F0}" destId="{F71B0931-98DF-4B6B-AB2C-9E1F8105653C}" srcOrd="1" destOrd="0" parTransId="{748E3F4B-3B99-49F9-8547-E094548BD139}" sibTransId="{E0CF0640-A68C-44D0-A1BD-4B450D124FB4}"/>
    <dgm:cxn modelId="{254A6035-E5FE-4FCF-8B7E-5C50F223E4AC}" srcId="{F39172B6-9613-4F8A-B767-E5A5217662F0}" destId="{50E724E8-95C7-4EF7-940F-9A55E7297BD1}" srcOrd="2" destOrd="0" parTransId="{C9AE43B7-9E61-48FA-8151-BE83F1A11B28}" sibTransId="{1A1E5FC9-7F38-4712-9833-8B8759DA6151}"/>
    <dgm:cxn modelId="{3A39F701-A798-4A9E-8F20-22B44ADEE7ED}" srcId="{F39172B6-9613-4F8A-B767-E5A5217662F0}" destId="{685013E6-D0DF-4BAA-BC29-8101E3A68DDA}" srcOrd="0" destOrd="0" parTransId="{8E75A1B2-4E0E-4EAD-A929-DD3BD17935D6}" sibTransId="{5F4B860B-7417-47CD-B8AF-46498BE0610E}"/>
    <dgm:cxn modelId="{115D7D99-2237-45FD-93F2-AF6F93EC7379}" type="presOf" srcId="{F71B0931-98DF-4B6B-AB2C-9E1F8105653C}" destId="{8D4A7E6C-237C-4516-8B1A-D8CBF9557475}" srcOrd="0" destOrd="0" presId="urn:microsoft.com/office/officeart/2005/8/layout/pyramid2"/>
    <dgm:cxn modelId="{11D45609-E490-4FFE-B8D3-C1BAF2934F2B}" type="presOf" srcId="{F39172B6-9613-4F8A-B767-E5A5217662F0}" destId="{20F01BD6-C6AD-477C-99E5-53BA49DAD03E}" srcOrd="0" destOrd="0" presId="urn:microsoft.com/office/officeart/2005/8/layout/pyramid2"/>
    <dgm:cxn modelId="{F5D75C2A-DFD7-4DF0-B133-046E77FFD44B}" type="presParOf" srcId="{20F01BD6-C6AD-477C-99E5-53BA49DAD03E}" destId="{4E9BFC13-43BE-498F-A1FE-8011290E03F6}" srcOrd="0" destOrd="0" presId="urn:microsoft.com/office/officeart/2005/8/layout/pyramid2"/>
    <dgm:cxn modelId="{A03862E3-6BBA-4666-8781-83EC9EE4BAC6}" type="presParOf" srcId="{20F01BD6-C6AD-477C-99E5-53BA49DAD03E}" destId="{EFFB0EE4-2CEE-4E65-B44A-850DEF9DDDF9}" srcOrd="1" destOrd="0" presId="urn:microsoft.com/office/officeart/2005/8/layout/pyramid2"/>
    <dgm:cxn modelId="{68CFEB09-BCA5-4549-AD63-ECBAF01D5219}" type="presParOf" srcId="{EFFB0EE4-2CEE-4E65-B44A-850DEF9DDDF9}" destId="{B2C8DD0B-A8D1-484F-9EC8-3F0F4802F739}" srcOrd="0" destOrd="0" presId="urn:microsoft.com/office/officeart/2005/8/layout/pyramid2"/>
    <dgm:cxn modelId="{34E27F56-E0B1-4C34-BCE9-44211FC3B393}" type="presParOf" srcId="{EFFB0EE4-2CEE-4E65-B44A-850DEF9DDDF9}" destId="{1DFB1465-8B73-4DA0-A369-D17D749549DC}" srcOrd="1" destOrd="0" presId="urn:microsoft.com/office/officeart/2005/8/layout/pyramid2"/>
    <dgm:cxn modelId="{F9341740-66A8-4F40-9E58-657956F6A946}" type="presParOf" srcId="{EFFB0EE4-2CEE-4E65-B44A-850DEF9DDDF9}" destId="{8D4A7E6C-237C-4516-8B1A-D8CBF9557475}" srcOrd="2" destOrd="0" presId="urn:microsoft.com/office/officeart/2005/8/layout/pyramid2"/>
    <dgm:cxn modelId="{4A702424-4520-4F39-8699-B985C93B0743}" type="presParOf" srcId="{EFFB0EE4-2CEE-4E65-B44A-850DEF9DDDF9}" destId="{FA61CC99-5BF7-4630-BD91-C0E9EDB1CA27}" srcOrd="3" destOrd="0" presId="urn:microsoft.com/office/officeart/2005/8/layout/pyramid2"/>
    <dgm:cxn modelId="{A07AB698-F80D-472D-BC29-E71AA89BE86C}" type="presParOf" srcId="{EFFB0EE4-2CEE-4E65-B44A-850DEF9DDDF9}" destId="{D3A18EB2-2620-4A59-987D-97C631DEFE2F}" srcOrd="4" destOrd="0" presId="urn:microsoft.com/office/officeart/2005/8/layout/pyramid2"/>
    <dgm:cxn modelId="{7FD7B68B-6FED-48DD-9812-CE644AF7EEAA}" type="presParOf" srcId="{EFFB0EE4-2CEE-4E65-B44A-850DEF9DDDF9}" destId="{3E0CD3B6-9C90-4E98-9C0D-1B80221A719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B6DC4D-4826-4E7E-92A2-71EF8BDAF0E9}" type="doc">
      <dgm:prSet loTypeId="urn:microsoft.com/office/officeart/2008/layout/VerticalCurvedList" loCatId="list" qsTypeId="urn:microsoft.com/office/officeart/2005/8/quickstyle/simple3" qsCatId="simple" csTypeId="urn:microsoft.com/office/officeart/2005/8/colors/accent1_4" csCatId="accent1"/>
      <dgm:spPr/>
      <dgm:t>
        <a:bodyPr/>
        <a:lstStyle/>
        <a:p>
          <a:endParaRPr lang="es-EC"/>
        </a:p>
      </dgm:t>
    </dgm:pt>
    <dgm:pt modelId="{C8CDB456-0FAF-488D-B926-C11345F4BC0B}">
      <dgm:prSet custT="1"/>
      <dgm:spPr/>
      <dgm:t>
        <a:bodyPr/>
        <a:lstStyle/>
        <a:p>
          <a:pPr algn="just"/>
          <a:r>
            <a:rPr lang="es-EC" sz="1600" b="1" dirty="0">
              <a:latin typeface="Arial" panose="020B0604020202020204" pitchFamily="34" charset="0"/>
              <a:cs typeface="Arial" panose="020B0604020202020204" pitchFamily="34" charset="0"/>
            </a:rPr>
            <a:t>El Diagnosticar la situación actual de la aplicación del Reglamento de Educación Militar en la Escuela Superior Naval  permitió identificar las áreas de evaluación que han sido modificadas por esta nueva normativa.</a:t>
          </a:r>
        </a:p>
      </dgm:t>
    </dgm:pt>
    <dgm:pt modelId="{3F8D9DE3-2C6D-4830-AD26-DDED088BD7A3}" type="parTrans" cxnId="{D12B8019-D902-472B-9E50-8BD88B530CC6}">
      <dgm:prSet/>
      <dgm:spPr/>
      <dgm:t>
        <a:bodyPr/>
        <a:lstStyle/>
        <a:p>
          <a:endParaRPr lang="es-EC"/>
        </a:p>
      </dgm:t>
    </dgm:pt>
    <dgm:pt modelId="{E2518DCB-26E3-4E29-A1CF-BDE9CCEA97AC}" type="sibTrans" cxnId="{D12B8019-D902-472B-9E50-8BD88B530CC6}">
      <dgm:prSet/>
      <dgm:spPr/>
      <dgm:t>
        <a:bodyPr/>
        <a:lstStyle/>
        <a:p>
          <a:endParaRPr lang="es-EC"/>
        </a:p>
      </dgm:t>
    </dgm:pt>
    <dgm:pt modelId="{947E3057-FAA3-4F08-B98C-957B8E09A2B7}">
      <dgm:prSet custT="1"/>
      <dgm:spPr/>
      <dgm:t>
        <a:bodyPr/>
        <a:lstStyle/>
        <a:p>
          <a:pPr algn="just"/>
          <a:r>
            <a:rPr lang="es-EC" sz="1600" b="1" dirty="0">
              <a:latin typeface="Arial" panose="020B0604020202020204" pitchFamily="34" charset="0"/>
              <a:cs typeface="Arial" panose="020B0604020202020204" pitchFamily="34" charset="0"/>
            </a:rPr>
            <a:t>Identificar las áreas de evaluación modificadas contribuyen para la determinación del grado de impacto del nuevo Reglamento de Educación Militar en la Escuela Superior Naval.</a:t>
          </a:r>
        </a:p>
      </dgm:t>
    </dgm:pt>
    <dgm:pt modelId="{D38305AE-8C34-4C9A-A8C7-BC8BF9D26432}" type="parTrans" cxnId="{847AAADE-06F4-40C8-80FA-23C8A01F4009}">
      <dgm:prSet/>
      <dgm:spPr/>
      <dgm:t>
        <a:bodyPr/>
        <a:lstStyle/>
        <a:p>
          <a:endParaRPr lang="es-EC"/>
        </a:p>
      </dgm:t>
    </dgm:pt>
    <dgm:pt modelId="{41A1DB38-769F-43A5-92E5-42DC7E255ADC}" type="sibTrans" cxnId="{847AAADE-06F4-40C8-80FA-23C8A01F4009}">
      <dgm:prSet/>
      <dgm:spPr/>
      <dgm:t>
        <a:bodyPr/>
        <a:lstStyle/>
        <a:p>
          <a:endParaRPr lang="es-EC"/>
        </a:p>
      </dgm:t>
    </dgm:pt>
    <dgm:pt modelId="{247726D1-585C-4BF1-AA34-E187A1A76371}">
      <dgm:prSet custT="1"/>
      <dgm:spPr/>
      <dgm:t>
        <a:bodyPr/>
        <a:lstStyle/>
        <a:p>
          <a:pPr algn="just"/>
          <a:r>
            <a:rPr lang="es-EC" sz="1600" b="1" dirty="0">
              <a:latin typeface="Arial" panose="020B0604020202020204" pitchFamily="34" charset="0"/>
              <a:cs typeface="Arial" panose="020B0604020202020204" pitchFamily="34" charset="0"/>
            </a:rPr>
            <a:t>El establecimiento de indicadores de gestión aplicados a las áreas criticas que han sido afectadas por el Reglamento de Educación Militar de las Fuerzas Armadas  permite llevar un mayor control del nivel de efectividad del mismo.</a:t>
          </a:r>
        </a:p>
      </dgm:t>
    </dgm:pt>
    <dgm:pt modelId="{A1837763-B7E2-42AB-9E55-7ED87B24F3BF}" type="parTrans" cxnId="{B4680373-1710-4988-9960-2CE816E7D229}">
      <dgm:prSet/>
      <dgm:spPr/>
      <dgm:t>
        <a:bodyPr/>
        <a:lstStyle/>
        <a:p>
          <a:endParaRPr lang="es-EC"/>
        </a:p>
      </dgm:t>
    </dgm:pt>
    <dgm:pt modelId="{CA01EE4E-F407-4DB9-85E8-34D301641F15}" type="sibTrans" cxnId="{B4680373-1710-4988-9960-2CE816E7D229}">
      <dgm:prSet/>
      <dgm:spPr/>
      <dgm:t>
        <a:bodyPr/>
        <a:lstStyle/>
        <a:p>
          <a:endParaRPr lang="es-EC"/>
        </a:p>
      </dgm:t>
    </dgm:pt>
    <dgm:pt modelId="{1BB67BF1-7276-485A-8689-3D00C8005D29}" type="pres">
      <dgm:prSet presAssocID="{C3B6DC4D-4826-4E7E-92A2-71EF8BDAF0E9}" presName="Name0" presStyleCnt="0">
        <dgm:presLayoutVars>
          <dgm:chMax val="7"/>
          <dgm:chPref val="7"/>
          <dgm:dir/>
        </dgm:presLayoutVars>
      </dgm:prSet>
      <dgm:spPr/>
      <dgm:t>
        <a:bodyPr/>
        <a:lstStyle/>
        <a:p>
          <a:endParaRPr lang="es-EC"/>
        </a:p>
      </dgm:t>
    </dgm:pt>
    <dgm:pt modelId="{42CF5B9A-FA3D-4C18-8B9C-BDF6D8649CD5}" type="pres">
      <dgm:prSet presAssocID="{C3B6DC4D-4826-4E7E-92A2-71EF8BDAF0E9}" presName="Name1" presStyleCnt="0"/>
      <dgm:spPr/>
    </dgm:pt>
    <dgm:pt modelId="{B716F86E-E59B-427E-886D-903B8299191D}" type="pres">
      <dgm:prSet presAssocID="{C3B6DC4D-4826-4E7E-92A2-71EF8BDAF0E9}" presName="cycle" presStyleCnt="0"/>
      <dgm:spPr/>
    </dgm:pt>
    <dgm:pt modelId="{0E76B7DA-CE92-438A-9655-0E0FF7C9FD59}" type="pres">
      <dgm:prSet presAssocID="{C3B6DC4D-4826-4E7E-92A2-71EF8BDAF0E9}" presName="srcNode" presStyleLbl="node1" presStyleIdx="0" presStyleCnt="3"/>
      <dgm:spPr/>
    </dgm:pt>
    <dgm:pt modelId="{84CF87F8-14A1-4D3C-BC0A-9A2D4E2D07E0}" type="pres">
      <dgm:prSet presAssocID="{C3B6DC4D-4826-4E7E-92A2-71EF8BDAF0E9}" presName="conn" presStyleLbl="parChTrans1D2" presStyleIdx="0" presStyleCnt="1"/>
      <dgm:spPr/>
      <dgm:t>
        <a:bodyPr/>
        <a:lstStyle/>
        <a:p>
          <a:endParaRPr lang="es-EC"/>
        </a:p>
      </dgm:t>
    </dgm:pt>
    <dgm:pt modelId="{6C909FC2-7158-44BB-9A1F-E07F99D93854}" type="pres">
      <dgm:prSet presAssocID="{C3B6DC4D-4826-4E7E-92A2-71EF8BDAF0E9}" presName="extraNode" presStyleLbl="node1" presStyleIdx="0" presStyleCnt="3"/>
      <dgm:spPr/>
    </dgm:pt>
    <dgm:pt modelId="{4120ED20-B370-4299-838E-25D97DA970FE}" type="pres">
      <dgm:prSet presAssocID="{C3B6DC4D-4826-4E7E-92A2-71EF8BDAF0E9}" presName="dstNode" presStyleLbl="node1" presStyleIdx="0" presStyleCnt="3"/>
      <dgm:spPr/>
    </dgm:pt>
    <dgm:pt modelId="{6717E3B4-2A43-43B4-823E-710221FD8BDC}" type="pres">
      <dgm:prSet presAssocID="{C8CDB456-0FAF-488D-B926-C11345F4BC0B}" presName="text_1" presStyleLbl="node1" presStyleIdx="0" presStyleCnt="3">
        <dgm:presLayoutVars>
          <dgm:bulletEnabled val="1"/>
        </dgm:presLayoutVars>
      </dgm:prSet>
      <dgm:spPr/>
      <dgm:t>
        <a:bodyPr/>
        <a:lstStyle/>
        <a:p>
          <a:endParaRPr lang="es-EC"/>
        </a:p>
      </dgm:t>
    </dgm:pt>
    <dgm:pt modelId="{B1798B42-9482-43CB-A075-DEB526C8F3A4}" type="pres">
      <dgm:prSet presAssocID="{C8CDB456-0FAF-488D-B926-C11345F4BC0B}" presName="accent_1" presStyleCnt="0"/>
      <dgm:spPr/>
    </dgm:pt>
    <dgm:pt modelId="{59555A54-98CC-48BD-9ED5-5292A8F927C6}" type="pres">
      <dgm:prSet presAssocID="{C8CDB456-0FAF-488D-B926-C11345F4BC0B}" presName="accentRepeatNode" presStyleLbl="solidFgAcc1" presStyleIdx="0" presStyleCnt="3"/>
      <dgm:spPr/>
    </dgm:pt>
    <dgm:pt modelId="{8F6EF262-273B-459D-9C7B-E3B657A034E7}" type="pres">
      <dgm:prSet presAssocID="{947E3057-FAA3-4F08-B98C-957B8E09A2B7}" presName="text_2" presStyleLbl="node1" presStyleIdx="1" presStyleCnt="3">
        <dgm:presLayoutVars>
          <dgm:bulletEnabled val="1"/>
        </dgm:presLayoutVars>
      </dgm:prSet>
      <dgm:spPr/>
      <dgm:t>
        <a:bodyPr/>
        <a:lstStyle/>
        <a:p>
          <a:endParaRPr lang="es-EC"/>
        </a:p>
      </dgm:t>
    </dgm:pt>
    <dgm:pt modelId="{D5B3B0C0-9E0E-4CCD-877B-223EF921FF44}" type="pres">
      <dgm:prSet presAssocID="{947E3057-FAA3-4F08-B98C-957B8E09A2B7}" presName="accent_2" presStyleCnt="0"/>
      <dgm:spPr/>
    </dgm:pt>
    <dgm:pt modelId="{8829E412-8DB2-496E-9060-323D4E5AB59F}" type="pres">
      <dgm:prSet presAssocID="{947E3057-FAA3-4F08-B98C-957B8E09A2B7}" presName="accentRepeatNode" presStyleLbl="solidFgAcc1" presStyleIdx="1" presStyleCnt="3"/>
      <dgm:spPr/>
    </dgm:pt>
    <dgm:pt modelId="{27BF40D9-7819-4658-AECC-DA6ECA439D2E}" type="pres">
      <dgm:prSet presAssocID="{247726D1-585C-4BF1-AA34-E187A1A76371}" presName="text_3" presStyleLbl="node1" presStyleIdx="2" presStyleCnt="3">
        <dgm:presLayoutVars>
          <dgm:bulletEnabled val="1"/>
        </dgm:presLayoutVars>
      </dgm:prSet>
      <dgm:spPr/>
      <dgm:t>
        <a:bodyPr/>
        <a:lstStyle/>
        <a:p>
          <a:endParaRPr lang="es-EC"/>
        </a:p>
      </dgm:t>
    </dgm:pt>
    <dgm:pt modelId="{F386412D-D9CD-4F3F-8635-2AE76D4EA0ED}" type="pres">
      <dgm:prSet presAssocID="{247726D1-585C-4BF1-AA34-E187A1A76371}" presName="accent_3" presStyleCnt="0"/>
      <dgm:spPr/>
    </dgm:pt>
    <dgm:pt modelId="{0E338EE5-9F4A-4A92-A6A8-51A4AB35F8D4}" type="pres">
      <dgm:prSet presAssocID="{247726D1-585C-4BF1-AA34-E187A1A76371}" presName="accentRepeatNode" presStyleLbl="solidFgAcc1" presStyleIdx="2" presStyleCnt="3"/>
      <dgm:spPr/>
    </dgm:pt>
  </dgm:ptLst>
  <dgm:cxnLst>
    <dgm:cxn modelId="{847AAADE-06F4-40C8-80FA-23C8A01F4009}" srcId="{C3B6DC4D-4826-4E7E-92A2-71EF8BDAF0E9}" destId="{947E3057-FAA3-4F08-B98C-957B8E09A2B7}" srcOrd="1" destOrd="0" parTransId="{D38305AE-8C34-4C9A-A8C7-BC8BF9D26432}" sibTransId="{41A1DB38-769F-43A5-92E5-42DC7E255ADC}"/>
    <dgm:cxn modelId="{203CC72A-F850-4582-A61E-AB27CEE0BD7A}" type="presOf" srcId="{247726D1-585C-4BF1-AA34-E187A1A76371}" destId="{27BF40D9-7819-4658-AECC-DA6ECA439D2E}" srcOrd="0" destOrd="0" presId="urn:microsoft.com/office/officeart/2008/layout/VerticalCurvedList"/>
    <dgm:cxn modelId="{D1CF7DA4-A0B7-4EF1-A7C9-74472B3BCFAF}" type="presOf" srcId="{C3B6DC4D-4826-4E7E-92A2-71EF8BDAF0E9}" destId="{1BB67BF1-7276-485A-8689-3D00C8005D29}" srcOrd="0" destOrd="0" presId="urn:microsoft.com/office/officeart/2008/layout/VerticalCurvedList"/>
    <dgm:cxn modelId="{5AED3B25-B7FB-4678-A956-DB71BC720494}" type="presOf" srcId="{E2518DCB-26E3-4E29-A1CF-BDE9CCEA97AC}" destId="{84CF87F8-14A1-4D3C-BC0A-9A2D4E2D07E0}" srcOrd="0" destOrd="0" presId="urn:microsoft.com/office/officeart/2008/layout/VerticalCurvedList"/>
    <dgm:cxn modelId="{B4680373-1710-4988-9960-2CE816E7D229}" srcId="{C3B6DC4D-4826-4E7E-92A2-71EF8BDAF0E9}" destId="{247726D1-585C-4BF1-AA34-E187A1A76371}" srcOrd="2" destOrd="0" parTransId="{A1837763-B7E2-42AB-9E55-7ED87B24F3BF}" sibTransId="{CA01EE4E-F407-4DB9-85E8-34D301641F15}"/>
    <dgm:cxn modelId="{D12B8019-D902-472B-9E50-8BD88B530CC6}" srcId="{C3B6DC4D-4826-4E7E-92A2-71EF8BDAF0E9}" destId="{C8CDB456-0FAF-488D-B926-C11345F4BC0B}" srcOrd="0" destOrd="0" parTransId="{3F8D9DE3-2C6D-4830-AD26-DDED088BD7A3}" sibTransId="{E2518DCB-26E3-4E29-A1CF-BDE9CCEA97AC}"/>
    <dgm:cxn modelId="{606BF936-CE73-4095-B88E-6CAC7D7D929C}" type="presOf" srcId="{C8CDB456-0FAF-488D-B926-C11345F4BC0B}" destId="{6717E3B4-2A43-43B4-823E-710221FD8BDC}" srcOrd="0" destOrd="0" presId="urn:microsoft.com/office/officeart/2008/layout/VerticalCurvedList"/>
    <dgm:cxn modelId="{F677240B-8725-4DD6-84EE-17FB53AA8418}" type="presOf" srcId="{947E3057-FAA3-4F08-B98C-957B8E09A2B7}" destId="{8F6EF262-273B-459D-9C7B-E3B657A034E7}" srcOrd="0" destOrd="0" presId="urn:microsoft.com/office/officeart/2008/layout/VerticalCurvedList"/>
    <dgm:cxn modelId="{E2D7B20E-D007-425D-8F9D-703D26C5AB07}" type="presParOf" srcId="{1BB67BF1-7276-485A-8689-3D00C8005D29}" destId="{42CF5B9A-FA3D-4C18-8B9C-BDF6D8649CD5}" srcOrd="0" destOrd="0" presId="urn:microsoft.com/office/officeart/2008/layout/VerticalCurvedList"/>
    <dgm:cxn modelId="{A6E0DB18-1CB0-4B34-8DE6-B4A9CDB4D8E6}" type="presParOf" srcId="{42CF5B9A-FA3D-4C18-8B9C-BDF6D8649CD5}" destId="{B716F86E-E59B-427E-886D-903B8299191D}" srcOrd="0" destOrd="0" presId="urn:microsoft.com/office/officeart/2008/layout/VerticalCurvedList"/>
    <dgm:cxn modelId="{647691FC-63F4-4C6A-8A4C-24581702AB54}" type="presParOf" srcId="{B716F86E-E59B-427E-886D-903B8299191D}" destId="{0E76B7DA-CE92-438A-9655-0E0FF7C9FD59}" srcOrd="0" destOrd="0" presId="urn:microsoft.com/office/officeart/2008/layout/VerticalCurvedList"/>
    <dgm:cxn modelId="{E9DBD1A3-99EE-4F08-8287-43BC84084321}" type="presParOf" srcId="{B716F86E-E59B-427E-886D-903B8299191D}" destId="{84CF87F8-14A1-4D3C-BC0A-9A2D4E2D07E0}" srcOrd="1" destOrd="0" presId="urn:microsoft.com/office/officeart/2008/layout/VerticalCurvedList"/>
    <dgm:cxn modelId="{C0B5916B-8044-4C92-BC40-AFE9EB218D56}" type="presParOf" srcId="{B716F86E-E59B-427E-886D-903B8299191D}" destId="{6C909FC2-7158-44BB-9A1F-E07F99D93854}" srcOrd="2" destOrd="0" presId="urn:microsoft.com/office/officeart/2008/layout/VerticalCurvedList"/>
    <dgm:cxn modelId="{B0E98000-8516-4F71-8AB1-A37CABC0050F}" type="presParOf" srcId="{B716F86E-E59B-427E-886D-903B8299191D}" destId="{4120ED20-B370-4299-838E-25D97DA970FE}" srcOrd="3" destOrd="0" presId="urn:microsoft.com/office/officeart/2008/layout/VerticalCurvedList"/>
    <dgm:cxn modelId="{28721B52-DFAA-45C6-AEDB-5B630C689717}" type="presParOf" srcId="{42CF5B9A-FA3D-4C18-8B9C-BDF6D8649CD5}" destId="{6717E3B4-2A43-43B4-823E-710221FD8BDC}" srcOrd="1" destOrd="0" presId="urn:microsoft.com/office/officeart/2008/layout/VerticalCurvedList"/>
    <dgm:cxn modelId="{B5533FD1-6F27-4FD7-B26C-4ABCCF496A56}" type="presParOf" srcId="{42CF5B9A-FA3D-4C18-8B9C-BDF6D8649CD5}" destId="{B1798B42-9482-43CB-A075-DEB526C8F3A4}" srcOrd="2" destOrd="0" presId="urn:microsoft.com/office/officeart/2008/layout/VerticalCurvedList"/>
    <dgm:cxn modelId="{62688792-A53E-48F8-ADC2-B1C0D76C79BE}" type="presParOf" srcId="{B1798B42-9482-43CB-A075-DEB526C8F3A4}" destId="{59555A54-98CC-48BD-9ED5-5292A8F927C6}" srcOrd="0" destOrd="0" presId="urn:microsoft.com/office/officeart/2008/layout/VerticalCurvedList"/>
    <dgm:cxn modelId="{9D7F4568-68F3-4B71-A235-8F582BDE1455}" type="presParOf" srcId="{42CF5B9A-FA3D-4C18-8B9C-BDF6D8649CD5}" destId="{8F6EF262-273B-459D-9C7B-E3B657A034E7}" srcOrd="3" destOrd="0" presId="urn:microsoft.com/office/officeart/2008/layout/VerticalCurvedList"/>
    <dgm:cxn modelId="{8D00E74B-DD95-4DE0-84C8-F8F5CC0968DF}" type="presParOf" srcId="{42CF5B9A-FA3D-4C18-8B9C-BDF6D8649CD5}" destId="{D5B3B0C0-9E0E-4CCD-877B-223EF921FF44}" srcOrd="4" destOrd="0" presId="urn:microsoft.com/office/officeart/2008/layout/VerticalCurvedList"/>
    <dgm:cxn modelId="{B7CCE1DD-AE13-4DA3-9319-4B35A27FF005}" type="presParOf" srcId="{D5B3B0C0-9E0E-4CCD-877B-223EF921FF44}" destId="{8829E412-8DB2-496E-9060-323D4E5AB59F}" srcOrd="0" destOrd="0" presId="urn:microsoft.com/office/officeart/2008/layout/VerticalCurvedList"/>
    <dgm:cxn modelId="{459E8500-DD1C-47E5-AA29-407264B754EA}" type="presParOf" srcId="{42CF5B9A-FA3D-4C18-8B9C-BDF6D8649CD5}" destId="{27BF40D9-7819-4658-AECC-DA6ECA439D2E}" srcOrd="5" destOrd="0" presId="urn:microsoft.com/office/officeart/2008/layout/VerticalCurvedList"/>
    <dgm:cxn modelId="{9274B4AF-07C4-4E7C-BB73-8148CEA1DF85}" type="presParOf" srcId="{42CF5B9A-FA3D-4C18-8B9C-BDF6D8649CD5}" destId="{F386412D-D9CD-4F3F-8635-2AE76D4EA0ED}" srcOrd="6" destOrd="0" presId="urn:microsoft.com/office/officeart/2008/layout/VerticalCurvedList"/>
    <dgm:cxn modelId="{B21F672C-9581-44A1-9759-DF44D63D1D4B}" type="presParOf" srcId="{F386412D-D9CD-4F3F-8635-2AE76D4EA0ED}" destId="{0E338EE5-9F4A-4A92-A6A8-51A4AB35F8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3CE526-53CE-4F94-AB2C-18C2F4723F46}" type="doc">
      <dgm:prSet loTypeId="urn:microsoft.com/office/officeart/2008/layout/VerticalCurvedList" loCatId="list" qsTypeId="urn:microsoft.com/office/officeart/2005/8/quickstyle/simple3" qsCatId="simple" csTypeId="urn:microsoft.com/office/officeart/2005/8/colors/accent1_3" csCatId="accent1" phldr="1"/>
      <dgm:spPr/>
      <dgm:t>
        <a:bodyPr/>
        <a:lstStyle/>
        <a:p>
          <a:endParaRPr lang="es-EC"/>
        </a:p>
      </dgm:t>
    </dgm:pt>
    <dgm:pt modelId="{FADCCE4A-6091-4853-9B09-97290F0299BA}">
      <dgm:prSet custT="1"/>
      <dgm:spPr/>
      <dgm:t>
        <a:bodyPr/>
        <a:lstStyle/>
        <a:p>
          <a:pPr algn="just"/>
          <a:r>
            <a:rPr lang="es-EC" sz="1600" b="1" dirty="0">
              <a:latin typeface="Arial" panose="020B0604020202020204" pitchFamily="34" charset="0"/>
              <a:cs typeface="Arial" panose="020B0604020202020204" pitchFamily="34" charset="0"/>
            </a:rPr>
            <a:t>Realizar un control de los procesos académicos de la Escuela Superior Naval de manera continua. </a:t>
          </a:r>
        </a:p>
      </dgm:t>
    </dgm:pt>
    <dgm:pt modelId="{4BCC4A81-05DF-4AF4-8866-5E837DE6B0C3}" type="parTrans" cxnId="{085DAFF9-43EA-44DF-B77C-07D799D9CCB9}">
      <dgm:prSet/>
      <dgm:spPr/>
      <dgm:t>
        <a:bodyPr/>
        <a:lstStyle/>
        <a:p>
          <a:endParaRPr lang="es-EC"/>
        </a:p>
      </dgm:t>
    </dgm:pt>
    <dgm:pt modelId="{4129A39E-62E7-4211-A8DC-08E883F49B28}" type="sibTrans" cxnId="{085DAFF9-43EA-44DF-B77C-07D799D9CCB9}">
      <dgm:prSet/>
      <dgm:spPr/>
      <dgm:t>
        <a:bodyPr/>
        <a:lstStyle/>
        <a:p>
          <a:endParaRPr lang="es-EC"/>
        </a:p>
      </dgm:t>
    </dgm:pt>
    <dgm:pt modelId="{E5A5BF33-470B-4009-B171-A7C1C646A3DD}">
      <dgm:prSet custT="1"/>
      <dgm:spPr/>
      <dgm:t>
        <a:bodyPr/>
        <a:lstStyle/>
        <a:p>
          <a:pPr algn="just"/>
          <a:r>
            <a:rPr lang="es-EC" sz="1600" b="1" dirty="0">
              <a:latin typeface="Arial" panose="020B0604020202020204" pitchFamily="34" charset="0"/>
              <a:cs typeface="Arial" panose="020B0604020202020204" pitchFamily="34" charset="0"/>
            </a:rPr>
            <a:t>Llevar un registro histórico digital y documental de documentos de respaldo de los procesos académicos, militares y deportivos cumplidos en la Escuela Superior Naval.</a:t>
          </a:r>
        </a:p>
      </dgm:t>
    </dgm:pt>
    <dgm:pt modelId="{AE513CFC-3F65-4C64-8024-B204F04261A9}" type="parTrans" cxnId="{503085C1-AC28-413F-BFED-30834C2D798E}">
      <dgm:prSet/>
      <dgm:spPr/>
      <dgm:t>
        <a:bodyPr/>
        <a:lstStyle/>
        <a:p>
          <a:endParaRPr lang="es-EC"/>
        </a:p>
      </dgm:t>
    </dgm:pt>
    <dgm:pt modelId="{BB14E708-D79F-4C03-B7D1-92C8B02322FA}" type="sibTrans" cxnId="{503085C1-AC28-413F-BFED-30834C2D798E}">
      <dgm:prSet/>
      <dgm:spPr/>
      <dgm:t>
        <a:bodyPr/>
        <a:lstStyle/>
        <a:p>
          <a:endParaRPr lang="es-EC"/>
        </a:p>
      </dgm:t>
    </dgm:pt>
    <dgm:pt modelId="{6442F711-DE4C-48E4-9997-6E55C554CB1D}">
      <dgm:prSet custT="1"/>
      <dgm:spPr/>
      <dgm:t>
        <a:bodyPr/>
        <a:lstStyle/>
        <a:p>
          <a:pPr algn="just"/>
          <a:r>
            <a:rPr lang="es-EC" sz="1600" b="1" dirty="0">
              <a:latin typeface="Arial" panose="020B0604020202020204" pitchFamily="34" charset="0"/>
              <a:cs typeface="Arial" panose="020B0604020202020204" pitchFamily="34" charset="0"/>
            </a:rPr>
            <a:t>Cumplir con la elaboración de indicadores de gestión de manera periódica para asegurar la eficiencia de los procesos y dar paso a las alternativas para el cumplimiento del Reglamento de Educación Militar dentro de la Escuela Superior Naval Cmte. Rafael Morán Valverde </a:t>
          </a:r>
          <a:r>
            <a:rPr lang="es-EC" sz="1400" dirty="0"/>
            <a:t>.</a:t>
          </a:r>
        </a:p>
      </dgm:t>
    </dgm:pt>
    <dgm:pt modelId="{EF2DEA16-9355-4A9A-839D-33E0765B5FD7}" type="parTrans" cxnId="{C9DBBBAE-41C6-4A9A-A7F4-72AB536FD5D5}">
      <dgm:prSet/>
      <dgm:spPr/>
      <dgm:t>
        <a:bodyPr/>
        <a:lstStyle/>
        <a:p>
          <a:endParaRPr lang="es-EC"/>
        </a:p>
      </dgm:t>
    </dgm:pt>
    <dgm:pt modelId="{1A13AC35-1C1C-4FF6-9CEB-2D66525173BE}" type="sibTrans" cxnId="{C9DBBBAE-41C6-4A9A-A7F4-72AB536FD5D5}">
      <dgm:prSet/>
      <dgm:spPr/>
      <dgm:t>
        <a:bodyPr/>
        <a:lstStyle/>
        <a:p>
          <a:endParaRPr lang="es-EC"/>
        </a:p>
      </dgm:t>
    </dgm:pt>
    <dgm:pt modelId="{09E5E278-FFB2-44CD-8465-4A9DF5E3F840}" type="pres">
      <dgm:prSet presAssocID="{FE3CE526-53CE-4F94-AB2C-18C2F4723F46}" presName="Name0" presStyleCnt="0">
        <dgm:presLayoutVars>
          <dgm:chMax val="7"/>
          <dgm:chPref val="7"/>
          <dgm:dir/>
        </dgm:presLayoutVars>
      </dgm:prSet>
      <dgm:spPr/>
      <dgm:t>
        <a:bodyPr/>
        <a:lstStyle/>
        <a:p>
          <a:endParaRPr lang="es-EC"/>
        </a:p>
      </dgm:t>
    </dgm:pt>
    <dgm:pt modelId="{0DA2E3B4-B49B-4617-9158-1BE3FFA04254}" type="pres">
      <dgm:prSet presAssocID="{FE3CE526-53CE-4F94-AB2C-18C2F4723F46}" presName="Name1" presStyleCnt="0"/>
      <dgm:spPr/>
    </dgm:pt>
    <dgm:pt modelId="{6C225078-ACB5-44E0-B517-64BDDD18A671}" type="pres">
      <dgm:prSet presAssocID="{FE3CE526-53CE-4F94-AB2C-18C2F4723F46}" presName="cycle" presStyleCnt="0"/>
      <dgm:spPr/>
    </dgm:pt>
    <dgm:pt modelId="{BE4D0B4B-7AA7-4EED-8857-A8219D7DC3FF}" type="pres">
      <dgm:prSet presAssocID="{FE3CE526-53CE-4F94-AB2C-18C2F4723F46}" presName="srcNode" presStyleLbl="node1" presStyleIdx="0" presStyleCnt="3"/>
      <dgm:spPr/>
    </dgm:pt>
    <dgm:pt modelId="{C9AA4D9A-A577-4516-A0BE-7D72F3F4E13A}" type="pres">
      <dgm:prSet presAssocID="{FE3CE526-53CE-4F94-AB2C-18C2F4723F46}" presName="conn" presStyleLbl="parChTrans1D2" presStyleIdx="0" presStyleCnt="1"/>
      <dgm:spPr/>
      <dgm:t>
        <a:bodyPr/>
        <a:lstStyle/>
        <a:p>
          <a:endParaRPr lang="es-EC"/>
        </a:p>
      </dgm:t>
    </dgm:pt>
    <dgm:pt modelId="{54C50917-FE1C-4298-897A-6ADD6B368705}" type="pres">
      <dgm:prSet presAssocID="{FE3CE526-53CE-4F94-AB2C-18C2F4723F46}" presName="extraNode" presStyleLbl="node1" presStyleIdx="0" presStyleCnt="3"/>
      <dgm:spPr/>
    </dgm:pt>
    <dgm:pt modelId="{DE911A4F-60D5-482D-9085-347F5FB79BA2}" type="pres">
      <dgm:prSet presAssocID="{FE3CE526-53CE-4F94-AB2C-18C2F4723F46}" presName="dstNode" presStyleLbl="node1" presStyleIdx="0" presStyleCnt="3"/>
      <dgm:spPr/>
    </dgm:pt>
    <dgm:pt modelId="{67608D63-4570-4EA8-A0CB-5AC95C05F8AF}" type="pres">
      <dgm:prSet presAssocID="{FADCCE4A-6091-4853-9B09-97290F0299BA}" presName="text_1" presStyleLbl="node1" presStyleIdx="0" presStyleCnt="3">
        <dgm:presLayoutVars>
          <dgm:bulletEnabled val="1"/>
        </dgm:presLayoutVars>
      </dgm:prSet>
      <dgm:spPr/>
      <dgm:t>
        <a:bodyPr/>
        <a:lstStyle/>
        <a:p>
          <a:endParaRPr lang="es-EC"/>
        </a:p>
      </dgm:t>
    </dgm:pt>
    <dgm:pt modelId="{992FA38F-D6D5-4488-85BF-CAEA1AC1ECF6}" type="pres">
      <dgm:prSet presAssocID="{FADCCE4A-6091-4853-9B09-97290F0299BA}" presName="accent_1" presStyleCnt="0"/>
      <dgm:spPr/>
    </dgm:pt>
    <dgm:pt modelId="{F49256C7-D7DC-4E6C-850C-80F0551F3B0D}" type="pres">
      <dgm:prSet presAssocID="{FADCCE4A-6091-4853-9B09-97290F0299BA}" presName="accentRepeatNode" presStyleLbl="solidFgAcc1" presStyleIdx="0" presStyleCnt="3"/>
      <dgm:spPr/>
    </dgm:pt>
    <dgm:pt modelId="{5987ECF7-FF64-4073-80C9-FA98A9402955}" type="pres">
      <dgm:prSet presAssocID="{E5A5BF33-470B-4009-B171-A7C1C646A3DD}" presName="text_2" presStyleLbl="node1" presStyleIdx="1" presStyleCnt="3">
        <dgm:presLayoutVars>
          <dgm:bulletEnabled val="1"/>
        </dgm:presLayoutVars>
      </dgm:prSet>
      <dgm:spPr/>
      <dgm:t>
        <a:bodyPr/>
        <a:lstStyle/>
        <a:p>
          <a:endParaRPr lang="es-EC"/>
        </a:p>
      </dgm:t>
    </dgm:pt>
    <dgm:pt modelId="{03F3DCDD-45AC-4904-9A9A-9C8B7602F7CF}" type="pres">
      <dgm:prSet presAssocID="{E5A5BF33-470B-4009-B171-A7C1C646A3DD}" presName="accent_2" presStyleCnt="0"/>
      <dgm:spPr/>
    </dgm:pt>
    <dgm:pt modelId="{615C2378-76AC-4ED0-8ACC-FDCAE2516C7A}" type="pres">
      <dgm:prSet presAssocID="{E5A5BF33-470B-4009-B171-A7C1C646A3DD}" presName="accentRepeatNode" presStyleLbl="solidFgAcc1" presStyleIdx="1" presStyleCnt="3" custLinFactNeighborX="-3859" custLinFactNeighborY="876"/>
      <dgm:spPr/>
    </dgm:pt>
    <dgm:pt modelId="{1B691233-F141-4165-B618-25CBB0E3DF49}" type="pres">
      <dgm:prSet presAssocID="{6442F711-DE4C-48E4-9997-6E55C554CB1D}" presName="text_3" presStyleLbl="node1" presStyleIdx="2" presStyleCnt="3">
        <dgm:presLayoutVars>
          <dgm:bulletEnabled val="1"/>
        </dgm:presLayoutVars>
      </dgm:prSet>
      <dgm:spPr/>
      <dgm:t>
        <a:bodyPr/>
        <a:lstStyle/>
        <a:p>
          <a:endParaRPr lang="es-EC"/>
        </a:p>
      </dgm:t>
    </dgm:pt>
    <dgm:pt modelId="{866DBF7A-F444-46BA-8837-C8602CB79429}" type="pres">
      <dgm:prSet presAssocID="{6442F711-DE4C-48E4-9997-6E55C554CB1D}" presName="accent_3" presStyleCnt="0"/>
      <dgm:spPr/>
    </dgm:pt>
    <dgm:pt modelId="{0CFF2714-602B-4A0B-A464-39BE3B5EAA98}" type="pres">
      <dgm:prSet presAssocID="{6442F711-DE4C-48E4-9997-6E55C554CB1D}" presName="accentRepeatNode" presStyleLbl="solidFgAcc1" presStyleIdx="2" presStyleCnt="3"/>
      <dgm:spPr/>
    </dgm:pt>
  </dgm:ptLst>
  <dgm:cxnLst>
    <dgm:cxn modelId="{503085C1-AC28-413F-BFED-30834C2D798E}" srcId="{FE3CE526-53CE-4F94-AB2C-18C2F4723F46}" destId="{E5A5BF33-470B-4009-B171-A7C1C646A3DD}" srcOrd="1" destOrd="0" parTransId="{AE513CFC-3F65-4C64-8024-B204F04261A9}" sibTransId="{BB14E708-D79F-4C03-B7D1-92C8B02322FA}"/>
    <dgm:cxn modelId="{085DAFF9-43EA-44DF-B77C-07D799D9CCB9}" srcId="{FE3CE526-53CE-4F94-AB2C-18C2F4723F46}" destId="{FADCCE4A-6091-4853-9B09-97290F0299BA}" srcOrd="0" destOrd="0" parTransId="{4BCC4A81-05DF-4AF4-8866-5E837DE6B0C3}" sibTransId="{4129A39E-62E7-4211-A8DC-08E883F49B28}"/>
    <dgm:cxn modelId="{42CF3522-78B5-4C27-9D20-24F33DA02472}" type="presOf" srcId="{FADCCE4A-6091-4853-9B09-97290F0299BA}" destId="{67608D63-4570-4EA8-A0CB-5AC95C05F8AF}" srcOrd="0" destOrd="0" presId="urn:microsoft.com/office/officeart/2008/layout/VerticalCurvedList"/>
    <dgm:cxn modelId="{1B7B1D54-5513-4025-A92C-66919F97427E}" type="presOf" srcId="{E5A5BF33-470B-4009-B171-A7C1C646A3DD}" destId="{5987ECF7-FF64-4073-80C9-FA98A9402955}" srcOrd="0" destOrd="0" presId="urn:microsoft.com/office/officeart/2008/layout/VerticalCurvedList"/>
    <dgm:cxn modelId="{EAD35853-3AF1-4643-983E-E0AC8CFA6AE8}" type="presOf" srcId="{FE3CE526-53CE-4F94-AB2C-18C2F4723F46}" destId="{09E5E278-FFB2-44CD-8465-4A9DF5E3F840}" srcOrd="0" destOrd="0" presId="urn:microsoft.com/office/officeart/2008/layout/VerticalCurvedList"/>
    <dgm:cxn modelId="{C9DBBBAE-41C6-4A9A-A7F4-72AB536FD5D5}" srcId="{FE3CE526-53CE-4F94-AB2C-18C2F4723F46}" destId="{6442F711-DE4C-48E4-9997-6E55C554CB1D}" srcOrd="2" destOrd="0" parTransId="{EF2DEA16-9355-4A9A-839D-33E0765B5FD7}" sibTransId="{1A13AC35-1C1C-4FF6-9CEB-2D66525173BE}"/>
    <dgm:cxn modelId="{E8529AF4-E0E5-441F-923F-CB1C7B1A5367}" type="presOf" srcId="{4129A39E-62E7-4211-A8DC-08E883F49B28}" destId="{C9AA4D9A-A577-4516-A0BE-7D72F3F4E13A}" srcOrd="0" destOrd="0" presId="urn:microsoft.com/office/officeart/2008/layout/VerticalCurvedList"/>
    <dgm:cxn modelId="{BE8512DC-24A6-410C-BA3C-BE80859765E8}" type="presOf" srcId="{6442F711-DE4C-48E4-9997-6E55C554CB1D}" destId="{1B691233-F141-4165-B618-25CBB0E3DF49}" srcOrd="0" destOrd="0" presId="urn:microsoft.com/office/officeart/2008/layout/VerticalCurvedList"/>
    <dgm:cxn modelId="{D8441EC2-7A8A-41CB-B828-847ACA82DFC4}" type="presParOf" srcId="{09E5E278-FFB2-44CD-8465-4A9DF5E3F840}" destId="{0DA2E3B4-B49B-4617-9158-1BE3FFA04254}" srcOrd="0" destOrd="0" presId="urn:microsoft.com/office/officeart/2008/layout/VerticalCurvedList"/>
    <dgm:cxn modelId="{C046D504-6951-45A9-A181-37758E675A2E}" type="presParOf" srcId="{0DA2E3B4-B49B-4617-9158-1BE3FFA04254}" destId="{6C225078-ACB5-44E0-B517-64BDDD18A671}" srcOrd="0" destOrd="0" presId="urn:microsoft.com/office/officeart/2008/layout/VerticalCurvedList"/>
    <dgm:cxn modelId="{76FE7E0B-9B6F-4695-8906-DD3BC1F0E8FB}" type="presParOf" srcId="{6C225078-ACB5-44E0-B517-64BDDD18A671}" destId="{BE4D0B4B-7AA7-4EED-8857-A8219D7DC3FF}" srcOrd="0" destOrd="0" presId="urn:microsoft.com/office/officeart/2008/layout/VerticalCurvedList"/>
    <dgm:cxn modelId="{2E02A529-5C62-4300-A486-731E3175516D}" type="presParOf" srcId="{6C225078-ACB5-44E0-B517-64BDDD18A671}" destId="{C9AA4D9A-A577-4516-A0BE-7D72F3F4E13A}" srcOrd="1" destOrd="0" presId="urn:microsoft.com/office/officeart/2008/layout/VerticalCurvedList"/>
    <dgm:cxn modelId="{DBAD5189-CE55-4D7B-9A44-4487B905B627}" type="presParOf" srcId="{6C225078-ACB5-44E0-B517-64BDDD18A671}" destId="{54C50917-FE1C-4298-897A-6ADD6B368705}" srcOrd="2" destOrd="0" presId="urn:microsoft.com/office/officeart/2008/layout/VerticalCurvedList"/>
    <dgm:cxn modelId="{4D8E5A75-64C7-4A7F-9EBF-3552622627E2}" type="presParOf" srcId="{6C225078-ACB5-44E0-B517-64BDDD18A671}" destId="{DE911A4F-60D5-482D-9085-347F5FB79BA2}" srcOrd="3" destOrd="0" presId="urn:microsoft.com/office/officeart/2008/layout/VerticalCurvedList"/>
    <dgm:cxn modelId="{56A0F78E-3B10-43F8-8375-8707451BCCCF}" type="presParOf" srcId="{0DA2E3B4-B49B-4617-9158-1BE3FFA04254}" destId="{67608D63-4570-4EA8-A0CB-5AC95C05F8AF}" srcOrd="1" destOrd="0" presId="urn:microsoft.com/office/officeart/2008/layout/VerticalCurvedList"/>
    <dgm:cxn modelId="{3E506BFC-ED12-499E-A7ED-CBE31FA2EF3D}" type="presParOf" srcId="{0DA2E3B4-B49B-4617-9158-1BE3FFA04254}" destId="{992FA38F-D6D5-4488-85BF-CAEA1AC1ECF6}" srcOrd="2" destOrd="0" presId="urn:microsoft.com/office/officeart/2008/layout/VerticalCurvedList"/>
    <dgm:cxn modelId="{F4AC3BC3-6766-4AF9-89B4-AD15E708A8DC}" type="presParOf" srcId="{992FA38F-D6D5-4488-85BF-CAEA1AC1ECF6}" destId="{F49256C7-D7DC-4E6C-850C-80F0551F3B0D}" srcOrd="0" destOrd="0" presId="urn:microsoft.com/office/officeart/2008/layout/VerticalCurvedList"/>
    <dgm:cxn modelId="{8F1AC184-7C7B-4B9B-B68D-A06BA3AE0557}" type="presParOf" srcId="{0DA2E3B4-B49B-4617-9158-1BE3FFA04254}" destId="{5987ECF7-FF64-4073-80C9-FA98A9402955}" srcOrd="3" destOrd="0" presId="urn:microsoft.com/office/officeart/2008/layout/VerticalCurvedList"/>
    <dgm:cxn modelId="{0B5FD474-65D2-4BCA-B8F5-61DE2991DCD9}" type="presParOf" srcId="{0DA2E3B4-B49B-4617-9158-1BE3FFA04254}" destId="{03F3DCDD-45AC-4904-9A9A-9C8B7602F7CF}" srcOrd="4" destOrd="0" presId="urn:microsoft.com/office/officeart/2008/layout/VerticalCurvedList"/>
    <dgm:cxn modelId="{75EFCDE9-9F16-4A4C-81AC-C33669507BB1}" type="presParOf" srcId="{03F3DCDD-45AC-4904-9A9A-9C8B7602F7CF}" destId="{615C2378-76AC-4ED0-8ACC-FDCAE2516C7A}" srcOrd="0" destOrd="0" presId="urn:microsoft.com/office/officeart/2008/layout/VerticalCurvedList"/>
    <dgm:cxn modelId="{57391796-77BD-4BC9-80EC-299F75CE5772}" type="presParOf" srcId="{0DA2E3B4-B49B-4617-9158-1BE3FFA04254}" destId="{1B691233-F141-4165-B618-25CBB0E3DF49}" srcOrd="5" destOrd="0" presId="urn:microsoft.com/office/officeart/2008/layout/VerticalCurvedList"/>
    <dgm:cxn modelId="{CB870EA9-311D-4156-BA49-05CDECFFA711}" type="presParOf" srcId="{0DA2E3B4-B49B-4617-9158-1BE3FFA04254}" destId="{866DBF7A-F444-46BA-8837-C8602CB79429}" srcOrd="6" destOrd="0" presId="urn:microsoft.com/office/officeart/2008/layout/VerticalCurvedList"/>
    <dgm:cxn modelId="{584D072D-50DF-4425-8F7F-B90E128F2F3C}" type="presParOf" srcId="{866DBF7A-F444-46BA-8837-C8602CB79429}" destId="{0CFF2714-602B-4A0B-A464-39BE3B5EAA9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629EB98-085C-49E8-B447-8FB666F28E14}" type="datetimeFigureOut">
              <a:rPr lang="es-EC" smtClean="0"/>
              <a:t>8/3/2021</a:t>
            </a:fld>
            <a:endParaRPr lang="es-EC"/>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BF1A133-1314-4C32-A7C1-DB68B9821230}" type="slidenum">
              <a:rPr lang="es-EC" smtClean="0"/>
              <a:t>‹Nº›</a:t>
            </a:fld>
            <a:endParaRPr lang="es-EC"/>
          </a:p>
        </p:txBody>
      </p:sp>
    </p:spTree>
    <p:extLst>
      <p:ext uri="{BB962C8B-B14F-4D97-AF65-F5344CB8AC3E}">
        <p14:creationId xmlns:p14="http://schemas.microsoft.com/office/powerpoint/2010/main" val="206377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effectLst/>
                <a:latin typeface="Arial" panose="020B0604020202020204" pitchFamily="34" charset="0"/>
                <a:ea typeface="Calibri" panose="020F0502020204030204" pitchFamily="34" charset="0"/>
              </a:rPr>
              <a:t>Debido a que </a:t>
            </a:r>
            <a:r>
              <a:rPr lang="es-EC" sz="1200" dirty="0">
                <a:solidFill>
                  <a:srgbClr val="000000"/>
                </a:solidFill>
                <a:effectLst/>
                <a:latin typeface="Arial" panose="020B0604020202020204" pitchFamily="34" charset="0"/>
                <a:ea typeface="Calibri" panose="020F0502020204030204" pitchFamily="34" charset="0"/>
              </a:rPr>
              <a:t> se deseaba vincular los procesos del fortalecimiento y modernización de las Fuerzas Armadas para cumplir con los principales lineamientos de la agenda política </a:t>
            </a:r>
            <a:endParaRPr lang="es-EC" dirty="0"/>
          </a:p>
          <a:p>
            <a:endParaRPr lang="es-EC" dirty="0"/>
          </a:p>
        </p:txBody>
      </p:sp>
      <p:sp>
        <p:nvSpPr>
          <p:cNvPr id="4" name="Marcador de número de diapositiva 3"/>
          <p:cNvSpPr>
            <a:spLocks noGrp="1"/>
          </p:cNvSpPr>
          <p:nvPr>
            <p:ph type="sldNum" sz="quarter" idx="5"/>
          </p:nvPr>
        </p:nvSpPr>
        <p:spPr/>
        <p:txBody>
          <a:bodyPr/>
          <a:lstStyle/>
          <a:p>
            <a:fld id="{1BF1A133-1314-4C32-A7C1-DB68B9821230}" type="slidenum">
              <a:rPr lang="es-EC" smtClean="0"/>
              <a:t>4</a:t>
            </a:fld>
            <a:endParaRPr lang="es-EC"/>
          </a:p>
        </p:txBody>
      </p:sp>
    </p:spTree>
    <p:extLst>
      <p:ext uri="{BB962C8B-B14F-4D97-AF65-F5344CB8AC3E}">
        <p14:creationId xmlns:p14="http://schemas.microsoft.com/office/powerpoint/2010/main" val="49751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4275" y="698500"/>
            <a:ext cx="4654550"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8</a:t>
            </a:fld>
            <a:endParaRPr lang="es-EC"/>
          </a:p>
        </p:txBody>
      </p:sp>
    </p:spTree>
    <p:extLst>
      <p:ext uri="{BB962C8B-B14F-4D97-AF65-F5344CB8AC3E}">
        <p14:creationId xmlns:p14="http://schemas.microsoft.com/office/powerpoint/2010/main" val="226130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4275" y="698500"/>
            <a:ext cx="4654550"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221527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4275" y="698500"/>
            <a:ext cx="4654550"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10</a:t>
            </a:fld>
            <a:endParaRPr lang="es-EC"/>
          </a:p>
        </p:txBody>
      </p:sp>
    </p:spTree>
    <p:extLst>
      <p:ext uri="{BB962C8B-B14F-4D97-AF65-F5344CB8AC3E}">
        <p14:creationId xmlns:p14="http://schemas.microsoft.com/office/powerpoint/2010/main" val="261110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dirty="0">
                <a:effectLst/>
                <a:latin typeface="Arial" panose="020B0604020202020204" pitchFamily="34" charset="0"/>
                <a:ea typeface="Calibri" panose="020F0502020204030204" pitchFamily="34" charset="0"/>
                <a:cs typeface="Times New Roman" panose="02020603050405020304" pitchFamily="18" charset="0"/>
              </a:rPr>
              <a:t>La Educación Militar es aquella que comprende contenidos y competencias que permite la preparación de la fuerza militar para su empleo conjunto. El organismo militar responsable es el Comando de Educación de las Fuerzas Armadas (Vásquez, 2018).</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
        <p:nvSpPr>
          <p:cNvPr id="4" name="Marcador de número de diapositiva 3"/>
          <p:cNvSpPr>
            <a:spLocks noGrp="1"/>
          </p:cNvSpPr>
          <p:nvPr>
            <p:ph type="sldNum" sz="quarter" idx="5"/>
          </p:nvPr>
        </p:nvSpPr>
        <p:spPr/>
        <p:txBody>
          <a:bodyPr/>
          <a:lstStyle/>
          <a:p>
            <a:fld id="{1BF1A133-1314-4C32-A7C1-DB68B9821230}" type="slidenum">
              <a:rPr lang="es-EC" smtClean="0"/>
              <a:t>11</a:t>
            </a:fld>
            <a:endParaRPr lang="es-EC"/>
          </a:p>
        </p:txBody>
      </p:sp>
    </p:spTree>
    <p:extLst>
      <p:ext uri="{BB962C8B-B14F-4D97-AF65-F5344CB8AC3E}">
        <p14:creationId xmlns:p14="http://schemas.microsoft.com/office/powerpoint/2010/main" val="401319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Carlito"/>
                <a:cs typeface="Carlito"/>
              </a:defRPr>
            </a:lvl1pPr>
          </a:lstStyle>
          <a:p>
            <a:pPr marL="38100">
              <a:lnSpc>
                <a:spcPts val="1810"/>
              </a:lnSpc>
            </a:pPr>
            <a:fld id="{81D60167-4931-47E6-BA6A-407CBD079E47}" type="slidenum">
              <a:rPr dirty="0"/>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300" b="0" i="0">
                <a:solidFill>
                  <a:schemeClr val="bg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p:txBody>
          <a:bodyPr lIns="0" tIns="0" rIns="0" bIns="0"/>
          <a:lstStyle>
            <a:lvl1pPr>
              <a:defRPr sz="1800" b="0" i="0">
                <a:solidFill>
                  <a:schemeClr val="tx1"/>
                </a:solidFill>
                <a:latin typeface="Carlito"/>
                <a:cs typeface="Carlito"/>
              </a:defRPr>
            </a:lvl1pPr>
          </a:lstStyle>
          <a:p>
            <a:pPr marL="38100">
              <a:lnSpc>
                <a:spcPts val="1810"/>
              </a:lnSpc>
            </a:pPr>
            <a:fld id="{81D60167-4931-47E6-BA6A-407CBD079E47}" type="slidenum">
              <a:rPr dirty="0"/>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7" name="Holder 7"/>
          <p:cNvSpPr>
            <a:spLocks noGrp="1"/>
          </p:cNvSpPr>
          <p:nvPr>
            <p:ph type="sldNum" sz="quarter" idx="7"/>
          </p:nvPr>
        </p:nvSpPr>
        <p:spPr/>
        <p:txBody>
          <a:bodyPr lIns="0" tIns="0" rIns="0" bIns="0"/>
          <a:lstStyle>
            <a:lvl1pPr>
              <a:defRPr sz="1800" b="0" i="0">
                <a:solidFill>
                  <a:schemeClr val="tx1"/>
                </a:solidFill>
                <a:latin typeface="Carlito"/>
                <a:cs typeface="Carlito"/>
              </a:defRPr>
            </a:lvl1pPr>
          </a:lstStyle>
          <a:p>
            <a:pPr marL="38100">
              <a:lnSpc>
                <a:spcPts val="1810"/>
              </a:lnSpc>
            </a:pPr>
            <a:fld id="{81D60167-4931-47E6-BA6A-407CBD079E47}" type="slidenum">
              <a:rPr dirty="0"/>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84479" y="0"/>
            <a:ext cx="264160" cy="685800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323521" y="0"/>
            <a:ext cx="133350" cy="6832600"/>
          </a:xfrm>
          <a:custGeom>
            <a:avLst/>
            <a:gdLst/>
            <a:ahLst/>
            <a:cxnLst/>
            <a:rect l="l" t="t" r="r" b="b"/>
            <a:pathLst>
              <a:path w="133350" h="6832600">
                <a:moveTo>
                  <a:pt x="116850" y="0"/>
                </a:moveTo>
                <a:lnTo>
                  <a:pt x="15885" y="0"/>
                </a:lnTo>
                <a:lnTo>
                  <a:pt x="18269" y="101221"/>
                </a:lnTo>
                <a:lnTo>
                  <a:pt x="23301" y="354277"/>
                </a:lnTo>
                <a:lnTo>
                  <a:pt x="27710" y="657945"/>
                </a:lnTo>
                <a:lnTo>
                  <a:pt x="30508" y="961614"/>
                </a:lnTo>
                <a:lnTo>
                  <a:pt x="31974" y="1315895"/>
                </a:lnTo>
                <a:lnTo>
                  <a:pt x="31446" y="1771403"/>
                </a:lnTo>
                <a:lnTo>
                  <a:pt x="27927" y="2328136"/>
                </a:lnTo>
                <a:lnTo>
                  <a:pt x="3420" y="4555075"/>
                </a:lnTo>
                <a:lnTo>
                  <a:pt x="0" y="5162420"/>
                </a:lnTo>
                <a:lnTo>
                  <a:pt x="33" y="5617926"/>
                </a:lnTo>
                <a:lnTo>
                  <a:pt x="2027" y="5972208"/>
                </a:lnTo>
                <a:lnTo>
                  <a:pt x="5343" y="6275876"/>
                </a:lnTo>
                <a:lnTo>
                  <a:pt x="10328" y="6579543"/>
                </a:lnTo>
                <a:lnTo>
                  <a:pt x="15885" y="6832598"/>
                </a:lnTo>
                <a:lnTo>
                  <a:pt x="116850" y="6832598"/>
                </a:lnTo>
                <a:lnTo>
                  <a:pt x="114467" y="6731376"/>
                </a:lnTo>
                <a:lnTo>
                  <a:pt x="109435" y="6478321"/>
                </a:lnTo>
                <a:lnTo>
                  <a:pt x="105026" y="6174653"/>
                </a:lnTo>
                <a:lnTo>
                  <a:pt x="102228" y="5870985"/>
                </a:lnTo>
                <a:lnTo>
                  <a:pt x="100761" y="5516703"/>
                </a:lnTo>
                <a:lnTo>
                  <a:pt x="101290" y="5061196"/>
                </a:lnTo>
                <a:lnTo>
                  <a:pt x="104809" y="4504463"/>
                </a:lnTo>
                <a:lnTo>
                  <a:pt x="129316" y="2277523"/>
                </a:lnTo>
                <a:lnTo>
                  <a:pt x="132736" y="1670179"/>
                </a:lnTo>
                <a:lnTo>
                  <a:pt x="132703" y="1214672"/>
                </a:lnTo>
                <a:lnTo>
                  <a:pt x="130709" y="860391"/>
                </a:lnTo>
                <a:lnTo>
                  <a:pt x="127393" y="556722"/>
                </a:lnTo>
                <a:lnTo>
                  <a:pt x="122408" y="253055"/>
                </a:lnTo>
                <a:lnTo>
                  <a:pt x="116850" y="0"/>
                </a:lnTo>
                <a:close/>
              </a:path>
            </a:pathLst>
          </a:custGeom>
          <a:solidFill>
            <a:srgbClr val="FFFFFF"/>
          </a:solidFill>
        </p:spPr>
        <p:txBody>
          <a:bodyPr wrap="square" lIns="0" tIns="0" rIns="0" bIns="0" rtlCol="0"/>
          <a:lstStyle/>
          <a:p>
            <a:endParaRPr/>
          </a:p>
        </p:txBody>
      </p:sp>
      <p:sp>
        <p:nvSpPr>
          <p:cNvPr id="19" name="bg object 19"/>
          <p:cNvSpPr/>
          <p:nvPr/>
        </p:nvSpPr>
        <p:spPr>
          <a:xfrm>
            <a:off x="323217" y="0"/>
            <a:ext cx="133350" cy="6832600"/>
          </a:xfrm>
          <a:custGeom>
            <a:avLst/>
            <a:gdLst/>
            <a:ahLst/>
            <a:cxnLst/>
            <a:rect l="l" t="t" r="r" b="b"/>
            <a:pathLst>
              <a:path w="133350" h="6832600">
                <a:moveTo>
                  <a:pt x="117154" y="0"/>
                </a:moveTo>
                <a:lnTo>
                  <a:pt x="118373" y="50610"/>
                </a:lnTo>
                <a:lnTo>
                  <a:pt x="119538" y="101221"/>
                </a:lnTo>
                <a:lnTo>
                  <a:pt x="120649" y="151832"/>
                </a:lnTo>
                <a:lnTo>
                  <a:pt x="121706" y="202443"/>
                </a:lnTo>
                <a:lnTo>
                  <a:pt x="122712" y="253055"/>
                </a:lnTo>
                <a:lnTo>
                  <a:pt x="123666" y="303666"/>
                </a:lnTo>
                <a:lnTo>
                  <a:pt x="124570" y="354277"/>
                </a:lnTo>
                <a:lnTo>
                  <a:pt x="125424" y="404888"/>
                </a:lnTo>
                <a:lnTo>
                  <a:pt x="126230" y="455499"/>
                </a:lnTo>
                <a:lnTo>
                  <a:pt x="126987" y="506111"/>
                </a:lnTo>
                <a:lnTo>
                  <a:pt x="127697" y="556722"/>
                </a:lnTo>
                <a:lnTo>
                  <a:pt x="128361" y="607333"/>
                </a:lnTo>
                <a:lnTo>
                  <a:pt x="128979" y="657945"/>
                </a:lnTo>
                <a:lnTo>
                  <a:pt x="129552" y="708556"/>
                </a:lnTo>
                <a:lnTo>
                  <a:pt x="130082" y="759168"/>
                </a:lnTo>
                <a:lnTo>
                  <a:pt x="130568" y="809779"/>
                </a:lnTo>
                <a:lnTo>
                  <a:pt x="131013" y="860391"/>
                </a:lnTo>
                <a:lnTo>
                  <a:pt x="131415" y="911002"/>
                </a:lnTo>
                <a:lnTo>
                  <a:pt x="131777" y="961614"/>
                </a:lnTo>
                <a:lnTo>
                  <a:pt x="132100" y="1012225"/>
                </a:lnTo>
                <a:lnTo>
                  <a:pt x="132383" y="1062837"/>
                </a:lnTo>
                <a:lnTo>
                  <a:pt x="132628" y="1113449"/>
                </a:lnTo>
                <a:lnTo>
                  <a:pt x="132836" y="1164060"/>
                </a:lnTo>
                <a:lnTo>
                  <a:pt x="133007" y="1214672"/>
                </a:lnTo>
                <a:lnTo>
                  <a:pt x="133143" y="1265284"/>
                </a:lnTo>
                <a:lnTo>
                  <a:pt x="133243" y="1315895"/>
                </a:lnTo>
                <a:lnTo>
                  <a:pt x="133310" y="1366507"/>
                </a:lnTo>
                <a:lnTo>
                  <a:pt x="133343" y="1417119"/>
                </a:lnTo>
                <a:lnTo>
                  <a:pt x="133344" y="1467731"/>
                </a:lnTo>
                <a:lnTo>
                  <a:pt x="133314" y="1518343"/>
                </a:lnTo>
                <a:lnTo>
                  <a:pt x="133252" y="1568955"/>
                </a:lnTo>
                <a:lnTo>
                  <a:pt x="133161" y="1619567"/>
                </a:lnTo>
                <a:lnTo>
                  <a:pt x="133040" y="1670179"/>
                </a:lnTo>
                <a:lnTo>
                  <a:pt x="132892" y="1720791"/>
                </a:lnTo>
                <a:lnTo>
                  <a:pt x="132715" y="1771403"/>
                </a:lnTo>
                <a:lnTo>
                  <a:pt x="132512" y="1822015"/>
                </a:lnTo>
                <a:lnTo>
                  <a:pt x="132283" y="1872627"/>
                </a:lnTo>
                <a:lnTo>
                  <a:pt x="132030" y="1923239"/>
                </a:lnTo>
                <a:lnTo>
                  <a:pt x="131751" y="1973851"/>
                </a:lnTo>
                <a:lnTo>
                  <a:pt x="131450" y="2024463"/>
                </a:lnTo>
                <a:lnTo>
                  <a:pt x="131126" y="2075075"/>
                </a:lnTo>
                <a:lnTo>
                  <a:pt x="130780" y="2125687"/>
                </a:lnTo>
                <a:lnTo>
                  <a:pt x="130413" y="2176299"/>
                </a:lnTo>
                <a:lnTo>
                  <a:pt x="130026" y="2226911"/>
                </a:lnTo>
                <a:lnTo>
                  <a:pt x="129620" y="2277523"/>
                </a:lnTo>
                <a:lnTo>
                  <a:pt x="129196" y="2328136"/>
                </a:lnTo>
                <a:lnTo>
                  <a:pt x="128753" y="2378748"/>
                </a:lnTo>
                <a:lnTo>
                  <a:pt x="128294" y="2429360"/>
                </a:lnTo>
                <a:lnTo>
                  <a:pt x="127819" y="2479972"/>
                </a:lnTo>
                <a:lnTo>
                  <a:pt x="127329" y="2530584"/>
                </a:lnTo>
                <a:lnTo>
                  <a:pt x="126824" y="2581197"/>
                </a:lnTo>
                <a:lnTo>
                  <a:pt x="126306" y="2631809"/>
                </a:lnTo>
                <a:lnTo>
                  <a:pt x="125775" y="2682421"/>
                </a:lnTo>
                <a:lnTo>
                  <a:pt x="125232" y="2733033"/>
                </a:lnTo>
                <a:lnTo>
                  <a:pt x="124678" y="2783646"/>
                </a:lnTo>
                <a:lnTo>
                  <a:pt x="124114" y="2834258"/>
                </a:lnTo>
                <a:lnTo>
                  <a:pt x="123541" y="2884870"/>
                </a:lnTo>
                <a:lnTo>
                  <a:pt x="122958" y="2935482"/>
                </a:lnTo>
                <a:lnTo>
                  <a:pt x="122368" y="2986095"/>
                </a:lnTo>
                <a:lnTo>
                  <a:pt x="121771" y="3036707"/>
                </a:lnTo>
                <a:lnTo>
                  <a:pt x="121168" y="3087319"/>
                </a:lnTo>
                <a:lnTo>
                  <a:pt x="120560" y="3137932"/>
                </a:lnTo>
                <a:lnTo>
                  <a:pt x="119947" y="3188544"/>
                </a:lnTo>
                <a:lnTo>
                  <a:pt x="119330" y="3239156"/>
                </a:lnTo>
                <a:lnTo>
                  <a:pt x="118711" y="3289769"/>
                </a:lnTo>
                <a:lnTo>
                  <a:pt x="118089" y="3340381"/>
                </a:lnTo>
                <a:lnTo>
                  <a:pt x="117466" y="3390993"/>
                </a:lnTo>
                <a:lnTo>
                  <a:pt x="116843" y="3441605"/>
                </a:lnTo>
                <a:lnTo>
                  <a:pt x="116220" y="3492218"/>
                </a:lnTo>
                <a:lnTo>
                  <a:pt x="115598" y="3542830"/>
                </a:lnTo>
                <a:lnTo>
                  <a:pt x="114979" y="3593442"/>
                </a:lnTo>
                <a:lnTo>
                  <a:pt x="114362" y="3644055"/>
                </a:lnTo>
                <a:lnTo>
                  <a:pt x="113749" y="3694667"/>
                </a:lnTo>
                <a:lnTo>
                  <a:pt x="113141" y="3745279"/>
                </a:lnTo>
                <a:lnTo>
                  <a:pt x="112538" y="3795892"/>
                </a:lnTo>
                <a:lnTo>
                  <a:pt x="111941" y="3846504"/>
                </a:lnTo>
                <a:lnTo>
                  <a:pt x="111351" y="3897116"/>
                </a:lnTo>
                <a:lnTo>
                  <a:pt x="110768" y="3947729"/>
                </a:lnTo>
                <a:lnTo>
                  <a:pt x="110195" y="3998341"/>
                </a:lnTo>
                <a:lnTo>
                  <a:pt x="109631" y="4048953"/>
                </a:lnTo>
                <a:lnTo>
                  <a:pt x="109077" y="4099565"/>
                </a:lnTo>
                <a:lnTo>
                  <a:pt x="108534" y="4150178"/>
                </a:lnTo>
                <a:lnTo>
                  <a:pt x="108003" y="4200790"/>
                </a:lnTo>
                <a:lnTo>
                  <a:pt x="107485" y="4251402"/>
                </a:lnTo>
                <a:lnTo>
                  <a:pt x="106980" y="4302014"/>
                </a:lnTo>
                <a:lnTo>
                  <a:pt x="106490" y="4352626"/>
                </a:lnTo>
                <a:lnTo>
                  <a:pt x="106015" y="4403239"/>
                </a:lnTo>
                <a:lnTo>
                  <a:pt x="105556" y="4453851"/>
                </a:lnTo>
                <a:lnTo>
                  <a:pt x="105113" y="4504463"/>
                </a:lnTo>
                <a:lnTo>
                  <a:pt x="104689" y="4555075"/>
                </a:lnTo>
                <a:lnTo>
                  <a:pt x="104283" y="4605687"/>
                </a:lnTo>
                <a:lnTo>
                  <a:pt x="103896" y="4656299"/>
                </a:lnTo>
                <a:lnTo>
                  <a:pt x="103529" y="4706912"/>
                </a:lnTo>
                <a:lnTo>
                  <a:pt x="103183" y="4757524"/>
                </a:lnTo>
                <a:lnTo>
                  <a:pt x="102859" y="4808136"/>
                </a:lnTo>
                <a:lnTo>
                  <a:pt x="102558" y="4858748"/>
                </a:lnTo>
                <a:lnTo>
                  <a:pt x="102279" y="4909360"/>
                </a:lnTo>
                <a:lnTo>
                  <a:pt x="102026" y="4959972"/>
                </a:lnTo>
                <a:lnTo>
                  <a:pt x="101797" y="5010584"/>
                </a:lnTo>
                <a:lnTo>
                  <a:pt x="101594" y="5061196"/>
                </a:lnTo>
                <a:lnTo>
                  <a:pt x="101417" y="5111808"/>
                </a:lnTo>
                <a:lnTo>
                  <a:pt x="101268" y="5162420"/>
                </a:lnTo>
                <a:lnTo>
                  <a:pt x="101148" y="5213032"/>
                </a:lnTo>
                <a:lnTo>
                  <a:pt x="101057" y="5263644"/>
                </a:lnTo>
                <a:lnTo>
                  <a:pt x="100995" y="5314256"/>
                </a:lnTo>
                <a:lnTo>
                  <a:pt x="100965" y="5364867"/>
                </a:lnTo>
                <a:lnTo>
                  <a:pt x="100965" y="5415479"/>
                </a:lnTo>
                <a:lnTo>
                  <a:pt x="100999" y="5466091"/>
                </a:lnTo>
                <a:lnTo>
                  <a:pt x="101065" y="5516703"/>
                </a:lnTo>
                <a:lnTo>
                  <a:pt x="101166" y="5567315"/>
                </a:lnTo>
                <a:lnTo>
                  <a:pt x="101302" y="5617926"/>
                </a:lnTo>
                <a:lnTo>
                  <a:pt x="101473" y="5668538"/>
                </a:lnTo>
                <a:lnTo>
                  <a:pt x="101681" y="5719150"/>
                </a:lnTo>
                <a:lnTo>
                  <a:pt x="101926" y="5769761"/>
                </a:lnTo>
                <a:lnTo>
                  <a:pt x="102209" y="5820373"/>
                </a:lnTo>
                <a:lnTo>
                  <a:pt x="102532" y="5870985"/>
                </a:lnTo>
                <a:lnTo>
                  <a:pt x="102894" y="5921596"/>
                </a:lnTo>
                <a:lnTo>
                  <a:pt x="103296" y="5972208"/>
                </a:lnTo>
                <a:lnTo>
                  <a:pt x="103741" y="6022819"/>
                </a:lnTo>
                <a:lnTo>
                  <a:pt x="104227" y="6073431"/>
                </a:lnTo>
                <a:lnTo>
                  <a:pt x="104757" y="6124042"/>
                </a:lnTo>
                <a:lnTo>
                  <a:pt x="105330" y="6174653"/>
                </a:lnTo>
                <a:lnTo>
                  <a:pt x="105948" y="6225265"/>
                </a:lnTo>
                <a:lnTo>
                  <a:pt x="106612" y="6275876"/>
                </a:lnTo>
                <a:lnTo>
                  <a:pt x="107322" y="6326487"/>
                </a:lnTo>
                <a:lnTo>
                  <a:pt x="108079" y="6377099"/>
                </a:lnTo>
                <a:lnTo>
                  <a:pt x="108885" y="6427710"/>
                </a:lnTo>
                <a:lnTo>
                  <a:pt x="109739" y="6478321"/>
                </a:lnTo>
                <a:lnTo>
                  <a:pt x="110643" y="6528932"/>
                </a:lnTo>
                <a:lnTo>
                  <a:pt x="111597" y="6579543"/>
                </a:lnTo>
                <a:lnTo>
                  <a:pt x="112603" y="6630154"/>
                </a:lnTo>
                <a:lnTo>
                  <a:pt x="113660" y="6680765"/>
                </a:lnTo>
                <a:lnTo>
                  <a:pt x="114771" y="6731376"/>
                </a:lnTo>
                <a:lnTo>
                  <a:pt x="115935" y="6781987"/>
                </a:lnTo>
                <a:lnTo>
                  <a:pt x="117154" y="6832598"/>
                </a:lnTo>
                <a:lnTo>
                  <a:pt x="16189" y="6832598"/>
                </a:lnTo>
                <a:lnTo>
                  <a:pt x="14970" y="6781987"/>
                </a:lnTo>
                <a:lnTo>
                  <a:pt x="13806" y="6731376"/>
                </a:lnTo>
                <a:lnTo>
                  <a:pt x="12695" y="6680765"/>
                </a:lnTo>
                <a:lnTo>
                  <a:pt x="11638" y="6630154"/>
                </a:lnTo>
                <a:lnTo>
                  <a:pt x="10632" y="6579543"/>
                </a:lnTo>
                <a:lnTo>
                  <a:pt x="9678" y="6528932"/>
                </a:lnTo>
                <a:lnTo>
                  <a:pt x="8774" y="6478321"/>
                </a:lnTo>
                <a:lnTo>
                  <a:pt x="7920" y="6427710"/>
                </a:lnTo>
                <a:lnTo>
                  <a:pt x="7114" y="6377099"/>
                </a:lnTo>
                <a:lnTo>
                  <a:pt x="6357" y="6326487"/>
                </a:lnTo>
                <a:lnTo>
                  <a:pt x="5647" y="6275876"/>
                </a:lnTo>
                <a:lnTo>
                  <a:pt x="4983" y="6225265"/>
                </a:lnTo>
                <a:lnTo>
                  <a:pt x="4365" y="6174653"/>
                </a:lnTo>
                <a:lnTo>
                  <a:pt x="3792" y="6124042"/>
                </a:lnTo>
                <a:lnTo>
                  <a:pt x="3262" y="6073431"/>
                </a:lnTo>
                <a:lnTo>
                  <a:pt x="2776" y="6022819"/>
                </a:lnTo>
                <a:lnTo>
                  <a:pt x="2331" y="5972208"/>
                </a:lnTo>
                <a:lnTo>
                  <a:pt x="1929" y="5921596"/>
                </a:lnTo>
                <a:lnTo>
                  <a:pt x="1567" y="5870985"/>
                </a:lnTo>
                <a:lnTo>
                  <a:pt x="1244" y="5820373"/>
                </a:lnTo>
                <a:lnTo>
                  <a:pt x="961" y="5769761"/>
                </a:lnTo>
                <a:lnTo>
                  <a:pt x="716" y="5719150"/>
                </a:lnTo>
                <a:lnTo>
                  <a:pt x="508" y="5668538"/>
                </a:lnTo>
                <a:lnTo>
                  <a:pt x="337" y="5617926"/>
                </a:lnTo>
                <a:lnTo>
                  <a:pt x="201" y="5567315"/>
                </a:lnTo>
                <a:lnTo>
                  <a:pt x="100" y="5516703"/>
                </a:lnTo>
                <a:lnTo>
                  <a:pt x="34" y="5466091"/>
                </a:lnTo>
                <a:lnTo>
                  <a:pt x="0" y="5415479"/>
                </a:lnTo>
                <a:lnTo>
                  <a:pt x="0" y="5364867"/>
                </a:lnTo>
                <a:lnTo>
                  <a:pt x="30" y="5314256"/>
                </a:lnTo>
                <a:lnTo>
                  <a:pt x="92" y="5263644"/>
                </a:lnTo>
                <a:lnTo>
                  <a:pt x="183" y="5213032"/>
                </a:lnTo>
                <a:lnTo>
                  <a:pt x="303" y="5162420"/>
                </a:lnTo>
                <a:lnTo>
                  <a:pt x="452" y="5111808"/>
                </a:lnTo>
                <a:lnTo>
                  <a:pt x="629" y="5061196"/>
                </a:lnTo>
                <a:lnTo>
                  <a:pt x="832" y="5010584"/>
                </a:lnTo>
                <a:lnTo>
                  <a:pt x="1061" y="4959972"/>
                </a:lnTo>
                <a:lnTo>
                  <a:pt x="1314" y="4909360"/>
                </a:lnTo>
                <a:lnTo>
                  <a:pt x="1593" y="4858748"/>
                </a:lnTo>
                <a:lnTo>
                  <a:pt x="1894" y="4808136"/>
                </a:lnTo>
                <a:lnTo>
                  <a:pt x="2218" y="4757524"/>
                </a:lnTo>
                <a:lnTo>
                  <a:pt x="2564" y="4706912"/>
                </a:lnTo>
                <a:lnTo>
                  <a:pt x="2931" y="4656299"/>
                </a:lnTo>
                <a:lnTo>
                  <a:pt x="3318" y="4605687"/>
                </a:lnTo>
                <a:lnTo>
                  <a:pt x="3724" y="4555075"/>
                </a:lnTo>
                <a:lnTo>
                  <a:pt x="4148" y="4504463"/>
                </a:lnTo>
                <a:lnTo>
                  <a:pt x="4591" y="4453851"/>
                </a:lnTo>
                <a:lnTo>
                  <a:pt x="5050" y="4403239"/>
                </a:lnTo>
                <a:lnTo>
                  <a:pt x="5525" y="4352626"/>
                </a:lnTo>
                <a:lnTo>
                  <a:pt x="6015" y="4302014"/>
                </a:lnTo>
                <a:lnTo>
                  <a:pt x="6520" y="4251402"/>
                </a:lnTo>
                <a:lnTo>
                  <a:pt x="7038" y="4200790"/>
                </a:lnTo>
                <a:lnTo>
                  <a:pt x="7569" y="4150178"/>
                </a:lnTo>
                <a:lnTo>
                  <a:pt x="8112" y="4099565"/>
                </a:lnTo>
                <a:lnTo>
                  <a:pt x="8666" y="4048953"/>
                </a:lnTo>
                <a:lnTo>
                  <a:pt x="9230" y="3998341"/>
                </a:lnTo>
                <a:lnTo>
                  <a:pt x="9803" y="3947729"/>
                </a:lnTo>
                <a:lnTo>
                  <a:pt x="10386" y="3897116"/>
                </a:lnTo>
                <a:lnTo>
                  <a:pt x="10976" y="3846504"/>
                </a:lnTo>
                <a:lnTo>
                  <a:pt x="11573" y="3795892"/>
                </a:lnTo>
                <a:lnTo>
                  <a:pt x="12176" y="3745279"/>
                </a:lnTo>
                <a:lnTo>
                  <a:pt x="12784" y="3694667"/>
                </a:lnTo>
                <a:lnTo>
                  <a:pt x="13397" y="3644055"/>
                </a:lnTo>
                <a:lnTo>
                  <a:pt x="14014" y="3593442"/>
                </a:lnTo>
                <a:lnTo>
                  <a:pt x="14633" y="3542830"/>
                </a:lnTo>
                <a:lnTo>
                  <a:pt x="15255" y="3492218"/>
                </a:lnTo>
                <a:lnTo>
                  <a:pt x="15878" y="3441605"/>
                </a:lnTo>
                <a:lnTo>
                  <a:pt x="16501" y="3390993"/>
                </a:lnTo>
                <a:lnTo>
                  <a:pt x="17124" y="3340381"/>
                </a:lnTo>
                <a:lnTo>
                  <a:pt x="17746" y="3289769"/>
                </a:lnTo>
                <a:lnTo>
                  <a:pt x="18365" y="3239156"/>
                </a:lnTo>
                <a:lnTo>
                  <a:pt x="18982" y="3188544"/>
                </a:lnTo>
                <a:lnTo>
                  <a:pt x="19595" y="3137932"/>
                </a:lnTo>
                <a:lnTo>
                  <a:pt x="20203" y="3087319"/>
                </a:lnTo>
                <a:lnTo>
                  <a:pt x="20806" y="3036707"/>
                </a:lnTo>
                <a:lnTo>
                  <a:pt x="21403" y="2986095"/>
                </a:lnTo>
                <a:lnTo>
                  <a:pt x="21993" y="2935482"/>
                </a:lnTo>
                <a:lnTo>
                  <a:pt x="22576" y="2884870"/>
                </a:lnTo>
                <a:lnTo>
                  <a:pt x="23149" y="2834258"/>
                </a:lnTo>
                <a:lnTo>
                  <a:pt x="23713" y="2783646"/>
                </a:lnTo>
                <a:lnTo>
                  <a:pt x="24267" y="2733033"/>
                </a:lnTo>
                <a:lnTo>
                  <a:pt x="24810" y="2682421"/>
                </a:lnTo>
                <a:lnTo>
                  <a:pt x="25341" y="2631809"/>
                </a:lnTo>
                <a:lnTo>
                  <a:pt x="25859" y="2581197"/>
                </a:lnTo>
                <a:lnTo>
                  <a:pt x="26364" y="2530584"/>
                </a:lnTo>
                <a:lnTo>
                  <a:pt x="26854" y="2479972"/>
                </a:lnTo>
                <a:lnTo>
                  <a:pt x="27329" y="2429360"/>
                </a:lnTo>
                <a:lnTo>
                  <a:pt x="27788" y="2378748"/>
                </a:lnTo>
                <a:lnTo>
                  <a:pt x="28231" y="2328136"/>
                </a:lnTo>
                <a:lnTo>
                  <a:pt x="28655" y="2277523"/>
                </a:lnTo>
                <a:lnTo>
                  <a:pt x="29061" y="2226911"/>
                </a:lnTo>
                <a:lnTo>
                  <a:pt x="29448" y="2176299"/>
                </a:lnTo>
                <a:lnTo>
                  <a:pt x="29815" y="2125687"/>
                </a:lnTo>
                <a:lnTo>
                  <a:pt x="30161" y="2075075"/>
                </a:lnTo>
                <a:lnTo>
                  <a:pt x="30485" y="2024463"/>
                </a:lnTo>
                <a:lnTo>
                  <a:pt x="30786" y="1973851"/>
                </a:lnTo>
                <a:lnTo>
                  <a:pt x="31065" y="1923239"/>
                </a:lnTo>
                <a:lnTo>
                  <a:pt x="31318" y="1872627"/>
                </a:lnTo>
                <a:lnTo>
                  <a:pt x="31547" y="1822015"/>
                </a:lnTo>
                <a:lnTo>
                  <a:pt x="31750" y="1771403"/>
                </a:lnTo>
                <a:lnTo>
                  <a:pt x="31927" y="1720791"/>
                </a:lnTo>
                <a:lnTo>
                  <a:pt x="32075" y="1670179"/>
                </a:lnTo>
                <a:lnTo>
                  <a:pt x="32196" y="1619567"/>
                </a:lnTo>
                <a:lnTo>
                  <a:pt x="32287" y="1568955"/>
                </a:lnTo>
                <a:lnTo>
                  <a:pt x="32349" y="1518343"/>
                </a:lnTo>
                <a:lnTo>
                  <a:pt x="32379" y="1467731"/>
                </a:lnTo>
                <a:lnTo>
                  <a:pt x="32378" y="1417119"/>
                </a:lnTo>
                <a:lnTo>
                  <a:pt x="32345" y="1366507"/>
                </a:lnTo>
                <a:lnTo>
                  <a:pt x="32278" y="1315895"/>
                </a:lnTo>
                <a:lnTo>
                  <a:pt x="32178" y="1265284"/>
                </a:lnTo>
                <a:lnTo>
                  <a:pt x="32042" y="1214672"/>
                </a:lnTo>
                <a:lnTo>
                  <a:pt x="31871" y="1164060"/>
                </a:lnTo>
                <a:lnTo>
                  <a:pt x="31663" y="1113449"/>
                </a:lnTo>
                <a:lnTo>
                  <a:pt x="31418" y="1062837"/>
                </a:lnTo>
                <a:lnTo>
                  <a:pt x="31135" y="1012225"/>
                </a:lnTo>
                <a:lnTo>
                  <a:pt x="30812" y="961614"/>
                </a:lnTo>
                <a:lnTo>
                  <a:pt x="30450" y="911002"/>
                </a:lnTo>
                <a:lnTo>
                  <a:pt x="30048" y="860391"/>
                </a:lnTo>
                <a:lnTo>
                  <a:pt x="29603" y="809779"/>
                </a:lnTo>
                <a:lnTo>
                  <a:pt x="29117" y="759168"/>
                </a:lnTo>
                <a:lnTo>
                  <a:pt x="28587" y="708556"/>
                </a:lnTo>
                <a:lnTo>
                  <a:pt x="28014" y="657945"/>
                </a:lnTo>
                <a:lnTo>
                  <a:pt x="27396" y="607333"/>
                </a:lnTo>
                <a:lnTo>
                  <a:pt x="26732" y="556722"/>
                </a:lnTo>
                <a:lnTo>
                  <a:pt x="26022" y="506111"/>
                </a:lnTo>
                <a:lnTo>
                  <a:pt x="25265" y="455499"/>
                </a:lnTo>
                <a:lnTo>
                  <a:pt x="24459" y="404888"/>
                </a:lnTo>
                <a:lnTo>
                  <a:pt x="23605" y="354277"/>
                </a:lnTo>
                <a:lnTo>
                  <a:pt x="22701" y="303666"/>
                </a:lnTo>
                <a:lnTo>
                  <a:pt x="21747" y="253055"/>
                </a:lnTo>
                <a:lnTo>
                  <a:pt x="20741" y="202443"/>
                </a:lnTo>
                <a:lnTo>
                  <a:pt x="19684" y="151832"/>
                </a:lnTo>
                <a:lnTo>
                  <a:pt x="18573" y="101221"/>
                </a:lnTo>
                <a:lnTo>
                  <a:pt x="17408" y="50610"/>
                </a:lnTo>
                <a:lnTo>
                  <a:pt x="16189" y="0"/>
                </a:lnTo>
                <a:lnTo>
                  <a:pt x="117154" y="0"/>
                </a:lnTo>
                <a:close/>
              </a:path>
            </a:pathLst>
          </a:custGeom>
          <a:ln w="25400">
            <a:solidFill>
              <a:srgbClr val="FFFFFF"/>
            </a:solidFill>
          </a:ln>
        </p:spPr>
        <p:txBody>
          <a:bodyPr wrap="square" lIns="0" tIns="0" rIns="0" bIns="0" rtlCol="0"/>
          <a:lstStyle/>
          <a:p>
            <a:endParaRPr/>
          </a:p>
        </p:txBody>
      </p:sp>
      <p:sp>
        <p:nvSpPr>
          <p:cNvPr id="20" name="bg object 20"/>
          <p:cNvSpPr/>
          <p:nvPr/>
        </p:nvSpPr>
        <p:spPr>
          <a:xfrm>
            <a:off x="108107" y="0"/>
            <a:ext cx="284480" cy="6858000"/>
          </a:xfrm>
          <a:custGeom>
            <a:avLst/>
            <a:gdLst/>
            <a:ahLst/>
            <a:cxnLst/>
            <a:rect l="l" t="t" r="r" b="b"/>
            <a:pathLst>
              <a:path w="284480" h="6858000">
                <a:moveTo>
                  <a:pt x="249714" y="0"/>
                </a:moveTo>
                <a:lnTo>
                  <a:pt x="34449" y="0"/>
                </a:lnTo>
                <a:lnTo>
                  <a:pt x="41899" y="152399"/>
                </a:lnTo>
                <a:lnTo>
                  <a:pt x="48332" y="304799"/>
                </a:lnTo>
                <a:lnTo>
                  <a:pt x="53797" y="457199"/>
                </a:lnTo>
                <a:lnTo>
                  <a:pt x="58341" y="609599"/>
                </a:lnTo>
                <a:lnTo>
                  <a:pt x="62011" y="761999"/>
                </a:lnTo>
                <a:lnTo>
                  <a:pt x="64854" y="914399"/>
                </a:lnTo>
                <a:lnTo>
                  <a:pt x="66917" y="1066799"/>
                </a:lnTo>
                <a:lnTo>
                  <a:pt x="68537" y="1269999"/>
                </a:lnTo>
                <a:lnTo>
                  <a:pt x="68967" y="1473199"/>
                </a:lnTo>
                <a:lnTo>
                  <a:pt x="68319" y="1676399"/>
                </a:lnTo>
                <a:lnTo>
                  <a:pt x="66164" y="1930399"/>
                </a:lnTo>
                <a:lnTo>
                  <a:pt x="61893" y="2235199"/>
                </a:lnTo>
                <a:lnTo>
                  <a:pt x="53961" y="2641599"/>
                </a:lnTo>
                <a:lnTo>
                  <a:pt x="10701" y="4419599"/>
                </a:lnTo>
                <a:lnTo>
                  <a:pt x="4664" y="4775199"/>
                </a:lnTo>
                <a:lnTo>
                  <a:pt x="1276" y="5079999"/>
                </a:lnTo>
                <a:lnTo>
                  <a:pt x="0" y="5333999"/>
                </a:lnTo>
                <a:lnTo>
                  <a:pt x="149" y="5537199"/>
                </a:lnTo>
                <a:lnTo>
                  <a:pt x="1461" y="5740399"/>
                </a:lnTo>
                <a:lnTo>
                  <a:pt x="4047" y="5943599"/>
                </a:lnTo>
                <a:lnTo>
                  <a:pt x="6889" y="6095999"/>
                </a:lnTo>
                <a:lnTo>
                  <a:pt x="10559" y="6248399"/>
                </a:lnTo>
                <a:lnTo>
                  <a:pt x="15102" y="6400799"/>
                </a:lnTo>
                <a:lnTo>
                  <a:pt x="20567" y="6553199"/>
                </a:lnTo>
                <a:lnTo>
                  <a:pt x="27000" y="6705599"/>
                </a:lnTo>
                <a:lnTo>
                  <a:pt x="34449" y="6857999"/>
                </a:lnTo>
                <a:lnTo>
                  <a:pt x="249714" y="6857999"/>
                </a:lnTo>
                <a:lnTo>
                  <a:pt x="242265" y="6705599"/>
                </a:lnTo>
                <a:lnTo>
                  <a:pt x="235831" y="6553199"/>
                </a:lnTo>
                <a:lnTo>
                  <a:pt x="230366" y="6400799"/>
                </a:lnTo>
                <a:lnTo>
                  <a:pt x="225823" y="6248399"/>
                </a:lnTo>
                <a:lnTo>
                  <a:pt x="222153" y="6095999"/>
                </a:lnTo>
                <a:lnTo>
                  <a:pt x="219311" y="5943599"/>
                </a:lnTo>
                <a:lnTo>
                  <a:pt x="217247" y="5791199"/>
                </a:lnTo>
                <a:lnTo>
                  <a:pt x="215628" y="5587999"/>
                </a:lnTo>
                <a:lnTo>
                  <a:pt x="215198" y="5384799"/>
                </a:lnTo>
                <a:lnTo>
                  <a:pt x="215846" y="5181599"/>
                </a:lnTo>
                <a:lnTo>
                  <a:pt x="218001" y="4927599"/>
                </a:lnTo>
                <a:lnTo>
                  <a:pt x="222272" y="4622799"/>
                </a:lnTo>
                <a:lnTo>
                  <a:pt x="230203" y="4216399"/>
                </a:lnTo>
                <a:lnTo>
                  <a:pt x="273464" y="2438399"/>
                </a:lnTo>
                <a:lnTo>
                  <a:pt x="279501" y="2082799"/>
                </a:lnTo>
                <a:lnTo>
                  <a:pt x="282890" y="1777999"/>
                </a:lnTo>
                <a:lnTo>
                  <a:pt x="284166" y="1523999"/>
                </a:lnTo>
                <a:lnTo>
                  <a:pt x="284016" y="1320799"/>
                </a:lnTo>
                <a:lnTo>
                  <a:pt x="282704" y="1117599"/>
                </a:lnTo>
                <a:lnTo>
                  <a:pt x="280118" y="914399"/>
                </a:lnTo>
                <a:lnTo>
                  <a:pt x="277276" y="761999"/>
                </a:lnTo>
                <a:lnTo>
                  <a:pt x="273606" y="609599"/>
                </a:lnTo>
                <a:lnTo>
                  <a:pt x="269062" y="457199"/>
                </a:lnTo>
                <a:lnTo>
                  <a:pt x="263597" y="304799"/>
                </a:lnTo>
                <a:lnTo>
                  <a:pt x="257164" y="152399"/>
                </a:lnTo>
                <a:lnTo>
                  <a:pt x="249714" y="0"/>
                </a:lnTo>
                <a:close/>
              </a:path>
            </a:pathLst>
          </a:custGeom>
          <a:solidFill>
            <a:srgbClr val="001F5F"/>
          </a:solidFill>
        </p:spPr>
        <p:txBody>
          <a:bodyPr wrap="square" lIns="0" tIns="0" rIns="0" bIns="0" rtlCol="0"/>
          <a:lstStyle/>
          <a:p>
            <a:endParaRPr/>
          </a:p>
        </p:txBody>
      </p:sp>
      <p:sp>
        <p:nvSpPr>
          <p:cNvPr id="21" name="bg object 21"/>
          <p:cNvSpPr/>
          <p:nvPr/>
        </p:nvSpPr>
        <p:spPr>
          <a:xfrm>
            <a:off x="108042" y="0"/>
            <a:ext cx="284480" cy="6858000"/>
          </a:xfrm>
          <a:custGeom>
            <a:avLst/>
            <a:gdLst/>
            <a:ahLst/>
            <a:cxnLst/>
            <a:rect l="l" t="t" r="r" b="b"/>
            <a:pathLst>
              <a:path w="284480" h="6858000">
                <a:moveTo>
                  <a:pt x="249780" y="0"/>
                </a:moveTo>
                <a:lnTo>
                  <a:pt x="252379" y="50799"/>
                </a:lnTo>
                <a:lnTo>
                  <a:pt x="254861" y="101599"/>
                </a:lnTo>
                <a:lnTo>
                  <a:pt x="257229" y="152399"/>
                </a:lnTo>
                <a:lnTo>
                  <a:pt x="259484" y="203199"/>
                </a:lnTo>
                <a:lnTo>
                  <a:pt x="261628" y="253999"/>
                </a:lnTo>
                <a:lnTo>
                  <a:pt x="263663" y="304799"/>
                </a:lnTo>
                <a:lnTo>
                  <a:pt x="265590" y="355599"/>
                </a:lnTo>
                <a:lnTo>
                  <a:pt x="267411" y="406399"/>
                </a:lnTo>
                <a:lnTo>
                  <a:pt x="269128" y="457199"/>
                </a:lnTo>
                <a:lnTo>
                  <a:pt x="270742" y="507999"/>
                </a:lnTo>
                <a:lnTo>
                  <a:pt x="272256" y="558799"/>
                </a:lnTo>
                <a:lnTo>
                  <a:pt x="273671" y="609599"/>
                </a:lnTo>
                <a:lnTo>
                  <a:pt x="274989" y="660399"/>
                </a:lnTo>
                <a:lnTo>
                  <a:pt x="276212" y="711199"/>
                </a:lnTo>
                <a:lnTo>
                  <a:pt x="277341" y="761999"/>
                </a:lnTo>
                <a:lnTo>
                  <a:pt x="278378" y="812799"/>
                </a:lnTo>
                <a:lnTo>
                  <a:pt x="279325" y="863599"/>
                </a:lnTo>
                <a:lnTo>
                  <a:pt x="280184" y="914399"/>
                </a:lnTo>
                <a:lnTo>
                  <a:pt x="280956" y="965199"/>
                </a:lnTo>
                <a:lnTo>
                  <a:pt x="281643" y="1015999"/>
                </a:lnTo>
                <a:lnTo>
                  <a:pt x="282247" y="1066799"/>
                </a:lnTo>
                <a:lnTo>
                  <a:pt x="282770" y="1117599"/>
                </a:lnTo>
                <a:lnTo>
                  <a:pt x="283213" y="1168399"/>
                </a:lnTo>
                <a:lnTo>
                  <a:pt x="283578" y="1219199"/>
                </a:lnTo>
                <a:lnTo>
                  <a:pt x="283867" y="1269999"/>
                </a:lnTo>
                <a:lnTo>
                  <a:pt x="284081" y="1320799"/>
                </a:lnTo>
                <a:lnTo>
                  <a:pt x="284223" y="1371599"/>
                </a:lnTo>
                <a:lnTo>
                  <a:pt x="284295" y="1422399"/>
                </a:lnTo>
                <a:lnTo>
                  <a:pt x="284297" y="1473199"/>
                </a:lnTo>
                <a:lnTo>
                  <a:pt x="284231" y="1523999"/>
                </a:lnTo>
                <a:lnTo>
                  <a:pt x="284100" y="1574799"/>
                </a:lnTo>
                <a:lnTo>
                  <a:pt x="283906" y="1625599"/>
                </a:lnTo>
                <a:lnTo>
                  <a:pt x="283649" y="1676399"/>
                </a:lnTo>
                <a:lnTo>
                  <a:pt x="283331" y="1727199"/>
                </a:lnTo>
                <a:lnTo>
                  <a:pt x="282955" y="1777999"/>
                </a:lnTo>
                <a:lnTo>
                  <a:pt x="282523" y="1828799"/>
                </a:lnTo>
                <a:lnTo>
                  <a:pt x="282035" y="1879599"/>
                </a:lnTo>
                <a:lnTo>
                  <a:pt x="281493" y="1930399"/>
                </a:lnTo>
                <a:lnTo>
                  <a:pt x="280900" y="1981199"/>
                </a:lnTo>
                <a:lnTo>
                  <a:pt x="280258" y="2031999"/>
                </a:lnTo>
                <a:lnTo>
                  <a:pt x="279567" y="2082799"/>
                </a:lnTo>
                <a:lnTo>
                  <a:pt x="278829" y="2133599"/>
                </a:lnTo>
                <a:lnTo>
                  <a:pt x="278047" y="2184399"/>
                </a:lnTo>
                <a:lnTo>
                  <a:pt x="277223" y="2235199"/>
                </a:lnTo>
                <a:lnTo>
                  <a:pt x="276357" y="2285999"/>
                </a:lnTo>
                <a:lnTo>
                  <a:pt x="275451" y="2336799"/>
                </a:lnTo>
                <a:lnTo>
                  <a:pt x="274508" y="2387599"/>
                </a:lnTo>
                <a:lnTo>
                  <a:pt x="273530" y="2438399"/>
                </a:lnTo>
                <a:lnTo>
                  <a:pt x="272517" y="2489199"/>
                </a:lnTo>
                <a:lnTo>
                  <a:pt x="271471" y="2539999"/>
                </a:lnTo>
                <a:lnTo>
                  <a:pt x="270396" y="2590799"/>
                </a:lnTo>
                <a:lnTo>
                  <a:pt x="269291" y="2641599"/>
                </a:lnTo>
                <a:lnTo>
                  <a:pt x="268159" y="2692399"/>
                </a:lnTo>
                <a:lnTo>
                  <a:pt x="267002" y="2743199"/>
                </a:lnTo>
                <a:lnTo>
                  <a:pt x="265821" y="2793999"/>
                </a:lnTo>
                <a:lnTo>
                  <a:pt x="264618" y="2844799"/>
                </a:lnTo>
                <a:lnTo>
                  <a:pt x="263395" y="2895599"/>
                </a:lnTo>
                <a:lnTo>
                  <a:pt x="262154" y="2946399"/>
                </a:lnTo>
                <a:lnTo>
                  <a:pt x="260896" y="2997199"/>
                </a:lnTo>
                <a:lnTo>
                  <a:pt x="259623" y="3047999"/>
                </a:lnTo>
                <a:lnTo>
                  <a:pt x="258337" y="3098799"/>
                </a:lnTo>
                <a:lnTo>
                  <a:pt x="257040" y="3149599"/>
                </a:lnTo>
                <a:lnTo>
                  <a:pt x="255733" y="3200399"/>
                </a:lnTo>
                <a:lnTo>
                  <a:pt x="254418" y="3251199"/>
                </a:lnTo>
                <a:lnTo>
                  <a:pt x="253097" y="3301999"/>
                </a:lnTo>
                <a:lnTo>
                  <a:pt x="251772" y="3352799"/>
                </a:lnTo>
                <a:lnTo>
                  <a:pt x="250444" y="3403599"/>
                </a:lnTo>
                <a:lnTo>
                  <a:pt x="249115" y="3454399"/>
                </a:lnTo>
                <a:lnTo>
                  <a:pt x="247788" y="3505199"/>
                </a:lnTo>
                <a:lnTo>
                  <a:pt x="246462" y="3555999"/>
                </a:lnTo>
                <a:lnTo>
                  <a:pt x="245141" y="3606799"/>
                </a:lnTo>
                <a:lnTo>
                  <a:pt x="243827" y="3657599"/>
                </a:lnTo>
                <a:lnTo>
                  <a:pt x="242520" y="3708399"/>
                </a:lnTo>
                <a:lnTo>
                  <a:pt x="241222" y="3759199"/>
                </a:lnTo>
                <a:lnTo>
                  <a:pt x="239937" y="3809999"/>
                </a:lnTo>
                <a:lnTo>
                  <a:pt x="238664" y="3860799"/>
                </a:lnTo>
                <a:lnTo>
                  <a:pt x="237406" y="3911599"/>
                </a:lnTo>
                <a:lnTo>
                  <a:pt x="236165" y="3962399"/>
                </a:lnTo>
                <a:lnTo>
                  <a:pt x="234942" y="4013199"/>
                </a:lnTo>
                <a:lnTo>
                  <a:pt x="233739" y="4063999"/>
                </a:lnTo>
                <a:lnTo>
                  <a:pt x="232558" y="4114799"/>
                </a:lnTo>
                <a:lnTo>
                  <a:pt x="231401" y="4165599"/>
                </a:lnTo>
                <a:lnTo>
                  <a:pt x="230269" y="4216399"/>
                </a:lnTo>
                <a:lnTo>
                  <a:pt x="229164" y="4267199"/>
                </a:lnTo>
                <a:lnTo>
                  <a:pt x="228088" y="4317999"/>
                </a:lnTo>
                <a:lnTo>
                  <a:pt x="227043" y="4368799"/>
                </a:lnTo>
                <a:lnTo>
                  <a:pt x="226030" y="4419599"/>
                </a:lnTo>
                <a:lnTo>
                  <a:pt x="225051" y="4470399"/>
                </a:lnTo>
                <a:lnTo>
                  <a:pt x="224108" y="4521199"/>
                </a:lnTo>
                <a:lnTo>
                  <a:pt x="223203" y="4571999"/>
                </a:lnTo>
                <a:lnTo>
                  <a:pt x="222337" y="4622799"/>
                </a:lnTo>
                <a:lnTo>
                  <a:pt x="221512" y="4673599"/>
                </a:lnTo>
                <a:lnTo>
                  <a:pt x="220730" y="4724399"/>
                </a:lnTo>
                <a:lnTo>
                  <a:pt x="219993" y="4775199"/>
                </a:lnTo>
                <a:lnTo>
                  <a:pt x="219302" y="4825999"/>
                </a:lnTo>
                <a:lnTo>
                  <a:pt x="218659" y="4876799"/>
                </a:lnTo>
                <a:lnTo>
                  <a:pt x="218066" y="4927599"/>
                </a:lnTo>
                <a:lnTo>
                  <a:pt x="217525" y="4978399"/>
                </a:lnTo>
                <a:lnTo>
                  <a:pt x="217037" y="5029199"/>
                </a:lnTo>
                <a:lnTo>
                  <a:pt x="216604" y="5079999"/>
                </a:lnTo>
                <a:lnTo>
                  <a:pt x="216228" y="5130799"/>
                </a:lnTo>
                <a:lnTo>
                  <a:pt x="215911" y="5181599"/>
                </a:lnTo>
                <a:lnTo>
                  <a:pt x="215654" y="5232399"/>
                </a:lnTo>
                <a:lnTo>
                  <a:pt x="215459" y="5283199"/>
                </a:lnTo>
                <a:lnTo>
                  <a:pt x="215328" y="5333999"/>
                </a:lnTo>
                <a:lnTo>
                  <a:pt x="215263" y="5384799"/>
                </a:lnTo>
                <a:lnTo>
                  <a:pt x="215265" y="5435599"/>
                </a:lnTo>
                <a:lnTo>
                  <a:pt x="215336" y="5486399"/>
                </a:lnTo>
                <a:lnTo>
                  <a:pt x="215478" y="5537199"/>
                </a:lnTo>
                <a:lnTo>
                  <a:pt x="215693" y="5587999"/>
                </a:lnTo>
                <a:lnTo>
                  <a:pt x="215982" y="5638799"/>
                </a:lnTo>
                <a:lnTo>
                  <a:pt x="216347" y="5689599"/>
                </a:lnTo>
                <a:lnTo>
                  <a:pt x="216790" y="5740399"/>
                </a:lnTo>
                <a:lnTo>
                  <a:pt x="217313" y="5791199"/>
                </a:lnTo>
                <a:lnTo>
                  <a:pt x="217917" y="5841999"/>
                </a:lnTo>
                <a:lnTo>
                  <a:pt x="218604" y="5892799"/>
                </a:lnTo>
                <a:lnTo>
                  <a:pt x="219376" y="5943599"/>
                </a:lnTo>
                <a:lnTo>
                  <a:pt x="220235" y="5994399"/>
                </a:lnTo>
                <a:lnTo>
                  <a:pt x="221181" y="6045199"/>
                </a:lnTo>
                <a:lnTo>
                  <a:pt x="222219" y="6095999"/>
                </a:lnTo>
                <a:lnTo>
                  <a:pt x="223348" y="6146799"/>
                </a:lnTo>
                <a:lnTo>
                  <a:pt x="224570" y="6197599"/>
                </a:lnTo>
                <a:lnTo>
                  <a:pt x="225888" y="6248399"/>
                </a:lnTo>
                <a:lnTo>
                  <a:pt x="227303" y="6299199"/>
                </a:lnTo>
                <a:lnTo>
                  <a:pt x="228817" y="6349999"/>
                </a:lnTo>
                <a:lnTo>
                  <a:pt x="230432" y="6400799"/>
                </a:lnTo>
                <a:lnTo>
                  <a:pt x="232149" y="6451599"/>
                </a:lnTo>
                <a:lnTo>
                  <a:pt x="233970" y="6502399"/>
                </a:lnTo>
                <a:lnTo>
                  <a:pt x="235897" y="6553199"/>
                </a:lnTo>
                <a:lnTo>
                  <a:pt x="237931" y="6603999"/>
                </a:lnTo>
                <a:lnTo>
                  <a:pt x="240075" y="6654799"/>
                </a:lnTo>
                <a:lnTo>
                  <a:pt x="242330" y="6705599"/>
                </a:lnTo>
                <a:lnTo>
                  <a:pt x="244698" y="6756399"/>
                </a:lnTo>
                <a:lnTo>
                  <a:pt x="247181" y="6807199"/>
                </a:lnTo>
                <a:lnTo>
                  <a:pt x="249780" y="6857999"/>
                </a:lnTo>
                <a:lnTo>
                  <a:pt x="34515" y="6857999"/>
                </a:lnTo>
                <a:lnTo>
                  <a:pt x="31916" y="6807199"/>
                </a:lnTo>
                <a:lnTo>
                  <a:pt x="29434" y="6756399"/>
                </a:lnTo>
                <a:lnTo>
                  <a:pt x="27066" y="6705599"/>
                </a:lnTo>
                <a:lnTo>
                  <a:pt x="24811" y="6654799"/>
                </a:lnTo>
                <a:lnTo>
                  <a:pt x="22667" y="6603999"/>
                </a:lnTo>
                <a:lnTo>
                  <a:pt x="20632" y="6553199"/>
                </a:lnTo>
                <a:lnTo>
                  <a:pt x="18705" y="6502399"/>
                </a:lnTo>
                <a:lnTo>
                  <a:pt x="16884" y="6451599"/>
                </a:lnTo>
                <a:lnTo>
                  <a:pt x="15168" y="6400799"/>
                </a:lnTo>
                <a:lnTo>
                  <a:pt x="13553" y="6349999"/>
                </a:lnTo>
                <a:lnTo>
                  <a:pt x="12039" y="6299199"/>
                </a:lnTo>
                <a:lnTo>
                  <a:pt x="10624" y="6248399"/>
                </a:lnTo>
                <a:lnTo>
                  <a:pt x="9306" y="6197599"/>
                </a:lnTo>
                <a:lnTo>
                  <a:pt x="8084" y="6146799"/>
                </a:lnTo>
                <a:lnTo>
                  <a:pt x="6955" y="6095999"/>
                </a:lnTo>
                <a:lnTo>
                  <a:pt x="5918" y="6045199"/>
                </a:lnTo>
                <a:lnTo>
                  <a:pt x="4971" y="5994399"/>
                </a:lnTo>
                <a:lnTo>
                  <a:pt x="4112" y="5943599"/>
                </a:lnTo>
                <a:lnTo>
                  <a:pt x="3340" y="5892799"/>
                </a:lnTo>
                <a:lnTo>
                  <a:pt x="2653" y="5841999"/>
                </a:lnTo>
                <a:lnTo>
                  <a:pt x="2049" y="5791199"/>
                </a:lnTo>
                <a:lnTo>
                  <a:pt x="1526" y="5740399"/>
                </a:lnTo>
                <a:lnTo>
                  <a:pt x="1083" y="5689599"/>
                </a:lnTo>
                <a:lnTo>
                  <a:pt x="718" y="5638799"/>
                </a:lnTo>
                <a:lnTo>
                  <a:pt x="429" y="5587999"/>
                </a:lnTo>
                <a:lnTo>
                  <a:pt x="215" y="5537199"/>
                </a:lnTo>
                <a:lnTo>
                  <a:pt x="73" y="5486399"/>
                </a:lnTo>
                <a:lnTo>
                  <a:pt x="2" y="5435599"/>
                </a:lnTo>
                <a:lnTo>
                  <a:pt x="0" y="5384799"/>
                </a:lnTo>
                <a:lnTo>
                  <a:pt x="65" y="5333999"/>
                </a:lnTo>
                <a:lnTo>
                  <a:pt x="196" y="5283199"/>
                </a:lnTo>
                <a:lnTo>
                  <a:pt x="391" y="5232399"/>
                </a:lnTo>
                <a:lnTo>
                  <a:pt x="648" y="5181599"/>
                </a:lnTo>
                <a:lnTo>
                  <a:pt x="965" y="5130799"/>
                </a:lnTo>
                <a:lnTo>
                  <a:pt x="1341" y="5079999"/>
                </a:lnTo>
                <a:lnTo>
                  <a:pt x="1774" y="5029199"/>
                </a:lnTo>
                <a:lnTo>
                  <a:pt x="2262" y="4978399"/>
                </a:lnTo>
                <a:lnTo>
                  <a:pt x="2803" y="4927599"/>
                </a:lnTo>
                <a:lnTo>
                  <a:pt x="3396" y="4876799"/>
                </a:lnTo>
                <a:lnTo>
                  <a:pt x="4039" y="4825999"/>
                </a:lnTo>
                <a:lnTo>
                  <a:pt x="4730" y="4775199"/>
                </a:lnTo>
                <a:lnTo>
                  <a:pt x="5467" y="4724399"/>
                </a:lnTo>
                <a:lnTo>
                  <a:pt x="6249" y="4673599"/>
                </a:lnTo>
                <a:lnTo>
                  <a:pt x="7074" y="4622799"/>
                </a:lnTo>
                <a:lnTo>
                  <a:pt x="7940" y="4571999"/>
                </a:lnTo>
                <a:lnTo>
                  <a:pt x="8845" y="4521199"/>
                </a:lnTo>
                <a:lnTo>
                  <a:pt x="9788" y="4470399"/>
                </a:lnTo>
                <a:lnTo>
                  <a:pt x="10767" y="4419599"/>
                </a:lnTo>
                <a:lnTo>
                  <a:pt x="11780" y="4368799"/>
                </a:lnTo>
                <a:lnTo>
                  <a:pt x="12825" y="4317999"/>
                </a:lnTo>
                <a:lnTo>
                  <a:pt x="13901" y="4267199"/>
                </a:lnTo>
                <a:lnTo>
                  <a:pt x="15005" y="4216399"/>
                </a:lnTo>
                <a:lnTo>
                  <a:pt x="16137" y="4165599"/>
                </a:lnTo>
                <a:lnTo>
                  <a:pt x="17295" y="4114799"/>
                </a:lnTo>
                <a:lnTo>
                  <a:pt x="18476" y="4063999"/>
                </a:lnTo>
                <a:lnTo>
                  <a:pt x="19678" y="4013199"/>
                </a:lnTo>
                <a:lnTo>
                  <a:pt x="20901" y="3962399"/>
                </a:lnTo>
                <a:lnTo>
                  <a:pt x="22142" y="3911599"/>
                </a:lnTo>
                <a:lnTo>
                  <a:pt x="23400" y="3860799"/>
                </a:lnTo>
                <a:lnTo>
                  <a:pt x="24673" y="3809999"/>
                </a:lnTo>
                <a:lnTo>
                  <a:pt x="25959" y="3759199"/>
                </a:lnTo>
                <a:lnTo>
                  <a:pt x="27256" y="3708399"/>
                </a:lnTo>
                <a:lnTo>
                  <a:pt x="28563" y="3657599"/>
                </a:lnTo>
                <a:lnTo>
                  <a:pt x="29878" y="3606799"/>
                </a:lnTo>
                <a:lnTo>
                  <a:pt x="31199" y="3555999"/>
                </a:lnTo>
                <a:lnTo>
                  <a:pt x="32524" y="3505199"/>
                </a:lnTo>
                <a:lnTo>
                  <a:pt x="33852" y="3454399"/>
                </a:lnTo>
                <a:lnTo>
                  <a:pt x="35181" y="3403599"/>
                </a:lnTo>
                <a:lnTo>
                  <a:pt x="36508" y="3352799"/>
                </a:lnTo>
                <a:lnTo>
                  <a:pt x="37834" y="3301999"/>
                </a:lnTo>
                <a:lnTo>
                  <a:pt x="39155" y="3251199"/>
                </a:lnTo>
                <a:lnTo>
                  <a:pt x="40469" y="3200399"/>
                </a:lnTo>
                <a:lnTo>
                  <a:pt x="41776" y="3149599"/>
                </a:lnTo>
                <a:lnTo>
                  <a:pt x="43073" y="3098799"/>
                </a:lnTo>
                <a:lnTo>
                  <a:pt x="44359" y="3047999"/>
                </a:lnTo>
                <a:lnTo>
                  <a:pt x="45632" y="2997199"/>
                </a:lnTo>
                <a:lnTo>
                  <a:pt x="46890" y="2946399"/>
                </a:lnTo>
                <a:lnTo>
                  <a:pt x="48131" y="2895599"/>
                </a:lnTo>
                <a:lnTo>
                  <a:pt x="49354" y="2844799"/>
                </a:lnTo>
                <a:lnTo>
                  <a:pt x="50557" y="2793999"/>
                </a:lnTo>
                <a:lnTo>
                  <a:pt x="51738" y="2743199"/>
                </a:lnTo>
                <a:lnTo>
                  <a:pt x="52895" y="2692399"/>
                </a:lnTo>
                <a:lnTo>
                  <a:pt x="54027" y="2641599"/>
                </a:lnTo>
                <a:lnTo>
                  <a:pt x="55132" y="2590799"/>
                </a:lnTo>
                <a:lnTo>
                  <a:pt x="56207" y="2539999"/>
                </a:lnTo>
                <a:lnTo>
                  <a:pt x="57253" y="2489199"/>
                </a:lnTo>
                <a:lnTo>
                  <a:pt x="58266" y="2438399"/>
                </a:lnTo>
                <a:lnTo>
                  <a:pt x="59244" y="2387599"/>
                </a:lnTo>
                <a:lnTo>
                  <a:pt x="60187" y="2336799"/>
                </a:lnTo>
                <a:lnTo>
                  <a:pt x="61093" y="2285999"/>
                </a:lnTo>
                <a:lnTo>
                  <a:pt x="61958" y="2235199"/>
                </a:lnTo>
                <a:lnTo>
                  <a:pt x="62783" y="2184399"/>
                </a:lnTo>
                <a:lnTo>
                  <a:pt x="63565" y="2133599"/>
                </a:lnTo>
                <a:lnTo>
                  <a:pt x="64302" y="2082799"/>
                </a:lnTo>
                <a:lnTo>
                  <a:pt x="64993" y="2031999"/>
                </a:lnTo>
                <a:lnTo>
                  <a:pt x="65636" y="1981199"/>
                </a:lnTo>
                <a:lnTo>
                  <a:pt x="66229" y="1930399"/>
                </a:lnTo>
                <a:lnTo>
                  <a:pt x="66770" y="1879599"/>
                </a:lnTo>
                <a:lnTo>
                  <a:pt x="67258" y="1828799"/>
                </a:lnTo>
                <a:lnTo>
                  <a:pt x="67691" y="1777999"/>
                </a:lnTo>
                <a:lnTo>
                  <a:pt x="68067" y="1727199"/>
                </a:lnTo>
                <a:lnTo>
                  <a:pt x="68384" y="1676399"/>
                </a:lnTo>
                <a:lnTo>
                  <a:pt x="68641" y="1625599"/>
                </a:lnTo>
                <a:lnTo>
                  <a:pt x="68836" y="1574799"/>
                </a:lnTo>
                <a:lnTo>
                  <a:pt x="68967" y="1523999"/>
                </a:lnTo>
                <a:lnTo>
                  <a:pt x="69032" y="1473199"/>
                </a:lnTo>
                <a:lnTo>
                  <a:pt x="69030" y="1422399"/>
                </a:lnTo>
                <a:lnTo>
                  <a:pt x="68959" y="1371599"/>
                </a:lnTo>
                <a:lnTo>
                  <a:pt x="68817" y="1320799"/>
                </a:lnTo>
                <a:lnTo>
                  <a:pt x="68602" y="1269999"/>
                </a:lnTo>
                <a:lnTo>
                  <a:pt x="68313" y="1219199"/>
                </a:lnTo>
                <a:lnTo>
                  <a:pt x="67948" y="1168399"/>
                </a:lnTo>
                <a:lnTo>
                  <a:pt x="67505" y="1117599"/>
                </a:lnTo>
                <a:lnTo>
                  <a:pt x="66982" y="1066799"/>
                </a:lnTo>
                <a:lnTo>
                  <a:pt x="66378" y="1015999"/>
                </a:lnTo>
                <a:lnTo>
                  <a:pt x="65691" y="965199"/>
                </a:lnTo>
                <a:lnTo>
                  <a:pt x="64919" y="914399"/>
                </a:lnTo>
                <a:lnTo>
                  <a:pt x="64060" y="863599"/>
                </a:lnTo>
                <a:lnTo>
                  <a:pt x="63113" y="812799"/>
                </a:lnTo>
                <a:lnTo>
                  <a:pt x="62076" y="761999"/>
                </a:lnTo>
                <a:lnTo>
                  <a:pt x="60947" y="711199"/>
                </a:lnTo>
                <a:lnTo>
                  <a:pt x="59725" y="660399"/>
                </a:lnTo>
                <a:lnTo>
                  <a:pt x="58407" y="609599"/>
                </a:lnTo>
                <a:lnTo>
                  <a:pt x="56991" y="558799"/>
                </a:lnTo>
                <a:lnTo>
                  <a:pt x="55477" y="507999"/>
                </a:lnTo>
                <a:lnTo>
                  <a:pt x="53863" y="457199"/>
                </a:lnTo>
                <a:lnTo>
                  <a:pt x="52146" y="406399"/>
                </a:lnTo>
                <a:lnTo>
                  <a:pt x="50325" y="355599"/>
                </a:lnTo>
                <a:lnTo>
                  <a:pt x="48398" y="304799"/>
                </a:lnTo>
                <a:lnTo>
                  <a:pt x="46363" y="253999"/>
                </a:lnTo>
                <a:lnTo>
                  <a:pt x="44219" y="203199"/>
                </a:lnTo>
                <a:lnTo>
                  <a:pt x="41964" y="152399"/>
                </a:lnTo>
                <a:lnTo>
                  <a:pt x="39596" y="101599"/>
                </a:lnTo>
                <a:lnTo>
                  <a:pt x="37114" y="50799"/>
                </a:lnTo>
                <a:lnTo>
                  <a:pt x="34515" y="0"/>
                </a:lnTo>
                <a:lnTo>
                  <a:pt x="249780" y="0"/>
                </a:lnTo>
                <a:close/>
              </a:path>
            </a:pathLst>
          </a:custGeom>
          <a:ln w="25400">
            <a:solidFill>
              <a:srgbClr val="FFFFFF"/>
            </a:solidFill>
          </a:ln>
        </p:spPr>
        <p:txBody>
          <a:bodyPr wrap="square" lIns="0" tIns="0" rIns="0" bIns="0" rtlCol="0"/>
          <a:lstStyle/>
          <a:p>
            <a:endParaRPr/>
          </a:p>
        </p:txBody>
      </p:sp>
      <p:sp>
        <p:nvSpPr>
          <p:cNvPr id="22" name="bg object 22"/>
          <p:cNvSpPr/>
          <p:nvPr/>
        </p:nvSpPr>
        <p:spPr>
          <a:xfrm>
            <a:off x="468743" y="0"/>
            <a:ext cx="8670176" cy="833120"/>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5" name="Holder 5"/>
          <p:cNvSpPr>
            <a:spLocks noGrp="1"/>
          </p:cNvSpPr>
          <p:nvPr>
            <p:ph type="sldNum" sz="quarter" idx="7"/>
          </p:nvPr>
        </p:nvSpPr>
        <p:spPr/>
        <p:txBody>
          <a:bodyPr lIns="0" tIns="0" rIns="0" bIns="0"/>
          <a:lstStyle>
            <a:lvl1pPr>
              <a:defRPr sz="1800" b="0" i="0">
                <a:solidFill>
                  <a:schemeClr val="tx1"/>
                </a:solidFill>
                <a:latin typeface="Carlito"/>
                <a:cs typeface="Carlito"/>
              </a:defRPr>
            </a:lvl1pPr>
          </a:lstStyle>
          <a:p>
            <a:pPr marL="38100">
              <a:lnSpc>
                <a:spcPts val="1810"/>
              </a:lnSpc>
            </a:pPr>
            <a:fld id="{81D60167-4931-47E6-BA6A-407CBD079E47}" type="slidenum">
              <a:rPr dirty="0"/>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3/8/2021</a:t>
            </a:fld>
            <a:endParaRPr lang="en-US"/>
          </a:p>
        </p:txBody>
      </p:sp>
      <p:sp>
        <p:nvSpPr>
          <p:cNvPr id="4" name="Holder 4"/>
          <p:cNvSpPr>
            <a:spLocks noGrp="1"/>
          </p:cNvSpPr>
          <p:nvPr>
            <p:ph type="sldNum" sz="quarter" idx="7"/>
          </p:nvPr>
        </p:nvSpPr>
        <p:spPr/>
        <p:txBody>
          <a:bodyPr lIns="0" tIns="0" rIns="0" bIns="0"/>
          <a:lstStyle>
            <a:lvl1pPr>
              <a:defRPr sz="1800" b="0" i="0">
                <a:solidFill>
                  <a:schemeClr val="tx1"/>
                </a:solidFill>
                <a:latin typeface="Carlito"/>
                <a:cs typeface="Carlito"/>
              </a:defRPr>
            </a:lvl1pPr>
          </a:lstStyle>
          <a:p>
            <a:pPr marL="38100">
              <a:lnSpc>
                <a:spcPts val="1810"/>
              </a:lnSpc>
            </a:pPr>
            <a:fld id="{81D60167-4931-47E6-BA6A-407CBD079E47}" type="slidenum">
              <a:rPr dirty="0"/>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284479" y="0"/>
            <a:ext cx="264160" cy="6858000"/>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323521" y="0"/>
            <a:ext cx="133350" cy="6832600"/>
          </a:xfrm>
          <a:custGeom>
            <a:avLst/>
            <a:gdLst/>
            <a:ahLst/>
            <a:cxnLst/>
            <a:rect l="l" t="t" r="r" b="b"/>
            <a:pathLst>
              <a:path w="133350" h="6832600">
                <a:moveTo>
                  <a:pt x="116850" y="0"/>
                </a:moveTo>
                <a:lnTo>
                  <a:pt x="15885" y="0"/>
                </a:lnTo>
                <a:lnTo>
                  <a:pt x="18269" y="101221"/>
                </a:lnTo>
                <a:lnTo>
                  <a:pt x="23301" y="354277"/>
                </a:lnTo>
                <a:lnTo>
                  <a:pt x="27710" y="657945"/>
                </a:lnTo>
                <a:lnTo>
                  <a:pt x="30508" y="961614"/>
                </a:lnTo>
                <a:lnTo>
                  <a:pt x="31974" y="1315895"/>
                </a:lnTo>
                <a:lnTo>
                  <a:pt x="31446" y="1771403"/>
                </a:lnTo>
                <a:lnTo>
                  <a:pt x="27927" y="2328136"/>
                </a:lnTo>
                <a:lnTo>
                  <a:pt x="3420" y="4555075"/>
                </a:lnTo>
                <a:lnTo>
                  <a:pt x="0" y="5162420"/>
                </a:lnTo>
                <a:lnTo>
                  <a:pt x="33" y="5617926"/>
                </a:lnTo>
                <a:lnTo>
                  <a:pt x="2027" y="5972208"/>
                </a:lnTo>
                <a:lnTo>
                  <a:pt x="5343" y="6275876"/>
                </a:lnTo>
                <a:lnTo>
                  <a:pt x="10328" y="6579543"/>
                </a:lnTo>
                <a:lnTo>
                  <a:pt x="15885" y="6832598"/>
                </a:lnTo>
                <a:lnTo>
                  <a:pt x="116850" y="6832598"/>
                </a:lnTo>
                <a:lnTo>
                  <a:pt x="114467" y="6731376"/>
                </a:lnTo>
                <a:lnTo>
                  <a:pt x="109435" y="6478321"/>
                </a:lnTo>
                <a:lnTo>
                  <a:pt x="105026" y="6174653"/>
                </a:lnTo>
                <a:lnTo>
                  <a:pt x="102228" y="5870985"/>
                </a:lnTo>
                <a:lnTo>
                  <a:pt x="100761" y="5516703"/>
                </a:lnTo>
                <a:lnTo>
                  <a:pt x="101290" y="5061196"/>
                </a:lnTo>
                <a:lnTo>
                  <a:pt x="104809" y="4504463"/>
                </a:lnTo>
                <a:lnTo>
                  <a:pt x="129316" y="2277523"/>
                </a:lnTo>
                <a:lnTo>
                  <a:pt x="132736" y="1670179"/>
                </a:lnTo>
                <a:lnTo>
                  <a:pt x="132703" y="1214672"/>
                </a:lnTo>
                <a:lnTo>
                  <a:pt x="130709" y="860391"/>
                </a:lnTo>
                <a:lnTo>
                  <a:pt x="127393" y="556722"/>
                </a:lnTo>
                <a:lnTo>
                  <a:pt x="122408" y="253055"/>
                </a:lnTo>
                <a:lnTo>
                  <a:pt x="116850" y="0"/>
                </a:lnTo>
                <a:close/>
              </a:path>
            </a:pathLst>
          </a:custGeom>
          <a:solidFill>
            <a:srgbClr val="FFFFFF"/>
          </a:solidFill>
        </p:spPr>
        <p:txBody>
          <a:bodyPr wrap="square" lIns="0" tIns="0" rIns="0" bIns="0" rtlCol="0"/>
          <a:lstStyle/>
          <a:p>
            <a:endParaRPr/>
          </a:p>
        </p:txBody>
      </p:sp>
      <p:sp>
        <p:nvSpPr>
          <p:cNvPr id="19" name="bg object 19"/>
          <p:cNvSpPr/>
          <p:nvPr/>
        </p:nvSpPr>
        <p:spPr>
          <a:xfrm>
            <a:off x="323217" y="0"/>
            <a:ext cx="133350" cy="6832600"/>
          </a:xfrm>
          <a:custGeom>
            <a:avLst/>
            <a:gdLst/>
            <a:ahLst/>
            <a:cxnLst/>
            <a:rect l="l" t="t" r="r" b="b"/>
            <a:pathLst>
              <a:path w="133350" h="6832600">
                <a:moveTo>
                  <a:pt x="117154" y="0"/>
                </a:moveTo>
                <a:lnTo>
                  <a:pt x="118373" y="50610"/>
                </a:lnTo>
                <a:lnTo>
                  <a:pt x="119538" y="101221"/>
                </a:lnTo>
                <a:lnTo>
                  <a:pt x="120649" y="151832"/>
                </a:lnTo>
                <a:lnTo>
                  <a:pt x="121706" y="202443"/>
                </a:lnTo>
                <a:lnTo>
                  <a:pt x="122712" y="253055"/>
                </a:lnTo>
                <a:lnTo>
                  <a:pt x="123666" y="303666"/>
                </a:lnTo>
                <a:lnTo>
                  <a:pt x="124570" y="354277"/>
                </a:lnTo>
                <a:lnTo>
                  <a:pt x="125424" y="404888"/>
                </a:lnTo>
                <a:lnTo>
                  <a:pt x="126230" y="455499"/>
                </a:lnTo>
                <a:lnTo>
                  <a:pt x="126987" y="506111"/>
                </a:lnTo>
                <a:lnTo>
                  <a:pt x="127697" y="556722"/>
                </a:lnTo>
                <a:lnTo>
                  <a:pt x="128361" y="607333"/>
                </a:lnTo>
                <a:lnTo>
                  <a:pt x="128979" y="657945"/>
                </a:lnTo>
                <a:lnTo>
                  <a:pt x="129552" y="708556"/>
                </a:lnTo>
                <a:lnTo>
                  <a:pt x="130082" y="759168"/>
                </a:lnTo>
                <a:lnTo>
                  <a:pt x="130568" y="809779"/>
                </a:lnTo>
                <a:lnTo>
                  <a:pt x="131013" y="860391"/>
                </a:lnTo>
                <a:lnTo>
                  <a:pt x="131415" y="911002"/>
                </a:lnTo>
                <a:lnTo>
                  <a:pt x="131777" y="961614"/>
                </a:lnTo>
                <a:lnTo>
                  <a:pt x="132100" y="1012225"/>
                </a:lnTo>
                <a:lnTo>
                  <a:pt x="132383" y="1062837"/>
                </a:lnTo>
                <a:lnTo>
                  <a:pt x="132628" y="1113449"/>
                </a:lnTo>
                <a:lnTo>
                  <a:pt x="132836" y="1164060"/>
                </a:lnTo>
                <a:lnTo>
                  <a:pt x="133007" y="1214672"/>
                </a:lnTo>
                <a:lnTo>
                  <a:pt x="133143" y="1265284"/>
                </a:lnTo>
                <a:lnTo>
                  <a:pt x="133243" y="1315895"/>
                </a:lnTo>
                <a:lnTo>
                  <a:pt x="133310" y="1366507"/>
                </a:lnTo>
                <a:lnTo>
                  <a:pt x="133343" y="1417119"/>
                </a:lnTo>
                <a:lnTo>
                  <a:pt x="133344" y="1467731"/>
                </a:lnTo>
                <a:lnTo>
                  <a:pt x="133314" y="1518343"/>
                </a:lnTo>
                <a:lnTo>
                  <a:pt x="133252" y="1568955"/>
                </a:lnTo>
                <a:lnTo>
                  <a:pt x="133161" y="1619567"/>
                </a:lnTo>
                <a:lnTo>
                  <a:pt x="133040" y="1670179"/>
                </a:lnTo>
                <a:lnTo>
                  <a:pt x="132892" y="1720791"/>
                </a:lnTo>
                <a:lnTo>
                  <a:pt x="132715" y="1771403"/>
                </a:lnTo>
                <a:lnTo>
                  <a:pt x="132512" y="1822015"/>
                </a:lnTo>
                <a:lnTo>
                  <a:pt x="132283" y="1872627"/>
                </a:lnTo>
                <a:lnTo>
                  <a:pt x="132030" y="1923239"/>
                </a:lnTo>
                <a:lnTo>
                  <a:pt x="131751" y="1973851"/>
                </a:lnTo>
                <a:lnTo>
                  <a:pt x="131450" y="2024463"/>
                </a:lnTo>
                <a:lnTo>
                  <a:pt x="131126" y="2075075"/>
                </a:lnTo>
                <a:lnTo>
                  <a:pt x="130780" y="2125687"/>
                </a:lnTo>
                <a:lnTo>
                  <a:pt x="130413" y="2176299"/>
                </a:lnTo>
                <a:lnTo>
                  <a:pt x="130026" y="2226911"/>
                </a:lnTo>
                <a:lnTo>
                  <a:pt x="129620" y="2277523"/>
                </a:lnTo>
                <a:lnTo>
                  <a:pt x="129196" y="2328136"/>
                </a:lnTo>
                <a:lnTo>
                  <a:pt x="128753" y="2378748"/>
                </a:lnTo>
                <a:lnTo>
                  <a:pt x="128294" y="2429360"/>
                </a:lnTo>
                <a:lnTo>
                  <a:pt x="127819" y="2479972"/>
                </a:lnTo>
                <a:lnTo>
                  <a:pt x="127329" y="2530584"/>
                </a:lnTo>
                <a:lnTo>
                  <a:pt x="126824" y="2581197"/>
                </a:lnTo>
                <a:lnTo>
                  <a:pt x="126306" y="2631809"/>
                </a:lnTo>
                <a:lnTo>
                  <a:pt x="125775" y="2682421"/>
                </a:lnTo>
                <a:lnTo>
                  <a:pt x="125232" y="2733033"/>
                </a:lnTo>
                <a:lnTo>
                  <a:pt x="124678" y="2783646"/>
                </a:lnTo>
                <a:lnTo>
                  <a:pt x="124114" y="2834258"/>
                </a:lnTo>
                <a:lnTo>
                  <a:pt x="123541" y="2884870"/>
                </a:lnTo>
                <a:lnTo>
                  <a:pt x="122958" y="2935482"/>
                </a:lnTo>
                <a:lnTo>
                  <a:pt x="122368" y="2986095"/>
                </a:lnTo>
                <a:lnTo>
                  <a:pt x="121771" y="3036707"/>
                </a:lnTo>
                <a:lnTo>
                  <a:pt x="121168" y="3087319"/>
                </a:lnTo>
                <a:lnTo>
                  <a:pt x="120560" y="3137932"/>
                </a:lnTo>
                <a:lnTo>
                  <a:pt x="119947" y="3188544"/>
                </a:lnTo>
                <a:lnTo>
                  <a:pt x="119330" y="3239156"/>
                </a:lnTo>
                <a:lnTo>
                  <a:pt x="118711" y="3289769"/>
                </a:lnTo>
                <a:lnTo>
                  <a:pt x="118089" y="3340381"/>
                </a:lnTo>
                <a:lnTo>
                  <a:pt x="117466" y="3390993"/>
                </a:lnTo>
                <a:lnTo>
                  <a:pt x="116843" y="3441605"/>
                </a:lnTo>
                <a:lnTo>
                  <a:pt x="116220" y="3492218"/>
                </a:lnTo>
                <a:lnTo>
                  <a:pt x="115598" y="3542830"/>
                </a:lnTo>
                <a:lnTo>
                  <a:pt x="114979" y="3593442"/>
                </a:lnTo>
                <a:lnTo>
                  <a:pt x="114362" y="3644055"/>
                </a:lnTo>
                <a:lnTo>
                  <a:pt x="113749" y="3694667"/>
                </a:lnTo>
                <a:lnTo>
                  <a:pt x="113141" y="3745279"/>
                </a:lnTo>
                <a:lnTo>
                  <a:pt x="112538" y="3795892"/>
                </a:lnTo>
                <a:lnTo>
                  <a:pt x="111941" y="3846504"/>
                </a:lnTo>
                <a:lnTo>
                  <a:pt x="111351" y="3897116"/>
                </a:lnTo>
                <a:lnTo>
                  <a:pt x="110768" y="3947729"/>
                </a:lnTo>
                <a:lnTo>
                  <a:pt x="110195" y="3998341"/>
                </a:lnTo>
                <a:lnTo>
                  <a:pt x="109631" y="4048953"/>
                </a:lnTo>
                <a:lnTo>
                  <a:pt x="109077" y="4099565"/>
                </a:lnTo>
                <a:lnTo>
                  <a:pt x="108534" y="4150178"/>
                </a:lnTo>
                <a:lnTo>
                  <a:pt x="108003" y="4200790"/>
                </a:lnTo>
                <a:lnTo>
                  <a:pt x="107485" y="4251402"/>
                </a:lnTo>
                <a:lnTo>
                  <a:pt x="106980" y="4302014"/>
                </a:lnTo>
                <a:lnTo>
                  <a:pt x="106490" y="4352626"/>
                </a:lnTo>
                <a:lnTo>
                  <a:pt x="106015" y="4403239"/>
                </a:lnTo>
                <a:lnTo>
                  <a:pt x="105556" y="4453851"/>
                </a:lnTo>
                <a:lnTo>
                  <a:pt x="105113" y="4504463"/>
                </a:lnTo>
                <a:lnTo>
                  <a:pt x="104689" y="4555075"/>
                </a:lnTo>
                <a:lnTo>
                  <a:pt x="104283" y="4605687"/>
                </a:lnTo>
                <a:lnTo>
                  <a:pt x="103896" y="4656299"/>
                </a:lnTo>
                <a:lnTo>
                  <a:pt x="103529" y="4706912"/>
                </a:lnTo>
                <a:lnTo>
                  <a:pt x="103183" y="4757524"/>
                </a:lnTo>
                <a:lnTo>
                  <a:pt x="102859" y="4808136"/>
                </a:lnTo>
                <a:lnTo>
                  <a:pt x="102558" y="4858748"/>
                </a:lnTo>
                <a:lnTo>
                  <a:pt x="102279" y="4909360"/>
                </a:lnTo>
                <a:lnTo>
                  <a:pt x="102026" y="4959972"/>
                </a:lnTo>
                <a:lnTo>
                  <a:pt x="101797" y="5010584"/>
                </a:lnTo>
                <a:lnTo>
                  <a:pt x="101594" y="5061196"/>
                </a:lnTo>
                <a:lnTo>
                  <a:pt x="101417" y="5111808"/>
                </a:lnTo>
                <a:lnTo>
                  <a:pt x="101268" y="5162420"/>
                </a:lnTo>
                <a:lnTo>
                  <a:pt x="101148" y="5213032"/>
                </a:lnTo>
                <a:lnTo>
                  <a:pt x="101057" y="5263644"/>
                </a:lnTo>
                <a:lnTo>
                  <a:pt x="100995" y="5314256"/>
                </a:lnTo>
                <a:lnTo>
                  <a:pt x="100965" y="5364867"/>
                </a:lnTo>
                <a:lnTo>
                  <a:pt x="100965" y="5415479"/>
                </a:lnTo>
                <a:lnTo>
                  <a:pt x="100999" y="5466091"/>
                </a:lnTo>
                <a:lnTo>
                  <a:pt x="101065" y="5516703"/>
                </a:lnTo>
                <a:lnTo>
                  <a:pt x="101166" y="5567315"/>
                </a:lnTo>
                <a:lnTo>
                  <a:pt x="101302" y="5617926"/>
                </a:lnTo>
                <a:lnTo>
                  <a:pt x="101473" y="5668538"/>
                </a:lnTo>
                <a:lnTo>
                  <a:pt x="101681" y="5719150"/>
                </a:lnTo>
                <a:lnTo>
                  <a:pt x="101926" y="5769761"/>
                </a:lnTo>
                <a:lnTo>
                  <a:pt x="102209" y="5820373"/>
                </a:lnTo>
                <a:lnTo>
                  <a:pt x="102532" y="5870985"/>
                </a:lnTo>
                <a:lnTo>
                  <a:pt x="102894" y="5921596"/>
                </a:lnTo>
                <a:lnTo>
                  <a:pt x="103296" y="5972208"/>
                </a:lnTo>
                <a:lnTo>
                  <a:pt x="103741" y="6022819"/>
                </a:lnTo>
                <a:lnTo>
                  <a:pt x="104227" y="6073431"/>
                </a:lnTo>
                <a:lnTo>
                  <a:pt x="104757" y="6124042"/>
                </a:lnTo>
                <a:lnTo>
                  <a:pt x="105330" y="6174653"/>
                </a:lnTo>
                <a:lnTo>
                  <a:pt x="105948" y="6225265"/>
                </a:lnTo>
                <a:lnTo>
                  <a:pt x="106612" y="6275876"/>
                </a:lnTo>
                <a:lnTo>
                  <a:pt x="107322" y="6326487"/>
                </a:lnTo>
                <a:lnTo>
                  <a:pt x="108079" y="6377099"/>
                </a:lnTo>
                <a:lnTo>
                  <a:pt x="108885" y="6427710"/>
                </a:lnTo>
                <a:lnTo>
                  <a:pt x="109739" y="6478321"/>
                </a:lnTo>
                <a:lnTo>
                  <a:pt x="110643" y="6528932"/>
                </a:lnTo>
                <a:lnTo>
                  <a:pt x="111597" y="6579543"/>
                </a:lnTo>
                <a:lnTo>
                  <a:pt x="112603" y="6630154"/>
                </a:lnTo>
                <a:lnTo>
                  <a:pt x="113660" y="6680765"/>
                </a:lnTo>
                <a:lnTo>
                  <a:pt x="114771" y="6731376"/>
                </a:lnTo>
                <a:lnTo>
                  <a:pt x="115935" y="6781987"/>
                </a:lnTo>
                <a:lnTo>
                  <a:pt x="117154" y="6832598"/>
                </a:lnTo>
                <a:lnTo>
                  <a:pt x="16189" y="6832598"/>
                </a:lnTo>
                <a:lnTo>
                  <a:pt x="14970" y="6781987"/>
                </a:lnTo>
                <a:lnTo>
                  <a:pt x="13806" y="6731376"/>
                </a:lnTo>
                <a:lnTo>
                  <a:pt x="12695" y="6680765"/>
                </a:lnTo>
                <a:lnTo>
                  <a:pt x="11638" y="6630154"/>
                </a:lnTo>
                <a:lnTo>
                  <a:pt x="10632" y="6579543"/>
                </a:lnTo>
                <a:lnTo>
                  <a:pt x="9678" y="6528932"/>
                </a:lnTo>
                <a:lnTo>
                  <a:pt x="8774" y="6478321"/>
                </a:lnTo>
                <a:lnTo>
                  <a:pt x="7920" y="6427710"/>
                </a:lnTo>
                <a:lnTo>
                  <a:pt x="7114" y="6377099"/>
                </a:lnTo>
                <a:lnTo>
                  <a:pt x="6357" y="6326487"/>
                </a:lnTo>
                <a:lnTo>
                  <a:pt x="5647" y="6275876"/>
                </a:lnTo>
                <a:lnTo>
                  <a:pt x="4983" y="6225265"/>
                </a:lnTo>
                <a:lnTo>
                  <a:pt x="4365" y="6174653"/>
                </a:lnTo>
                <a:lnTo>
                  <a:pt x="3792" y="6124042"/>
                </a:lnTo>
                <a:lnTo>
                  <a:pt x="3262" y="6073431"/>
                </a:lnTo>
                <a:lnTo>
                  <a:pt x="2776" y="6022819"/>
                </a:lnTo>
                <a:lnTo>
                  <a:pt x="2331" y="5972208"/>
                </a:lnTo>
                <a:lnTo>
                  <a:pt x="1929" y="5921596"/>
                </a:lnTo>
                <a:lnTo>
                  <a:pt x="1567" y="5870985"/>
                </a:lnTo>
                <a:lnTo>
                  <a:pt x="1244" y="5820373"/>
                </a:lnTo>
                <a:lnTo>
                  <a:pt x="961" y="5769761"/>
                </a:lnTo>
                <a:lnTo>
                  <a:pt x="716" y="5719150"/>
                </a:lnTo>
                <a:lnTo>
                  <a:pt x="508" y="5668538"/>
                </a:lnTo>
                <a:lnTo>
                  <a:pt x="337" y="5617926"/>
                </a:lnTo>
                <a:lnTo>
                  <a:pt x="201" y="5567315"/>
                </a:lnTo>
                <a:lnTo>
                  <a:pt x="100" y="5516703"/>
                </a:lnTo>
                <a:lnTo>
                  <a:pt x="34" y="5466091"/>
                </a:lnTo>
                <a:lnTo>
                  <a:pt x="0" y="5415479"/>
                </a:lnTo>
                <a:lnTo>
                  <a:pt x="0" y="5364867"/>
                </a:lnTo>
                <a:lnTo>
                  <a:pt x="30" y="5314256"/>
                </a:lnTo>
                <a:lnTo>
                  <a:pt x="92" y="5263644"/>
                </a:lnTo>
                <a:lnTo>
                  <a:pt x="183" y="5213032"/>
                </a:lnTo>
                <a:lnTo>
                  <a:pt x="303" y="5162420"/>
                </a:lnTo>
                <a:lnTo>
                  <a:pt x="452" y="5111808"/>
                </a:lnTo>
                <a:lnTo>
                  <a:pt x="629" y="5061196"/>
                </a:lnTo>
                <a:lnTo>
                  <a:pt x="832" y="5010584"/>
                </a:lnTo>
                <a:lnTo>
                  <a:pt x="1061" y="4959972"/>
                </a:lnTo>
                <a:lnTo>
                  <a:pt x="1314" y="4909360"/>
                </a:lnTo>
                <a:lnTo>
                  <a:pt x="1593" y="4858748"/>
                </a:lnTo>
                <a:lnTo>
                  <a:pt x="1894" y="4808136"/>
                </a:lnTo>
                <a:lnTo>
                  <a:pt x="2218" y="4757524"/>
                </a:lnTo>
                <a:lnTo>
                  <a:pt x="2564" y="4706912"/>
                </a:lnTo>
                <a:lnTo>
                  <a:pt x="2931" y="4656299"/>
                </a:lnTo>
                <a:lnTo>
                  <a:pt x="3318" y="4605687"/>
                </a:lnTo>
                <a:lnTo>
                  <a:pt x="3724" y="4555075"/>
                </a:lnTo>
                <a:lnTo>
                  <a:pt x="4148" y="4504463"/>
                </a:lnTo>
                <a:lnTo>
                  <a:pt x="4591" y="4453851"/>
                </a:lnTo>
                <a:lnTo>
                  <a:pt x="5050" y="4403239"/>
                </a:lnTo>
                <a:lnTo>
                  <a:pt x="5525" y="4352626"/>
                </a:lnTo>
                <a:lnTo>
                  <a:pt x="6015" y="4302014"/>
                </a:lnTo>
                <a:lnTo>
                  <a:pt x="6520" y="4251402"/>
                </a:lnTo>
                <a:lnTo>
                  <a:pt x="7038" y="4200790"/>
                </a:lnTo>
                <a:lnTo>
                  <a:pt x="7569" y="4150178"/>
                </a:lnTo>
                <a:lnTo>
                  <a:pt x="8112" y="4099565"/>
                </a:lnTo>
                <a:lnTo>
                  <a:pt x="8666" y="4048953"/>
                </a:lnTo>
                <a:lnTo>
                  <a:pt x="9230" y="3998341"/>
                </a:lnTo>
                <a:lnTo>
                  <a:pt x="9803" y="3947729"/>
                </a:lnTo>
                <a:lnTo>
                  <a:pt x="10386" y="3897116"/>
                </a:lnTo>
                <a:lnTo>
                  <a:pt x="10976" y="3846504"/>
                </a:lnTo>
                <a:lnTo>
                  <a:pt x="11573" y="3795892"/>
                </a:lnTo>
                <a:lnTo>
                  <a:pt x="12176" y="3745279"/>
                </a:lnTo>
                <a:lnTo>
                  <a:pt x="12784" y="3694667"/>
                </a:lnTo>
                <a:lnTo>
                  <a:pt x="13397" y="3644055"/>
                </a:lnTo>
                <a:lnTo>
                  <a:pt x="14014" y="3593442"/>
                </a:lnTo>
                <a:lnTo>
                  <a:pt x="14633" y="3542830"/>
                </a:lnTo>
                <a:lnTo>
                  <a:pt x="15255" y="3492218"/>
                </a:lnTo>
                <a:lnTo>
                  <a:pt x="15878" y="3441605"/>
                </a:lnTo>
                <a:lnTo>
                  <a:pt x="16501" y="3390993"/>
                </a:lnTo>
                <a:lnTo>
                  <a:pt x="17124" y="3340381"/>
                </a:lnTo>
                <a:lnTo>
                  <a:pt x="17746" y="3289769"/>
                </a:lnTo>
                <a:lnTo>
                  <a:pt x="18365" y="3239156"/>
                </a:lnTo>
                <a:lnTo>
                  <a:pt x="18982" y="3188544"/>
                </a:lnTo>
                <a:lnTo>
                  <a:pt x="19595" y="3137932"/>
                </a:lnTo>
                <a:lnTo>
                  <a:pt x="20203" y="3087319"/>
                </a:lnTo>
                <a:lnTo>
                  <a:pt x="20806" y="3036707"/>
                </a:lnTo>
                <a:lnTo>
                  <a:pt x="21403" y="2986095"/>
                </a:lnTo>
                <a:lnTo>
                  <a:pt x="21993" y="2935482"/>
                </a:lnTo>
                <a:lnTo>
                  <a:pt x="22576" y="2884870"/>
                </a:lnTo>
                <a:lnTo>
                  <a:pt x="23149" y="2834258"/>
                </a:lnTo>
                <a:lnTo>
                  <a:pt x="23713" y="2783646"/>
                </a:lnTo>
                <a:lnTo>
                  <a:pt x="24267" y="2733033"/>
                </a:lnTo>
                <a:lnTo>
                  <a:pt x="24810" y="2682421"/>
                </a:lnTo>
                <a:lnTo>
                  <a:pt x="25341" y="2631809"/>
                </a:lnTo>
                <a:lnTo>
                  <a:pt x="25859" y="2581197"/>
                </a:lnTo>
                <a:lnTo>
                  <a:pt x="26364" y="2530584"/>
                </a:lnTo>
                <a:lnTo>
                  <a:pt x="26854" y="2479972"/>
                </a:lnTo>
                <a:lnTo>
                  <a:pt x="27329" y="2429360"/>
                </a:lnTo>
                <a:lnTo>
                  <a:pt x="27788" y="2378748"/>
                </a:lnTo>
                <a:lnTo>
                  <a:pt x="28231" y="2328136"/>
                </a:lnTo>
                <a:lnTo>
                  <a:pt x="28655" y="2277523"/>
                </a:lnTo>
                <a:lnTo>
                  <a:pt x="29061" y="2226911"/>
                </a:lnTo>
                <a:lnTo>
                  <a:pt x="29448" y="2176299"/>
                </a:lnTo>
                <a:lnTo>
                  <a:pt x="29815" y="2125687"/>
                </a:lnTo>
                <a:lnTo>
                  <a:pt x="30161" y="2075075"/>
                </a:lnTo>
                <a:lnTo>
                  <a:pt x="30485" y="2024463"/>
                </a:lnTo>
                <a:lnTo>
                  <a:pt x="30786" y="1973851"/>
                </a:lnTo>
                <a:lnTo>
                  <a:pt x="31065" y="1923239"/>
                </a:lnTo>
                <a:lnTo>
                  <a:pt x="31318" y="1872627"/>
                </a:lnTo>
                <a:lnTo>
                  <a:pt x="31547" y="1822015"/>
                </a:lnTo>
                <a:lnTo>
                  <a:pt x="31750" y="1771403"/>
                </a:lnTo>
                <a:lnTo>
                  <a:pt x="31927" y="1720791"/>
                </a:lnTo>
                <a:lnTo>
                  <a:pt x="32075" y="1670179"/>
                </a:lnTo>
                <a:lnTo>
                  <a:pt x="32196" y="1619567"/>
                </a:lnTo>
                <a:lnTo>
                  <a:pt x="32287" y="1568955"/>
                </a:lnTo>
                <a:lnTo>
                  <a:pt x="32349" y="1518343"/>
                </a:lnTo>
                <a:lnTo>
                  <a:pt x="32379" y="1467731"/>
                </a:lnTo>
                <a:lnTo>
                  <a:pt x="32378" y="1417119"/>
                </a:lnTo>
                <a:lnTo>
                  <a:pt x="32345" y="1366507"/>
                </a:lnTo>
                <a:lnTo>
                  <a:pt x="32278" y="1315895"/>
                </a:lnTo>
                <a:lnTo>
                  <a:pt x="32178" y="1265284"/>
                </a:lnTo>
                <a:lnTo>
                  <a:pt x="32042" y="1214672"/>
                </a:lnTo>
                <a:lnTo>
                  <a:pt x="31871" y="1164060"/>
                </a:lnTo>
                <a:lnTo>
                  <a:pt x="31663" y="1113449"/>
                </a:lnTo>
                <a:lnTo>
                  <a:pt x="31418" y="1062837"/>
                </a:lnTo>
                <a:lnTo>
                  <a:pt x="31135" y="1012225"/>
                </a:lnTo>
                <a:lnTo>
                  <a:pt x="30812" y="961614"/>
                </a:lnTo>
                <a:lnTo>
                  <a:pt x="30450" y="911002"/>
                </a:lnTo>
                <a:lnTo>
                  <a:pt x="30048" y="860391"/>
                </a:lnTo>
                <a:lnTo>
                  <a:pt x="29603" y="809779"/>
                </a:lnTo>
                <a:lnTo>
                  <a:pt x="29117" y="759168"/>
                </a:lnTo>
                <a:lnTo>
                  <a:pt x="28587" y="708556"/>
                </a:lnTo>
                <a:lnTo>
                  <a:pt x="28014" y="657945"/>
                </a:lnTo>
                <a:lnTo>
                  <a:pt x="27396" y="607333"/>
                </a:lnTo>
                <a:lnTo>
                  <a:pt x="26732" y="556722"/>
                </a:lnTo>
                <a:lnTo>
                  <a:pt x="26022" y="506111"/>
                </a:lnTo>
                <a:lnTo>
                  <a:pt x="25265" y="455499"/>
                </a:lnTo>
                <a:lnTo>
                  <a:pt x="24459" y="404888"/>
                </a:lnTo>
                <a:lnTo>
                  <a:pt x="23605" y="354277"/>
                </a:lnTo>
                <a:lnTo>
                  <a:pt x="22701" y="303666"/>
                </a:lnTo>
                <a:lnTo>
                  <a:pt x="21747" y="253055"/>
                </a:lnTo>
                <a:lnTo>
                  <a:pt x="20741" y="202443"/>
                </a:lnTo>
                <a:lnTo>
                  <a:pt x="19684" y="151832"/>
                </a:lnTo>
                <a:lnTo>
                  <a:pt x="18573" y="101221"/>
                </a:lnTo>
                <a:lnTo>
                  <a:pt x="17408" y="50610"/>
                </a:lnTo>
                <a:lnTo>
                  <a:pt x="16189" y="0"/>
                </a:lnTo>
                <a:lnTo>
                  <a:pt x="117154" y="0"/>
                </a:lnTo>
                <a:close/>
              </a:path>
            </a:pathLst>
          </a:custGeom>
          <a:ln w="25400">
            <a:solidFill>
              <a:srgbClr val="FFFFFF"/>
            </a:solidFill>
          </a:ln>
        </p:spPr>
        <p:txBody>
          <a:bodyPr wrap="square" lIns="0" tIns="0" rIns="0" bIns="0" rtlCol="0"/>
          <a:lstStyle/>
          <a:p>
            <a:endParaRPr/>
          </a:p>
        </p:txBody>
      </p:sp>
      <p:sp>
        <p:nvSpPr>
          <p:cNvPr id="20" name="bg object 20"/>
          <p:cNvSpPr/>
          <p:nvPr/>
        </p:nvSpPr>
        <p:spPr>
          <a:xfrm>
            <a:off x="108107" y="0"/>
            <a:ext cx="284480" cy="6858000"/>
          </a:xfrm>
          <a:custGeom>
            <a:avLst/>
            <a:gdLst/>
            <a:ahLst/>
            <a:cxnLst/>
            <a:rect l="l" t="t" r="r" b="b"/>
            <a:pathLst>
              <a:path w="284480" h="6858000">
                <a:moveTo>
                  <a:pt x="249714" y="0"/>
                </a:moveTo>
                <a:lnTo>
                  <a:pt x="34449" y="0"/>
                </a:lnTo>
                <a:lnTo>
                  <a:pt x="41899" y="152399"/>
                </a:lnTo>
                <a:lnTo>
                  <a:pt x="48332" y="304799"/>
                </a:lnTo>
                <a:lnTo>
                  <a:pt x="53797" y="457199"/>
                </a:lnTo>
                <a:lnTo>
                  <a:pt x="58341" y="609599"/>
                </a:lnTo>
                <a:lnTo>
                  <a:pt x="62011" y="761999"/>
                </a:lnTo>
                <a:lnTo>
                  <a:pt x="64854" y="914399"/>
                </a:lnTo>
                <a:lnTo>
                  <a:pt x="66917" y="1066799"/>
                </a:lnTo>
                <a:lnTo>
                  <a:pt x="68537" y="1269999"/>
                </a:lnTo>
                <a:lnTo>
                  <a:pt x="68967" y="1473199"/>
                </a:lnTo>
                <a:lnTo>
                  <a:pt x="68319" y="1676399"/>
                </a:lnTo>
                <a:lnTo>
                  <a:pt x="66164" y="1930399"/>
                </a:lnTo>
                <a:lnTo>
                  <a:pt x="61893" y="2235199"/>
                </a:lnTo>
                <a:lnTo>
                  <a:pt x="53961" y="2641599"/>
                </a:lnTo>
                <a:lnTo>
                  <a:pt x="10701" y="4419599"/>
                </a:lnTo>
                <a:lnTo>
                  <a:pt x="4664" y="4775199"/>
                </a:lnTo>
                <a:lnTo>
                  <a:pt x="1276" y="5079999"/>
                </a:lnTo>
                <a:lnTo>
                  <a:pt x="0" y="5333999"/>
                </a:lnTo>
                <a:lnTo>
                  <a:pt x="149" y="5537199"/>
                </a:lnTo>
                <a:lnTo>
                  <a:pt x="1461" y="5740399"/>
                </a:lnTo>
                <a:lnTo>
                  <a:pt x="4047" y="5943599"/>
                </a:lnTo>
                <a:lnTo>
                  <a:pt x="6889" y="6095999"/>
                </a:lnTo>
                <a:lnTo>
                  <a:pt x="10559" y="6248399"/>
                </a:lnTo>
                <a:lnTo>
                  <a:pt x="15102" y="6400799"/>
                </a:lnTo>
                <a:lnTo>
                  <a:pt x="20567" y="6553199"/>
                </a:lnTo>
                <a:lnTo>
                  <a:pt x="27000" y="6705599"/>
                </a:lnTo>
                <a:lnTo>
                  <a:pt x="34449" y="6857999"/>
                </a:lnTo>
                <a:lnTo>
                  <a:pt x="249714" y="6857999"/>
                </a:lnTo>
                <a:lnTo>
                  <a:pt x="242265" y="6705599"/>
                </a:lnTo>
                <a:lnTo>
                  <a:pt x="235831" y="6553199"/>
                </a:lnTo>
                <a:lnTo>
                  <a:pt x="230366" y="6400799"/>
                </a:lnTo>
                <a:lnTo>
                  <a:pt x="225823" y="6248399"/>
                </a:lnTo>
                <a:lnTo>
                  <a:pt x="222153" y="6095999"/>
                </a:lnTo>
                <a:lnTo>
                  <a:pt x="219311" y="5943599"/>
                </a:lnTo>
                <a:lnTo>
                  <a:pt x="217247" y="5791199"/>
                </a:lnTo>
                <a:lnTo>
                  <a:pt x="215628" y="5587999"/>
                </a:lnTo>
                <a:lnTo>
                  <a:pt x="215198" y="5384799"/>
                </a:lnTo>
                <a:lnTo>
                  <a:pt x="215846" y="5181599"/>
                </a:lnTo>
                <a:lnTo>
                  <a:pt x="218001" y="4927599"/>
                </a:lnTo>
                <a:lnTo>
                  <a:pt x="222272" y="4622799"/>
                </a:lnTo>
                <a:lnTo>
                  <a:pt x="230203" y="4216399"/>
                </a:lnTo>
                <a:lnTo>
                  <a:pt x="273464" y="2438399"/>
                </a:lnTo>
                <a:lnTo>
                  <a:pt x="279501" y="2082799"/>
                </a:lnTo>
                <a:lnTo>
                  <a:pt x="282890" y="1777999"/>
                </a:lnTo>
                <a:lnTo>
                  <a:pt x="284166" y="1523999"/>
                </a:lnTo>
                <a:lnTo>
                  <a:pt x="284016" y="1320799"/>
                </a:lnTo>
                <a:lnTo>
                  <a:pt x="282704" y="1117599"/>
                </a:lnTo>
                <a:lnTo>
                  <a:pt x="280118" y="914399"/>
                </a:lnTo>
                <a:lnTo>
                  <a:pt x="277276" y="761999"/>
                </a:lnTo>
                <a:lnTo>
                  <a:pt x="273606" y="609599"/>
                </a:lnTo>
                <a:lnTo>
                  <a:pt x="269062" y="457199"/>
                </a:lnTo>
                <a:lnTo>
                  <a:pt x="263597" y="304799"/>
                </a:lnTo>
                <a:lnTo>
                  <a:pt x="257164" y="152399"/>
                </a:lnTo>
                <a:lnTo>
                  <a:pt x="249714" y="0"/>
                </a:lnTo>
                <a:close/>
              </a:path>
            </a:pathLst>
          </a:custGeom>
          <a:solidFill>
            <a:srgbClr val="001F5F"/>
          </a:solidFill>
        </p:spPr>
        <p:txBody>
          <a:bodyPr wrap="square" lIns="0" tIns="0" rIns="0" bIns="0" rtlCol="0"/>
          <a:lstStyle/>
          <a:p>
            <a:endParaRPr/>
          </a:p>
        </p:txBody>
      </p:sp>
      <p:sp>
        <p:nvSpPr>
          <p:cNvPr id="21" name="bg object 21"/>
          <p:cNvSpPr/>
          <p:nvPr/>
        </p:nvSpPr>
        <p:spPr>
          <a:xfrm>
            <a:off x="108042" y="0"/>
            <a:ext cx="284480" cy="6858000"/>
          </a:xfrm>
          <a:custGeom>
            <a:avLst/>
            <a:gdLst/>
            <a:ahLst/>
            <a:cxnLst/>
            <a:rect l="l" t="t" r="r" b="b"/>
            <a:pathLst>
              <a:path w="284480" h="6858000">
                <a:moveTo>
                  <a:pt x="249780" y="0"/>
                </a:moveTo>
                <a:lnTo>
                  <a:pt x="252379" y="50799"/>
                </a:lnTo>
                <a:lnTo>
                  <a:pt x="254861" y="101599"/>
                </a:lnTo>
                <a:lnTo>
                  <a:pt x="257229" y="152399"/>
                </a:lnTo>
                <a:lnTo>
                  <a:pt x="259484" y="203199"/>
                </a:lnTo>
                <a:lnTo>
                  <a:pt x="261628" y="253999"/>
                </a:lnTo>
                <a:lnTo>
                  <a:pt x="263663" y="304799"/>
                </a:lnTo>
                <a:lnTo>
                  <a:pt x="265590" y="355599"/>
                </a:lnTo>
                <a:lnTo>
                  <a:pt x="267411" y="406399"/>
                </a:lnTo>
                <a:lnTo>
                  <a:pt x="269128" y="457199"/>
                </a:lnTo>
                <a:lnTo>
                  <a:pt x="270742" y="507999"/>
                </a:lnTo>
                <a:lnTo>
                  <a:pt x="272256" y="558799"/>
                </a:lnTo>
                <a:lnTo>
                  <a:pt x="273671" y="609599"/>
                </a:lnTo>
                <a:lnTo>
                  <a:pt x="274989" y="660399"/>
                </a:lnTo>
                <a:lnTo>
                  <a:pt x="276212" y="711199"/>
                </a:lnTo>
                <a:lnTo>
                  <a:pt x="277341" y="761999"/>
                </a:lnTo>
                <a:lnTo>
                  <a:pt x="278378" y="812799"/>
                </a:lnTo>
                <a:lnTo>
                  <a:pt x="279325" y="863599"/>
                </a:lnTo>
                <a:lnTo>
                  <a:pt x="280184" y="914399"/>
                </a:lnTo>
                <a:lnTo>
                  <a:pt x="280956" y="965199"/>
                </a:lnTo>
                <a:lnTo>
                  <a:pt x="281643" y="1015999"/>
                </a:lnTo>
                <a:lnTo>
                  <a:pt x="282247" y="1066799"/>
                </a:lnTo>
                <a:lnTo>
                  <a:pt x="282770" y="1117599"/>
                </a:lnTo>
                <a:lnTo>
                  <a:pt x="283213" y="1168399"/>
                </a:lnTo>
                <a:lnTo>
                  <a:pt x="283578" y="1219199"/>
                </a:lnTo>
                <a:lnTo>
                  <a:pt x="283867" y="1269999"/>
                </a:lnTo>
                <a:lnTo>
                  <a:pt x="284081" y="1320799"/>
                </a:lnTo>
                <a:lnTo>
                  <a:pt x="284223" y="1371599"/>
                </a:lnTo>
                <a:lnTo>
                  <a:pt x="284295" y="1422399"/>
                </a:lnTo>
                <a:lnTo>
                  <a:pt x="284297" y="1473199"/>
                </a:lnTo>
                <a:lnTo>
                  <a:pt x="284231" y="1523999"/>
                </a:lnTo>
                <a:lnTo>
                  <a:pt x="284100" y="1574799"/>
                </a:lnTo>
                <a:lnTo>
                  <a:pt x="283906" y="1625599"/>
                </a:lnTo>
                <a:lnTo>
                  <a:pt x="283649" y="1676399"/>
                </a:lnTo>
                <a:lnTo>
                  <a:pt x="283331" y="1727199"/>
                </a:lnTo>
                <a:lnTo>
                  <a:pt x="282955" y="1777999"/>
                </a:lnTo>
                <a:lnTo>
                  <a:pt x="282523" y="1828799"/>
                </a:lnTo>
                <a:lnTo>
                  <a:pt x="282035" y="1879599"/>
                </a:lnTo>
                <a:lnTo>
                  <a:pt x="281493" y="1930399"/>
                </a:lnTo>
                <a:lnTo>
                  <a:pt x="280900" y="1981199"/>
                </a:lnTo>
                <a:lnTo>
                  <a:pt x="280258" y="2031999"/>
                </a:lnTo>
                <a:lnTo>
                  <a:pt x="279567" y="2082799"/>
                </a:lnTo>
                <a:lnTo>
                  <a:pt x="278829" y="2133599"/>
                </a:lnTo>
                <a:lnTo>
                  <a:pt x="278047" y="2184399"/>
                </a:lnTo>
                <a:lnTo>
                  <a:pt x="277223" y="2235199"/>
                </a:lnTo>
                <a:lnTo>
                  <a:pt x="276357" y="2285999"/>
                </a:lnTo>
                <a:lnTo>
                  <a:pt x="275451" y="2336799"/>
                </a:lnTo>
                <a:lnTo>
                  <a:pt x="274508" y="2387599"/>
                </a:lnTo>
                <a:lnTo>
                  <a:pt x="273530" y="2438399"/>
                </a:lnTo>
                <a:lnTo>
                  <a:pt x="272517" y="2489199"/>
                </a:lnTo>
                <a:lnTo>
                  <a:pt x="271471" y="2539999"/>
                </a:lnTo>
                <a:lnTo>
                  <a:pt x="270396" y="2590799"/>
                </a:lnTo>
                <a:lnTo>
                  <a:pt x="269291" y="2641599"/>
                </a:lnTo>
                <a:lnTo>
                  <a:pt x="268159" y="2692399"/>
                </a:lnTo>
                <a:lnTo>
                  <a:pt x="267002" y="2743199"/>
                </a:lnTo>
                <a:lnTo>
                  <a:pt x="265821" y="2793999"/>
                </a:lnTo>
                <a:lnTo>
                  <a:pt x="264618" y="2844799"/>
                </a:lnTo>
                <a:lnTo>
                  <a:pt x="263395" y="2895599"/>
                </a:lnTo>
                <a:lnTo>
                  <a:pt x="262154" y="2946399"/>
                </a:lnTo>
                <a:lnTo>
                  <a:pt x="260896" y="2997199"/>
                </a:lnTo>
                <a:lnTo>
                  <a:pt x="259623" y="3047999"/>
                </a:lnTo>
                <a:lnTo>
                  <a:pt x="258337" y="3098799"/>
                </a:lnTo>
                <a:lnTo>
                  <a:pt x="257040" y="3149599"/>
                </a:lnTo>
                <a:lnTo>
                  <a:pt x="255733" y="3200399"/>
                </a:lnTo>
                <a:lnTo>
                  <a:pt x="254418" y="3251199"/>
                </a:lnTo>
                <a:lnTo>
                  <a:pt x="253097" y="3301999"/>
                </a:lnTo>
                <a:lnTo>
                  <a:pt x="251772" y="3352799"/>
                </a:lnTo>
                <a:lnTo>
                  <a:pt x="250444" y="3403599"/>
                </a:lnTo>
                <a:lnTo>
                  <a:pt x="249115" y="3454399"/>
                </a:lnTo>
                <a:lnTo>
                  <a:pt x="247788" y="3505199"/>
                </a:lnTo>
                <a:lnTo>
                  <a:pt x="246462" y="3555999"/>
                </a:lnTo>
                <a:lnTo>
                  <a:pt x="245141" y="3606799"/>
                </a:lnTo>
                <a:lnTo>
                  <a:pt x="243827" y="3657599"/>
                </a:lnTo>
                <a:lnTo>
                  <a:pt x="242520" y="3708399"/>
                </a:lnTo>
                <a:lnTo>
                  <a:pt x="241222" y="3759199"/>
                </a:lnTo>
                <a:lnTo>
                  <a:pt x="239937" y="3809999"/>
                </a:lnTo>
                <a:lnTo>
                  <a:pt x="238664" y="3860799"/>
                </a:lnTo>
                <a:lnTo>
                  <a:pt x="237406" y="3911599"/>
                </a:lnTo>
                <a:lnTo>
                  <a:pt x="236165" y="3962399"/>
                </a:lnTo>
                <a:lnTo>
                  <a:pt x="234942" y="4013199"/>
                </a:lnTo>
                <a:lnTo>
                  <a:pt x="233739" y="4063999"/>
                </a:lnTo>
                <a:lnTo>
                  <a:pt x="232558" y="4114799"/>
                </a:lnTo>
                <a:lnTo>
                  <a:pt x="231401" y="4165599"/>
                </a:lnTo>
                <a:lnTo>
                  <a:pt x="230269" y="4216399"/>
                </a:lnTo>
                <a:lnTo>
                  <a:pt x="229164" y="4267199"/>
                </a:lnTo>
                <a:lnTo>
                  <a:pt x="228088" y="4317999"/>
                </a:lnTo>
                <a:lnTo>
                  <a:pt x="227043" y="4368799"/>
                </a:lnTo>
                <a:lnTo>
                  <a:pt x="226030" y="4419599"/>
                </a:lnTo>
                <a:lnTo>
                  <a:pt x="225051" y="4470399"/>
                </a:lnTo>
                <a:lnTo>
                  <a:pt x="224108" y="4521199"/>
                </a:lnTo>
                <a:lnTo>
                  <a:pt x="223203" y="4571999"/>
                </a:lnTo>
                <a:lnTo>
                  <a:pt x="222337" y="4622799"/>
                </a:lnTo>
                <a:lnTo>
                  <a:pt x="221512" y="4673599"/>
                </a:lnTo>
                <a:lnTo>
                  <a:pt x="220730" y="4724399"/>
                </a:lnTo>
                <a:lnTo>
                  <a:pt x="219993" y="4775199"/>
                </a:lnTo>
                <a:lnTo>
                  <a:pt x="219302" y="4825999"/>
                </a:lnTo>
                <a:lnTo>
                  <a:pt x="218659" y="4876799"/>
                </a:lnTo>
                <a:lnTo>
                  <a:pt x="218066" y="4927599"/>
                </a:lnTo>
                <a:lnTo>
                  <a:pt x="217525" y="4978399"/>
                </a:lnTo>
                <a:lnTo>
                  <a:pt x="217037" y="5029199"/>
                </a:lnTo>
                <a:lnTo>
                  <a:pt x="216604" y="5079999"/>
                </a:lnTo>
                <a:lnTo>
                  <a:pt x="216228" y="5130799"/>
                </a:lnTo>
                <a:lnTo>
                  <a:pt x="215911" y="5181599"/>
                </a:lnTo>
                <a:lnTo>
                  <a:pt x="215654" y="5232399"/>
                </a:lnTo>
                <a:lnTo>
                  <a:pt x="215459" y="5283199"/>
                </a:lnTo>
                <a:lnTo>
                  <a:pt x="215328" y="5333999"/>
                </a:lnTo>
                <a:lnTo>
                  <a:pt x="215263" y="5384799"/>
                </a:lnTo>
                <a:lnTo>
                  <a:pt x="215265" y="5435599"/>
                </a:lnTo>
                <a:lnTo>
                  <a:pt x="215336" y="5486399"/>
                </a:lnTo>
                <a:lnTo>
                  <a:pt x="215478" y="5537199"/>
                </a:lnTo>
                <a:lnTo>
                  <a:pt x="215693" y="5587999"/>
                </a:lnTo>
                <a:lnTo>
                  <a:pt x="215982" y="5638799"/>
                </a:lnTo>
                <a:lnTo>
                  <a:pt x="216347" y="5689599"/>
                </a:lnTo>
                <a:lnTo>
                  <a:pt x="216790" y="5740399"/>
                </a:lnTo>
                <a:lnTo>
                  <a:pt x="217313" y="5791199"/>
                </a:lnTo>
                <a:lnTo>
                  <a:pt x="217917" y="5841999"/>
                </a:lnTo>
                <a:lnTo>
                  <a:pt x="218604" y="5892799"/>
                </a:lnTo>
                <a:lnTo>
                  <a:pt x="219376" y="5943599"/>
                </a:lnTo>
                <a:lnTo>
                  <a:pt x="220235" y="5994399"/>
                </a:lnTo>
                <a:lnTo>
                  <a:pt x="221181" y="6045199"/>
                </a:lnTo>
                <a:lnTo>
                  <a:pt x="222219" y="6095999"/>
                </a:lnTo>
                <a:lnTo>
                  <a:pt x="223348" y="6146799"/>
                </a:lnTo>
                <a:lnTo>
                  <a:pt x="224570" y="6197599"/>
                </a:lnTo>
                <a:lnTo>
                  <a:pt x="225888" y="6248399"/>
                </a:lnTo>
                <a:lnTo>
                  <a:pt x="227303" y="6299199"/>
                </a:lnTo>
                <a:lnTo>
                  <a:pt x="228817" y="6349999"/>
                </a:lnTo>
                <a:lnTo>
                  <a:pt x="230432" y="6400799"/>
                </a:lnTo>
                <a:lnTo>
                  <a:pt x="232149" y="6451599"/>
                </a:lnTo>
                <a:lnTo>
                  <a:pt x="233970" y="6502399"/>
                </a:lnTo>
                <a:lnTo>
                  <a:pt x="235897" y="6553199"/>
                </a:lnTo>
                <a:lnTo>
                  <a:pt x="237931" y="6603999"/>
                </a:lnTo>
                <a:lnTo>
                  <a:pt x="240075" y="6654799"/>
                </a:lnTo>
                <a:lnTo>
                  <a:pt x="242330" y="6705599"/>
                </a:lnTo>
                <a:lnTo>
                  <a:pt x="244698" y="6756399"/>
                </a:lnTo>
                <a:lnTo>
                  <a:pt x="247181" y="6807199"/>
                </a:lnTo>
                <a:lnTo>
                  <a:pt x="249780" y="6857999"/>
                </a:lnTo>
                <a:lnTo>
                  <a:pt x="34515" y="6857999"/>
                </a:lnTo>
                <a:lnTo>
                  <a:pt x="31916" y="6807199"/>
                </a:lnTo>
                <a:lnTo>
                  <a:pt x="29434" y="6756399"/>
                </a:lnTo>
                <a:lnTo>
                  <a:pt x="27066" y="6705599"/>
                </a:lnTo>
                <a:lnTo>
                  <a:pt x="24811" y="6654799"/>
                </a:lnTo>
                <a:lnTo>
                  <a:pt x="22667" y="6603999"/>
                </a:lnTo>
                <a:lnTo>
                  <a:pt x="20632" y="6553199"/>
                </a:lnTo>
                <a:lnTo>
                  <a:pt x="18705" y="6502399"/>
                </a:lnTo>
                <a:lnTo>
                  <a:pt x="16884" y="6451599"/>
                </a:lnTo>
                <a:lnTo>
                  <a:pt x="15168" y="6400799"/>
                </a:lnTo>
                <a:lnTo>
                  <a:pt x="13553" y="6349999"/>
                </a:lnTo>
                <a:lnTo>
                  <a:pt x="12039" y="6299199"/>
                </a:lnTo>
                <a:lnTo>
                  <a:pt x="10624" y="6248399"/>
                </a:lnTo>
                <a:lnTo>
                  <a:pt x="9306" y="6197599"/>
                </a:lnTo>
                <a:lnTo>
                  <a:pt x="8084" y="6146799"/>
                </a:lnTo>
                <a:lnTo>
                  <a:pt x="6955" y="6095999"/>
                </a:lnTo>
                <a:lnTo>
                  <a:pt x="5918" y="6045199"/>
                </a:lnTo>
                <a:lnTo>
                  <a:pt x="4971" y="5994399"/>
                </a:lnTo>
                <a:lnTo>
                  <a:pt x="4112" y="5943599"/>
                </a:lnTo>
                <a:lnTo>
                  <a:pt x="3340" y="5892799"/>
                </a:lnTo>
                <a:lnTo>
                  <a:pt x="2653" y="5841999"/>
                </a:lnTo>
                <a:lnTo>
                  <a:pt x="2049" y="5791199"/>
                </a:lnTo>
                <a:lnTo>
                  <a:pt x="1526" y="5740399"/>
                </a:lnTo>
                <a:lnTo>
                  <a:pt x="1083" y="5689599"/>
                </a:lnTo>
                <a:lnTo>
                  <a:pt x="718" y="5638799"/>
                </a:lnTo>
                <a:lnTo>
                  <a:pt x="429" y="5587999"/>
                </a:lnTo>
                <a:lnTo>
                  <a:pt x="215" y="5537199"/>
                </a:lnTo>
                <a:lnTo>
                  <a:pt x="73" y="5486399"/>
                </a:lnTo>
                <a:lnTo>
                  <a:pt x="2" y="5435599"/>
                </a:lnTo>
                <a:lnTo>
                  <a:pt x="0" y="5384799"/>
                </a:lnTo>
                <a:lnTo>
                  <a:pt x="65" y="5333999"/>
                </a:lnTo>
                <a:lnTo>
                  <a:pt x="196" y="5283199"/>
                </a:lnTo>
                <a:lnTo>
                  <a:pt x="391" y="5232399"/>
                </a:lnTo>
                <a:lnTo>
                  <a:pt x="648" y="5181599"/>
                </a:lnTo>
                <a:lnTo>
                  <a:pt x="965" y="5130799"/>
                </a:lnTo>
                <a:lnTo>
                  <a:pt x="1341" y="5079999"/>
                </a:lnTo>
                <a:lnTo>
                  <a:pt x="1774" y="5029199"/>
                </a:lnTo>
                <a:lnTo>
                  <a:pt x="2262" y="4978399"/>
                </a:lnTo>
                <a:lnTo>
                  <a:pt x="2803" y="4927599"/>
                </a:lnTo>
                <a:lnTo>
                  <a:pt x="3396" y="4876799"/>
                </a:lnTo>
                <a:lnTo>
                  <a:pt x="4039" y="4825999"/>
                </a:lnTo>
                <a:lnTo>
                  <a:pt x="4730" y="4775199"/>
                </a:lnTo>
                <a:lnTo>
                  <a:pt x="5467" y="4724399"/>
                </a:lnTo>
                <a:lnTo>
                  <a:pt x="6249" y="4673599"/>
                </a:lnTo>
                <a:lnTo>
                  <a:pt x="7074" y="4622799"/>
                </a:lnTo>
                <a:lnTo>
                  <a:pt x="7940" y="4571999"/>
                </a:lnTo>
                <a:lnTo>
                  <a:pt x="8845" y="4521199"/>
                </a:lnTo>
                <a:lnTo>
                  <a:pt x="9788" y="4470399"/>
                </a:lnTo>
                <a:lnTo>
                  <a:pt x="10767" y="4419599"/>
                </a:lnTo>
                <a:lnTo>
                  <a:pt x="11780" y="4368799"/>
                </a:lnTo>
                <a:lnTo>
                  <a:pt x="12825" y="4317999"/>
                </a:lnTo>
                <a:lnTo>
                  <a:pt x="13901" y="4267199"/>
                </a:lnTo>
                <a:lnTo>
                  <a:pt x="15005" y="4216399"/>
                </a:lnTo>
                <a:lnTo>
                  <a:pt x="16137" y="4165599"/>
                </a:lnTo>
                <a:lnTo>
                  <a:pt x="17295" y="4114799"/>
                </a:lnTo>
                <a:lnTo>
                  <a:pt x="18476" y="4063999"/>
                </a:lnTo>
                <a:lnTo>
                  <a:pt x="19678" y="4013199"/>
                </a:lnTo>
                <a:lnTo>
                  <a:pt x="20901" y="3962399"/>
                </a:lnTo>
                <a:lnTo>
                  <a:pt x="22142" y="3911599"/>
                </a:lnTo>
                <a:lnTo>
                  <a:pt x="23400" y="3860799"/>
                </a:lnTo>
                <a:lnTo>
                  <a:pt x="24673" y="3809999"/>
                </a:lnTo>
                <a:lnTo>
                  <a:pt x="25959" y="3759199"/>
                </a:lnTo>
                <a:lnTo>
                  <a:pt x="27256" y="3708399"/>
                </a:lnTo>
                <a:lnTo>
                  <a:pt x="28563" y="3657599"/>
                </a:lnTo>
                <a:lnTo>
                  <a:pt x="29878" y="3606799"/>
                </a:lnTo>
                <a:lnTo>
                  <a:pt x="31199" y="3555999"/>
                </a:lnTo>
                <a:lnTo>
                  <a:pt x="32524" y="3505199"/>
                </a:lnTo>
                <a:lnTo>
                  <a:pt x="33852" y="3454399"/>
                </a:lnTo>
                <a:lnTo>
                  <a:pt x="35181" y="3403599"/>
                </a:lnTo>
                <a:lnTo>
                  <a:pt x="36508" y="3352799"/>
                </a:lnTo>
                <a:lnTo>
                  <a:pt x="37834" y="3301999"/>
                </a:lnTo>
                <a:lnTo>
                  <a:pt x="39155" y="3251199"/>
                </a:lnTo>
                <a:lnTo>
                  <a:pt x="40469" y="3200399"/>
                </a:lnTo>
                <a:lnTo>
                  <a:pt x="41776" y="3149599"/>
                </a:lnTo>
                <a:lnTo>
                  <a:pt x="43073" y="3098799"/>
                </a:lnTo>
                <a:lnTo>
                  <a:pt x="44359" y="3047999"/>
                </a:lnTo>
                <a:lnTo>
                  <a:pt x="45632" y="2997199"/>
                </a:lnTo>
                <a:lnTo>
                  <a:pt x="46890" y="2946399"/>
                </a:lnTo>
                <a:lnTo>
                  <a:pt x="48131" y="2895599"/>
                </a:lnTo>
                <a:lnTo>
                  <a:pt x="49354" y="2844799"/>
                </a:lnTo>
                <a:lnTo>
                  <a:pt x="50557" y="2793999"/>
                </a:lnTo>
                <a:lnTo>
                  <a:pt x="51738" y="2743199"/>
                </a:lnTo>
                <a:lnTo>
                  <a:pt x="52895" y="2692399"/>
                </a:lnTo>
                <a:lnTo>
                  <a:pt x="54027" y="2641599"/>
                </a:lnTo>
                <a:lnTo>
                  <a:pt x="55132" y="2590799"/>
                </a:lnTo>
                <a:lnTo>
                  <a:pt x="56207" y="2539999"/>
                </a:lnTo>
                <a:lnTo>
                  <a:pt x="57253" y="2489199"/>
                </a:lnTo>
                <a:lnTo>
                  <a:pt x="58266" y="2438399"/>
                </a:lnTo>
                <a:lnTo>
                  <a:pt x="59244" y="2387599"/>
                </a:lnTo>
                <a:lnTo>
                  <a:pt x="60187" y="2336799"/>
                </a:lnTo>
                <a:lnTo>
                  <a:pt x="61093" y="2285999"/>
                </a:lnTo>
                <a:lnTo>
                  <a:pt x="61958" y="2235199"/>
                </a:lnTo>
                <a:lnTo>
                  <a:pt x="62783" y="2184399"/>
                </a:lnTo>
                <a:lnTo>
                  <a:pt x="63565" y="2133599"/>
                </a:lnTo>
                <a:lnTo>
                  <a:pt x="64302" y="2082799"/>
                </a:lnTo>
                <a:lnTo>
                  <a:pt x="64993" y="2031999"/>
                </a:lnTo>
                <a:lnTo>
                  <a:pt x="65636" y="1981199"/>
                </a:lnTo>
                <a:lnTo>
                  <a:pt x="66229" y="1930399"/>
                </a:lnTo>
                <a:lnTo>
                  <a:pt x="66770" y="1879599"/>
                </a:lnTo>
                <a:lnTo>
                  <a:pt x="67258" y="1828799"/>
                </a:lnTo>
                <a:lnTo>
                  <a:pt x="67691" y="1777999"/>
                </a:lnTo>
                <a:lnTo>
                  <a:pt x="68067" y="1727199"/>
                </a:lnTo>
                <a:lnTo>
                  <a:pt x="68384" y="1676399"/>
                </a:lnTo>
                <a:lnTo>
                  <a:pt x="68641" y="1625599"/>
                </a:lnTo>
                <a:lnTo>
                  <a:pt x="68836" y="1574799"/>
                </a:lnTo>
                <a:lnTo>
                  <a:pt x="68967" y="1523999"/>
                </a:lnTo>
                <a:lnTo>
                  <a:pt x="69032" y="1473199"/>
                </a:lnTo>
                <a:lnTo>
                  <a:pt x="69030" y="1422399"/>
                </a:lnTo>
                <a:lnTo>
                  <a:pt x="68959" y="1371599"/>
                </a:lnTo>
                <a:lnTo>
                  <a:pt x="68817" y="1320799"/>
                </a:lnTo>
                <a:lnTo>
                  <a:pt x="68602" y="1269999"/>
                </a:lnTo>
                <a:lnTo>
                  <a:pt x="68313" y="1219199"/>
                </a:lnTo>
                <a:lnTo>
                  <a:pt x="67948" y="1168399"/>
                </a:lnTo>
                <a:lnTo>
                  <a:pt x="67505" y="1117599"/>
                </a:lnTo>
                <a:lnTo>
                  <a:pt x="66982" y="1066799"/>
                </a:lnTo>
                <a:lnTo>
                  <a:pt x="66378" y="1015999"/>
                </a:lnTo>
                <a:lnTo>
                  <a:pt x="65691" y="965199"/>
                </a:lnTo>
                <a:lnTo>
                  <a:pt x="64919" y="914399"/>
                </a:lnTo>
                <a:lnTo>
                  <a:pt x="64060" y="863599"/>
                </a:lnTo>
                <a:lnTo>
                  <a:pt x="63113" y="812799"/>
                </a:lnTo>
                <a:lnTo>
                  <a:pt x="62076" y="761999"/>
                </a:lnTo>
                <a:lnTo>
                  <a:pt x="60947" y="711199"/>
                </a:lnTo>
                <a:lnTo>
                  <a:pt x="59725" y="660399"/>
                </a:lnTo>
                <a:lnTo>
                  <a:pt x="58407" y="609599"/>
                </a:lnTo>
                <a:lnTo>
                  <a:pt x="56991" y="558799"/>
                </a:lnTo>
                <a:lnTo>
                  <a:pt x="55477" y="507999"/>
                </a:lnTo>
                <a:lnTo>
                  <a:pt x="53863" y="457199"/>
                </a:lnTo>
                <a:lnTo>
                  <a:pt x="52146" y="406399"/>
                </a:lnTo>
                <a:lnTo>
                  <a:pt x="50325" y="355599"/>
                </a:lnTo>
                <a:lnTo>
                  <a:pt x="48398" y="304799"/>
                </a:lnTo>
                <a:lnTo>
                  <a:pt x="46363" y="253999"/>
                </a:lnTo>
                <a:lnTo>
                  <a:pt x="44219" y="203199"/>
                </a:lnTo>
                <a:lnTo>
                  <a:pt x="41964" y="152399"/>
                </a:lnTo>
                <a:lnTo>
                  <a:pt x="39596" y="101599"/>
                </a:lnTo>
                <a:lnTo>
                  <a:pt x="37114" y="50799"/>
                </a:lnTo>
                <a:lnTo>
                  <a:pt x="34515" y="0"/>
                </a:lnTo>
                <a:lnTo>
                  <a:pt x="249780" y="0"/>
                </a:lnTo>
                <a:close/>
              </a:path>
            </a:pathLst>
          </a:custGeom>
          <a:ln w="25400">
            <a:solidFill>
              <a:srgbClr val="FFFFFF"/>
            </a:solidFill>
          </a:ln>
        </p:spPr>
        <p:txBody>
          <a:bodyPr wrap="square" lIns="0" tIns="0" rIns="0" bIns="0" rtlCol="0"/>
          <a:lstStyle/>
          <a:p>
            <a:endParaRPr/>
          </a:p>
        </p:txBody>
      </p:sp>
      <p:sp>
        <p:nvSpPr>
          <p:cNvPr id="2" name="Holder 2"/>
          <p:cNvSpPr>
            <a:spLocks noGrp="1"/>
          </p:cNvSpPr>
          <p:nvPr>
            <p:ph type="title"/>
          </p:nvPr>
        </p:nvSpPr>
        <p:spPr>
          <a:xfrm>
            <a:off x="3052445" y="156845"/>
            <a:ext cx="3039109" cy="452120"/>
          </a:xfrm>
          <a:prstGeom prst="rect">
            <a:avLst/>
          </a:prstGeom>
        </p:spPr>
        <p:txBody>
          <a:bodyPr wrap="square" lIns="0" tIns="0" rIns="0" bIns="0">
            <a:spAutoFit/>
          </a:bodyPr>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a:xfrm>
            <a:off x="2063115" y="1084558"/>
            <a:ext cx="5017769" cy="4722495"/>
          </a:xfrm>
          <a:prstGeom prst="rect">
            <a:avLst/>
          </a:prstGeom>
        </p:spPr>
        <p:txBody>
          <a:bodyPr wrap="square" lIns="0" tIns="0" rIns="0" bIns="0">
            <a:spAutoFit/>
          </a:bodyPr>
          <a:lstStyle>
            <a:lvl1pPr>
              <a:defRPr sz="2300" b="0" i="0">
                <a:solidFill>
                  <a:schemeClr val="bg1"/>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3/8/2021</a:t>
            </a:fld>
            <a:endParaRPr lang="en-US"/>
          </a:p>
        </p:txBody>
      </p:sp>
      <p:sp>
        <p:nvSpPr>
          <p:cNvPr id="6" name="Holder 6"/>
          <p:cNvSpPr>
            <a:spLocks noGrp="1"/>
          </p:cNvSpPr>
          <p:nvPr>
            <p:ph type="sldNum" sz="quarter" idx="7"/>
          </p:nvPr>
        </p:nvSpPr>
        <p:spPr>
          <a:xfrm>
            <a:off x="8325866" y="6433820"/>
            <a:ext cx="310515" cy="254000"/>
          </a:xfrm>
          <a:prstGeom prst="rect">
            <a:avLst/>
          </a:prstGeom>
        </p:spPr>
        <p:txBody>
          <a:bodyPr wrap="square" lIns="0" tIns="0" rIns="0" bIns="0">
            <a:spAutoFit/>
          </a:bodyPr>
          <a:lstStyle>
            <a:lvl1pPr>
              <a:defRPr sz="1800" b="0" i="0">
                <a:solidFill>
                  <a:schemeClr val="tx1"/>
                </a:solidFill>
                <a:latin typeface="Carlito"/>
                <a:cs typeface="Carlito"/>
              </a:defRPr>
            </a:lvl1pPr>
          </a:lstStyle>
          <a:p>
            <a:pPr marL="38100">
              <a:lnSpc>
                <a:spcPts val="1810"/>
              </a:lnSpc>
            </a:pPr>
            <a:fld id="{81D60167-4931-47E6-BA6A-407CBD079E47}" type="slidenum">
              <a:rPr dirty="0"/>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6.xml"/><Relationship Id="rId7" Type="http://schemas.openxmlformats.org/officeDocument/2006/relationships/image" Target="../media/image31.jpe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9.png"/><Relationship Id="rId7" Type="http://schemas.openxmlformats.org/officeDocument/2006/relationships/diagramData" Target="../diagrams/data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11" Type="http://schemas.microsoft.com/office/2007/relationships/diagramDrawing" Target="../diagrams/drawing3.xml"/><Relationship Id="rId5" Type="http://schemas.openxmlformats.org/officeDocument/2006/relationships/image" Target="../media/image11.png"/><Relationship Id="rId10" Type="http://schemas.openxmlformats.org/officeDocument/2006/relationships/diagramColors" Target="../diagrams/colors3.xml"/><Relationship Id="rId4" Type="http://schemas.openxmlformats.org/officeDocument/2006/relationships/image" Target="../media/image10.png"/><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18539" y="426719"/>
            <a:ext cx="3347720" cy="944880"/>
            <a:chOff x="1018539" y="426719"/>
            <a:chExt cx="3347720" cy="944880"/>
          </a:xfrm>
        </p:grpSpPr>
        <p:sp>
          <p:nvSpPr>
            <p:cNvPr id="3" name="object 3"/>
            <p:cNvSpPr/>
            <p:nvPr/>
          </p:nvSpPr>
          <p:spPr>
            <a:xfrm>
              <a:off x="1018539" y="426719"/>
              <a:ext cx="3347720" cy="9448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43939" y="452119"/>
              <a:ext cx="3241040" cy="838200"/>
            </a:xfrm>
            <a:prstGeom prst="rect">
              <a:avLst/>
            </a:prstGeom>
            <a:blipFill>
              <a:blip r:embed="rId3" cstate="print"/>
              <a:stretch>
                <a:fillRect/>
              </a:stretch>
            </a:blipFill>
          </p:spPr>
          <p:txBody>
            <a:bodyPr wrap="square" lIns="0" tIns="0" rIns="0" bIns="0" rtlCol="0"/>
            <a:lstStyle/>
            <a:p>
              <a:endParaRPr/>
            </a:p>
          </p:txBody>
        </p:sp>
      </p:grpSp>
      <p:grpSp>
        <p:nvGrpSpPr>
          <p:cNvPr id="5" name="object 5"/>
          <p:cNvGrpSpPr/>
          <p:nvPr/>
        </p:nvGrpSpPr>
        <p:grpSpPr>
          <a:xfrm>
            <a:off x="4897120" y="162560"/>
            <a:ext cx="3644900" cy="1336040"/>
            <a:chOff x="4897120" y="162560"/>
            <a:chExt cx="3644900" cy="1336040"/>
          </a:xfrm>
        </p:grpSpPr>
        <p:sp>
          <p:nvSpPr>
            <p:cNvPr id="6" name="object 6"/>
            <p:cNvSpPr/>
            <p:nvPr/>
          </p:nvSpPr>
          <p:spPr>
            <a:xfrm>
              <a:off x="4897120" y="162560"/>
              <a:ext cx="3644900" cy="133604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22520" y="187960"/>
              <a:ext cx="3538220" cy="1229359"/>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p:nvPr/>
        </p:nvSpPr>
        <p:spPr>
          <a:xfrm>
            <a:off x="1162050" y="1498600"/>
            <a:ext cx="7677150" cy="5524846"/>
          </a:xfrm>
          <a:prstGeom prst="rect">
            <a:avLst/>
          </a:prstGeom>
        </p:spPr>
        <p:txBody>
          <a:bodyPr vert="horz" wrap="square" lIns="0" tIns="12700" rIns="0" bIns="0" rtlCol="0">
            <a:spAutoFit/>
          </a:bodyPr>
          <a:lstStyle/>
          <a:p>
            <a:pPr>
              <a:lnSpc>
                <a:spcPct val="100000"/>
              </a:lnSpc>
              <a:spcBef>
                <a:spcPts val="20"/>
              </a:spcBef>
            </a:pPr>
            <a:endParaRPr sz="1950" dirty="0">
              <a:latin typeface="Arial Black" panose="020B0A04020102020204" pitchFamily="34" charset="0"/>
              <a:cs typeface="Carlito"/>
            </a:endParaRPr>
          </a:p>
          <a:p>
            <a:pPr marL="0" marR="0" algn="ctr">
              <a:lnSpc>
                <a:spcPct val="150000"/>
              </a:lnSpc>
              <a:spcBef>
                <a:spcPts val="0"/>
              </a:spcBef>
              <a:spcAft>
                <a:spcPts val="1200"/>
              </a:spcAft>
            </a:pPr>
            <a:r>
              <a:rPr lang="es-EC" sz="2400" dirty="0">
                <a:ln w="0">
                  <a:solidFill>
                    <a:sysClr val="windowText" lastClr="000000"/>
                  </a:solidFill>
                </a:ln>
                <a:solidFill>
                  <a:sysClr val="windowText" lastClr="000000"/>
                </a:soli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 LA APLICACIÓN DEL NUEVO REGLAMENTO DE EDUCACI</a:t>
            </a:r>
            <a:r>
              <a:rPr lang="es-ES" sz="2400" dirty="0" err="1">
                <a:ln w="0">
                  <a:solidFill>
                    <a:sysClr val="windowText" lastClr="000000"/>
                  </a:solidFill>
                </a:ln>
                <a:solidFill>
                  <a:sysClr val="windowText" lastClr="000000"/>
                </a:soli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Ó</a:t>
            </a:r>
            <a:r>
              <a:rPr lang="es-EC" sz="2400" dirty="0">
                <a:ln w="0">
                  <a:solidFill>
                    <a:sysClr val="windowText" lastClr="000000"/>
                  </a:solidFill>
                </a:ln>
                <a:solidFill>
                  <a:sysClr val="windowText" lastClr="000000"/>
                </a:soli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N MILITAR DE LAS FUERZAS ARMADAS DEL ECUADOR Y SU </a:t>
            </a:r>
            <a:r>
              <a:rPr lang="es-EC" sz="2400" dirty="0" smtClean="0">
                <a:ln w="0">
                  <a:solidFill>
                    <a:sysClr val="windowText" lastClr="000000"/>
                  </a:solidFill>
                </a:ln>
                <a:solidFill>
                  <a:sysClr val="windowText" lastClr="000000"/>
                </a:soli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INCIDENCIA EN EL PROCESO DE FORMACIÓN DE </a:t>
            </a:r>
            <a:r>
              <a:rPr lang="es-EC" sz="2400" dirty="0">
                <a:ln w="0">
                  <a:solidFill>
                    <a:sysClr val="windowText" lastClr="000000"/>
                  </a:solidFill>
                </a:ln>
                <a:solidFill>
                  <a:sysClr val="windowText" lastClr="000000"/>
                </a:soli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rPr>
              <a:t>LA ESCUELA SUPERIOR NAVAL CMDTE. RAFAEL MORAN VALVERDE</a:t>
            </a:r>
          </a:p>
          <a:p>
            <a:pPr marL="0" marR="0" algn="ctr">
              <a:lnSpc>
                <a:spcPct val="150000"/>
              </a:lnSpc>
              <a:spcBef>
                <a:spcPts val="0"/>
              </a:spcBef>
              <a:spcAft>
                <a:spcPts val="1200"/>
              </a:spcAft>
            </a:pPr>
            <a:endParaRPr lang="es-EC" sz="1800" dirty="0">
              <a:ln w="0">
                <a:solidFill>
                  <a:sysClr val="windowText" lastClr="000000"/>
                </a:solidFill>
              </a:ln>
              <a:solidFill>
                <a:sysClr val="windowText" lastClr="000000"/>
              </a:solidFill>
              <a:effectLst>
                <a:reflection blurRad="6350" stA="53000" endA="300" endPos="35500" dir="5400000" sy="-90000" algn="bl" rotWithShape="0"/>
              </a:effectLst>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AUTORES: CABEZAS REYES, ESTEBAN FRANCISCO</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s-EC" sz="1800" b="1" dirty="0">
                <a:effectLst/>
                <a:latin typeface="Arial" panose="020B0604020202020204" pitchFamily="34" charset="0"/>
                <a:ea typeface="Calibri" panose="020F0502020204030204" pitchFamily="34" charset="0"/>
                <a:cs typeface="Arial" panose="020B0604020202020204" pitchFamily="34" charset="0"/>
              </a:rPr>
              <a:t>BOLAGAY ZAMBRANO, DOMÉNICA DENISSE</a:t>
            </a:r>
            <a:endParaRPr lang="es-EC" sz="1800" dirty="0">
              <a:effectLst/>
              <a:latin typeface="Arial" panose="020B0604020202020204" pitchFamily="34" charset="0"/>
              <a:ea typeface="Calibri" panose="020F0502020204030204" pitchFamily="34" charset="0"/>
              <a:cs typeface="Arial" panose="020B0604020202020204" pitchFamily="34" charset="0"/>
            </a:endParaRPr>
          </a:p>
          <a:p>
            <a:pPr marR="5080" algn="r">
              <a:lnSpc>
                <a:spcPct val="100000"/>
              </a:lnSpc>
              <a:spcBef>
                <a:spcPts val="660"/>
              </a:spcBef>
            </a:pPr>
            <a:r>
              <a:rPr sz="1800" dirty="0">
                <a:latin typeface="Carlito"/>
                <a:cs typeface="Carlito"/>
              </a:rPr>
              <a:t>1</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2051721" y="723323"/>
            <a:ext cx="4560507" cy="502766"/>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667" dirty="0"/>
              <a:t>MARCO JURÍDICO</a:t>
            </a:r>
          </a:p>
        </p:txBody>
      </p:sp>
      <p:sp>
        <p:nvSpPr>
          <p:cNvPr id="15" name="Rectángulo 14"/>
          <p:cNvSpPr/>
          <p:nvPr/>
        </p:nvSpPr>
        <p:spPr>
          <a:xfrm>
            <a:off x="457200" y="0"/>
            <a:ext cx="8686800" cy="101317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Marcador de contenido 2"/>
          <p:cNvSpPr>
            <a:spLocks noGrp="1"/>
          </p:cNvSpPr>
          <p:nvPr>
            <p:ph idx="1"/>
          </p:nvPr>
        </p:nvSpPr>
        <p:spPr>
          <a:xfrm>
            <a:off x="1358732" y="1895782"/>
            <a:ext cx="6947068" cy="3687869"/>
          </a:xfrm>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pPr>
            <a:r>
              <a:rPr lang="es-EC" sz="2400" dirty="0">
                <a:solidFill>
                  <a:schemeClr val="tx1"/>
                </a:solidFill>
                <a:latin typeface="Arial" panose="020B0604020202020204" pitchFamily="34" charset="0"/>
                <a:cs typeface="Arial" panose="020B0604020202020204" pitchFamily="34" charset="0"/>
              </a:rPr>
              <a:t>Proponer alternativas que permitan el cumplimiento de la nueva normativa legal que ha impuesto Fuerzas Armadas mediante un análisis del Reglamento de Educación Militar para facilitar la ejecución de los procesos académicos militares y deportivos dentro de la Escuela Superior Naval.</a:t>
            </a:r>
          </a:p>
          <a:p>
            <a:pPr algn="just">
              <a:lnSpc>
                <a:spcPct val="150000"/>
              </a:lnSpc>
            </a:pPr>
            <a:endParaRPr lang="es-EC" sz="1800" b="1" dirty="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 name="object 3">
            <a:extLst>
              <a:ext uri="{FF2B5EF4-FFF2-40B4-BE49-F238E27FC236}">
                <a16:creationId xmlns="" xmlns:a16="http://schemas.microsoft.com/office/drawing/2014/main" id="{F1FD312E-9F3B-4ABA-BA84-576401587D28}"/>
              </a:ext>
            </a:extLst>
          </p:cNvPr>
          <p:cNvSpPr txBox="1">
            <a:spLocks/>
          </p:cNvSpPr>
          <p:nvPr/>
        </p:nvSpPr>
        <p:spPr>
          <a:xfrm>
            <a:off x="2744527" y="156845"/>
            <a:ext cx="4128770" cy="452120"/>
          </a:xfrm>
          <a:prstGeom prst="rect">
            <a:avLst/>
          </a:prstGeom>
        </p:spPr>
        <p:txBody>
          <a:bodyPr vert="horz" wrap="square" lIns="0" tIns="12700" rIns="0" bIns="0" rtlCol="0">
            <a:spAutoFit/>
          </a:bodyPr>
          <a:lstStyle>
            <a:lvl1pPr>
              <a:defRPr sz="2800" b="1" i="0">
                <a:solidFill>
                  <a:schemeClr val="bg1"/>
                </a:solidFill>
                <a:latin typeface="Arial"/>
                <a:ea typeface="+mj-ea"/>
                <a:cs typeface="Arial"/>
              </a:defRPr>
            </a:lvl1pPr>
          </a:lstStyle>
          <a:p>
            <a:pPr marL="12700">
              <a:spcBef>
                <a:spcPts val="100"/>
              </a:spcBef>
              <a:tabLst>
                <a:tab pos="1968500" algn="l"/>
              </a:tabLst>
            </a:pPr>
            <a:r>
              <a:rPr lang="es-EC" kern="0" spc="-245" dirty="0"/>
              <a:t>OBJETIVOS	</a:t>
            </a:r>
            <a:r>
              <a:rPr lang="es-EC" kern="0" spc="-180" dirty="0"/>
              <a:t>ESPECÍFICOS</a:t>
            </a:r>
          </a:p>
        </p:txBody>
      </p:sp>
    </p:spTree>
    <p:extLst>
      <p:ext uri="{BB962C8B-B14F-4D97-AF65-F5344CB8AC3E}">
        <p14:creationId xmlns:p14="http://schemas.microsoft.com/office/powerpoint/2010/main" val="372501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3" cstate="print"/>
            <a:stretch>
              <a:fillRect/>
            </a:stretch>
          </a:blipFill>
        </p:spPr>
        <p:txBody>
          <a:bodyPr wrap="square" lIns="0" tIns="0" rIns="0" bIns="0" rtlCol="0"/>
          <a:lstStyle/>
          <a:p>
            <a:endParaRPr b="1"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81330">
              <a:lnSpc>
                <a:spcPct val="100000"/>
              </a:lnSpc>
              <a:spcBef>
                <a:spcPts val="100"/>
              </a:spcBef>
              <a:tabLst>
                <a:tab pos="1657350" algn="l"/>
              </a:tabLst>
            </a:pPr>
            <a:r>
              <a:rPr spc="-580" dirty="0"/>
              <a:t>MARCO	</a:t>
            </a:r>
            <a:r>
              <a:rPr spc="-290" dirty="0"/>
              <a:t>TEÓRICO</a:t>
            </a:r>
          </a:p>
        </p:txBody>
      </p:sp>
      <p:sp>
        <p:nvSpPr>
          <p:cNvPr id="5" name="object 5"/>
          <p:cNvSpPr txBox="1"/>
          <p:nvPr/>
        </p:nvSpPr>
        <p:spPr>
          <a:xfrm>
            <a:off x="962342" y="3194303"/>
            <a:ext cx="3244850" cy="1656714"/>
          </a:xfrm>
          <a:prstGeom prst="rect">
            <a:avLst/>
          </a:prstGeom>
        </p:spPr>
        <p:txBody>
          <a:bodyPr vert="horz" wrap="square" lIns="0" tIns="51435" rIns="0" bIns="0" rtlCol="0">
            <a:spAutoFit/>
          </a:bodyPr>
          <a:lstStyle/>
          <a:p>
            <a:pPr marL="360045" marR="352425" algn="ctr">
              <a:lnSpc>
                <a:spcPts val="2620"/>
              </a:lnSpc>
              <a:spcBef>
                <a:spcPts val="405"/>
              </a:spcBef>
              <a:tabLst>
                <a:tab pos="1703705" algn="l"/>
              </a:tabLst>
            </a:pPr>
            <a:r>
              <a:rPr sz="2400" spc="-425" dirty="0">
                <a:solidFill>
                  <a:srgbClr val="FFFFFF"/>
                </a:solidFill>
                <a:latin typeface="Arial"/>
                <a:cs typeface="Arial"/>
              </a:rPr>
              <a:t>E</a:t>
            </a:r>
            <a:r>
              <a:rPr sz="2400" spc="-80" dirty="0">
                <a:solidFill>
                  <a:srgbClr val="FFFFFF"/>
                </a:solidFill>
                <a:latin typeface="Arial"/>
                <a:cs typeface="Arial"/>
              </a:rPr>
              <a:t>xp</a:t>
            </a:r>
            <a:r>
              <a:rPr sz="2400" spc="-90" dirty="0">
                <a:solidFill>
                  <a:srgbClr val="FFFFFF"/>
                </a:solidFill>
                <a:latin typeface="Arial"/>
                <a:cs typeface="Arial"/>
              </a:rPr>
              <a:t>r</a:t>
            </a:r>
            <a:r>
              <a:rPr sz="2400" spc="-160" dirty="0">
                <a:solidFill>
                  <a:srgbClr val="FFFFFF"/>
                </a:solidFill>
                <a:latin typeface="Arial"/>
                <a:cs typeface="Arial"/>
              </a:rPr>
              <a:t>es</a:t>
            </a:r>
            <a:r>
              <a:rPr sz="2400" spc="-60" dirty="0">
                <a:solidFill>
                  <a:srgbClr val="FFFFFF"/>
                </a:solidFill>
                <a:latin typeface="Arial"/>
                <a:cs typeface="Arial"/>
              </a:rPr>
              <a:t>i</a:t>
            </a:r>
            <a:r>
              <a:rPr sz="2400" spc="-80" dirty="0">
                <a:solidFill>
                  <a:srgbClr val="FFFFFF"/>
                </a:solidFill>
                <a:latin typeface="Arial"/>
                <a:cs typeface="Arial"/>
              </a:rPr>
              <a:t>ó</a:t>
            </a:r>
            <a:r>
              <a:rPr sz="2400" spc="-75" dirty="0">
                <a:solidFill>
                  <a:srgbClr val="FFFFFF"/>
                </a:solidFill>
                <a:latin typeface="Arial"/>
                <a:cs typeface="Arial"/>
              </a:rPr>
              <a:t>n</a:t>
            </a:r>
            <a:r>
              <a:rPr sz="2400" dirty="0">
                <a:solidFill>
                  <a:srgbClr val="FFFFFF"/>
                </a:solidFill>
                <a:latin typeface="Arial"/>
                <a:cs typeface="Arial"/>
              </a:rPr>
              <a:t>	</a:t>
            </a:r>
            <a:r>
              <a:rPr sz="2400" spc="-45" dirty="0">
                <a:solidFill>
                  <a:srgbClr val="FFFFFF"/>
                </a:solidFill>
                <a:latin typeface="Arial"/>
                <a:cs typeface="Arial"/>
              </a:rPr>
              <a:t>“Domin</a:t>
            </a:r>
            <a:r>
              <a:rPr sz="2400" spc="-15" dirty="0">
                <a:solidFill>
                  <a:srgbClr val="FFFFFF"/>
                </a:solidFill>
                <a:latin typeface="Arial"/>
                <a:cs typeface="Arial"/>
              </a:rPr>
              <a:t>i</a:t>
            </a:r>
            <a:r>
              <a:rPr sz="2400" spc="-50" dirty="0">
                <a:solidFill>
                  <a:srgbClr val="FFFFFF"/>
                </a:solidFill>
                <a:latin typeface="Arial"/>
                <a:cs typeface="Arial"/>
              </a:rPr>
              <a:t>o  </a:t>
            </a:r>
            <a:r>
              <a:rPr sz="2400" dirty="0">
                <a:solidFill>
                  <a:srgbClr val="FFFFFF"/>
                </a:solidFill>
                <a:latin typeface="Arial"/>
                <a:cs typeface="Arial"/>
              </a:rPr>
              <a:t>Marítimo”</a:t>
            </a:r>
            <a:endParaRPr sz="2400" dirty="0">
              <a:latin typeface="Arial"/>
              <a:cs typeface="Arial"/>
            </a:endParaRPr>
          </a:p>
          <a:p>
            <a:pPr algn="ctr">
              <a:lnSpc>
                <a:spcPct val="100000"/>
              </a:lnSpc>
              <a:spcBef>
                <a:spcPts val="755"/>
              </a:spcBef>
            </a:pPr>
            <a:r>
              <a:rPr sz="2400" spc="-10" dirty="0">
                <a:solidFill>
                  <a:srgbClr val="FFFFFF"/>
                </a:solidFill>
                <a:latin typeface="Carlito"/>
                <a:cs typeface="Carlito"/>
              </a:rPr>
              <a:t>Desarrollo </a:t>
            </a:r>
            <a:r>
              <a:rPr sz="2400" spc="-5" dirty="0">
                <a:solidFill>
                  <a:srgbClr val="FFFFFF"/>
                </a:solidFill>
                <a:latin typeface="Carlito"/>
                <a:cs typeface="Carlito"/>
              </a:rPr>
              <a:t>de las</a:t>
            </a:r>
            <a:r>
              <a:rPr sz="2400" spc="-60" dirty="0">
                <a:solidFill>
                  <a:srgbClr val="FFFFFF"/>
                </a:solidFill>
                <a:latin typeface="Carlito"/>
                <a:cs typeface="Carlito"/>
              </a:rPr>
              <a:t> </a:t>
            </a:r>
            <a:r>
              <a:rPr sz="2400" spc="-5" dirty="0">
                <a:solidFill>
                  <a:srgbClr val="FFFFFF"/>
                </a:solidFill>
                <a:latin typeface="Carlito"/>
                <a:cs typeface="Carlito"/>
              </a:rPr>
              <a:t>Armadas</a:t>
            </a:r>
            <a:endParaRPr sz="2400" dirty="0">
              <a:latin typeface="Carlito"/>
              <a:cs typeface="Carlito"/>
            </a:endParaRPr>
          </a:p>
          <a:p>
            <a:pPr algn="ctr">
              <a:lnSpc>
                <a:spcPct val="100000"/>
              </a:lnSpc>
              <a:spcBef>
                <a:spcPts val="780"/>
              </a:spcBef>
            </a:pPr>
            <a:r>
              <a:rPr sz="2400" spc="-5" dirty="0">
                <a:solidFill>
                  <a:srgbClr val="FFFFFF"/>
                </a:solidFill>
                <a:latin typeface="Carlito"/>
                <a:cs typeface="Carlito"/>
              </a:rPr>
              <a:t>Policía</a:t>
            </a:r>
            <a:r>
              <a:rPr sz="2400" spc="-45" dirty="0">
                <a:solidFill>
                  <a:srgbClr val="FFFFFF"/>
                </a:solidFill>
                <a:latin typeface="Carlito"/>
                <a:cs typeface="Carlito"/>
              </a:rPr>
              <a:t> </a:t>
            </a:r>
            <a:r>
              <a:rPr sz="2400" dirty="0">
                <a:solidFill>
                  <a:srgbClr val="FFFFFF"/>
                </a:solidFill>
                <a:latin typeface="Carlito"/>
                <a:cs typeface="Carlito"/>
              </a:rPr>
              <a:t>Marítima</a:t>
            </a:r>
            <a:endParaRPr sz="2400" dirty="0">
              <a:latin typeface="Carlito"/>
              <a:cs typeface="Carlito"/>
            </a:endParaRPr>
          </a:p>
        </p:txBody>
      </p:sp>
      <p:sp>
        <p:nvSpPr>
          <p:cNvPr id="9" name="object 9"/>
          <p:cNvSpPr txBox="1"/>
          <p:nvPr/>
        </p:nvSpPr>
        <p:spPr>
          <a:xfrm>
            <a:off x="5022215" y="3322320"/>
            <a:ext cx="332105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rlito"/>
                <a:cs typeface="Carlito"/>
              </a:rPr>
              <a:t>Mantener mares seguros</a:t>
            </a:r>
            <a:r>
              <a:rPr sz="2400" spc="-55" dirty="0">
                <a:solidFill>
                  <a:srgbClr val="FFFFFF"/>
                </a:solidFill>
                <a:latin typeface="Carlito"/>
                <a:cs typeface="Carlito"/>
              </a:rPr>
              <a:t> </a:t>
            </a:r>
            <a:r>
              <a:rPr sz="2400" dirty="0">
                <a:solidFill>
                  <a:srgbClr val="FFFFFF"/>
                </a:solidFill>
                <a:latin typeface="Carlito"/>
                <a:cs typeface="Carlito"/>
              </a:rPr>
              <a:t>y</a:t>
            </a:r>
            <a:endParaRPr sz="2400" dirty="0">
              <a:latin typeface="Carlito"/>
              <a:cs typeface="Carlito"/>
            </a:endParaRPr>
          </a:p>
        </p:txBody>
      </p:sp>
      <p:sp>
        <p:nvSpPr>
          <p:cNvPr id="10" name="object 10"/>
          <p:cNvSpPr txBox="1"/>
          <p:nvPr/>
        </p:nvSpPr>
        <p:spPr>
          <a:xfrm>
            <a:off x="4900295" y="3689786"/>
            <a:ext cx="3559810" cy="1139190"/>
          </a:xfrm>
          <a:prstGeom prst="rect">
            <a:avLst/>
          </a:prstGeom>
        </p:spPr>
        <p:txBody>
          <a:bodyPr vert="horz" wrap="square" lIns="0" tIns="203835" rIns="0" bIns="0" rtlCol="0">
            <a:spAutoFit/>
          </a:bodyPr>
          <a:lstStyle/>
          <a:p>
            <a:pPr algn="ctr">
              <a:lnSpc>
                <a:spcPct val="100000"/>
              </a:lnSpc>
              <a:spcBef>
                <a:spcPts val="1605"/>
              </a:spcBef>
            </a:pPr>
            <a:r>
              <a:rPr sz="2400" spc="-10" dirty="0">
                <a:solidFill>
                  <a:srgbClr val="FFFFFF"/>
                </a:solidFill>
                <a:latin typeface="Carlito"/>
                <a:cs typeface="Carlito"/>
              </a:rPr>
              <a:t>fortalecer cooperación</a:t>
            </a:r>
            <a:r>
              <a:rPr sz="2400" spc="-60" dirty="0">
                <a:solidFill>
                  <a:srgbClr val="FFFFFF"/>
                </a:solidFill>
                <a:latin typeface="Carlito"/>
                <a:cs typeface="Carlito"/>
              </a:rPr>
              <a:t> </a:t>
            </a:r>
            <a:r>
              <a:rPr sz="2400" spc="-15" dirty="0">
                <a:solidFill>
                  <a:srgbClr val="FFFFFF"/>
                </a:solidFill>
                <a:latin typeface="Carlito"/>
                <a:cs typeface="Carlito"/>
              </a:rPr>
              <a:t>entre</a:t>
            </a:r>
            <a:endParaRPr sz="2400">
              <a:latin typeface="Carlito"/>
              <a:cs typeface="Carlito"/>
            </a:endParaRPr>
          </a:p>
          <a:p>
            <a:pPr algn="ctr">
              <a:lnSpc>
                <a:spcPct val="100000"/>
              </a:lnSpc>
              <a:spcBef>
                <a:spcPts val="1505"/>
              </a:spcBef>
            </a:pPr>
            <a:r>
              <a:rPr sz="2400" spc="-5" dirty="0">
                <a:solidFill>
                  <a:srgbClr val="FFFFFF"/>
                </a:solidFill>
                <a:latin typeface="Carlito"/>
                <a:cs typeface="Carlito"/>
              </a:rPr>
              <a:t>naciones</a:t>
            </a:r>
            <a:r>
              <a:rPr sz="2400" spc="-10" dirty="0">
                <a:solidFill>
                  <a:srgbClr val="FFFFFF"/>
                </a:solidFill>
                <a:latin typeface="Carlito"/>
                <a:cs typeface="Carlito"/>
              </a:rPr>
              <a:t> </a:t>
            </a:r>
            <a:r>
              <a:rPr sz="2400" spc="-5" dirty="0">
                <a:solidFill>
                  <a:srgbClr val="FFFFFF"/>
                </a:solidFill>
                <a:latin typeface="Carlito"/>
                <a:cs typeface="Carlito"/>
              </a:rPr>
              <a:t>marítimas.</a:t>
            </a:r>
            <a:endParaRPr sz="2400">
              <a:latin typeface="Carlito"/>
              <a:cs typeface="Carlito"/>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11</a:t>
            </a:fld>
            <a:endParaRPr dirty="0"/>
          </a:p>
        </p:txBody>
      </p:sp>
      <p:graphicFrame>
        <p:nvGraphicFramePr>
          <p:cNvPr id="15" name="Diagrama 14">
            <a:extLst>
              <a:ext uri="{FF2B5EF4-FFF2-40B4-BE49-F238E27FC236}">
                <a16:creationId xmlns="" xmlns:a16="http://schemas.microsoft.com/office/drawing/2014/main" id="{C86C458C-FE02-483D-A0B8-1B05292C44D3}"/>
              </a:ext>
            </a:extLst>
          </p:cNvPr>
          <p:cNvGraphicFramePr/>
          <p:nvPr>
            <p:extLst>
              <p:ext uri="{D42A27DB-BD31-4B8C-83A1-F6EECF244321}">
                <p14:modId xmlns:p14="http://schemas.microsoft.com/office/powerpoint/2010/main" val="3371942011"/>
              </p:ext>
            </p:extLst>
          </p:nvPr>
        </p:nvGraphicFramePr>
        <p:xfrm>
          <a:off x="800736" y="1295399"/>
          <a:ext cx="7631112" cy="4914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81330">
              <a:lnSpc>
                <a:spcPct val="100000"/>
              </a:lnSpc>
              <a:spcBef>
                <a:spcPts val="100"/>
              </a:spcBef>
              <a:tabLst>
                <a:tab pos="1657350" algn="l"/>
              </a:tabLst>
            </a:pPr>
            <a:r>
              <a:rPr spc="-580" dirty="0"/>
              <a:t>MARCO	</a:t>
            </a:r>
            <a:r>
              <a:rPr spc="-290" dirty="0"/>
              <a:t>TEÓRICO</a:t>
            </a:r>
          </a:p>
        </p:txBody>
      </p:sp>
      <p:sp>
        <p:nvSpPr>
          <p:cNvPr id="5" name="object 5"/>
          <p:cNvSpPr txBox="1"/>
          <p:nvPr/>
        </p:nvSpPr>
        <p:spPr>
          <a:xfrm>
            <a:off x="1089340" y="3526568"/>
            <a:ext cx="2992755" cy="1490152"/>
          </a:xfrm>
          <a:prstGeom prst="rect">
            <a:avLst/>
          </a:prstGeom>
        </p:spPr>
        <p:txBody>
          <a:bodyPr vert="horz" wrap="square" lIns="0" tIns="12700" rIns="0" bIns="0" rtlCol="0">
            <a:spAutoFit/>
          </a:bodyPr>
          <a:lstStyle/>
          <a:p>
            <a:pPr marL="12700" algn="ctr">
              <a:lnSpc>
                <a:spcPct val="100000"/>
              </a:lnSpc>
              <a:spcBef>
                <a:spcPts val="100"/>
              </a:spcBef>
            </a:pPr>
            <a:r>
              <a:rPr lang="es-ES" sz="2400" b="1" spc="-10" dirty="0">
                <a:solidFill>
                  <a:srgbClr val="FFFFFF"/>
                </a:solidFill>
                <a:latin typeface="Arial" panose="020B0604020202020204" pitchFamily="34" charset="0"/>
                <a:cs typeface="Arial" panose="020B0604020202020204" pitchFamily="34" charset="0"/>
              </a:rPr>
              <a:t>Estructura Organizacional del Sistema de Educación Militar</a:t>
            </a:r>
            <a:endParaRPr sz="2400" b="1" dirty="0">
              <a:latin typeface="Arial" panose="020B0604020202020204" pitchFamily="34" charset="0"/>
              <a:cs typeface="Arial" panose="020B0604020202020204" pitchFamily="34" charset="0"/>
            </a:endParaRPr>
          </a:p>
        </p:txBody>
      </p:sp>
      <p:sp>
        <p:nvSpPr>
          <p:cNvPr id="9" name="object 9"/>
          <p:cNvSpPr txBox="1"/>
          <p:nvPr/>
        </p:nvSpPr>
        <p:spPr>
          <a:xfrm>
            <a:off x="4841621" y="3191573"/>
            <a:ext cx="3676650" cy="391795"/>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Carlito"/>
                <a:cs typeface="Carlito"/>
              </a:rPr>
              <a:t>Espacios marinos del</a:t>
            </a:r>
            <a:r>
              <a:rPr sz="2400" spc="-50" dirty="0">
                <a:solidFill>
                  <a:srgbClr val="FFFFFF"/>
                </a:solidFill>
                <a:latin typeface="Carlito"/>
                <a:cs typeface="Carlito"/>
              </a:rPr>
              <a:t> </a:t>
            </a:r>
            <a:r>
              <a:rPr sz="2400" spc="-10" dirty="0">
                <a:solidFill>
                  <a:srgbClr val="FFFFFF"/>
                </a:solidFill>
                <a:latin typeface="Carlito"/>
                <a:cs typeface="Carlito"/>
              </a:rPr>
              <a:t>Ecuador</a:t>
            </a:r>
            <a:endParaRPr sz="2400" dirty="0">
              <a:latin typeface="Carlito"/>
              <a:cs typeface="Carlito"/>
            </a:endParaRPr>
          </a:p>
        </p:txBody>
      </p:sp>
      <p:sp>
        <p:nvSpPr>
          <p:cNvPr id="10" name="object 10"/>
          <p:cNvSpPr txBox="1"/>
          <p:nvPr/>
        </p:nvSpPr>
        <p:spPr>
          <a:xfrm>
            <a:off x="5741034" y="3880484"/>
            <a:ext cx="188023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rlito"/>
                <a:cs typeface="Carlito"/>
              </a:rPr>
              <a:t>1´370.000</a:t>
            </a:r>
            <a:r>
              <a:rPr sz="2400" spc="-90" dirty="0">
                <a:solidFill>
                  <a:srgbClr val="FFFFFF"/>
                </a:solidFill>
                <a:latin typeface="Carlito"/>
                <a:cs typeface="Carlito"/>
              </a:rPr>
              <a:t> </a:t>
            </a:r>
            <a:r>
              <a:rPr sz="2400" dirty="0">
                <a:solidFill>
                  <a:srgbClr val="FFFFFF"/>
                </a:solidFill>
                <a:latin typeface="Carlito"/>
                <a:cs typeface="Carlito"/>
              </a:rPr>
              <a:t>km2</a:t>
            </a:r>
            <a:endParaRPr sz="2400">
              <a:latin typeface="Carlito"/>
              <a:cs typeface="Carlito"/>
            </a:endParaRPr>
          </a:p>
        </p:txBody>
      </p:sp>
      <p:sp>
        <p:nvSpPr>
          <p:cNvPr id="11" name="object 11"/>
          <p:cNvSpPr txBox="1"/>
          <p:nvPr/>
        </p:nvSpPr>
        <p:spPr>
          <a:xfrm>
            <a:off x="5222875" y="4569079"/>
            <a:ext cx="291338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Carlito"/>
                <a:cs typeface="Carlito"/>
              </a:rPr>
              <a:t>82 % superficie </a:t>
            </a:r>
            <a:r>
              <a:rPr sz="2400" spc="-5" dirty="0">
                <a:solidFill>
                  <a:srgbClr val="FFFFFF"/>
                </a:solidFill>
                <a:latin typeface="Carlito"/>
                <a:cs typeface="Carlito"/>
              </a:rPr>
              <a:t>del</a:t>
            </a:r>
            <a:r>
              <a:rPr sz="2400" spc="-135" dirty="0">
                <a:solidFill>
                  <a:srgbClr val="FFFFFF"/>
                </a:solidFill>
                <a:latin typeface="Carlito"/>
                <a:cs typeface="Carlito"/>
              </a:rPr>
              <a:t> </a:t>
            </a:r>
            <a:r>
              <a:rPr sz="2400" spc="-5" dirty="0">
                <a:solidFill>
                  <a:srgbClr val="FFFFFF"/>
                </a:solidFill>
                <a:latin typeface="Carlito"/>
                <a:cs typeface="Carlito"/>
              </a:rPr>
              <a:t>país</a:t>
            </a:r>
            <a:endParaRPr sz="2400">
              <a:latin typeface="Carlito"/>
              <a:cs typeface="Carlito"/>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12</a:t>
            </a:fld>
            <a:endParaRPr dirty="0"/>
          </a:p>
        </p:txBody>
      </p:sp>
      <p:sp>
        <p:nvSpPr>
          <p:cNvPr id="21" name="Rectangle 6">
            <a:extLst>
              <a:ext uri="{FF2B5EF4-FFF2-40B4-BE49-F238E27FC236}">
                <a16:creationId xmlns="" xmlns:a16="http://schemas.microsoft.com/office/drawing/2014/main" id="{7BD5E92C-982E-4B04-836F-A596C8B7AA93}"/>
              </a:ext>
            </a:extLst>
          </p:cNvPr>
          <p:cNvSpPr>
            <a:spLocks noChangeArrowheads="1"/>
          </p:cNvSpPr>
          <p:nvPr/>
        </p:nvSpPr>
        <p:spPr bwMode="auto">
          <a:xfrm>
            <a:off x="1905000" y="6014415"/>
            <a:ext cx="71662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a:t>
            </a:r>
            <a:r>
              <a:rPr kumimoji="0" lang="es-EC" altLang="es-EC" sz="1100" b="1" i="0" u="none" strike="noStrike" cap="none" normalizeH="0" baseline="0" dirty="0" bmk="">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igura </a:t>
            </a:r>
            <a:r>
              <a:rPr kumimoji="0" lang="es-EC" altLang="es-EC" sz="1100" b="1" i="0" u="none" strike="noStrike" cap="none" normalizeH="0" baseline="0" dirty="0" bmk="_Toc48561198">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endParaRPr kumimoji="0" lang="es-EC" altLang="es-EC" sz="800" b="0" i="0" u="none" strike="noStrike" cap="none" normalizeH="0" baseline="0" dirty="0">
              <a:ln>
                <a:noFill/>
              </a:ln>
              <a:solidFill>
                <a:schemeClr val="tx1"/>
              </a:solidFill>
              <a:effectLst/>
            </a:endParaRPr>
          </a:p>
        </p:txBody>
      </p:sp>
      <p:pic>
        <p:nvPicPr>
          <p:cNvPr id="3077" name="Imagen 1" descr="Modelo Educativo de las Fuerzas Armadas del Ecuador. VALM Oswaldo ...">
            <a:extLst>
              <a:ext uri="{FF2B5EF4-FFF2-40B4-BE49-F238E27FC236}">
                <a16:creationId xmlns="" xmlns:a16="http://schemas.microsoft.com/office/drawing/2014/main" id="{99D9FB9C-FD56-47FE-9D2E-58C439327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55" y="1156173"/>
            <a:ext cx="7166216" cy="484440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a:extLst>
              <a:ext uri="{FF2B5EF4-FFF2-40B4-BE49-F238E27FC236}">
                <a16:creationId xmlns="" xmlns:a16="http://schemas.microsoft.com/office/drawing/2014/main" id="{01620D30-A96D-47C0-97E7-AB18C9D1D65E}"/>
              </a:ext>
            </a:extLst>
          </p:cNvPr>
          <p:cNvSpPr>
            <a:spLocks noChangeArrowheads="1"/>
          </p:cNvSpPr>
          <p:nvPr/>
        </p:nvSpPr>
        <p:spPr bwMode="auto">
          <a:xfrm>
            <a:off x="2623846" y="6000577"/>
            <a:ext cx="716621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Sistema de Educaci</a:t>
            </a:r>
            <a:r>
              <a:rPr kumimoji="0" lang="es-EC" altLang="es-EC"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EC" altLang="es-EC" sz="11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Militar</a:t>
            </a:r>
            <a:endParaRPr kumimoji="0" lang="es-EC" altLang="es-EC"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52445" y="156845"/>
            <a:ext cx="3039109" cy="443711"/>
          </a:xfrm>
          <a:prstGeom prst="rect">
            <a:avLst/>
          </a:prstGeom>
        </p:spPr>
        <p:txBody>
          <a:bodyPr vert="horz" wrap="square" lIns="0" tIns="12700" rIns="0" bIns="0" rtlCol="0">
            <a:spAutoFit/>
          </a:bodyPr>
          <a:lstStyle/>
          <a:p>
            <a:pPr marL="481330">
              <a:lnSpc>
                <a:spcPct val="100000"/>
              </a:lnSpc>
              <a:spcBef>
                <a:spcPts val="100"/>
              </a:spcBef>
              <a:tabLst>
                <a:tab pos="1657350" algn="l"/>
              </a:tabLst>
            </a:pPr>
            <a:r>
              <a:rPr spc="-580" dirty="0"/>
              <a:t>MARCO	</a:t>
            </a:r>
            <a:r>
              <a:rPr lang="es-ES" spc="-290" dirty="0"/>
              <a:t>TEÓRICO</a:t>
            </a:r>
            <a:endParaRPr spc="-290" dirty="0"/>
          </a:p>
        </p:txBody>
      </p:sp>
      <p:sp>
        <p:nvSpPr>
          <p:cNvPr id="4" name="object 4"/>
          <p:cNvSpPr/>
          <p:nvPr/>
        </p:nvSpPr>
        <p:spPr>
          <a:xfrm>
            <a:off x="4196985" y="4641331"/>
            <a:ext cx="264317" cy="251272"/>
          </a:xfrm>
          <a:prstGeom prst="rect">
            <a:avLst/>
          </a:prstGeom>
          <a:blipFill>
            <a:blip r:embed="rId3" cstate="print"/>
            <a:stretch>
              <a:fillRect/>
            </a:stretch>
          </a:blipFill>
        </p:spPr>
        <p:txBody>
          <a:bodyPr wrap="square" lIns="0" tIns="0" rIns="0" bIns="0" rtlCol="0"/>
          <a:lstStyle/>
          <a:p>
            <a:endParaRPr dirty="0"/>
          </a:p>
        </p:txBody>
      </p:sp>
      <p:grpSp>
        <p:nvGrpSpPr>
          <p:cNvPr id="5" name="object 5"/>
          <p:cNvGrpSpPr/>
          <p:nvPr/>
        </p:nvGrpSpPr>
        <p:grpSpPr>
          <a:xfrm rot="3514417">
            <a:off x="4299598" y="4181493"/>
            <a:ext cx="1211580" cy="525780"/>
            <a:chOff x="3558540" y="1234439"/>
            <a:chExt cx="1211580" cy="525780"/>
          </a:xfrm>
        </p:grpSpPr>
        <p:sp>
          <p:nvSpPr>
            <p:cNvPr id="6" name="object 6"/>
            <p:cNvSpPr/>
            <p:nvPr/>
          </p:nvSpPr>
          <p:spPr>
            <a:xfrm>
              <a:off x="3558540" y="1531619"/>
              <a:ext cx="213360" cy="2133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07460" y="1384299"/>
              <a:ext cx="213360" cy="21082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058920" y="1234439"/>
              <a:ext cx="210819" cy="2133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307840" y="1384299"/>
              <a:ext cx="213360" cy="21082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556760" y="1531619"/>
              <a:ext cx="213360" cy="21335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058920" y="1549399"/>
              <a:ext cx="210819" cy="210820"/>
            </a:xfrm>
            <a:prstGeom prst="rect">
              <a:avLst/>
            </a:prstGeom>
            <a:blipFill>
              <a:blip r:embed="rId8" cstate="print"/>
              <a:stretch>
                <a:fillRect/>
              </a:stretch>
            </a:blipFill>
          </p:spPr>
          <p:txBody>
            <a:bodyPr wrap="square" lIns="0" tIns="0" rIns="0" bIns="0" rtlCol="0"/>
            <a:lstStyle/>
            <a:p>
              <a:endParaRPr/>
            </a:p>
          </p:txBody>
        </p:sp>
      </p:grpSp>
      <p:grpSp>
        <p:nvGrpSpPr>
          <p:cNvPr id="13" name="object 13"/>
          <p:cNvGrpSpPr/>
          <p:nvPr/>
        </p:nvGrpSpPr>
        <p:grpSpPr>
          <a:xfrm>
            <a:off x="656907" y="1861329"/>
            <a:ext cx="4064000" cy="2019300"/>
            <a:chOff x="2534920" y="4439920"/>
            <a:chExt cx="4064000" cy="2019300"/>
          </a:xfrm>
        </p:grpSpPr>
        <p:sp>
          <p:nvSpPr>
            <p:cNvPr id="14" name="object 14"/>
            <p:cNvSpPr/>
            <p:nvPr/>
          </p:nvSpPr>
          <p:spPr>
            <a:xfrm>
              <a:off x="3324860" y="4439920"/>
              <a:ext cx="408939" cy="441960"/>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a:p>
          </p:txBody>
        </p:sp>
        <p:sp>
          <p:nvSpPr>
            <p:cNvPr id="15" name="object 15"/>
            <p:cNvSpPr/>
            <p:nvPr/>
          </p:nvSpPr>
          <p:spPr>
            <a:xfrm>
              <a:off x="2547620" y="5364480"/>
              <a:ext cx="4038600" cy="1082040"/>
            </a:xfrm>
            <a:custGeom>
              <a:avLst/>
              <a:gdLst/>
              <a:ahLst/>
              <a:cxnLst/>
              <a:rect l="l" t="t" r="r" b="b"/>
              <a:pathLst>
                <a:path w="4038600" h="1082039">
                  <a:moveTo>
                    <a:pt x="0" y="180340"/>
                  </a:moveTo>
                  <a:lnTo>
                    <a:pt x="6444" y="132409"/>
                  </a:lnTo>
                  <a:lnTo>
                    <a:pt x="24628" y="89332"/>
                  </a:lnTo>
                  <a:lnTo>
                    <a:pt x="52832" y="52832"/>
                  </a:lnTo>
                  <a:lnTo>
                    <a:pt x="89332" y="24628"/>
                  </a:lnTo>
                  <a:lnTo>
                    <a:pt x="132409" y="6444"/>
                  </a:lnTo>
                  <a:lnTo>
                    <a:pt x="180340" y="0"/>
                  </a:lnTo>
                  <a:lnTo>
                    <a:pt x="3858259" y="0"/>
                  </a:lnTo>
                  <a:lnTo>
                    <a:pt x="3906190" y="6444"/>
                  </a:lnTo>
                  <a:lnTo>
                    <a:pt x="3949267" y="24628"/>
                  </a:lnTo>
                  <a:lnTo>
                    <a:pt x="3985767" y="52832"/>
                  </a:lnTo>
                  <a:lnTo>
                    <a:pt x="4013971" y="89332"/>
                  </a:lnTo>
                  <a:lnTo>
                    <a:pt x="4032155" y="132409"/>
                  </a:lnTo>
                  <a:lnTo>
                    <a:pt x="4038600" y="180340"/>
                  </a:lnTo>
                  <a:lnTo>
                    <a:pt x="4038600" y="901700"/>
                  </a:lnTo>
                  <a:lnTo>
                    <a:pt x="4032155" y="949639"/>
                  </a:lnTo>
                  <a:lnTo>
                    <a:pt x="4013971" y="992718"/>
                  </a:lnTo>
                  <a:lnTo>
                    <a:pt x="3985767" y="1029217"/>
                  </a:lnTo>
                  <a:lnTo>
                    <a:pt x="3949267" y="1057417"/>
                  </a:lnTo>
                  <a:lnTo>
                    <a:pt x="3906190" y="1075597"/>
                  </a:lnTo>
                  <a:lnTo>
                    <a:pt x="3858259" y="1082040"/>
                  </a:lnTo>
                  <a:lnTo>
                    <a:pt x="180340" y="1082040"/>
                  </a:lnTo>
                  <a:lnTo>
                    <a:pt x="132409" y="1075597"/>
                  </a:lnTo>
                  <a:lnTo>
                    <a:pt x="89332" y="1057417"/>
                  </a:lnTo>
                  <a:lnTo>
                    <a:pt x="52831" y="1029217"/>
                  </a:lnTo>
                  <a:lnTo>
                    <a:pt x="24628" y="992718"/>
                  </a:lnTo>
                  <a:lnTo>
                    <a:pt x="6444" y="949639"/>
                  </a:lnTo>
                  <a:lnTo>
                    <a:pt x="0" y="901700"/>
                  </a:lnTo>
                  <a:lnTo>
                    <a:pt x="0" y="180340"/>
                  </a:lnTo>
                  <a:close/>
                </a:path>
              </a:pathLst>
            </a:custGeom>
            <a:ln/>
          </p:spPr>
          <p:style>
            <a:lnRef idx="1">
              <a:schemeClr val="accent1"/>
            </a:lnRef>
            <a:fillRef idx="2">
              <a:schemeClr val="accent1"/>
            </a:fillRef>
            <a:effectRef idx="1">
              <a:schemeClr val="accent1"/>
            </a:effectRef>
            <a:fontRef idx="minor">
              <a:schemeClr val="dk1"/>
            </a:fontRef>
          </p:style>
          <p:txBody>
            <a:bodyPr wrap="square" lIns="0" tIns="0" rIns="0" bIns="0" rtlCol="0"/>
            <a:lstStyle/>
            <a:p>
              <a:endParaRPr/>
            </a:p>
          </p:txBody>
        </p:sp>
      </p:grpSp>
      <p:sp>
        <p:nvSpPr>
          <p:cNvPr id="16" name="object 16"/>
          <p:cNvSpPr txBox="1"/>
          <p:nvPr/>
        </p:nvSpPr>
        <p:spPr>
          <a:xfrm>
            <a:off x="1389212" y="2974248"/>
            <a:ext cx="2939931" cy="705321"/>
          </a:xfrm>
          <a:prstGeom prst="rect">
            <a:avLst/>
          </a:prstGeom>
        </p:spPr>
        <p:txBody>
          <a:bodyPr vert="horz" wrap="square" lIns="0" tIns="12700" rIns="0" bIns="0" rtlCol="0">
            <a:spAutoFit/>
          </a:bodyPr>
          <a:lstStyle/>
          <a:p>
            <a:pPr marL="12700" algn="just">
              <a:lnSpc>
                <a:spcPts val="1789"/>
              </a:lnSpc>
              <a:spcBef>
                <a:spcPts val="100"/>
              </a:spcBef>
            </a:pPr>
            <a:r>
              <a:rPr lang="es-ES" b="1" spc="-10" dirty="0">
                <a:latin typeface="Arial"/>
                <a:cs typeface="Arial"/>
              </a:rPr>
              <a:t>Reglamento de Educación Militar de las Fuerzas Armadas</a:t>
            </a:r>
            <a:endParaRPr dirty="0">
              <a:latin typeface="Arial"/>
              <a:cs typeface="Arial"/>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13</a:t>
            </a:fld>
            <a:endParaRPr dirty="0"/>
          </a:p>
        </p:txBody>
      </p:sp>
      <p:pic>
        <p:nvPicPr>
          <p:cNvPr id="4098" name="Picture 2" descr="tesis brigal barba vera lin byron para ser protegida">
            <a:extLst>
              <a:ext uri="{FF2B5EF4-FFF2-40B4-BE49-F238E27FC236}">
                <a16:creationId xmlns="" xmlns:a16="http://schemas.microsoft.com/office/drawing/2014/main" id="{38434841-C46E-428C-A9AF-2EB3863E87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245" y="1206687"/>
            <a:ext cx="2989829" cy="1261604"/>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 xmlns:a16="http://schemas.microsoft.com/office/drawing/2014/main" id="{18693879-4C14-4D1D-9C60-15A5E440C809}"/>
              </a:ext>
            </a:extLst>
          </p:cNvPr>
          <p:cNvSpPr txBox="1"/>
          <p:nvPr/>
        </p:nvSpPr>
        <p:spPr>
          <a:xfrm>
            <a:off x="5416925" y="1621621"/>
            <a:ext cx="3429000" cy="499893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0" marR="0" indent="457200" algn="just">
              <a:lnSpc>
                <a:spcPct val="200000"/>
              </a:lnSpc>
              <a:spcBef>
                <a:spcPts val="0"/>
              </a:spcBef>
              <a:spcAft>
                <a:spcPts val="8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Se aplicará en la Educación </a:t>
            </a:r>
            <a:r>
              <a:rPr lang="es-EC" b="1" dirty="0">
                <a:latin typeface="Arial" panose="020B0604020202020204" pitchFamily="34" charset="0"/>
                <a:ea typeface="Calibri" panose="020F0502020204030204" pitchFamily="34" charset="0"/>
                <a:cs typeface="Times New Roman" panose="02020603050405020304" pitchFamily="18" charset="0"/>
              </a:rPr>
              <a:t>M</a:t>
            </a:r>
            <a:r>
              <a:rPr lang="es-EC" sz="1800" b="1" dirty="0">
                <a:effectLst/>
                <a:latin typeface="Arial" panose="020B0604020202020204" pitchFamily="34" charset="0"/>
                <a:ea typeface="Calibri" panose="020F0502020204030204" pitchFamily="34" charset="0"/>
                <a:cs typeface="Times New Roman" panose="02020603050405020304" pitchFamily="18" charset="0"/>
              </a:rPr>
              <a:t>ilitar, en los órganos que conforman el </a:t>
            </a:r>
            <a:r>
              <a:rPr lang="es-EC" b="1" dirty="0">
                <a:latin typeface="Arial" panose="020B0604020202020204" pitchFamily="34" charset="0"/>
                <a:ea typeface="Calibri" panose="020F0502020204030204" pitchFamily="34" charset="0"/>
                <a:cs typeface="Times New Roman" panose="02020603050405020304" pitchFamily="18" charset="0"/>
              </a:rPr>
              <a:t>S</a:t>
            </a:r>
            <a:r>
              <a:rPr lang="es-EC" sz="1800" b="1" dirty="0">
                <a:effectLst/>
                <a:latin typeface="Arial" panose="020B0604020202020204" pitchFamily="34" charset="0"/>
                <a:ea typeface="Calibri" panose="020F0502020204030204" pitchFamily="34" charset="0"/>
                <a:cs typeface="Times New Roman" panose="02020603050405020304" pitchFamily="18" charset="0"/>
              </a:rPr>
              <a:t>istema de Educación </a:t>
            </a:r>
            <a:r>
              <a:rPr lang="es-EC" b="1" dirty="0">
                <a:latin typeface="Arial" panose="020B0604020202020204" pitchFamily="34" charset="0"/>
                <a:ea typeface="Calibri" panose="020F0502020204030204" pitchFamily="34" charset="0"/>
                <a:cs typeface="Times New Roman" panose="02020603050405020304" pitchFamily="18" charset="0"/>
              </a:rPr>
              <a:t>M</a:t>
            </a:r>
            <a:r>
              <a:rPr lang="es-EC" sz="1800" b="1" dirty="0">
                <a:effectLst/>
                <a:latin typeface="Arial" panose="020B0604020202020204" pitchFamily="34" charset="0"/>
                <a:ea typeface="Calibri" panose="020F0502020204030204" pitchFamily="34" charset="0"/>
                <a:cs typeface="Times New Roman" panose="02020603050405020304" pitchFamily="18" charset="0"/>
              </a:rPr>
              <a:t>ilitar de las Fuerzas Armadas, donde se desarrollan los procesos educativos para el personal militar en servicio activo.</a:t>
            </a: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717671" y="156845"/>
            <a:ext cx="2177415" cy="452120"/>
          </a:xfrm>
          <a:prstGeom prst="rect">
            <a:avLst/>
          </a:prstGeom>
        </p:spPr>
        <p:txBody>
          <a:bodyPr vert="horz" wrap="square" lIns="0" tIns="12700" rIns="0" bIns="0" rtlCol="0">
            <a:spAutoFit/>
          </a:bodyPr>
          <a:lstStyle/>
          <a:p>
            <a:pPr marL="12700">
              <a:lnSpc>
                <a:spcPct val="100000"/>
              </a:lnSpc>
              <a:spcBef>
                <a:spcPts val="100"/>
              </a:spcBef>
              <a:tabLst>
                <a:tab pos="1186180" algn="l"/>
              </a:tabLst>
            </a:pPr>
            <a:r>
              <a:rPr spc="-580" dirty="0"/>
              <a:t>MARCO	</a:t>
            </a:r>
            <a:r>
              <a:rPr spc="-360" dirty="0"/>
              <a:t>LEGAL</a:t>
            </a:r>
          </a:p>
        </p:txBody>
      </p:sp>
      <p:grpSp>
        <p:nvGrpSpPr>
          <p:cNvPr id="4" name="object 4"/>
          <p:cNvGrpSpPr/>
          <p:nvPr/>
        </p:nvGrpSpPr>
        <p:grpSpPr>
          <a:xfrm>
            <a:off x="1104900" y="1275080"/>
            <a:ext cx="2258060" cy="2913380"/>
            <a:chOff x="1104900" y="1275080"/>
            <a:chExt cx="2258060" cy="2913380"/>
          </a:xfrm>
        </p:grpSpPr>
        <p:sp>
          <p:nvSpPr>
            <p:cNvPr id="5" name="object 5"/>
            <p:cNvSpPr/>
            <p:nvPr/>
          </p:nvSpPr>
          <p:spPr>
            <a:xfrm>
              <a:off x="1376679" y="2849880"/>
              <a:ext cx="1508760" cy="1325880"/>
            </a:xfrm>
            <a:custGeom>
              <a:avLst/>
              <a:gdLst/>
              <a:ahLst/>
              <a:cxnLst/>
              <a:rect l="l" t="t" r="r" b="b"/>
              <a:pathLst>
                <a:path w="1508760" h="1325879">
                  <a:moveTo>
                    <a:pt x="435356" y="0"/>
                  </a:moveTo>
                  <a:lnTo>
                    <a:pt x="0" y="0"/>
                  </a:lnTo>
                  <a:lnTo>
                    <a:pt x="0" y="1212088"/>
                  </a:lnTo>
                  <a:lnTo>
                    <a:pt x="1034414" y="1212088"/>
                  </a:lnTo>
                  <a:lnTo>
                    <a:pt x="1034414" y="1325880"/>
                  </a:lnTo>
                  <a:lnTo>
                    <a:pt x="1508759" y="994410"/>
                  </a:lnTo>
                  <a:lnTo>
                    <a:pt x="1034414" y="662940"/>
                  </a:lnTo>
                  <a:lnTo>
                    <a:pt x="1034414" y="776732"/>
                  </a:lnTo>
                  <a:lnTo>
                    <a:pt x="435356" y="776732"/>
                  </a:lnTo>
                  <a:lnTo>
                    <a:pt x="435356" y="0"/>
                  </a:lnTo>
                  <a:close/>
                </a:path>
              </a:pathLst>
            </a:custGeom>
            <a:solidFill>
              <a:srgbClr val="C2CDE0"/>
            </a:solidFill>
          </p:spPr>
          <p:txBody>
            <a:bodyPr wrap="square" lIns="0" tIns="0" rIns="0" bIns="0" rtlCol="0"/>
            <a:lstStyle/>
            <a:p>
              <a:endParaRPr/>
            </a:p>
          </p:txBody>
        </p:sp>
        <p:sp>
          <p:nvSpPr>
            <p:cNvPr id="6" name="object 6"/>
            <p:cNvSpPr/>
            <p:nvPr/>
          </p:nvSpPr>
          <p:spPr>
            <a:xfrm>
              <a:off x="1376679" y="2849880"/>
              <a:ext cx="1508760" cy="1325880"/>
            </a:xfrm>
            <a:custGeom>
              <a:avLst/>
              <a:gdLst/>
              <a:ahLst/>
              <a:cxnLst/>
              <a:rect l="l" t="t" r="r" b="b"/>
              <a:pathLst>
                <a:path w="1508760" h="1325879">
                  <a:moveTo>
                    <a:pt x="435356" y="0"/>
                  </a:moveTo>
                  <a:lnTo>
                    <a:pt x="435356" y="776732"/>
                  </a:lnTo>
                  <a:lnTo>
                    <a:pt x="1034414" y="776732"/>
                  </a:lnTo>
                  <a:lnTo>
                    <a:pt x="1034414" y="662940"/>
                  </a:lnTo>
                  <a:lnTo>
                    <a:pt x="1508759" y="994410"/>
                  </a:lnTo>
                  <a:lnTo>
                    <a:pt x="1034414" y="1325880"/>
                  </a:lnTo>
                  <a:lnTo>
                    <a:pt x="1034414" y="1212088"/>
                  </a:lnTo>
                  <a:lnTo>
                    <a:pt x="0" y="1212088"/>
                  </a:lnTo>
                  <a:lnTo>
                    <a:pt x="0" y="0"/>
                  </a:lnTo>
                  <a:lnTo>
                    <a:pt x="435356" y="0"/>
                  </a:lnTo>
                  <a:close/>
                </a:path>
              </a:pathLst>
            </a:custGeom>
            <a:ln w="25400">
              <a:solidFill>
                <a:srgbClr val="FFFFFF"/>
              </a:solidFill>
            </a:ln>
          </p:spPr>
          <p:txBody>
            <a:bodyPr wrap="square" lIns="0" tIns="0" rIns="0" bIns="0" rtlCol="0"/>
            <a:lstStyle/>
            <a:p>
              <a:endParaRPr/>
            </a:p>
          </p:txBody>
        </p:sp>
        <p:sp>
          <p:nvSpPr>
            <p:cNvPr id="7" name="object 7"/>
            <p:cNvSpPr/>
            <p:nvPr/>
          </p:nvSpPr>
          <p:spPr>
            <a:xfrm>
              <a:off x="1117600" y="1287780"/>
              <a:ext cx="2232660" cy="1562100"/>
            </a:xfrm>
            <a:custGeom>
              <a:avLst/>
              <a:gdLst/>
              <a:ahLst/>
              <a:cxnLst/>
              <a:rect l="l" t="t" r="r" b="b"/>
              <a:pathLst>
                <a:path w="2232660" h="1562100">
                  <a:moveTo>
                    <a:pt x="1972310" y="0"/>
                  </a:moveTo>
                  <a:lnTo>
                    <a:pt x="260350" y="0"/>
                  </a:lnTo>
                  <a:lnTo>
                    <a:pt x="213557" y="4195"/>
                  </a:lnTo>
                  <a:lnTo>
                    <a:pt x="169514" y="16290"/>
                  </a:lnTo>
                  <a:lnTo>
                    <a:pt x="128956" y="35550"/>
                  </a:lnTo>
                  <a:lnTo>
                    <a:pt x="92619" y="61238"/>
                  </a:lnTo>
                  <a:lnTo>
                    <a:pt x="61238" y="92619"/>
                  </a:lnTo>
                  <a:lnTo>
                    <a:pt x="35550" y="128956"/>
                  </a:lnTo>
                  <a:lnTo>
                    <a:pt x="16290" y="169514"/>
                  </a:lnTo>
                  <a:lnTo>
                    <a:pt x="4195" y="213557"/>
                  </a:lnTo>
                  <a:lnTo>
                    <a:pt x="0" y="260350"/>
                  </a:lnTo>
                  <a:lnTo>
                    <a:pt x="0" y="1301750"/>
                  </a:lnTo>
                  <a:lnTo>
                    <a:pt x="4195" y="1348542"/>
                  </a:lnTo>
                  <a:lnTo>
                    <a:pt x="16290" y="1392585"/>
                  </a:lnTo>
                  <a:lnTo>
                    <a:pt x="35550" y="1433143"/>
                  </a:lnTo>
                  <a:lnTo>
                    <a:pt x="61238" y="1469480"/>
                  </a:lnTo>
                  <a:lnTo>
                    <a:pt x="92619" y="1500861"/>
                  </a:lnTo>
                  <a:lnTo>
                    <a:pt x="128956" y="1526549"/>
                  </a:lnTo>
                  <a:lnTo>
                    <a:pt x="169514" y="1545809"/>
                  </a:lnTo>
                  <a:lnTo>
                    <a:pt x="213557" y="1557904"/>
                  </a:lnTo>
                  <a:lnTo>
                    <a:pt x="260350" y="1562100"/>
                  </a:lnTo>
                  <a:lnTo>
                    <a:pt x="1972310" y="1562100"/>
                  </a:lnTo>
                  <a:lnTo>
                    <a:pt x="2019102" y="1557904"/>
                  </a:lnTo>
                  <a:lnTo>
                    <a:pt x="2063145" y="1545809"/>
                  </a:lnTo>
                  <a:lnTo>
                    <a:pt x="2103703" y="1526549"/>
                  </a:lnTo>
                  <a:lnTo>
                    <a:pt x="2140040" y="1500861"/>
                  </a:lnTo>
                  <a:lnTo>
                    <a:pt x="2171421" y="1469480"/>
                  </a:lnTo>
                  <a:lnTo>
                    <a:pt x="2197109" y="1433143"/>
                  </a:lnTo>
                  <a:lnTo>
                    <a:pt x="2216369" y="1392585"/>
                  </a:lnTo>
                  <a:lnTo>
                    <a:pt x="2228464" y="1348542"/>
                  </a:lnTo>
                  <a:lnTo>
                    <a:pt x="2232660" y="1301750"/>
                  </a:lnTo>
                  <a:lnTo>
                    <a:pt x="2232660" y="260350"/>
                  </a:lnTo>
                  <a:lnTo>
                    <a:pt x="2228464" y="213557"/>
                  </a:lnTo>
                  <a:lnTo>
                    <a:pt x="2216369" y="169514"/>
                  </a:lnTo>
                  <a:lnTo>
                    <a:pt x="2197109" y="128956"/>
                  </a:lnTo>
                  <a:lnTo>
                    <a:pt x="2171421" y="92619"/>
                  </a:lnTo>
                  <a:lnTo>
                    <a:pt x="2140040" y="61238"/>
                  </a:lnTo>
                  <a:lnTo>
                    <a:pt x="2103703" y="35550"/>
                  </a:lnTo>
                  <a:lnTo>
                    <a:pt x="2063145" y="16290"/>
                  </a:lnTo>
                  <a:lnTo>
                    <a:pt x="2019102" y="4195"/>
                  </a:lnTo>
                  <a:lnTo>
                    <a:pt x="1972310" y="0"/>
                  </a:lnTo>
                  <a:close/>
                </a:path>
              </a:pathLst>
            </a:custGeom>
            <a:solidFill>
              <a:srgbClr val="4F81BC"/>
            </a:solidFill>
          </p:spPr>
          <p:txBody>
            <a:bodyPr wrap="square" lIns="0" tIns="0" rIns="0" bIns="0" rtlCol="0"/>
            <a:lstStyle/>
            <a:p>
              <a:endParaRPr/>
            </a:p>
          </p:txBody>
        </p:sp>
        <p:sp>
          <p:nvSpPr>
            <p:cNvPr id="8" name="object 8"/>
            <p:cNvSpPr/>
            <p:nvPr/>
          </p:nvSpPr>
          <p:spPr>
            <a:xfrm>
              <a:off x="1117600" y="1287780"/>
              <a:ext cx="2232660" cy="1562100"/>
            </a:xfrm>
            <a:custGeom>
              <a:avLst/>
              <a:gdLst/>
              <a:ahLst/>
              <a:cxnLst/>
              <a:rect l="l" t="t" r="r" b="b"/>
              <a:pathLst>
                <a:path w="2232660" h="1562100">
                  <a:moveTo>
                    <a:pt x="0" y="260350"/>
                  </a:moveTo>
                  <a:lnTo>
                    <a:pt x="4195" y="213557"/>
                  </a:lnTo>
                  <a:lnTo>
                    <a:pt x="16290" y="169514"/>
                  </a:lnTo>
                  <a:lnTo>
                    <a:pt x="35550" y="128956"/>
                  </a:lnTo>
                  <a:lnTo>
                    <a:pt x="61238" y="92619"/>
                  </a:lnTo>
                  <a:lnTo>
                    <a:pt x="92619" y="61238"/>
                  </a:lnTo>
                  <a:lnTo>
                    <a:pt x="128956" y="35550"/>
                  </a:lnTo>
                  <a:lnTo>
                    <a:pt x="169514" y="16290"/>
                  </a:lnTo>
                  <a:lnTo>
                    <a:pt x="213557" y="4195"/>
                  </a:lnTo>
                  <a:lnTo>
                    <a:pt x="260350" y="0"/>
                  </a:lnTo>
                  <a:lnTo>
                    <a:pt x="1972310" y="0"/>
                  </a:lnTo>
                  <a:lnTo>
                    <a:pt x="2019102" y="4195"/>
                  </a:lnTo>
                  <a:lnTo>
                    <a:pt x="2063145" y="16290"/>
                  </a:lnTo>
                  <a:lnTo>
                    <a:pt x="2103703" y="35550"/>
                  </a:lnTo>
                  <a:lnTo>
                    <a:pt x="2140040" y="61238"/>
                  </a:lnTo>
                  <a:lnTo>
                    <a:pt x="2171421" y="92619"/>
                  </a:lnTo>
                  <a:lnTo>
                    <a:pt x="2197109" y="128956"/>
                  </a:lnTo>
                  <a:lnTo>
                    <a:pt x="2216369" y="169514"/>
                  </a:lnTo>
                  <a:lnTo>
                    <a:pt x="2228464" y="213557"/>
                  </a:lnTo>
                  <a:lnTo>
                    <a:pt x="2232660" y="260350"/>
                  </a:lnTo>
                  <a:lnTo>
                    <a:pt x="2232660" y="1301750"/>
                  </a:lnTo>
                  <a:lnTo>
                    <a:pt x="2228464" y="1348542"/>
                  </a:lnTo>
                  <a:lnTo>
                    <a:pt x="2216369" y="1392585"/>
                  </a:lnTo>
                  <a:lnTo>
                    <a:pt x="2197109" y="1433143"/>
                  </a:lnTo>
                  <a:lnTo>
                    <a:pt x="2171421" y="1469480"/>
                  </a:lnTo>
                  <a:lnTo>
                    <a:pt x="2140040" y="1500861"/>
                  </a:lnTo>
                  <a:lnTo>
                    <a:pt x="2103703" y="1526549"/>
                  </a:lnTo>
                  <a:lnTo>
                    <a:pt x="2063145" y="1545809"/>
                  </a:lnTo>
                  <a:lnTo>
                    <a:pt x="2019102" y="1557904"/>
                  </a:lnTo>
                  <a:lnTo>
                    <a:pt x="1972310" y="1562100"/>
                  </a:lnTo>
                  <a:lnTo>
                    <a:pt x="260350" y="1562100"/>
                  </a:lnTo>
                  <a:lnTo>
                    <a:pt x="213557" y="1557904"/>
                  </a:lnTo>
                  <a:lnTo>
                    <a:pt x="169514" y="1545809"/>
                  </a:lnTo>
                  <a:lnTo>
                    <a:pt x="128956" y="1526549"/>
                  </a:lnTo>
                  <a:lnTo>
                    <a:pt x="92619" y="1500861"/>
                  </a:lnTo>
                  <a:lnTo>
                    <a:pt x="61238" y="1469480"/>
                  </a:lnTo>
                  <a:lnTo>
                    <a:pt x="35550" y="1433143"/>
                  </a:lnTo>
                  <a:lnTo>
                    <a:pt x="16290" y="1392585"/>
                  </a:lnTo>
                  <a:lnTo>
                    <a:pt x="4195" y="1348542"/>
                  </a:lnTo>
                  <a:lnTo>
                    <a:pt x="0" y="1301750"/>
                  </a:lnTo>
                  <a:lnTo>
                    <a:pt x="0" y="260350"/>
                  </a:lnTo>
                  <a:close/>
                </a:path>
              </a:pathLst>
            </a:custGeom>
            <a:ln w="25400">
              <a:solidFill>
                <a:srgbClr val="FFFFFF"/>
              </a:solidFill>
            </a:ln>
          </p:spPr>
          <p:txBody>
            <a:bodyPr wrap="square" lIns="0" tIns="0" rIns="0" bIns="0" rtlCol="0"/>
            <a:lstStyle/>
            <a:p>
              <a:endParaRPr/>
            </a:p>
          </p:txBody>
        </p:sp>
      </p:grpSp>
      <p:sp>
        <p:nvSpPr>
          <p:cNvPr id="9" name="object 9"/>
          <p:cNvSpPr txBox="1"/>
          <p:nvPr/>
        </p:nvSpPr>
        <p:spPr>
          <a:xfrm>
            <a:off x="1309052" y="1524000"/>
            <a:ext cx="1849755" cy="1023422"/>
          </a:xfrm>
          <a:prstGeom prst="rect">
            <a:avLst/>
          </a:prstGeom>
        </p:spPr>
        <p:txBody>
          <a:bodyPr vert="horz" wrap="square" lIns="0" tIns="12700" rIns="0" bIns="0" rtlCol="0">
            <a:spAutoFit/>
          </a:bodyPr>
          <a:lstStyle/>
          <a:p>
            <a:pPr algn="just">
              <a:lnSpc>
                <a:spcPts val="2650"/>
              </a:lnSpc>
              <a:spcBef>
                <a:spcPts val="100"/>
              </a:spcBef>
            </a:pPr>
            <a:r>
              <a:rPr sz="2000" b="1" spc="-15" dirty="0">
                <a:solidFill>
                  <a:srgbClr val="FFFFFF"/>
                </a:solidFill>
                <a:latin typeface="Arial" panose="020B0604020202020204" pitchFamily="34" charset="0"/>
                <a:cs typeface="Arial" panose="020B0604020202020204" pitchFamily="34" charset="0"/>
              </a:rPr>
              <a:t>Co</a:t>
            </a:r>
            <a:r>
              <a:rPr lang="es-ES" sz="2000" b="1" spc="-15" dirty="0">
                <a:solidFill>
                  <a:srgbClr val="FFFFFF"/>
                </a:solidFill>
                <a:latin typeface="Arial" panose="020B0604020202020204" pitchFamily="34" charset="0"/>
                <a:cs typeface="Arial" panose="020B0604020202020204" pitchFamily="34" charset="0"/>
              </a:rPr>
              <a:t>nstitución de la República del Ecuador</a:t>
            </a:r>
            <a:endParaRPr sz="2000" b="1" dirty="0">
              <a:latin typeface="Arial" panose="020B0604020202020204" pitchFamily="34" charset="0"/>
              <a:cs typeface="Arial" panose="020B0604020202020204" pitchFamily="34" charset="0"/>
            </a:endParaRPr>
          </a:p>
        </p:txBody>
      </p:sp>
      <p:grpSp>
        <p:nvGrpSpPr>
          <p:cNvPr id="10" name="object 10"/>
          <p:cNvGrpSpPr/>
          <p:nvPr/>
        </p:nvGrpSpPr>
        <p:grpSpPr>
          <a:xfrm>
            <a:off x="2956560" y="3030220"/>
            <a:ext cx="2255520" cy="2913380"/>
            <a:chOff x="2956560" y="3030220"/>
            <a:chExt cx="2255520" cy="2913380"/>
          </a:xfrm>
        </p:grpSpPr>
        <p:sp>
          <p:nvSpPr>
            <p:cNvPr id="11" name="object 11"/>
            <p:cNvSpPr/>
            <p:nvPr/>
          </p:nvSpPr>
          <p:spPr>
            <a:xfrm>
              <a:off x="3228340" y="4605020"/>
              <a:ext cx="1508760" cy="1325880"/>
            </a:xfrm>
            <a:custGeom>
              <a:avLst/>
              <a:gdLst/>
              <a:ahLst/>
              <a:cxnLst/>
              <a:rect l="l" t="t" r="r" b="b"/>
              <a:pathLst>
                <a:path w="1508760" h="1325879">
                  <a:moveTo>
                    <a:pt x="435356" y="0"/>
                  </a:moveTo>
                  <a:lnTo>
                    <a:pt x="0" y="0"/>
                  </a:lnTo>
                  <a:lnTo>
                    <a:pt x="0" y="1212113"/>
                  </a:lnTo>
                  <a:lnTo>
                    <a:pt x="1034414" y="1212113"/>
                  </a:lnTo>
                  <a:lnTo>
                    <a:pt x="1034414" y="1325879"/>
                  </a:lnTo>
                  <a:lnTo>
                    <a:pt x="1508760" y="994409"/>
                  </a:lnTo>
                  <a:lnTo>
                    <a:pt x="1034414" y="662939"/>
                  </a:lnTo>
                  <a:lnTo>
                    <a:pt x="1034414" y="776731"/>
                  </a:lnTo>
                  <a:lnTo>
                    <a:pt x="435356" y="776731"/>
                  </a:lnTo>
                  <a:lnTo>
                    <a:pt x="435356" y="0"/>
                  </a:lnTo>
                  <a:close/>
                </a:path>
              </a:pathLst>
            </a:custGeom>
            <a:solidFill>
              <a:srgbClr val="C2CDE0"/>
            </a:solidFill>
          </p:spPr>
          <p:txBody>
            <a:bodyPr wrap="square" lIns="0" tIns="0" rIns="0" bIns="0" rtlCol="0"/>
            <a:lstStyle/>
            <a:p>
              <a:endParaRPr/>
            </a:p>
          </p:txBody>
        </p:sp>
        <p:sp>
          <p:nvSpPr>
            <p:cNvPr id="12" name="object 12"/>
            <p:cNvSpPr/>
            <p:nvPr/>
          </p:nvSpPr>
          <p:spPr>
            <a:xfrm>
              <a:off x="3228340" y="4605020"/>
              <a:ext cx="1508760" cy="1325880"/>
            </a:xfrm>
            <a:custGeom>
              <a:avLst/>
              <a:gdLst/>
              <a:ahLst/>
              <a:cxnLst/>
              <a:rect l="l" t="t" r="r" b="b"/>
              <a:pathLst>
                <a:path w="1508760" h="1325879">
                  <a:moveTo>
                    <a:pt x="435356" y="0"/>
                  </a:moveTo>
                  <a:lnTo>
                    <a:pt x="435356" y="776731"/>
                  </a:lnTo>
                  <a:lnTo>
                    <a:pt x="1034414" y="776731"/>
                  </a:lnTo>
                  <a:lnTo>
                    <a:pt x="1034414" y="662939"/>
                  </a:lnTo>
                  <a:lnTo>
                    <a:pt x="1508760" y="994409"/>
                  </a:lnTo>
                  <a:lnTo>
                    <a:pt x="1034414" y="1325879"/>
                  </a:lnTo>
                  <a:lnTo>
                    <a:pt x="1034414" y="1212113"/>
                  </a:lnTo>
                  <a:lnTo>
                    <a:pt x="0" y="1212113"/>
                  </a:lnTo>
                  <a:lnTo>
                    <a:pt x="0" y="0"/>
                  </a:lnTo>
                  <a:lnTo>
                    <a:pt x="435356" y="0"/>
                  </a:lnTo>
                  <a:close/>
                </a:path>
              </a:pathLst>
            </a:custGeom>
            <a:ln w="25400">
              <a:solidFill>
                <a:srgbClr val="FFFFFF"/>
              </a:solidFill>
            </a:ln>
          </p:spPr>
          <p:txBody>
            <a:bodyPr wrap="square" lIns="0" tIns="0" rIns="0" bIns="0" rtlCol="0"/>
            <a:lstStyle/>
            <a:p>
              <a:endParaRPr/>
            </a:p>
          </p:txBody>
        </p:sp>
        <p:sp>
          <p:nvSpPr>
            <p:cNvPr id="13" name="object 13"/>
            <p:cNvSpPr/>
            <p:nvPr/>
          </p:nvSpPr>
          <p:spPr>
            <a:xfrm>
              <a:off x="2969260" y="3042920"/>
              <a:ext cx="2230120" cy="1562100"/>
            </a:xfrm>
            <a:custGeom>
              <a:avLst/>
              <a:gdLst/>
              <a:ahLst/>
              <a:cxnLst/>
              <a:rect l="l" t="t" r="r" b="b"/>
              <a:pathLst>
                <a:path w="2230120" h="1562100">
                  <a:moveTo>
                    <a:pt x="1969769" y="0"/>
                  </a:moveTo>
                  <a:lnTo>
                    <a:pt x="260350" y="0"/>
                  </a:lnTo>
                  <a:lnTo>
                    <a:pt x="213557" y="4195"/>
                  </a:lnTo>
                  <a:lnTo>
                    <a:pt x="169514" y="16290"/>
                  </a:lnTo>
                  <a:lnTo>
                    <a:pt x="128956" y="35550"/>
                  </a:lnTo>
                  <a:lnTo>
                    <a:pt x="92619" y="61238"/>
                  </a:lnTo>
                  <a:lnTo>
                    <a:pt x="61238" y="92619"/>
                  </a:lnTo>
                  <a:lnTo>
                    <a:pt x="35550" y="128956"/>
                  </a:lnTo>
                  <a:lnTo>
                    <a:pt x="16290" y="169514"/>
                  </a:lnTo>
                  <a:lnTo>
                    <a:pt x="4195" y="213557"/>
                  </a:lnTo>
                  <a:lnTo>
                    <a:pt x="0" y="260350"/>
                  </a:lnTo>
                  <a:lnTo>
                    <a:pt x="0" y="1301749"/>
                  </a:lnTo>
                  <a:lnTo>
                    <a:pt x="4195" y="1348542"/>
                  </a:lnTo>
                  <a:lnTo>
                    <a:pt x="16290" y="1392585"/>
                  </a:lnTo>
                  <a:lnTo>
                    <a:pt x="35550" y="1433143"/>
                  </a:lnTo>
                  <a:lnTo>
                    <a:pt x="61238" y="1469480"/>
                  </a:lnTo>
                  <a:lnTo>
                    <a:pt x="92619" y="1500861"/>
                  </a:lnTo>
                  <a:lnTo>
                    <a:pt x="128956" y="1526549"/>
                  </a:lnTo>
                  <a:lnTo>
                    <a:pt x="169514" y="1545809"/>
                  </a:lnTo>
                  <a:lnTo>
                    <a:pt x="213557" y="1557904"/>
                  </a:lnTo>
                  <a:lnTo>
                    <a:pt x="260350" y="1562099"/>
                  </a:lnTo>
                  <a:lnTo>
                    <a:pt x="1969769" y="1562099"/>
                  </a:lnTo>
                  <a:lnTo>
                    <a:pt x="2016562" y="1557904"/>
                  </a:lnTo>
                  <a:lnTo>
                    <a:pt x="2060605" y="1545809"/>
                  </a:lnTo>
                  <a:lnTo>
                    <a:pt x="2101163" y="1526549"/>
                  </a:lnTo>
                  <a:lnTo>
                    <a:pt x="2137500" y="1500861"/>
                  </a:lnTo>
                  <a:lnTo>
                    <a:pt x="2168881" y="1469480"/>
                  </a:lnTo>
                  <a:lnTo>
                    <a:pt x="2194569" y="1433143"/>
                  </a:lnTo>
                  <a:lnTo>
                    <a:pt x="2213829" y="1392585"/>
                  </a:lnTo>
                  <a:lnTo>
                    <a:pt x="2225924" y="1348542"/>
                  </a:lnTo>
                  <a:lnTo>
                    <a:pt x="2230119" y="1301749"/>
                  </a:lnTo>
                  <a:lnTo>
                    <a:pt x="2230119" y="260350"/>
                  </a:lnTo>
                  <a:lnTo>
                    <a:pt x="2225924" y="213557"/>
                  </a:lnTo>
                  <a:lnTo>
                    <a:pt x="2213829" y="169514"/>
                  </a:lnTo>
                  <a:lnTo>
                    <a:pt x="2194569" y="128956"/>
                  </a:lnTo>
                  <a:lnTo>
                    <a:pt x="2168881" y="92619"/>
                  </a:lnTo>
                  <a:lnTo>
                    <a:pt x="2137500" y="61238"/>
                  </a:lnTo>
                  <a:lnTo>
                    <a:pt x="2101163" y="35550"/>
                  </a:lnTo>
                  <a:lnTo>
                    <a:pt x="2060605" y="16290"/>
                  </a:lnTo>
                  <a:lnTo>
                    <a:pt x="2016562" y="4195"/>
                  </a:lnTo>
                  <a:lnTo>
                    <a:pt x="1969769" y="0"/>
                  </a:lnTo>
                  <a:close/>
                </a:path>
              </a:pathLst>
            </a:custGeom>
            <a:solidFill>
              <a:srgbClr val="4F81BC"/>
            </a:solidFill>
          </p:spPr>
          <p:txBody>
            <a:bodyPr wrap="square" lIns="0" tIns="0" rIns="0" bIns="0" rtlCol="0"/>
            <a:lstStyle/>
            <a:p>
              <a:endParaRPr/>
            </a:p>
          </p:txBody>
        </p:sp>
        <p:sp>
          <p:nvSpPr>
            <p:cNvPr id="14" name="object 14"/>
            <p:cNvSpPr/>
            <p:nvPr/>
          </p:nvSpPr>
          <p:spPr>
            <a:xfrm>
              <a:off x="2969260" y="3042920"/>
              <a:ext cx="2230120" cy="1562100"/>
            </a:xfrm>
            <a:custGeom>
              <a:avLst/>
              <a:gdLst/>
              <a:ahLst/>
              <a:cxnLst/>
              <a:rect l="l" t="t" r="r" b="b"/>
              <a:pathLst>
                <a:path w="2230120" h="1562100">
                  <a:moveTo>
                    <a:pt x="0" y="260350"/>
                  </a:moveTo>
                  <a:lnTo>
                    <a:pt x="4195" y="213557"/>
                  </a:lnTo>
                  <a:lnTo>
                    <a:pt x="16290" y="169514"/>
                  </a:lnTo>
                  <a:lnTo>
                    <a:pt x="35550" y="128956"/>
                  </a:lnTo>
                  <a:lnTo>
                    <a:pt x="61238" y="92619"/>
                  </a:lnTo>
                  <a:lnTo>
                    <a:pt x="92619" y="61238"/>
                  </a:lnTo>
                  <a:lnTo>
                    <a:pt x="128956" y="35550"/>
                  </a:lnTo>
                  <a:lnTo>
                    <a:pt x="169514" y="16290"/>
                  </a:lnTo>
                  <a:lnTo>
                    <a:pt x="213557" y="4195"/>
                  </a:lnTo>
                  <a:lnTo>
                    <a:pt x="260350" y="0"/>
                  </a:lnTo>
                  <a:lnTo>
                    <a:pt x="1969769" y="0"/>
                  </a:lnTo>
                  <a:lnTo>
                    <a:pt x="2016562" y="4195"/>
                  </a:lnTo>
                  <a:lnTo>
                    <a:pt x="2060605" y="16290"/>
                  </a:lnTo>
                  <a:lnTo>
                    <a:pt x="2101163" y="35550"/>
                  </a:lnTo>
                  <a:lnTo>
                    <a:pt x="2137500" y="61238"/>
                  </a:lnTo>
                  <a:lnTo>
                    <a:pt x="2168881" y="92619"/>
                  </a:lnTo>
                  <a:lnTo>
                    <a:pt x="2194569" y="128956"/>
                  </a:lnTo>
                  <a:lnTo>
                    <a:pt x="2213829" y="169514"/>
                  </a:lnTo>
                  <a:lnTo>
                    <a:pt x="2225924" y="213557"/>
                  </a:lnTo>
                  <a:lnTo>
                    <a:pt x="2230119" y="260350"/>
                  </a:lnTo>
                  <a:lnTo>
                    <a:pt x="2230119" y="1301749"/>
                  </a:lnTo>
                  <a:lnTo>
                    <a:pt x="2225924" y="1348542"/>
                  </a:lnTo>
                  <a:lnTo>
                    <a:pt x="2213829" y="1392585"/>
                  </a:lnTo>
                  <a:lnTo>
                    <a:pt x="2194569" y="1433143"/>
                  </a:lnTo>
                  <a:lnTo>
                    <a:pt x="2168881" y="1469480"/>
                  </a:lnTo>
                  <a:lnTo>
                    <a:pt x="2137500" y="1500861"/>
                  </a:lnTo>
                  <a:lnTo>
                    <a:pt x="2101163" y="1526549"/>
                  </a:lnTo>
                  <a:lnTo>
                    <a:pt x="2060605" y="1545809"/>
                  </a:lnTo>
                  <a:lnTo>
                    <a:pt x="2016562" y="1557904"/>
                  </a:lnTo>
                  <a:lnTo>
                    <a:pt x="1969769" y="1562099"/>
                  </a:lnTo>
                  <a:lnTo>
                    <a:pt x="260350" y="1562099"/>
                  </a:lnTo>
                  <a:lnTo>
                    <a:pt x="213557" y="1557904"/>
                  </a:lnTo>
                  <a:lnTo>
                    <a:pt x="169514" y="1545809"/>
                  </a:lnTo>
                  <a:lnTo>
                    <a:pt x="128956" y="1526549"/>
                  </a:lnTo>
                  <a:lnTo>
                    <a:pt x="92619" y="1500861"/>
                  </a:lnTo>
                  <a:lnTo>
                    <a:pt x="61238" y="1469480"/>
                  </a:lnTo>
                  <a:lnTo>
                    <a:pt x="35550" y="1433143"/>
                  </a:lnTo>
                  <a:lnTo>
                    <a:pt x="16290" y="1392585"/>
                  </a:lnTo>
                  <a:lnTo>
                    <a:pt x="4195" y="1348542"/>
                  </a:lnTo>
                  <a:lnTo>
                    <a:pt x="0" y="1301749"/>
                  </a:lnTo>
                  <a:lnTo>
                    <a:pt x="0" y="260350"/>
                  </a:lnTo>
                  <a:close/>
                </a:path>
              </a:pathLst>
            </a:custGeom>
            <a:ln w="25400">
              <a:solidFill>
                <a:srgbClr val="FFFFFF"/>
              </a:solidFill>
            </a:ln>
          </p:spPr>
          <p:txBody>
            <a:bodyPr wrap="square" lIns="0" tIns="0" rIns="0" bIns="0" rtlCol="0"/>
            <a:lstStyle/>
            <a:p>
              <a:endParaRPr/>
            </a:p>
          </p:txBody>
        </p:sp>
      </p:grpSp>
      <p:sp>
        <p:nvSpPr>
          <p:cNvPr id="15" name="object 15"/>
          <p:cNvSpPr txBox="1"/>
          <p:nvPr/>
        </p:nvSpPr>
        <p:spPr>
          <a:xfrm>
            <a:off x="3222031" y="3060849"/>
            <a:ext cx="1443355" cy="1243930"/>
          </a:xfrm>
          <a:prstGeom prst="rect">
            <a:avLst/>
          </a:prstGeom>
        </p:spPr>
        <p:txBody>
          <a:bodyPr vert="horz" wrap="square" lIns="0" tIns="12700" rIns="0" bIns="0" rtlCol="0">
            <a:spAutoFit/>
          </a:bodyPr>
          <a:lstStyle/>
          <a:p>
            <a:pPr marL="12700" algn="just">
              <a:lnSpc>
                <a:spcPct val="100000"/>
              </a:lnSpc>
              <a:spcBef>
                <a:spcPts val="100"/>
              </a:spcBef>
            </a:pPr>
            <a:r>
              <a:rPr lang="es-ES" sz="2000" b="1" spc="-30" dirty="0">
                <a:solidFill>
                  <a:srgbClr val="FFFFFF"/>
                </a:solidFill>
                <a:latin typeface="Arial" panose="020B0604020202020204" pitchFamily="34" charset="0"/>
                <a:cs typeface="Arial" panose="020B0604020202020204" pitchFamily="34" charset="0"/>
              </a:rPr>
              <a:t>Ley Orgánica de Educación Superior </a:t>
            </a:r>
            <a:endParaRPr sz="2000" b="1" dirty="0">
              <a:latin typeface="Arial" panose="020B0604020202020204" pitchFamily="34" charset="0"/>
              <a:cs typeface="Arial" panose="020B0604020202020204" pitchFamily="34" charset="0"/>
            </a:endParaRPr>
          </a:p>
        </p:txBody>
      </p:sp>
      <p:grpSp>
        <p:nvGrpSpPr>
          <p:cNvPr id="16" name="object 16"/>
          <p:cNvGrpSpPr/>
          <p:nvPr/>
        </p:nvGrpSpPr>
        <p:grpSpPr>
          <a:xfrm>
            <a:off x="4805679" y="4798059"/>
            <a:ext cx="2763521" cy="1587500"/>
            <a:chOff x="4805679" y="4785359"/>
            <a:chExt cx="2258060" cy="1587500"/>
          </a:xfrm>
        </p:grpSpPr>
        <p:sp>
          <p:nvSpPr>
            <p:cNvPr id="17" name="object 17"/>
            <p:cNvSpPr/>
            <p:nvPr/>
          </p:nvSpPr>
          <p:spPr>
            <a:xfrm>
              <a:off x="4818379" y="4798059"/>
              <a:ext cx="2232660" cy="1562100"/>
            </a:xfrm>
            <a:custGeom>
              <a:avLst/>
              <a:gdLst/>
              <a:ahLst/>
              <a:cxnLst/>
              <a:rect l="l" t="t" r="r" b="b"/>
              <a:pathLst>
                <a:path w="2232659" h="1562100">
                  <a:moveTo>
                    <a:pt x="1972310" y="0"/>
                  </a:moveTo>
                  <a:lnTo>
                    <a:pt x="260350" y="0"/>
                  </a:lnTo>
                  <a:lnTo>
                    <a:pt x="213557" y="4195"/>
                  </a:lnTo>
                  <a:lnTo>
                    <a:pt x="169514" y="16290"/>
                  </a:lnTo>
                  <a:lnTo>
                    <a:pt x="128956" y="35550"/>
                  </a:lnTo>
                  <a:lnTo>
                    <a:pt x="92619" y="61238"/>
                  </a:lnTo>
                  <a:lnTo>
                    <a:pt x="61238" y="92619"/>
                  </a:lnTo>
                  <a:lnTo>
                    <a:pt x="35550" y="128956"/>
                  </a:lnTo>
                  <a:lnTo>
                    <a:pt x="16290" y="169514"/>
                  </a:lnTo>
                  <a:lnTo>
                    <a:pt x="4195" y="213557"/>
                  </a:lnTo>
                  <a:lnTo>
                    <a:pt x="0" y="260350"/>
                  </a:lnTo>
                  <a:lnTo>
                    <a:pt x="0" y="1301699"/>
                  </a:lnTo>
                  <a:lnTo>
                    <a:pt x="4195" y="1348506"/>
                  </a:lnTo>
                  <a:lnTo>
                    <a:pt x="16290" y="1392561"/>
                  </a:lnTo>
                  <a:lnTo>
                    <a:pt x="35550" y="1433128"/>
                  </a:lnTo>
                  <a:lnTo>
                    <a:pt x="61238" y="1469471"/>
                  </a:lnTo>
                  <a:lnTo>
                    <a:pt x="92619" y="1500856"/>
                  </a:lnTo>
                  <a:lnTo>
                    <a:pt x="128956" y="1526547"/>
                  </a:lnTo>
                  <a:lnTo>
                    <a:pt x="169514" y="1545808"/>
                  </a:lnTo>
                  <a:lnTo>
                    <a:pt x="213557" y="1557904"/>
                  </a:lnTo>
                  <a:lnTo>
                    <a:pt x="260350" y="1562099"/>
                  </a:lnTo>
                  <a:lnTo>
                    <a:pt x="1972310" y="1562099"/>
                  </a:lnTo>
                  <a:lnTo>
                    <a:pt x="2019102" y="1557904"/>
                  </a:lnTo>
                  <a:lnTo>
                    <a:pt x="2063145" y="1545808"/>
                  </a:lnTo>
                  <a:lnTo>
                    <a:pt x="2103703" y="1526547"/>
                  </a:lnTo>
                  <a:lnTo>
                    <a:pt x="2140040" y="1500856"/>
                  </a:lnTo>
                  <a:lnTo>
                    <a:pt x="2171421" y="1469471"/>
                  </a:lnTo>
                  <a:lnTo>
                    <a:pt x="2197109" y="1433128"/>
                  </a:lnTo>
                  <a:lnTo>
                    <a:pt x="2216369" y="1392561"/>
                  </a:lnTo>
                  <a:lnTo>
                    <a:pt x="2228464" y="1348506"/>
                  </a:lnTo>
                  <a:lnTo>
                    <a:pt x="2232660" y="1301699"/>
                  </a:lnTo>
                  <a:lnTo>
                    <a:pt x="2232660" y="260350"/>
                  </a:lnTo>
                  <a:lnTo>
                    <a:pt x="2228464" y="213557"/>
                  </a:lnTo>
                  <a:lnTo>
                    <a:pt x="2216369" y="169514"/>
                  </a:lnTo>
                  <a:lnTo>
                    <a:pt x="2197109" y="128956"/>
                  </a:lnTo>
                  <a:lnTo>
                    <a:pt x="2171421" y="92619"/>
                  </a:lnTo>
                  <a:lnTo>
                    <a:pt x="2140040" y="61238"/>
                  </a:lnTo>
                  <a:lnTo>
                    <a:pt x="2103703" y="35550"/>
                  </a:lnTo>
                  <a:lnTo>
                    <a:pt x="2063145" y="16290"/>
                  </a:lnTo>
                  <a:lnTo>
                    <a:pt x="2019102" y="4195"/>
                  </a:lnTo>
                  <a:lnTo>
                    <a:pt x="1972310" y="0"/>
                  </a:lnTo>
                  <a:close/>
                </a:path>
              </a:pathLst>
            </a:custGeom>
            <a:solidFill>
              <a:srgbClr val="4F81BC"/>
            </a:solidFill>
          </p:spPr>
          <p:txBody>
            <a:bodyPr wrap="square" lIns="0" tIns="0" rIns="0" bIns="0" rtlCol="0"/>
            <a:lstStyle/>
            <a:p>
              <a:endParaRPr/>
            </a:p>
          </p:txBody>
        </p:sp>
        <p:sp>
          <p:nvSpPr>
            <p:cNvPr id="18" name="object 18"/>
            <p:cNvSpPr/>
            <p:nvPr/>
          </p:nvSpPr>
          <p:spPr>
            <a:xfrm>
              <a:off x="4818379" y="4798059"/>
              <a:ext cx="2232660" cy="1562100"/>
            </a:xfrm>
            <a:custGeom>
              <a:avLst/>
              <a:gdLst/>
              <a:ahLst/>
              <a:cxnLst/>
              <a:rect l="l" t="t" r="r" b="b"/>
              <a:pathLst>
                <a:path w="2232659" h="1562100">
                  <a:moveTo>
                    <a:pt x="0" y="260350"/>
                  </a:moveTo>
                  <a:lnTo>
                    <a:pt x="4195" y="213557"/>
                  </a:lnTo>
                  <a:lnTo>
                    <a:pt x="16290" y="169514"/>
                  </a:lnTo>
                  <a:lnTo>
                    <a:pt x="35550" y="128956"/>
                  </a:lnTo>
                  <a:lnTo>
                    <a:pt x="61238" y="92619"/>
                  </a:lnTo>
                  <a:lnTo>
                    <a:pt x="92619" y="61238"/>
                  </a:lnTo>
                  <a:lnTo>
                    <a:pt x="128956" y="35550"/>
                  </a:lnTo>
                  <a:lnTo>
                    <a:pt x="169514" y="16290"/>
                  </a:lnTo>
                  <a:lnTo>
                    <a:pt x="213557" y="4195"/>
                  </a:lnTo>
                  <a:lnTo>
                    <a:pt x="260350" y="0"/>
                  </a:lnTo>
                  <a:lnTo>
                    <a:pt x="1972310" y="0"/>
                  </a:lnTo>
                  <a:lnTo>
                    <a:pt x="2019102" y="4195"/>
                  </a:lnTo>
                  <a:lnTo>
                    <a:pt x="2063145" y="16290"/>
                  </a:lnTo>
                  <a:lnTo>
                    <a:pt x="2103703" y="35550"/>
                  </a:lnTo>
                  <a:lnTo>
                    <a:pt x="2140040" y="61238"/>
                  </a:lnTo>
                  <a:lnTo>
                    <a:pt x="2171421" y="92619"/>
                  </a:lnTo>
                  <a:lnTo>
                    <a:pt x="2197109" y="128956"/>
                  </a:lnTo>
                  <a:lnTo>
                    <a:pt x="2216369" y="169514"/>
                  </a:lnTo>
                  <a:lnTo>
                    <a:pt x="2228464" y="213557"/>
                  </a:lnTo>
                  <a:lnTo>
                    <a:pt x="2232660" y="260350"/>
                  </a:lnTo>
                  <a:lnTo>
                    <a:pt x="2232660" y="1301699"/>
                  </a:lnTo>
                  <a:lnTo>
                    <a:pt x="2228464" y="1348506"/>
                  </a:lnTo>
                  <a:lnTo>
                    <a:pt x="2216369" y="1392561"/>
                  </a:lnTo>
                  <a:lnTo>
                    <a:pt x="2197109" y="1433128"/>
                  </a:lnTo>
                  <a:lnTo>
                    <a:pt x="2171421" y="1469471"/>
                  </a:lnTo>
                  <a:lnTo>
                    <a:pt x="2140040" y="1500856"/>
                  </a:lnTo>
                  <a:lnTo>
                    <a:pt x="2103703" y="1526547"/>
                  </a:lnTo>
                  <a:lnTo>
                    <a:pt x="2063145" y="1545808"/>
                  </a:lnTo>
                  <a:lnTo>
                    <a:pt x="2019102" y="1557904"/>
                  </a:lnTo>
                  <a:lnTo>
                    <a:pt x="1972310" y="1562099"/>
                  </a:lnTo>
                  <a:lnTo>
                    <a:pt x="260350" y="1562099"/>
                  </a:lnTo>
                  <a:lnTo>
                    <a:pt x="213557" y="1557904"/>
                  </a:lnTo>
                  <a:lnTo>
                    <a:pt x="169514" y="1545808"/>
                  </a:lnTo>
                  <a:lnTo>
                    <a:pt x="128956" y="1526547"/>
                  </a:lnTo>
                  <a:lnTo>
                    <a:pt x="92619" y="1500856"/>
                  </a:lnTo>
                  <a:lnTo>
                    <a:pt x="61238" y="1469471"/>
                  </a:lnTo>
                  <a:lnTo>
                    <a:pt x="35550" y="1433128"/>
                  </a:lnTo>
                  <a:lnTo>
                    <a:pt x="16290" y="1392561"/>
                  </a:lnTo>
                  <a:lnTo>
                    <a:pt x="4195" y="1348506"/>
                  </a:lnTo>
                  <a:lnTo>
                    <a:pt x="0" y="1301699"/>
                  </a:lnTo>
                  <a:lnTo>
                    <a:pt x="0" y="260350"/>
                  </a:lnTo>
                  <a:close/>
                </a:path>
              </a:pathLst>
            </a:custGeom>
            <a:ln w="25400">
              <a:solidFill>
                <a:srgbClr val="FFFFFF"/>
              </a:solidFill>
            </a:ln>
          </p:spPr>
          <p:txBody>
            <a:bodyPr wrap="square" lIns="0" tIns="0" rIns="0" bIns="0" rtlCol="0"/>
            <a:lstStyle/>
            <a:p>
              <a:endParaRPr/>
            </a:p>
          </p:txBody>
        </p:sp>
      </p:grpSp>
      <p:sp>
        <p:nvSpPr>
          <p:cNvPr id="19" name="object 19"/>
          <p:cNvSpPr txBox="1"/>
          <p:nvPr/>
        </p:nvSpPr>
        <p:spPr>
          <a:xfrm>
            <a:off x="4996180" y="4932530"/>
            <a:ext cx="2431416" cy="1174937"/>
          </a:xfrm>
          <a:prstGeom prst="rect">
            <a:avLst/>
          </a:prstGeom>
        </p:spPr>
        <p:txBody>
          <a:bodyPr vert="horz" wrap="square" lIns="0" tIns="41910" rIns="0" bIns="0" rtlCol="0">
            <a:spAutoFit/>
          </a:bodyPr>
          <a:lstStyle/>
          <a:p>
            <a:pPr marL="12700" marR="5080" algn="just">
              <a:lnSpc>
                <a:spcPct val="91700"/>
              </a:lnSpc>
              <a:spcBef>
                <a:spcPts val="330"/>
              </a:spcBef>
            </a:pPr>
            <a:r>
              <a:rPr lang="es-ES" sz="2000" b="1" spc="-5" dirty="0">
                <a:solidFill>
                  <a:srgbClr val="FFFFFF"/>
                </a:solidFill>
                <a:latin typeface="Arial" panose="020B0604020202020204" pitchFamily="34" charset="0"/>
                <a:cs typeface="Arial" panose="020B0604020202020204" pitchFamily="34" charset="0"/>
              </a:rPr>
              <a:t>Reglamento de Educación Militar de las Fuerzas Armadas</a:t>
            </a:r>
            <a:endParaRPr sz="2000" b="1" dirty="0">
              <a:latin typeface="Arial" panose="020B0604020202020204" pitchFamily="34" charset="0"/>
              <a:cs typeface="Arial" panose="020B0604020202020204" pitchFamily="34" charset="0"/>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14</a:t>
            </a:fld>
            <a:endParaRPr dirty="0"/>
          </a:p>
        </p:txBody>
      </p:sp>
      <p:pic>
        <p:nvPicPr>
          <p:cNvPr id="5122" name="Picture 2" descr="Derecho Ecuador - DERECHO CONSTITUCIONAL ECUATORIANO">
            <a:extLst>
              <a:ext uri="{FF2B5EF4-FFF2-40B4-BE49-F238E27FC236}">
                <a16:creationId xmlns="" xmlns:a16="http://schemas.microsoft.com/office/drawing/2014/main" id="{64C452EF-3CE5-4B19-90E8-F1473BC42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9" y="4797312"/>
            <a:ext cx="2230120" cy="17164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41508_MODELO EDUCATIVO_05122016_F.indd">
            <a:extLst>
              <a:ext uri="{FF2B5EF4-FFF2-40B4-BE49-F238E27FC236}">
                <a16:creationId xmlns="" xmlns:a16="http://schemas.microsoft.com/office/drawing/2014/main" id="{9DBC1140-AB8D-4BA3-BA2E-5DB659AAD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835" y="1107029"/>
            <a:ext cx="1800225" cy="25336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3581400" y="194704"/>
            <a:ext cx="4511930" cy="443711"/>
          </a:xfrm>
          <a:prstGeom prst="rect">
            <a:avLst/>
          </a:prstGeom>
        </p:spPr>
        <p:txBody>
          <a:bodyPr vert="horz" wrap="square" lIns="0" tIns="12700" rIns="0" bIns="0" rtlCol="0">
            <a:spAutoFit/>
          </a:bodyPr>
          <a:lstStyle/>
          <a:p>
            <a:pPr marL="12700">
              <a:lnSpc>
                <a:spcPct val="100000"/>
              </a:lnSpc>
              <a:spcBef>
                <a:spcPts val="100"/>
              </a:spcBef>
            </a:pPr>
            <a:r>
              <a:rPr lang="es-ES" spc="-245" dirty="0"/>
              <a:t>MARCO METODOLOGICO </a:t>
            </a:r>
            <a:endParaRPr spc="-245" dirty="0"/>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15</a:t>
            </a:fld>
            <a:endParaRPr dirty="0"/>
          </a:p>
        </p:txBody>
      </p:sp>
      <p:graphicFrame>
        <p:nvGraphicFramePr>
          <p:cNvPr id="13" name="Tabla 12">
            <a:extLst>
              <a:ext uri="{FF2B5EF4-FFF2-40B4-BE49-F238E27FC236}">
                <a16:creationId xmlns="" xmlns:a16="http://schemas.microsoft.com/office/drawing/2014/main" id="{B2ADB4CE-2070-4901-A0F2-3CE6D3931F17}"/>
              </a:ext>
            </a:extLst>
          </p:cNvPr>
          <p:cNvGraphicFramePr>
            <a:graphicFrameLocks noGrp="1"/>
          </p:cNvGraphicFramePr>
          <p:nvPr>
            <p:extLst>
              <p:ext uri="{D42A27DB-BD31-4B8C-83A1-F6EECF244321}">
                <p14:modId xmlns:p14="http://schemas.microsoft.com/office/powerpoint/2010/main" val="4150357265"/>
              </p:ext>
            </p:extLst>
          </p:nvPr>
        </p:nvGraphicFramePr>
        <p:xfrm>
          <a:off x="2819400" y="1676400"/>
          <a:ext cx="5943600" cy="3829502"/>
        </p:xfrm>
        <a:graphic>
          <a:graphicData uri="http://schemas.openxmlformats.org/drawingml/2006/table">
            <a:tbl>
              <a:tblPr firstRow="1" firstCol="1" bandRow="1">
                <a:tableStyleId>{5C22544A-7EE6-4342-B048-85BDC9FD1C3A}</a:tableStyleId>
              </a:tblPr>
              <a:tblGrid>
                <a:gridCol w="2747897">
                  <a:extLst>
                    <a:ext uri="{9D8B030D-6E8A-4147-A177-3AD203B41FA5}">
                      <a16:colId xmlns="" xmlns:a16="http://schemas.microsoft.com/office/drawing/2014/main" val="4161194432"/>
                    </a:ext>
                  </a:extLst>
                </a:gridCol>
                <a:gridCol w="3195703">
                  <a:extLst>
                    <a:ext uri="{9D8B030D-6E8A-4147-A177-3AD203B41FA5}">
                      <a16:colId xmlns="" xmlns:a16="http://schemas.microsoft.com/office/drawing/2014/main" val="3729267908"/>
                    </a:ext>
                  </a:extLst>
                </a:gridCol>
              </a:tblGrid>
              <a:tr h="781502">
                <a:tc gridSpan="2">
                  <a:txBody>
                    <a:bodyPr/>
                    <a:lstStyle/>
                    <a:p>
                      <a:pPr marL="0" marR="0" indent="457200" algn="l">
                        <a:lnSpc>
                          <a:spcPct val="200000"/>
                        </a:lnSpc>
                        <a:spcBef>
                          <a:spcPts val="0"/>
                        </a:spcBef>
                        <a:spcAft>
                          <a:spcPts val="0"/>
                        </a:spcAft>
                      </a:pPr>
                      <a:r>
                        <a:rPr lang="es-EC" sz="2000" dirty="0">
                          <a:solidFill>
                            <a:schemeClr val="bg1"/>
                          </a:solidFill>
                          <a:effectLst/>
                        </a:rPr>
                        <a:t>Descripción                           Cantidad de Estudiantes</a:t>
                      </a:r>
                      <a:endParaRPr lang="es-EC"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extLst>
                  <a:ext uri="{0D108BD9-81ED-4DB2-BD59-A6C34878D82A}">
                    <a16:rowId xmlns="" xmlns:a16="http://schemas.microsoft.com/office/drawing/2014/main" val="3573011590"/>
                  </a:ext>
                </a:extLst>
              </a:tr>
              <a:tr h="478310">
                <a:tc>
                  <a:txBody>
                    <a:bodyPr/>
                    <a:lstStyle/>
                    <a:p>
                      <a:pPr marL="0" marR="0" indent="457200" algn="l">
                        <a:lnSpc>
                          <a:spcPct val="200000"/>
                        </a:lnSpc>
                        <a:spcBef>
                          <a:spcPts val="0"/>
                        </a:spcBef>
                        <a:spcAft>
                          <a:spcPts val="0"/>
                        </a:spcAft>
                      </a:pPr>
                      <a:r>
                        <a:rPr lang="es-EC" sz="2000" dirty="0">
                          <a:solidFill>
                            <a:schemeClr val="bg1"/>
                          </a:solidFill>
                          <a:effectLst/>
                        </a:rPr>
                        <a:t>Cuarto Año</a:t>
                      </a:r>
                      <a:endParaRPr lang="es-EC"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lgn="ctr">
                        <a:lnSpc>
                          <a:spcPct val="200000"/>
                        </a:lnSpc>
                        <a:spcBef>
                          <a:spcPts val="0"/>
                        </a:spcBef>
                        <a:spcAft>
                          <a:spcPts val="0"/>
                        </a:spcAft>
                      </a:pPr>
                      <a:r>
                        <a:rPr lang="es-EC" sz="2000">
                          <a:solidFill>
                            <a:schemeClr val="tx1"/>
                          </a:solidFill>
                          <a:effectLst/>
                        </a:rPr>
                        <a:t>54</a:t>
                      </a:r>
                      <a:endParaRPr lang="es-EC"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776240325"/>
                  </a:ext>
                </a:extLst>
              </a:tr>
              <a:tr h="478310">
                <a:tc>
                  <a:txBody>
                    <a:bodyPr/>
                    <a:lstStyle/>
                    <a:p>
                      <a:pPr marL="0" marR="0" indent="457200" algn="l">
                        <a:lnSpc>
                          <a:spcPct val="200000"/>
                        </a:lnSpc>
                        <a:spcBef>
                          <a:spcPts val="0"/>
                        </a:spcBef>
                        <a:spcAft>
                          <a:spcPts val="0"/>
                        </a:spcAft>
                      </a:pPr>
                      <a:r>
                        <a:rPr lang="es-EC" sz="2000">
                          <a:solidFill>
                            <a:schemeClr val="bg1"/>
                          </a:solidFill>
                          <a:effectLst/>
                        </a:rPr>
                        <a:t>Tercer año</a:t>
                      </a:r>
                      <a:endParaRPr lang="es-EC"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lgn="ctr">
                        <a:lnSpc>
                          <a:spcPct val="200000"/>
                        </a:lnSpc>
                        <a:spcBef>
                          <a:spcPts val="0"/>
                        </a:spcBef>
                        <a:spcAft>
                          <a:spcPts val="0"/>
                        </a:spcAft>
                      </a:pPr>
                      <a:r>
                        <a:rPr lang="es-EC" sz="2000" dirty="0">
                          <a:solidFill>
                            <a:schemeClr val="tx1"/>
                          </a:solidFill>
                          <a:effectLst/>
                        </a:rPr>
                        <a:t>36</a:t>
                      </a:r>
                      <a:endParaRPr lang="es-EC"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07853045"/>
                  </a:ext>
                </a:extLst>
              </a:tr>
              <a:tr h="478310">
                <a:tc>
                  <a:txBody>
                    <a:bodyPr/>
                    <a:lstStyle/>
                    <a:p>
                      <a:pPr marL="0" marR="0" indent="457200" algn="l">
                        <a:lnSpc>
                          <a:spcPct val="200000"/>
                        </a:lnSpc>
                        <a:spcBef>
                          <a:spcPts val="0"/>
                        </a:spcBef>
                        <a:spcAft>
                          <a:spcPts val="0"/>
                        </a:spcAft>
                      </a:pPr>
                      <a:r>
                        <a:rPr lang="es-EC" sz="2000">
                          <a:solidFill>
                            <a:schemeClr val="bg1"/>
                          </a:solidFill>
                          <a:effectLst/>
                        </a:rPr>
                        <a:t>Segundo año</a:t>
                      </a:r>
                      <a:endParaRPr lang="es-EC"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lgn="ctr">
                        <a:lnSpc>
                          <a:spcPct val="200000"/>
                        </a:lnSpc>
                        <a:spcBef>
                          <a:spcPts val="0"/>
                        </a:spcBef>
                        <a:spcAft>
                          <a:spcPts val="0"/>
                        </a:spcAft>
                      </a:pPr>
                      <a:r>
                        <a:rPr lang="es-EC" sz="2000">
                          <a:solidFill>
                            <a:schemeClr val="tx1"/>
                          </a:solidFill>
                          <a:effectLst/>
                        </a:rPr>
                        <a:t>44</a:t>
                      </a:r>
                      <a:endParaRPr lang="es-EC"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36202004"/>
                  </a:ext>
                </a:extLst>
              </a:tr>
              <a:tr h="478310">
                <a:tc>
                  <a:txBody>
                    <a:bodyPr/>
                    <a:lstStyle/>
                    <a:p>
                      <a:pPr marL="0" marR="0" indent="457200" algn="l">
                        <a:lnSpc>
                          <a:spcPct val="200000"/>
                        </a:lnSpc>
                        <a:spcBef>
                          <a:spcPts val="0"/>
                        </a:spcBef>
                        <a:spcAft>
                          <a:spcPts val="0"/>
                        </a:spcAft>
                      </a:pPr>
                      <a:r>
                        <a:rPr lang="es-EC" sz="2000">
                          <a:solidFill>
                            <a:schemeClr val="bg1"/>
                          </a:solidFill>
                          <a:effectLst/>
                        </a:rPr>
                        <a:t>Primer año</a:t>
                      </a:r>
                      <a:endParaRPr lang="es-EC"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lgn="ctr">
                        <a:lnSpc>
                          <a:spcPct val="200000"/>
                        </a:lnSpc>
                        <a:spcBef>
                          <a:spcPts val="0"/>
                        </a:spcBef>
                        <a:spcAft>
                          <a:spcPts val="0"/>
                        </a:spcAft>
                      </a:pPr>
                      <a:r>
                        <a:rPr lang="en-US" sz="2000">
                          <a:solidFill>
                            <a:schemeClr val="tx1"/>
                          </a:solidFill>
                          <a:effectLst/>
                        </a:rPr>
                        <a:t>72</a:t>
                      </a:r>
                      <a:endParaRPr lang="es-EC"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67092953"/>
                  </a:ext>
                </a:extLst>
              </a:tr>
              <a:tr h="478310">
                <a:tc>
                  <a:txBody>
                    <a:bodyPr/>
                    <a:lstStyle/>
                    <a:p>
                      <a:pPr marL="0" marR="0" indent="457200" algn="l">
                        <a:lnSpc>
                          <a:spcPct val="200000"/>
                        </a:lnSpc>
                        <a:spcBef>
                          <a:spcPts val="0"/>
                        </a:spcBef>
                        <a:spcAft>
                          <a:spcPts val="0"/>
                        </a:spcAft>
                      </a:pPr>
                      <a:r>
                        <a:rPr lang="es-EC" sz="2000" dirty="0">
                          <a:solidFill>
                            <a:schemeClr val="bg1"/>
                          </a:solidFill>
                          <a:effectLst/>
                        </a:rPr>
                        <a:t>Total</a:t>
                      </a:r>
                      <a:endParaRPr lang="es-EC"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457200" algn="ctr">
                        <a:lnSpc>
                          <a:spcPct val="200000"/>
                        </a:lnSpc>
                        <a:spcBef>
                          <a:spcPts val="0"/>
                        </a:spcBef>
                        <a:spcAft>
                          <a:spcPts val="0"/>
                        </a:spcAft>
                      </a:pPr>
                      <a:r>
                        <a:rPr lang="en-US" sz="2000" dirty="0">
                          <a:solidFill>
                            <a:schemeClr val="tx1"/>
                          </a:solidFill>
                          <a:effectLst/>
                        </a:rPr>
                        <a:t>205</a:t>
                      </a:r>
                      <a:endParaRPr lang="es-EC"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035872"/>
                  </a:ext>
                </a:extLst>
              </a:tr>
            </a:tbl>
          </a:graphicData>
        </a:graphic>
      </p:graphicFrame>
      <p:sp>
        <p:nvSpPr>
          <p:cNvPr id="14" name="Elipse 13">
            <a:extLst>
              <a:ext uri="{FF2B5EF4-FFF2-40B4-BE49-F238E27FC236}">
                <a16:creationId xmlns="" xmlns:a16="http://schemas.microsoft.com/office/drawing/2014/main" id="{0FE04E3E-BFC4-401D-AEED-577274B0A787}"/>
              </a:ext>
            </a:extLst>
          </p:cNvPr>
          <p:cNvSpPr/>
          <p:nvPr/>
        </p:nvSpPr>
        <p:spPr>
          <a:xfrm>
            <a:off x="846667" y="1125538"/>
            <a:ext cx="2209800" cy="1137920"/>
          </a:xfrm>
          <a:prstGeom prst="ellipse">
            <a:avLst/>
          </a:prstGeom>
          <a:ln>
            <a:headEnd type="none" w="med" len="med"/>
            <a:tailEnd type="none" w="med" len="med"/>
          </a:ln>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E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Población</a:t>
            </a:r>
            <a:endParaRPr lang="es-EC"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 xmlns:a16="http://schemas.microsoft.com/office/drawing/2014/main" id="{B07B2468-7482-41C5-8B4B-7E0FDF2875F0}"/>
                  </a:ext>
                </a:extLst>
              </p:cNvPr>
              <p:cNvSpPr txBox="1"/>
              <p:nvPr/>
            </p:nvSpPr>
            <p:spPr>
              <a:xfrm>
                <a:off x="-152400" y="5755947"/>
                <a:ext cx="4572000" cy="6948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𝑁</m:t>
                          </m:r>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num>
                        <m:den>
                          <m:d>
                            <m:dPr>
                              <m:ctrlPr>
                                <a:rPr lang="es-EC" i="1">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0">
                                  <a:latin typeface="Cambria Math" panose="02040503050406030204" pitchFamily="18" charset="0"/>
                                </a:rPr>
                                <m:t>2</m:t>
                              </m:r>
                            </m:sup>
                          </m:sSup>
                        </m:den>
                      </m:f>
                    </m:oMath>
                  </m:oMathPara>
                </a14:m>
                <a:endParaRPr lang="es-EC" dirty="0"/>
              </a:p>
            </p:txBody>
          </p:sp>
        </mc:Choice>
        <mc:Fallback xmlns="">
          <p:sp>
            <p:nvSpPr>
              <p:cNvPr id="16" name="CuadroTexto 15">
                <a:extLst>
                  <a:ext uri="{FF2B5EF4-FFF2-40B4-BE49-F238E27FC236}">
                    <a16:creationId xmlns:a16="http://schemas.microsoft.com/office/drawing/2014/main" id="{B07B2468-7482-41C5-8B4B-7E0FDF2875F0}"/>
                  </a:ext>
                </a:extLst>
              </p:cNvPr>
              <p:cNvSpPr txBox="1">
                <a:spLocks noRot="1" noChangeAspect="1" noMove="1" noResize="1" noEditPoints="1" noAdjustHandles="1" noChangeArrowheads="1" noChangeShapeType="1" noTextEdit="1"/>
              </p:cNvSpPr>
              <p:nvPr/>
            </p:nvSpPr>
            <p:spPr>
              <a:xfrm>
                <a:off x="-152400" y="5755947"/>
                <a:ext cx="4572000" cy="694806"/>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 xmlns:a16="http://schemas.microsoft.com/office/drawing/2014/main" id="{6FD9E8CB-CA1A-426A-A240-27A75D391CE9}"/>
                  </a:ext>
                </a:extLst>
              </p:cNvPr>
              <p:cNvSpPr txBox="1"/>
              <p:nvPr/>
            </p:nvSpPr>
            <p:spPr>
              <a:xfrm>
                <a:off x="3048000" y="5736513"/>
                <a:ext cx="4648200" cy="6973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205∗0.5∗0,5∗</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num>
                        <m:den>
                          <m:d>
                            <m:dPr>
                              <m:begChr m:val=""/>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0">
                                      <a:latin typeface="Cambria Math" panose="02040503050406030204" pitchFamily="18" charset="0"/>
                                    </a:rPr>
                                    <m:t>0.05</m:t>
                                  </m:r>
                                </m:e>
                                <m:sup>
                                  <m:r>
                                    <a:rPr lang="es-EC" i="0">
                                      <a:latin typeface="Cambria Math" panose="02040503050406030204" pitchFamily="18" charset="0"/>
                                    </a:rPr>
                                    <m:t>2</m:t>
                                  </m:r>
                                </m:sup>
                              </m:sSup>
                              <m:r>
                                <a:rPr lang="es-EC" i="0">
                                  <a:latin typeface="Cambria Math" panose="02040503050406030204" pitchFamily="18" charset="0"/>
                                </a:rPr>
                                <m:t>+(0,5∗0,5</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e>
                          </m:d>
                        </m:den>
                      </m:f>
                    </m:oMath>
                  </m:oMathPara>
                </a14:m>
                <a:endParaRPr lang="es-EC" dirty="0"/>
              </a:p>
            </p:txBody>
          </p:sp>
        </mc:Choice>
        <mc:Fallback xmlns="">
          <p:sp>
            <p:nvSpPr>
              <p:cNvPr id="18" name="CuadroTexto 17">
                <a:extLst>
                  <a:ext uri="{FF2B5EF4-FFF2-40B4-BE49-F238E27FC236}">
                    <a16:creationId xmlns:a16="http://schemas.microsoft.com/office/drawing/2014/main" id="{6FD9E8CB-CA1A-426A-A240-27A75D391CE9}"/>
                  </a:ext>
                </a:extLst>
              </p:cNvPr>
              <p:cNvSpPr txBox="1">
                <a:spLocks noRot="1" noChangeAspect="1" noMove="1" noResize="1" noEditPoints="1" noAdjustHandles="1" noChangeArrowheads="1" noChangeShapeType="1" noTextEdit="1"/>
              </p:cNvSpPr>
              <p:nvPr/>
            </p:nvSpPr>
            <p:spPr>
              <a:xfrm>
                <a:off x="3048000" y="5736513"/>
                <a:ext cx="4648200" cy="697307"/>
              </a:xfrm>
              <a:prstGeom prst="rect">
                <a:avLst/>
              </a:prstGeom>
              <a:blipFill>
                <a:blip r:embed="rId4"/>
                <a:stretch>
                  <a:fillRect/>
                </a:stretch>
              </a:blipFill>
            </p:spPr>
            <p:txBody>
              <a:bodyPr/>
              <a:lstStyle/>
              <a:p>
                <a:r>
                  <a:rPr lang="es-EC">
                    <a:noFill/>
                  </a:rPr>
                  <a:t> </a:t>
                </a:r>
              </a:p>
            </p:txBody>
          </p:sp>
        </mc:Fallback>
      </mc:AlternateContent>
      <p:sp>
        <p:nvSpPr>
          <p:cNvPr id="20" name="Elipse 19">
            <a:extLst>
              <a:ext uri="{FF2B5EF4-FFF2-40B4-BE49-F238E27FC236}">
                <a16:creationId xmlns="" xmlns:a16="http://schemas.microsoft.com/office/drawing/2014/main" id="{348ECBB9-349C-4301-90BE-32D6D287E1CF}"/>
              </a:ext>
            </a:extLst>
          </p:cNvPr>
          <p:cNvSpPr/>
          <p:nvPr/>
        </p:nvSpPr>
        <p:spPr>
          <a:xfrm>
            <a:off x="506843" y="4325609"/>
            <a:ext cx="2209799" cy="1136179"/>
          </a:xfrm>
          <a:prstGeom prst="ellipse">
            <a:avLst/>
          </a:prstGeom>
          <a:ln>
            <a:headEnd type="none" w="med" len="med"/>
            <a:tailEnd type="none" w="med" len="med"/>
          </a:ln>
          <a:effectLst>
            <a:glow rad="63500">
              <a:schemeClr val="accent1">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ES"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Muestra</a:t>
            </a:r>
            <a:endParaRPr lang="es-EC" sz="2000" b="1" spc="50" dirty="0">
              <a:ln w="0"/>
              <a:solidFill>
                <a:schemeClr val="bg1"/>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 xmlns:a16="http://schemas.microsoft.com/office/drawing/2014/main" id="{CF09ED05-322F-4BE9-8B79-ECC79ADD35AD}"/>
                  </a:ext>
                </a:extLst>
              </p:cNvPr>
              <p:cNvSpPr txBox="1"/>
              <p:nvPr/>
            </p:nvSpPr>
            <p:spPr>
              <a:xfrm>
                <a:off x="5295900" y="5865100"/>
                <a:ext cx="46482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=134</m:t>
                      </m:r>
                    </m:oMath>
                  </m:oMathPara>
                </a14:m>
                <a:endParaRPr lang="es-EC" dirty="0"/>
              </a:p>
            </p:txBody>
          </p:sp>
        </mc:Choice>
        <mc:Fallback xmlns="">
          <p:sp>
            <p:nvSpPr>
              <p:cNvPr id="22" name="CuadroTexto 21">
                <a:extLst>
                  <a:ext uri="{FF2B5EF4-FFF2-40B4-BE49-F238E27FC236}">
                    <a16:creationId xmlns:a16="http://schemas.microsoft.com/office/drawing/2014/main" id="{CF09ED05-322F-4BE9-8B79-ECC79ADD35AD}"/>
                  </a:ext>
                </a:extLst>
              </p:cNvPr>
              <p:cNvSpPr txBox="1">
                <a:spLocks noRot="1" noChangeAspect="1" noMove="1" noResize="1" noEditPoints="1" noAdjustHandles="1" noChangeArrowheads="1" noChangeShapeType="1" noTextEdit="1"/>
              </p:cNvSpPr>
              <p:nvPr/>
            </p:nvSpPr>
            <p:spPr>
              <a:xfrm>
                <a:off x="5295900" y="5865100"/>
                <a:ext cx="4648200" cy="369332"/>
              </a:xfrm>
              <a:prstGeom prst="rect">
                <a:avLst/>
              </a:prstGeom>
              <a:blipFill>
                <a:blip r:embed="rId5"/>
                <a:stretch>
                  <a:fillRect/>
                </a:stretch>
              </a:blipFill>
            </p:spPr>
            <p:txBody>
              <a:bodyPr/>
              <a:lstStyle/>
              <a:p>
                <a:r>
                  <a:rPr lang="es-EC">
                    <a:noFill/>
                  </a:rPr>
                  <a:t> </a:t>
                </a:r>
              </a:p>
            </p:txBody>
          </p:sp>
        </mc:Fallback>
      </mc:AlternateContent>
      <p:sp>
        <p:nvSpPr>
          <p:cNvPr id="24" name="CuadroTexto 23">
            <a:extLst>
              <a:ext uri="{FF2B5EF4-FFF2-40B4-BE49-F238E27FC236}">
                <a16:creationId xmlns="" xmlns:a16="http://schemas.microsoft.com/office/drawing/2014/main" id="{228B886B-FC3C-4EEE-B505-FCB9C47BA44E}"/>
              </a:ext>
            </a:extLst>
          </p:cNvPr>
          <p:cNvSpPr txBox="1"/>
          <p:nvPr/>
        </p:nvSpPr>
        <p:spPr>
          <a:xfrm>
            <a:off x="3067445" y="1063987"/>
            <a:ext cx="5052446" cy="261610"/>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Times New Roman" panose="02020603050405020304" pitchFamily="18" charset="0"/>
              </a:rPr>
              <a:t>Tabla 1</a:t>
            </a:r>
            <a:r>
              <a:rPr lang="es-EC" sz="1100" b="1" i="1" dirty="0">
                <a:latin typeface="Calibri" panose="020F0502020204030204" pitchFamily="34" charset="0"/>
                <a:ea typeface="Calibri" panose="020F0502020204030204" pitchFamily="34" charset="0"/>
                <a:cs typeface="Times New Roman" panose="02020603050405020304" pitchFamily="18" charset="0"/>
              </a:rPr>
              <a:t> </a:t>
            </a:r>
            <a:r>
              <a:rPr lang="es-EC" sz="1100" i="1" dirty="0">
                <a:effectLst/>
                <a:latin typeface="Arial" panose="020B0604020202020204" pitchFamily="34" charset="0"/>
                <a:ea typeface="Calibri" panose="020F0502020204030204" pitchFamily="34" charset="0"/>
                <a:cs typeface="Times New Roman" panose="02020603050405020304" pitchFamily="18" charset="0"/>
              </a:rPr>
              <a:t>Brigada de guardiamarinas</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717671" y="156845"/>
            <a:ext cx="2176780" cy="452120"/>
          </a:xfrm>
          <a:prstGeom prst="rect">
            <a:avLst/>
          </a:prstGeom>
        </p:spPr>
        <p:txBody>
          <a:bodyPr vert="horz" wrap="square" lIns="0" tIns="12700" rIns="0" bIns="0" rtlCol="0">
            <a:spAutoFit/>
          </a:bodyPr>
          <a:lstStyle/>
          <a:p>
            <a:pPr marL="12700">
              <a:lnSpc>
                <a:spcPct val="100000"/>
              </a:lnSpc>
              <a:spcBef>
                <a:spcPts val="100"/>
              </a:spcBef>
            </a:pPr>
            <a:r>
              <a:rPr spc="-245" dirty="0"/>
              <a:t>ENTREVISTAS</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16</a:t>
            </a:fld>
            <a:endParaRPr dirty="0"/>
          </a:p>
        </p:txBody>
      </p:sp>
      <p:graphicFrame>
        <p:nvGraphicFramePr>
          <p:cNvPr id="13" name="Tabla 12">
            <a:extLst>
              <a:ext uri="{FF2B5EF4-FFF2-40B4-BE49-F238E27FC236}">
                <a16:creationId xmlns="" xmlns:a16="http://schemas.microsoft.com/office/drawing/2014/main" id="{782B2B06-57AB-4F65-9EB2-2C24F90E397C}"/>
              </a:ext>
            </a:extLst>
          </p:cNvPr>
          <p:cNvGraphicFramePr>
            <a:graphicFrameLocks noGrp="1"/>
          </p:cNvGraphicFramePr>
          <p:nvPr>
            <p:extLst>
              <p:ext uri="{D42A27DB-BD31-4B8C-83A1-F6EECF244321}">
                <p14:modId xmlns:p14="http://schemas.microsoft.com/office/powerpoint/2010/main" val="717495838"/>
              </p:ext>
            </p:extLst>
          </p:nvPr>
        </p:nvGraphicFramePr>
        <p:xfrm>
          <a:off x="577002" y="2514600"/>
          <a:ext cx="8528050" cy="2613755"/>
        </p:xfrm>
        <a:graphic>
          <a:graphicData uri="http://schemas.openxmlformats.org/drawingml/2006/table">
            <a:tbl>
              <a:tblPr firstRow="1" firstCol="1" bandRow="1">
                <a:tableStyleId>{69012ECD-51FC-41F1-AA8D-1B2483CD663E}</a:tableStyleId>
              </a:tblPr>
              <a:tblGrid>
                <a:gridCol w="1746194">
                  <a:extLst>
                    <a:ext uri="{9D8B030D-6E8A-4147-A177-3AD203B41FA5}">
                      <a16:colId xmlns="" xmlns:a16="http://schemas.microsoft.com/office/drawing/2014/main" val="2440554229"/>
                    </a:ext>
                  </a:extLst>
                </a:gridCol>
                <a:gridCol w="1710066">
                  <a:extLst>
                    <a:ext uri="{9D8B030D-6E8A-4147-A177-3AD203B41FA5}">
                      <a16:colId xmlns="" xmlns:a16="http://schemas.microsoft.com/office/drawing/2014/main" val="1403852577"/>
                    </a:ext>
                  </a:extLst>
                </a:gridCol>
                <a:gridCol w="2535895">
                  <a:extLst>
                    <a:ext uri="{9D8B030D-6E8A-4147-A177-3AD203B41FA5}">
                      <a16:colId xmlns="" xmlns:a16="http://schemas.microsoft.com/office/drawing/2014/main" val="1396595428"/>
                    </a:ext>
                  </a:extLst>
                </a:gridCol>
                <a:gridCol w="2535895">
                  <a:extLst>
                    <a:ext uri="{9D8B030D-6E8A-4147-A177-3AD203B41FA5}">
                      <a16:colId xmlns="" xmlns:a16="http://schemas.microsoft.com/office/drawing/2014/main" val="446884919"/>
                    </a:ext>
                  </a:extLst>
                </a:gridCol>
              </a:tblGrid>
              <a:tr h="265461">
                <a:tc>
                  <a:txBody>
                    <a:bodyPr/>
                    <a:lstStyle/>
                    <a:p>
                      <a:pPr marL="0" marR="0" indent="457200" algn="ctr">
                        <a:lnSpc>
                          <a:spcPct val="107000"/>
                        </a:lnSpc>
                        <a:spcBef>
                          <a:spcPts val="0"/>
                        </a:spcBef>
                        <a:spcAft>
                          <a:spcPts val="0"/>
                        </a:spcAft>
                      </a:pPr>
                      <a:r>
                        <a:rPr lang="es-EC" sz="1600">
                          <a:effectLst/>
                        </a:rPr>
                        <a:t>Área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gn="ctr">
                        <a:lnSpc>
                          <a:spcPct val="107000"/>
                        </a:lnSpc>
                        <a:spcBef>
                          <a:spcPts val="0"/>
                        </a:spcBef>
                        <a:spcAft>
                          <a:spcPts val="0"/>
                        </a:spcAft>
                      </a:pPr>
                      <a:r>
                        <a:rPr lang="es-EC" sz="1600">
                          <a:effectLst/>
                        </a:rPr>
                        <a:t>Grado</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tc>
                <a:tc>
                  <a:txBody>
                    <a:bodyPr/>
                    <a:lstStyle/>
                    <a:p>
                      <a:pPr marL="0" marR="0" indent="457200" algn="ctr">
                        <a:lnSpc>
                          <a:spcPct val="107000"/>
                        </a:lnSpc>
                        <a:spcBef>
                          <a:spcPts val="0"/>
                        </a:spcBef>
                        <a:spcAft>
                          <a:spcPts val="0"/>
                        </a:spcAft>
                      </a:pPr>
                      <a:r>
                        <a:rPr lang="es-EC" sz="1600">
                          <a:effectLst/>
                        </a:rPr>
                        <a:t>Nombre</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tc>
                <a:tc>
                  <a:txBody>
                    <a:bodyPr/>
                    <a:lstStyle/>
                    <a:p>
                      <a:pPr marL="0" marR="0" indent="457200" algn="ctr">
                        <a:lnSpc>
                          <a:spcPct val="107000"/>
                        </a:lnSpc>
                        <a:spcBef>
                          <a:spcPts val="0"/>
                        </a:spcBef>
                        <a:spcAft>
                          <a:spcPts val="0"/>
                        </a:spcAft>
                      </a:pPr>
                      <a:r>
                        <a:rPr lang="es-EC" sz="1600">
                          <a:effectLst/>
                        </a:rPr>
                        <a:t>Cargo</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tc>
                <a:extLst>
                  <a:ext uri="{0D108BD9-81ED-4DB2-BD59-A6C34878D82A}">
                    <a16:rowId xmlns="" xmlns:a16="http://schemas.microsoft.com/office/drawing/2014/main" val="3592202096"/>
                  </a:ext>
                </a:extLst>
              </a:tr>
              <a:tr h="401638">
                <a:tc rowSpan="2">
                  <a:txBody>
                    <a:bodyPr/>
                    <a:lstStyle/>
                    <a:p>
                      <a:pPr marL="0" marR="0" indent="457200" algn="ctr">
                        <a:lnSpc>
                          <a:spcPct val="107000"/>
                        </a:lnSpc>
                        <a:spcBef>
                          <a:spcPts val="0"/>
                        </a:spcBef>
                        <a:spcAft>
                          <a:spcPts val="0"/>
                        </a:spcAft>
                      </a:pPr>
                      <a:r>
                        <a:rPr lang="es-EC" sz="1600">
                          <a:effectLst/>
                        </a:rPr>
                        <a:t>Académica</a:t>
                      </a:r>
                      <a:endParaRPr lang="es-EC" sz="1800">
                        <a:effectLst/>
                      </a:endParaRPr>
                    </a:p>
                    <a:p>
                      <a:pPr marL="0" marR="0" indent="457200" algn="ctr">
                        <a:lnSpc>
                          <a:spcPct val="107000"/>
                        </a:lnSpc>
                        <a:spcBef>
                          <a:spcPts val="0"/>
                        </a:spcBef>
                        <a:spcAft>
                          <a:spcPts val="0"/>
                        </a:spcAft>
                      </a:pPr>
                      <a:r>
                        <a:rPr lang="es-EC" sz="1600">
                          <a:effectLst/>
                        </a:rPr>
                        <a:t> </a:t>
                      </a:r>
                      <a:endParaRPr lang="es-EC" sz="1800">
                        <a:effectLst/>
                      </a:endParaRPr>
                    </a:p>
                    <a:p>
                      <a:pPr marL="0" marR="0" indent="457200" algn="ctr">
                        <a:lnSpc>
                          <a:spcPct val="107000"/>
                        </a:lnSpc>
                        <a:spcBef>
                          <a:spcPts val="0"/>
                        </a:spcBef>
                        <a:spcAft>
                          <a:spcPts val="0"/>
                        </a:spcAft>
                      </a:pPr>
                      <a:r>
                        <a:rPr lang="es-EC" sz="1600">
                          <a:effectLst/>
                        </a:rPr>
                        <a:t> </a:t>
                      </a:r>
                      <a:endParaRPr lang="es-EC" sz="1800">
                        <a:effectLst/>
                      </a:endParaRPr>
                    </a:p>
                    <a:p>
                      <a:pPr marL="0" marR="0" indent="457200" algn="ctr">
                        <a:lnSpc>
                          <a:spcPct val="107000"/>
                        </a:lnSpc>
                        <a:spcBef>
                          <a:spcPts val="0"/>
                        </a:spcBef>
                        <a:spcAft>
                          <a:spcPts val="0"/>
                        </a:spcAft>
                      </a:pPr>
                      <a:r>
                        <a:rPr lang="es-EC" sz="1600">
                          <a:effectLst/>
                        </a:rPr>
                        <a:t>Académica</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nSpc>
                          <a:spcPct val="107000"/>
                        </a:lnSpc>
                        <a:spcBef>
                          <a:spcPts val="0"/>
                        </a:spcBef>
                        <a:spcAft>
                          <a:spcPts val="0"/>
                        </a:spcAft>
                      </a:pPr>
                      <a:r>
                        <a:rPr lang="es-EC" sz="1600" dirty="0">
                          <a:effectLst/>
                        </a:rPr>
                        <a:t>TNNV - GC</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nSpc>
                          <a:spcPct val="107000"/>
                        </a:lnSpc>
                        <a:spcBef>
                          <a:spcPts val="0"/>
                        </a:spcBef>
                        <a:spcAft>
                          <a:spcPts val="0"/>
                        </a:spcAft>
                      </a:pPr>
                      <a:r>
                        <a:rPr lang="es-EC" sz="1600">
                          <a:effectLst/>
                        </a:rPr>
                        <a:t>Harry Fuentes Ubilla</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gn="ctr">
                        <a:lnSpc>
                          <a:spcPct val="107000"/>
                        </a:lnSpc>
                        <a:spcBef>
                          <a:spcPts val="0"/>
                        </a:spcBef>
                        <a:spcAft>
                          <a:spcPts val="0"/>
                        </a:spcAft>
                      </a:pPr>
                      <a:r>
                        <a:rPr lang="es-EC" sz="1600" dirty="0">
                          <a:effectLst/>
                        </a:rPr>
                        <a:t>Jefe del Departamento de Evaluación y Control</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extLst>
                  <a:ext uri="{0D108BD9-81ED-4DB2-BD59-A6C34878D82A}">
                    <a16:rowId xmlns="" xmlns:a16="http://schemas.microsoft.com/office/drawing/2014/main" val="2901775268"/>
                  </a:ext>
                </a:extLst>
              </a:tr>
              <a:tr h="408532">
                <a:tc vMerge="1">
                  <a:txBody>
                    <a:bodyPr/>
                    <a:lstStyle/>
                    <a:p>
                      <a:endParaRPr lang="es-EC"/>
                    </a:p>
                  </a:txBody>
                  <a:tcPr/>
                </a:tc>
                <a:tc>
                  <a:txBody>
                    <a:bodyPr/>
                    <a:lstStyle/>
                    <a:p>
                      <a:pPr marL="0" marR="0" indent="457200">
                        <a:lnSpc>
                          <a:spcPct val="107000"/>
                        </a:lnSpc>
                        <a:spcBef>
                          <a:spcPts val="0"/>
                        </a:spcBef>
                        <a:spcAft>
                          <a:spcPts val="0"/>
                        </a:spcAft>
                      </a:pPr>
                      <a:r>
                        <a:rPr lang="es-EC" sz="1600">
                          <a:effectLst/>
                        </a:rPr>
                        <a:t>TNNV - SU</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nSpc>
                          <a:spcPct val="107000"/>
                        </a:lnSpc>
                        <a:spcBef>
                          <a:spcPts val="0"/>
                        </a:spcBef>
                        <a:spcAft>
                          <a:spcPts val="0"/>
                        </a:spcAft>
                      </a:pPr>
                      <a:r>
                        <a:rPr lang="es-EC" sz="1600" dirty="0">
                          <a:effectLst/>
                        </a:rPr>
                        <a:t>Félix Jiménez Arce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gn="ctr">
                        <a:lnSpc>
                          <a:spcPct val="107000"/>
                        </a:lnSpc>
                        <a:spcBef>
                          <a:spcPts val="0"/>
                        </a:spcBef>
                        <a:spcAft>
                          <a:spcPts val="0"/>
                        </a:spcAft>
                      </a:pPr>
                      <a:r>
                        <a:rPr lang="es-EC" sz="1600" dirty="0">
                          <a:effectLst/>
                        </a:rPr>
                        <a:t>Jefe de la División del Departamento de planificación académica</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extLst>
                  <a:ext uri="{0D108BD9-81ED-4DB2-BD59-A6C34878D82A}">
                    <a16:rowId xmlns="" xmlns:a16="http://schemas.microsoft.com/office/drawing/2014/main" val="2081153299"/>
                  </a:ext>
                </a:extLst>
              </a:tr>
              <a:tr h="401638">
                <a:tc>
                  <a:txBody>
                    <a:bodyPr/>
                    <a:lstStyle/>
                    <a:p>
                      <a:pPr marL="0" marR="0" indent="457200" algn="ctr">
                        <a:lnSpc>
                          <a:spcPct val="107000"/>
                        </a:lnSpc>
                        <a:spcBef>
                          <a:spcPts val="0"/>
                        </a:spcBef>
                        <a:spcAft>
                          <a:spcPts val="0"/>
                        </a:spcAft>
                      </a:pPr>
                      <a:r>
                        <a:rPr lang="es-EC" sz="1600" dirty="0">
                          <a:effectLst/>
                        </a:rPr>
                        <a:t>Militar</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nSpc>
                          <a:spcPct val="107000"/>
                        </a:lnSpc>
                        <a:spcBef>
                          <a:spcPts val="0"/>
                        </a:spcBef>
                        <a:spcAft>
                          <a:spcPts val="0"/>
                        </a:spcAft>
                      </a:pPr>
                      <a:r>
                        <a:rPr lang="es-EC" sz="1600">
                          <a:effectLst/>
                        </a:rPr>
                        <a:t>TNNV - IM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nSpc>
                          <a:spcPct val="107000"/>
                        </a:lnSpc>
                        <a:spcBef>
                          <a:spcPts val="0"/>
                        </a:spcBef>
                        <a:spcAft>
                          <a:spcPts val="0"/>
                        </a:spcAft>
                      </a:pPr>
                      <a:r>
                        <a:rPr lang="es-EC" sz="1600">
                          <a:effectLst/>
                        </a:rPr>
                        <a:t>Fernando Tigse Palma</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gn="ctr">
                        <a:lnSpc>
                          <a:spcPct val="107000"/>
                        </a:lnSpc>
                        <a:spcBef>
                          <a:spcPts val="0"/>
                        </a:spcBef>
                        <a:spcAft>
                          <a:spcPts val="0"/>
                        </a:spcAft>
                      </a:pPr>
                      <a:r>
                        <a:rPr lang="es-EC" sz="1600" dirty="0">
                          <a:effectLst/>
                        </a:rPr>
                        <a:t>Jefe del Departamento de instrucción militar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extLst>
                  <a:ext uri="{0D108BD9-81ED-4DB2-BD59-A6C34878D82A}">
                    <a16:rowId xmlns="" xmlns:a16="http://schemas.microsoft.com/office/drawing/2014/main" val="4285944386"/>
                  </a:ext>
                </a:extLst>
              </a:tr>
              <a:tr h="401638">
                <a:tc>
                  <a:txBody>
                    <a:bodyPr/>
                    <a:lstStyle/>
                    <a:p>
                      <a:pPr marL="0" marR="0" indent="457200" algn="ctr">
                        <a:lnSpc>
                          <a:spcPct val="107000"/>
                        </a:lnSpc>
                        <a:spcBef>
                          <a:spcPts val="0"/>
                        </a:spcBef>
                        <a:spcAft>
                          <a:spcPts val="0"/>
                        </a:spcAft>
                      </a:pPr>
                      <a:r>
                        <a:rPr lang="es-EC" sz="1600" dirty="0">
                          <a:effectLst/>
                        </a:rPr>
                        <a:t>Deportiva</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nSpc>
                          <a:spcPct val="107000"/>
                        </a:lnSpc>
                        <a:spcBef>
                          <a:spcPts val="0"/>
                        </a:spcBef>
                        <a:spcAft>
                          <a:spcPts val="0"/>
                        </a:spcAft>
                      </a:pPr>
                      <a:r>
                        <a:rPr lang="es-EC" sz="1600" dirty="0">
                          <a:effectLst/>
                        </a:rPr>
                        <a:t>CPCB -SU </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nSpc>
                          <a:spcPct val="107000"/>
                        </a:lnSpc>
                        <a:spcBef>
                          <a:spcPts val="0"/>
                        </a:spcBef>
                        <a:spcAft>
                          <a:spcPts val="0"/>
                        </a:spcAft>
                      </a:pPr>
                      <a:r>
                        <a:rPr lang="es-EC" sz="1600">
                          <a:effectLst/>
                        </a:rPr>
                        <a:t>Juan Baldeón Clavijo </a:t>
                      </a:r>
                      <a:endParaRPr lang="es-EC" sz="180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tc>
                  <a:txBody>
                    <a:bodyPr/>
                    <a:lstStyle/>
                    <a:p>
                      <a:pPr marL="0" marR="0" indent="457200" algn="ctr">
                        <a:lnSpc>
                          <a:spcPct val="107000"/>
                        </a:lnSpc>
                        <a:spcBef>
                          <a:spcPts val="0"/>
                        </a:spcBef>
                        <a:spcAft>
                          <a:spcPts val="0"/>
                        </a:spcAft>
                      </a:pPr>
                      <a:r>
                        <a:rPr lang="es-EC" sz="1600" dirty="0">
                          <a:effectLst/>
                        </a:rPr>
                        <a:t>Jefe de la División de Educación Física y Deporte</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57271" marR="57271" marT="0" marB="0" anchor="ctr"/>
                </a:tc>
                <a:extLst>
                  <a:ext uri="{0D108BD9-81ED-4DB2-BD59-A6C34878D82A}">
                    <a16:rowId xmlns="" xmlns:a16="http://schemas.microsoft.com/office/drawing/2014/main" val="2328835837"/>
                  </a:ext>
                </a:extLst>
              </a:tr>
            </a:tbl>
          </a:graphicData>
        </a:graphic>
      </p:graphicFrame>
      <p:sp>
        <p:nvSpPr>
          <p:cNvPr id="15" name="CuadroTexto 14">
            <a:extLst>
              <a:ext uri="{FF2B5EF4-FFF2-40B4-BE49-F238E27FC236}">
                <a16:creationId xmlns="" xmlns:a16="http://schemas.microsoft.com/office/drawing/2014/main" id="{1A5EE59F-EB84-4C79-BB81-EDC7A7BA95DC}"/>
              </a:ext>
            </a:extLst>
          </p:cNvPr>
          <p:cNvSpPr txBox="1"/>
          <p:nvPr/>
        </p:nvSpPr>
        <p:spPr>
          <a:xfrm>
            <a:off x="577002" y="1955473"/>
            <a:ext cx="4572000" cy="261610"/>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Times New Roman" panose="02020603050405020304" pitchFamily="18" charset="0"/>
              </a:rPr>
              <a:t>Tabla 2</a:t>
            </a:r>
            <a:r>
              <a:rPr lang="es-EC" sz="1100" b="1" i="1" dirty="0">
                <a:latin typeface="Calibri" panose="020F0502020204030204" pitchFamily="34" charset="0"/>
                <a:ea typeface="Calibri" panose="020F0502020204030204" pitchFamily="34" charset="0"/>
                <a:cs typeface="Times New Roman" panose="02020603050405020304" pitchFamily="18" charset="0"/>
              </a:rPr>
              <a:t> </a:t>
            </a:r>
            <a:r>
              <a:rPr lang="es-EC" sz="1100" i="1" dirty="0">
                <a:effectLst/>
                <a:latin typeface="Arial" panose="020B0604020202020204" pitchFamily="34" charset="0"/>
                <a:ea typeface="Calibri" panose="020F0502020204030204" pitchFamily="34" charset="0"/>
                <a:cs typeface="Times New Roman" panose="02020603050405020304" pitchFamily="18" charset="0"/>
              </a:rPr>
              <a:t>Oficiales entrevistados</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717671" y="156845"/>
            <a:ext cx="2176780" cy="452120"/>
          </a:xfrm>
          <a:prstGeom prst="rect">
            <a:avLst/>
          </a:prstGeom>
        </p:spPr>
        <p:txBody>
          <a:bodyPr vert="horz" wrap="square" lIns="0" tIns="12700" rIns="0" bIns="0" rtlCol="0">
            <a:spAutoFit/>
          </a:bodyPr>
          <a:lstStyle/>
          <a:p>
            <a:pPr marL="12700">
              <a:lnSpc>
                <a:spcPct val="100000"/>
              </a:lnSpc>
              <a:spcBef>
                <a:spcPts val="100"/>
              </a:spcBef>
            </a:pPr>
            <a:r>
              <a:rPr spc="-245" dirty="0"/>
              <a:t>ENTREVISTAS</a:t>
            </a: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17</a:t>
            </a:fld>
            <a:endParaRPr dirty="0"/>
          </a:p>
        </p:txBody>
      </p:sp>
      <p:graphicFrame>
        <p:nvGraphicFramePr>
          <p:cNvPr id="16" name="Diagrama 15">
            <a:extLst>
              <a:ext uri="{FF2B5EF4-FFF2-40B4-BE49-F238E27FC236}">
                <a16:creationId xmlns="" xmlns:a16="http://schemas.microsoft.com/office/drawing/2014/main" id="{36E8E0BE-AF58-43FA-8BAC-86DA3E4D9C7F}"/>
              </a:ext>
            </a:extLst>
          </p:cNvPr>
          <p:cNvGraphicFramePr/>
          <p:nvPr>
            <p:extLst>
              <p:ext uri="{D42A27DB-BD31-4B8C-83A1-F6EECF244321}">
                <p14:modId xmlns:p14="http://schemas.microsoft.com/office/powerpoint/2010/main" val="1704975558"/>
              </p:ext>
            </p:extLst>
          </p:nvPr>
        </p:nvGraphicFramePr>
        <p:xfrm>
          <a:off x="0" y="975883"/>
          <a:ext cx="8839200" cy="5697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34029" y="156845"/>
            <a:ext cx="3541395" cy="443711"/>
          </a:xfrm>
          <a:prstGeom prst="rect">
            <a:avLst/>
          </a:prstGeom>
        </p:spPr>
        <p:txBody>
          <a:bodyPr vert="horz" wrap="square" lIns="0" tIns="12700" rIns="0" bIns="0" rtlCol="0">
            <a:spAutoFit/>
          </a:bodyPr>
          <a:lstStyle/>
          <a:p>
            <a:pPr marL="12700">
              <a:lnSpc>
                <a:spcPct val="100000"/>
              </a:lnSpc>
              <a:spcBef>
                <a:spcPts val="100"/>
              </a:spcBef>
              <a:tabLst>
                <a:tab pos="2550160" algn="l"/>
              </a:tabLst>
            </a:pPr>
            <a:r>
              <a:rPr lang="es-ES" spc="-580" dirty="0"/>
              <a:t>ENCUESTAS</a:t>
            </a:r>
            <a:endParaRPr spc="-580" dirty="0"/>
          </a:p>
        </p:txBody>
      </p:sp>
      <p:sp>
        <p:nvSpPr>
          <p:cNvPr id="50" name="object 50"/>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18</a:t>
            </a:fld>
            <a:endParaRPr dirty="0"/>
          </a:p>
        </p:txBody>
      </p:sp>
      <p:sp>
        <p:nvSpPr>
          <p:cNvPr id="52" name="CuadroTexto 51">
            <a:extLst>
              <a:ext uri="{FF2B5EF4-FFF2-40B4-BE49-F238E27FC236}">
                <a16:creationId xmlns="" xmlns:a16="http://schemas.microsoft.com/office/drawing/2014/main" id="{8ACB3078-B226-4E4D-9E96-861BCDE9198B}"/>
              </a:ext>
            </a:extLst>
          </p:cNvPr>
          <p:cNvSpPr txBox="1"/>
          <p:nvPr/>
        </p:nvSpPr>
        <p:spPr>
          <a:xfrm>
            <a:off x="748029" y="833120"/>
            <a:ext cx="4572000" cy="389093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indent="457200" algn="just">
              <a:lnSpc>
                <a:spcPct val="200000"/>
              </a:lnSpc>
              <a:spcBef>
                <a:spcPts val="0"/>
              </a:spcBef>
              <a:spcAft>
                <a:spcPts val="800"/>
              </a:spcAft>
            </a:pPr>
            <a:r>
              <a:rPr lang="es-419" sz="1800" b="1" dirty="0">
                <a:effectLst/>
                <a:latin typeface="Arial" panose="020B0604020202020204" pitchFamily="34" charset="0"/>
                <a:ea typeface="Calibri" panose="020F0502020204030204" pitchFamily="34" charset="0"/>
                <a:cs typeface="Times New Roman" panose="02020603050405020304" pitchFamily="18" charset="0"/>
              </a:rPr>
              <a:t>Pregunta # 1.</a:t>
            </a:r>
            <a:r>
              <a:rPr lang="es-419" sz="1800" dirty="0">
                <a:effectLst/>
                <a:latin typeface="Arial" panose="020B0604020202020204" pitchFamily="34" charset="0"/>
                <a:ea typeface="Calibri" panose="020F0502020204030204" pitchFamily="34" charset="0"/>
                <a:cs typeface="Times New Roman" panose="02020603050405020304" pitchFamily="18" charset="0"/>
              </a:rPr>
              <a:t> ¿Está usted de acuerdo con que en las escuelas de formación se haya implementado un nuevo Reglamento de Educación Militar, el cual sirve como soporte para la estandarización de los procesos académicos, militares y deportivos?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3" name="Tabla 52">
            <a:extLst>
              <a:ext uri="{FF2B5EF4-FFF2-40B4-BE49-F238E27FC236}">
                <a16:creationId xmlns="" xmlns:a16="http://schemas.microsoft.com/office/drawing/2014/main" id="{D7383014-5B9A-4A67-84BB-926934F3F126}"/>
              </a:ext>
            </a:extLst>
          </p:cNvPr>
          <p:cNvGraphicFramePr>
            <a:graphicFrameLocks noGrp="1"/>
          </p:cNvGraphicFramePr>
          <p:nvPr>
            <p:extLst>
              <p:ext uri="{D42A27DB-BD31-4B8C-83A1-F6EECF244321}">
                <p14:modId xmlns:p14="http://schemas.microsoft.com/office/powerpoint/2010/main" val="37138337"/>
              </p:ext>
            </p:extLst>
          </p:nvPr>
        </p:nvGraphicFramePr>
        <p:xfrm>
          <a:off x="748029" y="5473251"/>
          <a:ext cx="5652772" cy="1236540"/>
        </p:xfrm>
        <a:graphic>
          <a:graphicData uri="http://schemas.openxmlformats.org/drawingml/2006/table">
            <a:tbl>
              <a:tblPr firstRow="1" firstCol="1" bandRow="1">
                <a:tableStyleId>{6E25E649-3F16-4E02-A733-19D2CDBF48F0}</a:tableStyleId>
              </a:tblPr>
              <a:tblGrid>
                <a:gridCol w="1025068">
                  <a:extLst>
                    <a:ext uri="{9D8B030D-6E8A-4147-A177-3AD203B41FA5}">
                      <a16:colId xmlns="" xmlns:a16="http://schemas.microsoft.com/office/drawing/2014/main" val="3521379217"/>
                    </a:ext>
                  </a:extLst>
                </a:gridCol>
                <a:gridCol w="828398">
                  <a:extLst>
                    <a:ext uri="{9D8B030D-6E8A-4147-A177-3AD203B41FA5}">
                      <a16:colId xmlns="" xmlns:a16="http://schemas.microsoft.com/office/drawing/2014/main" val="472509131"/>
                    </a:ext>
                  </a:extLst>
                </a:gridCol>
                <a:gridCol w="638880">
                  <a:extLst>
                    <a:ext uri="{9D8B030D-6E8A-4147-A177-3AD203B41FA5}">
                      <a16:colId xmlns="" xmlns:a16="http://schemas.microsoft.com/office/drawing/2014/main" val="1831974407"/>
                    </a:ext>
                  </a:extLst>
                </a:gridCol>
                <a:gridCol w="864752">
                  <a:extLst>
                    <a:ext uri="{9D8B030D-6E8A-4147-A177-3AD203B41FA5}">
                      <a16:colId xmlns="" xmlns:a16="http://schemas.microsoft.com/office/drawing/2014/main" val="326048553"/>
                    </a:ext>
                  </a:extLst>
                </a:gridCol>
                <a:gridCol w="864752">
                  <a:extLst>
                    <a:ext uri="{9D8B030D-6E8A-4147-A177-3AD203B41FA5}">
                      <a16:colId xmlns="" xmlns:a16="http://schemas.microsoft.com/office/drawing/2014/main" val="2534431652"/>
                    </a:ext>
                  </a:extLst>
                </a:gridCol>
                <a:gridCol w="864752">
                  <a:extLst>
                    <a:ext uri="{9D8B030D-6E8A-4147-A177-3AD203B41FA5}">
                      <a16:colId xmlns="" xmlns:a16="http://schemas.microsoft.com/office/drawing/2014/main" val="3098849526"/>
                    </a:ext>
                  </a:extLst>
                </a:gridCol>
                <a:gridCol w="566170">
                  <a:extLst>
                    <a:ext uri="{9D8B030D-6E8A-4147-A177-3AD203B41FA5}">
                      <a16:colId xmlns="" xmlns:a16="http://schemas.microsoft.com/office/drawing/2014/main" val="12690901"/>
                    </a:ext>
                  </a:extLst>
                </a:gridCol>
              </a:tblGrid>
              <a:tr h="619238">
                <a:tc>
                  <a:txBody>
                    <a:bodyPr/>
                    <a:lstStyle/>
                    <a:p>
                      <a:pPr marL="0" marR="0" algn="l">
                        <a:lnSpc>
                          <a:spcPct val="107000"/>
                        </a:lnSpc>
                        <a:spcBef>
                          <a:spcPts val="0"/>
                        </a:spcBef>
                        <a:spcAft>
                          <a:spcPts val="0"/>
                        </a:spcAft>
                        <a:tabLst>
                          <a:tab pos="616585" algn="l"/>
                        </a:tabLst>
                      </a:pPr>
                      <a:r>
                        <a:rPr lang="es-EC" sz="1050" dirty="0">
                          <a:effectLst/>
                        </a:rPr>
                        <a:t>ESCALA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Totalmente de 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De acuerdo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Ni de acuerdo ni 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Totalmente 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TOTAL</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4249082615"/>
                  </a:ext>
                </a:extLst>
              </a:tr>
              <a:tr h="304800">
                <a:tc>
                  <a:txBody>
                    <a:bodyPr/>
                    <a:lstStyle/>
                    <a:p>
                      <a:pPr marL="0" marR="0" algn="l">
                        <a:lnSpc>
                          <a:spcPct val="107000"/>
                        </a:lnSpc>
                        <a:spcBef>
                          <a:spcPts val="0"/>
                        </a:spcBef>
                        <a:spcAft>
                          <a:spcPts val="0"/>
                        </a:spcAft>
                        <a:tabLst>
                          <a:tab pos="616585" algn="l"/>
                        </a:tabLst>
                      </a:pPr>
                      <a:r>
                        <a:rPr lang="es-EC" sz="1050" dirty="0">
                          <a:effectLst/>
                        </a:rPr>
                        <a:t>FRECUENCIA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111</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23</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134</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48834171"/>
                  </a:ext>
                </a:extLst>
              </a:tr>
              <a:tr h="246956">
                <a:tc>
                  <a:txBody>
                    <a:bodyPr/>
                    <a:lstStyle/>
                    <a:p>
                      <a:pPr marL="0" marR="0" algn="l">
                        <a:lnSpc>
                          <a:spcPct val="107000"/>
                        </a:lnSpc>
                        <a:spcBef>
                          <a:spcPts val="0"/>
                        </a:spcBef>
                        <a:spcAft>
                          <a:spcPts val="0"/>
                        </a:spcAft>
                        <a:tabLst>
                          <a:tab pos="616585" algn="l"/>
                        </a:tabLst>
                      </a:pPr>
                      <a:r>
                        <a:rPr lang="es-EC" sz="1050" dirty="0">
                          <a:effectLst/>
                        </a:rPr>
                        <a:t>PORCENTAJE</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82.8%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17.2%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100%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96305045"/>
                  </a:ext>
                </a:extLst>
              </a:tr>
            </a:tbl>
          </a:graphicData>
        </a:graphic>
      </p:graphicFrame>
      <p:graphicFrame>
        <p:nvGraphicFramePr>
          <p:cNvPr id="56" name="Gráfico 55">
            <a:extLst>
              <a:ext uri="{FF2B5EF4-FFF2-40B4-BE49-F238E27FC236}">
                <a16:creationId xmlns="" xmlns:a16="http://schemas.microsoft.com/office/drawing/2014/main" id="{E17925C4-A19B-4313-833F-549C47694704}"/>
              </a:ext>
            </a:extLst>
          </p:cNvPr>
          <p:cNvGraphicFramePr/>
          <p:nvPr>
            <p:extLst>
              <p:ext uri="{D42A27DB-BD31-4B8C-83A1-F6EECF244321}">
                <p14:modId xmlns:p14="http://schemas.microsoft.com/office/powerpoint/2010/main" val="2004223005"/>
              </p:ext>
            </p:extLst>
          </p:nvPr>
        </p:nvGraphicFramePr>
        <p:xfrm>
          <a:off x="5463905" y="1962439"/>
          <a:ext cx="3531137" cy="2677795"/>
        </p:xfrm>
        <a:graphic>
          <a:graphicData uri="http://schemas.openxmlformats.org/drawingml/2006/chart">
            <c:chart xmlns:c="http://schemas.openxmlformats.org/drawingml/2006/chart" xmlns:r="http://schemas.openxmlformats.org/officeDocument/2006/relationships" r:id="rId3"/>
          </a:graphicData>
        </a:graphic>
      </p:graphicFrame>
      <p:sp>
        <p:nvSpPr>
          <p:cNvPr id="58" name="CuadroTexto 57">
            <a:extLst>
              <a:ext uri="{FF2B5EF4-FFF2-40B4-BE49-F238E27FC236}">
                <a16:creationId xmlns="" xmlns:a16="http://schemas.microsoft.com/office/drawing/2014/main" id="{A0EA57A7-D6C5-4B8A-9DF2-2D057C823AD6}"/>
              </a:ext>
            </a:extLst>
          </p:cNvPr>
          <p:cNvSpPr txBox="1"/>
          <p:nvPr/>
        </p:nvSpPr>
        <p:spPr>
          <a:xfrm>
            <a:off x="748029" y="4821791"/>
            <a:ext cx="4572000" cy="559127"/>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Arial" panose="020B0604020202020204" pitchFamily="34" charset="0"/>
              </a:rPr>
              <a:t>Tabla 3</a:t>
            </a:r>
            <a:endParaRPr lang="es-EC" sz="1100" i="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s-EC" sz="1100" i="1" dirty="0">
                <a:effectLst/>
                <a:latin typeface="Arial" panose="020B0604020202020204" pitchFamily="34" charset="0"/>
                <a:ea typeface="Calibri" panose="020F0502020204030204" pitchFamily="34" charset="0"/>
                <a:cs typeface="Arial" panose="020B0604020202020204" pitchFamily="34" charset="0"/>
              </a:rPr>
              <a:t>Conocimiento del reglamento</a:t>
            </a:r>
          </a:p>
        </p:txBody>
      </p:sp>
      <p:sp>
        <p:nvSpPr>
          <p:cNvPr id="60" name="CuadroTexto 59">
            <a:extLst>
              <a:ext uri="{FF2B5EF4-FFF2-40B4-BE49-F238E27FC236}">
                <a16:creationId xmlns="" xmlns:a16="http://schemas.microsoft.com/office/drawing/2014/main" id="{30F1B765-284A-407A-8A0B-FB18AADE3FBB}"/>
              </a:ext>
            </a:extLst>
          </p:cNvPr>
          <p:cNvSpPr txBox="1"/>
          <p:nvPr/>
        </p:nvSpPr>
        <p:spPr>
          <a:xfrm>
            <a:off x="5463905" y="1329086"/>
            <a:ext cx="4572000" cy="557845"/>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Arial" panose="020B0604020202020204" pitchFamily="34" charset="0"/>
              </a:rPr>
              <a:t>Figura 2</a:t>
            </a:r>
            <a:endParaRPr lang="es-EC" sz="11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EC" sz="1100" i="1" dirty="0">
                <a:effectLst/>
                <a:latin typeface="Arial" panose="020B0604020202020204" pitchFamily="34" charset="0"/>
                <a:ea typeface="Calibri" panose="020F0502020204030204" pitchFamily="34" charset="0"/>
                <a:cs typeface="Arial" panose="020B0604020202020204" pitchFamily="34" charset="0"/>
              </a:rPr>
              <a:t>Conocimiento del Reglamento</a:t>
            </a:r>
            <a:endParaRPr lang="es-EC" sz="11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34029" y="156845"/>
            <a:ext cx="3541395" cy="443711"/>
          </a:xfrm>
          <a:prstGeom prst="rect">
            <a:avLst/>
          </a:prstGeom>
        </p:spPr>
        <p:txBody>
          <a:bodyPr vert="horz" wrap="square" lIns="0" tIns="12700" rIns="0" bIns="0" rtlCol="0">
            <a:spAutoFit/>
          </a:bodyPr>
          <a:lstStyle/>
          <a:p>
            <a:pPr marL="12700">
              <a:lnSpc>
                <a:spcPct val="100000"/>
              </a:lnSpc>
              <a:spcBef>
                <a:spcPts val="100"/>
              </a:spcBef>
              <a:tabLst>
                <a:tab pos="2550160" algn="l"/>
              </a:tabLst>
            </a:pPr>
            <a:r>
              <a:rPr lang="es-ES" spc="-580" dirty="0"/>
              <a:t>ENCUESTAS</a:t>
            </a:r>
            <a:endParaRPr spc="-580" dirty="0"/>
          </a:p>
        </p:txBody>
      </p:sp>
      <p:sp>
        <p:nvSpPr>
          <p:cNvPr id="50" name="object 50"/>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19</a:t>
            </a:fld>
            <a:endParaRPr dirty="0"/>
          </a:p>
        </p:txBody>
      </p:sp>
      <p:sp>
        <p:nvSpPr>
          <p:cNvPr id="52" name="CuadroTexto 51">
            <a:extLst>
              <a:ext uri="{FF2B5EF4-FFF2-40B4-BE49-F238E27FC236}">
                <a16:creationId xmlns="" xmlns:a16="http://schemas.microsoft.com/office/drawing/2014/main" id="{8ACB3078-B226-4E4D-9E96-861BCDE9198B}"/>
              </a:ext>
            </a:extLst>
          </p:cNvPr>
          <p:cNvSpPr txBox="1"/>
          <p:nvPr/>
        </p:nvSpPr>
        <p:spPr>
          <a:xfrm>
            <a:off x="748029" y="833120"/>
            <a:ext cx="4572000" cy="3995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lgn="just">
              <a:lnSpc>
                <a:spcPct val="200000"/>
              </a:lnSpc>
              <a:spcAft>
                <a:spcPts val="800"/>
              </a:spcAft>
            </a:pPr>
            <a:r>
              <a:rPr lang="es-419" sz="1800" b="1" dirty="0">
                <a:effectLst/>
                <a:latin typeface="Arial" panose="020B0604020202020204" pitchFamily="34" charset="0"/>
                <a:ea typeface="Calibri" panose="020F0502020204030204" pitchFamily="34" charset="0"/>
                <a:cs typeface="Times New Roman" panose="02020603050405020304" pitchFamily="18" charset="0"/>
              </a:rPr>
              <a:t>Pregunta # 2.</a:t>
            </a:r>
            <a:r>
              <a:rPr lang="es-419" sz="1800" dirty="0">
                <a:effectLst/>
                <a:latin typeface="Arial" panose="020B0604020202020204" pitchFamily="34" charset="0"/>
                <a:ea typeface="Calibri" panose="020F0502020204030204" pitchFamily="34" charset="0"/>
                <a:cs typeface="Times New Roman" panose="02020603050405020304" pitchFamily="18" charset="0"/>
              </a:rPr>
              <a:t> ¿Está usted de acuerdo con que las cualidades militares que se estipulan en el Reglamento de Educación Militar de las Fuerzas Armadas sean evaluadas durante su periodo de formación?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gn="just">
              <a:lnSpc>
                <a:spcPct val="200000"/>
              </a:lnSpc>
              <a:spcBef>
                <a:spcPts val="0"/>
              </a:spcBef>
              <a:spcAft>
                <a:spcPts val="80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3" name="Tabla 52">
            <a:extLst>
              <a:ext uri="{FF2B5EF4-FFF2-40B4-BE49-F238E27FC236}">
                <a16:creationId xmlns="" xmlns:a16="http://schemas.microsoft.com/office/drawing/2014/main" id="{D7383014-5B9A-4A67-84BB-926934F3F126}"/>
              </a:ext>
            </a:extLst>
          </p:cNvPr>
          <p:cNvGraphicFramePr>
            <a:graphicFrameLocks noGrp="1"/>
          </p:cNvGraphicFramePr>
          <p:nvPr>
            <p:extLst>
              <p:ext uri="{D42A27DB-BD31-4B8C-83A1-F6EECF244321}">
                <p14:modId xmlns:p14="http://schemas.microsoft.com/office/powerpoint/2010/main" val="557825356"/>
              </p:ext>
            </p:extLst>
          </p:nvPr>
        </p:nvGraphicFramePr>
        <p:xfrm>
          <a:off x="748029" y="5530161"/>
          <a:ext cx="5652772" cy="1170994"/>
        </p:xfrm>
        <a:graphic>
          <a:graphicData uri="http://schemas.openxmlformats.org/drawingml/2006/table">
            <a:tbl>
              <a:tblPr firstRow="1" firstCol="1" bandRow="1">
                <a:tableStyleId>{6E25E649-3F16-4E02-A733-19D2CDBF48F0}</a:tableStyleId>
              </a:tblPr>
              <a:tblGrid>
                <a:gridCol w="1025068">
                  <a:extLst>
                    <a:ext uri="{9D8B030D-6E8A-4147-A177-3AD203B41FA5}">
                      <a16:colId xmlns="" xmlns:a16="http://schemas.microsoft.com/office/drawing/2014/main" val="3521379217"/>
                    </a:ext>
                  </a:extLst>
                </a:gridCol>
                <a:gridCol w="828398">
                  <a:extLst>
                    <a:ext uri="{9D8B030D-6E8A-4147-A177-3AD203B41FA5}">
                      <a16:colId xmlns="" xmlns:a16="http://schemas.microsoft.com/office/drawing/2014/main" val="472509131"/>
                    </a:ext>
                  </a:extLst>
                </a:gridCol>
                <a:gridCol w="638880">
                  <a:extLst>
                    <a:ext uri="{9D8B030D-6E8A-4147-A177-3AD203B41FA5}">
                      <a16:colId xmlns="" xmlns:a16="http://schemas.microsoft.com/office/drawing/2014/main" val="1831974407"/>
                    </a:ext>
                  </a:extLst>
                </a:gridCol>
                <a:gridCol w="864752">
                  <a:extLst>
                    <a:ext uri="{9D8B030D-6E8A-4147-A177-3AD203B41FA5}">
                      <a16:colId xmlns="" xmlns:a16="http://schemas.microsoft.com/office/drawing/2014/main" val="326048553"/>
                    </a:ext>
                  </a:extLst>
                </a:gridCol>
                <a:gridCol w="864752">
                  <a:extLst>
                    <a:ext uri="{9D8B030D-6E8A-4147-A177-3AD203B41FA5}">
                      <a16:colId xmlns="" xmlns:a16="http://schemas.microsoft.com/office/drawing/2014/main" val="2534431652"/>
                    </a:ext>
                  </a:extLst>
                </a:gridCol>
                <a:gridCol w="864752">
                  <a:extLst>
                    <a:ext uri="{9D8B030D-6E8A-4147-A177-3AD203B41FA5}">
                      <a16:colId xmlns="" xmlns:a16="http://schemas.microsoft.com/office/drawing/2014/main" val="3098849526"/>
                    </a:ext>
                  </a:extLst>
                </a:gridCol>
                <a:gridCol w="566170">
                  <a:extLst>
                    <a:ext uri="{9D8B030D-6E8A-4147-A177-3AD203B41FA5}">
                      <a16:colId xmlns="" xmlns:a16="http://schemas.microsoft.com/office/drawing/2014/main" val="12690901"/>
                    </a:ext>
                  </a:extLst>
                </a:gridCol>
              </a:tblGrid>
              <a:tr h="619238">
                <a:tc>
                  <a:txBody>
                    <a:bodyPr/>
                    <a:lstStyle/>
                    <a:p>
                      <a:pPr marL="0" marR="0" algn="l">
                        <a:lnSpc>
                          <a:spcPct val="107000"/>
                        </a:lnSpc>
                        <a:spcBef>
                          <a:spcPts val="0"/>
                        </a:spcBef>
                        <a:spcAft>
                          <a:spcPts val="0"/>
                        </a:spcAft>
                        <a:tabLst>
                          <a:tab pos="616585" algn="l"/>
                        </a:tabLst>
                      </a:pPr>
                      <a:r>
                        <a:rPr lang="es-EC" sz="1050" dirty="0">
                          <a:effectLst/>
                        </a:rPr>
                        <a:t>ESCALA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Totalmente de acuerdo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De 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Ni de cuerdo ni en desacuerdo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Totalmente 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TOTAL</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4249082615"/>
                  </a:ext>
                </a:extLst>
              </a:tr>
              <a:tr h="304800">
                <a:tc>
                  <a:txBody>
                    <a:bodyPr/>
                    <a:lstStyle/>
                    <a:p>
                      <a:pPr marL="0" marR="0" algn="l">
                        <a:lnSpc>
                          <a:spcPct val="107000"/>
                        </a:lnSpc>
                        <a:spcBef>
                          <a:spcPts val="0"/>
                        </a:spcBef>
                        <a:spcAft>
                          <a:spcPts val="0"/>
                        </a:spcAft>
                        <a:tabLst>
                          <a:tab pos="616585" algn="l"/>
                        </a:tabLst>
                      </a:pPr>
                      <a:r>
                        <a:rPr lang="es-EC" sz="1050" dirty="0">
                          <a:effectLst/>
                        </a:rPr>
                        <a:t>FRECUENCIA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82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51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134</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48834171"/>
                  </a:ext>
                </a:extLst>
              </a:tr>
              <a:tr h="246956">
                <a:tc>
                  <a:txBody>
                    <a:bodyPr/>
                    <a:lstStyle/>
                    <a:p>
                      <a:pPr marL="0" marR="0" algn="l">
                        <a:lnSpc>
                          <a:spcPct val="107000"/>
                        </a:lnSpc>
                        <a:spcBef>
                          <a:spcPts val="0"/>
                        </a:spcBef>
                        <a:spcAft>
                          <a:spcPts val="0"/>
                        </a:spcAft>
                        <a:tabLst>
                          <a:tab pos="616585" algn="l"/>
                        </a:tabLst>
                      </a:pPr>
                      <a:r>
                        <a:rPr lang="es-EC" sz="1050" dirty="0">
                          <a:effectLst/>
                        </a:rPr>
                        <a:t>PORCENTAJE</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61.2%</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38,1%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100%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96305045"/>
                  </a:ext>
                </a:extLst>
              </a:tr>
            </a:tbl>
          </a:graphicData>
        </a:graphic>
      </p:graphicFrame>
      <p:graphicFrame>
        <p:nvGraphicFramePr>
          <p:cNvPr id="5" name="Gráfico 4">
            <a:extLst>
              <a:ext uri="{FF2B5EF4-FFF2-40B4-BE49-F238E27FC236}">
                <a16:creationId xmlns="" xmlns:a16="http://schemas.microsoft.com/office/drawing/2014/main" id="{D8779946-1D32-4360-A29C-63EDF873B9B8}"/>
              </a:ext>
            </a:extLst>
          </p:cNvPr>
          <p:cNvGraphicFramePr/>
          <p:nvPr>
            <p:extLst>
              <p:ext uri="{D42A27DB-BD31-4B8C-83A1-F6EECF244321}">
                <p14:modId xmlns:p14="http://schemas.microsoft.com/office/powerpoint/2010/main" val="3540415722"/>
              </p:ext>
            </p:extLst>
          </p:nvPr>
        </p:nvGraphicFramePr>
        <p:xfrm>
          <a:off x="5536304" y="1947247"/>
          <a:ext cx="3386340" cy="3000125"/>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4">
            <a:extLst>
              <a:ext uri="{FF2B5EF4-FFF2-40B4-BE49-F238E27FC236}">
                <a16:creationId xmlns="" xmlns:a16="http://schemas.microsoft.com/office/drawing/2014/main" id="{81AB14F0-2E76-4835-BEE6-2A90862518EF}"/>
              </a:ext>
            </a:extLst>
          </p:cNvPr>
          <p:cNvSpPr txBox="1"/>
          <p:nvPr/>
        </p:nvSpPr>
        <p:spPr>
          <a:xfrm>
            <a:off x="748029" y="4918958"/>
            <a:ext cx="4572000" cy="561885"/>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Arial" panose="020B0604020202020204" pitchFamily="34" charset="0"/>
              </a:rPr>
              <a:t>Tabla 4</a:t>
            </a:r>
            <a:endParaRPr lang="es-EC" sz="11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EC" sz="1100" i="1" dirty="0">
                <a:effectLst/>
                <a:latin typeface="Arial" panose="020B0604020202020204" pitchFamily="34" charset="0"/>
                <a:ea typeface="Calibri" panose="020F0502020204030204" pitchFamily="34" charset="0"/>
                <a:cs typeface="Arial" panose="020B0604020202020204" pitchFamily="34" charset="0"/>
              </a:rPr>
              <a:t>Cualidades Militares</a:t>
            </a:r>
            <a:endParaRPr lang="es-EC"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CuadroTexto 16">
            <a:extLst>
              <a:ext uri="{FF2B5EF4-FFF2-40B4-BE49-F238E27FC236}">
                <a16:creationId xmlns="" xmlns:a16="http://schemas.microsoft.com/office/drawing/2014/main" id="{6805B353-8BE0-4D9F-A00E-F2B2202C8EDA}"/>
              </a:ext>
            </a:extLst>
          </p:cNvPr>
          <p:cNvSpPr txBox="1"/>
          <p:nvPr/>
        </p:nvSpPr>
        <p:spPr>
          <a:xfrm>
            <a:off x="5634454" y="1363166"/>
            <a:ext cx="4572000" cy="559127"/>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Arial" panose="020B0604020202020204" pitchFamily="34" charset="0"/>
              </a:rPr>
              <a:t>Figura 3</a:t>
            </a:r>
            <a:endParaRPr lang="es-EC" sz="1100" i="1"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1000"/>
              </a:spcAft>
            </a:pPr>
            <a:r>
              <a:rPr lang="es-EC" sz="1100" i="1" dirty="0">
                <a:effectLst/>
                <a:latin typeface="Arial" panose="020B0604020202020204" pitchFamily="34" charset="0"/>
                <a:ea typeface="Calibri" panose="020F0502020204030204" pitchFamily="34" charset="0"/>
                <a:cs typeface="Arial" panose="020B0604020202020204" pitchFamily="34" charset="0"/>
              </a:rPr>
              <a:t>Cualidades Militares</a:t>
            </a:r>
          </a:p>
        </p:txBody>
      </p:sp>
    </p:spTree>
    <p:extLst>
      <p:ext uri="{BB962C8B-B14F-4D97-AF65-F5344CB8AC3E}">
        <p14:creationId xmlns:p14="http://schemas.microsoft.com/office/powerpoint/2010/main" val="426642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205351" y="156845"/>
            <a:ext cx="1198880" cy="452120"/>
          </a:xfrm>
          <a:prstGeom prst="rect">
            <a:avLst/>
          </a:prstGeom>
        </p:spPr>
        <p:txBody>
          <a:bodyPr vert="horz" wrap="square" lIns="0" tIns="12700" rIns="0" bIns="0" rtlCol="0">
            <a:spAutoFit/>
          </a:bodyPr>
          <a:lstStyle/>
          <a:p>
            <a:pPr marL="12700">
              <a:lnSpc>
                <a:spcPct val="100000"/>
              </a:lnSpc>
              <a:spcBef>
                <a:spcPts val="100"/>
              </a:spcBef>
            </a:pPr>
            <a:r>
              <a:rPr sz="2800" b="1" spc="-484" dirty="0">
                <a:solidFill>
                  <a:srgbClr val="FFFFFF"/>
                </a:solidFill>
                <a:latin typeface="Arial"/>
                <a:cs typeface="Arial"/>
              </a:rPr>
              <a:t>AGENDA</a:t>
            </a:r>
            <a:endParaRPr sz="2800">
              <a:latin typeface="Arial"/>
              <a:cs typeface="Arial"/>
            </a:endParaRPr>
          </a:p>
        </p:txBody>
      </p:sp>
      <p:graphicFrame>
        <p:nvGraphicFramePr>
          <p:cNvPr id="57" name="Diagrama 56">
            <a:extLst>
              <a:ext uri="{FF2B5EF4-FFF2-40B4-BE49-F238E27FC236}">
                <a16:creationId xmlns="" xmlns:a16="http://schemas.microsoft.com/office/drawing/2014/main" id="{28A2B10C-F8C5-4AF8-9380-516EB3E80643}"/>
              </a:ext>
            </a:extLst>
          </p:cNvPr>
          <p:cNvGraphicFramePr/>
          <p:nvPr>
            <p:extLst>
              <p:ext uri="{D42A27DB-BD31-4B8C-83A1-F6EECF244321}">
                <p14:modId xmlns:p14="http://schemas.microsoft.com/office/powerpoint/2010/main" val="2283181346"/>
              </p:ext>
            </p:extLst>
          </p:nvPr>
        </p:nvGraphicFramePr>
        <p:xfrm>
          <a:off x="468743" y="833120"/>
          <a:ext cx="7989457" cy="5643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34029" y="156845"/>
            <a:ext cx="3541395" cy="443711"/>
          </a:xfrm>
          <a:prstGeom prst="rect">
            <a:avLst/>
          </a:prstGeom>
        </p:spPr>
        <p:txBody>
          <a:bodyPr vert="horz" wrap="square" lIns="0" tIns="12700" rIns="0" bIns="0" rtlCol="0">
            <a:spAutoFit/>
          </a:bodyPr>
          <a:lstStyle/>
          <a:p>
            <a:pPr marL="12700">
              <a:lnSpc>
                <a:spcPct val="100000"/>
              </a:lnSpc>
              <a:spcBef>
                <a:spcPts val="100"/>
              </a:spcBef>
              <a:tabLst>
                <a:tab pos="2550160" algn="l"/>
              </a:tabLst>
            </a:pPr>
            <a:r>
              <a:rPr lang="es-ES" spc="-580" dirty="0"/>
              <a:t>ENCUESTAS</a:t>
            </a:r>
            <a:endParaRPr spc="-580" dirty="0"/>
          </a:p>
        </p:txBody>
      </p:sp>
      <p:sp>
        <p:nvSpPr>
          <p:cNvPr id="50" name="object 50"/>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20</a:t>
            </a:fld>
            <a:endParaRPr dirty="0"/>
          </a:p>
        </p:txBody>
      </p:sp>
      <p:sp>
        <p:nvSpPr>
          <p:cNvPr id="52" name="CuadroTexto 51">
            <a:extLst>
              <a:ext uri="{FF2B5EF4-FFF2-40B4-BE49-F238E27FC236}">
                <a16:creationId xmlns="" xmlns:a16="http://schemas.microsoft.com/office/drawing/2014/main" id="{8ACB3078-B226-4E4D-9E96-861BCDE9198B}"/>
              </a:ext>
            </a:extLst>
          </p:cNvPr>
          <p:cNvSpPr txBox="1"/>
          <p:nvPr/>
        </p:nvSpPr>
        <p:spPr>
          <a:xfrm>
            <a:off x="748028" y="833120"/>
            <a:ext cx="4662171" cy="33715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50000"/>
              </a:lnSpc>
              <a:spcBef>
                <a:spcPts val="0"/>
              </a:spcBef>
              <a:spcAft>
                <a:spcPts val="800"/>
              </a:spcAft>
            </a:pPr>
            <a:r>
              <a:rPr lang="es-419" sz="1800" b="1" dirty="0">
                <a:effectLst/>
                <a:latin typeface="Arial" panose="020B0604020202020204" pitchFamily="34" charset="0"/>
                <a:ea typeface="Calibri" panose="020F0502020204030204" pitchFamily="34" charset="0"/>
                <a:cs typeface="Times New Roman" panose="02020603050405020304" pitchFamily="18" charset="0"/>
              </a:rPr>
              <a:t>Pregunta # 3.</a:t>
            </a:r>
            <a:r>
              <a:rPr lang="es-419" sz="1800" dirty="0">
                <a:effectLst/>
                <a:latin typeface="Arial" panose="020B0604020202020204" pitchFamily="34" charset="0"/>
                <a:ea typeface="Calibri" panose="020F0502020204030204" pitchFamily="34" charset="0"/>
                <a:cs typeface="Times New Roman" panose="02020603050405020304" pitchFamily="18" charset="0"/>
              </a:rPr>
              <a:t> En caso de conocer algún aspecto que este escrito en el Reglamento de Educación Militar de las Fuerzas Armadas, ¿Está usted de acuerdo con que este se aplica o se ejerce de la manera apropiada en sus actividades de formación académica, deportiva o militar como guardiamarina?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3" name="Tabla 52">
            <a:extLst>
              <a:ext uri="{FF2B5EF4-FFF2-40B4-BE49-F238E27FC236}">
                <a16:creationId xmlns="" xmlns:a16="http://schemas.microsoft.com/office/drawing/2014/main" id="{D7383014-5B9A-4A67-84BB-926934F3F126}"/>
              </a:ext>
            </a:extLst>
          </p:cNvPr>
          <p:cNvGraphicFramePr>
            <a:graphicFrameLocks noGrp="1"/>
          </p:cNvGraphicFramePr>
          <p:nvPr>
            <p:extLst>
              <p:ext uri="{D42A27DB-BD31-4B8C-83A1-F6EECF244321}">
                <p14:modId xmlns:p14="http://schemas.microsoft.com/office/powerpoint/2010/main" val="3119903885"/>
              </p:ext>
            </p:extLst>
          </p:nvPr>
        </p:nvGraphicFramePr>
        <p:xfrm>
          <a:off x="748028" y="5389826"/>
          <a:ext cx="5652772" cy="1170994"/>
        </p:xfrm>
        <a:graphic>
          <a:graphicData uri="http://schemas.openxmlformats.org/drawingml/2006/table">
            <a:tbl>
              <a:tblPr firstRow="1" firstCol="1" bandRow="1">
                <a:tableStyleId>{6E25E649-3F16-4E02-A733-19D2CDBF48F0}</a:tableStyleId>
              </a:tblPr>
              <a:tblGrid>
                <a:gridCol w="1025068">
                  <a:extLst>
                    <a:ext uri="{9D8B030D-6E8A-4147-A177-3AD203B41FA5}">
                      <a16:colId xmlns="" xmlns:a16="http://schemas.microsoft.com/office/drawing/2014/main" val="3521379217"/>
                    </a:ext>
                  </a:extLst>
                </a:gridCol>
                <a:gridCol w="828398">
                  <a:extLst>
                    <a:ext uri="{9D8B030D-6E8A-4147-A177-3AD203B41FA5}">
                      <a16:colId xmlns="" xmlns:a16="http://schemas.microsoft.com/office/drawing/2014/main" val="472509131"/>
                    </a:ext>
                  </a:extLst>
                </a:gridCol>
                <a:gridCol w="638880">
                  <a:extLst>
                    <a:ext uri="{9D8B030D-6E8A-4147-A177-3AD203B41FA5}">
                      <a16:colId xmlns="" xmlns:a16="http://schemas.microsoft.com/office/drawing/2014/main" val="1831974407"/>
                    </a:ext>
                  </a:extLst>
                </a:gridCol>
                <a:gridCol w="864752">
                  <a:extLst>
                    <a:ext uri="{9D8B030D-6E8A-4147-A177-3AD203B41FA5}">
                      <a16:colId xmlns="" xmlns:a16="http://schemas.microsoft.com/office/drawing/2014/main" val="326048553"/>
                    </a:ext>
                  </a:extLst>
                </a:gridCol>
                <a:gridCol w="864752">
                  <a:extLst>
                    <a:ext uri="{9D8B030D-6E8A-4147-A177-3AD203B41FA5}">
                      <a16:colId xmlns="" xmlns:a16="http://schemas.microsoft.com/office/drawing/2014/main" val="2534431652"/>
                    </a:ext>
                  </a:extLst>
                </a:gridCol>
                <a:gridCol w="864752">
                  <a:extLst>
                    <a:ext uri="{9D8B030D-6E8A-4147-A177-3AD203B41FA5}">
                      <a16:colId xmlns="" xmlns:a16="http://schemas.microsoft.com/office/drawing/2014/main" val="3098849526"/>
                    </a:ext>
                  </a:extLst>
                </a:gridCol>
                <a:gridCol w="566170">
                  <a:extLst>
                    <a:ext uri="{9D8B030D-6E8A-4147-A177-3AD203B41FA5}">
                      <a16:colId xmlns="" xmlns:a16="http://schemas.microsoft.com/office/drawing/2014/main" val="12690901"/>
                    </a:ext>
                  </a:extLst>
                </a:gridCol>
              </a:tblGrid>
              <a:tr h="619238">
                <a:tc>
                  <a:txBody>
                    <a:bodyPr/>
                    <a:lstStyle/>
                    <a:p>
                      <a:pPr marL="0" marR="0" algn="l">
                        <a:lnSpc>
                          <a:spcPct val="107000"/>
                        </a:lnSpc>
                        <a:spcBef>
                          <a:spcPts val="0"/>
                        </a:spcBef>
                        <a:spcAft>
                          <a:spcPts val="0"/>
                        </a:spcAft>
                        <a:tabLst>
                          <a:tab pos="616585" algn="l"/>
                        </a:tabLst>
                      </a:pPr>
                      <a:r>
                        <a:rPr lang="es-EC" sz="1050" dirty="0">
                          <a:effectLst/>
                        </a:rPr>
                        <a:t>ESCALA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Totalmente de acuerdo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De 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Ni de cuerdo ni en desacuerdo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Totalmente 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TOTAL</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4249082615"/>
                  </a:ext>
                </a:extLst>
              </a:tr>
              <a:tr h="304800">
                <a:tc>
                  <a:txBody>
                    <a:bodyPr/>
                    <a:lstStyle/>
                    <a:p>
                      <a:pPr marL="0" marR="0" algn="l">
                        <a:lnSpc>
                          <a:spcPct val="107000"/>
                        </a:lnSpc>
                        <a:spcBef>
                          <a:spcPts val="0"/>
                        </a:spcBef>
                        <a:spcAft>
                          <a:spcPts val="0"/>
                        </a:spcAft>
                        <a:tabLst>
                          <a:tab pos="616585" algn="l"/>
                        </a:tabLst>
                      </a:pPr>
                      <a:r>
                        <a:rPr lang="es-EC" sz="1050" dirty="0">
                          <a:effectLst/>
                        </a:rPr>
                        <a:t>FRECUENCIA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71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50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1</a:t>
                      </a:r>
                      <a:r>
                        <a:rPr lang="es-EC" sz="1050" dirty="0">
                          <a:effectLst/>
                          <a:latin typeface="Arial" panose="020B0604020202020204" pitchFamily="34" charset="0"/>
                          <a:ea typeface="Calibri" panose="020F0502020204030204" pitchFamily="34" charset="0"/>
                          <a:cs typeface="Arial" panose="020B0604020202020204" pitchFamily="34" charset="0"/>
                        </a:rPr>
                        <a:t>3</a:t>
                      </a: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134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48834171"/>
                  </a:ext>
                </a:extLst>
              </a:tr>
              <a:tr h="246956">
                <a:tc>
                  <a:txBody>
                    <a:bodyPr/>
                    <a:lstStyle/>
                    <a:p>
                      <a:pPr marL="0" marR="0" algn="l">
                        <a:lnSpc>
                          <a:spcPct val="107000"/>
                        </a:lnSpc>
                        <a:spcBef>
                          <a:spcPts val="0"/>
                        </a:spcBef>
                        <a:spcAft>
                          <a:spcPts val="0"/>
                        </a:spcAft>
                        <a:tabLst>
                          <a:tab pos="616585" algn="l"/>
                        </a:tabLst>
                      </a:pPr>
                      <a:r>
                        <a:rPr lang="es-EC" sz="1050" dirty="0">
                          <a:effectLst/>
                        </a:rPr>
                        <a:t>PORCENTAJE</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53%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37,3%</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9</a:t>
                      </a:r>
                      <a:r>
                        <a:rPr lang="es-EC" sz="1050" dirty="0">
                          <a:effectLst/>
                          <a:latin typeface="Arial" panose="020B0604020202020204" pitchFamily="34" charset="0"/>
                          <a:ea typeface="Calibri" panose="020F0502020204030204" pitchFamily="34" charset="0"/>
                          <a:cs typeface="Arial" panose="020B0604020202020204" pitchFamily="34" charset="0"/>
                        </a:rPr>
                        <a:t>,7%</a:t>
                      </a: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100%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96305045"/>
                  </a:ext>
                </a:extLst>
              </a:tr>
            </a:tbl>
          </a:graphicData>
        </a:graphic>
      </p:graphicFrame>
      <p:graphicFrame>
        <p:nvGraphicFramePr>
          <p:cNvPr id="4" name="Gráfico 3">
            <a:extLst>
              <a:ext uri="{FF2B5EF4-FFF2-40B4-BE49-F238E27FC236}">
                <a16:creationId xmlns="" xmlns:a16="http://schemas.microsoft.com/office/drawing/2014/main" id="{E1846AFF-9A69-4A3F-A7A9-0560C52C12B1}"/>
              </a:ext>
            </a:extLst>
          </p:cNvPr>
          <p:cNvGraphicFramePr/>
          <p:nvPr>
            <p:extLst>
              <p:ext uri="{D42A27DB-BD31-4B8C-83A1-F6EECF244321}">
                <p14:modId xmlns:p14="http://schemas.microsoft.com/office/powerpoint/2010/main" val="1981783891"/>
              </p:ext>
            </p:extLst>
          </p:nvPr>
        </p:nvGraphicFramePr>
        <p:xfrm>
          <a:off x="5670549" y="2018262"/>
          <a:ext cx="3208020" cy="2896235"/>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 xmlns:a16="http://schemas.microsoft.com/office/drawing/2014/main" id="{B01896CB-A042-43FB-984B-DEE8A1E7DD26}"/>
              </a:ext>
            </a:extLst>
          </p:cNvPr>
          <p:cNvSpPr txBox="1"/>
          <p:nvPr/>
        </p:nvSpPr>
        <p:spPr>
          <a:xfrm>
            <a:off x="748028" y="4697839"/>
            <a:ext cx="4572000" cy="679930"/>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Arial" panose="020B0604020202020204" pitchFamily="34" charset="0"/>
              </a:rPr>
              <a:t>Tabla 5</a:t>
            </a:r>
            <a:endParaRPr lang="es-EC" sz="1100" i="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200000"/>
              </a:lnSpc>
              <a:spcBef>
                <a:spcPts val="0"/>
              </a:spcBef>
              <a:spcAft>
                <a:spcPts val="800"/>
              </a:spcAft>
            </a:pPr>
            <a:r>
              <a:rPr lang="es-EC" sz="1100" i="1" dirty="0">
                <a:effectLst/>
                <a:latin typeface="Arial" panose="020B0604020202020204" pitchFamily="34" charset="0"/>
                <a:ea typeface="Calibri" panose="020F0502020204030204" pitchFamily="34" charset="0"/>
                <a:cs typeface="Arial" panose="020B0604020202020204" pitchFamily="34" charset="0"/>
              </a:rPr>
              <a:t>Aplicación del Reglamento de Educación Militar</a:t>
            </a:r>
            <a:endParaRPr lang="es-EC"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699011C1-50C7-4AF4-9E80-F4330256F22D}"/>
              </a:ext>
            </a:extLst>
          </p:cNvPr>
          <p:cNvSpPr txBox="1"/>
          <p:nvPr/>
        </p:nvSpPr>
        <p:spPr>
          <a:xfrm>
            <a:off x="5562600" y="1232152"/>
            <a:ext cx="4572000" cy="679930"/>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Times New Roman" panose="02020603050405020304" pitchFamily="18" charset="0"/>
              </a:rPr>
              <a:t>Figura 4</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s-EC" sz="1100" i="1" dirty="0">
                <a:effectLst/>
                <a:latin typeface="Arial" panose="020B0604020202020204" pitchFamily="34" charset="0"/>
                <a:ea typeface="Calibri" panose="020F0502020204030204" pitchFamily="34" charset="0"/>
                <a:cs typeface="Times New Roman" panose="02020603050405020304" pitchFamily="18" charset="0"/>
              </a:rPr>
              <a:t>Aplicación del Reglamento de Educación Militar</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222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34029" y="156845"/>
            <a:ext cx="3541395" cy="443711"/>
          </a:xfrm>
          <a:prstGeom prst="rect">
            <a:avLst/>
          </a:prstGeom>
        </p:spPr>
        <p:txBody>
          <a:bodyPr vert="horz" wrap="square" lIns="0" tIns="12700" rIns="0" bIns="0" rtlCol="0">
            <a:spAutoFit/>
          </a:bodyPr>
          <a:lstStyle/>
          <a:p>
            <a:pPr marL="12700">
              <a:lnSpc>
                <a:spcPct val="100000"/>
              </a:lnSpc>
              <a:spcBef>
                <a:spcPts val="100"/>
              </a:spcBef>
              <a:tabLst>
                <a:tab pos="2550160" algn="l"/>
              </a:tabLst>
            </a:pPr>
            <a:r>
              <a:rPr lang="es-ES" spc="-580" dirty="0"/>
              <a:t>ENCUESTAS</a:t>
            </a:r>
            <a:endParaRPr spc="-580" dirty="0"/>
          </a:p>
        </p:txBody>
      </p:sp>
      <p:sp>
        <p:nvSpPr>
          <p:cNvPr id="50" name="object 50"/>
          <p:cNvSpPr txBox="1">
            <a:spLocks noGrp="1"/>
          </p:cNvSpPr>
          <p:nvPr>
            <p:ph type="sldNum" sz="quarter" idx="7"/>
          </p:nvPr>
        </p:nvSpPr>
        <p:spPr>
          <a:prstGeom prst="rect">
            <a:avLst/>
          </a:prstGeom>
        </p:spPr>
        <p:txBody>
          <a:bodyPr vert="horz" wrap="square" lIns="0" tIns="0" rIns="0" bIns="0" rtlCol="0">
            <a:spAutoFit/>
          </a:bodyPr>
          <a:lstStyle/>
          <a:p>
            <a:pPr marL="38100">
              <a:lnSpc>
                <a:spcPts val="1810"/>
              </a:lnSpc>
            </a:pPr>
            <a:fld id="{81D60167-4931-47E6-BA6A-407CBD079E47}" type="slidenum">
              <a:rPr dirty="0"/>
              <a:t>21</a:t>
            </a:fld>
            <a:endParaRPr dirty="0"/>
          </a:p>
        </p:txBody>
      </p:sp>
      <p:sp>
        <p:nvSpPr>
          <p:cNvPr id="52" name="CuadroTexto 51">
            <a:extLst>
              <a:ext uri="{FF2B5EF4-FFF2-40B4-BE49-F238E27FC236}">
                <a16:creationId xmlns="" xmlns:a16="http://schemas.microsoft.com/office/drawing/2014/main" id="{8ACB3078-B226-4E4D-9E96-861BCDE9198B}"/>
              </a:ext>
            </a:extLst>
          </p:cNvPr>
          <p:cNvSpPr txBox="1"/>
          <p:nvPr/>
        </p:nvSpPr>
        <p:spPr>
          <a:xfrm>
            <a:off x="748028" y="833120"/>
            <a:ext cx="4662171" cy="33369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200000"/>
              </a:lnSpc>
              <a:spcBef>
                <a:spcPts val="0"/>
              </a:spcBef>
              <a:spcAft>
                <a:spcPts val="800"/>
              </a:spcAft>
            </a:pPr>
            <a:r>
              <a:rPr lang="es-419" sz="1800" b="1">
                <a:effectLst/>
                <a:latin typeface="Arial" panose="020B0604020202020204" pitchFamily="34" charset="0"/>
                <a:ea typeface="Calibri" panose="020F0502020204030204" pitchFamily="34" charset="0"/>
                <a:cs typeface="Times New Roman" panose="02020603050405020304" pitchFamily="18" charset="0"/>
              </a:rPr>
              <a:t>Pregunta 4. </a:t>
            </a:r>
            <a:r>
              <a:rPr lang="es-419" sz="1800">
                <a:effectLst/>
                <a:latin typeface="Arial" panose="020B0604020202020204" pitchFamily="34" charset="0"/>
                <a:ea typeface="Calibri" panose="020F0502020204030204" pitchFamily="34" charset="0"/>
                <a:cs typeface="Times New Roman" panose="02020603050405020304" pitchFamily="18" charset="0"/>
              </a:rPr>
              <a:t>En su posición de alumno militar,</a:t>
            </a:r>
            <a:r>
              <a:rPr lang="es-419" sz="1800" b="1">
                <a:effectLst/>
                <a:latin typeface="Arial" panose="020B0604020202020204" pitchFamily="34" charset="0"/>
                <a:ea typeface="Calibri" panose="020F0502020204030204" pitchFamily="34" charset="0"/>
                <a:cs typeface="Times New Roman" panose="02020603050405020304" pitchFamily="18" charset="0"/>
              </a:rPr>
              <a:t> </a:t>
            </a:r>
            <a:r>
              <a:rPr lang="es-419" sz="1800">
                <a:effectLst/>
                <a:latin typeface="Arial" panose="020B0604020202020204" pitchFamily="34" charset="0"/>
                <a:ea typeface="Calibri" panose="020F0502020204030204" pitchFamily="34" charset="0"/>
                <a:cs typeface="Times New Roman" panose="02020603050405020304" pitchFamily="18" charset="0"/>
              </a:rPr>
              <a:t>¿Está usted de acuerdo con que se debería de impartir una charla de inducción sobre el Reglamento de Educación Militar de las Fuerzas Armadas a la brigada de guardiamarinas?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3" name="Tabla 52">
            <a:extLst>
              <a:ext uri="{FF2B5EF4-FFF2-40B4-BE49-F238E27FC236}">
                <a16:creationId xmlns="" xmlns:a16="http://schemas.microsoft.com/office/drawing/2014/main" id="{D7383014-5B9A-4A67-84BB-926934F3F126}"/>
              </a:ext>
            </a:extLst>
          </p:cNvPr>
          <p:cNvGraphicFramePr>
            <a:graphicFrameLocks noGrp="1"/>
          </p:cNvGraphicFramePr>
          <p:nvPr>
            <p:extLst>
              <p:ext uri="{D42A27DB-BD31-4B8C-83A1-F6EECF244321}">
                <p14:modId xmlns:p14="http://schemas.microsoft.com/office/powerpoint/2010/main" val="1573466122"/>
              </p:ext>
            </p:extLst>
          </p:nvPr>
        </p:nvGraphicFramePr>
        <p:xfrm>
          <a:off x="748028" y="5389826"/>
          <a:ext cx="5652772" cy="1170994"/>
        </p:xfrm>
        <a:graphic>
          <a:graphicData uri="http://schemas.openxmlformats.org/drawingml/2006/table">
            <a:tbl>
              <a:tblPr firstRow="1" firstCol="1" bandRow="1">
                <a:tableStyleId>{6E25E649-3F16-4E02-A733-19D2CDBF48F0}</a:tableStyleId>
              </a:tblPr>
              <a:tblGrid>
                <a:gridCol w="1025068">
                  <a:extLst>
                    <a:ext uri="{9D8B030D-6E8A-4147-A177-3AD203B41FA5}">
                      <a16:colId xmlns="" xmlns:a16="http://schemas.microsoft.com/office/drawing/2014/main" val="3521379217"/>
                    </a:ext>
                  </a:extLst>
                </a:gridCol>
                <a:gridCol w="828398">
                  <a:extLst>
                    <a:ext uri="{9D8B030D-6E8A-4147-A177-3AD203B41FA5}">
                      <a16:colId xmlns="" xmlns:a16="http://schemas.microsoft.com/office/drawing/2014/main" val="472509131"/>
                    </a:ext>
                  </a:extLst>
                </a:gridCol>
                <a:gridCol w="638880">
                  <a:extLst>
                    <a:ext uri="{9D8B030D-6E8A-4147-A177-3AD203B41FA5}">
                      <a16:colId xmlns="" xmlns:a16="http://schemas.microsoft.com/office/drawing/2014/main" val="1831974407"/>
                    </a:ext>
                  </a:extLst>
                </a:gridCol>
                <a:gridCol w="864752">
                  <a:extLst>
                    <a:ext uri="{9D8B030D-6E8A-4147-A177-3AD203B41FA5}">
                      <a16:colId xmlns="" xmlns:a16="http://schemas.microsoft.com/office/drawing/2014/main" val="326048553"/>
                    </a:ext>
                  </a:extLst>
                </a:gridCol>
                <a:gridCol w="864752">
                  <a:extLst>
                    <a:ext uri="{9D8B030D-6E8A-4147-A177-3AD203B41FA5}">
                      <a16:colId xmlns="" xmlns:a16="http://schemas.microsoft.com/office/drawing/2014/main" val="2534431652"/>
                    </a:ext>
                  </a:extLst>
                </a:gridCol>
                <a:gridCol w="864752">
                  <a:extLst>
                    <a:ext uri="{9D8B030D-6E8A-4147-A177-3AD203B41FA5}">
                      <a16:colId xmlns="" xmlns:a16="http://schemas.microsoft.com/office/drawing/2014/main" val="3098849526"/>
                    </a:ext>
                  </a:extLst>
                </a:gridCol>
                <a:gridCol w="566170">
                  <a:extLst>
                    <a:ext uri="{9D8B030D-6E8A-4147-A177-3AD203B41FA5}">
                      <a16:colId xmlns="" xmlns:a16="http://schemas.microsoft.com/office/drawing/2014/main" val="12690901"/>
                    </a:ext>
                  </a:extLst>
                </a:gridCol>
              </a:tblGrid>
              <a:tr h="619238">
                <a:tc>
                  <a:txBody>
                    <a:bodyPr/>
                    <a:lstStyle/>
                    <a:p>
                      <a:pPr marL="0" marR="0" algn="l">
                        <a:lnSpc>
                          <a:spcPct val="107000"/>
                        </a:lnSpc>
                        <a:spcBef>
                          <a:spcPts val="0"/>
                        </a:spcBef>
                        <a:spcAft>
                          <a:spcPts val="0"/>
                        </a:spcAft>
                        <a:tabLst>
                          <a:tab pos="616585" algn="l"/>
                        </a:tabLst>
                      </a:pPr>
                      <a:r>
                        <a:rPr lang="es-EC" sz="1050" dirty="0">
                          <a:effectLst/>
                        </a:rPr>
                        <a:t>ESCALA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Totalmente de acuerdo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De 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Ni de cuerdo ni en desacuerdo</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Totalmente en desacuerdo</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TOTAL</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4249082615"/>
                  </a:ext>
                </a:extLst>
              </a:tr>
              <a:tr h="304800">
                <a:tc>
                  <a:txBody>
                    <a:bodyPr/>
                    <a:lstStyle/>
                    <a:p>
                      <a:pPr marL="0" marR="0" algn="l">
                        <a:lnSpc>
                          <a:spcPct val="107000"/>
                        </a:lnSpc>
                        <a:spcBef>
                          <a:spcPts val="0"/>
                        </a:spcBef>
                        <a:spcAft>
                          <a:spcPts val="0"/>
                        </a:spcAft>
                        <a:tabLst>
                          <a:tab pos="616585" algn="l"/>
                        </a:tabLst>
                      </a:pPr>
                      <a:r>
                        <a:rPr lang="es-EC" sz="1050" dirty="0">
                          <a:effectLst/>
                        </a:rPr>
                        <a:t>FRECUENCIA</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116</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38</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a:effectLst/>
                        </a:rPr>
                        <a:t>-</a:t>
                      </a:r>
                      <a:endParaRPr lang="es-EC" sz="105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134</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48834171"/>
                  </a:ext>
                </a:extLst>
              </a:tr>
              <a:tr h="246956">
                <a:tc>
                  <a:txBody>
                    <a:bodyPr/>
                    <a:lstStyle/>
                    <a:p>
                      <a:pPr marL="0" marR="0" algn="l">
                        <a:lnSpc>
                          <a:spcPct val="107000"/>
                        </a:lnSpc>
                        <a:spcBef>
                          <a:spcPts val="0"/>
                        </a:spcBef>
                        <a:spcAft>
                          <a:spcPts val="0"/>
                        </a:spcAft>
                        <a:tabLst>
                          <a:tab pos="616585" algn="l"/>
                        </a:tabLst>
                      </a:pPr>
                      <a:r>
                        <a:rPr lang="es-EC" sz="1050" dirty="0">
                          <a:effectLst/>
                        </a:rPr>
                        <a:t>PORCENTAJE</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76,1%</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23,9%</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S" sz="1050" dirty="0">
                          <a:effectLst/>
                          <a:latin typeface="Arial" panose="020B0604020202020204" pitchFamily="34" charset="0"/>
                          <a:ea typeface="Calibri" panose="020F0502020204030204" pitchFamily="34" charset="0"/>
                          <a:cs typeface="Arial" panose="020B0604020202020204" pitchFamily="34" charset="0"/>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tc>
                  <a:txBody>
                    <a:bodyPr/>
                    <a:lstStyle/>
                    <a:p>
                      <a:pPr marL="0" marR="0" algn="l">
                        <a:lnSpc>
                          <a:spcPct val="107000"/>
                        </a:lnSpc>
                        <a:spcBef>
                          <a:spcPts val="0"/>
                        </a:spcBef>
                        <a:spcAft>
                          <a:spcPts val="0"/>
                        </a:spcAft>
                        <a:tabLst>
                          <a:tab pos="616585" algn="l"/>
                        </a:tabLst>
                      </a:pPr>
                      <a:r>
                        <a:rPr lang="es-EC" sz="1050" dirty="0">
                          <a:effectLst/>
                        </a:rPr>
                        <a:t>100%</a:t>
                      </a:r>
                      <a:endParaRPr lang="es-EC" sz="1050" dirty="0">
                        <a:effectLst/>
                        <a:latin typeface="Arial" panose="020B0604020202020204" pitchFamily="34" charset="0"/>
                        <a:ea typeface="Calibri" panose="020F0502020204030204" pitchFamily="34" charset="0"/>
                        <a:cs typeface="Arial" panose="020B0604020202020204" pitchFamily="34" charset="0"/>
                      </a:endParaRPr>
                    </a:p>
                  </a:txBody>
                  <a:tcPr marL="57120" marR="57120" marT="0" marB="0"/>
                </a:tc>
                <a:extLst>
                  <a:ext uri="{0D108BD9-81ED-4DB2-BD59-A6C34878D82A}">
                    <a16:rowId xmlns="" xmlns:a16="http://schemas.microsoft.com/office/drawing/2014/main" val="2496305045"/>
                  </a:ext>
                </a:extLst>
              </a:tr>
            </a:tbl>
          </a:graphicData>
        </a:graphic>
      </p:graphicFrame>
      <p:graphicFrame>
        <p:nvGraphicFramePr>
          <p:cNvPr id="4" name="Gráfico 3">
            <a:extLst>
              <a:ext uri="{FF2B5EF4-FFF2-40B4-BE49-F238E27FC236}">
                <a16:creationId xmlns="" xmlns:a16="http://schemas.microsoft.com/office/drawing/2014/main" id="{9A4E906F-3CFF-4204-B45C-DADA09D1129E}"/>
              </a:ext>
            </a:extLst>
          </p:cNvPr>
          <p:cNvGraphicFramePr/>
          <p:nvPr>
            <p:extLst>
              <p:ext uri="{D42A27DB-BD31-4B8C-83A1-F6EECF244321}">
                <p14:modId xmlns:p14="http://schemas.microsoft.com/office/powerpoint/2010/main" val="915387761"/>
              </p:ext>
            </p:extLst>
          </p:nvPr>
        </p:nvGraphicFramePr>
        <p:xfrm>
          <a:off x="5639262" y="1756148"/>
          <a:ext cx="3249930" cy="271065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 xmlns:a16="http://schemas.microsoft.com/office/drawing/2014/main" id="{702258E7-4FAD-45A4-B41B-2879825C9572}"/>
              </a:ext>
            </a:extLst>
          </p:cNvPr>
          <p:cNvSpPr txBox="1"/>
          <p:nvPr/>
        </p:nvSpPr>
        <p:spPr>
          <a:xfrm>
            <a:off x="793113" y="4556102"/>
            <a:ext cx="4572000" cy="559127"/>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Arial" panose="020B0604020202020204" pitchFamily="34" charset="0"/>
              </a:rPr>
              <a:t>Tabla 6</a:t>
            </a:r>
            <a:endParaRPr lang="es-EC" sz="1100" i="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1000"/>
              </a:spcAft>
            </a:pPr>
            <a:r>
              <a:rPr lang="es-EC" sz="1100" i="1" dirty="0">
                <a:effectLst/>
                <a:latin typeface="Arial" panose="020B0604020202020204" pitchFamily="34" charset="0"/>
                <a:ea typeface="Calibri" panose="020F0502020204030204" pitchFamily="34" charset="0"/>
                <a:cs typeface="Arial" panose="020B0604020202020204" pitchFamily="34" charset="0"/>
              </a:rPr>
              <a:t>Charla de inducción</a:t>
            </a:r>
          </a:p>
        </p:txBody>
      </p:sp>
      <p:sp>
        <p:nvSpPr>
          <p:cNvPr id="14" name="CuadroTexto 13">
            <a:extLst>
              <a:ext uri="{FF2B5EF4-FFF2-40B4-BE49-F238E27FC236}">
                <a16:creationId xmlns="" xmlns:a16="http://schemas.microsoft.com/office/drawing/2014/main" id="{75B55B3A-0788-48E8-8347-2EF08DF0C932}"/>
              </a:ext>
            </a:extLst>
          </p:cNvPr>
          <p:cNvSpPr txBox="1"/>
          <p:nvPr/>
        </p:nvSpPr>
        <p:spPr>
          <a:xfrm>
            <a:off x="5614723" y="1105134"/>
            <a:ext cx="4572000" cy="679930"/>
          </a:xfrm>
          <a:prstGeom prst="rect">
            <a:avLst/>
          </a:prstGeom>
          <a:noFill/>
        </p:spPr>
        <p:txBody>
          <a:bodyPr wrap="square">
            <a:spAutoFit/>
          </a:bodyPr>
          <a:lstStyle/>
          <a:p>
            <a:pPr marL="0" marR="0">
              <a:spcBef>
                <a:spcPts val="0"/>
              </a:spcBef>
              <a:spcAft>
                <a:spcPts val="1000"/>
              </a:spcAft>
            </a:pPr>
            <a:r>
              <a:rPr lang="es-EC" sz="1100" b="1" i="0" dirty="0">
                <a:effectLst/>
                <a:latin typeface="Arial" panose="020B0604020202020204" pitchFamily="34" charset="0"/>
                <a:ea typeface="Calibri" panose="020F0502020204030204" pitchFamily="34" charset="0"/>
                <a:cs typeface="Arial" panose="020B0604020202020204" pitchFamily="34" charset="0"/>
              </a:rPr>
              <a:t>Figura 5</a:t>
            </a:r>
            <a:endParaRPr lang="es-EC" sz="1100" i="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200000"/>
              </a:lnSpc>
              <a:spcBef>
                <a:spcPts val="0"/>
              </a:spcBef>
              <a:spcAft>
                <a:spcPts val="800"/>
              </a:spcAft>
            </a:pPr>
            <a:r>
              <a:rPr lang="es-EC" sz="1100" i="1" dirty="0">
                <a:effectLst/>
                <a:latin typeface="Arial" panose="020B0604020202020204" pitchFamily="34" charset="0"/>
                <a:ea typeface="Calibri" panose="020F0502020204030204" pitchFamily="34" charset="0"/>
                <a:cs typeface="Arial" panose="020B0604020202020204" pitchFamily="34" charset="0"/>
              </a:rPr>
              <a:t>Charla de inducción</a:t>
            </a:r>
            <a:endParaRPr lang="es-EC"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825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CC3A4A4-A12A-4A41-95D8-49B9AF1CCC0B}"/>
              </a:ext>
            </a:extLst>
          </p:cNvPr>
          <p:cNvSpPr>
            <a:spLocks noGrp="1"/>
          </p:cNvSpPr>
          <p:nvPr>
            <p:ph type="title"/>
          </p:nvPr>
        </p:nvSpPr>
        <p:spPr>
          <a:xfrm>
            <a:off x="3052445" y="156845"/>
            <a:ext cx="3039109" cy="430887"/>
          </a:xfrm>
        </p:spPr>
        <p:txBody>
          <a:bodyPr/>
          <a:lstStyle/>
          <a:p>
            <a:r>
              <a:rPr lang="es-ES" dirty="0"/>
              <a:t>ANALISIS </a:t>
            </a:r>
            <a:endParaRPr lang="es-EC" dirty="0"/>
          </a:p>
        </p:txBody>
      </p:sp>
      <p:graphicFrame>
        <p:nvGraphicFramePr>
          <p:cNvPr id="3" name="Diagrama 2">
            <a:extLst>
              <a:ext uri="{FF2B5EF4-FFF2-40B4-BE49-F238E27FC236}">
                <a16:creationId xmlns="" xmlns:a16="http://schemas.microsoft.com/office/drawing/2014/main" id="{C155BFC6-84FC-44EB-BDC5-4604F44F20E3}"/>
              </a:ext>
            </a:extLst>
          </p:cNvPr>
          <p:cNvGraphicFramePr/>
          <p:nvPr>
            <p:extLst>
              <p:ext uri="{D42A27DB-BD31-4B8C-83A1-F6EECF244321}">
                <p14:modId xmlns:p14="http://schemas.microsoft.com/office/powerpoint/2010/main" val="2334553064"/>
              </p:ext>
            </p:extLst>
          </p:nvPr>
        </p:nvGraphicFramePr>
        <p:xfrm>
          <a:off x="507619" y="1295400"/>
          <a:ext cx="6324600" cy="539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ESSUNA: Escuela Superior Naval">
            <a:extLst>
              <a:ext uri="{FF2B5EF4-FFF2-40B4-BE49-F238E27FC236}">
                <a16:creationId xmlns="" xmlns:a16="http://schemas.microsoft.com/office/drawing/2014/main" id="{03CFEE0B-5BE6-4D73-808D-7ABDB0A27A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066800"/>
            <a:ext cx="2057400" cy="154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0" name="Picture 4" descr="Inicio| Escuela Superior Naval">
            <a:extLst>
              <a:ext uri="{FF2B5EF4-FFF2-40B4-BE49-F238E27FC236}">
                <a16:creationId xmlns="" xmlns:a16="http://schemas.microsoft.com/office/drawing/2014/main" id="{222D6C66-720E-4E98-A7B5-C9974AB443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4799" y="3121982"/>
            <a:ext cx="2235203" cy="1676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bject 50">
            <a:extLst>
              <a:ext uri="{FF2B5EF4-FFF2-40B4-BE49-F238E27FC236}">
                <a16:creationId xmlns="" xmlns:a16="http://schemas.microsoft.com/office/drawing/2014/main" id="{0EBAECCE-FA0B-4D43-999D-B09B7701FA7C}"/>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22</a:t>
            </a:fld>
            <a:endParaRPr dirty="0"/>
          </a:p>
        </p:txBody>
      </p:sp>
    </p:spTree>
    <p:extLst>
      <p:ext uri="{BB962C8B-B14F-4D97-AF65-F5344CB8AC3E}">
        <p14:creationId xmlns:p14="http://schemas.microsoft.com/office/powerpoint/2010/main" val="269735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CC3A4A4-A12A-4A41-95D8-49B9AF1CCC0B}"/>
              </a:ext>
            </a:extLst>
          </p:cNvPr>
          <p:cNvSpPr>
            <a:spLocks noGrp="1"/>
          </p:cNvSpPr>
          <p:nvPr>
            <p:ph type="title"/>
          </p:nvPr>
        </p:nvSpPr>
        <p:spPr>
          <a:xfrm>
            <a:off x="3052445" y="156845"/>
            <a:ext cx="3039109" cy="430887"/>
          </a:xfrm>
        </p:spPr>
        <p:txBody>
          <a:bodyPr/>
          <a:lstStyle/>
          <a:p>
            <a:r>
              <a:rPr lang="es-ES" dirty="0"/>
              <a:t>ANÁLISIS </a:t>
            </a:r>
            <a:endParaRPr lang="es-EC" dirty="0"/>
          </a:p>
        </p:txBody>
      </p:sp>
      <p:graphicFrame>
        <p:nvGraphicFramePr>
          <p:cNvPr id="5" name="Tabla 4">
            <a:extLst>
              <a:ext uri="{FF2B5EF4-FFF2-40B4-BE49-F238E27FC236}">
                <a16:creationId xmlns="" xmlns:a16="http://schemas.microsoft.com/office/drawing/2014/main" id="{9463E002-5A98-49DD-8556-388492BAFFE3}"/>
              </a:ext>
            </a:extLst>
          </p:cNvPr>
          <p:cNvGraphicFramePr>
            <a:graphicFrameLocks noGrp="1"/>
          </p:cNvGraphicFramePr>
          <p:nvPr>
            <p:extLst>
              <p:ext uri="{D42A27DB-BD31-4B8C-83A1-F6EECF244321}">
                <p14:modId xmlns:p14="http://schemas.microsoft.com/office/powerpoint/2010/main" val="475358217"/>
              </p:ext>
            </p:extLst>
          </p:nvPr>
        </p:nvGraphicFramePr>
        <p:xfrm>
          <a:off x="609600" y="1295400"/>
          <a:ext cx="8382000" cy="3880994"/>
        </p:xfrm>
        <a:graphic>
          <a:graphicData uri="http://schemas.openxmlformats.org/drawingml/2006/table">
            <a:tbl>
              <a:tblPr firstRow="1" firstCol="1" bandRow="1">
                <a:tableStyleId>{5C22544A-7EE6-4342-B048-85BDC9FD1C3A}</a:tableStyleId>
              </a:tblPr>
              <a:tblGrid>
                <a:gridCol w="1447800">
                  <a:extLst>
                    <a:ext uri="{9D8B030D-6E8A-4147-A177-3AD203B41FA5}">
                      <a16:colId xmlns="" xmlns:a16="http://schemas.microsoft.com/office/drawing/2014/main" val="3737611922"/>
                    </a:ext>
                  </a:extLst>
                </a:gridCol>
                <a:gridCol w="3505200">
                  <a:extLst>
                    <a:ext uri="{9D8B030D-6E8A-4147-A177-3AD203B41FA5}">
                      <a16:colId xmlns="" xmlns:a16="http://schemas.microsoft.com/office/drawing/2014/main" val="2636477380"/>
                    </a:ext>
                  </a:extLst>
                </a:gridCol>
                <a:gridCol w="3429000">
                  <a:extLst>
                    <a:ext uri="{9D8B030D-6E8A-4147-A177-3AD203B41FA5}">
                      <a16:colId xmlns="" xmlns:a16="http://schemas.microsoft.com/office/drawing/2014/main" val="1261961803"/>
                    </a:ext>
                  </a:extLst>
                </a:gridCol>
              </a:tblGrid>
              <a:tr h="276729">
                <a:tc gridSpan="3">
                  <a:txBody>
                    <a:bodyPr/>
                    <a:lstStyle/>
                    <a:p>
                      <a:pPr marL="0" marR="0" algn="ctr">
                        <a:lnSpc>
                          <a:spcPct val="107000"/>
                        </a:lnSpc>
                        <a:spcBef>
                          <a:spcPts val="0"/>
                        </a:spcBef>
                        <a:spcAft>
                          <a:spcPts val="0"/>
                        </a:spcAft>
                      </a:pPr>
                      <a:r>
                        <a:rPr lang="es-EC" sz="1600" b="1"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ANÁLISIS COMPARATIVO  DE REGLAMENTOS</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107529721"/>
                  </a:ext>
                </a:extLst>
              </a:tr>
              <a:tr h="276729">
                <a:tc gridSpan="3">
                  <a:txBody>
                    <a:bodyPr/>
                    <a:lstStyle/>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PARTE ACADEMICA </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724639857"/>
                  </a:ext>
                </a:extLst>
              </a:tr>
              <a:tr h="405187">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VARIABLES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a:txBody>
                    <a:bodyPr/>
                    <a:lstStyle/>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  </a:t>
                      </a:r>
                      <a:endParaRPr lang="es-EC" sz="16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LIBRO V</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a:txBody>
                    <a:bodyPr/>
                    <a:lstStyle/>
                    <a:p>
                      <a:pPr marL="0" marR="0" algn="ctr">
                        <a:lnSpc>
                          <a:spcPct val="107000"/>
                        </a:lnSpc>
                        <a:spcBef>
                          <a:spcPts val="0"/>
                        </a:spcBef>
                        <a:spcAft>
                          <a:spcPts val="0"/>
                        </a:spcAft>
                      </a:pPr>
                      <a:r>
                        <a:rPr lang="es-ES" sz="1600" b="1" dirty="0">
                          <a:effectLst/>
                          <a:latin typeface="Arial" panose="020B0604020202020204" pitchFamily="34" charset="0"/>
                          <a:cs typeface="Arial" panose="020B0604020202020204" pitchFamily="34" charset="0"/>
                        </a:rPr>
                        <a:t> REGLAMENTO DE EDUCACIÓN MILITAR DE LAS FUERZAS ARMADAS</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extLst>
                  <a:ext uri="{0D108BD9-81ED-4DB2-BD59-A6C34878D82A}">
                    <a16:rowId xmlns="" xmlns:a16="http://schemas.microsoft.com/office/drawing/2014/main" val="3873785030"/>
                  </a:ext>
                </a:extLst>
              </a:tr>
              <a:tr h="1022555">
                <a:tc>
                  <a:txBody>
                    <a:bodyPr/>
                    <a:lstStyle/>
                    <a:p>
                      <a:pPr marL="0" marR="0">
                        <a:lnSpc>
                          <a:spcPct val="107000"/>
                        </a:lnSpc>
                        <a:spcBef>
                          <a:spcPts val="0"/>
                        </a:spcBef>
                        <a:spcAft>
                          <a:spcPts val="0"/>
                        </a:spcAft>
                      </a:pPr>
                      <a:r>
                        <a:rPr lang="es-ES" sz="1200" dirty="0">
                          <a:effectLst/>
                          <a:latin typeface="Arial" panose="020B0604020202020204" pitchFamily="34" charset="0"/>
                          <a:cs typeface="Arial" panose="020B0604020202020204" pitchFamily="34" charset="0"/>
                        </a:rPr>
                        <a:t> </a:t>
                      </a:r>
                      <a:endParaRPr lang="es-EC" sz="1200" dirty="0">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s-EC" sz="1800" dirty="0">
                          <a:effectLst/>
                          <a:latin typeface="Arial" panose="020B0604020202020204" pitchFamily="34" charset="0"/>
                          <a:cs typeface="Arial" panose="020B0604020202020204" pitchFamily="34" charset="0"/>
                        </a:rPr>
                        <a:t>Porcentajes de evaluación académica</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a:txBody>
                    <a:bodyPr/>
                    <a:lstStyle/>
                    <a:p>
                      <a:pPr marL="0" marR="0" algn="just">
                        <a:lnSpc>
                          <a:spcPct val="107000"/>
                        </a:lnSpc>
                        <a:spcBef>
                          <a:spcPts val="0"/>
                        </a:spcBef>
                        <a:spcAft>
                          <a:spcPts val="0"/>
                        </a:spcAft>
                      </a:pPr>
                      <a:r>
                        <a:rPr lang="es-ES" sz="1400" b="1" u="sng" dirty="0">
                          <a:effectLst/>
                          <a:latin typeface="Arial" panose="020B0604020202020204" pitchFamily="34" charset="0"/>
                          <a:cs typeface="Arial" panose="020B0604020202020204" pitchFamily="34" charset="0"/>
                        </a:rPr>
                        <a:t>Art. 7.-</a:t>
                      </a:r>
                      <a:r>
                        <a:rPr lang="es-ES" sz="1400" b="1" dirty="0">
                          <a:effectLst/>
                          <a:latin typeface="Arial" panose="020B0604020202020204" pitchFamily="34" charset="0"/>
                          <a:cs typeface="Arial" panose="020B0604020202020204" pitchFamily="34" charset="0"/>
                        </a:rPr>
                        <a:t>   Clasificación de competencias cognitivas, psicomotoras y valorativas que se evalúan</a:t>
                      </a: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a:txBody>
                    <a:bodyPr/>
                    <a:lstStyle/>
                    <a:p>
                      <a:pPr marL="0" marR="0" algn="just">
                        <a:lnSpc>
                          <a:spcPct val="107000"/>
                        </a:lnSpc>
                        <a:spcBef>
                          <a:spcPts val="0"/>
                        </a:spcBef>
                        <a:spcAft>
                          <a:spcPts val="0"/>
                        </a:spcAft>
                      </a:pPr>
                      <a:endParaRPr lang="es-ES" sz="1400" b="1"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endParaRPr lang="es-ES" sz="1400" b="1"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endParaRPr lang="es-ES" sz="1400" b="1"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Art. 36 .- Calificación final de la asignatura</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extLst>
                  <a:ext uri="{0D108BD9-81ED-4DB2-BD59-A6C34878D82A}">
                    <a16:rowId xmlns="" xmlns:a16="http://schemas.microsoft.com/office/drawing/2014/main" val="2238177113"/>
                  </a:ext>
                </a:extLst>
              </a:tr>
            </a:tbl>
          </a:graphicData>
        </a:graphic>
      </p:graphicFrame>
      <p:sp>
        <p:nvSpPr>
          <p:cNvPr id="6" name="object 50">
            <a:extLst>
              <a:ext uri="{FF2B5EF4-FFF2-40B4-BE49-F238E27FC236}">
                <a16:creationId xmlns="" xmlns:a16="http://schemas.microsoft.com/office/drawing/2014/main" id="{AE7DC4F2-672C-4095-AF12-280AC3BAE571}"/>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23</a:t>
            </a:fld>
            <a:endParaRPr dirty="0"/>
          </a:p>
        </p:txBody>
      </p:sp>
    </p:spTree>
    <p:extLst>
      <p:ext uri="{BB962C8B-B14F-4D97-AF65-F5344CB8AC3E}">
        <p14:creationId xmlns:p14="http://schemas.microsoft.com/office/powerpoint/2010/main" val="266203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CC3A4A4-A12A-4A41-95D8-49B9AF1CCC0B}"/>
              </a:ext>
            </a:extLst>
          </p:cNvPr>
          <p:cNvSpPr>
            <a:spLocks noGrp="1"/>
          </p:cNvSpPr>
          <p:nvPr>
            <p:ph type="title"/>
          </p:nvPr>
        </p:nvSpPr>
        <p:spPr>
          <a:xfrm>
            <a:off x="3052445" y="156845"/>
            <a:ext cx="3039109" cy="430887"/>
          </a:xfrm>
        </p:spPr>
        <p:txBody>
          <a:bodyPr/>
          <a:lstStyle/>
          <a:p>
            <a:r>
              <a:rPr lang="es-ES" dirty="0"/>
              <a:t>ANÁLISIS </a:t>
            </a:r>
            <a:endParaRPr lang="es-EC" dirty="0"/>
          </a:p>
        </p:txBody>
      </p:sp>
      <p:graphicFrame>
        <p:nvGraphicFramePr>
          <p:cNvPr id="2" name="Tabla 1">
            <a:extLst>
              <a:ext uri="{FF2B5EF4-FFF2-40B4-BE49-F238E27FC236}">
                <a16:creationId xmlns="" xmlns:a16="http://schemas.microsoft.com/office/drawing/2014/main" id="{CC90A558-5C12-40F2-A2D6-EFA054848CC6}"/>
              </a:ext>
            </a:extLst>
          </p:cNvPr>
          <p:cNvGraphicFramePr>
            <a:graphicFrameLocks noGrp="1"/>
          </p:cNvGraphicFramePr>
          <p:nvPr>
            <p:extLst>
              <p:ext uri="{D42A27DB-BD31-4B8C-83A1-F6EECF244321}">
                <p14:modId xmlns:p14="http://schemas.microsoft.com/office/powerpoint/2010/main" val="1463741817"/>
              </p:ext>
            </p:extLst>
          </p:nvPr>
        </p:nvGraphicFramePr>
        <p:xfrm>
          <a:off x="762000" y="2596610"/>
          <a:ext cx="8077200" cy="1603065"/>
        </p:xfrm>
        <a:graphic>
          <a:graphicData uri="http://schemas.openxmlformats.org/drawingml/2006/table">
            <a:tbl>
              <a:tblPr firstRow="1" firstCol="1" bandRow="1">
                <a:tableStyleId>{3B4B98B0-60AC-42C2-AFA5-B58CD77FA1E5}</a:tableStyleId>
              </a:tblPr>
              <a:tblGrid>
                <a:gridCol w="1447800">
                  <a:extLst>
                    <a:ext uri="{9D8B030D-6E8A-4147-A177-3AD203B41FA5}">
                      <a16:colId xmlns="" xmlns:a16="http://schemas.microsoft.com/office/drawing/2014/main" val="520704659"/>
                    </a:ext>
                  </a:extLst>
                </a:gridCol>
                <a:gridCol w="3124200">
                  <a:extLst>
                    <a:ext uri="{9D8B030D-6E8A-4147-A177-3AD203B41FA5}">
                      <a16:colId xmlns="" xmlns:a16="http://schemas.microsoft.com/office/drawing/2014/main" val="1052693303"/>
                    </a:ext>
                  </a:extLst>
                </a:gridCol>
                <a:gridCol w="3505200">
                  <a:extLst>
                    <a:ext uri="{9D8B030D-6E8A-4147-A177-3AD203B41FA5}">
                      <a16:colId xmlns="" xmlns:a16="http://schemas.microsoft.com/office/drawing/2014/main" val="64299773"/>
                    </a:ext>
                  </a:extLst>
                </a:gridCol>
              </a:tblGrid>
              <a:tr h="1603065">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Disciplina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solidFill>
                      <a:schemeClr val="tx2">
                        <a:lumMod val="20000"/>
                        <a:lumOff val="80000"/>
                      </a:schemeClr>
                    </a:solidFill>
                  </a:tcPr>
                </a:tc>
                <a:tc>
                  <a:txBody>
                    <a:bodyPr/>
                    <a:lstStyle/>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Art. 30.- Calificación de conducta en los niveles académicos.</a:t>
                      </a:r>
                      <a:br>
                        <a:rPr lang="es-ES" sz="140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
                      </a:r>
                      <a:br>
                        <a:rPr lang="es-ES" sz="1400" b="0" dirty="0">
                          <a:effectLst/>
                          <a:latin typeface="Arial" panose="020B0604020202020204" pitchFamily="34" charset="0"/>
                          <a:cs typeface="Arial" panose="020B0604020202020204" pitchFamily="34" charset="0"/>
                        </a:rPr>
                      </a:b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a:txBody>
                    <a:bodyPr/>
                    <a:lstStyle/>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Art. 38.- Calificación final del periodo académico o curso de militarización. </a:t>
                      </a:r>
                      <a:endParaRPr lang="es-EC" sz="1400" b="0"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extLst>
                  <a:ext uri="{0D108BD9-81ED-4DB2-BD59-A6C34878D82A}">
                    <a16:rowId xmlns="" xmlns:a16="http://schemas.microsoft.com/office/drawing/2014/main" val="3682544169"/>
                  </a:ext>
                </a:extLst>
              </a:tr>
            </a:tbl>
          </a:graphicData>
        </a:graphic>
      </p:graphicFrame>
      <p:graphicFrame>
        <p:nvGraphicFramePr>
          <p:cNvPr id="3" name="Tabla 2">
            <a:extLst>
              <a:ext uri="{FF2B5EF4-FFF2-40B4-BE49-F238E27FC236}">
                <a16:creationId xmlns="" xmlns:a16="http://schemas.microsoft.com/office/drawing/2014/main" id="{9AE07E89-C2C8-4D5C-AB90-6A2CBB154D1B}"/>
              </a:ext>
            </a:extLst>
          </p:cNvPr>
          <p:cNvGraphicFramePr>
            <a:graphicFrameLocks noGrp="1"/>
          </p:cNvGraphicFramePr>
          <p:nvPr>
            <p:extLst>
              <p:ext uri="{D42A27DB-BD31-4B8C-83A1-F6EECF244321}">
                <p14:modId xmlns:p14="http://schemas.microsoft.com/office/powerpoint/2010/main" val="2862383733"/>
              </p:ext>
            </p:extLst>
          </p:nvPr>
        </p:nvGraphicFramePr>
        <p:xfrm>
          <a:off x="762000" y="1269141"/>
          <a:ext cx="8077200" cy="1327469"/>
        </p:xfrm>
        <a:graphic>
          <a:graphicData uri="http://schemas.openxmlformats.org/drawingml/2006/table">
            <a:tbl>
              <a:tblPr firstRow="1" firstCol="1" bandRow="1">
                <a:tableStyleId>{5C22544A-7EE6-4342-B048-85BDC9FD1C3A}</a:tableStyleId>
              </a:tblPr>
              <a:tblGrid>
                <a:gridCol w="1447800">
                  <a:extLst>
                    <a:ext uri="{9D8B030D-6E8A-4147-A177-3AD203B41FA5}">
                      <a16:colId xmlns="" xmlns:a16="http://schemas.microsoft.com/office/drawing/2014/main" val="3142312162"/>
                    </a:ext>
                  </a:extLst>
                </a:gridCol>
                <a:gridCol w="3124200">
                  <a:extLst>
                    <a:ext uri="{9D8B030D-6E8A-4147-A177-3AD203B41FA5}">
                      <a16:colId xmlns="" xmlns:a16="http://schemas.microsoft.com/office/drawing/2014/main" val="4273333868"/>
                    </a:ext>
                  </a:extLst>
                </a:gridCol>
                <a:gridCol w="3505200">
                  <a:extLst>
                    <a:ext uri="{9D8B030D-6E8A-4147-A177-3AD203B41FA5}">
                      <a16:colId xmlns="" xmlns:a16="http://schemas.microsoft.com/office/drawing/2014/main" val="4061901410"/>
                    </a:ext>
                  </a:extLst>
                </a:gridCol>
              </a:tblGrid>
              <a:tr h="235945">
                <a:tc gridSpan="3">
                  <a:txBody>
                    <a:bodyPr/>
                    <a:lstStyle/>
                    <a:p>
                      <a:pPr marL="0" marR="0" algn="ctr">
                        <a:lnSpc>
                          <a:spcPct val="107000"/>
                        </a:lnSpc>
                        <a:spcBef>
                          <a:spcPts val="0"/>
                        </a:spcBef>
                        <a:spcAft>
                          <a:spcPts val="0"/>
                        </a:spcAft>
                      </a:pPr>
                      <a:r>
                        <a:rPr lang="es-EC" sz="1200" b="1"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ANÁLISIS COMPARATIVO  DE REGLAMENTOS</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936999846"/>
                  </a:ext>
                </a:extLst>
              </a:tr>
              <a:tr h="262204">
                <a:tc gridSpan="3">
                  <a:txBody>
                    <a:bodyPr/>
                    <a:lstStyle/>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a:t>
                      </a:r>
                      <a:endParaRPr lang="es-EC" sz="12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PARTE ACADÉMICA </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167159200"/>
                  </a:ext>
                </a:extLst>
              </a:tr>
              <a:tr h="396290">
                <a:tc>
                  <a:txBody>
                    <a:bodyPr/>
                    <a:lstStyle/>
                    <a:p>
                      <a:pPr marL="0" marR="0" algn="ctr">
                        <a:lnSpc>
                          <a:spcPct val="107000"/>
                        </a:lnSpc>
                        <a:spcBef>
                          <a:spcPts val="0"/>
                        </a:spcBef>
                        <a:spcAft>
                          <a:spcPts val="0"/>
                        </a:spcAft>
                      </a:pPr>
                      <a:endParaRPr lang="es-EC" sz="11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100" b="1" dirty="0">
                          <a:effectLst/>
                          <a:latin typeface="Arial" panose="020B0604020202020204" pitchFamily="34" charset="0"/>
                          <a:cs typeface="Arial" panose="020B0604020202020204" pitchFamily="34" charset="0"/>
                        </a:rPr>
                        <a:t> </a:t>
                      </a:r>
                      <a:endParaRPr lang="es-EC" sz="11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100" b="1" dirty="0">
                          <a:effectLst/>
                          <a:latin typeface="Arial" panose="020B0604020202020204" pitchFamily="34" charset="0"/>
                          <a:cs typeface="Arial" panose="020B0604020202020204" pitchFamily="34" charset="0"/>
                        </a:rPr>
                        <a:t>VARIABLES</a:t>
                      </a:r>
                      <a:endParaRPr lang="es-EC" sz="11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tc>
                <a:tc>
                  <a:txBody>
                    <a:bodyPr/>
                    <a:lstStyle/>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a:t>
                      </a:r>
                      <a:endParaRPr lang="es-EC" sz="12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 </a:t>
                      </a:r>
                      <a:endParaRPr lang="es-EC" sz="12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200" b="1" dirty="0">
                          <a:effectLst/>
                          <a:latin typeface="Arial" panose="020B0604020202020204" pitchFamily="34" charset="0"/>
                          <a:cs typeface="Arial" panose="020B0604020202020204" pitchFamily="34" charset="0"/>
                        </a:rPr>
                        <a:t>LIBRO V</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tc>
                  <a:txBody>
                    <a:bodyPr/>
                    <a:lstStyle/>
                    <a:p>
                      <a:pPr marL="0" marR="0" algn="ctr">
                        <a:lnSpc>
                          <a:spcPct val="107000"/>
                        </a:lnSpc>
                        <a:spcBef>
                          <a:spcPts val="0"/>
                        </a:spcBef>
                        <a:spcAft>
                          <a:spcPts val="0"/>
                        </a:spcAft>
                      </a:pPr>
                      <a:r>
                        <a:rPr lang="es-ES" sz="1200" b="1" dirty="0">
                          <a:effectLst/>
                          <a:latin typeface="Arial" panose="020B0604020202020204" pitchFamily="34" charset="0"/>
                          <a:cs typeface="Arial" panose="020B0604020202020204" pitchFamily="34" charset="0"/>
                        </a:rPr>
                        <a:t> </a:t>
                      </a:r>
                      <a:endParaRPr lang="es-EC" sz="12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s-ES" sz="1200" b="1" dirty="0">
                          <a:effectLst/>
                          <a:latin typeface="Arial" panose="020B0604020202020204" pitchFamily="34" charset="0"/>
                          <a:cs typeface="Arial" panose="020B0604020202020204" pitchFamily="34" charset="0"/>
                        </a:rPr>
                        <a:t>REGLAMENTO DE EDUCACIÓN MILITAR DE LAS FUERZAS ARMADAS</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28317" marR="28317" marT="0" marB="0" anchor="ctr"/>
                </a:tc>
                <a:extLst>
                  <a:ext uri="{0D108BD9-81ED-4DB2-BD59-A6C34878D82A}">
                    <a16:rowId xmlns="" xmlns:a16="http://schemas.microsoft.com/office/drawing/2014/main" val="3985325350"/>
                  </a:ext>
                </a:extLst>
              </a:tr>
            </a:tbl>
          </a:graphicData>
        </a:graphic>
      </p:graphicFrame>
      <p:sp>
        <p:nvSpPr>
          <p:cNvPr id="5" name="object 50">
            <a:extLst>
              <a:ext uri="{FF2B5EF4-FFF2-40B4-BE49-F238E27FC236}">
                <a16:creationId xmlns="" xmlns:a16="http://schemas.microsoft.com/office/drawing/2014/main" id="{F2011532-744E-4889-AEA7-5F0CA391B4E0}"/>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24</a:t>
            </a:fld>
            <a:endParaRPr dirty="0"/>
          </a:p>
        </p:txBody>
      </p:sp>
      <p:pic>
        <p:nvPicPr>
          <p:cNvPr id="7" name="Imagen 6">
            <a:extLst>
              <a:ext uri="{FF2B5EF4-FFF2-40B4-BE49-F238E27FC236}">
                <a16:creationId xmlns="" xmlns:a16="http://schemas.microsoft.com/office/drawing/2014/main" id="{CD07CC19-02BE-42D0-B9A4-48F6E3477052}"/>
              </a:ext>
            </a:extLst>
          </p:cNvPr>
          <p:cNvPicPr>
            <a:picLocks noChangeAspect="1"/>
          </p:cNvPicPr>
          <p:nvPr/>
        </p:nvPicPr>
        <p:blipFill rotWithShape="1">
          <a:blip r:embed="rId2"/>
          <a:srcRect l="31667" t="43173" r="30833" b="44073"/>
          <a:stretch/>
        </p:blipFill>
        <p:spPr>
          <a:xfrm>
            <a:off x="609600" y="4479471"/>
            <a:ext cx="8382617" cy="1603065"/>
          </a:xfrm>
          <a:prstGeom prst="rect">
            <a:avLst/>
          </a:prstGeom>
        </p:spPr>
      </p:pic>
    </p:spTree>
    <p:extLst>
      <p:ext uri="{BB962C8B-B14F-4D97-AF65-F5344CB8AC3E}">
        <p14:creationId xmlns:p14="http://schemas.microsoft.com/office/powerpoint/2010/main" val="6926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CC3A4A4-A12A-4A41-95D8-49B9AF1CCC0B}"/>
              </a:ext>
            </a:extLst>
          </p:cNvPr>
          <p:cNvSpPr>
            <a:spLocks noGrp="1"/>
          </p:cNvSpPr>
          <p:nvPr>
            <p:ph type="title"/>
          </p:nvPr>
        </p:nvSpPr>
        <p:spPr>
          <a:xfrm>
            <a:off x="3052445" y="156845"/>
            <a:ext cx="3039109" cy="430887"/>
          </a:xfrm>
        </p:spPr>
        <p:txBody>
          <a:bodyPr/>
          <a:lstStyle/>
          <a:p>
            <a:r>
              <a:rPr lang="es-ES" dirty="0"/>
              <a:t>ANÁLISIS </a:t>
            </a:r>
            <a:endParaRPr lang="es-EC" dirty="0"/>
          </a:p>
        </p:txBody>
      </p:sp>
      <p:graphicFrame>
        <p:nvGraphicFramePr>
          <p:cNvPr id="5" name="Tabla 4">
            <a:extLst>
              <a:ext uri="{FF2B5EF4-FFF2-40B4-BE49-F238E27FC236}">
                <a16:creationId xmlns="" xmlns:a16="http://schemas.microsoft.com/office/drawing/2014/main" id="{9D442A07-FA50-4FC1-86CA-B095EC694987}"/>
              </a:ext>
            </a:extLst>
          </p:cNvPr>
          <p:cNvGraphicFramePr>
            <a:graphicFrameLocks noGrp="1"/>
          </p:cNvGraphicFramePr>
          <p:nvPr>
            <p:extLst>
              <p:ext uri="{D42A27DB-BD31-4B8C-83A1-F6EECF244321}">
                <p14:modId xmlns:p14="http://schemas.microsoft.com/office/powerpoint/2010/main" val="1993154341"/>
              </p:ext>
            </p:extLst>
          </p:nvPr>
        </p:nvGraphicFramePr>
        <p:xfrm>
          <a:off x="762000" y="747965"/>
          <a:ext cx="8077200" cy="6097335"/>
        </p:xfrm>
        <a:graphic>
          <a:graphicData uri="http://schemas.openxmlformats.org/drawingml/2006/table">
            <a:tbl>
              <a:tblPr firstRow="1" firstCol="1" bandRow="1">
                <a:tableStyleId>{5C22544A-7EE6-4342-B048-85BDC9FD1C3A}</a:tableStyleId>
              </a:tblPr>
              <a:tblGrid>
                <a:gridCol w="1219200">
                  <a:extLst>
                    <a:ext uri="{9D8B030D-6E8A-4147-A177-3AD203B41FA5}">
                      <a16:colId xmlns="" xmlns:a16="http://schemas.microsoft.com/office/drawing/2014/main" val="2538108336"/>
                    </a:ext>
                  </a:extLst>
                </a:gridCol>
                <a:gridCol w="3026547">
                  <a:extLst>
                    <a:ext uri="{9D8B030D-6E8A-4147-A177-3AD203B41FA5}">
                      <a16:colId xmlns="" xmlns:a16="http://schemas.microsoft.com/office/drawing/2014/main" val="3211562233"/>
                    </a:ext>
                  </a:extLst>
                </a:gridCol>
                <a:gridCol w="3831453">
                  <a:extLst>
                    <a:ext uri="{9D8B030D-6E8A-4147-A177-3AD203B41FA5}">
                      <a16:colId xmlns="" xmlns:a16="http://schemas.microsoft.com/office/drawing/2014/main" val="1045431625"/>
                    </a:ext>
                  </a:extLst>
                </a:gridCol>
              </a:tblGrid>
              <a:tr h="418831">
                <a:tc gridSpan="3">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ANÁLISIS COMPARATIVO  DE REGLAMENTOS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893294879"/>
                  </a:ext>
                </a:extLst>
              </a:tr>
              <a:tr h="418831">
                <a:tc gridSpan="3">
                  <a:txBody>
                    <a:bodyPr/>
                    <a:lstStyle/>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 </a:t>
                      </a:r>
                      <a:endParaRPr lang="es-EC" sz="1400" b="1">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b="1">
                          <a:effectLst/>
                          <a:latin typeface="Arial" panose="020B0604020202020204" pitchFamily="34" charset="0"/>
                          <a:cs typeface="Arial" panose="020B0604020202020204" pitchFamily="34" charset="0"/>
                        </a:rPr>
                        <a:t>PARTE MILITAR</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918044984"/>
                  </a:ext>
                </a:extLst>
              </a:tr>
              <a:tr h="650120">
                <a:tc>
                  <a:txBody>
                    <a:bodyPr/>
                    <a:lstStyle/>
                    <a:p>
                      <a:pPr marL="0" marR="0" algn="just">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 </a:t>
                      </a:r>
                      <a:endParaRPr lang="es-EC" sz="1500" b="1"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US" sz="1500" b="1" dirty="0">
                          <a:effectLst/>
                          <a:latin typeface="Arial" panose="020B0604020202020204" pitchFamily="34" charset="0"/>
                          <a:cs typeface="Arial" panose="020B0604020202020204" pitchFamily="34" charset="0"/>
                        </a:rPr>
                        <a:t>VARIABLES</a:t>
                      </a:r>
                      <a:endParaRPr lang="es-EC" sz="15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LIBRO V</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a:txBody>
                    <a:bodyPr/>
                    <a:lstStyle/>
                    <a:p>
                      <a:pPr marL="0" marR="0" algn="ctr">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REGLAMENTO DE EDUCACIÓN MILITAR DE LAS FUERZAS ARMADAS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extLst>
                  <a:ext uri="{0D108BD9-81ED-4DB2-BD59-A6C34878D82A}">
                    <a16:rowId xmlns="" xmlns:a16="http://schemas.microsoft.com/office/drawing/2014/main" val="1031545641"/>
                  </a:ext>
                </a:extLst>
              </a:tr>
              <a:tr h="4544900">
                <a:tc>
                  <a:txBody>
                    <a:bodyPr/>
                    <a:lstStyle/>
                    <a:p>
                      <a:pPr marL="0" marR="0" algn="just">
                        <a:lnSpc>
                          <a:spcPct val="107000"/>
                        </a:lnSpc>
                        <a:spcBef>
                          <a:spcPts val="0"/>
                        </a:spcBef>
                        <a:spcAft>
                          <a:spcPts val="0"/>
                        </a:spcAft>
                      </a:pPr>
                      <a:r>
                        <a:rPr lang="es-ES"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500" dirty="0">
                          <a:effectLst/>
                          <a:latin typeface="Arial" panose="020B0604020202020204" pitchFamily="34" charset="0"/>
                          <a:cs typeface="Arial" panose="020B0604020202020204" pitchFamily="34" charset="0"/>
                        </a:rPr>
                        <a:t> </a:t>
                      </a:r>
                      <a:endParaRPr lang="es-EC" sz="15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s-ES" sz="1500" dirty="0">
                          <a:effectLst/>
                          <a:latin typeface="Arial" panose="020B0604020202020204" pitchFamily="34" charset="0"/>
                          <a:cs typeface="Arial" panose="020B0604020202020204" pitchFamily="34" charset="0"/>
                        </a:rPr>
                        <a:t>Métodos de evaluación de las cualidades militares</a:t>
                      </a:r>
                      <a:endParaRPr lang="es-EC" sz="1500"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a:txBody>
                    <a:bodyPr/>
                    <a:lstStyle/>
                    <a:p>
                      <a:pPr marL="0" marR="0" algn="just">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Art. 24.-    En los periodos académicos  </a:t>
                      </a:r>
                      <a:r>
                        <a:rPr lang="es-ES" sz="1400" dirty="0">
                          <a:effectLst/>
                          <a:latin typeface="Arial" panose="020B0604020202020204" pitchFamily="34" charset="0"/>
                          <a:cs typeface="Arial" panose="020B0604020202020204" pitchFamily="34" charset="0"/>
                        </a:rPr>
                        <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a. En los períodos académicos, la calificación de aptitud para el servicio será bimestral y se la obtendrá multiplicando por su respectivo coeficiente, las calificaciones obtenidas por los guardiamarinas en: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1) Instrucción Militar (coeficiente 0.30)</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Instrucción Náutica (coeficiente 0.20)</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3) Educación Física, y Deportes   (coeficiente  0.30)</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4) Apreciación Personal     (coeficiente  0.20)</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txBody>
                  <a:tcPr marL="39417" marR="39417" marT="0" marB="0" anchor="ctr"/>
                </a:tc>
                <a:tc>
                  <a:txBody>
                    <a:bodyPr/>
                    <a:lstStyle/>
                    <a:p>
                      <a:pPr marL="0" marR="0" algn="just">
                        <a:lnSpc>
                          <a:spcPct val="107000"/>
                        </a:lnSpc>
                        <a:spcBef>
                          <a:spcPts val="0"/>
                        </a:spcBef>
                        <a:spcAft>
                          <a:spcPts val="0"/>
                        </a:spcAft>
                      </a:pPr>
                      <a:endParaRPr lang="es-ES"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Art. 38.- Calificación final del periodo académico o curso de militarización. </a:t>
                      </a:r>
                      <a:r>
                        <a:rPr lang="es-ES" sz="1400" dirty="0">
                          <a:effectLst/>
                          <a:latin typeface="Arial" panose="020B0604020202020204" pitchFamily="34" charset="0"/>
                          <a:cs typeface="Arial" panose="020B0604020202020204" pitchFamily="34" charset="0"/>
                        </a:rPr>
                        <a:t>- Para obtener la calificación del periodo académico o curso de militarización y respectiva antigüedad, se observará el siguiente detalle:</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2. Desempeño militar: Son las calificaciones obtenidas por el aspirante a oficial o tropa en los componentes de pruebas físicas, conducta y cualidades militares, se evaluará de acuerdo a las siguientes consideraciones:                                                                c) Cualidades Militares: La evaluación será realizada en base a las matrices establecidas en el Manual de Educación de cada Fuerza. La calificación mínima de aprobación será de 17.000/20.</a:t>
                      </a: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nchor="ctr"/>
                </a:tc>
                <a:extLst>
                  <a:ext uri="{0D108BD9-81ED-4DB2-BD59-A6C34878D82A}">
                    <a16:rowId xmlns="" xmlns:a16="http://schemas.microsoft.com/office/drawing/2014/main" val="3941437744"/>
                  </a:ext>
                </a:extLst>
              </a:tr>
            </a:tbl>
          </a:graphicData>
        </a:graphic>
      </p:graphicFrame>
      <p:sp>
        <p:nvSpPr>
          <p:cNvPr id="6" name="object 50">
            <a:extLst>
              <a:ext uri="{FF2B5EF4-FFF2-40B4-BE49-F238E27FC236}">
                <a16:creationId xmlns="" xmlns:a16="http://schemas.microsoft.com/office/drawing/2014/main" id="{4A8A29D0-8DF3-44BA-808D-0749B44678C5}"/>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25</a:t>
            </a:fld>
            <a:endParaRPr dirty="0"/>
          </a:p>
        </p:txBody>
      </p:sp>
    </p:spTree>
    <p:extLst>
      <p:ext uri="{BB962C8B-B14F-4D97-AF65-F5344CB8AC3E}">
        <p14:creationId xmlns:p14="http://schemas.microsoft.com/office/powerpoint/2010/main" val="109000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CC3A4A4-A12A-4A41-95D8-49B9AF1CCC0B}"/>
              </a:ext>
            </a:extLst>
          </p:cNvPr>
          <p:cNvSpPr>
            <a:spLocks noGrp="1"/>
          </p:cNvSpPr>
          <p:nvPr>
            <p:ph type="title"/>
          </p:nvPr>
        </p:nvSpPr>
        <p:spPr>
          <a:xfrm>
            <a:off x="3052445" y="156845"/>
            <a:ext cx="3039109" cy="430887"/>
          </a:xfrm>
        </p:spPr>
        <p:txBody>
          <a:bodyPr/>
          <a:lstStyle/>
          <a:p>
            <a:r>
              <a:rPr lang="es-ES" dirty="0"/>
              <a:t>ANÁLISIS </a:t>
            </a:r>
            <a:endParaRPr lang="es-EC" dirty="0"/>
          </a:p>
        </p:txBody>
      </p:sp>
      <p:graphicFrame>
        <p:nvGraphicFramePr>
          <p:cNvPr id="2" name="Tabla 1">
            <a:extLst>
              <a:ext uri="{FF2B5EF4-FFF2-40B4-BE49-F238E27FC236}">
                <a16:creationId xmlns="" xmlns:a16="http://schemas.microsoft.com/office/drawing/2014/main" id="{D0502B3A-AC36-48A4-8BDC-6C4E4123D0D4}"/>
              </a:ext>
            </a:extLst>
          </p:cNvPr>
          <p:cNvGraphicFramePr>
            <a:graphicFrameLocks noGrp="1"/>
          </p:cNvGraphicFramePr>
          <p:nvPr>
            <p:extLst>
              <p:ext uri="{D42A27DB-BD31-4B8C-83A1-F6EECF244321}">
                <p14:modId xmlns:p14="http://schemas.microsoft.com/office/powerpoint/2010/main" val="4210949895"/>
              </p:ext>
            </p:extLst>
          </p:nvPr>
        </p:nvGraphicFramePr>
        <p:xfrm>
          <a:off x="861124" y="832103"/>
          <a:ext cx="7775257" cy="5869052"/>
        </p:xfrm>
        <a:graphic>
          <a:graphicData uri="http://schemas.openxmlformats.org/drawingml/2006/table">
            <a:tbl>
              <a:tblPr firstRow="1" firstCol="1" bandRow="1">
                <a:tableStyleId>{5C22544A-7EE6-4342-B048-85BDC9FD1C3A}</a:tableStyleId>
              </a:tblPr>
              <a:tblGrid>
                <a:gridCol w="1555052">
                  <a:extLst>
                    <a:ext uri="{9D8B030D-6E8A-4147-A177-3AD203B41FA5}">
                      <a16:colId xmlns="" xmlns:a16="http://schemas.microsoft.com/office/drawing/2014/main" val="1682470161"/>
                    </a:ext>
                  </a:extLst>
                </a:gridCol>
                <a:gridCol w="2721340">
                  <a:extLst>
                    <a:ext uri="{9D8B030D-6E8A-4147-A177-3AD203B41FA5}">
                      <a16:colId xmlns="" xmlns:a16="http://schemas.microsoft.com/office/drawing/2014/main" val="739097642"/>
                    </a:ext>
                  </a:extLst>
                </a:gridCol>
                <a:gridCol w="3498865">
                  <a:extLst>
                    <a:ext uri="{9D8B030D-6E8A-4147-A177-3AD203B41FA5}">
                      <a16:colId xmlns="" xmlns:a16="http://schemas.microsoft.com/office/drawing/2014/main" val="2318565917"/>
                    </a:ext>
                  </a:extLst>
                </a:gridCol>
              </a:tblGrid>
              <a:tr h="374986">
                <a:tc gridSpan="3">
                  <a:txBody>
                    <a:bodyPr/>
                    <a:lstStyle/>
                    <a:p>
                      <a:pPr marL="0" marR="0" algn="ctr">
                        <a:lnSpc>
                          <a:spcPct val="107000"/>
                        </a:lnSpc>
                        <a:spcBef>
                          <a:spcPts val="0"/>
                        </a:spcBef>
                        <a:spcAft>
                          <a:spcPts val="0"/>
                        </a:spcAft>
                      </a:pPr>
                      <a:r>
                        <a:rPr lang="es-EC" sz="1400" b="1" dirty="0">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ANÁLISIS COMPARATIVO  DE REGLAMENTOS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264175456"/>
                  </a:ext>
                </a:extLst>
              </a:tr>
              <a:tr h="335275">
                <a:tc gridSpan="3">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PARTE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89480250"/>
                  </a:ext>
                </a:extLst>
              </a:tr>
              <a:tr h="529826">
                <a:tc>
                  <a:txBody>
                    <a:bodyPr/>
                    <a:lstStyle/>
                    <a:p>
                      <a:pPr marL="0" marR="0" algn="just">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VARIABLES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a:txBody>
                    <a:bodyPr/>
                    <a:lstStyle/>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1400" b="1" dirty="0">
                          <a:effectLst/>
                          <a:latin typeface="Arial" panose="020B0604020202020204" pitchFamily="34" charset="0"/>
                          <a:cs typeface="Arial" panose="020B0604020202020204" pitchFamily="34" charset="0"/>
                        </a:rPr>
                        <a:t>LIBRO V</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a:txBody>
                    <a:bodyPr/>
                    <a:lstStyle/>
                    <a:p>
                      <a:pPr marL="0" marR="0" algn="ctr">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REGLAMENTO DE EDUCACIÓN MILITAR DE LAS FUERZAS ARMADAS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extLst>
                  <a:ext uri="{0D108BD9-81ED-4DB2-BD59-A6C34878D82A}">
                    <a16:rowId xmlns="" xmlns:a16="http://schemas.microsoft.com/office/drawing/2014/main" val="2785659860"/>
                  </a:ext>
                </a:extLst>
              </a:tr>
              <a:tr h="3634936">
                <a:tc>
                  <a:txBody>
                    <a:bodyPr/>
                    <a:lstStyle/>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Nueva ponderación de las pruebas físicas para que los guardiamarinas puedan aprobar</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tc>
                <a:tc>
                  <a:txBody>
                    <a:bodyPr/>
                    <a:lstStyle/>
                    <a:p>
                      <a:pPr marL="0" marR="0" algn="just">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Art. 27.- Educación Física y deportes</a:t>
                      </a:r>
                      <a:r>
                        <a:rPr lang="es-ES" sz="1400" dirty="0">
                          <a:effectLst/>
                          <a:latin typeface="Arial" panose="020B0604020202020204" pitchFamily="34" charset="0"/>
                          <a:cs typeface="Arial" panose="020B0604020202020204" pitchFamily="34" charset="0"/>
                        </a:rPr>
                        <a:t>.</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c. La calificación de Educación Física y Deportes, se obtendrá de la suma de las notas obtenidas por los guardiamarinas, aplicando los siguientes coeficientes:</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1) Deportes por Selecciones   30%</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Pruebas Físicas    70%</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nchor="ctr"/>
                </a:tc>
                <a:tc>
                  <a:txBody>
                    <a:bodyPr/>
                    <a:lstStyle/>
                    <a:p>
                      <a:pPr marL="0" marR="0" algn="just">
                        <a:lnSpc>
                          <a:spcPct val="107000"/>
                        </a:lnSpc>
                        <a:spcBef>
                          <a:spcPts val="0"/>
                        </a:spcBef>
                        <a:spcAft>
                          <a:spcPts val="0"/>
                        </a:spcAft>
                      </a:pPr>
                      <a:r>
                        <a:rPr lang="es-ES" sz="1400" b="1" dirty="0">
                          <a:effectLst/>
                          <a:latin typeface="Arial" panose="020B0604020202020204" pitchFamily="34" charset="0"/>
                          <a:cs typeface="Arial" panose="020B0604020202020204" pitchFamily="34" charset="0"/>
                        </a:rPr>
                        <a:t>Art. 38.- Calificación final del periodo académico o curso de militarización. </a:t>
                      </a:r>
                      <a:r>
                        <a:rPr lang="es-ES" sz="1400" dirty="0">
                          <a:effectLst/>
                          <a:latin typeface="Arial" panose="020B0604020202020204" pitchFamily="34" charset="0"/>
                          <a:cs typeface="Arial" panose="020B0604020202020204" pitchFamily="34" charset="0"/>
                        </a:rPr>
                        <a:t>- Para obtener la calificación del periodo académico o curso de militarización y respectiva antigüedad, se observará el siguiente detalle:</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2. </a:t>
                      </a:r>
                      <a:r>
                        <a:rPr lang="es-ES" sz="1400" b="1" dirty="0">
                          <a:effectLst/>
                          <a:latin typeface="Arial" panose="020B0604020202020204" pitchFamily="34" charset="0"/>
                          <a:cs typeface="Arial" panose="020B0604020202020204" pitchFamily="34" charset="0"/>
                        </a:rPr>
                        <a:t>Desempeño militar: </a:t>
                      </a:r>
                      <a:r>
                        <a:rPr lang="es-ES" sz="1400" dirty="0">
                          <a:effectLst/>
                          <a:latin typeface="Arial" panose="020B0604020202020204" pitchFamily="34" charset="0"/>
                          <a:cs typeface="Arial" panose="020B0604020202020204" pitchFamily="34" charset="0"/>
                        </a:rPr>
                        <a:t>Son las calificaciones obtenidas por el aspirante a oficial o tropa en los componentes de pruebas físicas, conducta y cualidades militares, se evaluará de acuerdo a las siguientes consideraciones:                            a) Pruebas Físicas: Su evaluación se realiza de acuerdo a los baremos establecidos para los aspirantes a oficiales o tropa. Se evaluará una vez por período académico, la calificación mínima de aprobación es de 17.0000/20.                                                       </a:t>
                      </a:r>
                      <a:endParaRPr lang="es-EC" sz="1400" dirty="0">
                        <a:effectLst/>
                        <a:latin typeface="Arial" panose="020B0604020202020204" pitchFamily="34" charset="0"/>
                        <a:cs typeface="Arial" panose="020B0604020202020204" pitchFamily="34" charset="0"/>
                      </a:endParaRPr>
                    </a:p>
                    <a:p>
                      <a:pPr marL="0" marR="0" algn="just">
                        <a:lnSpc>
                          <a:spcPct val="107000"/>
                        </a:lnSpc>
                        <a:spcBef>
                          <a:spcPts val="0"/>
                        </a:spcBef>
                        <a:spcAft>
                          <a:spcPts val="0"/>
                        </a:spcAft>
                      </a:pPr>
                      <a:r>
                        <a:rPr lang="es-ES" sz="1400" dirty="0">
                          <a:effectLst/>
                          <a:latin typeface="Arial" panose="020B0604020202020204" pitchFamily="34" charset="0"/>
                          <a:cs typeface="Arial" panose="020B0604020202020204" pitchFamily="34" charset="0"/>
                        </a:rPr>
                        <a:t> </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39417" marR="39417" marT="0" marB="0" anchor="ctr"/>
                </a:tc>
                <a:extLst>
                  <a:ext uri="{0D108BD9-81ED-4DB2-BD59-A6C34878D82A}">
                    <a16:rowId xmlns="" xmlns:a16="http://schemas.microsoft.com/office/drawing/2014/main" val="3618355712"/>
                  </a:ext>
                </a:extLst>
              </a:tr>
            </a:tbl>
          </a:graphicData>
        </a:graphic>
      </p:graphicFrame>
      <p:sp>
        <p:nvSpPr>
          <p:cNvPr id="5" name="object 50">
            <a:extLst>
              <a:ext uri="{FF2B5EF4-FFF2-40B4-BE49-F238E27FC236}">
                <a16:creationId xmlns="" xmlns:a16="http://schemas.microsoft.com/office/drawing/2014/main" id="{38F0B949-CDE1-4E53-8735-71217F6101AD}"/>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26</a:t>
            </a:fld>
            <a:endParaRPr dirty="0"/>
          </a:p>
        </p:txBody>
      </p:sp>
    </p:spTree>
    <p:extLst>
      <p:ext uri="{BB962C8B-B14F-4D97-AF65-F5344CB8AC3E}">
        <p14:creationId xmlns:p14="http://schemas.microsoft.com/office/powerpoint/2010/main" val="243520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2487B25-A695-499F-8F17-CD3024EF3B38}"/>
              </a:ext>
            </a:extLst>
          </p:cNvPr>
          <p:cNvSpPr>
            <a:spLocks noGrp="1"/>
          </p:cNvSpPr>
          <p:nvPr>
            <p:ph type="title"/>
          </p:nvPr>
        </p:nvSpPr>
        <p:spPr>
          <a:xfrm>
            <a:off x="3052445" y="156845"/>
            <a:ext cx="5100955" cy="430887"/>
          </a:xfrm>
        </p:spPr>
        <p:txBody>
          <a:bodyPr/>
          <a:lstStyle/>
          <a:p>
            <a:r>
              <a:rPr lang="es-ES" dirty="0"/>
              <a:t>RESULTADOS</a:t>
            </a:r>
            <a:endParaRPr lang="es-EC" dirty="0"/>
          </a:p>
        </p:txBody>
      </p:sp>
      <p:sp>
        <p:nvSpPr>
          <p:cNvPr id="4" name="CuadroTexto 3">
            <a:extLst>
              <a:ext uri="{FF2B5EF4-FFF2-40B4-BE49-F238E27FC236}">
                <a16:creationId xmlns="" xmlns:a16="http://schemas.microsoft.com/office/drawing/2014/main" id="{718E4133-4E57-46BA-93D5-318D3E057C68}"/>
              </a:ext>
            </a:extLst>
          </p:cNvPr>
          <p:cNvSpPr txBox="1"/>
          <p:nvPr/>
        </p:nvSpPr>
        <p:spPr>
          <a:xfrm>
            <a:off x="1344081" y="2037529"/>
            <a:ext cx="7162800" cy="27829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0" lvl="0" algn="just">
              <a:lnSpc>
                <a:spcPct val="200000"/>
              </a:lnSpc>
              <a:spcBef>
                <a:spcPts val="0"/>
              </a:spcBef>
              <a:spcAft>
                <a:spcPts val="1200"/>
              </a:spcAft>
            </a:pPr>
            <a:r>
              <a:rPr lang="es-EC" dirty="0">
                <a:effectLst/>
                <a:latin typeface="Arial" panose="020B0604020202020204" pitchFamily="34" charset="0"/>
                <a:ea typeface="Calibri" panose="020F0502020204030204" pitchFamily="34" charset="0"/>
                <a:cs typeface="Symbol" panose="05050102010706020507" pitchFamily="18" charset="2"/>
              </a:rPr>
              <a:t>Proponer alternativas que permitan el cumplimiento de la nueva normativa legal que ha impuesto Fuerzas Armadas mediante un análisis del Reglamento de Educación Militar para facilitar la ejecución de los procesos académicos militares y deportivos dentro de la Escuela Superior Naval.</a:t>
            </a:r>
            <a:endParaRPr lang="es-EC" dirty="0">
              <a:effectLst/>
              <a:latin typeface="Calibri" panose="020F0502020204030204" pitchFamily="34" charset="0"/>
              <a:ea typeface="Calibri" panose="020F0502020204030204" pitchFamily="34" charset="0"/>
              <a:cs typeface="Symbol" panose="05050102010706020507" pitchFamily="18" charset="2"/>
            </a:endParaRPr>
          </a:p>
        </p:txBody>
      </p:sp>
      <p:sp>
        <p:nvSpPr>
          <p:cNvPr id="11" name="object 50">
            <a:extLst>
              <a:ext uri="{FF2B5EF4-FFF2-40B4-BE49-F238E27FC236}">
                <a16:creationId xmlns="" xmlns:a16="http://schemas.microsoft.com/office/drawing/2014/main" id="{68F12FC0-4491-4CC9-A0DF-6BF7373BCD2B}"/>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27</a:t>
            </a:fld>
            <a:endParaRPr dirty="0"/>
          </a:p>
        </p:txBody>
      </p:sp>
    </p:spTree>
    <p:extLst>
      <p:ext uri="{BB962C8B-B14F-4D97-AF65-F5344CB8AC3E}">
        <p14:creationId xmlns:p14="http://schemas.microsoft.com/office/powerpoint/2010/main" val="322859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750158CF-25DD-405B-9593-A195E3921825}"/>
              </a:ext>
            </a:extLst>
          </p:cNvPr>
          <p:cNvGraphicFramePr>
            <a:graphicFrameLocks noGrp="1"/>
          </p:cNvGraphicFramePr>
          <p:nvPr>
            <p:extLst>
              <p:ext uri="{D42A27DB-BD31-4B8C-83A1-F6EECF244321}">
                <p14:modId xmlns:p14="http://schemas.microsoft.com/office/powerpoint/2010/main" val="2235014388"/>
              </p:ext>
            </p:extLst>
          </p:nvPr>
        </p:nvGraphicFramePr>
        <p:xfrm>
          <a:off x="507619" y="919480"/>
          <a:ext cx="4064383" cy="5809996"/>
        </p:xfrm>
        <a:graphic>
          <a:graphicData uri="http://schemas.openxmlformats.org/drawingml/2006/table">
            <a:tbl>
              <a:tblPr firstRow="1" firstCol="1" bandRow="1">
                <a:tableStyleId>{6E25E649-3F16-4E02-A733-19D2CDBF48F0}</a:tableStyleId>
              </a:tblPr>
              <a:tblGrid>
                <a:gridCol w="1406900">
                  <a:extLst>
                    <a:ext uri="{9D8B030D-6E8A-4147-A177-3AD203B41FA5}">
                      <a16:colId xmlns="" xmlns:a16="http://schemas.microsoft.com/office/drawing/2014/main" val="3177915377"/>
                    </a:ext>
                  </a:extLst>
                </a:gridCol>
                <a:gridCol w="625292">
                  <a:extLst>
                    <a:ext uri="{9D8B030D-6E8A-4147-A177-3AD203B41FA5}">
                      <a16:colId xmlns="" xmlns:a16="http://schemas.microsoft.com/office/drawing/2014/main" val="2725750919"/>
                    </a:ext>
                  </a:extLst>
                </a:gridCol>
                <a:gridCol w="1055049">
                  <a:extLst>
                    <a:ext uri="{9D8B030D-6E8A-4147-A177-3AD203B41FA5}">
                      <a16:colId xmlns="" xmlns:a16="http://schemas.microsoft.com/office/drawing/2014/main" val="2424078010"/>
                    </a:ext>
                  </a:extLst>
                </a:gridCol>
                <a:gridCol w="977142">
                  <a:extLst>
                    <a:ext uri="{9D8B030D-6E8A-4147-A177-3AD203B41FA5}">
                      <a16:colId xmlns="" xmlns:a16="http://schemas.microsoft.com/office/drawing/2014/main" val="2682498370"/>
                    </a:ext>
                  </a:extLst>
                </a:gridCol>
              </a:tblGrid>
              <a:tr h="1336861">
                <a:tc gridSpan="4">
                  <a:txBody>
                    <a:bodyPr/>
                    <a:lstStyle/>
                    <a:p>
                      <a:pPr marL="0" marR="0" algn="ctr">
                        <a:lnSpc>
                          <a:spcPct val="200000"/>
                        </a:lnSpc>
                        <a:spcBef>
                          <a:spcPts val="0"/>
                        </a:spcBef>
                        <a:spcAft>
                          <a:spcPts val="1000"/>
                        </a:spcAft>
                      </a:pPr>
                      <a:r>
                        <a:rPr lang="es-419" sz="1600" b="1" dirty="0">
                          <a:effectLst/>
                          <a:latin typeface="Arial" panose="020B0604020202020204" pitchFamily="34" charset="0"/>
                          <a:cs typeface="Arial" panose="020B0604020202020204" pitchFamily="34" charset="0"/>
                        </a:rPr>
                        <a:t>ÍNDICE DE GUARDIAMARINAS QUE SE ENCONTRABAN AL LIMITE DE CONDUCTA</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42141232"/>
                  </a:ext>
                </a:extLst>
              </a:tr>
              <a:tr h="396995">
                <a:tc gridSpan="2">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AÑO 2019</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gridSpan="2">
                  <a:txBody>
                    <a:bodyPr/>
                    <a:lstStyle/>
                    <a:p>
                      <a:pPr marL="0" marR="0" algn="ctr">
                        <a:lnSpc>
                          <a:spcPct val="200000"/>
                        </a:lnSpc>
                        <a:spcBef>
                          <a:spcPts val="0"/>
                        </a:spcBef>
                        <a:spcAft>
                          <a:spcPts val="1000"/>
                        </a:spcAft>
                      </a:pPr>
                      <a:r>
                        <a:rPr lang="es-419" sz="1600" b="1" dirty="0">
                          <a:effectLst/>
                          <a:latin typeface="Arial" panose="020B0604020202020204" pitchFamily="34" charset="0"/>
                          <a:cs typeface="Arial" panose="020B0604020202020204" pitchFamily="34" charset="0"/>
                        </a:rPr>
                        <a:t>AÑO 2020</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extLst>
                  <a:ext uri="{0D108BD9-81ED-4DB2-BD59-A6C34878D82A}">
                    <a16:rowId xmlns="" xmlns:a16="http://schemas.microsoft.com/office/drawing/2014/main" val="1006796845"/>
                  </a:ext>
                </a:extLst>
              </a:tr>
              <a:tr h="866928">
                <a:tc gridSpan="2">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PRIMER PARCIAL PRIMER PERIODO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gridSpan="2">
                  <a:txBody>
                    <a:bodyPr/>
                    <a:lstStyle/>
                    <a:p>
                      <a:pPr marL="0" marR="0" algn="ctr">
                        <a:lnSpc>
                          <a:spcPct val="200000"/>
                        </a:lnSpc>
                        <a:spcBef>
                          <a:spcPts val="0"/>
                        </a:spcBef>
                        <a:spcAft>
                          <a:spcPts val="1000"/>
                        </a:spcAft>
                      </a:pPr>
                      <a:r>
                        <a:rPr lang="es-419" sz="1600" b="1">
                          <a:effectLst/>
                          <a:latin typeface="Arial" panose="020B0604020202020204" pitchFamily="34" charset="0"/>
                          <a:cs typeface="Arial" panose="020B0604020202020204" pitchFamily="34" charset="0"/>
                        </a:rPr>
                        <a:t>PRIMER PARCIAL PRIMER PERIODO</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extLst>
                  <a:ext uri="{0D108BD9-81ED-4DB2-BD59-A6C34878D82A}">
                    <a16:rowId xmlns="" xmlns:a16="http://schemas.microsoft.com/office/drawing/2014/main" val="1855242387"/>
                  </a:ext>
                </a:extLst>
              </a:tr>
              <a:tr h="866928">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TERCER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ea typeface="Calibri" panose="020F0502020204030204" pitchFamily="34" charset="0"/>
                          <a:cs typeface="Arial" panose="020B0604020202020204" pitchFamily="34" charset="0"/>
                        </a:rPr>
                        <a:t>5</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CUARTO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cs typeface="Arial" panose="020B0604020202020204" pitchFamily="34" charset="0"/>
                        </a:rPr>
                        <a:t> 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2434721127"/>
                  </a:ext>
                </a:extLst>
              </a:tr>
              <a:tr h="866928">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SEGUNDO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 5</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TERCER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cs typeface="Arial" panose="020B0604020202020204" pitchFamily="34" charset="0"/>
                        </a:rPr>
                        <a:t> 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190281538"/>
                  </a:ext>
                </a:extLst>
              </a:tr>
              <a:tr h="866928">
                <a:tc>
                  <a:txBody>
                    <a:bodyPr/>
                    <a:lstStyle/>
                    <a:p>
                      <a:pPr marL="0" marR="0" algn="ctr">
                        <a:lnSpc>
                          <a:spcPct val="200000"/>
                        </a:lnSpc>
                        <a:spcBef>
                          <a:spcPts val="0"/>
                        </a:spcBef>
                        <a:spcAft>
                          <a:spcPts val="0"/>
                        </a:spcAft>
                      </a:pPr>
                      <a:r>
                        <a:rPr lang="es-419" sz="1600" b="1">
                          <a:effectLst/>
                          <a:latin typeface="Arial" panose="020B0604020202020204" pitchFamily="34" charset="0"/>
                          <a:cs typeface="Arial" panose="020B0604020202020204" pitchFamily="34" charset="0"/>
                        </a:rPr>
                        <a:t>PRIMER AÑO</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 9</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PRIMER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cs typeface="Arial" panose="020B0604020202020204" pitchFamily="34" charset="0"/>
                        </a:rPr>
                        <a:t> 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3741572121"/>
                  </a:ext>
                </a:extLst>
              </a:tr>
              <a:tr h="396995">
                <a:tc>
                  <a:txBody>
                    <a:bodyPr/>
                    <a:lstStyle/>
                    <a:p>
                      <a:pPr marL="0" marR="0" algn="ctr">
                        <a:lnSpc>
                          <a:spcPct val="200000"/>
                        </a:lnSpc>
                        <a:spcBef>
                          <a:spcPts val="0"/>
                        </a:spcBef>
                        <a:spcAft>
                          <a:spcPts val="0"/>
                        </a:spcAft>
                      </a:pPr>
                      <a:r>
                        <a:rPr lang="es-419" sz="1600" b="1">
                          <a:effectLst/>
                          <a:latin typeface="Arial" panose="020B0604020202020204" pitchFamily="34" charset="0"/>
                          <a:cs typeface="Arial" panose="020B0604020202020204" pitchFamily="34" charset="0"/>
                        </a:rPr>
                        <a:t>TOTAL</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 19</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TOTAL</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cs typeface="Arial" panose="020B0604020202020204" pitchFamily="34" charset="0"/>
                        </a:rPr>
                        <a:t>23 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964442493"/>
                  </a:ext>
                </a:extLst>
              </a:tr>
            </a:tbl>
          </a:graphicData>
        </a:graphic>
      </p:graphicFrame>
      <p:graphicFrame>
        <p:nvGraphicFramePr>
          <p:cNvPr id="5" name="Tabla 4">
            <a:extLst>
              <a:ext uri="{FF2B5EF4-FFF2-40B4-BE49-F238E27FC236}">
                <a16:creationId xmlns="" xmlns:a16="http://schemas.microsoft.com/office/drawing/2014/main" id="{3B51BDDF-E96D-4AC5-8DD9-997FC1EC0469}"/>
              </a:ext>
            </a:extLst>
          </p:cNvPr>
          <p:cNvGraphicFramePr>
            <a:graphicFrameLocks noGrp="1"/>
          </p:cNvGraphicFramePr>
          <p:nvPr>
            <p:extLst>
              <p:ext uri="{D42A27DB-BD31-4B8C-83A1-F6EECF244321}">
                <p14:modId xmlns:p14="http://schemas.microsoft.com/office/powerpoint/2010/main" val="71180333"/>
              </p:ext>
            </p:extLst>
          </p:nvPr>
        </p:nvGraphicFramePr>
        <p:xfrm>
          <a:off x="4724400" y="988060"/>
          <a:ext cx="4191000" cy="5699761"/>
        </p:xfrm>
        <a:graphic>
          <a:graphicData uri="http://schemas.openxmlformats.org/drawingml/2006/table">
            <a:tbl>
              <a:tblPr firstRow="1" firstCol="1" bandRow="1">
                <a:tableStyleId>{6E25E649-3F16-4E02-A733-19D2CDBF48F0}</a:tableStyleId>
              </a:tblPr>
              <a:tblGrid>
                <a:gridCol w="1450731">
                  <a:extLst>
                    <a:ext uri="{9D8B030D-6E8A-4147-A177-3AD203B41FA5}">
                      <a16:colId xmlns="" xmlns:a16="http://schemas.microsoft.com/office/drawing/2014/main" val="3511930057"/>
                    </a:ext>
                  </a:extLst>
                </a:gridCol>
                <a:gridCol w="644769">
                  <a:extLst>
                    <a:ext uri="{9D8B030D-6E8A-4147-A177-3AD203B41FA5}">
                      <a16:colId xmlns="" xmlns:a16="http://schemas.microsoft.com/office/drawing/2014/main" val="4072650110"/>
                    </a:ext>
                  </a:extLst>
                </a:gridCol>
                <a:gridCol w="1638300">
                  <a:extLst>
                    <a:ext uri="{9D8B030D-6E8A-4147-A177-3AD203B41FA5}">
                      <a16:colId xmlns="" xmlns:a16="http://schemas.microsoft.com/office/drawing/2014/main" val="3428915668"/>
                    </a:ext>
                  </a:extLst>
                </a:gridCol>
                <a:gridCol w="457200">
                  <a:extLst>
                    <a:ext uri="{9D8B030D-6E8A-4147-A177-3AD203B41FA5}">
                      <a16:colId xmlns="" xmlns:a16="http://schemas.microsoft.com/office/drawing/2014/main" val="2190941269"/>
                    </a:ext>
                  </a:extLst>
                </a:gridCol>
              </a:tblGrid>
              <a:tr h="927289">
                <a:tc gridSpan="4">
                  <a:txBody>
                    <a:bodyPr/>
                    <a:lstStyle/>
                    <a:p>
                      <a:pPr marL="0" marR="0" algn="ctr">
                        <a:lnSpc>
                          <a:spcPct val="200000"/>
                        </a:lnSpc>
                        <a:spcBef>
                          <a:spcPts val="0"/>
                        </a:spcBef>
                        <a:spcAft>
                          <a:spcPts val="1000"/>
                        </a:spcAft>
                      </a:pPr>
                      <a:r>
                        <a:rPr lang="es-419" sz="1600" b="1" dirty="0">
                          <a:effectLst/>
                          <a:latin typeface="Arial" panose="020B0604020202020204" pitchFamily="34" charset="0"/>
                          <a:cs typeface="Arial" panose="020B0604020202020204" pitchFamily="34" charset="0"/>
                        </a:rPr>
                        <a:t>ÍNDICE DE GUARDIAMARINAS QUE POSEIAN DEFICIENCIA FISICA</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2803888134"/>
                  </a:ext>
                </a:extLst>
              </a:tr>
              <a:tr h="424636">
                <a:tc gridSpan="2">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AÑO 2019</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gridSpan="2">
                  <a:txBody>
                    <a:bodyPr/>
                    <a:lstStyle/>
                    <a:p>
                      <a:pPr marL="0" marR="0" algn="ctr">
                        <a:lnSpc>
                          <a:spcPct val="200000"/>
                        </a:lnSpc>
                        <a:spcBef>
                          <a:spcPts val="0"/>
                        </a:spcBef>
                        <a:spcAft>
                          <a:spcPts val="1000"/>
                        </a:spcAft>
                      </a:pPr>
                      <a:r>
                        <a:rPr lang="es-419" sz="1600" b="1">
                          <a:effectLst/>
                          <a:latin typeface="Arial" panose="020B0604020202020204" pitchFamily="34" charset="0"/>
                          <a:cs typeface="Arial" panose="020B0604020202020204" pitchFamily="34" charset="0"/>
                        </a:rPr>
                        <a:t>AÑO 2020</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extLst>
                  <a:ext uri="{0D108BD9-81ED-4DB2-BD59-A6C34878D82A}">
                    <a16:rowId xmlns="" xmlns:a16="http://schemas.microsoft.com/office/drawing/2014/main" val="1309924421"/>
                  </a:ext>
                </a:extLst>
              </a:tr>
              <a:tr h="927289">
                <a:tc gridSpan="2">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PRIMER PARCIAL PRIMER PERIODO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gridSpan="2">
                  <a:txBody>
                    <a:bodyPr/>
                    <a:lstStyle/>
                    <a:p>
                      <a:pPr marL="0" marR="0" algn="ctr">
                        <a:lnSpc>
                          <a:spcPct val="200000"/>
                        </a:lnSpc>
                        <a:spcBef>
                          <a:spcPts val="0"/>
                        </a:spcBef>
                        <a:spcAft>
                          <a:spcPts val="1000"/>
                        </a:spcAft>
                      </a:pPr>
                      <a:r>
                        <a:rPr lang="es-419" sz="1600" b="1" dirty="0">
                          <a:effectLst/>
                          <a:latin typeface="Arial" panose="020B0604020202020204" pitchFamily="34" charset="0"/>
                          <a:cs typeface="Arial" panose="020B0604020202020204" pitchFamily="34" charset="0"/>
                        </a:rPr>
                        <a:t>PRIMER PARCIAL PRIMER PERIODO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extLst>
                  <a:ext uri="{0D108BD9-81ED-4DB2-BD59-A6C34878D82A}">
                    <a16:rowId xmlns="" xmlns:a16="http://schemas.microsoft.com/office/drawing/2014/main" val="3446587677"/>
                  </a:ext>
                </a:extLst>
              </a:tr>
              <a:tr h="927289">
                <a:tc>
                  <a:txBody>
                    <a:bodyPr/>
                    <a:lstStyle/>
                    <a:p>
                      <a:pPr marL="0" marR="0" algn="ctr">
                        <a:lnSpc>
                          <a:spcPct val="200000"/>
                        </a:lnSpc>
                        <a:spcBef>
                          <a:spcPts val="0"/>
                        </a:spcBef>
                        <a:spcAft>
                          <a:spcPts val="0"/>
                        </a:spcAft>
                      </a:pPr>
                      <a:r>
                        <a:rPr lang="es-419" sz="1600" dirty="0">
                          <a:effectLst/>
                          <a:latin typeface="Arial" panose="020B0604020202020204" pitchFamily="34" charset="0"/>
                          <a:cs typeface="Arial" panose="020B0604020202020204" pitchFamily="34" charset="0"/>
                        </a:rPr>
                        <a:t>TERCER AÑO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dirty="0">
                          <a:effectLst/>
                          <a:latin typeface="Arial" panose="020B0604020202020204" pitchFamily="34" charset="0"/>
                          <a:ea typeface="Calibri" panose="020F0502020204030204" pitchFamily="34" charset="0"/>
                          <a:cs typeface="Arial" panose="020B0604020202020204" pitchFamily="34" charset="0"/>
                        </a:rPr>
                        <a:t>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CUARTO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ea typeface="Calibri" panose="020F0502020204030204" pitchFamily="34" charset="0"/>
                          <a:cs typeface="Arial" panose="020B0604020202020204" pitchFamily="34" charset="0"/>
                        </a:rPr>
                        <a:t>15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1718729244"/>
                  </a:ext>
                </a:extLst>
              </a:tr>
              <a:tr h="927289">
                <a:tc>
                  <a:txBody>
                    <a:bodyPr/>
                    <a:lstStyle/>
                    <a:p>
                      <a:pPr marL="0" marR="0" algn="ctr">
                        <a:lnSpc>
                          <a:spcPct val="200000"/>
                        </a:lnSpc>
                        <a:spcBef>
                          <a:spcPts val="0"/>
                        </a:spcBef>
                        <a:spcAft>
                          <a:spcPts val="0"/>
                        </a:spcAft>
                      </a:pPr>
                      <a:r>
                        <a:rPr lang="es-419" sz="1600" dirty="0">
                          <a:effectLst/>
                          <a:latin typeface="Arial" panose="020B0604020202020204" pitchFamily="34" charset="0"/>
                          <a:cs typeface="Arial" panose="020B0604020202020204" pitchFamily="34" charset="0"/>
                        </a:rPr>
                        <a:t>SEGUNDO AÑO</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dirty="0">
                          <a:effectLst/>
                          <a:latin typeface="Arial" panose="020B0604020202020204" pitchFamily="34" charset="0"/>
                          <a:ea typeface="Calibri" panose="020F0502020204030204" pitchFamily="34" charset="0"/>
                          <a:cs typeface="Arial" panose="020B0604020202020204" pitchFamily="34" charset="0"/>
                        </a:rPr>
                        <a:t>13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TERCERO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ea typeface="Calibri" panose="020F0502020204030204" pitchFamily="34" charset="0"/>
                          <a:cs typeface="Arial" panose="020B0604020202020204" pitchFamily="34" charset="0"/>
                        </a:rPr>
                        <a:t>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1303485760"/>
                  </a:ext>
                </a:extLst>
              </a:tr>
              <a:tr h="1043265">
                <a:tc>
                  <a:txBody>
                    <a:bodyPr/>
                    <a:lstStyle/>
                    <a:p>
                      <a:pPr marL="0" marR="0" algn="ctr">
                        <a:lnSpc>
                          <a:spcPct val="200000"/>
                        </a:lnSpc>
                        <a:spcBef>
                          <a:spcPts val="0"/>
                        </a:spcBef>
                        <a:spcAft>
                          <a:spcPts val="0"/>
                        </a:spcAft>
                      </a:pPr>
                      <a:r>
                        <a:rPr lang="es-419" sz="1800" dirty="0">
                          <a:effectLst/>
                          <a:latin typeface="Arial" panose="020B0604020202020204" pitchFamily="34" charset="0"/>
                          <a:cs typeface="Arial" panose="020B0604020202020204" pitchFamily="34" charset="0"/>
                        </a:rPr>
                        <a:t>PRIMER AÑO</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800" dirty="0">
                          <a:effectLst/>
                          <a:latin typeface="Arial" panose="020B0604020202020204" pitchFamily="34" charset="0"/>
                          <a:ea typeface="Calibri" panose="020F0502020204030204" pitchFamily="34" charset="0"/>
                          <a:cs typeface="Arial" panose="020B0604020202020204" pitchFamily="34" charset="0"/>
                        </a:rPr>
                        <a:t>6</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800" b="1" dirty="0">
                          <a:effectLst/>
                          <a:latin typeface="Arial" panose="020B0604020202020204" pitchFamily="34" charset="0"/>
                          <a:cs typeface="Arial" panose="020B0604020202020204" pitchFamily="34" charset="0"/>
                        </a:rPr>
                        <a:t>SEGUNDO AÑO</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800" dirty="0">
                          <a:effectLst/>
                          <a:latin typeface="Arial" panose="020B0604020202020204" pitchFamily="34" charset="0"/>
                          <a:ea typeface="Calibri" panose="020F0502020204030204" pitchFamily="34" charset="0"/>
                          <a:cs typeface="Arial" panose="020B0604020202020204" pitchFamily="34" charset="0"/>
                        </a:rPr>
                        <a:t>8</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1514790075"/>
                  </a:ext>
                </a:extLst>
              </a:tr>
              <a:tr h="522704">
                <a:tc>
                  <a:txBody>
                    <a:bodyPr/>
                    <a:lstStyle/>
                    <a:p>
                      <a:pPr marL="0" marR="0" algn="ctr">
                        <a:lnSpc>
                          <a:spcPct val="200000"/>
                        </a:lnSpc>
                        <a:spcBef>
                          <a:spcPts val="0"/>
                        </a:spcBef>
                        <a:spcAft>
                          <a:spcPts val="0"/>
                        </a:spcAft>
                      </a:pPr>
                      <a:r>
                        <a:rPr lang="es-419" sz="1800" dirty="0">
                          <a:effectLst/>
                          <a:latin typeface="Arial" panose="020B0604020202020204" pitchFamily="34" charset="0"/>
                          <a:cs typeface="Arial" panose="020B0604020202020204" pitchFamily="34" charset="0"/>
                        </a:rPr>
                        <a:t>TOTAL</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800" dirty="0">
                          <a:effectLst/>
                          <a:latin typeface="Arial" panose="020B0604020202020204" pitchFamily="34" charset="0"/>
                          <a:ea typeface="Calibri" panose="020F0502020204030204" pitchFamily="34" charset="0"/>
                          <a:cs typeface="Arial" panose="020B0604020202020204" pitchFamily="34" charset="0"/>
                        </a:rPr>
                        <a:t>25</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800" b="1" dirty="0">
                          <a:effectLst/>
                          <a:latin typeface="Arial" panose="020B0604020202020204" pitchFamily="34" charset="0"/>
                          <a:cs typeface="Arial" panose="020B0604020202020204" pitchFamily="34" charset="0"/>
                        </a:rPr>
                        <a:t>TOTAL</a:t>
                      </a:r>
                      <a:endParaRPr lang="es-EC" sz="18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800" dirty="0">
                          <a:effectLst/>
                          <a:latin typeface="Arial" panose="020B0604020202020204" pitchFamily="34" charset="0"/>
                          <a:ea typeface="Calibri" panose="020F0502020204030204" pitchFamily="34" charset="0"/>
                          <a:cs typeface="Arial" panose="020B0604020202020204" pitchFamily="34" charset="0"/>
                        </a:rPr>
                        <a:t>25</a:t>
                      </a:r>
                      <a:endParaRPr lang="es-EC" sz="18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1443035640"/>
                  </a:ext>
                </a:extLst>
              </a:tr>
            </a:tbl>
          </a:graphicData>
        </a:graphic>
      </p:graphicFrame>
      <p:sp>
        <p:nvSpPr>
          <p:cNvPr id="7" name="object 50">
            <a:extLst>
              <a:ext uri="{FF2B5EF4-FFF2-40B4-BE49-F238E27FC236}">
                <a16:creationId xmlns="" xmlns:a16="http://schemas.microsoft.com/office/drawing/2014/main" id="{3DF3344E-82D0-445B-9D01-BEA94552CD97}"/>
              </a:ext>
            </a:extLst>
          </p:cNvPr>
          <p:cNvSpPr txBox="1">
            <a:spLocks noGrp="1"/>
          </p:cNvSpPr>
          <p:nvPr>
            <p:ph type="sldNum" sz="quarter" idx="7"/>
          </p:nvPr>
        </p:nvSpPr>
        <p:spPr>
          <a:xfrm>
            <a:off x="8757283" y="6428742"/>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28</a:t>
            </a:fld>
            <a:endParaRPr dirty="0"/>
          </a:p>
        </p:txBody>
      </p:sp>
      <p:sp>
        <p:nvSpPr>
          <p:cNvPr id="8" name="Título 1">
            <a:extLst>
              <a:ext uri="{FF2B5EF4-FFF2-40B4-BE49-F238E27FC236}">
                <a16:creationId xmlns="" xmlns:a16="http://schemas.microsoft.com/office/drawing/2014/main" id="{246C0538-7484-49CF-8E1A-B116BE89845E}"/>
              </a:ext>
            </a:extLst>
          </p:cNvPr>
          <p:cNvSpPr>
            <a:spLocks noGrp="1"/>
          </p:cNvSpPr>
          <p:nvPr>
            <p:ph type="title"/>
          </p:nvPr>
        </p:nvSpPr>
        <p:spPr>
          <a:xfrm>
            <a:off x="3052445" y="156845"/>
            <a:ext cx="5100955" cy="430887"/>
          </a:xfrm>
        </p:spPr>
        <p:txBody>
          <a:bodyPr/>
          <a:lstStyle/>
          <a:p>
            <a:r>
              <a:rPr lang="es-ES" dirty="0"/>
              <a:t>TABLAS COMPARATIVAS</a:t>
            </a:r>
            <a:endParaRPr lang="es-EC" dirty="0"/>
          </a:p>
        </p:txBody>
      </p:sp>
    </p:spTree>
    <p:extLst>
      <p:ext uri="{BB962C8B-B14F-4D97-AF65-F5344CB8AC3E}">
        <p14:creationId xmlns:p14="http://schemas.microsoft.com/office/powerpoint/2010/main" val="106241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5AEAD8F5-5574-46B1-A2FE-6378ED320EEC}"/>
              </a:ext>
            </a:extLst>
          </p:cNvPr>
          <p:cNvGraphicFramePr>
            <a:graphicFrameLocks noGrp="1"/>
          </p:cNvGraphicFramePr>
          <p:nvPr>
            <p:extLst>
              <p:ext uri="{D42A27DB-BD31-4B8C-83A1-F6EECF244321}">
                <p14:modId xmlns:p14="http://schemas.microsoft.com/office/powerpoint/2010/main" val="529197490"/>
              </p:ext>
            </p:extLst>
          </p:nvPr>
        </p:nvGraphicFramePr>
        <p:xfrm>
          <a:off x="2743200" y="819840"/>
          <a:ext cx="4724400" cy="6038160"/>
        </p:xfrm>
        <a:graphic>
          <a:graphicData uri="http://schemas.openxmlformats.org/drawingml/2006/table">
            <a:tbl>
              <a:tblPr firstRow="1" firstCol="1" bandRow="1">
                <a:tableStyleId>{6E25E649-3F16-4E02-A733-19D2CDBF48F0}</a:tableStyleId>
              </a:tblPr>
              <a:tblGrid>
                <a:gridCol w="1219200">
                  <a:extLst>
                    <a:ext uri="{9D8B030D-6E8A-4147-A177-3AD203B41FA5}">
                      <a16:colId xmlns="" xmlns:a16="http://schemas.microsoft.com/office/drawing/2014/main" val="3809959972"/>
                    </a:ext>
                  </a:extLst>
                </a:gridCol>
                <a:gridCol w="1143000">
                  <a:extLst>
                    <a:ext uri="{9D8B030D-6E8A-4147-A177-3AD203B41FA5}">
                      <a16:colId xmlns="" xmlns:a16="http://schemas.microsoft.com/office/drawing/2014/main" val="2422567929"/>
                    </a:ext>
                  </a:extLst>
                </a:gridCol>
                <a:gridCol w="1066800">
                  <a:extLst>
                    <a:ext uri="{9D8B030D-6E8A-4147-A177-3AD203B41FA5}">
                      <a16:colId xmlns="" xmlns:a16="http://schemas.microsoft.com/office/drawing/2014/main" val="1572352035"/>
                    </a:ext>
                  </a:extLst>
                </a:gridCol>
                <a:gridCol w="1295400">
                  <a:extLst>
                    <a:ext uri="{9D8B030D-6E8A-4147-A177-3AD203B41FA5}">
                      <a16:colId xmlns="" xmlns:a16="http://schemas.microsoft.com/office/drawing/2014/main" val="2467810030"/>
                    </a:ext>
                  </a:extLst>
                </a:gridCol>
              </a:tblGrid>
              <a:tr h="719193">
                <a:tc gridSpan="4">
                  <a:txBody>
                    <a:bodyPr/>
                    <a:lstStyle/>
                    <a:p>
                      <a:pPr marL="0" marR="0" algn="ctr">
                        <a:lnSpc>
                          <a:spcPct val="200000"/>
                        </a:lnSpc>
                        <a:spcBef>
                          <a:spcPts val="0"/>
                        </a:spcBef>
                        <a:spcAft>
                          <a:spcPts val="1000"/>
                        </a:spcAft>
                      </a:pPr>
                      <a:r>
                        <a:rPr lang="es-419" sz="1600" b="1" dirty="0">
                          <a:effectLst/>
                          <a:latin typeface="Arial" panose="020B0604020202020204" pitchFamily="34" charset="0"/>
                          <a:cs typeface="Arial" panose="020B0604020202020204" pitchFamily="34" charset="0"/>
                        </a:rPr>
                        <a:t>ÍNDICE DE GUARDIAMARINAS QUE SE QUEDARON SUPLETORIO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831875841"/>
                  </a:ext>
                </a:extLst>
              </a:tr>
              <a:tr h="508378">
                <a:tc gridSpan="2">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AÑO 2019</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gridSpan="2">
                  <a:txBody>
                    <a:bodyPr/>
                    <a:lstStyle/>
                    <a:p>
                      <a:pPr marL="0" marR="0" algn="ctr">
                        <a:lnSpc>
                          <a:spcPct val="200000"/>
                        </a:lnSpc>
                        <a:spcBef>
                          <a:spcPts val="0"/>
                        </a:spcBef>
                        <a:spcAft>
                          <a:spcPts val="1000"/>
                        </a:spcAft>
                      </a:pPr>
                      <a:r>
                        <a:rPr lang="es-419" sz="1600" b="1" dirty="0">
                          <a:effectLst/>
                          <a:latin typeface="Arial" panose="020B0604020202020204" pitchFamily="34" charset="0"/>
                          <a:cs typeface="Arial" panose="020B0604020202020204" pitchFamily="34" charset="0"/>
                        </a:rPr>
                        <a:t>AÑO 2020</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extLst>
                  <a:ext uri="{0D108BD9-81ED-4DB2-BD59-A6C34878D82A}">
                    <a16:rowId xmlns="" xmlns:a16="http://schemas.microsoft.com/office/drawing/2014/main" val="2588461336"/>
                  </a:ext>
                </a:extLst>
              </a:tr>
              <a:tr h="1086306">
                <a:tc gridSpan="2">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PRIMER PARCIAL PRIMER PERIODO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tc gridSpan="2">
                  <a:txBody>
                    <a:bodyPr/>
                    <a:lstStyle/>
                    <a:p>
                      <a:pPr marL="0" marR="0" algn="ctr">
                        <a:lnSpc>
                          <a:spcPct val="200000"/>
                        </a:lnSpc>
                        <a:spcBef>
                          <a:spcPts val="0"/>
                        </a:spcBef>
                        <a:spcAft>
                          <a:spcPts val="1000"/>
                        </a:spcAft>
                      </a:pPr>
                      <a:r>
                        <a:rPr lang="es-419" sz="1600" b="1" dirty="0">
                          <a:effectLst/>
                          <a:latin typeface="Arial" panose="020B0604020202020204" pitchFamily="34" charset="0"/>
                          <a:cs typeface="Arial" panose="020B0604020202020204" pitchFamily="34" charset="0"/>
                        </a:rPr>
                        <a:t>PRIMER PARCIAL PRIMER PERIODO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hMerge="1">
                  <a:txBody>
                    <a:bodyPr/>
                    <a:lstStyle/>
                    <a:p>
                      <a:endParaRPr lang="es-EC"/>
                    </a:p>
                  </a:txBody>
                  <a:tcPr/>
                </a:tc>
                <a:extLst>
                  <a:ext uri="{0D108BD9-81ED-4DB2-BD59-A6C34878D82A}">
                    <a16:rowId xmlns="" xmlns:a16="http://schemas.microsoft.com/office/drawing/2014/main" val="1209668107"/>
                  </a:ext>
                </a:extLst>
              </a:tr>
              <a:tr h="719193">
                <a:tc>
                  <a:txBody>
                    <a:bodyPr/>
                    <a:lstStyle/>
                    <a:p>
                      <a:pPr marL="0" marR="0" algn="ctr">
                        <a:lnSpc>
                          <a:spcPct val="200000"/>
                        </a:lnSpc>
                        <a:spcBef>
                          <a:spcPts val="0"/>
                        </a:spcBef>
                        <a:spcAft>
                          <a:spcPts val="0"/>
                        </a:spcAft>
                      </a:pPr>
                      <a:r>
                        <a:rPr lang="es-419" sz="1600" b="1">
                          <a:effectLst/>
                          <a:latin typeface="Arial" panose="020B0604020202020204" pitchFamily="34" charset="0"/>
                          <a:cs typeface="Arial" panose="020B0604020202020204" pitchFamily="34" charset="0"/>
                        </a:rPr>
                        <a:t>TERCER AÑO</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dirty="0">
                          <a:effectLst/>
                          <a:latin typeface="Arial" panose="020B0604020202020204" pitchFamily="34" charset="0"/>
                          <a:ea typeface="Calibri" panose="020F0502020204030204" pitchFamily="34" charset="0"/>
                          <a:cs typeface="Arial" panose="020B0604020202020204" pitchFamily="34" charset="0"/>
                        </a:rPr>
                        <a:t>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CUARTO</a:t>
                      </a:r>
                    </a:p>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ea typeface="Calibri" panose="020F0502020204030204" pitchFamily="34" charset="0"/>
                          <a:cs typeface="Arial" panose="020B0604020202020204" pitchFamily="34" charset="0"/>
                        </a:rPr>
                        <a:t>14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3588880685"/>
                  </a:ext>
                </a:extLst>
              </a:tr>
              <a:tr h="1086306">
                <a:tc>
                  <a:txBody>
                    <a:bodyPr/>
                    <a:lstStyle/>
                    <a:p>
                      <a:pPr marL="0" marR="0" algn="ctr">
                        <a:lnSpc>
                          <a:spcPct val="200000"/>
                        </a:lnSpc>
                        <a:spcBef>
                          <a:spcPts val="0"/>
                        </a:spcBef>
                        <a:spcAft>
                          <a:spcPts val="0"/>
                        </a:spcAft>
                      </a:pPr>
                      <a:r>
                        <a:rPr lang="es-419" sz="1600" b="1">
                          <a:effectLst/>
                          <a:latin typeface="Arial" panose="020B0604020202020204" pitchFamily="34" charset="0"/>
                          <a:cs typeface="Arial" panose="020B0604020202020204" pitchFamily="34" charset="0"/>
                        </a:rPr>
                        <a:t>SEGUNDO AÑO</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EC" sz="1600" dirty="0">
                          <a:effectLst/>
                          <a:latin typeface="Arial" panose="020B0604020202020204" pitchFamily="34" charset="0"/>
                          <a:ea typeface="Calibri" panose="020F0502020204030204" pitchFamily="34" charset="0"/>
                          <a:cs typeface="Arial" panose="020B0604020202020204" pitchFamily="34" charset="0"/>
                        </a:rPr>
                        <a:t>15</a:t>
                      </a: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TERCER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ea typeface="Calibri" panose="020F0502020204030204" pitchFamily="34" charset="0"/>
                          <a:cs typeface="Arial" panose="020B0604020202020204" pitchFamily="34" charset="0"/>
                        </a:rPr>
                        <a:t>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417464148"/>
                  </a:ext>
                </a:extLst>
              </a:tr>
              <a:tr h="719193">
                <a:tc>
                  <a:txBody>
                    <a:bodyPr/>
                    <a:lstStyle/>
                    <a:p>
                      <a:pPr marL="0" marR="0" algn="ctr">
                        <a:lnSpc>
                          <a:spcPct val="200000"/>
                        </a:lnSpc>
                        <a:spcBef>
                          <a:spcPts val="0"/>
                        </a:spcBef>
                        <a:spcAft>
                          <a:spcPts val="0"/>
                        </a:spcAft>
                      </a:pPr>
                      <a:r>
                        <a:rPr lang="es-419" sz="1600" b="1">
                          <a:effectLst/>
                          <a:latin typeface="Arial" panose="020B0604020202020204" pitchFamily="34" charset="0"/>
                          <a:cs typeface="Arial" panose="020B0604020202020204" pitchFamily="34" charset="0"/>
                        </a:rPr>
                        <a:t>PRIMER AÑO</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dirty="0">
                          <a:effectLst/>
                          <a:latin typeface="Arial" panose="020B0604020202020204" pitchFamily="34" charset="0"/>
                          <a:ea typeface="Calibri" panose="020F0502020204030204" pitchFamily="34" charset="0"/>
                          <a:cs typeface="Arial" panose="020B0604020202020204" pitchFamily="34" charset="0"/>
                        </a:rPr>
                        <a:t>10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SEGUNDO AÑO</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ea typeface="Calibri" panose="020F0502020204030204" pitchFamily="34" charset="0"/>
                          <a:cs typeface="Arial" panose="020B0604020202020204" pitchFamily="34" charset="0"/>
                        </a:rPr>
                        <a:t>13</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3020209549"/>
                  </a:ext>
                </a:extLst>
              </a:tr>
              <a:tr h="658166">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TOTAL</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dirty="0">
                          <a:effectLst/>
                          <a:latin typeface="Arial" panose="020B0604020202020204" pitchFamily="34" charset="0"/>
                          <a:ea typeface="Calibri" panose="020F0502020204030204" pitchFamily="34" charset="0"/>
                          <a:cs typeface="Arial" panose="020B0604020202020204" pitchFamily="34" charset="0"/>
                        </a:rPr>
                        <a:t>30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0"/>
                        </a:spcAft>
                      </a:pPr>
                      <a:r>
                        <a:rPr lang="es-419" sz="1600" b="1" dirty="0">
                          <a:effectLst/>
                          <a:latin typeface="Arial" panose="020B0604020202020204" pitchFamily="34" charset="0"/>
                          <a:cs typeface="Arial" panose="020B0604020202020204" pitchFamily="34" charset="0"/>
                        </a:rPr>
                        <a:t>TOTAL</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tc>
                  <a:txBody>
                    <a:bodyPr/>
                    <a:lstStyle/>
                    <a:p>
                      <a:pPr marL="0" marR="0" algn="ctr">
                        <a:lnSpc>
                          <a:spcPct val="200000"/>
                        </a:lnSpc>
                        <a:spcBef>
                          <a:spcPts val="0"/>
                        </a:spcBef>
                        <a:spcAft>
                          <a:spcPts val="1000"/>
                        </a:spcAft>
                      </a:pPr>
                      <a:r>
                        <a:rPr lang="es-419" sz="1600" dirty="0">
                          <a:effectLst/>
                          <a:latin typeface="Arial" panose="020B0604020202020204" pitchFamily="34" charset="0"/>
                          <a:cs typeface="Arial" panose="020B0604020202020204" pitchFamily="34" charset="0"/>
                        </a:rPr>
                        <a:t>56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7875" marR="67875" marT="0" marB="0"/>
                </a:tc>
                <a:extLst>
                  <a:ext uri="{0D108BD9-81ED-4DB2-BD59-A6C34878D82A}">
                    <a16:rowId xmlns="" xmlns:a16="http://schemas.microsoft.com/office/drawing/2014/main" val="4009250176"/>
                  </a:ext>
                </a:extLst>
              </a:tr>
            </a:tbl>
          </a:graphicData>
        </a:graphic>
      </p:graphicFrame>
      <p:sp>
        <p:nvSpPr>
          <p:cNvPr id="4" name="Título 1">
            <a:extLst>
              <a:ext uri="{FF2B5EF4-FFF2-40B4-BE49-F238E27FC236}">
                <a16:creationId xmlns="" xmlns:a16="http://schemas.microsoft.com/office/drawing/2014/main" id="{A5CC1466-63B3-49EA-B4EA-ED946CF0D451}"/>
              </a:ext>
            </a:extLst>
          </p:cNvPr>
          <p:cNvSpPr>
            <a:spLocks noGrp="1"/>
          </p:cNvSpPr>
          <p:nvPr>
            <p:ph type="title"/>
          </p:nvPr>
        </p:nvSpPr>
        <p:spPr>
          <a:xfrm>
            <a:off x="1905000" y="228600"/>
            <a:ext cx="5100955" cy="430887"/>
          </a:xfrm>
        </p:spPr>
        <p:txBody>
          <a:bodyPr/>
          <a:lstStyle/>
          <a:p>
            <a:r>
              <a:rPr lang="es-ES" dirty="0"/>
              <a:t>TABLAS COMPARATIVAS</a:t>
            </a:r>
            <a:endParaRPr lang="es-EC" dirty="0"/>
          </a:p>
        </p:txBody>
      </p:sp>
    </p:spTree>
    <p:extLst>
      <p:ext uri="{BB962C8B-B14F-4D97-AF65-F5344CB8AC3E}">
        <p14:creationId xmlns:p14="http://schemas.microsoft.com/office/powerpoint/2010/main" val="368219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4009644" y="156845"/>
            <a:ext cx="2238756" cy="566822"/>
          </a:xfrm>
          <a:prstGeom prst="rect">
            <a:avLst/>
          </a:prstGeom>
        </p:spPr>
        <p:txBody>
          <a:bodyPr vert="horz" wrap="square" lIns="0" tIns="12700" rIns="0" bIns="0" rtlCol="0">
            <a:spAutoFit/>
          </a:bodyPr>
          <a:lstStyle/>
          <a:p>
            <a:pPr marL="12700">
              <a:lnSpc>
                <a:spcPct val="100000"/>
              </a:lnSpc>
              <a:spcBef>
                <a:spcPts val="100"/>
              </a:spcBef>
            </a:pPr>
            <a:r>
              <a:rPr sz="3600" spc="-465" dirty="0">
                <a:latin typeface="Arial" panose="020B0604020202020204" pitchFamily="34" charset="0"/>
                <a:cs typeface="Arial" panose="020B0604020202020204" pitchFamily="34" charset="0"/>
              </a:rPr>
              <a:t>PROBLEMA</a:t>
            </a:r>
          </a:p>
        </p:txBody>
      </p:sp>
      <p:sp>
        <p:nvSpPr>
          <p:cNvPr id="22" name="object 22"/>
          <p:cNvSpPr txBox="1"/>
          <p:nvPr/>
        </p:nvSpPr>
        <p:spPr>
          <a:xfrm>
            <a:off x="8442959" y="6433820"/>
            <a:ext cx="19240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latin typeface="Carlito"/>
                <a:cs typeface="Carlito"/>
              </a:rPr>
              <a:t>3</a:t>
            </a:fld>
            <a:endParaRPr sz="1800">
              <a:latin typeface="Carlito"/>
              <a:cs typeface="Carlito"/>
            </a:endParaRPr>
          </a:p>
        </p:txBody>
      </p:sp>
      <p:graphicFrame>
        <p:nvGraphicFramePr>
          <p:cNvPr id="23" name="Marcador de contenido 6">
            <a:extLst>
              <a:ext uri="{FF2B5EF4-FFF2-40B4-BE49-F238E27FC236}">
                <a16:creationId xmlns="" xmlns:a16="http://schemas.microsoft.com/office/drawing/2014/main" id="{D01EE006-AD6D-4375-8227-04389C822ACA}"/>
              </a:ext>
            </a:extLst>
          </p:cNvPr>
          <p:cNvGraphicFramePr>
            <a:graphicFrameLocks/>
          </p:cNvGraphicFramePr>
          <p:nvPr>
            <p:extLst>
              <p:ext uri="{D42A27DB-BD31-4B8C-83A1-F6EECF244321}">
                <p14:modId xmlns:p14="http://schemas.microsoft.com/office/powerpoint/2010/main" val="613073169"/>
              </p:ext>
            </p:extLst>
          </p:nvPr>
        </p:nvGraphicFramePr>
        <p:xfrm>
          <a:off x="838200" y="357896"/>
          <a:ext cx="6960277"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Imagen 24">
            <a:extLst>
              <a:ext uri="{FF2B5EF4-FFF2-40B4-BE49-F238E27FC236}">
                <a16:creationId xmlns="" xmlns:a16="http://schemas.microsoft.com/office/drawing/2014/main" id="{2E7E33CB-7B00-49A3-8285-9C6C4590DF63}"/>
              </a:ext>
            </a:extLst>
          </p:cNvPr>
          <p:cNvPicPr>
            <a:picLocks noChangeAspect="1"/>
          </p:cNvPicPr>
          <p:nvPr/>
        </p:nvPicPr>
        <p:blipFill rotWithShape="1">
          <a:blip r:embed="rId8"/>
          <a:srcRect l="35235" t="31520" r="35234" b="49142"/>
          <a:stretch/>
        </p:blipFill>
        <p:spPr>
          <a:xfrm>
            <a:off x="1909276" y="3396175"/>
            <a:ext cx="6960277" cy="2562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 xmlns:a16="http://schemas.microsoft.com/office/drawing/2014/main" id="{078C50AE-6BD0-441F-9D2B-CC6363A9C254}"/>
              </a:ext>
            </a:extLst>
          </p:cNvPr>
          <p:cNvSpPr txBox="1"/>
          <p:nvPr/>
        </p:nvSpPr>
        <p:spPr>
          <a:xfrm>
            <a:off x="1909276" y="6042395"/>
            <a:ext cx="6960276" cy="307777"/>
          </a:xfrm>
          <a:prstGeom prst="rect">
            <a:avLst/>
          </a:prstGeom>
          <a:noFill/>
        </p:spPr>
        <p:txBody>
          <a:bodyPr wrap="square" rtlCol="0">
            <a:spAutoFit/>
          </a:bodyPr>
          <a:lstStyle/>
          <a:p>
            <a:r>
              <a:rPr lang="es-EC" sz="1400" b="1" dirty="0">
                <a:latin typeface="Arial" panose="020B0604020202020204" pitchFamily="34" charset="0"/>
                <a:cs typeface="Arial" panose="020B0604020202020204" pitchFamily="34" charset="0"/>
              </a:rPr>
              <a:t>Fuente: </a:t>
            </a:r>
            <a:r>
              <a:rPr lang="es-EC" sz="1400" dirty="0">
                <a:latin typeface="Arial" panose="020B0604020202020204" pitchFamily="34" charset="0"/>
                <a:cs typeface="Arial" panose="020B0604020202020204" pitchFamily="34" charset="0"/>
              </a:rPr>
              <a:t>Reglamento de Educación Militar de las Fuerzas Armadas</a:t>
            </a: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 xmlns:a16="http://schemas.microsoft.com/office/drawing/2014/main" id="{A354F141-5A46-431C-BC81-C714B8C3D1B9}"/>
              </a:ext>
            </a:extLst>
          </p:cNvPr>
          <p:cNvSpPr>
            <a:spLocks noGrp="1"/>
          </p:cNvSpPr>
          <p:nvPr>
            <p:ph type="title"/>
          </p:nvPr>
        </p:nvSpPr>
        <p:spPr>
          <a:xfrm>
            <a:off x="2438400" y="228600"/>
            <a:ext cx="5024755" cy="430887"/>
          </a:xfrm>
        </p:spPr>
        <p:txBody>
          <a:bodyPr/>
          <a:lstStyle/>
          <a:p>
            <a:r>
              <a:rPr lang="es-ES" dirty="0"/>
              <a:t>INDICADORES  DE GESTIÓN </a:t>
            </a:r>
            <a:endParaRPr lang="es-EC" dirty="0"/>
          </a:p>
        </p:txBody>
      </p:sp>
      <p:sp>
        <p:nvSpPr>
          <p:cNvPr id="8" name="CuadroTexto 7">
            <a:extLst>
              <a:ext uri="{FF2B5EF4-FFF2-40B4-BE49-F238E27FC236}">
                <a16:creationId xmlns="" xmlns:a16="http://schemas.microsoft.com/office/drawing/2014/main" id="{13BBCAF3-AABB-4874-BDE5-CFDB4886B25B}"/>
              </a:ext>
            </a:extLst>
          </p:cNvPr>
          <p:cNvSpPr txBox="1"/>
          <p:nvPr/>
        </p:nvSpPr>
        <p:spPr>
          <a:xfrm>
            <a:off x="5181600" y="990599"/>
            <a:ext cx="3740663" cy="57463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algn="ctr">
              <a:lnSpc>
                <a:spcPct val="200000"/>
              </a:lnSpc>
              <a:spcBef>
                <a:spcPts val="0"/>
              </a:spcBef>
              <a:spcAft>
                <a:spcPts val="1200"/>
              </a:spcAft>
            </a:pPr>
            <a:r>
              <a:rPr lang="es-EC" b="1" dirty="0">
                <a:effectLst/>
                <a:latin typeface="Arial" panose="020B0604020202020204" pitchFamily="34" charset="0"/>
                <a:ea typeface="Calibri" panose="020F0502020204030204" pitchFamily="34" charset="0"/>
                <a:cs typeface="Times New Roman" panose="02020603050405020304" pitchFamily="18" charset="0"/>
              </a:rPr>
              <a:t>Índice de Guardiamarinas con deficiencia en pruebas físicas 2020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a:t>
            </a:r>
            <a:r>
              <a:rPr lang="es-EC" sz="1600" dirty="0">
                <a:effectLst/>
                <a:latin typeface="Arial" panose="020B0604020202020204" pitchFamily="34" charset="0"/>
                <a:ea typeface="Calibri" panose="020F0502020204030204" pitchFamily="34" charset="0"/>
                <a:cs typeface="Times New Roman" panose="02020603050405020304" pitchFamily="18" charset="0"/>
              </a:rPr>
              <a:t> Número de Guardiamarinas con calificación menor a 17/ Número total de los guardiamarinas que rindieron las pruebas físicas.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a:t>
            </a:r>
            <a:r>
              <a:rPr lang="es-EC" sz="1600"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a:latin typeface="Arial" panose="020B0604020202020204" pitchFamily="34" charset="0"/>
                <a:ea typeface="Calibri" panose="020F0502020204030204" pitchFamily="34" charset="0"/>
                <a:cs typeface="Times New Roman" panose="02020603050405020304" pitchFamily="18" charset="0"/>
              </a:rPr>
              <a:t>23</a:t>
            </a:r>
            <a:r>
              <a:rPr lang="es-EC" sz="1600" dirty="0">
                <a:effectLst/>
                <a:latin typeface="Arial" panose="020B0604020202020204" pitchFamily="34" charset="0"/>
                <a:ea typeface="Calibri" panose="020F0502020204030204" pitchFamily="34" charset="0"/>
                <a:cs typeface="Times New Roman" panose="02020603050405020304" pitchFamily="18" charset="0"/>
              </a:rPr>
              <a:t>/204*100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 </a:t>
            </a:r>
            <a:r>
              <a:rPr lang="es-EC" sz="1600" dirty="0">
                <a:effectLst/>
                <a:latin typeface="Arial" panose="020B0604020202020204" pitchFamily="34" charset="0"/>
                <a:ea typeface="Calibri" panose="020F0502020204030204" pitchFamily="34" charset="0"/>
                <a:cs typeface="Times New Roman" panose="02020603050405020304" pitchFamily="18" charset="0"/>
              </a:rPr>
              <a:t>0,20*100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 </a:t>
            </a:r>
            <a:r>
              <a:rPr lang="es-EC" sz="1600" dirty="0">
                <a:latin typeface="Arial" panose="020B0604020202020204" pitchFamily="34" charset="0"/>
                <a:ea typeface="Calibri" panose="020F0502020204030204" pitchFamily="34" charset="0"/>
                <a:cs typeface="Times New Roman" panose="02020603050405020304" pitchFamily="18" charset="0"/>
              </a:rPr>
              <a:t>11</a:t>
            </a:r>
            <a:r>
              <a:rPr lang="es-EC" sz="1600" dirty="0">
                <a:effectLst/>
                <a:latin typeface="Arial" panose="020B0604020202020204" pitchFamily="34" charset="0"/>
                <a:ea typeface="Calibri" panose="020F0502020204030204" pitchFamily="34" charset="0"/>
                <a:cs typeface="Times New Roman" panose="02020603050405020304" pitchFamily="18" charset="0"/>
              </a:rPr>
              <a:t>,2%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 xmlns:a16="http://schemas.microsoft.com/office/drawing/2014/main" id="{C95F486A-BD5B-4009-8A82-25482FF11031}"/>
              </a:ext>
            </a:extLst>
          </p:cNvPr>
          <p:cNvSpPr txBox="1"/>
          <p:nvPr/>
        </p:nvSpPr>
        <p:spPr>
          <a:xfrm>
            <a:off x="829899" y="990600"/>
            <a:ext cx="3740663" cy="574638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algn="ctr">
              <a:lnSpc>
                <a:spcPct val="200000"/>
              </a:lnSpc>
              <a:spcBef>
                <a:spcPts val="0"/>
              </a:spcBef>
              <a:spcAft>
                <a:spcPts val="1200"/>
              </a:spcAft>
            </a:pPr>
            <a:r>
              <a:rPr lang="es-EC" b="1" dirty="0">
                <a:effectLst/>
                <a:latin typeface="Arial" panose="020B0604020202020204" pitchFamily="34" charset="0"/>
                <a:ea typeface="Calibri" panose="020F0502020204030204" pitchFamily="34" charset="0"/>
                <a:cs typeface="Times New Roman" panose="02020603050405020304" pitchFamily="18" charset="0"/>
              </a:rPr>
              <a:t>Índice de Guardiamarinas con deficiencia en pruebas físicas 2019</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a:t>
            </a:r>
            <a:r>
              <a:rPr lang="es-EC" sz="1600" dirty="0">
                <a:effectLst/>
                <a:latin typeface="Arial" panose="020B0604020202020204" pitchFamily="34" charset="0"/>
                <a:ea typeface="Calibri" panose="020F0502020204030204" pitchFamily="34" charset="0"/>
                <a:cs typeface="Times New Roman" panose="02020603050405020304" pitchFamily="18" charset="0"/>
              </a:rPr>
              <a:t> Número de Guardiamarinas con calificación menor a 17/ Número total de los guardiamarinas que rindieron las pruebas físicas.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a:t>
            </a:r>
            <a:r>
              <a:rPr lang="es-EC" sz="1600"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a:latin typeface="Arial" panose="020B0604020202020204" pitchFamily="34" charset="0"/>
                <a:ea typeface="Calibri" panose="020F0502020204030204" pitchFamily="34" charset="0"/>
                <a:cs typeface="Times New Roman" panose="02020603050405020304" pitchFamily="18" charset="0"/>
              </a:rPr>
              <a:t>19</a:t>
            </a:r>
            <a:r>
              <a:rPr lang="es-EC" sz="1600" dirty="0">
                <a:effectLst/>
                <a:latin typeface="Arial" panose="020B0604020202020204" pitchFamily="34" charset="0"/>
                <a:ea typeface="Calibri" panose="020F0502020204030204" pitchFamily="34" charset="0"/>
                <a:cs typeface="Times New Roman" panose="02020603050405020304" pitchFamily="18" charset="0"/>
              </a:rPr>
              <a:t>/204*100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 </a:t>
            </a:r>
            <a:r>
              <a:rPr lang="es-EC" sz="1600" dirty="0">
                <a:effectLst/>
                <a:latin typeface="Arial" panose="020B0604020202020204" pitchFamily="34" charset="0"/>
                <a:ea typeface="Calibri" panose="020F0502020204030204" pitchFamily="34" charset="0"/>
                <a:cs typeface="Times New Roman" panose="02020603050405020304" pitchFamily="18" charset="0"/>
              </a:rPr>
              <a:t>0,20*100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IGDPF= </a:t>
            </a:r>
            <a:r>
              <a:rPr lang="es-EC" sz="1600" dirty="0">
                <a:latin typeface="Arial" panose="020B0604020202020204" pitchFamily="34" charset="0"/>
                <a:ea typeface="Calibri" panose="020F0502020204030204" pitchFamily="34" charset="0"/>
                <a:cs typeface="Times New Roman" panose="02020603050405020304" pitchFamily="18" charset="0"/>
              </a:rPr>
              <a:t>9</a:t>
            </a:r>
            <a:r>
              <a:rPr lang="es-EC" sz="1600" dirty="0">
                <a:effectLst/>
                <a:latin typeface="Arial" panose="020B0604020202020204" pitchFamily="34" charset="0"/>
                <a:ea typeface="Calibri" panose="020F0502020204030204" pitchFamily="34" charset="0"/>
                <a:cs typeface="Times New Roman" panose="02020603050405020304" pitchFamily="18" charset="0"/>
              </a:rPr>
              <a:t>,3%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bject 50">
            <a:extLst>
              <a:ext uri="{FF2B5EF4-FFF2-40B4-BE49-F238E27FC236}">
                <a16:creationId xmlns="" xmlns:a16="http://schemas.microsoft.com/office/drawing/2014/main" id="{4A4E11BE-3F07-467C-B36F-C08D6CA600B6}"/>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30</a:t>
            </a:fld>
            <a:endParaRPr dirty="0"/>
          </a:p>
        </p:txBody>
      </p:sp>
      <p:sp>
        <p:nvSpPr>
          <p:cNvPr id="9" name="CuadroTexto 8">
            <a:extLst>
              <a:ext uri="{FF2B5EF4-FFF2-40B4-BE49-F238E27FC236}">
                <a16:creationId xmlns="" xmlns:a16="http://schemas.microsoft.com/office/drawing/2014/main" id="{53616AF0-2174-488B-A5DC-DEE6414778DC}"/>
              </a:ext>
            </a:extLst>
          </p:cNvPr>
          <p:cNvSpPr txBox="1"/>
          <p:nvPr/>
        </p:nvSpPr>
        <p:spPr>
          <a:xfrm>
            <a:off x="2479931" y="990599"/>
            <a:ext cx="457200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b="0" i="0" dirty="0">
                <a:solidFill>
                  <a:srgbClr val="263238"/>
                </a:solidFill>
                <a:effectLst/>
                <a:latin typeface="Arial" panose="020B0604020202020204" pitchFamily="34" charset="0"/>
                <a:cs typeface="Arial" panose="020B0604020202020204" pitchFamily="34" charset="0"/>
              </a:rPr>
              <a:t>Guía para el Diseño de indicadores Estratégicos avalada por el CONEVAL (Consejo Nacional de Evaluación de la Política de Desarrollo Social) y en colaboración con la Secretaria de Hacienda y Crédito Público de los Estados Unidos Mexicanos.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204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431F35FD-6D3C-4C08-A236-4303B2C25966}"/>
              </a:ext>
            </a:extLst>
          </p:cNvPr>
          <p:cNvSpPr txBox="1"/>
          <p:nvPr/>
        </p:nvSpPr>
        <p:spPr>
          <a:xfrm>
            <a:off x="4800600" y="914399"/>
            <a:ext cx="4186555" cy="567899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algn="ctr">
              <a:lnSpc>
                <a:spcPct val="200000"/>
              </a:lnSpc>
              <a:spcBef>
                <a:spcPts val="0"/>
              </a:spcBef>
              <a:spcAft>
                <a:spcPts val="1200"/>
              </a:spcAft>
            </a:pPr>
            <a:r>
              <a:rPr lang="es-EC" b="1" dirty="0">
                <a:effectLst/>
                <a:latin typeface="Arial" panose="020B0604020202020204" pitchFamily="34" charset="0"/>
                <a:ea typeface="Calibri" panose="020F0502020204030204" pitchFamily="34" charset="0"/>
                <a:cs typeface="Arial" panose="020B0604020202020204" pitchFamily="34" charset="0"/>
              </a:rPr>
              <a:t>Índice de guardiamarinas al límite en conducta 2020</a:t>
            </a:r>
            <a:endParaRPr lang="es-EC"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Número de guardiamarinas que poseen antes de terminar el periodo académico el número máximo de deméritos/ Total de Guardiamarinas que terminaron el período académico.</a:t>
            </a: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 25/204 </a:t>
            </a: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 </a:t>
            </a:r>
            <a:r>
              <a:rPr lang="es-EC" sz="1600" dirty="0">
                <a:latin typeface="Arial" panose="020B0604020202020204" pitchFamily="34" charset="0"/>
                <a:ea typeface="Calibri" panose="020F0502020204030204" pitchFamily="34" charset="0"/>
                <a:cs typeface="Arial" panose="020B0604020202020204" pitchFamily="34" charset="0"/>
              </a:rPr>
              <a:t>0.274</a:t>
            </a:r>
            <a:r>
              <a:rPr lang="es-EC" sz="1600" dirty="0">
                <a:effectLst/>
                <a:latin typeface="Arial" panose="020B0604020202020204" pitchFamily="34" charset="0"/>
                <a:ea typeface="Calibri" panose="020F0502020204030204" pitchFamily="34" charset="0"/>
                <a:cs typeface="Arial" panose="020B0604020202020204" pitchFamily="34" charset="0"/>
              </a:rPr>
              <a:t>*100</a:t>
            </a: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 12</a:t>
            </a:r>
            <a:r>
              <a:rPr lang="es-EC" sz="1600" dirty="0">
                <a:latin typeface="Arial" panose="020B0604020202020204" pitchFamily="34" charset="0"/>
                <a:ea typeface="Calibri" panose="020F0502020204030204" pitchFamily="34" charset="0"/>
                <a:cs typeface="Arial" panose="020B0604020202020204" pitchFamily="34" charset="0"/>
              </a:rPr>
              <a:t>.2</a:t>
            </a:r>
            <a:r>
              <a:rPr lang="es-EC" sz="1600" dirty="0">
                <a:effectLst/>
                <a:latin typeface="Arial" panose="020B0604020202020204" pitchFamily="34" charset="0"/>
                <a:ea typeface="Calibri" panose="020F0502020204030204" pitchFamily="34" charset="0"/>
                <a:cs typeface="Arial" panose="020B0604020202020204" pitchFamily="34" charset="0"/>
              </a:rPr>
              <a:t>%</a:t>
            </a:r>
          </a:p>
        </p:txBody>
      </p:sp>
      <p:sp>
        <p:nvSpPr>
          <p:cNvPr id="6" name="CuadroTexto 5">
            <a:extLst>
              <a:ext uri="{FF2B5EF4-FFF2-40B4-BE49-F238E27FC236}">
                <a16:creationId xmlns="" xmlns:a16="http://schemas.microsoft.com/office/drawing/2014/main" id="{689FD340-786E-44E2-BBA3-38A11C9035E6}"/>
              </a:ext>
            </a:extLst>
          </p:cNvPr>
          <p:cNvSpPr txBox="1"/>
          <p:nvPr/>
        </p:nvSpPr>
        <p:spPr>
          <a:xfrm>
            <a:off x="537845" y="914400"/>
            <a:ext cx="4034155" cy="567899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algn="ctr">
              <a:lnSpc>
                <a:spcPct val="200000"/>
              </a:lnSpc>
              <a:spcBef>
                <a:spcPts val="0"/>
              </a:spcBef>
              <a:spcAft>
                <a:spcPts val="1200"/>
              </a:spcAft>
            </a:pPr>
            <a:r>
              <a:rPr lang="es-EC" b="1" dirty="0">
                <a:effectLst/>
                <a:latin typeface="Arial" panose="020B0604020202020204" pitchFamily="34" charset="0"/>
                <a:ea typeface="Calibri" panose="020F0502020204030204" pitchFamily="34" charset="0"/>
                <a:cs typeface="Arial" panose="020B0604020202020204" pitchFamily="34" charset="0"/>
              </a:rPr>
              <a:t>Índice de guardiamarinas al límite en conducta 2019</a:t>
            </a:r>
            <a:endParaRPr lang="es-EC" sz="1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Número de guardiamarinas que poseen antes de terminar el período académico el número máximo de deméritos/ Total de Guardiamarinas que terminaron el período académico.</a:t>
            </a: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 25/204 </a:t>
            </a: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 </a:t>
            </a:r>
            <a:r>
              <a:rPr lang="es-EC" sz="1600" dirty="0">
                <a:latin typeface="Arial" panose="020B0604020202020204" pitchFamily="34" charset="0"/>
                <a:ea typeface="Calibri" panose="020F0502020204030204" pitchFamily="34" charset="0"/>
                <a:cs typeface="Arial" panose="020B0604020202020204" pitchFamily="34" charset="0"/>
              </a:rPr>
              <a:t>0.264</a:t>
            </a:r>
            <a:r>
              <a:rPr lang="es-EC" sz="1600" dirty="0">
                <a:effectLst/>
                <a:latin typeface="Arial" panose="020B0604020202020204" pitchFamily="34" charset="0"/>
                <a:ea typeface="Calibri" panose="020F0502020204030204" pitchFamily="34" charset="0"/>
                <a:cs typeface="Arial" panose="020B0604020202020204" pitchFamily="34" charset="0"/>
              </a:rPr>
              <a:t> *100</a:t>
            </a:r>
          </a:p>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Arial" panose="020B0604020202020204" pitchFamily="34" charset="0"/>
              </a:rPr>
              <a:t>IGLC=</a:t>
            </a:r>
            <a:r>
              <a:rPr lang="es-EC" sz="1600" dirty="0">
                <a:effectLst/>
                <a:latin typeface="Arial" panose="020B0604020202020204" pitchFamily="34" charset="0"/>
                <a:ea typeface="Calibri" panose="020F0502020204030204" pitchFamily="34" charset="0"/>
                <a:cs typeface="Arial" panose="020B0604020202020204" pitchFamily="34" charset="0"/>
              </a:rPr>
              <a:t> 12</a:t>
            </a:r>
            <a:r>
              <a:rPr lang="es-EC" sz="1600" dirty="0">
                <a:latin typeface="Arial" panose="020B0604020202020204" pitchFamily="34" charset="0"/>
                <a:ea typeface="Calibri" panose="020F0502020204030204" pitchFamily="34" charset="0"/>
                <a:cs typeface="Arial" panose="020B0604020202020204" pitchFamily="34" charset="0"/>
              </a:rPr>
              <a:t>.2</a:t>
            </a:r>
            <a:r>
              <a:rPr lang="es-EC" sz="1600" dirty="0">
                <a:effectLst/>
                <a:latin typeface="Arial" panose="020B0604020202020204" pitchFamily="34" charset="0"/>
                <a:ea typeface="Calibri" panose="020F0502020204030204" pitchFamily="34" charset="0"/>
                <a:cs typeface="Arial" panose="020B0604020202020204" pitchFamily="34" charset="0"/>
              </a:rPr>
              <a:t>%</a:t>
            </a:r>
            <a:endParaRPr lang="es-EC"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object 50">
            <a:extLst>
              <a:ext uri="{FF2B5EF4-FFF2-40B4-BE49-F238E27FC236}">
                <a16:creationId xmlns="" xmlns:a16="http://schemas.microsoft.com/office/drawing/2014/main" id="{EB546DBD-DBB3-4356-85A7-F41523DFD3E6}"/>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31</a:t>
            </a:fld>
            <a:endParaRPr dirty="0"/>
          </a:p>
        </p:txBody>
      </p:sp>
      <p:sp>
        <p:nvSpPr>
          <p:cNvPr id="7" name="Título 5">
            <a:extLst>
              <a:ext uri="{FF2B5EF4-FFF2-40B4-BE49-F238E27FC236}">
                <a16:creationId xmlns="" xmlns:a16="http://schemas.microsoft.com/office/drawing/2014/main" id="{FDA534D9-3569-4A4F-9D20-6A4E8D7449F7}"/>
              </a:ext>
            </a:extLst>
          </p:cNvPr>
          <p:cNvSpPr>
            <a:spLocks noGrp="1"/>
          </p:cNvSpPr>
          <p:nvPr>
            <p:ph type="title"/>
          </p:nvPr>
        </p:nvSpPr>
        <p:spPr>
          <a:xfrm>
            <a:off x="2438400" y="228600"/>
            <a:ext cx="5024755" cy="430887"/>
          </a:xfrm>
        </p:spPr>
        <p:txBody>
          <a:bodyPr/>
          <a:lstStyle/>
          <a:p>
            <a:r>
              <a:rPr lang="es-ES" dirty="0"/>
              <a:t>INDICADORES  DE GESTIÓN </a:t>
            </a:r>
            <a:endParaRPr lang="es-EC" dirty="0"/>
          </a:p>
        </p:txBody>
      </p:sp>
    </p:spTree>
    <p:extLst>
      <p:ext uri="{BB962C8B-B14F-4D97-AF65-F5344CB8AC3E}">
        <p14:creationId xmlns:p14="http://schemas.microsoft.com/office/powerpoint/2010/main" val="67564057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431F35FD-6D3C-4C08-A236-4303B2C25966}"/>
              </a:ext>
            </a:extLst>
          </p:cNvPr>
          <p:cNvSpPr txBox="1"/>
          <p:nvPr/>
        </p:nvSpPr>
        <p:spPr>
          <a:xfrm>
            <a:off x="4800600" y="914399"/>
            <a:ext cx="4186555" cy="570976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algn="just">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Índice de guardiamarinas que han reprobado materias 2020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IDGRM=</a:t>
            </a:r>
            <a:r>
              <a:rPr lang="es-EC" sz="1600" dirty="0">
                <a:effectLst/>
                <a:latin typeface="Arial" panose="020B0604020202020204" pitchFamily="34" charset="0"/>
                <a:ea typeface="Calibri" panose="020F0502020204030204" pitchFamily="34" charset="0"/>
                <a:cs typeface="Times New Roman" panose="02020603050405020304" pitchFamily="18" charset="0"/>
              </a:rPr>
              <a:t>Número de guardiamarinas que han reprobado materias/ Total de Guardiamarinas inscritos por periodo académico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IDGRM=</a:t>
            </a:r>
            <a:r>
              <a:rPr lang="es-EC" sz="1600" dirty="0">
                <a:effectLst/>
                <a:latin typeface="Arial" panose="020B0604020202020204" pitchFamily="34" charset="0"/>
                <a:ea typeface="Calibri" panose="020F0502020204030204" pitchFamily="34" charset="0"/>
                <a:cs typeface="Times New Roman" panose="02020603050405020304" pitchFamily="18" charset="0"/>
              </a:rPr>
              <a:t> 56/204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IDGRM=</a:t>
            </a:r>
            <a:r>
              <a:rPr lang="es-EC" sz="1600" dirty="0">
                <a:effectLst/>
                <a:latin typeface="Arial" panose="020B0604020202020204" pitchFamily="34" charset="0"/>
                <a:ea typeface="Calibri" panose="020F0502020204030204" pitchFamily="34" charset="0"/>
                <a:cs typeface="Times New Roman" panose="02020603050405020304" pitchFamily="18" charset="0"/>
              </a:rPr>
              <a:t> 0,274*100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600" b="1" dirty="0">
                <a:effectLst/>
                <a:latin typeface="Arial" panose="020B0604020202020204" pitchFamily="34" charset="0"/>
                <a:ea typeface="Calibri" panose="020F0502020204030204" pitchFamily="34" charset="0"/>
                <a:cs typeface="Times New Roman" panose="02020603050405020304" pitchFamily="18" charset="0"/>
              </a:rPr>
              <a:t>IDGRM=</a:t>
            </a:r>
            <a:r>
              <a:rPr lang="es-EC" sz="1600" dirty="0">
                <a:effectLst/>
                <a:latin typeface="Arial" panose="020B0604020202020204" pitchFamily="34" charset="0"/>
                <a:ea typeface="Calibri" panose="020F0502020204030204" pitchFamily="34" charset="0"/>
                <a:cs typeface="Times New Roman" panose="02020603050405020304" pitchFamily="18" charset="0"/>
              </a:rPr>
              <a:t> 27,45%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200000"/>
              </a:lnSpc>
              <a:spcBef>
                <a:spcPts val="0"/>
              </a:spcBef>
              <a:spcAft>
                <a:spcPts val="1200"/>
              </a:spcAft>
            </a:pP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 xmlns:a16="http://schemas.microsoft.com/office/drawing/2014/main" id="{689FD340-786E-44E2-BBA3-38A11C9035E6}"/>
              </a:ext>
            </a:extLst>
          </p:cNvPr>
          <p:cNvSpPr txBox="1"/>
          <p:nvPr/>
        </p:nvSpPr>
        <p:spPr>
          <a:xfrm>
            <a:off x="537845" y="914400"/>
            <a:ext cx="4034155" cy="56144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algn="just">
              <a:lnSpc>
                <a:spcPct val="200000"/>
              </a:lnSpc>
              <a:spcBef>
                <a:spcPts val="0"/>
              </a:spcBef>
              <a:spcAft>
                <a:spcPts val="12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Índice de guardiamarinas que han reprobado materias 2019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IDGRM= </a:t>
            </a:r>
            <a:r>
              <a:rPr lang="es-EC" sz="1800" dirty="0">
                <a:effectLst/>
                <a:latin typeface="Arial" panose="020B0604020202020204" pitchFamily="34" charset="0"/>
                <a:ea typeface="Calibri" panose="020F0502020204030204" pitchFamily="34" charset="0"/>
                <a:cs typeface="Times New Roman" panose="02020603050405020304" pitchFamily="18" charset="0"/>
              </a:rPr>
              <a:t>Número de guardiamarinas que han reprobado materias/ Total de Guardiamarinas inscritos por periodo académico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IDGRM=</a:t>
            </a:r>
            <a:r>
              <a:rPr lang="es-EC" sz="1800" dirty="0">
                <a:effectLst/>
                <a:latin typeface="Arial" panose="020B0604020202020204" pitchFamily="34" charset="0"/>
                <a:ea typeface="Calibri" panose="020F0502020204030204" pitchFamily="34" charset="0"/>
                <a:cs typeface="Times New Roman" panose="02020603050405020304" pitchFamily="18" charset="0"/>
              </a:rPr>
              <a:t> 30/204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IDGRM=</a:t>
            </a:r>
            <a:r>
              <a:rPr lang="es-EC" sz="1800" dirty="0">
                <a:effectLst/>
                <a:latin typeface="Arial" panose="020B0604020202020204" pitchFamily="34" charset="0"/>
                <a:ea typeface="Calibri" panose="020F0502020204030204" pitchFamily="34" charset="0"/>
                <a:cs typeface="Times New Roman" panose="02020603050405020304" pitchFamily="18" charset="0"/>
              </a:rPr>
              <a:t> 0,263*100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200"/>
              </a:spcAft>
            </a:pPr>
            <a:r>
              <a:rPr lang="es-EC" sz="1800" b="1" dirty="0">
                <a:effectLst/>
                <a:latin typeface="Arial" panose="020B0604020202020204" pitchFamily="34" charset="0"/>
                <a:ea typeface="Calibri" panose="020F0502020204030204" pitchFamily="34" charset="0"/>
                <a:cs typeface="Times New Roman" panose="02020603050405020304" pitchFamily="18" charset="0"/>
              </a:rPr>
              <a:t>IDGRM=</a:t>
            </a:r>
            <a:r>
              <a:rPr lang="es-EC" sz="1800" dirty="0">
                <a:effectLst/>
                <a:latin typeface="Arial" panose="020B0604020202020204" pitchFamily="34" charset="0"/>
                <a:ea typeface="Calibri" panose="020F0502020204030204" pitchFamily="34" charset="0"/>
                <a:cs typeface="Times New Roman" panose="02020603050405020304" pitchFamily="18" charset="0"/>
              </a:rPr>
              <a:t> </a:t>
            </a:r>
            <a:r>
              <a:rPr lang="es-EC" dirty="0">
                <a:latin typeface="Arial" panose="020B0604020202020204" pitchFamily="34" charset="0"/>
                <a:ea typeface="Calibri" panose="020F0502020204030204" pitchFamily="34" charset="0"/>
                <a:cs typeface="Times New Roman" panose="02020603050405020304" pitchFamily="18" charset="0"/>
              </a:rPr>
              <a:t>14</a:t>
            </a:r>
            <a:r>
              <a:rPr lang="es-EC" sz="1800" dirty="0">
                <a:effectLst/>
                <a:latin typeface="Arial" panose="020B0604020202020204" pitchFamily="34" charset="0"/>
                <a:ea typeface="Calibri" panose="020F0502020204030204" pitchFamily="34" charset="0"/>
                <a:cs typeface="Times New Roman" panose="02020603050405020304" pitchFamily="18" charset="0"/>
              </a:rPr>
              <a:t>,7%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bject 50">
            <a:extLst>
              <a:ext uri="{FF2B5EF4-FFF2-40B4-BE49-F238E27FC236}">
                <a16:creationId xmlns="" xmlns:a16="http://schemas.microsoft.com/office/drawing/2014/main" id="{93AFE649-C686-434A-B636-8F4C1E31683B}"/>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32</a:t>
            </a:fld>
            <a:endParaRPr dirty="0"/>
          </a:p>
        </p:txBody>
      </p:sp>
      <p:sp>
        <p:nvSpPr>
          <p:cNvPr id="7" name="Título 5">
            <a:extLst>
              <a:ext uri="{FF2B5EF4-FFF2-40B4-BE49-F238E27FC236}">
                <a16:creationId xmlns="" xmlns:a16="http://schemas.microsoft.com/office/drawing/2014/main" id="{789BB9DE-FDE7-4F9C-80AE-3A397C0472C6}"/>
              </a:ext>
            </a:extLst>
          </p:cNvPr>
          <p:cNvSpPr>
            <a:spLocks noGrp="1"/>
          </p:cNvSpPr>
          <p:nvPr>
            <p:ph type="title"/>
          </p:nvPr>
        </p:nvSpPr>
        <p:spPr>
          <a:xfrm>
            <a:off x="2438400" y="228600"/>
            <a:ext cx="5024755" cy="430887"/>
          </a:xfrm>
        </p:spPr>
        <p:txBody>
          <a:bodyPr/>
          <a:lstStyle/>
          <a:p>
            <a:r>
              <a:rPr lang="es-ES" dirty="0"/>
              <a:t>INDICADORES  DE GESTIÓN </a:t>
            </a:r>
            <a:endParaRPr lang="es-EC" dirty="0"/>
          </a:p>
        </p:txBody>
      </p:sp>
    </p:spTree>
    <p:extLst>
      <p:ext uri="{BB962C8B-B14F-4D97-AF65-F5344CB8AC3E}">
        <p14:creationId xmlns:p14="http://schemas.microsoft.com/office/powerpoint/2010/main" val="331821296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 xmlns:a16="http://schemas.microsoft.com/office/drawing/2014/main" id="{7E6A4D81-5986-4DF8-A46C-6BCE85A79A8B}"/>
              </a:ext>
            </a:extLst>
          </p:cNvPr>
          <p:cNvGraphicFramePr>
            <a:graphicFrameLocks noGrp="1"/>
          </p:cNvGraphicFramePr>
          <p:nvPr>
            <p:extLst>
              <p:ext uri="{D42A27DB-BD31-4B8C-83A1-F6EECF244321}">
                <p14:modId xmlns:p14="http://schemas.microsoft.com/office/powerpoint/2010/main" val="2249973250"/>
              </p:ext>
            </p:extLst>
          </p:nvPr>
        </p:nvGraphicFramePr>
        <p:xfrm>
          <a:off x="696267" y="3048000"/>
          <a:ext cx="8425962" cy="3347720"/>
        </p:xfrm>
        <a:graphic>
          <a:graphicData uri="http://schemas.openxmlformats.org/drawingml/2006/table">
            <a:tbl>
              <a:tblPr firstRow="1" bandRow="1">
                <a:tableStyleId>{5C22544A-7EE6-4342-B048-85BDC9FD1C3A}</a:tableStyleId>
              </a:tblPr>
              <a:tblGrid>
                <a:gridCol w="2680988">
                  <a:extLst>
                    <a:ext uri="{9D8B030D-6E8A-4147-A177-3AD203B41FA5}">
                      <a16:colId xmlns="" xmlns:a16="http://schemas.microsoft.com/office/drawing/2014/main" val="985551552"/>
                    </a:ext>
                  </a:extLst>
                </a:gridCol>
                <a:gridCol w="1053245">
                  <a:extLst>
                    <a:ext uri="{9D8B030D-6E8A-4147-A177-3AD203B41FA5}">
                      <a16:colId xmlns="" xmlns:a16="http://schemas.microsoft.com/office/drawing/2014/main" val="812051312"/>
                    </a:ext>
                  </a:extLst>
                </a:gridCol>
                <a:gridCol w="1148994">
                  <a:extLst>
                    <a:ext uri="{9D8B030D-6E8A-4147-A177-3AD203B41FA5}">
                      <a16:colId xmlns="" xmlns:a16="http://schemas.microsoft.com/office/drawing/2014/main" val="801771139"/>
                    </a:ext>
                  </a:extLst>
                </a:gridCol>
                <a:gridCol w="1244745">
                  <a:extLst>
                    <a:ext uri="{9D8B030D-6E8A-4147-A177-3AD203B41FA5}">
                      <a16:colId xmlns="" xmlns:a16="http://schemas.microsoft.com/office/drawing/2014/main" val="349922703"/>
                    </a:ext>
                  </a:extLst>
                </a:gridCol>
                <a:gridCol w="1053245">
                  <a:extLst>
                    <a:ext uri="{9D8B030D-6E8A-4147-A177-3AD203B41FA5}">
                      <a16:colId xmlns="" xmlns:a16="http://schemas.microsoft.com/office/drawing/2014/main" val="1432310195"/>
                    </a:ext>
                  </a:extLst>
                </a:gridCol>
                <a:gridCol w="1244745">
                  <a:extLst>
                    <a:ext uri="{9D8B030D-6E8A-4147-A177-3AD203B41FA5}">
                      <a16:colId xmlns="" xmlns:a16="http://schemas.microsoft.com/office/drawing/2014/main" val="141574544"/>
                    </a:ext>
                  </a:extLst>
                </a:gridCol>
              </a:tblGrid>
              <a:tr h="0">
                <a:tc gridSpan="6">
                  <a:txBody>
                    <a:bodyPr/>
                    <a:lstStyle/>
                    <a:p>
                      <a:pPr algn="ctr"/>
                      <a:r>
                        <a:rPr lang="es-ES" dirty="0">
                          <a:latin typeface="Arial" panose="020B0604020202020204" pitchFamily="34" charset="0"/>
                          <a:cs typeface="Arial" panose="020B0604020202020204" pitchFamily="34" charset="0"/>
                        </a:rPr>
                        <a:t>Tabla Evaluativa </a:t>
                      </a:r>
                    </a:p>
                    <a:p>
                      <a:pPr algn="ctr"/>
                      <a:r>
                        <a:rPr lang="es-EC" dirty="0"/>
                        <a:t>PARTE ACADÉMICA/ DISCIPLINARIA</a:t>
                      </a:r>
                    </a:p>
                  </a:txBody>
                  <a:tcPr/>
                </a:tc>
                <a:tc hMerge="1">
                  <a:txBody>
                    <a:bodyPr/>
                    <a:lstStyle/>
                    <a:p>
                      <a:endParaRPr lang="es-EC"/>
                    </a:p>
                  </a:txBody>
                  <a:tcPr/>
                </a:tc>
                <a:tc hMerge="1">
                  <a:txBody>
                    <a:bodyPr/>
                    <a:lstStyle/>
                    <a:p>
                      <a:endParaRPr lang="es-EC" dirty="0"/>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581553725"/>
                  </a:ext>
                </a:extLst>
              </a:tr>
              <a:tr h="370840">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Variables</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Excelente</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Muy bueno</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Bueno </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Regular</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Malo</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99141219"/>
                  </a:ext>
                </a:extLst>
              </a:tr>
              <a:tr h="370840">
                <a:tc>
                  <a:txBody>
                    <a:bodyPr/>
                    <a:lstStyle/>
                    <a:p>
                      <a:pPr algn="just"/>
                      <a:r>
                        <a:rPr lang="es-ES" sz="1500" dirty="0">
                          <a:latin typeface="Arial" panose="020B0604020202020204" pitchFamily="34" charset="0"/>
                          <a:cs typeface="Arial" panose="020B0604020202020204" pitchFamily="34" charset="0"/>
                        </a:rPr>
                        <a:t>Incide en la formación del guardiamarina</a:t>
                      </a:r>
                      <a:endParaRPr lang="es-EC" sz="15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dirty="0"/>
                        <a:t>5</a:t>
                      </a: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pPr algn="ctr"/>
                      <a:endParaRPr lang="es-EC"/>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endParaRPr lang="es-EC"/>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98834571"/>
                  </a:ext>
                </a:extLst>
              </a:tr>
              <a:tr h="370840">
                <a:tc>
                  <a:txBody>
                    <a:bodyPr/>
                    <a:lstStyle/>
                    <a:p>
                      <a:pPr algn="just"/>
                      <a:r>
                        <a:rPr lang="es-ES" sz="1500" dirty="0">
                          <a:latin typeface="Arial" panose="020B0604020202020204" pitchFamily="34" charset="0"/>
                          <a:cs typeface="Arial" panose="020B0604020202020204" pitchFamily="34" charset="0"/>
                        </a:rPr>
                        <a:t>Se cumple como esta estipulado en el nuevo Reglamento</a:t>
                      </a:r>
                      <a:endParaRPr lang="es-EC" sz="15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dirty="0"/>
                    </a:p>
                  </a:txBody>
                  <a:tcPr>
                    <a:lnR w="12700" cap="flat" cmpd="sng" algn="ctr">
                      <a:solidFill>
                        <a:schemeClr val="tx1"/>
                      </a:solidFill>
                      <a:prstDash val="solid"/>
                      <a:round/>
                      <a:headEnd type="none" w="med" len="med"/>
                      <a:tailEnd type="none" w="med" len="med"/>
                    </a:lnR>
                  </a:tcPr>
                </a:tc>
                <a:tc>
                  <a:txBody>
                    <a:bodyPr/>
                    <a:lstStyle/>
                    <a:p>
                      <a:pPr algn="ctr"/>
                      <a:r>
                        <a:rPr lang="en-US" dirty="0"/>
                        <a:t>3,5</a:t>
                      </a: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dirty="0"/>
                    </a:p>
                  </a:txBody>
                  <a:tcPr>
                    <a:lnR w="12700" cap="flat" cmpd="sng" algn="ctr">
                      <a:solidFill>
                        <a:schemeClr val="tx1"/>
                      </a:solidFill>
                      <a:prstDash val="solid"/>
                      <a:round/>
                      <a:headEnd type="none" w="med" len="med"/>
                      <a:tailEnd type="none" w="med" len="med"/>
                    </a:lnR>
                  </a:tcPr>
                </a:tc>
                <a:tc>
                  <a:txBody>
                    <a:bodyPr/>
                    <a:lstStyle/>
                    <a:p>
                      <a:endParaRPr lang="es-EC"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250248567"/>
                  </a:ext>
                </a:extLst>
              </a:tr>
              <a:tr h="370840">
                <a:tc>
                  <a:txBody>
                    <a:bodyPr/>
                    <a:lstStyle/>
                    <a:p>
                      <a:pPr algn="just"/>
                      <a:r>
                        <a:rPr lang="es-ES" sz="1500" dirty="0">
                          <a:latin typeface="Arial" panose="020B0604020202020204" pitchFamily="34" charset="0"/>
                          <a:cs typeface="Arial" panose="020B0604020202020204" pitchFamily="34" charset="0"/>
                        </a:rPr>
                        <a:t>Beneficia al guardiamarina</a:t>
                      </a:r>
                      <a:endParaRPr lang="es-EC" sz="15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r>
                        <a:rPr lang="es-ES" dirty="0"/>
                        <a:t>4,5</a:t>
                      </a:r>
                      <a:endParaRPr lang="es-EC" dirty="0"/>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endParaRPr lang="es-EC"/>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885000617"/>
                  </a:ext>
                </a:extLst>
              </a:tr>
              <a:tr h="370840">
                <a:tc>
                  <a:txBody>
                    <a:bodyPr/>
                    <a:lstStyle/>
                    <a:p>
                      <a:pPr algn="just"/>
                      <a:r>
                        <a:rPr lang="es-ES" dirty="0"/>
                        <a:t>Existen mejoras con respecto al año anterior</a:t>
                      </a:r>
                      <a:endParaRPr lang="es-EC" dirty="0"/>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pPr algn="ctr"/>
                      <a:endParaRPr lang="es-EC"/>
                    </a:p>
                  </a:txBody>
                  <a:tcPr>
                    <a:lnL w="12700" cap="flat" cmpd="sng" algn="ctr">
                      <a:solidFill>
                        <a:schemeClr val="tx1"/>
                      </a:solidFill>
                      <a:prstDash val="solid"/>
                      <a:round/>
                      <a:headEnd type="none" w="med" len="med"/>
                      <a:tailEnd type="none" w="med" len="med"/>
                    </a:lnL>
                  </a:tcPr>
                </a:tc>
                <a:tc>
                  <a:txBody>
                    <a:bodyPr/>
                    <a:lstStyle/>
                    <a:p>
                      <a:pPr algn="ctr"/>
                      <a:r>
                        <a:rPr lang="es-ES" dirty="0"/>
                        <a:t>2</a:t>
                      </a:r>
                      <a:endParaRPr lang="es-EC" dirty="0"/>
                    </a:p>
                  </a:txBody>
                  <a:tcPr>
                    <a:lnR w="12700" cap="flat" cmpd="sng" algn="ctr">
                      <a:solidFill>
                        <a:schemeClr val="tx1"/>
                      </a:solidFill>
                      <a:prstDash val="solid"/>
                      <a:round/>
                      <a:headEnd type="none" w="med" len="med"/>
                      <a:tailEnd type="none" w="med" len="med"/>
                    </a:lnR>
                  </a:tcPr>
                </a:tc>
                <a:tc>
                  <a:txBody>
                    <a:bodyPr/>
                    <a:lstStyle/>
                    <a:p>
                      <a:endParaRPr lang="es-EC"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846477803"/>
                  </a:ext>
                </a:extLst>
              </a:tr>
            </a:tbl>
          </a:graphicData>
        </a:graphic>
      </p:graphicFrame>
      <p:graphicFrame>
        <p:nvGraphicFramePr>
          <p:cNvPr id="5" name="Tabla 5">
            <a:extLst>
              <a:ext uri="{FF2B5EF4-FFF2-40B4-BE49-F238E27FC236}">
                <a16:creationId xmlns="" xmlns:a16="http://schemas.microsoft.com/office/drawing/2014/main" id="{ADD22EEC-DB19-448B-AD77-37ED1A65EC66}"/>
              </a:ext>
            </a:extLst>
          </p:cNvPr>
          <p:cNvGraphicFramePr>
            <a:graphicFrameLocks noGrp="1"/>
          </p:cNvGraphicFramePr>
          <p:nvPr>
            <p:extLst>
              <p:ext uri="{D42A27DB-BD31-4B8C-83A1-F6EECF244321}">
                <p14:modId xmlns:p14="http://schemas.microsoft.com/office/powerpoint/2010/main" val="1917695730"/>
              </p:ext>
            </p:extLst>
          </p:nvPr>
        </p:nvGraphicFramePr>
        <p:xfrm>
          <a:off x="3066143" y="6417491"/>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4101732240"/>
                    </a:ext>
                  </a:extLst>
                </a:gridCol>
              </a:tblGrid>
              <a:tr h="370840">
                <a:tc>
                  <a:txBody>
                    <a:bodyPr/>
                    <a:lstStyle/>
                    <a:p>
                      <a:r>
                        <a:rPr lang="es-ES" dirty="0"/>
                        <a:t>TOTAL :  15 pts.</a:t>
                      </a:r>
                      <a:endParaRPr lang="es-EC" dirty="0"/>
                    </a:p>
                  </a:txBody>
                  <a:tcPr/>
                </a:tc>
                <a:extLst>
                  <a:ext uri="{0D108BD9-81ED-4DB2-BD59-A6C34878D82A}">
                    <a16:rowId xmlns="" xmlns:a16="http://schemas.microsoft.com/office/drawing/2014/main" val="1289658041"/>
                  </a:ext>
                </a:extLst>
              </a:tr>
            </a:tbl>
          </a:graphicData>
        </a:graphic>
      </p:graphicFrame>
      <p:graphicFrame>
        <p:nvGraphicFramePr>
          <p:cNvPr id="7" name="Tabla 4">
            <a:extLst>
              <a:ext uri="{FF2B5EF4-FFF2-40B4-BE49-F238E27FC236}">
                <a16:creationId xmlns="" xmlns:a16="http://schemas.microsoft.com/office/drawing/2014/main" id="{6B89423E-3591-4287-88D2-31B7DDD89B83}"/>
              </a:ext>
            </a:extLst>
          </p:cNvPr>
          <p:cNvGraphicFramePr>
            <a:graphicFrameLocks noGrp="1"/>
          </p:cNvGraphicFramePr>
          <p:nvPr>
            <p:extLst>
              <p:ext uri="{D42A27DB-BD31-4B8C-83A1-F6EECF244321}">
                <p14:modId xmlns:p14="http://schemas.microsoft.com/office/powerpoint/2010/main" val="1553042126"/>
              </p:ext>
            </p:extLst>
          </p:nvPr>
        </p:nvGraphicFramePr>
        <p:xfrm>
          <a:off x="6629400" y="914400"/>
          <a:ext cx="2234711" cy="2001520"/>
        </p:xfrm>
        <a:graphic>
          <a:graphicData uri="http://schemas.openxmlformats.org/drawingml/2006/table">
            <a:tbl>
              <a:tblPr firstRow="1" bandRow="1">
                <a:tableStyleId>{5C22544A-7EE6-4342-B048-85BDC9FD1C3A}</a:tableStyleId>
              </a:tblPr>
              <a:tblGrid>
                <a:gridCol w="1091712">
                  <a:extLst>
                    <a:ext uri="{9D8B030D-6E8A-4147-A177-3AD203B41FA5}">
                      <a16:colId xmlns="" xmlns:a16="http://schemas.microsoft.com/office/drawing/2014/main" val="3590004402"/>
                    </a:ext>
                  </a:extLst>
                </a:gridCol>
                <a:gridCol w="1142999">
                  <a:extLst>
                    <a:ext uri="{9D8B030D-6E8A-4147-A177-3AD203B41FA5}">
                      <a16:colId xmlns="" xmlns:a16="http://schemas.microsoft.com/office/drawing/2014/main" val="507034628"/>
                    </a:ext>
                  </a:extLst>
                </a:gridCol>
              </a:tblGrid>
              <a:tr h="370840">
                <a:tc>
                  <a:txBody>
                    <a:bodyPr/>
                    <a:lstStyle/>
                    <a:p>
                      <a:r>
                        <a:rPr lang="es-ES" sz="1400" b="1" dirty="0">
                          <a:solidFill>
                            <a:schemeClr val="tx1"/>
                          </a:solidFill>
                          <a:latin typeface="Arial" panose="020B0604020202020204" pitchFamily="34" charset="0"/>
                          <a:cs typeface="Arial" panose="020B0604020202020204" pitchFamily="34" charset="0"/>
                        </a:rPr>
                        <a:t>Excelente</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 5</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983002535"/>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Muy Bueno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4  – 4.99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331091449"/>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Bueno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3  - 3.99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70799839"/>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Regular</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2 - 2.99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46478596"/>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Malo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1- 1.99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89541767"/>
                  </a:ext>
                </a:extLst>
              </a:tr>
            </a:tbl>
          </a:graphicData>
        </a:graphic>
      </p:graphicFrame>
      <p:sp>
        <p:nvSpPr>
          <p:cNvPr id="6" name="object 50">
            <a:extLst>
              <a:ext uri="{FF2B5EF4-FFF2-40B4-BE49-F238E27FC236}">
                <a16:creationId xmlns="" xmlns:a16="http://schemas.microsoft.com/office/drawing/2014/main" id="{8DAB257C-0F1D-47BD-BD4C-8F2B699C6389}"/>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33</a:t>
            </a:fld>
            <a:endParaRPr dirty="0"/>
          </a:p>
        </p:txBody>
      </p:sp>
      <p:sp>
        <p:nvSpPr>
          <p:cNvPr id="8" name="Título 5">
            <a:extLst>
              <a:ext uri="{FF2B5EF4-FFF2-40B4-BE49-F238E27FC236}">
                <a16:creationId xmlns="" xmlns:a16="http://schemas.microsoft.com/office/drawing/2014/main" id="{41FA570D-CCC6-443A-B6CD-E84AAD33F522}"/>
              </a:ext>
            </a:extLst>
          </p:cNvPr>
          <p:cNvSpPr>
            <a:spLocks noGrp="1"/>
          </p:cNvSpPr>
          <p:nvPr>
            <p:ph type="title"/>
          </p:nvPr>
        </p:nvSpPr>
        <p:spPr>
          <a:xfrm>
            <a:off x="749301" y="202030"/>
            <a:ext cx="8178310" cy="430887"/>
          </a:xfrm>
        </p:spPr>
        <p:txBody>
          <a:bodyPr/>
          <a:lstStyle/>
          <a:p>
            <a:r>
              <a:rPr lang="es-ES" dirty="0"/>
              <a:t>CALIFICACIÓN DE INDICADORES  DE GESTIÓN </a:t>
            </a:r>
            <a:endParaRPr lang="es-EC" dirty="0"/>
          </a:p>
        </p:txBody>
      </p:sp>
    </p:spTree>
    <p:extLst>
      <p:ext uri="{BB962C8B-B14F-4D97-AF65-F5344CB8AC3E}">
        <p14:creationId xmlns:p14="http://schemas.microsoft.com/office/powerpoint/2010/main" val="79917375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 xmlns:a16="http://schemas.microsoft.com/office/drawing/2014/main" id="{7E6A4D81-5986-4DF8-A46C-6BCE85A79A8B}"/>
              </a:ext>
            </a:extLst>
          </p:cNvPr>
          <p:cNvGraphicFramePr>
            <a:graphicFrameLocks noGrp="1"/>
          </p:cNvGraphicFramePr>
          <p:nvPr>
            <p:extLst>
              <p:ext uri="{D42A27DB-BD31-4B8C-83A1-F6EECF244321}">
                <p14:modId xmlns:p14="http://schemas.microsoft.com/office/powerpoint/2010/main" val="1876741729"/>
              </p:ext>
            </p:extLst>
          </p:nvPr>
        </p:nvGraphicFramePr>
        <p:xfrm>
          <a:off x="696267" y="3048000"/>
          <a:ext cx="8425962" cy="3347720"/>
        </p:xfrm>
        <a:graphic>
          <a:graphicData uri="http://schemas.openxmlformats.org/drawingml/2006/table">
            <a:tbl>
              <a:tblPr firstRow="1" bandRow="1">
                <a:tableStyleId>{5C22544A-7EE6-4342-B048-85BDC9FD1C3A}</a:tableStyleId>
              </a:tblPr>
              <a:tblGrid>
                <a:gridCol w="2680988">
                  <a:extLst>
                    <a:ext uri="{9D8B030D-6E8A-4147-A177-3AD203B41FA5}">
                      <a16:colId xmlns="" xmlns:a16="http://schemas.microsoft.com/office/drawing/2014/main" val="985551552"/>
                    </a:ext>
                  </a:extLst>
                </a:gridCol>
                <a:gridCol w="1053245">
                  <a:extLst>
                    <a:ext uri="{9D8B030D-6E8A-4147-A177-3AD203B41FA5}">
                      <a16:colId xmlns="" xmlns:a16="http://schemas.microsoft.com/office/drawing/2014/main" val="812051312"/>
                    </a:ext>
                  </a:extLst>
                </a:gridCol>
                <a:gridCol w="1148994">
                  <a:extLst>
                    <a:ext uri="{9D8B030D-6E8A-4147-A177-3AD203B41FA5}">
                      <a16:colId xmlns="" xmlns:a16="http://schemas.microsoft.com/office/drawing/2014/main" val="801771139"/>
                    </a:ext>
                  </a:extLst>
                </a:gridCol>
                <a:gridCol w="1244745">
                  <a:extLst>
                    <a:ext uri="{9D8B030D-6E8A-4147-A177-3AD203B41FA5}">
                      <a16:colId xmlns="" xmlns:a16="http://schemas.microsoft.com/office/drawing/2014/main" val="349922703"/>
                    </a:ext>
                  </a:extLst>
                </a:gridCol>
                <a:gridCol w="1053245">
                  <a:extLst>
                    <a:ext uri="{9D8B030D-6E8A-4147-A177-3AD203B41FA5}">
                      <a16:colId xmlns="" xmlns:a16="http://schemas.microsoft.com/office/drawing/2014/main" val="1432310195"/>
                    </a:ext>
                  </a:extLst>
                </a:gridCol>
                <a:gridCol w="1244745">
                  <a:extLst>
                    <a:ext uri="{9D8B030D-6E8A-4147-A177-3AD203B41FA5}">
                      <a16:colId xmlns="" xmlns:a16="http://schemas.microsoft.com/office/drawing/2014/main" val="141574544"/>
                    </a:ext>
                  </a:extLst>
                </a:gridCol>
              </a:tblGrid>
              <a:tr h="0">
                <a:tc gridSpan="6">
                  <a:txBody>
                    <a:bodyPr/>
                    <a:lstStyle/>
                    <a:p>
                      <a:pPr algn="ctr"/>
                      <a:r>
                        <a:rPr lang="es-ES" dirty="0">
                          <a:latin typeface="Arial" panose="020B0604020202020204" pitchFamily="34" charset="0"/>
                          <a:cs typeface="Arial" panose="020B0604020202020204" pitchFamily="34" charset="0"/>
                        </a:rPr>
                        <a:t>Tabla Evaluativa </a:t>
                      </a:r>
                    </a:p>
                    <a:p>
                      <a:pPr algn="ctr"/>
                      <a:r>
                        <a:rPr lang="es-EC" dirty="0"/>
                        <a:t>PARTE DEPORTIVA</a:t>
                      </a:r>
                    </a:p>
                  </a:txBody>
                  <a:tcPr/>
                </a:tc>
                <a:tc hMerge="1">
                  <a:txBody>
                    <a:bodyPr/>
                    <a:lstStyle/>
                    <a:p>
                      <a:endParaRPr lang="es-EC"/>
                    </a:p>
                  </a:txBody>
                  <a:tcPr/>
                </a:tc>
                <a:tc hMerge="1">
                  <a:txBody>
                    <a:bodyPr/>
                    <a:lstStyle/>
                    <a:p>
                      <a:endParaRPr lang="es-EC" dirty="0"/>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581553725"/>
                  </a:ext>
                </a:extLst>
              </a:tr>
              <a:tr h="370840">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Variables</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Excelente</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Muy bueno</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Bueno </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Regular</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Malo</a:t>
                      </a:r>
                      <a:endParaRPr lang="es-EC"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99141219"/>
                  </a:ext>
                </a:extLst>
              </a:tr>
              <a:tr h="370840">
                <a:tc>
                  <a:txBody>
                    <a:bodyPr/>
                    <a:lstStyle/>
                    <a:p>
                      <a:pPr algn="just"/>
                      <a:r>
                        <a:rPr lang="es-ES" sz="1500" dirty="0">
                          <a:latin typeface="Arial" panose="020B0604020202020204" pitchFamily="34" charset="0"/>
                          <a:cs typeface="Arial" panose="020B0604020202020204" pitchFamily="34" charset="0"/>
                        </a:rPr>
                        <a:t>Incide en la formación del guardiamarina</a:t>
                      </a:r>
                      <a:endParaRPr lang="es-EC" sz="15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dirty="0"/>
                        <a:t>5</a:t>
                      </a: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pPr algn="ctr"/>
                      <a:endParaRPr lang="es-EC"/>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pPr algn="ctr"/>
                      <a:endParaRPr lang="es-EC"/>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98834571"/>
                  </a:ext>
                </a:extLst>
              </a:tr>
              <a:tr h="370840">
                <a:tc>
                  <a:txBody>
                    <a:bodyPr/>
                    <a:lstStyle/>
                    <a:p>
                      <a:pPr algn="just"/>
                      <a:r>
                        <a:rPr lang="es-ES" sz="1500" dirty="0">
                          <a:latin typeface="Arial" panose="020B0604020202020204" pitchFamily="34" charset="0"/>
                          <a:cs typeface="Arial" panose="020B0604020202020204" pitchFamily="34" charset="0"/>
                        </a:rPr>
                        <a:t>Se cumple como esta estipulado en el nuevo Reglamento</a:t>
                      </a:r>
                      <a:endParaRPr lang="es-EC" sz="15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dirty="0"/>
                        <a:t>5</a:t>
                      </a: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dirty="0"/>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pPr algn="ctr"/>
                      <a:endParaRPr lang="es-EC"/>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250248567"/>
                  </a:ext>
                </a:extLst>
              </a:tr>
              <a:tr h="370840">
                <a:tc>
                  <a:txBody>
                    <a:bodyPr/>
                    <a:lstStyle/>
                    <a:p>
                      <a:pPr algn="just"/>
                      <a:r>
                        <a:rPr lang="es-ES" sz="1500" dirty="0">
                          <a:latin typeface="Arial" panose="020B0604020202020204" pitchFamily="34" charset="0"/>
                          <a:cs typeface="Arial" panose="020B0604020202020204" pitchFamily="34" charset="0"/>
                        </a:rPr>
                        <a:t>Beneficia al guardiamarina</a:t>
                      </a:r>
                      <a:endParaRPr lang="es-EC" sz="15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dirty="0"/>
                    </a:p>
                  </a:txBody>
                  <a:tcPr>
                    <a:lnR w="12700" cap="flat" cmpd="sng" algn="ctr">
                      <a:solidFill>
                        <a:schemeClr val="tx1"/>
                      </a:solidFill>
                      <a:prstDash val="solid"/>
                      <a:round/>
                      <a:headEnd type="none" w="med" len="med"/>
                      <a:tailEnd type="none" w="med" len="med"/>
                    </a:lnR>
                  </a:tcPr>
                </a:tc>
                <a:tc>
                  <a:txBody>
                    <a:bodyPr/>
                    <a:lstStyle/>
                    <a:p>
                      <a:pPr algn="ctr"/>
                      <a:r>
                        <a:rPr lang="en-US" dirty="0"/>
                        <a:t>3</a:t>
                      </a: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dirty="0"/>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885000617"/>
                  </a:ext>
                </a:extLst>
              </a:tr>
              <a:tr h="370840">
                <a:tc>
                  <a:txBody>
                    <a:bodyPr/>
                    <a:lstStyle/>
                    <a:p>
                      <a:pPr algn="just"/>
                      <a:r>
                        <a:rPr lang="es-ES" dirty="0"/>
                        <a:t>Existen mejoras con respecto al año anterior</a:t>
                      </a:r>
                      <a:endParaRPr lang="es-EC" dirty="0"/>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endParaRPr lang="es-EC"/>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tc>
                  <a:txBody>
                    <a:bodyPr/>
                    <a:lstStyle/>
                    <a:p>
                      <a:pPr algn="ctr"/>
                      <a:r>
                        <a:rPr lang="es-ES" dirty="0"/>
                        <a:t>2</a:t>
                      </a:r>
                      <a:endParaRPr lang="es-EC" dirty="0"/>
                    </a:p>
                  </a:txBody>
                  <a:tcPr>
                    <a:lnR w="12700" cap="flat" cmpd="sng" algn="ctr">
                      <a:solidFill>
                        <a:schemeClr val="tx1"/>
                      </a:solidFill>
                      <a:prstDash val="solid"/>
                      <a:round/>
                      <a:headEnd type="none" w="med" len="med"/>
                      <a:tailEnd type="none" w="med" len="med"/>
                    </a:lnR>
                  </a:tcPr>
                </a:tc>
                <a:tc>
                  <a:txBody>
                    <a:bodyPr/>
                    <a:lstStyle/>
                    <a:p>
                      <a:pPr algn="ctr"/>
                      <a:endParaRPr lang="es-EC" dirty="0"/>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846477803"/>
                  </a:ext>
                </a:extLst>
              </a:tr>
            </a:tbl>
          </a:graphicData>
        </a:graphic>
      </p:graphicFrame>
      <p:graphicFrame>
        <p:nvGraphicFramePr>
          <p:cNvPr id="4" name="Tabla 4">
            <a:extLst>
              <a:ext uri="{FF2B5EF4-FFF2-40B4-BE49-F238E27FC236}">
                <a16:creationId xmlns="" xmlns:a16="http://schemas.microsoft.com/office/drawing/2014/main" id="{F13112CC-0F95-472D-9F1F-CB3D3680C4C7}"/>
              </a:ext>
            </a:extLst>
          </p:cNvPr>
          <p:cNvGraphicFramePr>
            <a:graphicFrameLocks noGrp="1"/>
          </p:cNvGraphicFramePr>
          <p:nvPr>
            <p:extLst>
              <p:ext uri="{D42A27DB-BD31-4B8C-83A1-F6EECF244321}">
                <p14:modId xmlns:p14="http://schemas.microsoft.com/office/powerpoint/2010/main" val="3206234683"/>
              </p:ext>
            </p:extLst>
          </p:nvPr>
        </p:nvGraphicFramePr>
        <p:xfrm>
          <a:off x="6629400" y="988423"/>
          <a:ext cx="2234711" cy="2001520"/>
        </p:xfrm>
        <a:graphic>
          <a:graphicData uri="http://schemas.openxmlformats.org/drawingml/2006/table">
            <a:tbl>
              <a:tblPr firstRow="1" bandRow="1">
                <a:tableStyleId>{5C22544A-7EE6-4342-B048-85BDC9FD1C3A}</a:tableStyleId>
              </a:tblPr>
              <a:tblGrid>
                <a:gridCol w="1091712">
                  <a:extLst>
                    <a:ext uri="{9D8B030D-6E8A-4147-A177-3AD203B41FA5}">
                      <a16:colId xmlns="" xmlns:a16="http://schemas.microsoft.com/office/drawing/2014/main" val="3590004402"/>
                    </a:ext>
                  </a:extLst>
                </a:gridCol>
                <a:gridCol w="1142999">
                  <a:extLst>
                    <a:ext uri="{9D8B030D-6E8A-4147-A177-3AD203B41FA5}">
                      <a16:colId xmlns="" xmlns:a16="http://schemas.microsoft.com/office/drawing/2014/main" val="507034628"/>
                    </a:ext>
                  </a:extLst>
                </a:gridCol>
              </a:tblGrid>
              <a:tr h="370840">
                <a:tc>
                  <a:txBody>
                    <a:bodyPr/>
                    <a:lstStyle/>
                    <a:p>
                      <a:r>
                        <a:rPr lang="es-ES" sz="1400" b="1" dirty="0">
                          <a:solidFill>
                            <a:schemeClr val="tx1"/>
                          </a:solidFill>
                          <a:latin typeface="Arial" panose="020B0604020202020204" pitchFamily="34" charset="0"/>
                          <a:cs typeface="Arial" panose="020B0604020202020204" pitchFamily="34" charset="0"/>
                        </a:rPr>
                        <a:t>Excelente</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 5</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983002535"/>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Muy Bueno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4  – 4.99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331091449"/>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Bueno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3  - 3.99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70799839"/>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Regular</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2 - 2.99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46478596"/>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Malo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1- 1.99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89541767"/>
                  </a:ext>
                </a:extLst>
              </a:tr>
            </a:tbl>
          </a:graphicData>
        </a:graphic>
      </p:graphicFrame>
      <p:graphicFrame>
        <p:nvGraphicFramePr>
          <p:cNvPr id="5" name="Tabla 5">
            <a:extLst>
              <a:ext uri="{FF2B5EF4-FFF2-40B4-BE49-F238E27FC236}">
                <a16:creationId xmlns="" xmlns:a16="http://schemas.microsoft.com/office/drawing/2014/main" id="{ADD22EEC-DB19-448B-AD77-37ED1A65EC66}"/>
              </a:ext>
            </a:extLst>
          </p:cNvPr>
          <p:cNvGraphicFramePr>
            <a:graphicFrameLocks noGrp="1"/>
          </p:cNvGraphicFramePr>
          <p:nvPr>
            <p:extLst>
              <p:ext uri="{D42A27DB-BD31-4B8C-83A1-F6EECF244321}">
                <p14:modId xmlns:p14="http://schemas.microsoft.com/office/powerpoint/2010/main" val="670084326"/>
              </p:ext>
            </p:extLst>
          </p:nvPr>
        </p:nvGraphicFramePr>
        <p:xfrm>
          <a:off x="3066143" y="6417491"/>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4101732240"/>
                    </a:ext>
                  </a:extLst>
                </a:gridCol>
              </a:tblGrid>
              <a:tr h="370840">
                <a:tc>
                  <a:txBody>
                    <a:bodyPr/>
                    <a:lstStyle/>
                    <a:p>
                      <a:r>
                        <a:rPr lang="es-ES" dirty="0"/>
                        <a:t>TOTAL :  15 </a:t>
                      </a:r>
                      <a:r>
                        <a:rPr lang="es-ES" dirty="0" err="1"/>
                        <a:t>pts</a:t>
                      </a:r>
                      <a:endParaRPr lang="es-EC" dirty="0"/>
                    </a:p>
                  </a:txBody>
                  <a:tcPr/>
                </a:tc>
                <a:extLst>
                  <a:ext uri="{0D108BD9-81ED-4DB2-BD59-A6C34878D82A}">
                    <a16:rowId xmlns="" xmlns:a16="http://schemas.microsoft.com/office/drawing/2014/main" val="1289658041"/>
                  </a:ext>
                </a:extLst>
              </a:tr>
            </a:tbl>
          </a:graphicData>
        </a:graphic>
      </p:graphicFrame>
      <p:sp>
        <p:nvSpPr>
          <p:cNvPr id="6" name="object 50">
            <a:extLst>
              <a:ext uri="{FF2B5EF4-FFF2-40B4-BE49-F238E27FC236}">
                <a16:creationId xmlns="" xmlns:a16="http://schemas.microsoft.com/office/drawing/2014/main" id="{7914DBAB-A2EB-4568-A2F0-BF8AE04D49E8}"/>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34</a:t>
            </a:fld>
            <a:endParaRPr dirty="0"/>
          </a:p>
        </p:txBody>
      </p:sp>
      <p:sp>
        <p:nvSpPr>
          <p:cNvPr id="7" name="Título 5">
            <a:extLst>
              <a:ext uri="{FF2B5EF4-FFF2-40B4-BE49-F238E27FC236}">
                <a16:creationId xmlns="" xmlns:a16="http://schemas.microsoft.com/office/drawing/2014/main" id="{BAF2D846-8B76-44CA-A51D-52D653D8A222}"/>
              </a:ext>
            </a:extLst>
          </p:cNvPr>
          <p:cNvSpPr>
            <a:spLocks noGrp="1"/>
          </p:cNvSpPr>
          <p:nvPr>
            <p:ph type="title"/>
          </p:nvPr>
        </p:nvSpPr>
        <p:spPr>
          <a:xfrm>
            <a:off x="749301" y="202030"/>
            <a:ext cx="8178310" cy="430887"/>
          </a:xfrm>
        </p:spPr>
        <p:txBody>
          <a:bodyPr/>
          <a:lstStyle/>
          <a:p>
            <a:r>
              <a:rPr lang="es-ES" dirty="0"/>
              <a:t>CALIFICACIÓN DE INDICADORES  DE GESTIÓN </a:t>
            </a:r>
            <a:endParaRPr lang="es-EC" dirty="0"/>
          </a:p>
        </p:txBody>
      </p:sp>
    </p:spTree>
    <p:extLst>
      <p:ext uri="{BB962C8B-B14F-4D97-AF65-F5344CB8AC3E}">
        <p14:creationId xmlns:p14="http://schemas.microsoft.com/office/powerpoint/2010/main" val="2271932551"/>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3">
            <a:extLst>
              <a:ext uri="{FF2B5EF4-FFF2-40B4-BE49-F238E27FC236}">
                <a16:creationId xmlns="" xmlns:a16="http://schemas.microsoft.com/office/drawing/2014/main" id="{7E6A4D81-5986-4DF8-A46C-6BCE85A79A8B}"/>
              </a:ext>
            </a:extLst>
          </p:cNvPr>
          <p:cNvGraphicFramePr>
            <a:graphicFrameLocks noGrp="1"/>
          </p:cNvGraphicFramePr>
          <p:nvPr>
            <p:extLst>
              <p:ext uri="{D42A27DB-BD31-4B8C-83A1-F6EECF244321}">
                <p14:modId xmlns:p14="http://schemas.microsoft.com/office/powerpoint/2010/main" val="31961762"/>
              </p:ext>
            </p:extLst>
          </p:nvPr>
        </p:nvGraphicFramePr>
        <p:xfrm>
          <a:off x="696267" y="3048000"/>
          <a:ext cx="8425962" cy="3510280"/>
        </p:xfrm>
        <a:graphic>
          <a:graphicData uri="http://schemas.openxmlformats.org/drawingml/2006/table">
            <a:tbl>
              <a:tblPr firstRow="1" bandRow="1">
                <a:tableStyleId>{5C22544A-7EE6-4342-B048-85BDC9FD1C3A}</a:tableStyleId>
              </a:tblPr>
              <a:tblGrid>
                <a:gridCol w="2680988">
                  <a:extLst>
                    <a:ext uri="{9D8B030D-6E8A-4147-A177-3AD203B41FA5}">
                      <a16:colId xmlns="" xmlns:a16="http://schemas.microsoft.com/office/drawing/2014/main" val="985551552"/>
                    </a:ext>
                  </a:extLst>
                </a:gridCol>
                <a:gridCol w="1270945">
                  <a:extLst>
                    <a:ext uri="{9D8B030D-6E8A-4147-A177-3AD203B41FA5}">
                      <a16:colId xmlns="" xmlns:a16="http://schemas.microsoft.com/office/drawing/2014/main" val="812051312"/>
                    </a:ext>
                  </a:extLst>
                </a:gridCol>
                <a:gridCol w="1066800">
                  <a:extLst>
                    <a:ext uri="{9D8B030D-6E8A-4147-A177-3AD203B41FA5}">
                      <a16:colId xmlns="" xmlns:a16="http://schemas.microsoft.com/office/drawing/2014/main" val="801771139"/>
                    </a:ext>
                  </a:extLst>
                </a:gridCol>
                <a:gridCol w="1109239">
                  <a:extLst>
                    <a:ext uri="{9D8B030D-6E8A-4147-A177-3AD203B41FA5}">
                      <a16:colId xmlns="" xmlns:a16="http://schemas.microsoft.com/office/drawing/2014/main" val="349922703"/>
                    </a:ext>
                  </a:extLst>
                </a:gridCol>
                <a:gridCol w="1053245">
                  <a:extLst>
                    <a:ext uri="{9D8B030D-6E8A-4147-A177-3AD203B41FA5}">
                      <a16:colId xmlns="" xmlns:a16="http://schemas.microsoft.com/office/drawing/2014/main" val="1432310195"/>
                    </a:ext>
                  </a:extLst>
                </a:gridCol>
                <a:gridCol w="1244745">
                  <a:extLst>
                    <a:ext uri="{9D8B030D-6E8A-4147-A177-3AD203B41FA5}">
                      <a16:colId xmlns="" xmlns:a16="http://schemas.microsoft.com/office/drawing/2014/main" val="141574544"/>
                    </a:ext>
                  </a:extLst>
                </a:gridCol>
              </a:tblGrid>
              <a:tr h="0">
                <a:tc gridSpan="6">
                  <a:txBody>
                    <a:bodyPr/>
                    <a:lstStyle/>
                    <a:p>
                      <a:pPr algn="ctr"/>
                      <a:r>
                        <a:rPr lang="es-ES" sz="1600" dirty="0">
                          <a:latin typeface="Arial" panose="020B0604020202020204" pitchFamily="34" charset="0"/>
                          <a:cs typeface="Arial" panose="020B0604020202020204" pitchFamily="34" charset="0"/>
                        </a:rPr>
                        <a:t>Tabla Evaluativa </a:t>
                      </a:r>
                    </a:p>
                    <a:p>
                      <a:pPr algn="ctr"/>
                      <a:r>
                        <a:rPr lang="es-EC" sz="1600" dirty="0">
                          <a:latin typeface="Arial" panose="020B0604020202020204" pitchFamily="34" charset="0"/>
                          <a:cs typeface="Arial" panose="020B0604020202020204" pitchFamily="34" charset="0"/>
                        </a:rPr>
                        <a:t>PARTE MILITAR</a:t>
                      </a:r>
                    </a:p>
                  </a:txBody>
                  <a:tcPr/>
                </a:tc>
                <a:tc hMerge="1">
                  <a:txBody>
                    <a:bodyPr/>
                    <a:lstStyle/>
                    <a:p>
                      <a:endParaRPr lang="es-EC"/>
                    </a:p>
                  </a:txBody>
                  <a:tcPr/>
                </a:tc>
                <a:tc hMerge="1">
                  <a:txBody>
                    <a:bodyPr/>
                    <a:lstStyle/>
                    <a:p>
                      <a:endParaRPr lang="es-EC" dirty="0"/>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581553725"/>
                  </a:ext>
                </a:extLst>
              </a:tr>
              <a:tr h="370840">
                <a:tc>
                  <a:txBody>
                    <a:bodyPr/>
                    <a:lstStyle/>
                    <a:p>
                      <a:pPr algn="just"/>
                      <a:r>
                        <a:rPr lang="es-E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Variables</a:t>
                      </a:r>
                      <a:endParaRPr lang="es-EC"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Excelente</a:t>
                      </a:r>
                      <a:endParaRPr lang="es-EC"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Muy bueno</a:t>
                      </a:r>
                      <a:endParaRPr lang="es-EC"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Bueno </a:t>
                      </a:r>
                      <a:endParaRPr lang="es-EC"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Regular</a:t>
                      </a:r>
                      <a:endParaRPr lang="es-EC"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Malo</a:t>
                      </a:r>
                      <a:endParaRPr lang="es-EC"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99141219"/>
                  </a:ext>
                </a:extLst>
              </a:tr>
              <a:tr h="370840">
                <a:tc>
                  <a:txBody>
                    <a:bodyPr/>
                    <a:lstStyle/>
                    <a:p>
                      <a:pPr algn="just"/>
                      <a:r>
                        <a:rPr lang="es-ES" sz="1600" dirty="0">
                          <a:latin typeface="Arial" panose="020B0604020202020204" pitchFamily="34" charset="0"/>
                          <a:cs typeface="Arial" panose="020B0604020202020204" pitchFamily="34" charset="0"/>
                        </a:rPr>
                        <a:t>Incide en la formación del guardiamarina</a:t>
                      </a: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600" dirty="0">
                          <a:latin typeface="Arial" panose="020B0604020202020204" pitchFamily="34" charset="0"/>
                          <a:cs typeface="Arial" panose="020B0604020202020204" pitchFamily="34" charset="0"/>
                        </a:rPr>
                        <a:t>5</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s-EC" sz="16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798834571"/>
                  </a:ext>
                </a:extLst>
              </a:tr>
              <a:tr h="370840">
                <a:tc>
                  <a:txBody>
                    <a:bodyPr/>
                    <a:lstStyle/>
                    <a:p>
                      <a:pPr algn="just"/>
                      <a:r>
                        <a:rPr lang="es-ES" sz="1600" dirty="0">
                          <a:latin typeface="Arial" panose="020B0604020202020204" pitchFamily="34" charset="0"/>
                          <a:cs typeface="Arial" panose="020B0604020202020204" pitchFamily="34" charset="0"/>
                        </a:rPr>
                        <a:t>Se cumple como esta estipulado en el nuevo Reglamento</a:t>
                      </a: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s-ES" sz="1600" dirty="0">
                          <a:latin typeface="Arial" panose="020B0604020202020204" pitchFamily="34" charset="0"/>
                          <a:cs typeface="Arial" panose="020B0604020202020204" pitchFamily="34" charset="0"/>
                        </a:rPr>
                        <a:t>1</a:t>
                      </a: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2250248567"/>
                  </a:ext>
                </a:extLst>
              </a:tr>
              <a:tr h="370840">
                <a:tc>
                  <a:txBody>
                    <a:bodyPr/>
                    <a:lstStyle/>
                    <a:p>
                      <a:pPr algn="just"/>
                      <a:r>
                        <a:rPr lang="es-ES" sz="1600" dirty="0">
                          <a:latin typeface="Arial" panose="020B0604020202020204" pitchFamily="34" charset="0"/>
                          <a:cs typeface="Arial" panose="020B0604020202020204" pitchFamily="34" charset="0"/>
                        </a:rPr>
                        <a:t>Beneficia al guardiamarina</a:t>
                      </a: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600" dirty="0">
                          <a:latin typeface="Arial" panose="020B0604020202020204" pitchFamily="34" charset="0"/>
                          <a:cs typeface="Arial" panose="020B0604020202020204" pitchFamily="34" charset="0"/>
                        </a:rPr>
                        <a:t>3.99</a:t>
                      </a: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s-EC" sz="16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885000617"/>
                  </a:ext>
                </a:extLst>
              </a:tr>
              <a:tr h="370840">
                <a:tc>
                  <a:txBody>
                    <a:bodyPr/>
                    <a:lstStyle/>
                    <a:p>
                      <a:pPr algn="just"/>
                      <a:r>
                        <a:rPr lang="es-ES" sz="1600" dirty="0">
                          <a:latin typeface="Arial" panose="020B0604020202020204" pitchFamily="34" charset="0"/>
                          <a:cs typeface="Arial" panose="020B0604020202020204" pitchFamily="34" charset="0"/>
                        </a:rPr>
                        <a:t>Existen mejoras con respecto al año anterior</a:t>
                      </a: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s-EC" sz="160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s-ES" sz="1600" dirty="0">
                          <a:latin typeface="Arial" panose="020B0604020202020204" pitchFamily="34" charset="0"/>
                          <a:cs typeface="Arial" panose="020B0604020202020204" pitchFamily="34" charset="0"/>
                        </a:rPr>
                        <a:t>1.99</a:t>
                      </a:r>
                      <a:endParaRPr lang="es-EC"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s-EC"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3846477803"/>
                  </a:ext>
                </a:extLst>
              </a:tr>
            </a:tbl>
          </a:graphicData>
        </a:graphic>
      </p:graphicFrame>
      <p:graphicFrame>
        <p:nvGraphicFramePr>
          <p:cNvPr id="5" name="Tabla 5">
            <a:extLst>
              <a:ext uri="{FF2B5EF4-FFF2-40B4-BE49-F238E27FC236}">
                <a16:creationId xmlns="" xmlns:a16="http://schemas.microsoft.com/office/drawing/2014/main" id="{ADD22EEC-DB19-448B-AD77-37ED1A65EC66}"/>
              </a:ext>
            </a:extLst>
          </p:cNvPr>
          <p:cNvGraphicFramePr>
            <a:graphicFrameLocks noGrp="1"/>
          </p:cNvGraphicFramePr>
          <p:nvPr>
            <p:extLst>
              <p:ext uri="{D42A27DB-BD31-4B8C-83A1-F6EECF244321}">
                <p14:modId xmlns:p14="http://schemas.microsoft.com/office/powerpoint/2010/main" val="4088087865"/>
              </p:ext>
            </p:extLst>
          </p:nvPr>
        </p:nvGraphicFramePr>
        <p:xfrm>
          <a:off x="3066143" y="6417491"/>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4101732240"/>
                    </a:ext>
                  </a:extLst>
                </a:gridCol>
              </a:tblGrid>
              <a:tr h="370840">
                <a:tc>
                  <a:txBody>
                    <a:bodyPr/>
                    <a:lstStyle/>
                    <a:p>
                      <a:r>
                        <a:rPr lang="es-ES" dirty="0"/>
                        <a:t>TOTAL :  11,98 </a:t>
                      </a:r>
                      <a:r>
                        <a:rPr lang="es-ES" dirty="0" err="1"/>
                        <a:t>pts</a:t>
                      </a:r>
                      <a:endParaRPr lang="es-EC" dirty="0"/>
                    </a:p>
                  </a:txBody>
                  <a:tcPr/>
                </a:tc>
                <a:extLst>
                  <a:ext uri="{0D108BD9-81ED-4DB2-BD59-A6C34878D82A}">
                    <a16:rowId xmlns="" xmlns:a16="http://schemas.microsoft.com/office/drawing/2014/main" val="1289658041"/>
                  </a:ext>
                </a:extLst>
              </a:tr>
            </a:tbl>
          </a:graphicData>
        </a:graphic>
      </p:graphicFrame>
      <p:graphicFrame>
        <p:nvGraphicFramePr>
          <p:cNvPr id="2" name="Tabla 4">
            <a:extLst>
              <a:ext uri="{FF2B5EF4-FFF2-40B4-BE49-F238E27FC236}">
                <a16:creationId xmlns="" xmlns:a16="http://schemas.microsoft.com/office/drawing/2014/main" id="{E0E2938D-4B4A-4B79-BFBD-2089B8256FF5}"/>
              </a:ext>
            </a:extLst>
          </p:cNvPr>
          <p:cNvGraphicFramePr>
            <a:graphicFrameLocks noGrp="1"/>
          </p:cNvGraphicFramePr>
          <p:nvPr>
            <p:extLst>
              <p:ext uri="{D42A27DB-BD31-4B8C-83A1-F6EECF244321}">
                <p14:modId xmlns:p14="http://schemas.microsoft.com/office/powerpoint/2010/main" val="4040322151"/>
              </p:ext>
            </p:extLst>
          </p:nvPr>
        </p:nvGraphicFramePr>
        <p:xfrm>
          <a:off x="6629400" y="914400"/>
          <a:ext cx="2234711" cy="2001520"/>
        </p:xfrm>
        <a:graphic>
          <a:graphicData uri="http://schemas.openxmlformats.org/drawingml/2006/table">
            <a:tbl>
              <a:tblPr firstRow="1" bandRow="1">
                <a:tableStyleId>{5C22544A-7EE6-4342-B048-85BDC9FD1C3A}</a:tableStyleId>
              </a:tblPr>
              <a:tblGrid>
                <a:gridCol w="1091712">
                  <a:extLst>
                    <a:ext uri="{9D8B030D-6E8A-4147-A177-3AD203B41FA5}">
                      <a16:colId xmlns="" xmlns:a16="http://schemas.microsoft.com/office/drawing/2014/main" val="3590004402"/>
                    </a:ext>
                  </a:extLst>
                </a:gridCol>
                <a:gridCol w="1142999">
                  <a:extLst>
                    <a:ext uri="{9D8B030D-6E8A-4147-A177-3AD203B41FA5}">
                      <a16:colId xmlns="" xmlns:a16="http://schemas.microsoft.com/office/drawing/2014/main" val="507034628"/>
                    </a:ext>
                  </a:extLst>
                </a:gridCol>
              </a:tblGrid>
              <a:tr h="370840">
                <a:tc>
                  <a:txBody>
                    <a:bodyPr/>
                    <a:lstStyle/>
                    <a:p>
                      <a:r>
                        <a:rPr lang="es-ES" sz="1400" b="1" dirty="0">
                          <a:solidFill>
                            <a:schemeClr val="tx1"/>
                          </a:solidFill>
                          <a:latin typeface="Arial" panose="020B0604020202020204" pitchFamily="34" charset="0"/>
                          <a:cs typeface="Arial" panose="020B0604020202020204" pitchFamily="34" charset="0"/>
                        </a:rPr>
                        <a:t>Excelente</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 5</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983002535"/>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Muy Bueno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4  – 4.99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331091449"/>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Bueno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3  - 3.99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70799839"/>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Regular</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2 - 2.99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46478596"/>
                  </a:ext>
                </a:extLst>
              </a:tr>
              <a:tr h="370840">
                <a:tc>
                  <a:txBody>
                    <a:bodyPr/>
                    <a:lstStyle/>
                    <a:p>
                      <a:r>
                        <a:rPr lang="es-ES" sz="1400" b="1" dirty="0">
                          <a:solidFill>
                            <a:schemeClr val="tx1"/>
                          </a:solidFill>
                          <a:latin typeface="Arial" panose="020B0604020202020204" pitchFamily="34" charset="0"/>
                          <a:cs typeface="Arial" panose="020B0604020202020204" pitchFamily="34" charset="0"/>
                        </a:rPr>
                        <a:t>Malo</a:t>
                      </a:r>
                      <a:endParaRPr lang="es-EC" sz="14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 sz="1400" dirty="0">
                          <a:solidFill>
                            <a:schemeClr val="tx1"/>
                          </a:solidFill>
                          <a:latin typeface="Arial" panose="020B0604020202020204" pitchFamily="34" charset="0"/>
                          <a:cs typeface="Arial" panose="020B0604020202020204" pitchFamily="34" charset="0"/>
                        </a:rPr>
                        <a:t>1- 1.99</a:t>
                      </a:r>
                      <a:endParaRPr lang="es-EC"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89541767"/>
                  </a:ext>
                </a:extLst>
              </a:tr>
            </a:tbl>
          </a:graphicData>
        </a:graphic>
      </p:graphicFrame>
      <p:sp>
        <p:nvSpPr>
          <p:cNvPr id="6" name="object 50">
            <a:extLst>
              <a:ext uri="{FF2B5EF4-FFF2-40B4-BE49-F238E27FC236}">
                <a16:creationId xmlns="" xmlns:a16="http://schemas.microsoft.com/office/drawing/2014/main" id="{A080BE3E-F786-4984-83A6-CEF4E2F66BD9}"/>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35</a:t>
            </a:fld>
            <a:endParaRPr dirty="0"/>
          </a:p>
        </p:txBody>
      </p:sp>
      <p:sp>
        <p:nvSpPr>
          <p:cNvPr id="7" name="Título 5">
            <a:extLst>
              <a:ext uri="{FF2B5EF4-FFF2-40B4-BE49-F238E27FC236}">
                <a16:creationId xmlns="" xmlns:a16="http://schemas.microsoft.com/office/drawing/2014/main" id="{87F81D0C-F68C-452F-BFC1-70BDB886FE71}"/>
              </a:ext>
            </a:extLst>
          </p:cNvPr>
          <p:cNvSpPr>
            <a:spLocks noGrp="1"/>
          </p:cNvSpPr>
          <p:nvPr>
            <p:ph type="title"/>
          </p:nvPr>
        </p:nvSpPr>
        <p:spPr>
          <a:xfrm>
            <a:off x="749301" y="202030"/>
            <a:ext cx="8178310" cy="430887"/>
          </a:xfrm>
        </p:spPr>
        <p:txBody>
          <a:bodyPr/>
          <a:lstStyle/>
          <a:p>
            <a:r>
              <a:rPr lang="es-ES" dirty="0"/>
              <a:t>CALIFICACIÓN DE INDICADORES  DE GESTIÓN </a:t>
            </a:r>
            <a:endParaRPr lang="es-EC" dirty="0"/>
          </a:p>
        </p:txBody>
      </p:sp>
    </p:spTree>
    <p:extLst>
      <p:ext uri="{BB962C8B-B14F-4D97-AF65-F5344CB8AC3E}">
        <p14:creationId xmlns:p14="http://schemas.microsoft.com/office/powerpoint/2010/main" val="297398454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1BA133-63B7-4DD3-A482-259778C9331D}"/>
              </a:ext>
            </a:extLst>
          </p:cNvPr>
          <p:cNvSpPr>
            <a:spLocks noGrp="1"/>
          </p:cNvSpPr>
          <p:nvPr>
            <p:ph type="title"/>
          </p:nvPr>
        </p:nvSpPr>
        <p:spPr>
          <a:xfrm>
            <a:off x="937324" y="990600"/>
            <a:ext cx="7543799" cy="1812997"/>
          </a:xfrm>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pPr>
            <a:r>
              <a:rPr lang="es-EC" sz="1800" b="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
            </a:r>
            <a:br>
              <a:rPr lang="es-EC" sz="1800" b="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br>
            <a:r>
              <a:rPr lang="es-EC" sz="1800" b="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Alternativas para el cumplimiento del Reglamento de Educación Militar dentro de la Escuela Superior Naval Cmte. Rafael Morán Valverde</a:t>
            </a:r>
            <a:r>
              <a:rPr lang="es-EC" sz="1800" b="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r>
            <a:br>
              <a:rPr lang="es-EC" sz="1800" b="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endParaRPr lang="es-EC" b="0" dirty="0">
              <a:ln w="0"/>
              <a:solidFill>
                <a:schemeClr val="tx1"/>
              </a:solidFill>
              <a:effectLst>
                <a:outerShdw blurRad="38100" dist="19050" dir="2700000" algn="tl" rotWithShape="0">
                  <a:schemeClr val="dk1">
                    <a:alpha val="40000"/>
                  </a:schemeClr>
                </a:outerShdw>
              </a:effectLst>
            </a:endParaRPr>
          </a:p>
        </p:txBody>
      </p:sp>
      <p:graphicFrame>
        <p:nvGraphicFramePr>
          <p:cNvPr id="3" name="Diagrama 2">
            <a:extLst>
              <a:ext uri="{FF2B5EF4-FFF2-40B4-BE49-F238E27FC236}">
                <a16:creationId xmlns="" xmlns:a16="http://schemas.microsoft.com/office/drawing/2014/main" id="{4AC85635-1109-479C-8C1C-F2970CFE270E}"/>
              </a:ext>
            </a:extLst>
          </p:cNvPr>
          <p:cNvGraphicFramePr/>
          <p:nvPr>
            <p:extLst>
              <p:ext uri="{D42A27DB-BD31-4B8C-83A1-F6EECF244321}">
                <p14:modId xmlns:p14="http://schemas.microsoft.com/office/powerpoint/2010/main" val="2968466288"/>
              </p:ext>
            </p:extLst>
          </p:nvPr>
        </p:nvGraphicFramePr>
        <p:xfrm>
          <a:off x="1905000" y="2438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bject 50">
            <a:extLst>
              <a:ext uri="{FF2B5EF4-FFF2-40B4-BE49-F238E27FC236}">
                <a16:creationId xmlns="" xmlns:a16="http://schemas.microsoft.com/office/drawing/2014/main" id="{8C85A06D-E5A6-4EBC-8094-C519229CB6E7}"/>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36</a:t>
            </a:fld>
            <a:endParaRPr dirty="0"/>
          </a:p>
        </p:txBody>
      </p:sp>
      <p:sp>
        <p:nvSpPr>
          <p:cNvPr id="5" name="Título 5">
            <a:extLst>
              <a:ext uri="{FF2B5EF4-FFF2-40B4-BE49-F238E27FC236}">
                <a16:creationId xmlns="" xmlns:a16="http://schemas.microsoft.com/office/drawing/2014/main" id="{224999CA-68DB-4AAC-BD5B-58301C14FCB9}"/>
              </a:ext>
            </a:extLst>
          </p:cNvPr>
          <p:cNvSpPr txBox="1">
            <a:spLocks/>
          </p:cNvSpPr>
          <p:nvPr/>
        </p:nvSpPr>
        <p:spPr>
          <a:xfrm>
            <a:off x="1371600" y="170180"/>
            <a:ext cx="8178310" cy="430887"/>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r>
              <a:rPr lang="es-ES" kern="0" dirty="0"/>
              <a:t>RESULTADOS</a:t>
            </a:r>
            <a:endParaRPr lang="es-EC" kern="0" dirty="0"/>
          </a:p>
        </p:txBody>
      </p:sp>
    </p:spTree>
    <p:extLst>
      <p:ext uri="{BB962C8B-B14F-4D97-AF65-F5344CB8AC3E}">
        <p14:creationId xmlns:p14="http://schemas.microsoft.com/office/powerpoint/2010/main" val="36927815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 xmlns:a16="http://schemas.microsoft.com/office/drawing/2014/main" id="{8CF177BC-D918-48A1-AC2E-148E7BC62028}"/>
              </a:ext>
            </a:extLst>
          </p:cNvPr>
          <p:cNvGraphicFramePr>
            <a:graphicFrameLocks noGrp="1"/>
          </p:cNvGraphicFramePr>
          <p:nvPr>
            <p:extLst>
              <p:ext uri="{D42A27DB-BD31-4B8C-83A1-F6EECF244321}">
                <p14:modId xmlns:p14="http://schemas.microsoft.com/office/powerpoint/2010/main" val="4106041867"/>
              </p:ext>
            </p:extLst>
          </p:nvPr>
        </p:nvGraphicFramePr>
        <p:xfrm>
          <a:off x="1447800" y="914400"/>
          <a:ext cx="6172200" cy="5225362"/>
        </p:xfrm>
        <a:graphic>
          <a:graphicData uri="http://schemas.openxmlformats.org/drawingml/2006/table">
            <a:tbl>
              <a:tblPr firstRow="1" firstCol="1" bandRow="1">
                <a:tableStyleId>{8EC20E35-A176-4012-BC5E-935CFFF8708E}</a:tableStyleId>
              </a:tblPr>
              <a:tblGrid>
                <a:gridCol w="2808717">
                  <a:extLst>
                    <a:ext uri="{9D8B030D-6E8A-4147-A177-3AD203B41FA5}">
                      <a16:colId xmlns="" xmlns:a16="http://schemas.microsoft.com/office/drawing/2014/main" val="2591602218"/>
                    </a:ext>
                  </a:extLst>
                </a:gridCol>
                <a:gridCol w="1392623">
                  <a:extLst>
                    <a:ext uri="{9D8B030D-6E8A-4147-A177-3AD203B41FA5}">
                      <a16:colId xmlns="" xmlns:a16="http://schemas.microsoft.com/office/drawing/2014/main" val="2471174877"/>
                    </a:ext>
                  </a:extLst>
                </a:gridCol>
                <a:gridCol w="1533450">
                  <a:extLst>
                    <a:ext uri="{9D8B030D-6E8A-4147-A177-3AD203B41FA5}">
                      <a16:colId xmlns="" xmlns:a16="http://schemas.microsoft.com/office/drawing/2014/main" val="3316710314"/>
                    </a:ext>
                  </a:extLst>
                </a:gridCol>
                <a:gridCol w="202402">
                  <a:extLst>
                    <a:ext uri="{9D8B030D-6E8A-4147-A177-3AD203B41FA5}">
                      <a16:colId xmlns="" xmlns:a16="http://schemas.microsoft.com/office/drawing/2014/main" val="756708356"/>
                    </a:ext>
                  </a:extLst>
                </a:gridCol>
                <a:gridCol w="117504">
                  <a:extLst>
                    <a:ext uri="{9D8B030D-6E8A-4147-A177-3AD203B41FA5}">
                      <a16:colId xmlns="" xmlns:a16="http://schemas.microsoft.com/office/drawing/2014/main" val="3167347354"/>
                    </a:ext>
                  </a:extLst>
                </a:gridCol>
                <a:gridCol w="117504">
                  <a:extLst>
                    <a:ext uri="{9D8B030D-6E8A-4147-A177-3AD203B41FA5}">
                      <a16:colId xmlns="" xmlns:a16="http://schemas.microsoft.com/office/drawing/2014/main" val="2832450116"/>
                    </a:ext>
                  </a:extLst>
                </a:gridCol>
              </a:tblGrid>
              <a:tr h="338647">
                <a:tc rowSpan="2" gridSpan="3">
                  <a:txBody>
                    <a:bodyPr/>
                    <a:lstStyle/>
                    <a:p>
                      <a:pPr marL="0" marR="0" algn="ctr">
                        <a:lnSpc>
                          <a:spcPct val="107000"/>
                        </a:lnSpc>
                        <a:spcBef>
                          <a:spcPts val="0"/>
                        </a:spcBef>
                        <a:spcAft>
                          <a:spcPts val="0"/>
                        </a:spcAft>
                      </a:pPr>
                      <a:r>
                        <a:rPr lang="es-EC" sz="1600" dirty="0">
                          <a:solidFill>
                            <a:schemeClr val="bg1"/>
                          </a:solidFill>
                          <a:effectLst/>
                        </a:rPr>
                        <a:t>ESCUELA SUPERIOR NAVAL CMDTE. RAFAEL MORAN VALVERDE</a:t>
                      </a:r>
                    </a:p>
                    <a:p>
                      <a:pPr marL="0" marR="0" algn="ctr">
                        <a:lnSpc>
                          <a:spcPct val="107000"/>
                        </a:lnSpc>
                        <a:spcBef>
                          <a:spcPts val="0"/>
                        </a:spcBef>
                        <a:spcAft>
                          <a:spcPts val="0"/>
                        </a:spcAft>
                      </a:pPr>
                      <a:r>
                        <a:rPr lang="es-EC" sz="1600" dirty="0">
                          <a:solidFill>
                            <a:schemeClr val="bg1"/>
                          </a:solidFill>
                          <a:effectLst/>
                        </a:rPr>
                        <a:t>AÑO LECTIVO 2020</a:t>
                      </a:r>
                      <a:endParaRPr lang="es-EC"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rowSpan="2" hMerge="1">
                  <a:txBody>
                    <a:bodyPr/>
                    <a:lstStyle/>
                    <a:p>
                      <a:endParaRPr lang="es-EC"/>
                    </a:p>
                  </a:txBody>
                  <a:tcPr/>
                </a:tc>
                <a:tc rowSpan="2" hMerge="1">
                  <a:txBody>
                    <a:bodyPr/>
                    <a:lstStyle/>
                    <a:p>
                      <a:endParaRPr lang="es-EC"/>
                    </a:p>
                  </a:txBody>
                  <a:tcPr/>
                </a:tc>
                <a:tc gridSpan="3">
                  <a:txBody>
                    <a:bodyPr/>
                    <a:lstStyle/>
                    <a:p>
                      <a:pPr marL="0" marR="0">
                        <a:lnSpc>
                          <a:spcPct val="107000"/>
                        </a:lnSpc>
                        <a:spcBef>
                          <a:spcPts val="0"/>
                        </a:spcBef>
                        <a:spcAft>
                          <a:spcPts val="80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3746281353"/>
                  </a:ext>
                </a:extLst>
              </a:tr>
              <a:tr h="468087">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600122797"/>
                  </a:ext>
                </a:extLst>
              </a:tr>
              <a:tr h="246241">
                <a:tc>
                  <a:txBody>
                    <a:bodyPr/>
                    <a:lstStyle/>
                    <a:p>
                      <a:pPr marL="0" marR="0">
                        <a:lnSpc>
                          <a:spcPct val="107000"/>
                        </a:lnSpc>
                        <a:spcBef>
                          <a:spcPts val="0"/>
                        </a:spcBef>
                        <a:spcAft>
                          <a:spcPts val="0"/>
                        </a:spcAft>
                      </a:pPr>
                      <a:r>
                        <a:rPr lang="es-EC" sz="1600">
                          <a:solidFill>
                            <a:schemeClr val="bg1"/>
                          </a:solidFill>
                          <a:effectLst/>
                        </a:rPr>
                        <a:t>PERIODO:</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gridSpan="2">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hMerge="1">
                  <a:txBody>
                    <a:bodyPr/>
                    <a:lstStyle/>
                    <a:p>
                      <a:endParaRPr lang="es-EC"/>
                    </a:p>
                  </a:txBody>
                  <a:tcPr/>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2304952641"/>
                  </a:ext>
                </a:extLst>
              </a:tr>
              <a:tr h="246241">
                <a:tc>
                  <a:txBody>
                    <a:bodyPr/>
                    <a:lstStyle/>
                    <a:p>
                      <a:pPr marL="0" marR="0">
                        <a:lnSpc>
                          <a:spcPct val="107000"/>
                        </a:lnSpc>
                        <a:spcBef>
                          <a:spcPts val="0"/>
                        </a:spcBef>
                        <a:spcAft>
                          <a:spcPts val="0"/>
                        </a:spcAft>
                      </a:pPr>
                      <a:r>
                        <a:rPr lang="es-EC" sz="1600">
                          <a:solidFill>
                            <a:schemeClr val="bg1"/>
                          </a:solidFill>
                          <a:effectLst/>
                        </a:rPr>
                        <a:t>INSTRUCTOR:</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gridSpan="2">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hMerge="1">
                  <a:txBody>
                    <a:bodyPr/>
                    <a:lstStyle/>
                    <a:p>
                      <a:endParaRPr lang="es-EC"/>
                    </a:p>
                  </a:txBody>
                  <a:tcPr/>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3187508832"/>
                  </a:ext>
                </a:extLst>
              </a:tr>
              <a:tr h="246241">
                <a:tc>
                  <a:txBody>
                    <a:bodyPr/>
                    <a:lstStyle/>
                    <a:p>
                      <a:pPr marL="0" marR="0">
                        <a:lnSpc>
                          <a:spcPct val="107000"/>
                        </a:lnSpc>
                        <a:spcBef>
                          <a:spcPts val="0"/>
                        </a:spcBef>
                        <a:spcAft>
                          <a:spcPts val="0"/>
                        </a:spcAft>
                      </a:pPr>
                      <a:r>
                        <a:rPr lang="es-EC" sz="1600">
                          <a:solidFill>
                            <a:schemeClr val="bg1"/>
                          </a:solidFill>
                          <a:effectLst/>
                        </a:rPr>
                        <a:t>GUARDIAMARINA:</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gridSpan="2">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hMerge="1">
                  <a:txBody>
                    <a:bodyPr/>
                    <a:lstStyle/>
                    <a:p>
                      <a:endParaRPr lang="es-EC"/>
                    </a:p>
                  </a:txBody>
                  <a:tcPr/>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2813656234"/>
                  </a:ext>
                </a:extLst>
              </a:tr>
              <a:tr h="240823">
                <a:tc gridSpan="3">
                  <a:txBody>
                    <a:bodyPr/>
                    <a:lstStyle/>
                    <a:p>
                      <a:pPr marL="0" marR="0">
                        <a:lnSpc>
                          <a:spcPct val="107000"/>
                        </a:lnSpc>
                        <a:spcBef>
                          <a:spcPts val="0"/>
                        </a:spcBef>
                        <a:spcAft>
                          <a:spcPts val="0"/>
                        </a:spcAft>
                      </a:pPr>
                      <a:r>
                        <a:rPr lang="es-EC" sz="1600">
                          <a:solidFill>
                            <a:schemeClr val="bg1"/>
                          </a:solidFill>
                          <a:effectLst/>
                        </a:rPr>
                        <a:t>CALIFICACION </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hMerge="1">
                  <a:txBody>
                    <a:bodyPr/>
                    <a:lstStyle/>
                    <a:p>
                      <a:endParaRPr lang="es-EC"/>
                    </a:p>
                  </a:txBody>
                  <a:tcPr/>
                </a:tc>
                <a:tc hMerge="1">
                  <a:txBody>
                    <a:bodyPr/>
                    <a:lstStyle/>
                    <a:p>
                      <a:endParaRPr lang="es-EC"/>
                    </a:p>
                  </a:txBody>
                  <a:tcPr/>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3914083114"/>
                  </a:ext>
                </a:extLst>
              </a:tr>
              <a:tr h="469412">
                <a:tc>
                  <a:txBody>
                    <a:bodyPr/>
                    <a:lstStyle/>
                    <a:p>
                      <a:pPr marL="0" marR="0">
                        <a:lnSpc>
                          <a:spcPct val="107000"/>
                        </a:lnSpc>
                        <a:spcBef>
                          <a:spcPts val="0"/>
                        </a:spcBef>
                        <a:spcAft>
                          <a:spcPts val="0"/>
                        </a:spcAft>
                      </a:pPr>
                      <a:r>
                        <a:rPr lang="es-EC" sz="1600" dirty="0">
                          <a:solidFill>
                            <a:schemeClr val="bg1"/>
                          </a:solidFill>
                          <a:effectLst/>
                        </a:rPr>
                        <a:t>CUALIDADES</a:t>
                      </a:r>
                      <a:endParaRPr lang="es-EC"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gn="ctr">
                        <a:lnSpc>
                          <a:spcPct val="107000"/>
                        </a:lnSpc>
                        <a:spcBef>
                          <a:spcPts val="0"/>
                        </a:spcBef>
                        <a:spcAft>
                          <a:spcPts val="0"/>
                        </a:spcAft>
                      </a:pPr>
                      <a:r>
                        <a:rPr lang="es-EC" sz="1600" b="1">
                          <a:effectLst/>
                        </a:rPr>
                        <a:t>SI CUMPLE</a:t>
                      </a:r>
                      <a:endParaRPr lang="es-EC" sz="1600" b="1">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gn="ctr">
                        <a:lnSpc>
                          <a:spcPct val="107000"/>
                        </a:lnSpc>
                        <a:spcBef>
                          <a:spcPts val="0"/>
                        </a:spcBef>
                        <a:spcAft>
                          <a:spcPts val="0"/>
                        </a:spcAft>
                      </a:pPr>
                      <a:r>
                        <a:rPr lang="es-EC" sz="1600" b="1" dirty="0">
                          <a:effectLst/>
                        </a:rPr>
                        <a:t>NO CUMPLE</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3229840860"/>
                  </a:ext>
                </a:extLst>
              </a:tr>
              <a:tr h="246241">
                <a:tc>
                  <a:txBody>
                    <a:bodyPr/>
                    <a:lstStyle/>
                    <a:p>
                      <a:pPr marL="0" marR="0">
                        <a:lnSpc>
                          <a:spcPct val="107000"/>
                        </a:lnSpc>
                        <a:spcBef>
                          <a:spcPts val="0"/>
                        </a:spcBef>
                        <a:spcAft>
                          <a:spcPts val="0"/>
                        </a:spcAft>
                      </a:pPr>
                      <a:r>
                        <a:rPr lang="es-EC" sz="1600">
                          <a:solidFill>
                            <a:schemeClr val="bg1"/>
                          </a:solidFill>
                          <a:effectLst/>
                        </a:rPr>
                        <a:t>1. Liderazgo</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2349609685"/>
                  </a:ext>
                </a:extLst>
              </a:tr>
              <a:tr h="282360">
                <a:tc>
                  <a:txBody>
                    <a:bodyPr/>
                    <a:lstStyle/>
                    <a:p>
                      <a:pPr marL="0" marR="0">
                        <a:lnSpc>
                          <a:spcPct val="107000"/>
                        </a:lnSpc>
                        <a:spcBef>
                          <a:spcPts val="0"/>
                        </a:spcBef>
                        <a:spcAft>
                          <a:spcPts val="0"/>
                        </a:spcAft>
                      </a:pPr>
                      <a:r>
                        <a:rPr lang="es-EC" sz="1600">
                          <a:solidFill>
                            <a:schemeClr val="bg1"/>
                          </a:solidFill>
                          <a:effectLst/>
                        </a:rPr>
                        <a:t>2. Espíritu Militar</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928788668"/>
                  </a:ext>
                </a:extLst>
              </a:tr>
              <a:tr h="246241">
                <a:tc>
                  <a:txBody>
                    <a:bodyPr/>
                    <a:lstStyle/>
                    <a:p>
                      <a:pPr marL="0" marR="0">
                        <a:lnSpc>
                          <a:spcPct val="107000"/>
                        </a:lnSpc>
                        <a:spcBef>
                          <a:spcPts val="0"/>
                        </a:spcBef>
                        <a:spcAft>
                          <a:spcPts val="0"/>
                        </a:spcAft>
                      </a:pPr>
                      <a:r>
                        <a:rPr lang="es-EC" sz="1600">
                          <a:solidFill>
                            <a:schemeClr val="bg1"/>
                          </a:solidFill>
                          <a:effectLst/>
                        </a:rPr>
                        <a:t>3. Responsabilidad</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3638067735"/>
                  </a:ext>
                </a:extLst>
              </a:tr>
              <a:tr h="246241">
                <a:tc>
                  <a:txBody>
                    <a:bodyPr/>
                    <a:lstStyle/>
                    <a:p>
                      <a:pPr marL="0" marR="0">
                        <a:lnSpc>
                          <a:spcPct val="107000"/>
                        </a:lnSpc>
                        <a:spcBef>
                          <a:spcPts val="0"/>
                        </a:spcBef>
                        <a:spcAft>
                          <a:spcPts val="0"/>
                        </a:spcAft>
                      </a:pPr>
                      <a:r>
                        <a:rPr lang="es-EC" sz="1600">
                          <a:solidFill>
                            <a:schemeClr val="bg1"/>
                          </a:solidFill>
                          <a:effectLst/>
                        </a:rPr>
                        <a:t>4. Trabajo en equipo</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gridSpan="2">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hMerge="1">
                  <a:txBody>
                    <a:bodyPr/>
                    <a:lstStyle/>
                    <a:p>
                      <a:endParaRPr lang="es-EC"/>
                    </a:p>
                  </a:txBody>
                  <a:tcPr/>
                </a:tc>
                <a:tc>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1977619152"/>
                  </a:ext>
                </a:extLst>
              </a:tr>
              <a:tr h="246241">
                <a:tc>
                  <a:txBody>
                    <a:bodyPr/>
                    <a:lstStyle/>
                    <a:p>
                      <a:pPr marL="0" marR="0">
                        <a:lnSpc>
                          <a:spcPct val="107000"/>
                        </a:lnSpc>
                        <a:spcBef>
                          <a:spcPts val="0"/>
                        </a:spcBef>
                        <a:spcAft>
                          <a:spcPts val="0"/>
                        </a:spcAft>
                      </a:pPr>
                      <a:r>
                        <a:rPr lang="es-EC" sz="1600">
                          <a:solidFill>
                            <a:schemeClr val="bg1"/>
                          </a:solidFill>
                          <a:effectLst/>
                        </a:rPr>
                        <a:t>5. Porte Militar</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4169781593"/>
                  </a:ext>
                </a:extLst>
              </a:tr>
              <a:tr h="246241">
                <a:tc>
                  <a:txBody>
                    <a:bodyPr/>
                    <a:lstStyle/>
                    <a:p>
                      <a:pPr marL="0" marR="0">
                        <a:lnSpc>
                          <a:spcPct val="107000"/>
                        </a:lnSpc>
                        <a:spcBef>
                          <a:spcPts val="0"/>
                        </a:spcBef>
                        <a:spcAft>
                          <a:spcPts val="0"/>
                        </a:spcAft>
                      </a:pPr>
                      <a:r>
                        <a:rPr lang="es-EC" sz="1600">
                          <a:solidFill>
                            <a:schemeClr val="bg1"/>
                          </a:solidFill>
                          <a:effectLst/>
                        </a:rPr>
                        <a:t>6. Espíritu de Cuerpo</a:t>
                      </a:r>
                      <a:endParaRPr lang="es-EC"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412204582"/>
                  </a:ext>
                </a:extLst>
              </a:tr>
              <a:tr h="240823">
                <a:tc rowSpan="2">
                  <a:txBody>
                    <a:bodyPr/>
                    <a:lstStyle/>
                    <a:p>
                      <a:pPr marL="0" marR="0">
                        <a:lnSpc>
                          <a:spcPct val="107000"/>
                        </a:lnSpc>
                        <a:spcBef>
                          <a:spcPts val="0"/>
                        </a:spcBef>
                        <a:spcAft>
                          <a:spcPts val="0"/>
                        </a:spcAft>
                      </a:pPr>
                      <a:r>
                        <a:rPr lang="es-EC" sz="1600" dirty="0">
                          <a:solidFill>
                            <a:schemeClr val="bg1"/>
                          </a:solidFill>
                          <a:effectLst/>
                        </a:rPr>
                        <a:t>7. Aptitud para el servicio a bordo</a:t>
                      </a:r>
                      <a:endParaRPr lang="es-EC"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6136" marR="66136" marT="0" marB="0"/>
                </a:tc>
                <a:tc rowSpan="2">
                  <a:txBody>
                    <a:bodyPr/>
                    <a:lstStyle/>
                    <a:p>
                      <a:pPr marL="0" marR="0">
                        <a:lnSpc>
                          <a:spcPct val="107000"/>
                        </a:lnSpc>
                        <a:spcBef>
                          <a:spcPts val="0"/>
                        </a:spcBef>
                        <a:spcAft>
                          <a:spcPts val="0"/>
                        </a:spcAft>
                      </a:pPr>
                      <a:r>
                        <a:rPr lang="es-EC" sz="2000">
                          <a:effectLst/>
                        </a:rPr>
                        <a:t>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rowSpan="2">
                  <a:txBody>
                    <a:bodyPr/>
                    <a:lstStyle/>
                    <a:p>
                      <a:pPr marL="0" marR="0">
                        <a:lnSpc>
                          <a:spcPct val="107000"/>
                        </a:lnSpc>
                        <a:spcBef>
                          <a:spcPts val="0"/>
                        </a:spcBef>
                        <a:spcAft>
                          <a:spcPts val="0"/>
                        </a:spcAft>
                      </a:pPr>
                      <a:r>
                        <a:rPr lang="es-EC" sz="20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endParaRPr lang="es-EC" sz="2000">
                        <a:effectLst/>
                        <a:latin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3256735831"/>
                  </a:ext>
                </a:extLst>
              </a:tr>
              <a:tr h="255824">
                <a:tc vMerge="1">
                  <a:txBody>
                    <a:bodyPr/>
                    <a:lstStyle/>
                    <a:p>
                      <a:endParaRPr lang="es-EC"/>
                    </a:p>
                  </a:txBody>
                  <a:tcPr/>
                </a:tc>
                <a:tc vMerge="1">
                  <a:txBody>
                    <a:bodyPr/>
                    <a:lstStyle/>
                    <a:p>
                      <a:endParaRPr lang="es-EC"/>
                    </a:p>
                  </a:txBody>
                  <a:tcPr/>
                </a:tc>
                <a:tc vMerge="1">
                  <a:txBody>
                    <a:bodyPr/>
                    <a:lstStyle/>
                    <a:p>
                      <a:endParaRPr lang="es-EC"/>
                    </a:p>
                  </a:txBody>
                  <a:tcPr/>
                </a:tc>
                <a:tc gridSpan="3">
                  <a:txBody>
                    <a:bodyPr/>
                    <a:lstStyle/>
                    <a:p>
                      <a:endParaRPr lang="es-EC" sz="2000" dirty="0">
                        <a:effectLst/>
                        <a:latin typeface="Calibri" panose="020F0502020204030204" pitchFamily="34" charset="0"/>
                        <a:cs typeface="Times New Roman" panose="02020603050405020304" pitchFamily="18" charset="0"/>
                      </a:endParaRPr>
                    </a:p>
                  </a:txBody>
                  <a:tcPr marL="66136" marR="66136" marT="0" marB="0"/>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633632806"/>
                  </a:ext>
                </a:extLst>
              </a:tr>
              <a:tr h="229894">
                <a:tc>
                  <a:txBody>
                    <a:bodyPr/>
                    <a:lstStyle/>
                    <a:p>
                      <a:pPr marL="0" marR="0">
                        <a:lnSpc>
                          <a:spcPct val="107000"/>
                        </a:lnSpc>
                        <a:spcBef>
                          <a:spcPts val="0"/>
                        </a:spcBef>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nSpc>
                          <a:spcPct val="107000"/>
                        </a:lnSpc>
                        <a:spcBef>
                          <a:spcPts val="0"/>
                        </a:spcBef>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a:txBody>
                    <a:bodyPr/>
                    <a:lstStyle/>
                    <a:p>
                      <a:pPr marL="0" marR="0" algn="ctr">
                        <a:lnSpc>
                          <a:spcPct val="107000"/>
                        </a:lnSpc>
                        <a:spcBef>
                          <a:spcPts val="0"/>
                        </a:spcBef>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136" marR="66136" marT="0" marB="0"/>
                </a:tc>
                <a:tc gridSpan="2">
                  <a:txBody>
                    <a:bodyPr/>
                    <a:lstStyle/>
                    <a:p>
                      <a:pPr marL="0" marR="0">
                        <a:lnSpc>
                          <a:spcPct val="107000"/>
                        </a:lnSpc>
                        <a:spcBef>
                          <a:spcPts val="0"/>
                        </a:spcBef>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extLst>
                  <a:ext uri="{0D108BD9-81ED-4DB2-BD59-A6C34878D82A}">
                    <a16:rowId xmlns="" xmlns:a16="http://schemas.microsoft.com/office/drawing/2014/main" val="3427207284"/>
                  </a:ext>
                </a:extLst>
              </a:tr>
            </a:tbl>
          </a:graphicData>
        </a:graphic>
      </p:graphicFrame>
      <p:sp>
        <p:nvSpPr>
          <p:cNvPr id="3" name="object 50">
            <a:extLst>
              <a:ext uri="{FF2B5EF4-FFF2-40B4-BE49-F238E27FC236}">
                <a16:creationId xmlns="" xmlns:a16="http://schemas.microsoft.com/office/drawing/2014/main" id="{628BF632-1B15-4113-9308-F73AD5B8035F}"/>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37</a:t>
            </a:fld>
            <a:endParaRPr dirty="0"/>
          </a:p>
        </p:txBody>
      </p:sp>
      <p:sp>
        <p:nvSpPr>
          <p:cNvPr id="2" name="Título 5">
            <a:extLst>
              <a:ext uri="{FF2B5EF4-FFF2-40B4-BE49-F238E27FC236}">
                <a16:creationId xmlns="" xmlns:a16="http://schemas.microsoft.com/office/drawing/2014/main" id="{3E2E2E9D-0767-45BD-B031-F5A9FEA9E7AA}"/>
              </a:ext>
            </a:extLst>
          </p:cNvPr>
          <p:cNvSpPr txBox="1">
            <a:spLocks/>
          </p:cNvSpPr>
          <p:nvPr/>
        </p:nvSpPr>
        <p:spPr>
          <a:xfrm>
            <a:off x="1371600" y="170180"/>
            <a:ext cx="8178310" cy="430887"/>
          </a:xfrm>
          <a:prstGeom prst="rect">
            <a:avLst/>
          </a:prstGeom>
        </p:spPr>
        <p:txBody>
          <a:bodyPr wrap="square" lIns="0" tIns="0" rIns="0" bIns="0">
            <a:spAutoFit/>
          </a:bodyPr>
          <a:lstStyle>
            <a:lvl1pPr>
              <a:defRPr sz="2800" b="1" i="0">
                <a:solidFill>
                  <a:schemeClr val="bg1"/>
                </a:solidFill>
                <a:latin typeface="Arial"/>
                <a:ea typeface="+mj-ea"/>
                <a:cs typeface="Arial"/>
              </a:defRPr>
            </a:lvl1pPr>
          </a:lstStyle>
          <a:p>
            <a:r>
              <a:rPr lang="es-ES" kern="0" dirty="0"/>
              <a:t>RESULTADOS</a:t>
            </a:r>
            <a:endParaRPr lang="es-EC" kern="0" dirty="0"/>
          </a:p>
        </p:txBody>
      </p:sp>
    </p:spTree>
    <p:extLst>
      <p:ext uri="{BB962C8B-B14F-4D97-AF65-F5344CB8AC3E}">
        <p14:creationId xmlns:p14="http://schemas.microsoft.com/office/powerpoint/2010/main" val="127092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64DE981-7D32-4FB1-9AE3-A690D0C82731}"/>
              </a:ext>
            </a:extLst>
          </p:cNvPr>
          <p:cNvSpPr>
            <a:spLocks noGrp="1"/>
          </p:cNvSpPr>
          <p:nvPr>
            <p:ph type="title"/>
          </p:nvPr>
        </p:nvSpPr>
        <p:spPr>
          <a:xfrm>
            <a:off x="3052445" y="156845"/>
            <a:ext cx="3039109" cy="430887"/>
          </a:xfrm>
        </p:spPr>
        <p:txBody>
          <a:bodyPr/>
          <a:lstStyle/>
          <a:p>
            <a:r>
              <a:rPr lang="es-ES" dirty="0"/>
              <a:t>CONCLUSIONES</a:t>
            </a:r>
            <a:endParaRPr lang="es-EC" dirty="0"/>
          </a:p>
        </p:txBody>
      </p:sp>
      <p:graphicFrame>
        <p:nvGraphicFramePr>
          <p:cNvPr id="3" name="Diagrama 2">
            <a:extLst>
              <a:ext uri="{FF2B5EF4-FFF2-40B4-BE49-F238E27FC236}">
                <a16:creationId xmlns="" xmlns:a16="http://schemas.microsoft.com/office/drawing/2014/main" id="{CBC0031B-2A77-4D87-B2F5-EA0E104FE543}"/>
              </a:ext>
            </a:extLst>
          </p:cNvPr>
          <p:cNvGraphicFramePr/>
          <p:nvPr>
            <p:extLst>
              <p:ext uri="{D42A27DB-BD31-4B8C-83A1-F6EECF244321}">
                <p14:modId xmlns:p14="http://schemas.microsoft.com/office/powerpoint/2010/main" val="1725065112"/>
              </p:ext>
            </p:extLst>
          </p:nvPr>
        </p:nvGraphicFramePr>
        <p:xfrm>
          <a:off x="685799" y="762000"/>
          <a:ext cx="7950581" cy="5740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bject 50">
            <a:extLst>
              <a:ext uri="{FF2B5EF4-FFF2-40B4-BE49-F238E27FC236}">
                <a16:creationId xmlns="" xmlns:a16="http://schemas.microsoft.com/office/drawing/2014/main" id="{B46B49CE-AE57-4085-8AE3-1D057F64CCF1}"/>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38</a:t>
            </a:fld>
            <a:endParaRPr dirty="0"/>
          </a:p>
        </p:txBody>
      </p:sp>
    </p:spTree>
    <p:extLst>
      <p:ext uri="{BB962C8B-B14F-4D97-AF65-F5344CB8AC3E}">
        <p14:creationId xmlns:p14="http://schemas.microsoft.com/office/powerpoint/2010/main" val="271825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074EA8-ADCD-4FC8-9148-C8A772341733}"/>
              </a:ext>
            </a:extLst>
          </p:cNvPr>
          <p:cNvSpPr>
            <a:spLocks noGrp="1"/>
          </p:cNvSpPr>
          <p:nvPr>
            <p:ph type="title"/>
          </p:nvPr>
        </p:nvSpPr>
        <p:spPr>
          <a:xfrm>
            <a:off x="3052445" y="156845"/>
            <a:ext cx="3500755" cy="861774"/>
          </a:xfrm>
        </p:spPr>
        <p:txBody>
          <a:bodyPr/>
          <a:lstStyle/>
          <a:p>
            <a:r>
              <a:rPr lang="es-ES" dirty="0"/>
              <a:t>Recomendaciones</a:t>
            </a:r>
            <a:endParaRPr lang="es-EC" dirty="0"/>
          </a:p>
        </p:txBody>
      </p:sp>
      <p:graphicFrame>
        <p:nvGraphicFramePr>
          <p:cNvPr id="6" name="Diagrama 5">
            <a:extLst>
              <a:ext uri="{FF2B5EF4-FFF2-40B4-BE49-F238E27FC236}">
                <a16:creationId xmlns="" xmlns:a16="http://schemas.microsoft.com/office/drawing/2014/main" id="{CD749662-0539-4D29-AC5D-7D31F8C06067}"/>
              </a:ext>
            </a:extLst>
          </p:cNvPr>
          <p:cNvGraphicFramePr/>
          <p:nvPr>
            <p:extLst>
              <p:ext uri="{D42A27DB-BD31-4B8C-83A1-F6EECF244321}">
                <p14:modId xmlns:p14="http://schemas.microsoft.com/office/powerpoint/2010/main" val="723412899"/>
              </p:ext>
            </p:extLst>
          </p:nvPr>
        </p:nvGraphicFramePr>
        <p:xfrm>
          <a:off x="457200" y="618211"/>
          <a:ext cx="8305800" cy="6239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50">
            <a:extLst>
              <a:ext uri="{FF2B5EF4-FFF2-40B4-BE49-F238E27FC236}">
                <a16:creationId xmlns="" xmlns:a16="http://schemas.microsoft.com/office/drawing/2014/main" id="{A9DC8CC1-1A79-4290-BB8B-421D84FA994A}"/>
              </a:ext>
            </a:extLst>
          </p:cNvPr>
          <p:cNvSpPr txBox="1">
            <a:spLocks noGrp="1"/>
          </p:cNvSpPr>
          <p:nvPr>
            <p:ph type="sldNum" sz="quarter" idx="7"/>
          </p:nvPr>
        </p:nvSpPr>
        <p:spPr>
          <a:xfrm>
            <a:off x="8325866" y="6433820"/>
            <a:ext cx="310515" cy="254000"/>
          </a:xfrm>
          <a:prstGeom prst="rect">
            <a:avLst/>
          </a:prstGeom>
        </p:spPr>
        <p:txBody>
          <a:bodyPr vert="horz" wrap="square" lIns="0" tIns="0" rIns="0" bIns="0" rtlCol="0">
            <a:spAutoFit/>
          </a:bodyPr>
          <a:lstStyle/>
          <a:p>
            <a:pPr marL="38100">
              <a:lnSpc>
                <a:spcPts val="1810"/>
              </a:lnSpc>
            </a:pPr>
            <a:fld id="{81D60167-4931-47E6-BA6A-407CBD079E47}" type="slidenum">
              <a:rPr dirty="0"/>
              <a:t>39</a:t>
            </a:fld>
            <a:endParaRPr dirty="0"/>
          </a:p>
        </p:txBody>
      </p:sp>
    </p:spTree>
    <p:extLst>
      <p:ext uri="{BB962C8B-B14F-4D97-AF65-F5344CB8AC3E}">
        <p14:creationId xmlns:p14="http://schemas.microsoft.com/office/powerpoint/2010/main" val="17570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340EC077-D4B7-4D01-9FAA-267F2FF7E9FF}"/>
              </a:ext>
            </a:extLst>
          </p:cNvPr>
          <p:cNvSpPr>
            <a:spLocks noGrp="1"/>
          </p:cNvSpPr>
          <p:nvPr>
            <p:ph type="title"/>
          </p:nvPr>
        </p:nvSpPr>
        <p:spPr>
          <a:xfrm>
            <a:off x="3052445" y="156845"/>
            <a:ext cx="3039109" cy="430887"/>
          </a:xfrm>
        </p:spPr>
        <p:txBody>
          <a:bodyPr/>
          <a:lstStyle/>
          <a:p>
            <a:r>
              <a:rPr lang="es-ES" dirty="0"/>
              <a:t>ANTECEDENTES</a:t>
            </a:r>
            <a:endParaRPr lang="es-EC" dirty="0"/>
          </a:p>
        </p:txBody>
      </p:sp>
      <p:sp>
        <p:nvSpPr>
          <p:cNvPr id="5" name="Elipse 4">
            <a:extLst>
              <a:ext uri="{FF2B5EF4-FFF2-40B4-BE49-F238E27FC236}">
                <a16:creationId xmlns="" xmlns:a16="http://schemas.microsoft.com/office/drawing/2014/main" id="{E0E217CA-D031-4746-8A36-D0A88A3BBA10}"/>
              </a:ext>
            </a:extLst>
          </p:cNvPr>
          <p:cNvSpPr/>
          <p:nvPr/>
        </p:nvSpPr>
        <p:spPr>
          <a:xfrm>
            <a:off x="2268937" y="3125092"/>
            <a:ext cx="1828800" cy="1600200"/>
          </a:xfrm>
          <a:prstGeom prst="ellipse">
            <a:avLst/>
          </a:prstGeom>
          <a:effectLst>
            <a:glow rad="2286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Escuelas de formación </a:t>
            </a:r>
            <a:endParaRPr lang="es-EC" b="1" dirty="0">
              <a:latin typeface="Arial" panose="020B0604020202020204" pitchFamily="34" charset="0"/>
              <a:cs typeface="Arial" panose="020B0604020202020204" pitchFamily="34" charset="0"/>
            </a:endParaRPr>
          </a:p>
        </p:txBody>
      </p:sp>
      <p:sp>
        <p:nvSpPr>
          <p:cNvPr id="6" name="Flecha: a la izquierda, derecha y arriba 5">
            <a:extLst>
              <a:ext uri="{FF2B5EF4-FFF2-40B4-BE49-F238E27FC236}">
                <a16:creationId xmlns="" xmlns:a16="http://schemas.microsoft.com/office/drawing/2014/main" id="{B553B109-A67F-4F06-810C-A780F67755F2}"/>
              </a:ext>
            </a:extLst>
          </p:cNvPr>
          <p:cNvSpPr/>
          <p:nvPr/>
        </p:nvSpPr>
        <p:spPr>
          <a:xfrm>
            <a:off x="2306446" y="1955255"/>
            <a:ext cx="1680845" cy="1120588"/>
          </a:xfrm>
          <a:prstGeom prst="leftRightUpArrow">
            <a:avLst>
              <a:gd name="adj1" fmla="val 12200"/>
              <a:gd name="adj2" fmla="val 25000"/>
              <a:gd name="adj3" fmla="val 25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pic>
        <p:nvPicPr>
          <p:cNvPr id="8194" name="Picture 2">
            <a:extLst>
              <a:ext uri="{FF2B5EF4-FFF2-40B4-BE49-F238E27FC236}">
                <a16:creationId xmlns="" xmlns:a16="http://schemas.microsoft.com/office/drawing/2014/main" id="{53EFB5D6-5147-48F7-8367-EED5B5077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898" y="2173832"/>
            <a:ext cx="967251" cy="98659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ÁCTICA CADETES TÉCNICOS 2018 WALB: ESMA COSME RENELLA BARBATTO">
            <a:extLst>
              <a:ext uri="{FF2B5EF4-FFF2-40B4-BE49-F238E27FC236}">
                <a16:creationId xmlns="" xmlns:a16="http://schemas.microsoft.com/office/drawing/2014/main" id="{D7F5730F-0D8A-423A-9E1E-ADC2A42EF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456" y="851030"/>
            <a:ext cx="1021977" cy="102197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UERZA NAVAL - CENTRO DE ENTRENAMIENTO MILITAR Y POLICIAL">
            <a:extLst>
              <a:ext uri="{FF2B5EF4-FFF2-40B4-BE49-F238E27FC236}">
                <a16:creationId xmlns="" xmlns:a16="http://schemas.microsoft.com/office/drawing/2014/main" id="{D5819C67-769E-452A-8367-9D42AE1B39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8772" y="1942181"/>
            <a:ext cx="939073" cy="117893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TEMAS NAVALES GM1/A SANUNGA TOMALA RONNY FABRICIO: CMDTE. RAFAEL ...">
            <a:extLst>
              <a:ext uri="{FF2B5EF4-FFF2-40B4-BE49-F238E27FC236}">
                <a16:creationId xmlns="" xmlns:a16="http://schemas.microsoft.com/office/drawing/2014/main" id="{426B0CE7-DDA7-422D-8337-19EDBB822B7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916" r="25604"/>
          <a:stretch/>
        </p:blipFill>
        <p:spPr bwMode="auto">
          <a:xfrm>
            <a:off x="6248400" y="1561209"/>
            <a:ext cx="1351631" cy="143351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 xmlns:a16="http://schemas.microsoft.com/office/drawing/2014/main" id="{22DB9B88-FB0D-4BAA-81E0-EA88F116FD4E}"/>
              </a:ext>
            </a:extLst>
          </p:cNvPr>
          <p:cNvSpPr txBox="1"/>
          <p:nvPr/>
        </p:nvSpPr>
        <p:spPr>
          <a:xfrm>
            <a:off x="5325700" y="3125092"/>
            <a:ext cx="3733801" cy="923330"/>
          </a:xfrm>
          <a:prstGeom prst="rect">
            <a:avLst/>
          </a:prstGeom>
          <a:noFill/>
        </p:spPr>
        <p:txBody>
          <a:bodyPr wrap="square" rtlCol="0">
            <a:spAutoFit/>
          </a:bodyPr>
          <a:lstStyle/>
          <a:p>
            <a:r>
              <a:rPr lang="es-EC" dirty="0">
                <a:latin typeface="Arial" panose="020B0604020202020204" pitchFamily="34" charset="0"/>
                <a:ea typeface="Calibri" panose="020F0502020204030204" pitchFamily="34" charset="0"/>
              </a:rPr>
              <a:t>S</a:t>
            </a:r>
            <a:r>
              <a:rPr lang="es-EC" sz="1800" dirty="0">
                <a:effectLst/>
                <a:latin typeface="Arial" panose="020B0604020202020204" pitchFamily="34" charset="0"/>
                <a:ea typeface="Calibri" panose="020F0502020204030204" pitchFamily="34" charset="0"/>
              </a:rPr>
              <a:t>e crea la Universidad Naval Cmdte. Rafael Morán Valverde. </a:t>
            </a:r>
            <a:endParaRPr lang="es-ES" b="1"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Junio de 2006</a:t>
            </a:r>
            <a:endParaRPr lang="es-EC" b="1" dirty="0">
              <a:latin typeface="Arial" panose="020B0604020202020204" pitchFamily="34" charset="0"/>
              <a:cs typeface="Arial" panose="020B0604020202020204" pitchFamily="34" charset="0"/>
            </a:endParaRPr>
          </a:p>
        </p:txBody>
      </p:sp>
      <p:graphicFrame>
        <p:nvGraphicFramePr>
          <p:cNvPr id="15" name="Diagrama 14">
            <a:extLst>
              <a:ext uri="{FF2B5EF4-FFF2-40B4-BE49-F238E27FC236}">
                <a16:creationId xmlns="" xmlns:a16="http://schemas.microsoft.com/office/drawing/2014/main" id="{C3EA6A1F-D486-453E-85A7-646A45EE9BB9}"/>
              </a:ext>
            </a:extLst>
          </p:cNvPr>
          <p:cNvGraphicFramePr/>
          <p:nvPr>
            <p:extLst>
              <p:ext uri="{D42A27DB-BD31-4B8C-83A1-F6EECF244321}">
                <p14:modId xmlns:p14="http://schemas.microsoft.com/office/powerpoint/2010/main" val="3133238732"/>
              </p:ext>
            </p:extLst>
          </p:nvPr>
        </p:nvGraphicFramePr>
        <p:xfrm>
          <a:off x="448436" y="2531648"/>
          <a:ext cx="8611065" cy="62324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65679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0"/>
                                        </p:tgtEl>
                                        <p:attrNameLst>
                                          <p:attrName>style.visibility</p:attrName>
                                        </p:attrNameLst>
                                      </p:cBhvr>
                                      <p:to>
                                        <p:strVal val="visible"/>
                                      </p:to>
                                    </p:set>
                                    <p:anim calcmode="lin" valueType="num">
                                      <p:cBhvr additive="base">
                                        <p:cTn id="25" dur="500" fill="hold"/>
                                        <p:tgtEl>
                                          <p:spTgt spid="8200"/>
                                        </p:tgtEl>
                                        <p:attrNameLst>
                                          <p:attrName>ppt_x</p:attrName>
                                        </p:attrNameLst>
                                      </p:cBhvr>
                                      <p:tavLst>
                                        <p:tav tm="0">
                                          <p:val>
                                            <p:strVal val="#ppt_x"/>
                                          </p:val>
                                        </p:tav>
                                        <p:tav tm="100000">
                                          <p:val>
                                            <p:strVal val="#ppt_x"/>
                                          </p:val>
                                        </p:tav>
                                      </p:tavLst>
                                    </p:anim>
                                    <p:anim calcmode="lin" valueType="num">
                                      <p:cBhvr additive="base">
                                        <p:cTn id="26"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additive="base">
                                        <p:cTn id="31" dur="500" fill="hold"/>
                                        <p:tgtEl>
                                          <p:spTgt spid="8196"/>
                                        </p:tgtEl>
                                        <p:attrNameLst>
                                          <p:attrName>ppt_x</p:attrName>
                                        </p:attrNameLst>
                                      </p:cBhvr>
                                      <p:tavLst>
                                        <p:tav tm="0">
                                          <p:val>
                                            <p:strVal val="#ppt_x"/>
                                          </p:val>
                                        </p:tav>
                                        <p:tav tm="100000">
                                          <p:val>
                                            <p:strVal val="#ppt_x"/>
                                          </p:val>
                                        </p:tav>
                                      </p:tavLst>
                                    </p:anim>
                                    <p:anim calcmode="lin" valueType="num">
                                      <p:cBhvr additive="base">
                                        <p:cTn id="3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02"/>
                                        </p:tgtEl>
                                        <p:attrNameLst>
                                          <p:attrName>style.visibility</p:attrName>
                                        </p:attrNameLst>
                                      </p:cBhvr>
                                      <p:to>
                                        <p:strVal val="visible"/>
                                      </p:to>
                                    </p:set>
                                    <p:anim calcmode="lin" valueType="num">
                                      <p:cBhvr additive="base">
                                        <p:cTn id="37" dur="500" fill="hold"/>
                                        <p:tgtEl>
                                          <p:spTgt spid="8202"/>
                                        </p:tgtEl>
                                        <p:attrNameLst>
                                          <p:attrName>ppt_x</p:attrName>
                                        </p:attrNameLst>
                                      </p:cBhvr>
                                      <p:tavLst>
                                        <p:tav tm="0">
                                          <p:val>
                                            <p:strVal val="#ppt_x"/>
                                          </p:val>
                                        </p:tav>
                                        <p:tav tm="100000">
                                          <p:val>
                                            <p:strVal val="#ppt_x"/>
                                          </p:val>
                                        </p:tav>
                                      </p:tavLst>
                                    </p:anim>
                                    <p:anim calcmode="lin" valueType="num">
                                      <p:cBhvr additive="base">
                                        <p:cTn id="38"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Graphic spid="1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4647DB8D-3915-4D53-AD07-0222F4B7CE3E}"/>
              </a:ext>
            </a:extLst>
          </p:cNvPr>
          <p:cNvSpPr txBox="1"/>
          <p:nvPr/>
        </p:nvSpPr>
        <p:spPr>
          <a:xfrm>
            <a:off x="2133600" y="2705725"/>
            <a:ext cx="5562599" cy="1446550"/>
          </a:xfrm>
          <a:prstGeom prst="rect">
            <a:avLst/>
          </a:prstGeom>
          <a:noFill/>
        </p:spPr>
        <p:txBody>
          <a:bodyPr wrap="square" rtlCol="0">
            <a:spAutoFit/>
          </a:bodyPr>
          <a:lstStyle/>
          <a:p>
            <a:pPr algn="ctr"/>
            <a:r>
              <a:rPr lang="es-EC" sz="4400" dirty="0">
                <a:ln w="0"/>
                <a:solidFill>
                  <a:schemeClr val="accent1"/>
                </a:solidFill>
                <a:effectLst>
                  <a:outerShdw blurRad="38100" dist="25400" dir="5400000" algn="ctr" rotWithShape="0">
                    <a:srgbClr val="6E747A">
                      <a:alpha val="43000"/>
                    </a:srgbClr>
                  </a:outerShdw>
                </a:effectLst>
              </a:rPr>
              <a:t>FIN DE LA PRESENTACIÓN</a:t>
            </a:r>
          </a:p>
        </p:txBody>
      </p:sp>
    </p:spTree>
    <p:extLst>
      <p:ext uri="{BB962C8B-B14F-4D97-AF65-F5344CB8AC3E}">
        <p14:creationId xmlns:p14="http://schemas.microsoft.com/office/powerpoint/2010/main" val="308495157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340EC077-D4B7-4D01-9FAA-267F2FF7E9FF}"/>
              </a:ext>
            </a:extLst>
          </p:cNvPr>
          <p:cNvSpPr>
            <a:spLocks noGrp="1"/>
          </p:cNvSpPr>
          <p:nvPr>
            <p:ph type="title"/>
          </p:nvPr>
        </p:nvSpPr>
        <p:spPr>
          <a:xfrm>
            <a:off x="3052445" y="156845"/>
            <a:ext cx="3039109" cy="430887"/>
          </a:xfrm>
        </p:spPr>
        <p:txBody>
          <a:bodyPr/>
          <a:lstStyle/>
          <a:p>
            <a:r>
              <a:rPr lang="es-ES" dirty="0"/>
              <a:t>ANTECEDENTES</a:t>
            </a:r>
            <a:endParaRPr lang="es-EC" dirty="0"/>
          </a:p>
        </p:txBody>
      </p:sp>
      <p:pic>
        <p:nvPicPr>
          <p:cNvPr id="8204" name="Picture 12" descr="Universidad de las Fuerzas Armadas...">
            <a:extLst>
              <a:ext uri="{FF2B5EF4-FFF2-40B4-BE49-F238E27FC236}">
                <a16:creationId xmlns="" xmlns:a16="http://schemas.microsoft.com/office/drawing/2014/main" id="{8E360B9D-C270-4D33-BF07-A17B221E2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255199"/>
            <a:ext cx="3191935" cy="997815"/>
          </a:xfrm>
          <a:prstGeom prst="rect">
            <a:avLst/>
          </a:prstGeom>
          <a:ln>
            <a:noFill/>
          </a:ln>
          <a:effectLst>
            <a:outerShdw blurRad="190500" algn="tl" rotWithShape="0">
              <a:srgbClr val="000000">
                <a:alpha val="70000"/>
              </a:srgbClr>
            </a:outerShdw>
          </a:effectLst>
        </p:spPr>
      </p:pic>
      <p:sp>
        <p:nvSpPr>
          <p:cNvPr id="23" name="CuadroTexto 22">
            <a:extLst>
              <a:ext uri="{FF2B5EF4-FFF2-40B4-BE49-F238E27FC236}">
                <a16:creationId xmlns="" xmlns:a16="http://schemas.microsoft.com/office/drawing/2014/main" id="{152AF8AD-FDAE-4FDF-A371-50EA68DE5E3B}"/>
              </a:ext>
            </a:extLst>
          </p:cNvPr>
          <p:cNvSpPr txBox="1"/>
          <p:nvPr/>
        </p:nvSpPr>
        <p:spPr>
          <a:xfrm>
            <a:off x="4343400" y="1507794"/>
            <a:ext cx="420461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400" dirty="0">
                <a:solidFill>
                  <a:srgbClr val="000000"/>
                </a:solidFill>
                <a:effectLst/>
                <a:latin typeface="Arial" panose="020B0604020202020204" pitchFamily="34" charset="0"/>
                <a:ea typeface="Calibri" panose="020F0502020204030204" pitchFamily="34" charset="0"/>
              </a:rPr>
              <a:t>Esta será la actual entidad que avale los títulos de tercer nivel a los cadetes y guardiamarinas que se gradúen de las escuelas de formación</a:t>
            </a:r>
            <a:endParaRPr lang="es-EC" sz="2400" dirty="0"/>
          </a:p>
        </p:txBody>
      </p:sp>
      <p:pic>
        <p:nvPicPr>
          <p:cNvPr id="8206" name="Picture 14" descr="essuna-noticias | Escuela Superior Naval: Honor, Lealtad y Disciplina">
            <a:extLst>
              <a:ext uri="{FF2B5EF4-FFF2-40B4-BE49-F238E27FC236}">
                <a16:creationId xmlns="" xmlns:a16="http://schemas.microsoft.com/office/drawing/2014/main" id="{390C2697-84EB-4B15-A43F-0CA0AC52EC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90" y="3729411"/>
            <a:ext cx="1871132" cy="1756989"/>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a la derecha 16">
            <a:extLst>
              <a:ext uri="{FF2B5EF4-FFF2-40B4-BE49-F238E27FC236}">
                <a16:creationId xmlns="" xmlns:a16="http://schemas.microsoft.com/office/drawing/2014/main" id="{2B38B43B-33D2-41EF-8392-5A5549FAF6A0}"/>
              </a:ext>
            </a:extLst>
          </p:cNvPr>
          <p:cNvSpPr/>
          <p:nvPr/>
        </p:nvSpPr>
        <p:spPr>
          <a:xfrm>
            <a:off x="2647494" y="4376387"/>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lecha: a la derecha 19">
            <a:extLst>
              <a:ext uri="{FF2B5EF4-FFF2-40B4-BE49-F238E27FC236}">
                <a16:creationId xmlns="" xmlns:a16="http://schemas.microsoft.com/office/drawing/2014/main" id="{F048A31B-60D1-4EA1-826C-4A331B740700}"/>
              </a:ext>
            </a:extLst>
          </p:cNvPr>
          <p:cNvSpPr/>
          <p:nvPr/>
        </p:nvSpPr>
        <p:spPr>
          <a:xfrm>
            <a:off x="5922429" y="4405364"/>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208" name="Picture 16" descr="Manuales | portafoliodocente.anep.edu.uy">
            <a:extLst>
              <a:ext uri="{FF2B5EF4-FFF2-40B4-BE49-F238E27FC236}">
                <a16:creationId xmlns="" xmlns:a16="http://schemas.microsoft.com/office/drawing/2014/main" id="{5068159A-57DA-4926-A8AD-8F090978ED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3732" y="4155275"/>
            <a:ext cx="2197996" cy="899423"/>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extLst>
              <a:ext uri="{FF2B5EF4-FFF2-40B4-BE49-F238E27FC236}">
                <a16:creationId xmlns="" xmlns:a16="http://schemas.microsoft.com/office/drawing/2014/main" id="{E224E393-5F69-4AB7-9F67-1108BD243BB9}"/>
              </a:ext>
            </a:extLst>
          </p:cNvPr>
          <p:cNvPicPr>
            <a:picLocks noChangeAspect="1"/>
          </p:cNvPicPr>
          <p:nvPr/>
        </p:nvPicPr>
        <p:blipFill rotWithShape="1">
          <a:blip r:embed="rId5"/>
          <a:srcRect l="35235" t="31520" r="35234" b="61867"/>
          <a:stretch/>
        </p:blipFill>
        <p:spPr>
          <a:xfrm>
            <a:off x="6676880" y="4276310"/>
            <a:ext cx="2382489" cy="599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6352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521709" y="156845"/>
            <a:ext cx="2569210" cy="452120"/>
          </a:xfrm>
          <a:prstGeom prst="rect">
            <a:avLst/>
          </a:prstGeom>
        </p:spPr>
        <p:txBody>
          <a:bodyPr vert="horz" wrap="square" lIns="0" tIns="12700" rIns="0" bIns="0" rtlCol="0">
            <a:spAutoFit/>
          </a:bodyPr>
          <a:lstStyle/>
          <a:p>
            <a:pPr marL="12700">
              <a:lnSpc>
                <a:spcPct val="100000"/>
              </a:lnSpc>
              <a:spcBef>
                <a:spcPts val="100"/>
              </a:spcBef>
            </a:pPr>
            <a:r>
              <a:rPr spc="-114" dirty="0"/>
              <a:t>JUSTIFICACIÓN</a:t>
            </a:r>
          </a:p>
        </p:txBody>
      </p:sp>
      <p:sp>
        <p:nvSpPr>
          <p:cNvPr id="4" name="object 4"/>
          <p:cNvSpPr/>
          <p:nvPr/>
        </p:nvSpPr>
        <p:spPr>
          <a:xfrm>
            <a:off x="577692" y="2326509"/>
            <a:ext cx="2434083" cy="2909825"/>
          </a:xfrm>
          <a:prstGeom prst="rect">
            <a:avLst/>
          </a:prstGeom>
          <a:blipFill>
            <a:blip r:embed="rId3" cstate="print"/>
            <a:stretch>
              <a:fillRect/>
            </a:stretch>
          </a:blipFill>
        </p:spPr>
        <p:txBody>
          <a:bodyPr wrap="square" lIns="0" tIns="0" rIns="0" bIns="0" rtlCol="0"/>
          <a:lstStyle/>
          <a:p>
            <a:pPr marL="12700" marR="495300">
              <a:lnSpc>
                <a:spcPct val="91500"/>
              </a:lnSpc>
              <a:spcBef>
                <a:spcPts val="750"/>
              </a:spcBef>
              <a:tabLst>
                <a:tab pos="241300" algn="l"/>
              </a:tabLst>
            </a:pPr>
            <a:endParaRPr lang="es-EC" b="1" spc="-5" dirty="0">
              <a:latin typeface="Arial" panose="020B0604020202020204" pitchFamily="34" charset="0"/>
              <a:cs typeface="Arial" panose="020B0604020202020204" pitchFamily="34" charset="0"/>
            </a:endParaRPr>
          </a:p>
          <a:p>
            <a:pPr marL="12700" marR="495300" algn="just">
              <a:lnSpc>
                <a:spcPct val="91500"/>
              </a:lnSpc>
              <a:spcBef>
                <a:spcPts val="750"/>
              </a:spcBef>
              <a:tabLst>
                <a:tab pos="241300" algn="l"/>
              </a:tabLst>
            </a:pPr>
            <a:r>
              <a:rPr lang="es-EC" b="1" spc="-5" dirty="0">
                <a:latin typeface="Arial" panose="020B0604020202020204" pitchFamily="34" charset="0"/>
                <a:cs typeface="Arial" panose="020B0604020202020204" pitchFamily="34" charset="0"/>
              </a:rPr>
              <a:t>  </a:t>
            </a:r>
            <a:r>
              <a:rPr lang="es-EC" spc="-5" dirty="0">
                <a:latin typeface="Arial" panose="020B0604020202020204" pitchFamily="34" charset="0"/>
                <a:cs typeface="Arial" panose="020B0604020202020204" pitchFamily="34" charset="0"/>
              </a:rPr>
              <a:t>Encargado de normar y regular el Sistema de Educación Militar</a:t>
            </a:r>
            <a:endParaRPr lang="es-EC" dirty="0">
              <a:latin typeface="Arial" panose="020B0604020202020204" pitchFamily="34" charset="0"/>
              <a:cs typeface="Arial" panose="020B0604020202020204" pitchFamily="34" charset="0"/>
            </a:endParaRPr>
          </a:p>
        </p:txBody>
      </p:sp>
      <p:sp>
        <p:nvSpPr>
          <p:cNvPr id="9" name="object 9"/>
          <p:cNvSpPr txBox="1"/>
          <p:nvPr/>
        </p:nvSpPr>
        <p:spPr>
          <a:xfrm>
            <a:off x="914400" y="4758710"/>
            <a:ext cx="2049681" cy="84382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marL="12700" algn="ctr">
              <a:lnSpc>
                <a:spcPct val="100000"/>
              </a:lnSpc>
              <a:spcBef>
                <a:spcPts val="100"/>
              </a:spcBef>
            </a:pPr>
            <a:r>
              <a:rPr lang="es-ES" b="1" spc="-5" dirty="0">
                <a:latin typeface="Arial" panose="020B0604020202020204" pitchFamily="34" charset="0"/>
                <a:cs typeface="Arial" panose="020B0604020202020204" pitchFamily="34" charset="0"/>
              </a:rPr>
              <a:t>¿Porqué es importante este reglamento?</a:t>
            </a:r>
            <a:endParaRPr dirty="0">
              <a:latin typeface="Arial" panose="020B0604020202020204" pitchFamily="34" charset="0"/>
              <a:cs typeface="Arial" panose="020B0604020202020204" pitchFamily="34" charset="0"/>
            </a:endParaRPr>
          </a:p>
        </p:txBody>
      </p:sp>
      <p:sp>
        <p:nvSpPr>
          <p:cNvPr id="11" name="object 11"/>
          <p:cNvSpPr/>
          <p:nvPr/>
        </p:nvSpPr>
        <p:spPr>
          <a:xfrm>
            <a:off x="3370279" y="2525003"/>
            <a:ext cx="2654684" cy="2862964"/>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3491597" y="2956154"/>
            <a:ext cx="2939564" cy="1924758"/>
          </a:xfrm>
          <a:prstGeom prst="rect">
            <a:avLst/>
          </a:prstGeom>
        </p:spPr>
        <p:txBody>
          <a:bodyPr vert="horz" wrap="square" lIns="0" tIns="38100" rIns="0" bIns="0" rtlCol="0">
            <a:spAutoFit/>
          </a:bodyPr>
          <a:lstStyle/>
          <a:p>
            <a:pPr marL="241300" marR="495300" indent="-228600">
              <a:lnSpc>
                <a:spcPct val="91500"/>
              </a:lnSpc>
              <a:spcBef>
                <a:spcPts val="750"/>
              </a:spcBef>
              <a:buFont typeface="Arial"/>
              <a:buChar char="•"/>
              <a:tabLst>
                <a:tab pos="241300" algn="l"/>
              </a:tabLst>
            </a:pPr>
            <a:endParaRPr lang="es-ES" b="1" spc="-5" dirty="0">
              <a:latin typeface="Arial" panose="020B0604020202020204" pitchFamily="34" charset="0"/>
              <a:cs typeface="Arial" panose="020B0604020202020204" pitchFamily="34" charset="0"/>
            </a:endParaRPr>
          </a:p>
          <a:p>
            <a:pPr marL="12700" marR="495300" algn="just">
              <a:lnSpc>
                <a:spcPct val="91500"/>
              </a:lnSpc>
              <a:spcBef>
                <a:spcPts val="750"/>
              </a:spcBef>
              <a:tabLst>
                <a:tab pos="241300" algn="l"/>
              </a:tabLst>
            </a:pPr>
            <a:r>
              <a:rPr lang="es-EC" spc="-5" dirty="0">
                <a:latin typeface="Arial" panose="020B0604020202020204" pitchFamily="34" charset="0"/>
                <a:cs typeface="Arial" panose="020B0604020202020204" pitchFamily="34" charset="0"/>
              </a:rPr>
              <a:t>Su objetivo es que los alumnos militares adquieran conocimiento de una forma analítica aplicando cultura investigativa</a:t>
            </a:r>
          </a:p>
        </p:txBody>
      </p:sp>
      <p:sp>
        <p:nvSpPr>
          <p:cNvPr id="15" name="object 15"/>
          <p:cNvSpPr/>
          <p:nvPr/>
        </p:nvSpPr>
        <p:spPr>
          <a:xfrm>
            <a:off x="6552480" y="2323448"/>
            <a:ext cx="2440940" cy="2994313"/>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6772406" y="2403782"/>
            <a:ext cx="2049681" cy="2564805"/>
          </a:xfrm>
          <a:prstGeom prst="rect">
            <a:avLst/>
          </a:prstGeom>
        </p:spPr>
        <p:txBody>
          <a:bodyPr vert="horz" wrap="square" lIns="0" tIns="43815" rIns="0" bIns="0" rtlCol="0">
            <a:spAutoFit/>
          </a:bodyPr>
          <a:lstStyle/>
          <a:p>
            <a:pPr marL="12700" marR="5080" algn="just">
              <a:lnSpc>
                <a:spcPct val="91400"/>
              </a:lnSpc>
              <a:spcBef>
                <a:spcPts val="345"/>
              </a:spcBef>
              <a:tabLst>
                <a:tab pos="241300" algn="l"/>
              </a:tabLst>
            </a:pPr>
            <a:r>
              <a:rPr lang="es-EC" dirty="0">
                <a:latin typeface="Arial" panose="020B0604020202020204" pitchFamily="34" charset="0"/>
                <a:cs typeface="Arial" panose="020B0604020202020204" pitchFamily="34" charset="0"/>
              </a:rPr>
              <a:t>Con la finalidad de que le personal de las FF AA se encuentre capacitado para poder responder ante cualquier situación laboral con el mayor profesionalismo </a:t>
            </a:r>
          </a:p>
        </p:txBody>
      </p:sp>
      <p:sp>
        <p:nvSpPr>
          <p:cNvPr id="20" name="object 20"/>
          <p:cNvSpPr txBox="1"/>
          <p:nvPr/>
        </p:nvSpPr>
        <p:spPr>
          <a:xfrm>
            <a:off x="8442959" y="6433820"/>
            <a:ext cx="19240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latin typeface="Carlito"/>
                <a:cs typeface="Carlito"/>
              </a:rPr>
              <a:t>6</a:t>
            </a:fld>
            <a:endParaRPr sz="1800">
              <a:latin typeface="Carlito"/>
              <a:cs typeface="Carlito"/>
            </a:endParaRPr>
          </a:p>
        </p:txBody>
      </p:sp>
      <p:sp>
        <p:nvSpPr>
          <p:cNvPr id="5" name="object 9">
            <a:extLst>
              <a:ext uri="{FF2B5EF4-FFF2-40B4-BE49-F238E27FC236}">
                <a16:creationId xmlns="" xmlns:a16="http://schemas.microsoft.com/office/drawing/2014/main" id="{AB63D5C5-AE06-44E8-BBCE-24065C666B39}"/>
              </a:ext>
            </a:extLst>
          </p:cNvPr>
          <p:cNvSpPr txBox="1"/>
          <p:nvPr/>
        </p:nvSpPr>
        <p:spPr>
          <a:xfrm>
            <a:off x="4239040" y="2136383"/>
            <a:ext cx="2049681" cy="84382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marL="12700" algn="ctr">
              <a:lnSpc>
                <a:spcPct val="100000"/>
              </a:lnSpc>
              <a:spcBef>
                <a:spcPts val="100"/>
              </a:spcBef>
            </a:pPr>
            <a:r>
              <a:rPr lang="es-ES" b="1" spc="-5" dirty="0">
                <a:latin typeface="Arial" panose="020B0604020202020204" pitchFamily="34" charset="0"/>
                <a:cs typeface="Arial" panose="020B0604020202020204" pitchFamily="34" charset="0"/>
              </a:rPr>
              <a:t>¿ Cuál es el objetivo de este reglamento?</a:t>
            </a:r>
            <a:endParaRPr dirty="0">
              <a:latin typeface="Arial" panose="020B0604020202020204" pitchFamily="34" charset="0"/>
              <a:cs typeface="Arial" panose="020B0604020202020204" pitchFamily="34" charset="0"/>
            </a:endParaRPr>
          </a:p>
        </p:txBody>
      </p:sp>
      <p:sp>
        <p:nvSpPr>
          <p:cNvPr id="19" name="object 9">
            <a:extLst>
              <a:ext uri="{FF2B5EF4-FFF2-40B4-BE49-F238E27FC236}">
                <a16:creationId xmlns="" xmlns:a16="http://schemas.microsoft.com/office/drawing/2014/main" id="{01A3CB6B-2383-41A9-97B0-AEC759CBE719}"/>
              </a:ext>
            </a:extLst>
          </p:cNvPr>
          <p:cNvSpPr txBox="1"/>
          <p:nvPr/>
        </p:nvSpPr>
        <p:spPr>
          <a:xfrm>
            <a:off x="6943739" y="5048921"/>
            <a:ext cx="2049681" cy="84382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700" rIns="0" bIns="0" rtlCol="0">
            <a:spAutoFit/>
          </a:bodyPr>
          <a:lstStyle/>
          <a:p>
            <a:pPr marL="12700" algn="ctr">
              <a:lnSpc>
                <a:spcPct val="100000"/>
              </a:lnSpc>
              <a:spcBef>
                <a:spcPts val="100"/>
              </a:spcBef>
            </a:pPr>
            <a:r>
              <a:rPr lang="es-ES" b="1" spc="-5" dirty="0">
                <a:latin typeface="Arial" panose="020B0604020202020204" pitchFamily="34" charset="0"/>
                <a:cs typeface="Arial" panose="020B0604020202020204" pitchFamily="34" charset="0"/>
              </a:rPr>
              <a:t>¿</a:t>
            </a:r>
            <a:r>
              <a:rPr lang="es-ES" sz="1800" b="1" spc="-5" dirty="0">
                <a:latin typeface="Arial" panose="020B0604020202020204" pitchFamily="34" charset="0"/>
                <a:cs typeface="Arial" panose="020B0604020202020204" pitchFamily="34" charset="0"/>
              </a:rPr>
              <a:t> Porqué </a:t>
            </a:r>
            <a:r>
              <a:rPr lang="en-US" sz="1800" b="1" spc="-10" dirty="0">
                <a:latin typeface="Arial" panose="020B0604020202020204" pitchFamily="34" charset="0"/>
                <a:cs typeface="Arial" panose="020B0604020202020204" pitchFamily="34" charset="0"/>
              </a:rPr>
              <a:t>se </a:t>
            </a:r>
            <a:r>
              <a:rPr lang="en-US" sz="1800" b="1" spc="-10" dirty="0" err="1">
                <a:latin typeface="Arial" panose="020B0604020202020204" pitchFamily="34" charset="0"/>
                <a:cs typeface="Arial" panose="020B0604020202020204" pitchFamily="34" charset="0"/>
              </a:rPr>
              <a:t>actualizó</a:t>
            </a:r>
            <a:r>
              <a:rPr lang="en-US" sz="1800" b="1" spc="-10" dirty="0">
                <a:latin typeface="Arial" panose="020B0604020202020204" pitchFamily="34" charset="0"/>
                <a:cs typeface="Arial" panose="020B0604020202020204" pitchFamily="34" charset="0"/>
              </a:rPr>
              <a:t> </a:t>
            </a:r>
            <a:r>
              <a:rPr lang="en-US" sz="1800" b="1" spc="-10" dirty="0" err="1">
                <a:latin typeface="Arial" panose="020B0604020202020204" pitchFamily="34" charset="0"/>
                <a:cs typeface="Arial" panose="020B0604020202020204" pitchFamily="34" charset="0"/>
              </a:rPr>
              <a:t>este</a:t>
            </a:r>
            <a:r>
              <a:rPr lang="en-US" sz="1800" b="1" spc="-10" dirty="0">
                <a:latin typeface="Arial" panose="020B0604020202020204" pitchFamily="34" charset="0"/>
                <a:cs typeface="Arial" panose="020B0604020202020204" pitchFamily="34" charset="0"/>
              </a:rPr>
              <a:t> </a:t>
            </a:r>
            <a:r>
              <a:rPr lang="en-US" sz="1800" b="1" spc="-10" dirty="0" err="1">
                <a:latin typeface="Arial" panose="020B0604020202020204" pitchFamily="34" charset="0"/>
                <a:cs typeface="Arial" panose="020B0604020202020204" pitchFamily="34" charset="0"/>
              </a:rPr>
              <a:t>reglamento</a:t>
            </a:r>
            <a:r>
              <a:rPr lang="es-ES" b="1" spc="-5" dirty="0">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0520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8743" y="0"/>
            <a:ext cx="8670176" cy="833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29610" y="156845"/>
            <a:ext cx="3150870" cy="452120"/>
          </a:xfrm>
          <a:prstGeom prst="rect">
            <a:avLst/>
          </a:prstGeom>
        </p:spPr>
        <p:txBody>
          <a:bodyPr vert="horz" wrap="square" lIns="0" tIns="12700" rIns="0" bIns="0" rtlCol="0">
            <a:spAutoFit/>
          </a:bodyPr>
          <a:lstStyle/>
          <a:p>
            <a:pPr marL="12700">
              <a:lnSpc>
                <a:spcPct val="100000"/>
              </a:lnSpc>
              <a:spcBef>
                <a:spcPts val="100"/>
              </a:spcBef>
              <a:tabLst>
                <a:tab pos="1772920" algn="l"/>
              </a:tabLst>
            </a:pPr>
            <a:r>
              <a:rPr spc="-235" dirty="0"/>
              <a:t>OBJETIVO	</a:t>
            </a:r>
            <a:r>
              <a:rPr spc="-484" dirty="0"/>
              <a:t>GE</a:t>
            </a:r>
            <a:r>
              <a:rPr spc="-505" dirty="0"/>
              <a:t>N</a:t>
            </a:r>
            <a:r>
              <a:rPr spc="-350" dirty="0"/>
              <a:t>E</a:t>
            </a:r>
            <a:r>
              <a:rPr spc="-380" dirty="0"/>
              <a:t>RAL</a:t>
            </a:r>
          </a:p>
        </p:txBody>
      </p:sp>
      <p:grpSp>
        <p:nvGrpSpPr>
          <p:cNvPr id="4" name="object 4"/>
          <p:cNvGrpSpPr/>
          <p:nvPr/>
        </p:nvGrpSpPr>
        <p:grpSpPr>
          <a:xfrm>
            <a:off x="1069339" y="1066800"/>
            <a:ext cx="7373620" cy="3429000"/>
            <a:chOff x="703580" y="1257300"/>
            <a:chExt cx="8199120" cy="5290820"/>
          </a:xfrm>
        </p:grpSpPr>
        <p:sp>
          <p:nvSpPr>
            <p:cNvPr id="5" name="object 5"/>
            <p:cNvSpPr/>
            <p:nvPr/>
          </p:nvSpPr>
          <p:spPr>
            <a:xfrm>
              <a:off x="716280" y="1270000"/>
              <a:ext cx="8173720" cy="526542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16280" y="1270000"/>
              <a:ext cx="8173720" cy="5265420"/>
            </a:xfrm>
            <a:custGeom>
              <a:avLst/>
              <a:gdLst/>
              <a:ahLst/>
              <a:cxnLst/>
              <a:rect l="l" t="t" r="r" b="b"/>
              <a:pathLst>
                <a:path w="8173720" h="5265420">
                  <a:moveTo>
                    <a:pt x="0" y="526541"/>
                  </a:moveTo>
                  <a:lnTo>
                    <a:pt x="2151" y="478611"/>
                  </a:lnTo>
                  <a:lnTo>
                    <a:pt x="8483" y="431887"/>
                  </a:lnTo>
                  <a:lnTo>
                    <a:pt x="18808" y="386556"/>
                  </a:lnTo>
                  <a:lnTo>
                    <a:pt x="32941" y="342802"/>
                  </a:lnTo>
                  <a:lnTo>
                    <a:pt x="50696" y="300813"/>
                  </a:lnTo>
                  <a:lnTo>
                    <a:pt x="71887" y="260773"/>
                  </a:lnTo>
                  <a:lnTo>
                    <a:pt x="96329" y="222868"/>
                  </a:lnTo>
                  <a:lnTo>
                    <a:pt x="123834" y="187285"/>
                  </a:lnTo>
                  <a:lnTo>
                    <a:pt x="154219" y="154209"/>
                  </a:lnTo>
                  <a:lnTo>
                    <a:pt x="187296" y="123826"/>
                  </a:lnTo>
                  <a:lnTo>
                    <a:pt x="222879" y="96322"/>
                  </a:lnTo>
                  <a:lnTo>
                    <a:pt x="260784" y="71882"/>
                  </a:lnTo>
                  <a:lnTo>
                    <a:pt x="300824" y="50692"/>
                  </a:lnTo>
                  <a:lnTo>
                    <a:pt x="342813" y="32938"/>
                  </a:lnTo>
                  <a:lnTo>
                    <a:pt x="386565" y="18806"/>
                  </a:lnTo>
                  <a:lnTo>
                    <a:pt x="431894" y="8482"/>
                  </a:lnTo>
                  <a:lnTo>
                    <a:pt x="478615" y="2151"/>
                  </a:lnTo>
                  <a:lnTo>
                    <a:pt x="526542" y="0"/>
                  </a:lnTo>
                  <a:lnTo>
                    <a:pt x="7647178" y="0"/>
                  </a:lnTo>
                  <a:lnTo>
                    <a:pt x="7695108" y="2151"/>
                  </a:lnTo>
                  <a:lnTo>
                    <a:pt x="7741832" y="8482"/>
                  </a:lnTo>
                  <a:lnTo>
                    <a:pt x="7787163" y="18806"/>
                  </a:lnTo>
                  <a:lnTo>
                    <a:pt x="7830917" y="32938"/>
                  </a:lnTo>
                  <a:lnTo>
                    <a:pt x="7872906" y="50692"/>
                  </a:lnTo>
                  <a:lnTo>
                    <a:pt x="7912946" y="71881"/>
                  </a:lnTo>
                  <a:lnTo>
                    <a:pt x="7950851" y="96322"/>
                  </a:lnTo>
                  <a:lnTo>
                    <a:pt x="7986434" y="123826"/>
                  </a:lnTo>
                  <a:lnTo>
                    <a:pt x="8019510" y="154209"/>
                  </a:lnTo>
                  <a:lnTo>
                    <a:pt x="8049893" y="187285"/>
                  </a:lnTo>
                  <a:lnTo>
                    <a:pt x="8077397" y="222868"/>
                  </a:lnTo>
                  <a:lnTo>
                    <a:pt x="8101838" y="260773"/>
                  </a:lnTo>
                  <a:lnTo>
                    <a:pt x="8123027" y="300813"/>
                  </a:lnTo>
                  <a:lnTo>
                    <a:pt x="8140781" y="342802"/>
                  </a:lnTo>
                  <a:lnTo>
                    <a:pt x="8154913" y="386556"/>
                  </a:lnTo>
                  <a:lnTo>
                    <a:pt x="8165237" y="431887"/>
                  </a:lnTo>
                  <a:lnTo>
                    <a:pt x="8171568" y="478611"/>
                  </a:lnTo>
                  <a:lnTo>
                    <a:pt x="8173720" y="526541"/>
                  </a:lnTo>
                  <a:lnTo>
                    <a:pt x="8173720" y="4738878"/>
                  </a:lnTo>
                  <a:lnTo>
                    <a:pt x="8171568" y="4786804"/>
                  </a:lnTo>
                  <a:lnTo>
                    <a:pt x="8165237" y="4833525"/>
                  </a:lnTo>
                  <a:lnTo>
                    <a:pt x="8154913" y="4878854"/>
                  </a:lnTo>
                  <a:lnTo>
                    <a:pt x="8140781" y="4922606"/>
                  </a:lnTo>
                  <a:lnTo>
                    <a:pt x="8123027" y="4964595"/>
                  </a:lnTo>
                  <a:lnTo>
                    <a:pt x="8101837" y="5004635"/>
                  </a:lnTo>
                  <a:lnTo>
                    <a:pt x="8077397" y="5042540"/>
                  </a:lnTo>
                  <a:lnTo>
                    <a:pt x="8049893" y="5078123"/>
                  </a:lnTo>
                  <a:lnTo>
                    <a:pt x="8019510" y="5111200"/>
                  </a:lnTo>
                  <a:lnTo>
                    <a:pt x="7986434" y="5141585"/>
                  </a:lnTo>
                  <a:lnTo>
                    <a:pt x="7950851" y="5169090"/>
                  </a:lnTo>
                  <a:lnTo>
                    <a:pt x="7912946" y="5193532"/>
                  </a:lnTo>
                  <a:lnTo>
                    <a:pt x="7872906" y="5214723"/>
                  </a:lnTo>
                  <a:lnTo>
                    <a:pt x="7830917" y="5232478"/>
                  </a:lnTo>
                  <a:lnTo>
                    <a:pt x="7787163" y="5246611"/>
                  </a:lnTo>
                  <a:lnTo>
                    <a:pt x="7741832" y="5256936"/>
                  </a:lnTo>
                  <a:lnTo>
                    <a:pt x="7695108" y="5263268"/>
                  </a:lnTo>
                  <a:lnTo>
                    <a:pt x="7647178" y="5265420"/>
                  </a:lnTo>
                  <a:lnTo>
                    <a:pt x="526542" y="5265420"/>
                  </a:lnTo>
                  <a:lnTo>
                    <a:pt x="478615" y="5263268"/>
                  </a:lnTo>
                  <a:lnTo>
                    <a:pt x="431894" y="5256936"/>
                  </a:lnTo>
                  <a:lnTo>
                    <a:pt x="386565" y="5246611"/>
                  </a:lnTo>
                  <a:lnTo>
                    <a:pt x="342813" y="5232478"/>
                  </a:lnTo>
                  <a:lnTo>
                    <a:pt x="300824" y="5214723"/>
                  </a:lnTo>
                  <a:lnTo>
                    <a:pt x="260784" y="5193532"/>
                  </a:lnTo>
                  <a:lnTo>
                    <a:pt x="222879" y="5169090"/>
                  </a:lnTo>
                  <a:lnTo>
                    <a:pt x="187296" y="5141585"/>
                  </a:lnTo>
                  <a:lnTo>
                    <a:pt x="154219" y="5111200"/>
                  </a:lnTo>
                  <a:lnTo>
                    <a:pt x="123834" y="5078123"/>
                  </a:lnTo>
                  <a:lnTo>
                    <a:pt x="96329" y="5042540"/>
                  </a:lnTo>
                  <a:lnTo>
                    <a:pt x="71887" y="5004635"/>
                  </a:lnTo>
                  <a:lnTo>
                    <a:pt x="50696" y="4964595"/>
                  </a:lnTo>
                  <a:lnTo>
                    <a:pt x="32941" y="4922606"/>
                  </a:lnTo>
                  <a:lnTo>
                    <a:pt x="18808" y="4878854"/>
                  </a:lnTo>
                  <a:lnTo>
                    <a:pt x="8483" y="4833525"/>
                  </a:lnTo>
                  <a:lnTo>
                    <a:pt x="2151" y="4786804"/>
                  </a:lnTo>
                  <a:lnTo>
                    <a:pt x="0" y="4738878"/>
                  </a:lnTo>
                  <a:lnTo>
                    <a:pt x="0" y="526541"/>
                  </a:lnTo>
                  <a:close/>
                </a:path>
              </a:pathLst>
            </a:custGeom>
            <a:ln w="25399">
              <a:solidFill>
                <a:srgbClr val="FFFFFF"/>
              </a:solidFill>
            </a:ln>
          </p:spPr>
          <p:txBody>
            <a:bodyPr wrap="square" lIns="0" tIns="0" rIns="0" bIns="0" rtlCol="0"/>
            <a:lstStyle/>
            <a:p>
              <a:endParaRPr/>
            </a:p>
          </p:txBody>
        </p:sp>
        <p:sp>
          <p:nvSpPr>
            <p:cNvPr id="7" name="object 7"/>
            <p:cNvSpPr/>
            <p:nvPr/>
          </p:nvSpPr>
          <p:spPr>
            <a:xfrm>
              <a:off x="716280" y="3375660"/>
              <a:ext cx="8173720" cy="2105660"/>
            </a:xfrm>
            <a:prstGeom prst="rect">
              <a:avLst/>
            </a:prstGeom>
            <a:blipFill>
              <a:blip r:embed="rId4" cstate="print"/>
              <a:stretch>
                <a:fillRect/>
              </a:stretch>
            </a:blipFill>
          </p:spPr>
          <p:txBody>
            <a:bodyPr wrap="square" lIns="0" tIns="0" rIns="0" bIns="0" rtlCol="0"/>
            <a:lstStyle/>
            <a:p>
              <a:endParaRPr/>
            </a:p>
          </p:txBody>
        </p:sp>
      </p:grpSp>
      <p:sp>
        <p:nvSpPr>
          <p:cNvPr id="13" name="object 13"/>
          <p:cNvSpPr txBox="1"/>
          <p:nvPr/>
        </p:nvSpPr>
        <p:spPr>
          <a:xfrm>
            <a:off x="8442959" y="6433820"/>
            <a:ext cx="192405" cy="254000"/>
          </a:xfrm>
          <a:prstGeom prst="rect">
            <a:avLst/>
          </a:prstGeom>
        </p:spPr>
        <p:txBody>
          <a:bodyPr vert="horz" wrap="square" lIns="0" tIns="0" rIns="0" bIns="0" rtlCol="0">
            <a:spAutoFit/>
          </a:bodyPr>
          <a:lstStyle/>
          <a:p>
            <a:pPr marL="38100">
              <a:lnSpc>
                <a:spcPts val="1810"/>
              </a:lnSpc>
            </a:pPr>
            <a:fld id="{81D60167-4931-47E6-BA6A-407CBD079E47}" type="slidenum">
              <a:rPr sz="1800" dirty="0">
                <a:latin typeface="Carlito"/>
                <a:cs typeface="Carlito"/>
              </a:rPr>
              <a:t>7</a:t>
            </a:fld>
            <a:endParaRPr sz="1800">
              <a:latin typeface="Carlito"/>
              <a:cs typeface="Carlito"/>
            </a:endParaRPr>
          </a:p>
        </p:txBody>
      </p:sp>
      <p:sp>
        <p:nvSpPr>
          <p:cNvPr id="15" name="CuadroTexto 14">
            <a:extLst>
              <a:ext uri="{FF2B5EF4-FFF2-40B4-BE49-F238E27FC236}">
                <a16:creationId xmlns="" xmlns:a16="http://schemas.microsoft.com/office/drawing/2014/main" id="{464E3261-8B7F-4A2C-B26E-D9D4A3911836}"/>
              </a:ext>
            </a:extLst>
          </p:cNvPr>
          <p:cNvSpPr txBox="1"/>
          <p:nvPr/>
        </p:nvSpPr>
        <p:spPr>
          <a:xfrm>
            <a:off x="1397318" y="1059469"/>
            <a:ext cx="6349364" cy="3356688"/>
          </a:xfrm>
          <a:prstGeom prst="rect">
            <a:avLst/>
          </a:prstGeom>
          <a:noFill/>
        </p:spPr>
        <p:txBody>
          <a:bodyPr wrap="square">
            <a:spAutoFit/>
          </a:bodyPr>
          <a:lstStyle/>
          <a:p>
            <a:pPr marL="0" marR="0" indent="457200" algn="just">
              <a:lnSpc>
                <a:spcPct val="150000"/>
              </a:lnSpc>
              <a:spcBef>
                <a:spcPts val="0"/>
              </a:spcBef>
              <a:spcAft>
                <a:spcPts val="1200"/>
              </a:spcAft>
            </a:pPr>
            <a:r>
              <a:rPr lang="es-EC" sz="2400" dirty="0">
                <a:effectLst/>
                <a:latin typeface="Arial" panose="020B0604020202020204" pitchFamily="34" charset="0"/>
                <a:ea typeface="Calibri" panose="020F0502020204030204" pitchFamily="34" charset="0"/>
                <a:cs typeface="Times New Roman" panose="02020603050405020304" pitchFamily="18" charset="0"/>
              </a:rPr>
              <a:t>Analizar el Reglamento de Educación Militar de las Fuerzas Armadas vigente mediante una tabla comparativa para la determinación de la influencia del mismo en los procesos académicos de la Escuela Superior Naval.</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PRACTICA DE LENGUAJE DIGITAL Y MARINERO GMRF">
            <a:extLst>
              <a:ext uri="{FF2B5EF4-FFF2-40B4-BE49-F238E27FC236}">
                <a16:creationId xmlns="" xmlns:a16="http://schemas.microsoft.com/office/drawing/2014/main" id="{522EB424-4E32-44DE-A5EC-159FA7518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195" y="4813460"/>
            <a:ext cx="1263271" cy="17559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2051721" y="723323"/>
            <a:ext cx="4560507" cy="502766"/>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667" dirty="0"/>
              <a:t>MARCO JURÍDICO</a:t>
            </a:r>
          </a:p>
        </p:txBody>
      </p:sp>
      <p:sp>
        <p:nvSpPr>
          <p:cNvPr id="15" name="Rectángulo 14"/>
          <p:cNvSpPr/>
          <p:nvPr/>
        </p:nvSpPr>
        <p:spPr>
          <a:xfrm>
            <a:off x="718772" y="191603"/>
            <a:ext cx="7226403" cy="53172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OBJETIVOS</a:t>
            </a:r>
            <a:r>
              <a:rPr lang="es-EC" sz="2400" b="1" dirty="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s-EC" sz="24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ESPECÍFICOS</a:t>
            </a:r>
          </a:p>
        </p:txBody>
      </p:sp>
      <p:sp>
        <p:nvSpPr>
          <p:cNvPr id="3" name="Marcador de contenido 2"/>
          <p:cNvSpPr>
            <a:spLocks noGrp="1"/>
          </p:cNvSpPr>
          <p:nvPr>
            <p:ph idx="1"/>
          </p:nvPr>
        </p:nvSpPr>
        <p:spPr>
          <a:xfrm>
            <a:off x="1475656" y="1250177"/>
            <a:ext cx="6812178" cy="4739759"/>
          </a:xfrm>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pPr>
            <a:r>
              <a:rPr lang="es-EC" sz="2400" dirty="0">
                <a:solidFill>
                  <a:schemeClr val="tx1"/>
                </a:solidFill>
                <a:latin typeface="Arial" panose="020B0604020202020204" pitchFamily="34" charset="0"/>
                <a:cs typeface="Arial" panose="020B0604020202020204" pitchFamily="34" charset="0"/>
              </a:rPr>
              <a:t>Diagnosticar la situación actual de la aplicación del Reglamento de Educación Militar en la Escuela Superior Naval mediante entrevistas a oficiales y docentes inmersos en la planificación académica, militar y deportiva de la brigada de guardiamarinas para la determinación de limitaciones que genera esta nueva normativa legal.</a:t>
            </a:r>
          </a:p>
          <a:p>
            <a:pPr algn="just"/>
            <a:endParaRPr lang="es-EC" sz="2000" b="1" dirty="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2" name="object 2">
            <a:extLst>
              <a:ext uri="{FF2B5EF4-FFF2-40B4-BE49-F238E27FC236}">
                <a16:creationId xmlns="" xmlns:a16="http://schemas.microsoft.com/office/drawing/2014/main" id="{1E2E41BC-425E-4135-9EFD-1387B3AF4EF2}"/>
              </a:ext>
            </a:extLst>
          </p:cNvPr>
          <p:cNvSpPr/>
          <p:nvPr/>
        </p:nvSpPr>
        <p:spPr>
          <a:xfrm>
            <a:off x="471226" y="40903"/>
            <a:ext cx="8670176" cy="833120"/>
          </a:xfrm>
          <a:prstGeom prst="rect">
            <a:avLst/>
          </a:prstGeom>
          <a:blipFill>
            <a:blip r:embed="rId3" cstate="print"/>
            <a:stretch>
              <a:fillRect/>
            </a:stretch>
          </a:blipFill>
        </p:spPr>
        <p:txBody>
          <a:bodyPr wrap="square" lIns="0" tIns="0" rIns="0" bIns="0" rtlCol="0"/>
          <a:lstStyle/>
          <a:p>
            <a:endParaRPr/>
          </a:p>
        </p:txBody>
      </p:sp>
      <p:sp>
        <p:nvSpPr>
          <p:cNvPr id="7" name="object 3">
            <a:extLst>
              <a:ext uri="{FF2B5EF4-FFF2-40B4-BE49-F238E27FC236}">
                <a16:creationId xmlns="" xmlns:a16="http://schemas.microsoft.com/office/drawing/2014/main" id="{91671611-6122-4483-8583-4CB32E2FEA22}"/>
              </a:ext>
            </a:extLst>
          </p:cNvPr>
          <p:cNvSpPr txBox="1">
            <a:spLocks noGrp="1"/>
          </p:cNvSpPr>
          <p:nvPr>
            <p:ph type="title"/>
          </p:nvPr>
        </p:nvSpPr>
        <p:spPr>
          <a:xfrm>
            <a:off x="2741929" y="156845"/>
            <a:ext cx="4128770" cy="452120"/>
          </a:xfrm>
          <a:prstGeom prst="rect">
            <a:avLst/>
          </a:prstGeom>
        </p:spPr>
        <p:txBody>
          <a:bodyPr vert="horz" wrap="square" lIns="0" tIns="12700" rIns="0" bIns="0" rtlCol="0">
            <a:spAutoFit/>
          </a:bodyPr>
          <a:lstStyle/>
          <a:p>
            <a:pPr marL="12700">
              <a:lnSpc>
                <a:spcPct val="100000"/>
              </a:lnSpc>
              <a:spcBef>
                <a:spcPts val="100"/>
              </a:spcBef>
              <a:tabLst>
                <a:tab pos="1968500" algn="l"/>
              </a:tabLst>
            </a:pPr>
            <a:r>
              <a:rPr spc="-245" dirty="0"/>
              <a:t>OBJETIVOS	</a:t>
            </a:r>
            <a:r>
              <a:rPr spc="-180" dirty="0"/>
              <a:t>ESPECÍFICOS</a:t>
            </a:r>
          </a:p>
        </p:txBody>
      </p:sp>
      <p:sp>
        <p:nvSpPr>
          <p:cNvPr id="8" name="object 2">
            <a:extLst>
              <a:ext uri="{FF2B5EF4-FFF2-40B4-BE49-F238E27FC236}">
                <a16:creationId xmlns="" xmlns:a16="http://schemas.microsoft.com/office/drawing/2014/main" id="{429117D8-6EE8-49B5-9A9D-3357D26EDDF7}"/>
              </a:ext>
            </a:extLst>
          </p:cNvPr>
          <p:cNvSpPr/>
          <p:nvPr/>
        </p:nvSpPr>
        <p:spPr>
          <a:xfrm>
            <a:off x="473824" y="40903"/>
            <a:ext cx="8670176" cy="833120"/>
          </a:xfrm>
          <a:prstGeom prst="rect">
            <a:avLst/>
          </a:prstGeom>
          <a:blipFill>
            <a:blip r:embed="rId3" cstate="print"/>
            <a:stretch>
              <a:fillRect/>
            </a:stretch>
          </a:blipFill>
        </p:spPr>
        <p:txBody>
          <a:bodyPr wrap="square" lIns="0" tIns="0" rIns="0" bIns="0" rtlCol="0"/>
          <a:lstStyle/>
          <a:p>
            <a:endParaRPr/>
          </a:p>
        </p:txBody>
      </p:sp>
      <p:sp>
        <p:nvSpPr>
          <p:cNvPr id="9" name="object 3">
            <a:extLst>
              <a:ext uri="{FF2B5EF4-FFF2-40B4-BE49-F238E27FC236}">
                <a16:creationId xmlns="" xmlns:a16="http://schemas.microsoft.com/office/drawing/2014/main" id="{72033BD3-9C80-4714-9C36-4865E18FBE8D}"/>
              </a:ext>
            </a:extLst>
          </p:cNvPr>
          <p:cNvSpPr txBox="1">
            <a:spLocks/>
          </p:cNvSpPr>
          <p:nvPr/>
        </p:nvSpPr>
        <p:spPr>
          <a:xfrm>
            <a:off x="2744527" y="156845"/>
            <a:ext cx="4128770" cy="452120"/>
          </a:xfrm>
          <a:prstGeom prst="rect">
            <a:avLst/>
          </a:prstGeom>
        </p:spPr>
        <p:txBody>
          <a:bodyPr vert="horz" wrap="square" lIns="0" tIns="12700" rIns="0" bIns="0" rtlCol="0">
            <a:spAutoFit/>
          </a:bodyPr>
          <a:lstStyle>
            <a:lvl1pPr>
              <a:defRPr sz="2800" b="1" i="0">
                <a:solidFill>
                  <a:schemeClr val="bg1"/>
                </a:solidFill>
                <a:latin typeface="Arial"/>
                <a:ea typeface="+mj-ea"/>
                <a:cs typeface="Arial"/>
              </a:defRPr>
            </a:lvl1pPr>
          </a:lstStyle>
          <a:p>
            <a:pPr marL="12700">
              <a:spcBef>
                <a:spcPts val="100"/>
              </a:spcBef>
              <a:tabLst>
                <a:tab pos="1968500" algn="l"/>
              </a:tabLst>
            </a:pPr>
            <a:r>
              <a:rPr lang="es-EC" kern="0" spc="-245"/>
              <a:t>OBJETIVOS	</a:t>
            </a:r>
            <a:r>
              <a:rPr lang="es-EC" kern="0" spc="-180"/>
              <a:t>ESPECÍFICOS</a:t>
            </a:r>
            <a:endParaRPr lang="es-EC" kern="0" spc="-180" dirty="0"/>
          </a:p>
        </p:txBody>
      </p:sp>
    </p:spTree>
    <p:extLst>
      <p:ext uri="{BB962C8B-B14F-4D97-AF65-F5344CB8AC3E}">
        <p14:creationId xmlns:p14="http://schemas.microsoft.com/office/powerpoint/2010/main" val="49814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2051721" y="723323"/>
            <a:ext cx="4560507" cy="502766"/>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2667" dirty="0"/>
              <a:t>MARCO JURÍDICO</a:t>
            </a:r>
          </a:p>
        </p:txBody>
      </p:sp>
      <p:sp>
        <p:nvSpPr>
          <p:cNvPr id="3" name="Marcador de contenido 2"/>
          <p:cNvSpPr>
            <a:spLocks noGrp="1"/>
          </p:cNvSpPr>
          <p:nvPr>
            <p:ph idx="1"/>
          </p:nvPr>
        </p:nvSpPr>
        <p:spPr>
          <a:xfrm>
            <a:off x="1219200" y="2058994"/>
            <a:ext cx="7391400" cy="3077766"/>
          </a:xfrm>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pPr>
            <a:r>
              <a:rPr lang="es-EC" sz="2400" dirty="0">
                <a:solidFill>
                  <a:schemeClr val="tx1"/>
                </a:solidFill>
                <a:latin typeface="Arial" panose="020B0604020202020204" pitchFamily="34" charset="0"/>
                <a:cs typeface="Arial" panose="020B0604020202020204" pitchFamily="34" charset="0"/>
              </a:rPr>
              <a:t>Establecer indicadores mediante un análisis del Reglamento de Educación Militar de las Fuerzas Armadas y su aplicación en la brigada de guardiamarinas para la determinación de las áreas críticas y no críticas del mismo.</a:t>
            </a:r>
          </a:p>
          <a:p>
            <a:pPr algn="just"/>
            <a:endParaRPr lang="es-EC" sz="2000" b="1" dirty="0">
              <a:solidFill>
                <a:srgbClr val="03080D"/>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5" name="object 3">
            <a:extLst>
              <a:ext uri="{FF2B5EF4-FFF2-40B4-BE49-F238E27FC236}">
                <a16:creationId xmlns="" xmlns:a16="http://schemas.microsoft.com/office/drawing/2014/main" id="{FABB1426-FA03-4457-9035-52749D07534A}"/>
              </a:ext>
            </a:extLst>
          </p:cNvPr>
          <p:cNvSpPr txBox="1">
            <a:spLocks noGrp="1"/>
          </p:cNvSpPr>
          <p:nvPr>
            <p:ph type="title"/>
          </p:nvPr>
        </p:nvSpPr>
        <p:spPr>
          <a:xfrm>
            <a:off x="2741929" y="156845"/>
            <a:ext cx="4128770" cy="452120"/>
          </a:xfrm>
          <a:prstGeom prst="rect">
            <a:avLst/>
          </a:prstGeom>
        </p:spPr>
        <p:txBody>
          <a:bodyPr vert="horz" wrap="square" lIns="0" tIns="12700" rIns="0" bIns="0" rtlCol="0">
            <a:spAutoFit/>
          </a:bodyPr>
          <a:lstStyle/>
          <a:p>
            <a:pPr marL="12700">
              <a:lnSpc>
                <a:spcPct val="100000"/>
              </a:lnSpc>
              <a:spcBef>
                <a:spcPts val="100"/>
              </a:spcBef>
              <a:tabLst>
                <a:tab pos="1968500" algn="l"/>
              </a:tabLst>
            </a:pPr>
            <a:r>
              <a:rPr spc="-245" dirty="0"/>
              <a:t>OBJETIVOS	</a:t>
            </a:r>
            <a:r>
              <a:rPr spc="-180" dirty="0"/>
              <a:t>ESPECÍFICOS</a:t>
            </a:r>
          </a:p>
        </p:txBody>
      </p:sp>
      <p:sp>
        <p:nvSpPr>
          <p:cNvPr id="2" name="object 2">
            <a:extLst>
              <a:ext uri="{FF2B5EF4-FFF2-40B4-BE49-F238E27FC236}">
                <a16:creationId xmlns="" xmlns:a16="http://schemas.microsoft.com/office/drawing/2014/main" id="{A6EC9051-1439-4E1B-80F2-50F8A9B94F47}"/>
              </a:ext>
            </a:extLst>
          </p:cNvPr>
          <p:cNvSpPr/>
          <p:nvPr/>
        </p:nvSpPr>
        <p:spPr>
          <a:xfrm>
            <a:off x="473824" y="40903"/>
            <a:ext cx="8670176" cy="833120"/>
          </a:xfrm>
          <a:prstGeom prst="rect">
            <a:avLst/>
          </a:prstGeom>
          <a:blipFill>
            <a:blip r:embed="rId3" cstate="print"/>
            <a:stretch>
              <a:fillRect/>
            </a:stretch>
          </a:blipFill>
        </p:spPr>
        <p:txBody>
          <a:bodyPr wrap="square" lIns="0" tIns="0" rIns="0" bIns="0" rtlCol="0"/>
          <a:lstStyle/>
          <a:p>
            <a:endParaRPr/>
          </a:p>
        </p:txBody>
      </p:sp>
      <p:sp>
        <p:nvSpPr>
          <p:cNvPr id="4" name="object 3">
            <a:extLst>
              <a:ext uri="{FF2B5EF4-FFF2-40B4-BE49-F238E27FC236}">
                <a16:creationId xmlns="" xmlns:a16="http://schemas.microsoft.com/office/drawing/2014/main" id="{9A688B28-2567-4061-A718-847919340476}"/>
              </a:ext>
            </a:extLst>
          </p:cNvPr>
          <p:cNvSpPr txBox="1">
            <a:spLocks/>
          </p:cNvSpPr>
          <p:nvPr/>
        </p:nvSpPr>
        <p:spPr>
          <a:xfrm>
            <a:off x="2744527" y="156845"/>
            <a:ext cx="4128770" cy="452120"/>
          </a:xfrm>
          <a:prstGeom prst="rect">
            <a:avLst/>
          </a:prstGeom>
        </p:spPr>
        <p:txBody>
          <a:bodyPr vert="horz" wrap="square" lIns="0" tIns="12700" rIns="0" bIns="0" rtlCol="0">
            <a:spAutoFit/>
          </a:bodyPr>
          <a:lstStyle>
            <a:lvl1pPr>
              <a:defRPr sz="2800" b="1" i="0">
                <a:solidFill>
                  <a:schemeClr val="bg1"/>
                </a:solidFill>
                <a:latin typeface="Arial"/>
                <a:ea typeface="+mj-ea"/>
                <a:cs typeface="Arial"/>
              </a:defRPr>
            </a:lvl1pPr>
          </a:lstStyle>
          <a:p>
            <a:pPr marL="12700">
              <a:spcBef>
                <a:spcPts val="100"/>
              </a:spcBef>
              <a:tabLst>
                <a:tab pos="1968500" algn="l"/>
              </a:tabLst>
            </a:pPr>
            <a:r>
              <a:rPr lang="es-EC" kern="0" spc="-245" dirty="0"/>
              <a:t>OBJETIVOS	</a:t>
            </a:r>
            <a:r>
              <a:rPr lang="es-EC" kern="0" spc="-180" dirty="0"/>
              <a:t>ESPECÍFICOS</a:t>
            </a:r>
          </a:p>
        </p:txBody>
      </p:sp>
    </p:spTree>
    <p:extLst>
      <p:ext uri="{BB962C8B-B14F-4D97-AF65-F5344CB8AC3E}">
        <p14:creationId xmlns:p14="http://schemas.microsoft.com/office/powerpoint/2010/main" val="2859730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3150</TotalTime>
  <Words>2460</Words>
  <Application>Microsoft Office PowerPoint</Application>
  <PresentationFormat>Presentación en pantalla (4:3)</PresentationFormat>
  <Paragraphs>614</Paragraphs>
  <Slides>40</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40</vt:i4>
      </vt:variant>
    </vt:vector>
  </HeadingPairs>
  <TitlesOfParts>
    <vt:vector size="50" baseType="lpstr">
      <vt:lpstr>Arial</vt:lpstr>
      <vt:lpstr>Arial Black</vt:lpstr>
      <vt:lpstr>Arial Rounded MT Bold</vt:lpstr>
      <vt:lpstr>Calibri</vt:lpstr>
      <vt:lpstr>Cambria Math</vt:lpstr>
      <vt:lpstr>Carlito</vt:lpstr>
      <vt:lpstr>Segoe UI</vt:lpstr>
      <vt:lpstr>Symbol</vt:lpstr>
      <vt:lpstr>Times New Roman</vt:lpstr>
      <vt:lpstr>Office Theme</vt:lpstr>
      <vt:lpstr>Presentación de PowerPoint</vt:lpstr>
      <vt:lpstr>Presentación de PowerPoint</vt:lpstr>
      <vt:lpstr>PROBLEMA</vt:lpstr>
      <vt:lpstr>ANTECEDENTES</vt:lpstr>
      <vt:lpstr>ANTECEDENTES</vt:lpstr>
      <vt:lpstr>JUSTIFICACIÓN</vt:lpstr>
      <vt:lpstr>OBJETIVO GENERAL</vt:lpstr>
      <vt:lpstr>OBJETIVOS ESPECÍFICOS</vt:lpstr>
      <vt:lpstr>OBJETIVOS ESPECÍFICOS</vt:lpstr>
      <vt:lpstr>Presentación de PowerPoint</vt:lpstr>
      <vt:lpstr>MARCO TEÓRICO</vt:lpstr>
      <vt:lpstr>MARCO TEÓRICO</vt:lpstr>
      <vt:lpstr>MARCO TEÓRICO</vt:lpstr>
      <vt:lpstr>MARCO LEGAL</vt:lpstr>
      <vt:lpstr>MARCO METODOLOGICO </vt:lpstr>
      <vt:lpstr>ENTREVISTAS</vt:lpstr>
      <vt:lpstr>ENTREVISTAS</vt:lpstr>
      <vt:lpstr>ENCUESTAS</vt:lpstr>
      <vt:lpstr>ENCUESTAS</vt:lpstr>
      <vt:lpstr>ENCUESTAS</vt:lpstr>
      <vt:lpstr>ENCUESTAS</vt:lpstr>
      <vt:lpstr>ANALISIS </vt:lpstr>
      <vt:lpstr>ANÁLISIS </vt:lpstr>
      <vt:lpstr>ANÁLISIS </vt:lpstr>
      <vt:lpstr>ANÁLISIS </vt:lpstr>
      <vt:lpstr>ANÁLISIS </vt:lpstr>
      <vt:lpstr>RESULTADOS</vt:lpstr>
      <vt:lpstr>TABLAS COMPARATIVAS</vt:lpstr>
      <vt:lpstr>TABLAS COMPARATIVAS</vt:lpstr>
      <vt:lpstr>INDICADORES  DE GESTIÓN </vt:lpstr>
      <vt:lpstr>INDICADORES  DE GESTIÓN </vt:lpstr>
      <vt:lpstr>INDICADORES  DE GESTIÓN </vt:lpstr>
      <vt:lpstr>CALIFICACIÓN DE INDICADORES  DE GESTIÓN </vt:lpstr>
      <vt:lpstr>CALIFICACIÓN DE INDICADORES  DE GESTIÓN </vt:lpstr>
      <vt:lpstr>CALIFICACIÓN DE INDICADORES  DE GESTIÓN </vt:lpstr>
      <vt:lpstr> Alternativas para el cumplimiento del Reglamento de Educación Militar dentro de la Escuela Superior Naval Cmte. Rafael Morán Valverde </vt:lpstr>
      <vt:lpstr>Presentación de PowerPoint</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117</cp:revision>
  <dcterms:created xsi:type="dcterms:W3CDTF">2020-08-17T15:53:48Z</dcterms:created>
  <dcterms:modified xsi:type="dcterms:W3CDTF">2021-03-08T16:58:19Z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2017-12-05T00:00:00Z</vt:filetime>
  </property>
  <property fmtid="{D5CDD505-2E9C-101B-9397-08002B2CF9AE}" pid="3" name="Creator">
    <vt:lpwstr>Microsoft® PowerPoint® 2013</vt:lpwstr>
  </property>
  <property fmtid="{D5CDD505-2E9C-101B-9397-08002B2CF9AE}" pid="4" name="LastSaved">
    <vt:filetime>2020-08-17T00:00:00Z</vt:filetime>
  </property>
</Properties>
</file>