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48" r:id="rId3"/>
    <p:sldId id="349" r:id="rId4"/>
    <p:sldId id="350" r:id="rId5"/>
    <p:sldId id="356" r:id="rId6"/>
    <p:sldId id="364" r:id="rId7"/>
    <p:sldId id="365" r:id="rId8"/>
    <p:sldId id="366" r:id="rId9"/>
    <p:sldId id="351" r:id="rId10"/>
    <p:sldId id="367" r:id="rId11"/>
    <p:sldId id="359" r:id="rId12"/>
    <p:sldId id="368" r:id="rId13"/>
    <p:sldId id="382" r:id="rId14"/>
    <p:sldId id="394" r:id="rId15"/>
    <p:sldId id="369" r:id="rId16"/>
    <p:sldId id="370" r:id="rId17"/>
    <p:sldId id="360" r:id="rId18"/>
    <p:sldId id="374" r:id="rId19"/>
    <p:sldId id="375" r:id="rId20"/>
    <p:sldId id="376" r:id="rId21"/>
    <p:sldId id="393" r:id="rId22"/>
    <p:sldId id="395" r:id="rId23"/>
    <p:sldId id="373" r:id="rId24"/>
    <p:sldId id="377" r:id="rId25"/>
    <p:sldId id="378" r:id="rId26"/>
    <p:sldId id="379" r:id="rId27"/>
    <p:sldId id="381" r:id="rId28"/>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1D1D1"/>
    <a:srgbClr val="FFFF66"/>
    <a:srgbClr val="152B47"/>
    <a:srgbClr val="EAEAC8"/>
    <a:srgbClr val="00246C"/>
    <a:srgbClr val="005CB8"/>
    <a:srgbClr val="03080D"/>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1" d="100"/>
          <a:sy n="71" d="100"/>
        </p:scale>
        <p:origin x="930" y="66"/>
      </p:cViewPr>
      <p:guideLst>
        <p:guide orient="horz" pos="1724"/>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1" Type="http://schemas.openxmlformats.org/officeDocument/2006/relationships/image" Target="../media/image16.png"/></Relationships>
</file>

<file path=ppt/diagrams/_rels/data15.xml.rels><?xml version="1.0" encoding="UTF-8" standalone="yes"?>
<Relationships xmlns="http://schemas.openxmlformats.org/package/2006/relationships"><Relationship Id="rId1" Type="http://schemas.openxmlformats.org/officeDocument/2006/relationships/image" Target="../media/image17.png"/></Relationships>
</file>

<file path=ppt/diagrams/_rels/data16.xml.rels><?xml version="1.0" encoding="UTF-8" standalone="yes"?>
<Relationships xmlns="http://schemas.openxmlformats.org/package/2006/relationships"><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E6014-2165-450E-8157-E635CAFD7159}"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s-ES"/>
        </a:p>
      </dgm:t>
    </dgm:pt>
    <dgm:pt modelId="{BF952641-B2E6-4C93-A380-338818D768AE}">
      <dgm:prSet phldrT="[Texto]"/>
      <dgm:spPr/>
      <dgm:t>
        <a:bodyPr/>
        <a:lstStyle/>
        <a:p>
          <a:r>
            <a:rPr lang="es-ES" dirty="0"/>
            <a:t>PROBLEMA</a:t>
          </a:r>
        </a:p>
      </dgm:t>
    </dgm:pt>
    <dgm:pt modelId="{02A2E93C-E9B3-4869-9637-FF2155D75474}" type="parTrans" cxnId="{AD30D786-1E45-4A77-ACB9-6EAD86190029}">
      <dgm:prSet/>
      <dgm:spPr/>
      <dgm:t>
        <a:bodyPr/>
        <a:lstStyle/>
        <a:p>
          <a:endParaRPr lang="es-ES"/>
        </a:p>
      </dgm:t>
    </dgm:pt>
    <dgm:pt modelId="{0957F171-A3D3-4F1E-B5F5-8D96CD05A3A2}" type="sibTrans" cxnId="{AD30D786-1E45-4A77-ACB9-6EAD86190029}">
      <dgm:prSet/>
      <dgm:spPr/>
      <dgm:t>
        <a:bodyPr/>
        <a:lstStyle/>
        <a:p>
          <a:endParaRPr lang="es-ES"/>
        </a:p>
      </dgm:t>
    </dgm:pt>
    <dgm:pt modelId="{0B6DE116-4A4A-4EC6-AEBE-AF9E0BE1C63E}">
      <dgm:prSet phldrT="[Texto]"/>
      <dgm:spPr/>
      <dgm:t>
        <a:bodyPr/>
        <a:lstStyle/>
        <a:p>
          <a:r>
            <a:rPr lang="es-ES" dirty="0"/>
            <a:t>OBJETIVO GENERAL</a:t>
          </a:r>
        </a:p>
      </dgm:t>
    </dgm:pt>
    <dgm:pt modelId="{25F8D064-DE9A-4C57-A2F8-1BEB562C69CD}" type="parTrans" cxnId="{4559CE77-4F26-4D0E-A81F-F16C3FA088E1}">
      <dgm:prSet/>
      <dgm:spPr/>
      <dgm:t>
        <a:bodyPr/>
        <a:lstStyle/>
        <a:p>
          <a:endParaRPr lang="es-ES"/>
        </a:p>
      </dgm:t>
    </dgm:pt>
    <dgm:pt modelId="{87605B54-E9CA-4CBC-A348-70ADE6277B9C}" type="sibTrans" cxnId="{4559CE77-4F26-4D0E-A81F-F16C3FA088E1}">
      <dgm:prSet/>
      <dgm:spPr/>
      <dgm:t>
        <a:bodyPr/>
        <a:lstStyle/>
        <a:p>
          <a:endParaRPr lang="es-ES"/>
        </a:p>
      </dgm:t>
    </dgm:pt>
    <dgm:pt modelId="{9C6B8BD1-F323-46D1-8129-06CFEA10B157}">
      <dgm:prSet phldrT="[Texto]"/>
      <dgm:spPr/>
      <dgm:t>
        <a:bodyPr/>
        <a:lstStyle/>
        <a:p>
          <a:r>
            <a:rPr lang="es-ES" dirty="0"/>
            <a:t>OBJETIVOS ESPECÍFICOS</a:t>
          </a:r>
        </a:p>
      </dgm:t>
    </dgm:pt>
    <dgm:pt modelId="{703F5D51-F9CE-4EC8-A4E5-A4A58502C6D4}" type="parTrans" cxnId="{B83CBC49-7339-4F47-8A14-C54CB86C37AB}">
      <dgm:prSet/>
      <dgm:spPr/>
      <dgm:t>
        <a:bodyPr/>
        <a:lstStyle/>
        <a:p>
          <a:endParaRPr lang="es-ES"/>
        </a:p>
      </dgm:t>
    </dgm:pt>
    <dgm:pt modelId="{DE7C9EEA-5079-4ED2-96F4-FB9CAB8B11AA}" type="sibTrans" cxnId="{B83CBC49-7339-4F47-8A14-C54CB86C37AB}">
      <dgm:prSet/>
      <dgm:spPr/>
      <dgm:t>
        <a:bodyPr/>
        <a:lstStyle/>
        <a:p>
          <a:endParaRPr lang="es-ES"/>
        </a:p>
      </dgm:t>
    </dgm:pt>
    <dgm:pt modelId="{92ECA381-1EF1-4BE9-808A-26EF27522DF8}">
      <dgm:prSet/>
      <dgm:spPr/>
      <dgm:t>
        <a:bodyPr/>
        <a:lstStyle/>
        <a:p>
          <a:r>
            <a:rPr lang="es-ES" dirty="0"/>
            <a:t>FUNDAMENTACIÓN TEÓRICA</a:t>
          </a:r>
        </a:p>
      </dgm:t>
    </dgm:pt>
    <dgm:pt modelId="{1388FCB7-D91B-4BB1-98AB-C8D126A0C99C}" type="parTrans" cxnId="{D035ACEA-5185-45C9-A4A7-581C6FD21C92}">
      <dgm:prSet/>
      <dgm:spPr/>
      <dgm:t>
        <a:bodyPr/>
        <a:lstStyle/>
        <a:p>
          <a:endParaRPr lang="es-ES"/>
        </a:p>
      </dgm:t>
    </dgm:pt>
    <dgm:pt modelId="{A2B0DF61-FC6E-434B-9F1C-9E07FFFF9676}" type="sibTrans" cxnId="{D035ACEA-5185-45C9-A4A7-581C6FD21C92}">
      <dgm:prSet/>
      <dgm:spPr/>
      <dgm:t>
        <a:bodyPr/>
        <a:lstStyle/>
        <a:p>
          <a:endParaRPr lang="es-ES"/>
        </a:p>
      </dgm:t>
    </dgm:pt>
    <dgm:pt modelId="{6B2DCC6E-5F29-44A6-A065-04C4D8141A77}">
      <dgm:prSet/>
      <dgm:spPr/>
      <dgm:t>
        <a:bodyPr/>
        <a:lstStyle/>
        <a:p>
          <a:r>
            <a:rPr lang="es-ES" dirty="0"/>
            <a:t>CONCLUSIONES</a:t>
          </a:r>
        </a:p>
      </dgm:t>
    </dgm:pt>
    <dgm:pt modelId="{E6D88450-0302-46E0-AFBE-FC83BA10CF8E}" type="parTrans" cxnId="{563FAB1F-52E8-45DF-A73A-31432DB98AA1}">
      <dgm:prSet/>
      <dgm:spPr/>
      <dgm:t>
        <a:bodyPr/>
        <a:lstStyle/>
        <a:p>
          <a:endParaRPr lang="es-ES"/>
        </a:p>
      </dgm:t>
    </dgm:pt>
    <dgm:pt modelId="{28F9BE83-70B4-4A03-9221-84A684A4288B}" type="sibTrans" cxnId="{563FAB1F-52E8-45DF-A73A-31432DB98AA1}">
      <dgm:prSet/>
      <dgm:spPr/>
      <dgm:t>
        <a:bodyPr/>
        <a:lstStyle/>
        <a:p>
          <a:endParaRPr lang="es-ES"/>
        </a:p>
      </dgm:t>
    </dgm:pt>
    <dgm:pt modelId="{2741AD3C-1C1F-4F98-B16D-28AEA00B6C39}">
      <dgm:prSet/>
      <dgm:spPr/>
      <dgm:t>
        <a:bodyPr/>
        <a:lstStyle/>
        <a:p>
          <a:r>
            <a:rPr lang="es-ES" dirty="0"/>
            <a:t>FUNDAMENTACIÓN METODOLÓGICA</a:t>
          </a:r>
        </a:p>
      </dgm:t>
    </dgm:pt>
    <dgm:pt modelId="{90C9660D-C21C-4B5C-AD55-405250B7DB92}" type="sibTrans" cxnId="{6E71288D-5B53-4C38-9228-59BA1C5D648B}">
      <dgm:prSet/>
      <dgm:spPr/>
      <dgm:t>
        <a:bodyPr/>
        <a:lstStyle/>
        <a:p>
          <a:endParaRPr lang="es-ES"/>
        </a:p>
      </dgm:t>
    </dgm:pt>
    <dgm:pt modelId="{3113937A-F3C9-4752-A521-4C847CE6D85B}" type="parTrans" cxnId="{6E71288D-5B53-4C38-9228-59BA1C5D648B}">
      <dgm:prSet/>
      <dgm:spPr/>
      <dgm:t>
        <a:bodyPr/>
        <a:lstStyle/>
        <a:p>
          <a:endParaRPr lang="es-ES"/>
        </a:p>
      </dgm:t>
    </dgm:pt>
    <dgm:pt modelId="{CDB00895-FA6C-4B03-B991-57F0F0FD397B}">
      <dgm:prSet phldrT="[Texto]"/>
      <dgm:spPr/>
      <dgm:t>
        <a:bodyPr/>
        <a:lstStyle/>
        <a:p>
          <a:r>
            <a:rPr lang="es-ES" dirty="0"/>
            <a:t>JUSTIFICACIÓN</a:t>
          </a:r>
        </a:p>
      </dgm:t>
    </dgm:pt>
    <dgm:pt modelId="{D7DED415-8091-4E7D-A7FA-2CED2E843645}" type="parTrans" cxnId="{93E9B4C6-C805-4F66-A309-DF3066C2BAE3}">
      <dgm:prSet/>
      <dgm:spPr/>
      <dgm:t>
        <a:bodyPr/>
        <a:lstStyle/>
        <a:p>
          <a:endParaRPr lang="es-ES"/>
        </a:p>
      </dgm:t>
    </dgm:pt>
    <dgm:pt modelId="{1C350131-020C-4F2B-9D1E-9035BA04563D}" type="sibTrans" cxnId="{93E9B4C6-C805-4F66-A309-DF3066C2BAE3}">
      <dgm:prSet/>
      <dgm:spPr/>
      <dgm:t>
        <a:bodyPr/>
        <a:lstStyle/>
        <a:p>
          <a:endParaRPr lang="es-ES"/>
        </a:p>
      </dgm:t>
    </dgm:pt>
    <dgm:pt modelId="{8A5DA4AF-D0D0-4D00-AB4F-A403799F7A3B}" type="pres">
      <dgm:prSet presAssocID="{1FFE6014-2165-450E-8157-E635CAFD7159}" presName="Name0" presStyleCnt="0">
        <dgm:presLayoutVars>
          <dgm:chMax val="7"/>
          <dgm:chPref val="7"/>
          <dgm:dir/>
        </dgm:presLayoutVars>
      </dgm:prSet>
      <dgm:spPr/>
      <dgm:t>
        <a:bodyPr/>
        <a:lstStyle/>
        <a:p>
          <a:endParaRPr lang="es-EC"/>
        </a:p>
      </dgm:t>
    </dgm:pt>
    <dgm:pt modelId="{7DAC10DF-B247-4B34-A0F2-9B5D09756196}" type="pres">
      <dgm:prSet presAssocID="{1FFE6014-2165-450E-8157-E635CAFD7159}" presName="Name1" presStyleCnt="0"/>
      <dgm:spPr/>
    </dgm:pt>
    <dgm:pt modelId="{088CA95D-14AF-4643-800A-818B3895DD6F}" type="pres">
      <dgm:prSet presAssocID="{1FFE6014-2165-450E-8157-E635CAFD7159}" presName="cycle" presStyleCnt="0"/>
      <dgm:spPr/>
    </dgm:pt>
    <dgm:pt modelId="{E0AE87E6-1B13-4403-B119-51B872A3F6DB}" type="pres">
      <dgm:prSet presAssocID="{1FFE6014-2165-450E-8157-E635CAFD7159}" presName="srcNode" presStyleLbl="node1" presStyleIdx="0" presStyleCnt="7"/>
      <dgm:spPr/>
    </dgm:pt>
    <dgm:pt modelId="{F4C8E5DE-A2B6-4AC6-ADBF-716CD04ADB46}" type="pres">
      <dgm:prSet presAssocID="{1FFE6014-2165-450E-8157-E635CAFD7159}" presName="conn" presStyleLbl="parChTrans1D2" presStyleIdx="0" presStyleCnt="1"/>
      <dgm:spPr/>
      <dgm:t>
        <a:bodyPr/>
        <a:lstStyle/>
        <a:p>
          <a:endParaRPr lang="es-EC"/>
        </a:p>
      </dgm:t>
    </dgm:pt>
    <dgm:pt modelId="{C25A6372-922C-4D9D-9316-C15C40E4D6B6}" type="pres">
      <dgm:prSet presAssocID="{1FFE6014-2165-450E-8157-E635CAFD7159}" presName="extraNode" presStyleLbl="node1" presStyleIdx="0" presStyleCnt="7"/>
      <dgm:spPr/>
    </dgm:pt>
    <dgm:pt modelId="{B5FEF9BD-9595-46FD-AE99-592640F28CF9}" type="pres">
      <dgm:prSet presAssocID="{1FFE6014-2165-450E-8157-E635CAFD7159}" presName="dstNode" presStyleLbl="node1" presStyleIdx="0" presStyleCnt="7"/>
      <dgm:spPr/>
    </dgm:pt>
    <dgm:pt modelId="{6A3AA65E-F94B-4074-8D8D-906759CF4EC3}" type="pres">
      <dgm:prSet presAssocID="{BF952641-B2E6-4C93-A380-338818D768AE}" presName="text_1" presStyleLbl="node1" presStyleIdx="0" presStyleCnt="7">
        <dgm:presLayoutVars>
          <dgm:bulletEnabled val="1"/>
        </dgm:presLayoutVars>
      </dgm:prSet>
      <dgm:spPr/>
      <dgm:t>
        <a:bodyPr/>
        <a:lstStyle/>
        <a:p>
          <a:endParaRPr lang="es-EC"/>
        </a:p>
      </dgm:t>
    </dgm:pt>
    <dgm:pt modelId="{E75CC75F-2EA9-4C51-8107-244AF38301DF}" type="pres">
      <dgm:prSet presAssocID="{BF952641-B2E6-4C93-A380-338818D768AE}" presName="accent_1" presStyleCnt="0"/>
      <dgm:spPr/>
    </dgm:pt>
    <dgm:pt modelId="{DB13DB42-45E9-456A-AF60-29C93D61A16F}" type="pres">
      <dgm:prSet presAssocID="{BF952641-B2E6-4C93-A380-338818D768AE}" presName="accentRepeatNode" presStyleLbl="solidFgAcc1" presStyleIdx="0" presStyleCnt="7"/>
      <dgm:spPr/>
    </dgm:pt>
    <dgm:pt modelId="{2BFA91E6-934B-461F-A321-179977892183}" type="pres">
      <dgm:prSet presAssocID="{CDB00895-FA6C-4B03-B991-57F0F0FD397B}" presName="text_2" presStyleLbl="node1" presStyleIdx="1" presStyleCnt="7">
        <dgm:presLayoutVars>
          <dgm:bulletEnabled val="1"/>
        </dgm:presLayoutVars>
      </dgm:prSet>
      <dgm:spPr/>
      <dgm:t>
        <a:bodyPr/>
        <a:lstStyle/>
        <a:p>
          <a:endParaRPr lang="es-EC"/>
        </a:p>
      </dgm:t>
    </dgm:pt>
    <dgm:pt modelId="{7A987E36-9253-481C-9AED-8E2C92EADEE9}" type="pres">
      <dgm:prSet presAssocID="{CDB00895-FA6C-4B03-B991-57F0F0FD397B}" presName="accent_2" presStyleCnt="0"/>
      <dgm:spPr/>
    </dgm:pt>
    <dgm:pt modelId="{3CAC96A7-36A2-4030-804F-F1318440683D}" type="pres">
      <dgm:prSet presAssocID="{CDB00895-FA6C-4B03-B991-57F0F0FD397B}" presName="accentRepeatNode" presStyleLbl="solidFgAcc1" presStyleIdx="1" presStyleCnt="7"/>
      <dgm:spPr/>
    </dgm:pt>
    <dgm:pt modelId="{3AB15D4F-3CF6-48A5-A8A6-6D07811402EE}" type="pres">
      <dgm:prSet presAssocID="{0B6DE116-4A4A-4EC6-AEBE-AF9E0BE1C63E}" presName="text_3" presStyleLbl="node1" presStyleIdx="2" presStyleCnt="7">
        <dgm:presLayoutVars>
          <dgm:bulletEnabled val="1"/>
        </dgm:presLayoutVars>
      </dgm:prSet>
      <dgm:spPr/>
      <dgm:t>
        <a:bodyPr/>
        <a:lstStyle/>
        <a:p>
          <a:endParaRPr lang="es-EC"/>
        </a:p>
      </dgm:t>
    </dgm:pt>
    <dgm:pt modelId="{0BE0F50A-D58B-4CF3-95F6-2DFC8B7B2CA1}" type="pres">
      <dgm:prSet presAssocID="{0B6DE116-4A4A-4EC6-AEBE-AF9E0BE1C63E}" presName="accent_3" presStyleCnt="0"/>
      <dgm:spPr/>
    </dgm:pt>
    <dgm:pt modelId="{3E5AB2CB-9CBC-4E9A-904D-8CDC7D92D0A9}" type="pres">
      <dgm:prSet presAssocID="{0B6DE116-4A4A-4EC6-AEBE-AF9E0BE1C63E}" presName="accentRepeatNode" presStyleLbl="solidFgAcc1" presStyleIdx="2" presStyleCnt="7"/>
      <dgm:spPr/>
    </dgm:pt>
    <dgm:pt modelId="{998DC5ED-8157-460E-9D12-4270698023E9}" type="pres">
      <dgm:prSet presAssocID="{9C6B8BD1-F323-46D1-8129-06CFEA10B157}" presName="text_4" presStyleLbl="node1" presStyleIdx="3" presStyleCnt="7">
        <dgm:presLayoutVars>
          <dgm:bulletEnabled val="1"/>
        </dgm:presLayoutVars>
      </dgm:prSet>
      <dgm:spPr/>
      <dgm:t>
        <a:bodyPr/>
        <a:lstStyle/>
        <a:p>
          <a:endParaRPr lang="es-EC"/>
        </a:p>
      </dgm:t>
    </dgm:pt>
    <dgm:pt modelId="{41532644-A741-4BA3-85AD-6E28072F8171}" type="pres">
      <dgm:prSet presAssocID="{9C6B8BD1-F323-46D1-8129-06CFEA10B157}" presName="accent_4" presStyleCnt="0"/>
      <dgm:spPr/>
    </dgm:pt>
    <dgm:pt modelId="{04C36B7A-7382-48AF-8ADA-BA92FACD93E7}" type="pres">
      <dgm:prSet presAssocID="{9C6B8BD1-F323-46D1-8129-06CFEA10B157}" presName="accentRepeatNode" presStyleLbl="solidFgAcc1" presStyleIdx="3" presStyleCnt="7"/>
      <dgm:spPr/>
    </dgm:pt>
    <dgm:pt modelId="{EB3422F2-1503-47BB-A330-41028FE62B70}" type="pres">
      <dgm:prSet presAssocID="{92ECA381-1EF1-4BE9-808A-26EF27522DF8}" presName="text_5" presStyleLbl="node1" presStyleIdx="4" presStyleCnt="7">
        <dgm:presLayoutVars>
          <dgm:bulletEnabled val="1"/>
        </dgm:presLayoutVars>
      </dgm:prSet>
      <dgm:spPr/>
      <dgm:t>
        <a:bodyPr/>
        <a:lstStyle/>
        <a:p>
          <a:endParaRPr lang="es-EC"/>
        </a:p>
      </dgm:t>
    </dgm:pt>
    <dgm:pt modelId="{11343A0B-8610-4A0D-A9F1-8607E6180F7C}" type="pres">
      <dgm:prSet presAssocID="{92ECA381-1EF1-4BE9-808A-26EF27522DF8}" presName="accent_5" presStyleCnt="0"/>
      <dgm:spPr/>
    </dgm:pt>
    <dgm:pt modelId="{20FD12B1-D569-44E4-B0BE-4590B9F311CA}" type="pres">
      <dgm:prSet presAssocID="{92ECA381-1EF1-4BE9-808A-26EF27522DF8}" presName="accentRepeatNode" presStyleLbl="solidFgAcc1" presStyleIdx="4" presStyleCnt="7"/>
      <dgm:spPr/>
    </dgm:pt>
    <dgm:pt modelId="{55E9CCBD-D876-47C9-972C-B148E57E0A9C}" type="pres">
      <dgm:prSet presAssocID="{2741AD3C-1C1F-4F98-B16D-28AEA00B6C39}" presName="text_6" presStyleLbl="node1" presStyleIdx="5" presStyleCnt="7">
        <dgm:presLayoutVars>
          <dgm:bulletEnabled val="1"/>
        </dgm:presLayoutVars>
      </dgm:prSet>
      <dgm:spPr/>
      <dgm:t>
        <a:bodyPr/>
        <a:lstStyle/>
        <a:p>
          <a:endParaRPr lang="es-EC"/>
        </a:p>
      </dgm:t>
    </dgm:pt>
    <dgm:pt modelId="{8F320CCE-28CF-4F63-BF82-3CA70F8CEA56}" type="pres">
      <dgm:prSet presAssocID="{2741AD3C-1C1F-4F98-B16D-28AEA00B6C39}" presName="accent_6" presStyleCnt="0"/>
      <dgm:spPr/>
    </dgm:pt>
    <dgm:pt modelId="{43BAC47E-8E38-44AA-A29A-7A17E2852449}" type="pres">
      <dgm:prSet presAssocID="{2741AD3C-1C1F-4F98-B16D-28AEA00B6C39}" presName="accentRepeatNode" presStyleLbl="solidFgAcc1" presStyleIdx="5" presStyleCnt="7"/>
      <dgm:spPr/>
    </dgm:pt>
    <dgm:pt modelId="{273921FE-2BE5-423E-9570-0B598FF3FE7D}" type="pres">
      <dgm:prSet presAssocID="{6B2DCC6E-5F29-44A6-A065-04C4D8141A77}" presName="text_7" presStyleLbl="node1" presStyleIdx="6" presStyleCnt="7">
        <dgm:presLayoutVars>
          <dgm:bulletEnabled val="1"/>
        </dgm:presLayoutVars>
      </dgm:prSet>
      <dgm:spPr/>
      <dgm:t>
        <a:bodyPr/>
        <a:lstStyle/>
        <a:p>
          <a:endParaRPr lang="es-EC"/>
        </a:p>
      </dgm:t>
    </dgm:pt>
    <dgm:pt modelId="{F7CD43A3-C46C-4495-9D25-2EDEE87172F3}" type="pres">
      <dgm:prSet presAssocID="{6B2DCC6E-5F29-44A6-A065-04C4D8141A77}" presName="accent_7" presStyleCnt="0"/>
      <dgm:spPr/>
    </dgm:pt>
    <dgm:pt modelId="{8C1D2EB9-6875-418A-B266-3DF37FA8CF3B}" type="pres">
      <dgm:prSet presAssocID="{6B2DCC6E-5F29-44A6-A065-04C4D8141A77}" presName="accentRepeatNode" presStyleLbl="solidFgAcc1" presStyleIdx="6" presStyleCnt="7"/>
      <dgm:spPr/>
    </dgm:pt>
  </dgm:ptLst>
  <dgm:cxnLst>
    <dgm:cxn modelId="{AD30D786-1E45-4A77-ACB9-6EAD86190029}" srcId="{1FFE6014-2165-450E-8157-E635CAFD7159}" destId="{BF952641-B2E6-4C93-A380-338818D768AE}" srcOrd="0" destOrd="0" parTransId="{02A2E93C-E9B3-4869-9637-FF2155D75474}" sibTransId="{0957F171-A3D3-4F1E-B5F5-8D96CD05A3A2}"/>
    <dgm:cxn modelId="{563FAB1F-52E8-45DF-A73A-31432DB98AA1}" srcId="{1FFE6014-2165-450E-8157-E635CAFD7159}" destId="{6B2DCC6E-5F29-44A6-A065-04C4D8141A77}" srcOrd="6" destOrd="0" parTransId="{E6D88450-0302-46E0-AFBE-FC83BA10CF8E}" sibTransId="{28F9BE83-70B4-4A03-9221-84A684A4288B}"/>
    <dgm:cxn modelId="{6E71288D-5B53-4C38-9228-59BA1C5D648B}" srcId="{1FFE6014-2165-450E-8157-E635CAFD7159}" destId="{2741AD3C-1C1F-4F98-B16D-28AEA00B6C39}" srcOrd="5" destOrd="0" parTransId="{3113937A-F3C9-4752-A521-4C847CE6D85B}" sibTransId="{90C9660D-C21C-4B5C-AD55-405250B7DB92}"/>
    <dgm:cxn modelId="{27B6235D-8E33-4DC0-9B94-373642227949}" type="presOf" srcId="{1FFE6014-2165-450E-8157-E635CAFD7159}" destId="{8A5DA4AF-D0D0-4D00-AB4F-A403799F7A3B}" srcOrd="0" destOrd="0" presId="urn:microsoft.com/office/officeart/2008/layout/VerticalCurvedList"/>
    <dgm:cxn modelId="{DE991173-9838-4A5E-BACB-1A5940A445E2}" type="presOf" srcId="{2741AD3C-1C1F-4F98-B16D-28AEA00B6C39}" destId="{55E9CCBD-D876-47C9-972C-B148E57E0A9C}" srcOrd="0" destOrd="0" presId="urn:microsoft.com/office/officeart/2008/layout/VerticalCurvedList"/>
    <dgm:cxn modelId="{FC6B58E7-1099-4A32-8A73-3671850E9459}" type="presOf" srcId="{92ECA381-1EF1-4BE9-808A-26EF27522DF8}" destId="{EB3422F2-1503-47BB-A330-41028FE62B70}" srcOrd="0" destOrd="0" presId="urn:microsoft.com/office/officeart/2008/layout/VerticalCurvedList"/>
    <dgm:cxn modelId="{93E9B4C6-C805-4F66-A309-DF3066C2BAE3}" srcId="{1FFE6014-2165-450E-8157-E635CAFD7159}" destId="{CDB00895-FA6C-4B03-B991-57F0F0FD397B}" srcOrd="1" destOrd="0" parTransId="{D7DED415-8091-4E7D-A7FA-2CED2E843645}" sibTransId="{1C350131-020C-4F2B-9D1E-9035BA04563D}"/>
    <dgm:cxn modelId="{5E6BF2EF-AB00-4A0A-B419-FAFD0C3EB6E2}" type="presOf" srcId="{0B6DE116-4A4A-4EC6-AEBE-AF9E0BE1C63E}" destId="{3AB15D4F-3CF6-48A5-A8A6-6D07811402EE}" srcOrd="0" destOrd="0" presId="urn:microsoft.com/office/officeart/2008/layout/VerticalCurvedList"/>
    <dgm:cxn modelId="{4559CE77-4F26-4D0E-A81F-F16C3FA088E1}" srcId="{1FFE6014-2165-450E-8157-E635CAFD7159}" destId="{0B6DE116-4A4A-4EC6-AEBE-AF9E0BE1C63E}" srcOrd="2" destOrd="0" parTransId="{25F8D064-DE9A-4C57-A2F8-1BEB562C69CD}" sibTransId="{87605B54-E9CA-4CBC-A348-70ADE6277B9C}"/>
    <dgm:cxn modelId="{9AAB8889-EDE7-4B99-98DF-78F739B3AA5B}" type="presOf" srcId="{BF952641-B2E6-4C93-A380-338818D768AE}" destId="{6A3AA65E-F94B-4074-8D8D-906759CF4EC3}" srcOrd="0" destOrd="0" presId="urn:microsoft.com/office/officeart/2008/layout/VerticalCurvedList"/>
    <dgm:cxn modelId="{D035ACEA-5185-45C9-A4A7-581C6FD21C92}" srcId="{1FFE6014-2165-450E-8157-E635CAFD7159}" destId="{92ECA381-1EF1-4BE9-808A-26EF27522DF8}" srcOrd="4" destOrd="0" parTransId="{1388FCB7-D91B-4BB1-98AB-C8D126A0C99C}" sibTransId="{A2B0DF61-FC6E-434B-9F1C-9E07FFFF9676}"/>
    <dgm:cxn modelId="{2E4AA0FE-997E-46FE-9ED8-38801E516E4F}" type="presOf" srcId="{9C6B8BD1-F323-46D1-8129-06CFEA10B157}" destId="{998DC5ED-8157-460E-9D12-4270698023E9}" srcOrd="0" destOrd="0" presId="urn:microsoft.com/office/officeart/2008/layout/VerticalCurvedList"/>
    <dgm:cxn modelId="{B83CBC49-7339-4F47-8A14-C54CB86C37AB}" srcId="{1FFE6014-2165-450E-8157-E635CAFD7159}" destId="{9C6B8BD1-F323-46D1-8129-06CFEA10B157}" srcOrd="3" destOrd="0" parTransId="{703F5D51-F9CE-4EC8-A4E5-A4A58502C6D4}" sibTransId="{DE7C9EEA-5079-4ED2-96F4-FB9CAB8B11AA}"/>
    <dgm:cxn modelId="{616DA698-50DE-4AA0-A50E-6EF80F28901B}" type="presOf" srcId="{CDB00895-FA6C-4B03-B991-57F0F0FD397B}" destId="{2BFA91E6-934B-461F-A321-179977892183}" srcOrd="0" destOrd="0" presId="urn:microsoft.com/office/officeart/2008/layout/VerticalCurvedList"/>
    <dgm:cxn modelId="{84E9D476-4E3A-48B9-8764-8F7606F411D9}" type="presOf" srcId="{6B2DCC6E-5F29-44A6-A065-04C4D8141A77}" destId="{273921FE-2BE5-423E-9570-0B598FF3FE7D}" srcOrd="0" destOrd="0" presId="urn:microsoft.com/office/officeart/2008/layout/VerticalCurvedList"/>
    <dgm:cxn modelId="{0130C9B8-BD99-4C00-A836-798A6CCA6712}" type="presOf" srcId="{0957F171-A3D3-4F1E-B5F5-8D96CD05A3A2}" destId="{F4C8E5DE-A2B6-4AC6-ADBF-716CD04ADB46}" srcOrd="0" destOrd="0" presId="urn:microsoft.com/office/officeart/2008/layout/VerticalCurvedList"/>
    <dgm:cxn modelId="{23A716CF-30A6-4305-9C62-E47EDEE5C386}" type="presParOf" srcId="{8A5DA4AF-D0D0-4D00-AB4F-A403799F7A3B}" destId="{7DAC10DF-B247-4B34-A0F2-9B5D09756196}" srcOrd="0" destOrd="0" presId="urn:microsoft.com/office/officeart/2008/layout/VerticalCurvedList"/>
    <dgm:cxn modelId="{07432094-E362-474E-8C85-9F79CD67F9E8}" type="presParOf" srcId="{7DAC10DF-B247-4B34-A0F2-9B5D09756196}" destId="{088CA95D-14AF-4643-800A-818B3895DD6F}" srcOrd="0" destOrd="0" presId="urn:microsoft.com/office/officeart/2008/layout/VerticalCurvedList"/>
    <dgm:cxn modelId="{50A616DB-D892-48A4-8BAF-784966C7BB0B}" type="presParOf" srcId="{088CA95D-14AF-4643-800A-818B3895DD6F}" destId="{E0AE87E6-1B13-4403-B119-51B872A3F6DB}" srcOrd="0" destOrd="0" presId="urn:microsoft.com/office/officeart/2008/layout/VerticalCurvedList"/>
    <dgm:cxn modelId="{C132CF92-264F-4250-B090-BA7164EF7EE3}" type="presParOf" srcId="{088CA95D-14AF-4643-800A-818B3895DD6F}" destId="{F4C8E5DE-A2B6-4AC6-ADBF-716CD04ADB46}" srcOrd="1" destOrd="0" presId="urn:microsoft.com/office/officeart/2008/layout/VerticalCurvedList"/>
    <dgm:cxn modelId="{144D0AAF-529F-40E1-B3BC-D6B3FDD26FA7}" type="presParOf" srcId="{088CA95D-14AF-4643-800A-818B3895DD6F}" destId="{C25A6372-922C-4D9D-9316-C15C40E4D6B6}" srcOrd="2" destOrd="0" presId="urn:microsoft.com/office/officeart/2008/layout/VerticalCurvedList"/>
    <dgm:cxn modelId="{E1B7608A-7FDE-4CBA-B0A0-C276CA887A74}" type="presParOf" srcId="{088CA95D-14AF-4643-800A-818B3895DD6F}" destId="{B5FEF9BD-9595-46FD-AE99-592640F28CF9}" srcOrd="3" destOrd="0" presId="urn:microsoft.com/office/officeart/2008/layout/VerticalCurvedList"/>
    <dgm:cxn modelId="{C24BFBB9-9137-4A30-AA47-2CE74D52D304}" type="presParOf" srcId="{7DAC10DF-B247-4B34-A0F2-9B5D09756196}" destId="{6A3AA65E-F94B-4074-8D8D-906759CF4EC3}" srcOrd="1" destOrd="0" presId="urn:microsoft.com/office/officeart/2008/layout/VerticalCurvedList"/>
    <dgm:cxn modelId="{8A5E2EC3-E33C-40CB-95FE-34416393EACF}" type="presParOf" srcId="{7DAC10DF-B247-4B34-A0F2-9B5D09756196}" destId="{E75CC75F-2EA9-4C51-8107-244AF38301DF}" srcOrd="2" destOrd="0" presId="urn:microsoft.com/office/officeart/2008/layout/VerticalCurvedList"/>
    <dgm:cxn modelId="{1FC56779-191A-45D0-8314-4D7B90F367C7}" type="presParOf" srcId="{E75CC75F-2EA9-4C51-8107-244AF38301DF}" destId="{DB13DB42-45E9-456A-AF60-29C93D61A16F}" srcOrd="0" destOrd="0" presId="urn:microsoft.com/office/officeart/2008/layout/VerticalCurvedList"/>
    <dgm:cxn modelId="{7B279BE0-D7CB-44B9-B76F-C07CA6F7FE1B}" type="presParOf" srcId="{7DAC10DF-B247-4B34-A0F2-9B5D09756196}" destId="{2BFA91E6-934B-461F-A321-179977892183}" srcOrd="3" destOrd="0" presId="urn:microsoft.com/office/officeart/2008/layout/VerticalCurvedList"/>
    <dgm:cxn modelId="{D772DF90-8A87-4403-BC6B-5A0796112293}" type="presParOf" srcId="{7DAC10DF-B247-4B34-A0F2-9B5D09756196}" destId="{7A987E36-9253-481C-9AED-8E2C92EADEE9}" srcOrd="4" destOrd="0" presId="urn:microsoft.com/office/officeart/2008/layout/VerticalCurvedList"/>
    <dgm:cxn modelId="{39CCE8F7-C27D-40AA-A4EC-86C55EABFCAF}" type="presParOf" srcId="{7A987E36-9253-481C-9AED-8E2C92EADEE9}" destId="{3CAC96A7-36A2-4030-804F-F1318440683D}" srcOrd="0" destOrd="0" presId="urn:microsoft.com/office/officeart/2008/layout/VerticalCurvedList"/>
    <dgm:cxn modelId="{65F7899C-6818-45BE-A395-D6BD75C4651A}" type="presParOf" srcId="{7DAC10DF-B247-4B34-A0F2-9B5D09756196}" destId="{3AB15D4F-3CF6-48A5-A8A6-6D07811402EE}" srcOrd="5" destOrd="0" presId="urn:microsoft.com/office/officeart/2008/layout/VerticalCurvedList"/>
    <dgm:cxn modelId="{A37D2DC4-0605-4731-8330-05B1706539FE}" type="presParOf" srcId="{7DAC10DF-B247-4B34-A0F2-9B5D09756196}" destId="{0BE0F50A-D58B-4CF3-95F6-2DFC8B7B2CA1}" srcOrd="6" destOrd="0" presId="urn:microsoft.com/office/officeart/2008/layout/VerticalCurvedList"/>
    <dgm:cxn modelId="{D3AAD33C-BE02-4368-9274-1879AD93E7A6}" type="presParOf" srcId="{0BE0F50A-D58B-4CF3-95F6-2DFC8B7B2CA1}" destId="{3E5AB2CB-9CBC-4E9A-904D-8CDC7D92D0A9}" srcOrd="0" destOrd="0" presId="urn:microsoft.com/office/officeart/2008/layout/VerticalCurvedList"/>
    <dgm:cxn modelId="{46281244-E1F4-4173-98A0-C9434595887A}" type="presParOf" srcId="{7DAC10DF-B247-4B34-A0F2-9B5D09756196}" destId="{998DC5ED-8157-460E-9D12-4270698023E9}" srcOrd="7" destOrd="0" presId="urn:microsoft.com/office/officeart/2008/layout/VerticalCurvedList"/>
    <dgm:cxn modelId="{9A09D980-A9F2-4718-B527-803C0591E926}" type="presParOf" srcId="{7DAC10DF-B247-4B34-A0F2-9B5D09756196}" destId="{41532644-A741-4BA3-85AD-6E28072F8171}" srcOrd="8" destOrd="0" presId="urn:microsoft.com/office/officeart/2008/layout/VerticalCurvedList"/>
    <dgm:cxn modelId="{F174355C-93D2-454D-A0C8-869EFD34EC6E}" type="presParOf" srcId="{41532644-A741-4BA3-85AD-6E28072F8171}" destId="{04C36B7A-7382-48AF-8ADA-BA92FACD93E7}" srcOrd="0" destOrd="0" presId="urn:microsoft.com/office/officeart/2008/layout/VerticalCurvedList"/>
    <dgm:cxn modelId="{67909DC3-CB88-487C-85A8-4CE26CFF14AA}" type="presParOf" srcId="{7DAC10DF-B247-4B34-A0F2-9B5D09756196}" destId="{EB3422F2-1503-47BB-A330-41028FE62B70}" srcOrd="9" destOrd="0" presId="urn:microsoft.com/office/officeart/2008/layout/VerticalCurvedList"/>
    <dgm:cxn modelId="{E83F0FA2-B6B2-4BDC-8151-116FBF10BE20}" type="presParOf" srcId="{7DAC10DF-B247-4B34-A0F2-9B5D09756196}" destId="{11343A0B-8610-4A0D-A9F1-8607E6180F7C}" srcOrd="10" destOrd="0" presId="urn:microsoft.com/office/officeart/2008/layout/VerticalCurvedList"/>
    <dgm:cxn modelId="{18FDA355-97A6-45BE-A493-DA595879F523}" type="presParOf" srcId="{11343A0B-8610-4A0D-A9F1-8607E6180F7C}" destId="{20FD12B1-D569-44E4-B0BE-4590B9F311CA}" srcOrd="0" destOrd="0" presId="urn:microsoft.com/office/officeart/2008/layout/VerticalCurvedList"/>
    <dgm:cxn modelId="{8B8C7A7E-5C4D-448C-87D9-96588E76002C}" type="presParOf" srcId="{7DAC10DF-B247-4B34-A0F2-9B5D09756196}" destId="{55E9CCBD-D876-47C9-972C-B148E57E0A9C}" srcOrd="11" destOrd="0" presId="urn:microsoft.com/office/officeart/2008/layout/VerticalCurvedList"/>
    <dgm:cxn modelId="{2D0C557C-A59F-4D69-9E5F-AFD0C1B3831A}" type="presParOf" srcId="{7DAC10DF-B247-4B34-A0F2-9B5D09756196}" destId="{8F320CCE-28CF-4F63-BF82-3CA70F8CEA56}" srcOrd="12" destOrd="0" presId="urn:microsoft.com/office/officeart/2008/layout/VerticalCurvedList"/>
    <dgm:cxn modelId="{C5D4327A-08D0-448E-A8ED-85998644B78F}" type="presParOf" srcId="{8F320CCE-28CF-4F63-BF82-3CA70F8CEA56}" destId="{43BAC47E-8E38-44AA-A29A-7A17E2852449}" srcOrd="0" destOrd="0" presId="urn:microsoft.com/office/officeart/2008/layout/VerticalCurvedList"/>
    <dgm:cxn modelId="{D615F98A-B168-4D9A-8239-1FDB3F9B1C5B}" type="presParOf" srcId="{7DAC10DF-B247-4B34-A0F2-9B5D09756196}" destId="{273921FE-2BE5-423E-9570-0B598FF3FE7D}" srcOrd="13" destOrd="0" presId="urn:microsoft.com/office/officeart/2008/layout/VerticalCurvedList"/>
    <dgm:cxn modelId="{E30D32F2-7C65-4120-8416-2F27020D1875}" type="presParOf" srcId="{7DAC10DF-B247-4B34-A0F2-9B5D09756196}" destId="{F7CD43A3-C46C-4495-9D25-2EDEE87172F3}" srcOrd="14" destOrd="0" presId="urn:microsoft.com/office/officeart/2008/layout/VerticalCurvedList"/>
    <dgm:cxn modelId="{45D8E68E-274B-49D4-86BE-ED3F6B6194AA}" type="presParOf" srcId="{F7CD43A3-C46C-4495-9D25-2EDEE87172F3}" destId="{8C1D2EB9-6875-418A-B266-3DF37FA8CF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38B352-9C89-480F-9383-B951A0100696}" type="doc">
      <dgm:prSet loTypeId="urn:microsoft.com/office/officeart/2005/8/layout/process2" loCatId="process" qsTypeId="urn:microsoft.com/office/officeart/2005/8/quickstyle/3d2" qsCatId="3D" csTypeId="urn:microsoft.com/office/officeart/2005/8/colors/accent5_4" csCatId="accent5" phldr="1"/>
      <dgm:spPr/>
    </dgm:pt>
    <dgm:pt modelId="{D8F5F944-4844-4EAB-B9D7-6CEAD9B79999}">
      <dgm:prSet phldrT="[Texto]"/>
      <dgm:spPr/>
      <dgm:t>
        <a:bodyPr/>
        <a:lstStyle/>
        <a:p>
          <a:r>
            <a:rPr lang="es-EC" b="0" dirty="0">
              <a:latin typeface="Arial" panose="020B0604020202020204" pitchFamily="34" charset="0"/>
              <a:cs typeface="Arial" panose="020B0604020202020204" pitchFamily="34" charset="0"/>
            </a:rPr>
            <a:t>Tipo de investigación</a:t>
          </a:r>
        </a:p>
      </dgm:t>
    </dgm:pt>
    <dgm:pt modelId="{90BE6781-C960-4286-B2B9-2CAB637AE2E6}" type="parTrans" cxnId="{957DD3BC-7707-4870-9BF2-8ADFF0CCBE57}">
      <dgm:prSet/>
      <dgm:spPr/>
      <dgm:t>
        <a:bodyPr/>
        <a:lstStyle/>
        <a:p>
          <a:endParaRPr lang="es-EC" b="1">
            <a:latin typeface="Arial" panose="020B0604020202020204" pitchFamily="34" charset="0"/>
            <a:cs typeface="Arial" panose="020B0604020202020204" pitchFamily="34" charset="0"/>
          </a:endParaRPr>
        </a:p>
      </dgm:t>
    </dgm:pt>
    <dgm:pt modelId="{3D293C0C-EEFE-4AF5-916D-31F10C9EC2E3}" type="sibTrans" cxnId="{957DD3BC-7707-4870-9BF2-8ADFF0CCBE57}">
      <dgm:prSet/>
      <dgm:spPr/>
      <dgm:t>
        <a:bodyPr/>
        <a:lstStyle/>
        <a:p>
          <a:endParaRPr lang="es-EC" b="1" dirty="0">
            <a:latin typeface="Arial" panose="020B0604020202020204" pitchFamily="34" charset="0"/>
            <a:cs typeface="Arial" panose="020B0604020202020204" pitchFamily="34" charset="0"/>
          </a:endParaRPr>
        </a:p>
      </dgm:t>
    </dgm:pt>
    <dgm:pt modelId="{E34F351F-2814-4D25-82BC-785BEDBC6A49}">
      <dgm:prSet phldrT="[Texto]"/>
      <dgm:spPr/>
      <dgm:t>
        <a:bodyPr/>
        <a:lstStyle/>
        <a:p>
          <a:r>
            <a:rPr lang="es-EC" b="0" dirty="0">
              <a:solidFill>
                <a:schemeClr val="tx1"/>
              </a:solidFill>
              <a:latin typeface="Arial" panose="020B0604020202020204" pitchFamily="34" charset="0"/>
              <a:cs typeface="Arial" panose="020B0604020202020204" pitchFamily="34" charset="0"/>
            </a:rPr>
            <a:t>Experimental</a:t>
          </a:r>
        </a:p>
      </dgm:t>
    </dgm:pt>
    <dgm:pt modelId="{9F512B74-6E2C-4C9F-AA03-808EE97B9A83}" type="parTrans" cxnId="{B6543C42-2E92-499A-B311-DE4AA064BAAF}">
      <dgm:prSet/>
      <dgm:spPr/>
      <dgm:t>
        <a:bodyPr/>
        <a:lstStyle/>
        <a:p>
          <a:endParaRPr lang="es-EC" b="1">
            <a:latin typeface="Arial" panose="020B0604020202020204" pitchFamily="34" charset="0"/>
            <a:cs typeface="Arial" panose="020B0604020202020204" pitchFamily="34" charset="0"/>
          </a:endParaRPr>
        </a:p>
      </dgm:t>
    </dgm:pt>
    <dgm:pt modelId="{B1252E66-6EF6-42DB-9646-EA166B06F970}" type="sibTrans" cxnId="{B6543C42-2E92-499A-B311-DE4AA064BAAF}">
      <dgm:prSet/>
      <dgm:spPr/>
      <dgm:t>
        <a:bodyPr/>
        <a:lstStyle/>
        <a:p>
          <a:endParaRPr lang="es-EC" b="1" dirty="0">
            <a:latin typeface="Arial" panose="020B0604020202020204" pitchFamily="34" charset="0"/>
            <a:cs typeface="Arial" panose="020B0604020202020204" pitchFamily="34" charset="0"/>
          </a:endParaRPr>
        </a:p>
      </dgm:t>
    </dgm:pt>
    <dgm:pt modelId="{DD47A53F-441A-4D57-99CB-86966F619857}">
      <dgm:prSet phldrT="[Texto]"/>
      <dgm:spPr/>
      <dgm:t>
        <a:bodyPr/>
        <a:lstStyle/>
        <a:p>
          <a:r>
            <a:rPr lang="es-ES" dirty="0">
              <a:solidFill>
                <a:schemeClr val="tx1"/>
              </a:solidFill>
              <a:latin typeface="Arial" panose="020B0604020202020204" pitchFamily="34" charset="0"/>
              <a:cs typeface="Arial" panose="020B0604020202020204" pitchFamily="34" charset="0"/>
            </a:rPr>
            <a:t>Se provoca una situación para introducir variables de estudio</a:t>
          </a:r>
          <a:endParaRPr lang="es-EC" b="1" dirty="0">
            <a:solidFill>
              <a:schemeClr val="tx1"/>
            </a:solidFill>
            <a:effectLst/>
            <a:latin typeface="Arial" panose="020B0604020202020204" pitchFamily="34" charset="0"/>
            <a:cs typeface="Arial" panose="020B0604020202020204" pitchFamily="34" charset="0"/>
          </a:endParaRPr>
        </a:p>
      </dgm:t>
    </dgm:pt>
    <dgm:pt modelId="{7D0C2088-1FFE-445B-AF10-838970B23B26}" type="parTrans" cxnId="{8319ECDB-6B8A-41DD-9856-D4B565A816AB}">
      <dgm:prSet/>
      <dgm:spPr/>
      <dgm:t>
        <a:bodyPr/>
        <a:lstStyle/>
        <a:p>
          <a:endParaRPr lang="es-EC" b="1">
            <a:latin typeface="Arial" panose="020B0604020202020204" pitchFamily="34" charset="0"/>
            <a:cs typeface="Arial" panose="020B0604020202020204" pitchFamily="34" charset="0"/>
          </a:endParaRPr>
        </a:p>
      </dgm:t>
    </dgm:pt>
    <dgm:pt modelId="{9E4B3796-AD7F-44BE-AC37-A463C41450FD}" type="sibTrans" cxnId="{8319ECDB-6B8A-41DD-9856-D4B565A816AB}">
      <dgm:prSet/>
      <dgm:spPr/>
      <dgm:t>
        <a:bodyPr/>
        <a:lstStyle/>
        <a:p>
          <a:endParaRPr lang="es-EC" b="1">
            <a:latin typeface="Arial" panose="020B0604020202020204" pitchFamily="34" charset="0"/>
            <a:cs typeface="Arial" panose="020B0604020202020204" pitchFamily="34" charset="0"/>
          </a:endParaRPr>
        </a:p>
      </dgm:t>
    </dgm:pt>
    <dgm:pt modelId="{39BFA043-E7BA-4A08-BACE-A8AA6B765B75}" type="pres">
      <dgm:prSet presAssocID="{EE38B352-9C89-480F-9383-B951A0100696}" presName="linearFlow" presStyleCnt="0">
        <dgm:presLayoutVars>
          <dgm:resizeHandles val="exact"/>
        </dgm:presLayoutVars>
      </dgm:prSet>
      <dgm:spPr/>
    </dgm:pt>
    <dgm:pt modelId="{D21EF55D-28FD-4FE7-9087-D65CD8D970BA}" type="pres">
      <dgm:prSet presAssocID="{D8F5F944-4844-4EAB-B9D7-6CEAD9B79999}" presName="node" presStyleLbl="node1" presStyleIdx="0" presStyleCnt="3" custLinFactNeighborX="1826" custLinFactNeighborY="-32924">
        <dgm:presLayoutVars>
          <dgm:bulletEnabled val="1"/>
        </dgm:presLayoutVars>
      </dgm:prSet>
      <dgm:spPr/>
      <dgm:t>
        <a:bodyPr/>
        <a:lstStyle/>
        <a:p>
          <a:endParaRPr lang="es-EC"/>
        </a:p>
      </dgm:t>
    </dgm:pt>
    <dgm:pt modelId="{BDF29E5F-62D6-453B-804C-A8D8C0B58F8A}" type="pres">
      <dgm:prSet presAssocID="{3D293C0C-EEFE-4AF5-916D-31F10C9EC2E3}" presName="sibTrans" presStyleLbl="sibTrans2D1" presStyleIdx="0" presStyleCnt="2"/>
      <dgm:spPr/>
      <dgm:t>
        <a:bodyPr/>
        <a:lstStyle/>
        <a:p>
          <a:endParaRPr lang="es-EC"/>
        </a:p>
      </dgm:t>
    </dgm:pt>
    <dgm:pt modelId="{88008194-5E08-4DEE-9B1D-7BCC66EFFF02}" type="pres">
      <dgm:prSet presAssocID="{3D293C0C-EEFE-4AF5-916D-31F10C9EC2E3}" presName="connectorText" presStyleLbl="sibTrans2D1" presStyleIdx="0" presStyleCnt="2"/>
      <dgm:spPr/>
      <dgm:t>
        <a:bodyPr/>
        <a:lstStyle/>
        <a:p>
          <a:endParaRPr lang="es-EC"/>
        </a:p>
      </dgm:t>
    </dgm:pt>
    <dgm:pt modelId="{8BCB0266-DBA6-429F-81DB-D679167390F0}" type="pres">
      <dgm:prSet presAssocID="{E34F351F-2814-4D25-82BC-785BEDBC6A49}" presName="node" presStyleLbl="node1" presStyleIdx="1" presStyleCnt="3">
        <dgm:presLayoutVars>
          <dgm:bulletEnabled val="1"/>
        </dgm:presLayoutVars>
      </dgm:prSet>
      <dgm:spPr/>
      <dgm:t>
        <a:bodyPr/>
        <a:lstStyle/>
        <a:p>
          <a:endParaRPr lang="es-EC"/>
        </a:p>
      </dgm:t>
    </dgm:pt>
    <dgm:pt modelId="{CF1550D7-2B24-4EB8-AA86-67B5BC8E2E91}" type="pres">
      <dgm:prSet presAssocID="{B1252E66-6EF6-42DB-9646-EA166B06F970}" presName="sibTrans" presStyleLbl="sibTrans2D1" presStyleIdx="1" presStyleCnt="2"/>
      <dgm:spPr/>
      <dgm:t>
        <a:bodyPr/>
        <a:lstStyle/>
        <a:p>
          <a:endParaRPr lang="es-EC"/>
        </a:p>
      </dgm:t>
    </dgm:pt>
    <dgm:pt modelId="{C0B57625-3F59-47B0-ADFF-CCF8FACB352B}" type="pres">
      <dgm:prSet presAssocID="{B1252E66-6EF6-42DB-9646-EA166B06F970}" presName="connectorText" presStyleLbl="sibTrans2D1" presStyleIdx="1" presStyleCnt="2"/>
      <dgm:spPr/>
      <dgm:t>
        <a:bodyPr/>
        <a:lstStyle/>
        <a:p>
          <a:endParaRPr lang="es-EC"/>
        </a:p>
      </dgm:t>
    </dgm:pt>
    <dgm:pt modelId="{0B167CD7-2565-4877-89EC-743AF8F0E812}" type="pres">
      <dgm:prSet presAssocID="{DD47A53F-441A-4D57-99CB-86966F619857}" presName="node" presStyleLbl="node1" presStyleIdx="2" presStyleCnt="3">
        <dgm:presLayoutVars>
          <dgm:bulletEnabled val="1"/>
        </dgm:presLayoutVars>
      </dgm:prSet>
      <dgm:spPr/>
      <dgm:t>
        <a:bodyPr/>
        <a:lstStyle/>
        <a:p>
          <a:endParaRPr lang="es-EC"/>
        </a:p>
      </dgm:t>
    </dgm:pt>
  </dgm:ptLst>
  <dgm:cxnLst>
    <dgm:cxn modelId="{8663060B-3B96-4C92-AD52-4CB3237263C7}" type="presOf" srcId="{DD47A53F-441A-4D57-99CB-86966F619857}" destId="{0B167CD7-2565-4877-89EC-743AF8F0E812}" srcOrd="0" destOrd="0" presId="urn:microsoft.com/office/officeart/2005/8/layout/process2"/>
    <dgm:cxn modelId="{37A415D9-09C9-49C3-A5D2-71C4824449EF}" type="presOf" srcId="{E34F351F-2814-4D25-82BC-785BEDBC6A49}" destId="{8BCB0266-DBA6-429F-81DB-D679167390F0}" srcOrd="0" destOrd="0" presId="urn:microsoft.com/office/officeart/2005/8/layout/process2"/>
    <dgm:cxn modelId="{CF38DCB1-63E9-419C-9479-4B6CBDBE488B}" type="presOf" srcId="{D8F5F944-4844-4EAB-B9D7-6CEAD9B79999}" destId="{D21EF55D-28FD-4FE7-9087-D65CD8D970BA}" srcOrd="0" destOrd="0" presId="urn:microsoft.com/office/officeart/2005/8/layout/process2"/>
    <dgm:cxn modelId="{069DD1AE-CB1A-43C3-88E3-ABEED67BE44B}" type="presOf" srcId="{B1252E66-6EF6-42DB-9646-EA166B06F970}" destId="{C0B57625-3F59-47B0-ADFF-CCF8FACB352B}" srcOrd="1" destOrd="0" presId="urn:microsoft.com/office/officeart/2005/8/layout/process2"/>
    <dgm:cxn modelId="{016A0973-C01E-4E90-BE47-A229C0DAB90D}" type="presOf" srcId="{3D293C0C-EEFE-4AF5-916D-31F10C9EC2E3}" destId="{88008194-5E08-4DEE-9B1D-7BCC66EFFF02}" srcOrd="1" destOrd="0" presId="urn:microsoft.com/office/officeart/2005/8/layout/process2"/>
    <dgm:cxn modelId="{6BF2BF76-5235-4D1C-965A-667CA82EB970}" type="presOf" srcId="{B1252E66-6EF6-42DB-9646-EA166B06F970}" destId="{CF1550D7-2B24-4EB8-AA86-67B5BC8E2E91}" srcOrd="0" destOrd="0" presId="urn:microsoft.com/office/officeart/2005/8/layout/process2"/>
    <dgm:cxn modelId="{957DD3BC-7707-4870-9BF2-8ADFF0CCBE57}" srcId="{EE38B352-9C89-480F-9383-B951A0100696}" destId="{D8F5F944-4844-4EAB-B9D7-6CEAD9B79999}" srcOrd="0" destOrd="0" parTransId="{90BE6781-C960-4286-B2B9-2CAB637AE2E6}" sibTransId="{3D293C0C-EEFE-4AF5-916D-31F10C9EC2E3}"/>
    <dgm:cxn modelId="{8319ECDB-6B8A-41DD-9856-D4B565A816AB}" srcId="{EE38B352-9C89-480F-9383-B951A0100696}" destId="{DD47A53F-441A-4D57-99CB-86966F619857}" srcOrd="2" destOrd="0" parTransId="{7D0C2088-1FFE-445B-AF10-838970B23B26}" sibTransId="{9E4B3796-AD7F-44BE-AC37-A463C41450FD}"/>
    <dgm:cxn modelId="{50275BDE-3B94-43A1-935D-F8152F4EB0B7}" type="presOf" srcId="{3D293C0C-EEFE-4AF5-916D-31F10C9EC2E3}" destId="{BDF29E5F-62D6-453B-804C-A8D8C0B58F8A}" srcOrd="0" destOrd="0" presId="urn:microsoft.com/office/officeart/2005/8/layout/process2"/>
    <dgm:cxn modelId="{F97E7448-B5FE-4B57-B803-6A7E649E17C9}" type="presOf" srcId="{EE38B352-9C89-480F-9383-B951A0100696}" destId="{39BFA043-E7BA-4A08-BACE-A8AA6B765B75}" srcOrd="0" destOrd="0" presId="urn:microsoft.com/office/officeart/2005/8/layout/process2"/>
    <dgm:cxn modelId="{B6543C42-2E92-499A-B311-DE4AA064BAAF}" srcId="{EE38B352-9C89-480F-9383-B951A0100696}" destId="{E34F351F-2814-4D25-82BC-785BEDBC6A49}" srcOrd="1" destOrd="0" parTransId="{9F512B74-6E2C-4C9F-AA03-808EE97B9A83}" sibTransId="{B1252E66-6EF6-42DB-9646-EA166B06F970}"/>
    <dgm:cxn modelId="{4D212E44-C005-47C5-A448-BF6870B3103F}" type="presParOf" srcId="{39BFA043-E7BA-4A08-BACE-A8AA6B765B75}" destId="{D21EF55D-28FD-4FE7-9087-D65CD8D970BA}" srcOrd="0" destOrd="0" presId="urn:microsoft.com/office/officeart/2005/8/layout/process2"/>
    <dgm:cxn modelId="{39935C29-9A3C-449C-97DD-748A54CDBD53}" type="presParOf" srcId="{39BFA043-E7BA-4A08-BACE-A8AA6B765B75}" destId="{BDF29E5F-62D6-453B-804C-A8D8C0B58F8A}" srcOrd="1" destOrd="0" presId="urn:microsoft.com/office/officeart/2005/8/layout/process2"/>
    <dgm:cxn modelId="{1F75792A-87CA-456C-A312-84BDC8EC11F6}" type="presParOf" srcId="{BDF29E5F-62D6-453B-804C-A8D8C0B58F8A}" destId="{88008194-5E08-4DEE-9B1D-7BCC66EFFF02}" srcOrd="0" destOrd="0" presId="urn:microsoft.com/office/officeart/2005/8/layout/process2"/>
    <dgm:cxn modelId="{D0943EBB-A2B4-4958-BFDC-1D01B3E0DAFA}" type="presParOf" srcId="{39BFA043-E7BA-4A08-BACE-A8AA6B765B75}" destId="{8BCB0266-DBA6-429F-81DB-D679167390F0}" srcOrd="2" destOrd="0" presId="urn:microsoft.com/office/officeart/2005/8/layout/process2"/>
    <dgm:cxn modelId="{7501967E-392E-4270-AB50-8E286DC72B8B}" type="presParOf" srcId="{39BFA043-E7BA-4A08-BACE-A8AA6B765B75}" destId="{CF1550D7-2B24-4EB8-AA86-67B5BC8E2E91}" srcOrd="3" destOrd="0" presId="urn:microsoft.com/office/officeart/2005/8/layout/process2"/>
    <dgm:cxn modelId="{FA89434F-5886-4A6B-9516-5F4DDB172C8C}" type="presParOf" srcId="{CF1550D7-2B24-4EB8-AA86-67B5BC8E2E91}" destId="{C0B57625-3F59-47B0-ADFF-CCF8FACB352B}" srcOrd="0" destOrd="0" presId="urn:microsoft.com/office/officeart/2005/8/layout/process2"/>
    <dgm:cxn modelId="{0A916B49-5F95-4351-8A9C-EEC1961525B6}" type="presParOf" srcId="{39BFA043-E7BA-4A08-BACE-A8AA6B765B75}" destId="{0B167CD7-2565-4877-89EC-743AF8F0E812}"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61816-1031-4A3D-AB24-80CA5C9EEB8D}" type="doc">
      <dgm:prSet loTypeId="urn:microsoft.com/office/officeart/2005/8/layout/hProcess7" loCatId="list" qsTypeId="urn:microsoft.com/office/officeart/2005/8/quickstyle/3d3" qsCatId="3D" csTypeId="urn:microsoft.com/office/officeart/2005/8/colors/accent5_4" csCatId="accent5" phldr="1"/>
      <dgm:spPr/>
      <dgm:t>
        <a:bodyPr/>
        <a:lstStyle/>
        <a:p>
          <a:endParaRPr lang="es-EC"/>
        </a:p>
      </dgm:t>
    </dgm:pt>
    <dgm:pt modelId="{5CF21547-FC65-4C0D-BFE1-B3FE5D954883}">
      <dgm:prSet phldrT="[Texto]" custT="1"/>
      <dgm:spPr/>
      <dgm:t>
        <a:bodyPr/>
        <a:lstStyle/>
        <a:p>
          <a:pPr algn="ctr"/>
          <a:endParaRPr lang="es-EC" sz="1800" b="1" dirty="0">
            <a:latin typeface="Arial" panose="020B0604020202020204" pitchFamily="34" charset="0"/>
            <a:cs typeface="Arial" panose="020B0604020202020204" pitchFamily="34" charset="0"/>
          </a:endParaRPr>
        </a:p>
      </dgm:t>
    </dgm:pt>
    <dgm:pt modelId="{D53EFA48-94BB-4D6F-86E0-63538C84D97D}" type="parTrans" cxnId="{A73DF41D-0D5C-4A66-8DB4-7A35D19A5864}">
      <dgm:prSet/>
      <dgm:spPr/>
      <dgm:t>
        <a:bodyPr/>
        <a:lstStyle/>
        <a:p>
          <a:endParaRPr lang="es-EC"/>
        </a:p>
      </dgm:t>
    </dgm:pt>
    <dgm:pt modelId="{1FFCBD68-E829-4D94-838A-A4F26D7BBF4D}" type="sibTrans" cxnId="{A73DF41D-0D5C-4A66-8DB4-7A35D19A5864}">
      <dgm:prSet/>
      <dgm:spPr/>
      <dgm:t>
        <a:bodyPr/>
        <a:lstStyle/>
        <a:p>
          <a:endParaRPr lang="es-EC"/>
        </a:p>
      </dgm:t>
    </dgm:pt>
    <dgm:pt modelId="{9BDD6B30-491C-42E5-8ABE-63F0756FC604}">
      <dgm:prSet phldrT="[Texto]" custT="1"/>
      <dgm:spPr>
        <a:solidFill>
          <a:schemeClr val="accent5">
            <a:lumMod val="60000"/>
            <a:lumOff val="40000"/>
          </a:schemeClr>
        </a:solidFill>
      </dgm:spPr>
      <dgm:t>
        <a:bodyPr/>
        <a:lstStyle/>
        <a:p>
          <a:pPr algn="ctr"/>
          <a:r>
            <a:rPr lang="es-EC" sz="2800" dirty="0">
              <a:solidFill>
                <a:schemeClr val="tx1"/>
              </a:solidFill>
              <a:latin typeface="Arial" panose="020B0604020202020204" pitchFamily="34" charset="0"/>
              <a:cs typeface="Arial" panose="020B0604020202020204" pitchFamily="34" charset="0"/>
            </a:rPr>
            <a:t>Guardiamarinas de cuarto año</a:t>
          </a:r>
        </a:p>
        <a:p>
          <a:pPr algn="ctr"/>
          <a:r>
            <a:rPr lang="es-EC" sz="2400" dirty="0">
              <a:solidFill>
                <a:schemeClr val="tx1"/>
              </a:solidFill>
              <a:latin typeface="Arial" panose="020B0604020202020204" pitchFamily="34" charset="0"/>
              <a:cs typeface="Arial" panose="020B0604020202020204" pitchFamily="34" charset="0"/>
            </a:rPr>
            <a:t>Población 1</a:t>
          </a:r>
        </a:p>
      </dgm:t>
    </dgm:pt>
    <dgm:pt modelId="{F56F85C8-F6D8-45A6-AA83-A2821F0577EB}" type="parTrans" cxnId="{5B693ED5-4626-4D91-BD90-4AFD92FF9B79}">
      <dgm:prSet/>
      <dgm:spPr/>
      <dgm:t>
        <a:bodyPr/>
        <a:lstStyle/>
        <a:p>
          <a:endParaRPr lang="es-EC"/>
        </a:p>
      </dgm:t>
    </dgm:pt>
    <dgm:pt modelId="{0C92BD67-339E-4B0E-B25B-6017778C90F8}" type="sibTrans" cxnId="{5B693ED5-4626-4D91-BD90-4AFD92FF9B79}">
      <dgm:prSet/>
      <dgm:spPr/>
      <dgm:t>
        <a:bodyPr/>
        <a:lstStyle/>
        <a:p>
          <a:endParaRPr lang="es-EC"/>
        </a:p>
      </dgm:t>
    </dgm:pt>
    <dgm:pt modelId="{DDC41F74-1D00-4B62-A496-9A91C51F39F8}">
      <dgm:prSet phldrT="[Texto]" custT="1"/>
      <dgm:spPr/>
      <dgm:t>
        <a:bodyPr/>
        <a:lstStyle/>
        <a:p>
          <a:pPr algn="ctr"/>
          <a:endParaRPr lang="es-EC" sz="1600" b="1" dirty="0">
            <a:latin typeface="Arial" panose="020B0604020202020204" pitchFamily="34" charset="0"/>
            <a:cs typeface="Arial" panose="020B0604020202020204" pitchFamily="34" charset="0"/>
          </a:endParaRPr>
        </a:p>
      </dgm:t>
    </dgm:pt>
    <dgm:pt modelId="{06EA7861-B4DB-45BA-8D54-F6D5B549C65F}" type="parTrans" cxnId="{55C9267F-517A-4864-8FAE-7BBC646DF12E}">
      <dgm:prSet/>
      <dgm:spPr/>
      <dgm:t>
        <a:bodyPr/>
        <a:lstStyle/>
        <a:p>
          <a:endParaRPr lang="es-ES"/>
        </a:p>
      </dgm:t>
    </dgm:pt>
    <dgm:pt modelId="{E633A82C-85D2-4666-B04C-B128CBCFC2EA}" type="sibTrans" cxnId="{55C9267F-517A-4864-8FAE-7BBC646DF12E}">
      <dgm:prSet/>
      <dgm:spPr/>
      <dgm:t>
        <a:bodyPr/>
        <a:lstStyle/>
        <a:p>
          <a:endParaRPr lang="es-ES"/>
        </a:p>
      </dgm:t>
    </dgm:pt>
    <dgm:pt modelId="{4548AEAE-4A14-43DF-A608-5437EE9B53C9}">
      <dgm:prSet phldrT="[Texto]" custT="1"/>
      <dgm:spPr/>
      <dgm:t>
        <a:bodyPr/>
        <a:lstStyle/>
        <a:p>
          <a:pPr algn="ctr"/>
          <a:r>
            <a:rPr lang="es-EC" sz="2800" b="0" dirty="0">
              <a:solidFill>
                <a:schemeClr val="tx1"/>
              </a:solidFill>
              <a:latin typeface="Arial" panose="020B0604020202020204" pitchFamily="34" charset="0"/>
              <a:cs typeface="Arial" panose="020B0604020202020204" pitchFamily="34" charset="0"/>
            </a:rPr>
            <a:t>Guardiamarinas de tercer año</a:t>
          </a:r>
        </a:p>
        <a:p>
          <a:pPr algn="ctr"/>
          <a:r>
            <a:rPr lang="es-EC" sz="2800" b="0" dirty="0">
              <a:solidFill>
                <a:schemeClr val="tx1"/>
              </a:solidFill>
              <a:latin typeface="Arial" panose="020B0604020202020204" pitchFamily="34" charset="0"/>
              <a:cs typeface="Arial" panose="020B0604020202020204" pitchFamily="34" charset="0"/>
            </a:rPr>
            <a:t>Población 2</a:t>
          </a:r>
        </a:p>
      </dgm:t>
    </dgm:pt>
    <dgm:pt modelId="{DA5738B7-FF0E-4954-8D7B-94785B306A54}" type="parTrans" cxnId="{682478CB-6CA0-49DD-9EE1-1B9591BE67A7}">
      <dgm:prSet/>
      <dgm:spPr/>
      <dgm:t>
        <a:bodyPr/>
        <a:lstStyle/>
        <a:p>
          <a:endParaRPr lang="es-ES"/>
        </a:p>
      </dgm:t>
    </dgm:pt>
    <dgm:pt modelId="{CCA38E1F-548E-4B10-86F1-11D1104BD7A9}" type="sibTrans" cxnId="{682478CB-6CA0-49DD-9EE1-1B9591BE67A7}">
      <dgm:prSet/>
      <dgm:spPr/>
      <dgm:t>
        <a:bodyPr/>
        <a:lstStyle/>
        <a:p>
          <a:endParaRPr lang="es-ES"/>
        </a:p>
      </dgm:t>
    </dgm:pt>
    <dgm:pt modelId="{EB0FA5CB-8BF9-4AD2-9505-FB5584A35DE7}">
      <dgm:prSet phldrT="[Texto]" custT="1"/>
      <dgm:spPr/>
      <dgm:t>
        <a:bodyPr/>
        <a:lstStyle/>
        <a:p>
          <a:pPr algn="ctr"/>
          <a:r>
            <a:rPr lang="es-EC" sz="2800" b="0" dirty="0">
              <a:solidFill>
                <a:schemeClr val="tx1"/>
              </a:solidFill>
              <a:latin typeface="Arial" panose="020B0604020202020204" pitchFamily="34" charset="0"/>
              <a:cs typeface="Arial" panose="020B0604020202020204" pitchFamily="34" charset="0"/>
            </a:rPr>
            <a:t>48</a:t>
          </a:r>
        </a:p>
        <a:p>
          <a:pPr algn="ctr"/>
          <a:endParaRPr lang="es-EC" sz="1600" b="1" dirty="0">
            <a:latin typeface="Arial" panose="020B0604020202020204" pitchFamily="34" charset="0"/>
            <a:cs typeface="Arial" panose="020B0604020202020204" pitchFamily="34" charset="0"/>
          </a:endParaRPr>
        </a:p>
      </dgm:t>
    </dgm:pt>
    <dgm:pt modelId="{E44768C0-7973-4FF0-B276-56292AC199DD}" type="parTrans" cxnId="{C9A56A17-1D27-4383-8F6E-42A19B09CB40}">
      <dgm:prSet/>
      <dgm:spPr/>
      <dgm:t>
        <a:bodyPr/>
        <a:lstStyle/>
        <a:p>
          <a:endParaRPr lang="es-ES"/>
        </a:p>
      </dgm:t>
    </dgm:pt>
    <dgm:pt modelId="{F9AF2179-AA28-409D-B970-3EEEF0EAF4C0}" type="sibTrans" cxnId="{C9A56A17-1D27-4383-8F6E-42A19B09CB40}">
      <dgm:prSet/>
      <dgm:spPr/>
      <dgm:t>
        <a:bodyPr/>
        <a:lstStyle/>
        <a:p>
          <a:endParaRPr lang="es-ES"/>
        </a:p>
      </dgm:t>
    </dgm:pt>
    <dgm:pt modelId="{6E19283F-6D9D-47DB-BBF6-5CF498AA3B2D}">
      <dgm:prSet phldrT="[Texto]" custT="1"/>
      <dgm:spPr>
        <a:solidFill>
          <a:schemeClr val="accent5">
            <a:lumMod val="60000"/>
            <a:lumOff val="40000"/>
          </a:schemeClr>
        </a:solidFill>
      </dgm:spPr>
      <dgm:t>
        <a:bodyPr/>
        <a:lstStyle/>
        <a:p>
          <a:pPr algn="ctr"/>
          <a:r>
            <a:rPr lang="es-EC" sz="2400" dirty="0">
              <a:solidFill>
                <a:schemeClr val="tx1"/>
              </a:solidFill>
              <a:latin typeface="Arial" panose="020B0604020202020204" pitchFamily="34" charset="0"/>
              <a:cs typeface="Arial" panose="020B0604020202020204" pitchFamily="34" charset="0"/>
            </a:rPr>
            <a:t>28</a:t>
          </a:r>
        </a:p>
        <a:p>
          <a:pPr algn="ctr"/>
          <a:endParaRPr lang="es-EC" sz="2000" dirty="0"/>
        </a:p>
      </dgm:t>
    </dgm:pt>
    <dgm:pt modelId="{07E5626D-4938-47E3-B43D-9D54C8EEAD2D}" type="parTrans" cxnId="{0239BD31-C8FE-47D8-8246-EB2BF7CB74BA}">
      <dgm:prSet/>
      <dgm:spPr/>
      <dgm:t>
        <a:bodyPr/>
        <a:lstStyle/>
        <a:p>
          <a:endParaRPr lang="es-ES"/>
        </a:p>
      </dgm:t>
    </dgm:pt>
    <dgm:pt modelId="{1994B928-975B-4E84-AAF6-B783C9C6F5F3}" type="sibTrans" cxnId="{0239BD31-C8FE-47D8-8246-EB2BF7CB74BA}">
      <dgm:prSet/>
      <dgm:spPr/>
      <dgm:t>
        <a:bodyPr/>
        <a:lstStyle/>
        <a:p>
          <a:endParaRPr lang="es-ES"/>
        </a:p>
      </dgm:t>
    </dgm:pt>
    <dgm:pt modelId="{29ADB017-FF5A-4785-A660-58C1F1B1E036}" type="pres">
      <dgm:prSet presAssocID="{17F61816-1031-4A3D-AB24-80CA5C9EEB8D}" presName="Name0" presStyleCnt="0">
        <dgm:presLayoutVars>
          <dgm:dir/>
          <dgm:animLvl val="lvl"/>
          <dgm:resizeHandles val="exact"/>
        </dgm:presLayoutVars>
      </dgm:prSet>
      <dgm:spPr/>
      <dgm:t>
        <a:bodyPr/>
        <a:lstStyle/>
        <a:p>
          <a:endParaRPr lang="es-EC"/>
        </a:p>
      </dgm:t>
    </dgm:pt>
    <dgm:pt modelId="{B31CB1C2-6BF7-4141-A060-47EBDCA2E62F}" type="pres">
      <dgm:prSet presAssocID="{5CF21547-FC65-4C0D-BFE1-B3FE5D954883}" presName="compositeNode" presStyleCnt="0">
        <dgm:presLayoutVars>
          <dgm:bulletEnabled val="1"/>
        </dgm:presLayoutVars>
      </dgm:prSet>
      <dgm:spPr/>
    </dgm:pt>
    <dgm:pt modelId="{E773D6D6-BC2F-462B-84D5-DD482A8DF60C}" type="pres">
      <dgm:prSet presAssocID="{5CF21547-FC65-4C0D-BFE1-B3FE5D954883}" presName="bgRect" presStyleLbl="node1" presStyleIdx="0" presStyleCnt="2" custScaleX="118018" custLinFactNeighborX="-9545"/>
      <dgm:spPr/>
      <dgm:t>
        <a:bodyPr/>
        <a:lstStyle/>
        <a:p>
          <a:endParaRPr lang="es-EC"/>
        </a:p>
      </dgm:t>
    </dgm:pt>
    <dgm:pt modelId="{F98E2BCE-9657-49B6-A07A-98B0A60FC844}" type="pres">
      <dgm:prSet presAssocID="{5CF21547-FC65-4C0D-BFE1-B3FE5D954883}" presName="parentNode" presStyleLbl="node1" presStyleIdx="0" presStyleCnt="2">
        <dgm:presLayoutVars>
          <dgm:chMax val="0"/>
          <dgm:bulletEnabled val="1"/>
        </dgm:presLayoutVars>
      </dgm:prSet>
      <dgm:spPr/>
      <dgm:t>
        <a:bodyPr/>
        <a:lstStyle/>
        <a:p>
          <a:endParaRPr lang="es-EC"/>
        </a:p>
      </dgm:t>
    </dgm:pt>
    <dgm:pt modelId="{0743216D-153D-40C8-A68C-219F77EF7E2C}" type="pres">
      <dgm:prSet presAssocID="{5CF21547-FC65-4C0D-BFE1-B3FE5D954883}" presName="childNode" presStyleLbl="node1" presStyleIdx="0" presStyleCnt="2">
        <dgm:presLayoutVars>
          <dgm:bulletEnabled val="1"/>
        </dgm:presLayoutVars>
      </dgm:prSet>
      <dgm:spPr/>
      <dgm:t>
        <a:bodyPr/>
        <a:lstStyle/>
        <a:p>
          <a:endParaRPr lang="es-EC"/>
        </a:p>
      </dgm:t>
    </dgm:pt>
    <dgm:pt modelId="{F35F117E-CCB8-41AD-9550-AA3946C58EBF}" type="pres">
      <dgm:prSet presAssocID="{1FFCBD68-E829-4D94-838A-A4F26D7BBF4D}" presName="hSp" presStyleCnt="0"/>
      <dgm:spPr/>
    </dgm:pt>
    <dgm:pt modelId="{DE2DD71E-EA8E-496C-AF9D-B94FF104846D}" type="pres">
      <dgm:prSet presAssocID="{1FFCBD68-E829-4D94-838A-A4F26D7BBF4D}" presName="vProcSp" presStyleCnt="0"/>
      <dgm:spPr/>
    </dgm:pt>
    <dgm:pt modelId="{43CBDA59-7796-4369-9640-F2A6BA44D759}" type="pres">
      <dgm:prSet presAssocID="{1FFCBD68-E829-4D94-838A-A4F26D7BBF4D}" presName="vSp1" presStyleCnt="0"/>
      <dgm:spPr/>
    </dgm:pt>
    <dgm:pt modelId="{3D59F45B-8F14-4E20-9865-318F8E5AA7A0}" type="pres">
      <dgm:prSet presAssocID="{1FFCBD68-E829-4D94-838A-A4F26D7BBF4D}" presName="simulatedConn" presStyleLbl="solidFgAcc1" presStyleIdx="0" presStyleCnt="1"/>
      <dgm:spPr/>
    </dgm:pt>
    <dgm:pt modelId="{69A70F4E-AE5C-4EC3-BC37-21720D0D20E2}" type="pres">
      <dgm:prSet presAssocID="{1FFCBD68-E829-4D94-838A-A4F26D7BBF4D}" presName="vSp2" presStyleCnt="0"/>
      <dgm:spPr/>
    </dgm:pt>
    <dgm:pt modelId="{1A3E5B29-84B2-4C49-B3A8-3C915A61E5CD}" type="pres">
      <dgm:prSet presAssocID="{1FFCBD68-E829-4D94-838A-A4F26D7BBF4D}" presName="sibTrans" presStyleCnt="0"/>
      <dgm:spPr/>
    </dgm:pt>
    <dgm:pt modelId="{EC8670C5-6BC9-4102-9ABD-5B63AD92402F}" type="pres">
      <dgm:prSet presAssocID="{DDC41F74-1D00-4B62-A496-9A91C51F39F8}" presName="compositeNode" presStyleCnt="0">
        <dgm:presLayoutVars>
          <dgm:bulletEnabled val="1"/>
        </dgm:presLayoutVars>
      </dgm:prSet>
      <dgm:spPr/>
    </dgm:pt>
    <dgm:pt modelId="{344AB03A-B681-45F0-A34F-A9C3D26BBAD1}" type="pres">
      <dgm:prSet presAssocID="{DDC41F74-1D00-4B62-A496-9A91C51F39F8}" presName="bgRect" presStyleLbl="node1" presStyleIdx="1" presStyleCnt="2" custScaleX="118430" custLinFactNeighborX="39" custLinFactNeighborY="-1966"/>
      <dgm:spPr/>
      <dgm:t>
        <a:bodyPr/>
        <a:lstStyle/>
        <a:p>
          <a:endParaRPr lang="es-EC"/>
        </a:p>
      </dgm:t>
    </dgm:pt>
    <dgm:pt modelId="{E61FAB05-E433-4474-95A0-CE6F085DBD50}" type="pres">
      <dgm:prSet presAssocID="{DDC41F74-1D00-4B62-A496-9A91C51F39F8}" presName="parentNode" presStyleLbl="node1" presStyleIdx="1" presStyleCnt="2">
        <dgm:presLayoutVars>
          <dgm:chMax val="0"/>
          <dgm:bulletEnabled val="1"/>
        </dgm:presLayoutVars>
      </dgm:prSet>
      <dgm:spPr/>
      <dgm:t>
        <a:bodyPr/>
        <a:lstStyle/>
        <a:p>
          <a:endParaRPr lang="es-EC"/>
        </a:p>
      </dgm:t>
    </dgm:pt>
    <dgm:pt modelId="{23070C99-63F9-4F8F-B1EB-F41AF8F56C11}" type="pres">
      <dgm:prSet presAssocID="{DDC41F74-1D00-4B62-A496-9A91C51F39F8}" presName="childNode" presStyleLbl="node1" presStyleIdx="1" presStyleCnt="2">
        <dgm:presLayoutVars>
          <dgm:bulletEnabled val="1"/>
        </dgm:presLayoutVars>
      </dgm:prSet>
      <dgm:spPr/>
      <dgm:t>
        <a:bodyPr/>
        <a:lstStyle/>
        <a:p>
          <a:endParaRPr lang="es-EC"/>
        </a:p>
      </dgm:t>
    </dgm:pt>
  </dgm:ptLst>
  <dgm:cxnLst>
    <dgm:cxn modelId="{55C9267F-517A-4864-8FAE-7BBC646DF12E}" srcId="{17F61816-1031-4A3D-AB24-80CA5C9EEB8D}" destId="{DDC41F74-1D00-4B62-A496-9A91C51F39F8}" srcOrd="1" destOrd="0" parTransId="{06EA7861-B4DB-45BA-8D54-F6D5B549C65F}" sibTransId="{E633A82C-85D2-4666-B04C-B128CBCFC2EA}"/>
    <dgm:cxn modelId="{9D5A2EDB-06E6-4B61-9547-D5458BF89A63}" type="presOf" srcId="{4548AEAE-4A14-43DF-A608-5437EE9B53C9}" destId="{23070C99-63F9-4F8F-B1EB-F41AF8F56C11}" srcOrd="0" destOrd="0" presId="urn:microsoft.com/office/officeart/2005/8/layout/hProcess7"/>
    <dgm:cxn modelId="{682478CB-6CA0-49DD-9EE1-1B9591BE67A7}" srcId="{DDC41F74-1D00-4B62-A496-9A91C51F39F8}" destId="{4548AEAE-4A14-43DF-A608-5437EE9B53C9}" srcOrd="0" destOrd="0" parTransId="{DA5738B7-FF0E-4954-8D7B-94785B306A54}" sibTransId="{CCA38E1F-548E-4B10-86F1-11D1104BD7A9}"/>
    <dgm:cxn modelId="{ED53CB81-3586-4DB6-8EFD-359655B100E9}" type="presOf" srcId="{EB0FA5CB-8BF9-4AD2-9505-FB5584A35DE7}" destId="{23070C99-63F9-4F8F-B1EB-F41AF8F56C11}" srcOrd="0" destOrd="1" presId="urn:microsoft.com/office/officeart/2005/8/layout/hProcess7"/>
    <dgm:cxn modelId="{AF8601E7-2BB9-4A03-B574-84FFACDCB61A}" type="presOf" srcId="{5CF21547-FC65-4C0D-BFE1-B3FE5D954883}" destId="{E773D6D6-BC2F-462B-84D5-DD482A8DF60C}" srcOrd="0" destOrd="0" presId="urn:microsoft.com/office/officeart/2005/8/layout/hProcess7"/>
    <dgm:cxn modelId="{0239BD31-C8FE-47D8-8246-EB2BF7CB74BA}" srcId="{5CF21547-FC65-4C0D-BFE1-B3FE5D954883}" destId="{6E19283F-6D9D-47DB-BBF6-5CF498AA3B2D}" srcOrd="1" destOrd="0" parTransId="{07E5626D-4938-47E3-B43D-9D54C8EEAD2D}" sibTransId="{1994B928-975B-4E84-AAF6-B783C9C6F5F3}"/>
    <dgm:cxn modelId="{A569CCFA-C295-4250-81F5-32545001BA8C}" type="presOf" srcId="{17F61816-1031-4A3D-AB24-80CA5C9EEB8D}" destId="{29ADB017-FF5A-4785-A660-58C1F1B1E036}" srcOrd="0" destOrd="0" presId="urn:microsoft.com/office/officeart/2005/8/layout/hProcess7"/>
    <dgm:cxn modelId="{00332060-2CFC-4471-B14D-E18EE9FDC13D}" type="presOf" srcId="{5CF21547-FC65-4C0D-BFE1-B3FE5D954883}" destId="{F98E2BCE-9657-49B6-A07A-98B0A60FC844}" srcOrd="1" destOrd="0" presId="urn:microsoft.com/office/officeart/2005/8/layout/hProcess7"/>
    <dgm:cxn modelId="{C9A56A17-1D27-4383-8F6E-42A19B09CB40}" srcId="{DDC41F74-1D00-4B62-A496-9A91C51F39F8}" destId="{EB0FA5CB-8BF9-4AD2-9505-FB5584A35DE7}" srcOrd="1" destOrd="0" parTransId="{E44768C0-7973-4FF0-B276-56292AC199DD}" sibTransId="{F9AF2179-AA28-409D-B970-3EEEF0EAF4C0}"/>
    <dgm:cxn modelId="{5B916425-0EFD-4126-99B7-1DE9DC21CB09}" type="presOf" srcId="{9BDD6B30-491C-42E5-8ABE-63F0756FC604}" destId="{0743216D-153D-40C8-A68C-219F77EF7E2C}" srcOrd="0" destOrd="0" presId="urn:microsoft.com/office/officeart/2005/8/layout/hProcess7"/>
    <dgm:cxn modelId="{94E01DA6-93A3-4037-B058-6C12C81F95E2}" type="presOf" srcId="{DDC41F74-1D00-4B62-A496-9A91C51F39F8}" destId="{344AB03A-B681-45F0-A34F-A9C3D26BBAD1}" srcOrd="0" destOrd="0" presId="urn:microsoft.com/office/officeart/2005/8/layout/hProcess7"/>
    <dgm:cxn modelId="{CDF7E61F-6198-4DC8-94FB-41A04751D80C}" type="presOf" srcId="{6E19283F-6D9D-47DB-BBF6-5CF498AA3B2D}" destId="{0743216D-153D-40C8-A68C-219F77EF7E2C}" srcOrd="0" destOrd="1" presId="urn:microsoft.com/office/officeart/2005/8/layout/hProcess7"/>
    <dgm:cxn modelId="{AB9D61F0-F081-4310-8905-5E01B03B120E}" type="presOf" srcId="{DDC41F74-1D00-4B62-A496-9A91C51F39F8}" destId="{E61FAB05-E433-4474-95A0-CE6F085DBD50}" srcOrd="1" destOrd="0" presId="urn:microsoft.com/office/officeart/2005/8/layout/hProcess7"/>
    <dgm:cxn modelId="{5B693ED5-4626-4D91-BD90-4AFD92FF9B79}" srcId="{5CF21547-FC65-4C0D-BFE1-B3FE5D954883}" destId="{9BDD6B30-491C-42E5-8ABE-63F0756FC604}" srcOrd="0" destOrd="0" parTransId="{F56F85C8-F6D8-45A6-AA83-A2821F0577EB}" sibTransId="{0C92BD67-339E-4B0E-B25B-6017778C90F8}"/>
    <dgm:cxn modelId="{A73DF41D-0D5C-4A66-8DB4-7A35D19A5864}" srcId="{17F61816-1031-4A3D-AB24-80CA5C9EEB8D}" destId="{5CF21547-FC65-4C0D-BFE1-B3FE5D954883}" srcOrd="0" destOrd="0" parTransId="{D53EFA48-94BB-4D6F-86E0-63538C84D97D}" sibTransId="{1FFCBD68-E829-4D94-838A-A4F26D7BBF4D}"/>
    <dgm:cxn modelId="{FB5836AC-8C83-4801-9471-E428273C4918}" type="presParOf" srcId="{29ADB017-FF5A-4785-A660-58C1F1B1E036}" destId="{B31CB1C2-6BF7-4141-A060-47EBDCA2E62F}" srcOrd="0" destOrd="0" presId="urn:microsoft.com/office/officeart/2005/8/layout/hProcess7"/>
    <dgm:cxn modelId="{D78E777E-5559-4ABC-BDED-989D072FB605}" type="presParOf" srcId="{B31CB1C2-6BF7-4141-A060-47EBDCA2E62F}" destId="{E773D6D6-BC2F-462B-84D5-DD482A8DF60C}" srcOrd="0" destOrd="0" presId="urn:microsoft.com/office/officeart/2005/8/layout/hProcess7"/>
    <dgm:cxn modelId="{04E89FCA-5CD3-4F71-8A08-34AA2A236E7E}" type="presParOf" srcId="{B31CB1C2-6BF7-4141-A060-47EBDCA2E62F}" destId="{F98E2BCE-9657-49B6-A07A-98B0A60FC844}" srcOrd="1" destOrd="0" presId="urn:microsoft.com/office/officeart/2005/8/layout/hProcess7"/>
    <dgm:cxn modelId="{115C6BA7-8580-4177-BE5B-5DD098C0D95E}" type="presParOf" srcId="{B31CB1C2-6BF7-4141-A060-47EBDCA2E62F}" destId="{0743216D-153D-40C8-A68C-219F77EF7E2C}" srcOrd="2" destOrd="0" presId="urn:microsoft.com/office/officeart/2005/8/layout/hProcess7"/>
    <dgm:cxn modelId="{6176AC27-22DD-4D54-9BB4-DC3D3D3B1505}" type="presParOf" srcId="{29ADB017-FF5A-4785-A660-58C1F1B1E036}" destId="{F35F117E-CCB8-41AD-9550-AA3946C58EBF}" srcOrd="1" destOrd="0" presId="urn:microsoft.com/office/officeart/2005/8/layout/hProcess7"/>
    <dgm:cxn modelId="{5B9B19B9-56D7-4F75-94CB-C2188D6AB3A8}" type="presParOf" srcId="{29ADB017-FF5A-4785-A660-58C1F1B1E036}" destId="{DE2DD71E-EA8E-496C-AF9D-B94FF104846D}" srcOrd="2" destOrd="0" presId="urn:microsoft.com/office/officeart/2005/8/layout/hProcess7"/>
    <dgm:cxn modelId="{11E45E30-3E1F-49E3-B971-7516E4D2DAF5}" type="presParOf" srcId="{DE2DD71E-EA8E-496C-AF9D-B94FF104846D}" destId="{43CBDA59-7796-4369-9640-F2A6BA44D759}" srcOrd="0" destOrd="0" presId="urn:microsoft.com/office/officeart/2005/8/layout/hProcess7"/>
    <dgm:cxn modelId="{412F04EF-DEF5-404A-A1C8-25F37ED26218}" type="presParOf" srcId="{DE2DD71E-EA8E-496C-AF9D-B94FF104846D}" destId="{3D59F45B-8F14-4E20-9865-318F8E5AA7A0}" srcOrd="1" destOrd="0" presId="urn:microsoft.com/office/officeart/2005/8/layout/hProcess7"/>
    <dgm:cxn modelId="{451A83C3-2B76-4982-80E6-7D2A20CC4C10}" type="presParOf" srcId="{DE2DD71E-EA8E-496C-AF9D-B94FF104846D}" destId="{69A70F4E-AE5C-4EC3-BC37-21720D0D20E2}" srcOrd="2" destOrd="0" presId="urn:microsoft.com/office/officeart/2005/8/layout/hProcess7"/>
    <dgm:cxn modelId="{27060382-B095-473D-8192-E1DD1826816C}" type="presParOf" srcId="{29ADB017-FF5A-4785-A660-58C1F1B1E036}" destId="{1A3E5B29-84B2-4C49-B3A8-3C915A61E5CD}" srcOrd="3" destOrd="0" presId="urn:microsoft.com/office/officeart/2005/8/layout/hProcess7"/>
    <dgm:cxn modelId="{463D21A5-6AE0-469F-8406-1CA8181C864E}" type="presParOf" srcId="{29ADB017-FF5A-4785-A660-58C1F1B1E036}" destId="{EC8670C5-6BC9-4102-9ABD-5B63AD92402F}" srcOrd="4" destOrd="0" presId="urn:microsoft.com/office/officeart/2005/8/layout/hProcess7"/>
    <dgm:cxn modelId="{1A0FC854-BA29-47D0-A365-F8EDB1546FB0}" type="presParOf" srcId="{EC8670C5-6BC9-4102-9ABD-5B63AD92402F}" destId="{344AB03A-B681-45F0-A34F-A9C3D26BBAD1}" srcOrd="0" destOrd="0" presId="urn:microsoft.com/office/officeart/2005/8/layout/hProcess7"/>
    <dgm:cxn modelId="{52CF88E6-A8A6-46DD-9E26-D557F8E269DE}" type="presParOf" srcId="{EC8670C5-6BC9-4102-9ABD-5B63AD92402F}" destId="{E61FAB05-E433-4474-95A0-CE6F085DBD50}" srcOrd="1" destOrd="0" presId="urn:microsoft.com/office/officeart/2005/8/layout/hProcess7"/>
    <dgm:cxn modelId="{F89F9139-F31C-403D-B70D-17454673C633}" type="presParOf" srcId="{EC8670C5-6BC9-4102-9ABD-5B63AD92402F}" destId="{23070C99-63F9-4F8F-B1EB-F41AF8F56C11}" srcOrd="2" destOrd="0" presId="urn:microsoft.com/office/officeart/2005/8/layout/hProcess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EF74EB-6378-46CF-B3CA-61A180024E1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D899A8E2-3214-48C1-915A-568A6B32B2DC}">
      <dgm:prSet phldrT="[Texto]"/>
      <dgm:spPr/>
      <dgm:t>
        <a:bodyPr/>
        <a:lstStyle/>
        <a:p>
          <a:r>
            <a:rPr lang="es-ES" b="1" dirty="0">
              <a:latin typeface="Arial" panose="020B0604020202020204" pitchFamily="34" charset="0"/>
              <a:cs typeface="Arial" panose="020B0604020202020204" pitchFamily="34" charset="0"/>
            </a:rPr>
            <a:t>CAPT. ALT SÁNCHEZ JORGE </a:t>
          </a:r>
          <a:endParaRPr lang="es-EC" dirty="0"/>
        </a:p>
      </dgm:t>
    </dgm:pt>
    <dgm:pt modelId="{5484983A-00AD-4AC1-BA80-C05ABA01B4A4}" type="parTrans" cxnId="{44D6CA0A-60E9-4697-8E5A-8A523DCCFBCC}">
      <dgm:prSet/>
      <dgm:spPr/>
      <dgm:t>
        <a:bodyPr/>
        <a:lstStyle/>
        <a:p>
          <a:endParaRPr lang="es-EC"/>
        </a:p>
      </dgm:t>
    </dgm:pt>
    <dgm:pt modelId="{D2BCFFF7-EA93-4B27-AF9F-7E2549D222CF}" type="sibTrans" cxnId="{44D6CA0A-60E9-4697-8E5A-8A523DCCFBCC}">
      <dgm:prSet/>
      <dgm:spPr/>
      <dgm:t>
        <a:bodyPr/>
        <a:lstStyle/>
        <a:p>
          <a:endParaRPr lang="es-EC"/>
        </a:p>
      </dgm:t>
    </dgm:pt>
    <dgm:pt modelId="{A49000D8-7023-4062-90A9-C0FE4FD50E3C}">
      <dgm:prSet phldrT="[Texto]"/>
      <dgm:spPr/>
      <dgm:t>
        <a:bodyPr/>
        <a:lstStyle/>
        <a:p>
          <a:r>
            <a:rPr lang="es-ES" dirty="0">
              <a:latin typeface="Arial" panose="020B0604020202020204" pitchFamily="34" charset="0"/>
              <a:cs typeface="Arial" panose="020B0604020202020204" pitchFamily="34" charset="0"/>
            </a:rPr>
            <a:t>Todo marino debe conocer el convenio SOLAS</a:t>
          </a:r>
          <a:endParaRPr lang="es-EC" dirty="0"/>
        </a:p>
      </dgm:t>
    </dgm:pt>
    <dgm:pt modelId="{C96D5888-4A19-4AF1-9C7F-1959F4A593E0}" type="parTrans" cxnId="{FB289463-EAE8-415D-AE04-2D24342F171A}">
      <dgm:prSet/>
      <dgm:spPr/>
      <dgm:t>
        <a:bodyPr/>
        <a:lstStyle/>
        <a:p>
          <a:endParaRPr lang="es-EC"/>
        </a:p>
      </dgm:t>
    </dgm:pt>
    <dgm:pt modelId="{B1EC9ACB-7AC2-4936-88AB-0D0559077889}" type="sibTrans" cxnId="{FB289463-EAE8-415D-AE04-2D24342F171A}">
      <dgm:prSet/>
      <dgm:spPr/>
      <dgm:t>
        <a:bodyPr/>
        <a:lstStyle/>
        <a:p>
          <a:endParaRPr lang="es-EC"/>
        </a:p>
      </dgm:t>
    </dgm:pt>
    <dgm:pt modelId="{C31D78B6-84B7-41B2-8A11-D4FA67FF3CD4}">
      <dgm:prSet phldrT="[Texto]"/>
      <dgm:spPr/>
      <dgm:t>
        <a:bodyPr/>
        <a:lstStyle/>
        <a:p>
          <a:r>
            <a:rPr lang="es-ES" b="1" dirty="0">
              <a:latin typeface="Arial" panose="020B0604020202020204" pitchFamily="34" charset="0"/>
              <a:cs typeface="Arial" panose="020B0604020202020204" pitchFamily="34" charset="0"/>
            </a:rPr>
            <a:t>CPNV-SP TOLEDO  GONZALO.</a:t>
          </a:r>
          <a:endParaRPr lang="es-EC" dirty="0"/>
        </a:p>
      </dgm:t>
    </dgm:pt>
    <dgm:pt modelId="{2A293190-E0AB-4248-BE4C-66EA92848AEB}" type="parTrans" cxnId="{003536E1-9FB0-4DED-BB9E-E98E129DA600}">
      <dgm:prSet/>
      <dgm:spPr/>
      <dgm:t>
        <a:bodyPr/>
        <a:lstStyle/>
        <a:p>
          <a:endParaRPr lang="es-EC"/>
        </a:p>
      </dgm:t>
    </dgm:pt>
    <dgm:pt modelId="{B5851217-0024-4062-B9E8-F9E0B70216D2}" type="sibTrans" cxnId="{003536E1-9FB0-4DED-BB9E-E98E129DA600}">
      <dgm:prSet/>
      <dgm:spPr/>
      <dgm:t>
        <a:bodyPr/>
        <a:lstStyle/>
        <a:p>
          <a:endParaRPr lang="es-EC"/>
        </a:p>
      </dgm:t>
    </dgm:pt>
    <dgm:pt modelId="{B384A3B5-9A8D-471E-809B-7D38F70F2441}">
      <dgm:prSet phldrT="[Texto]"/>
      <dgm:spPr/>
      <dgm:t>
        <a:bodyPr/>
        <a:lstStyle/>
        <a:p>
          <a:r>
            <a:rPr lang="es-ES" dirty="0">
              <a:latin typeface="Arial" panose="020B0604020202020204" pitchFamily="34" charset="0"/>
              <a:cs typeface="Arial" panose="020B0604020202020204" pitchFamily="34" charset="0"/>
            </a:rPr>
            <a:t>La marina mercante está regulada por la OMI</a:t>
          </a:r>
          <a:endParaRPr lang="es-EC" dirty="0"/>
        </a:p>
      </dgm:t>
    </dgm:pt>
    <dgm:pt modelId="{F5DC2639-2174-43FE-AA11-F5CAF5736B48}" type="parTrans" cxnId="{4AE5A600-1C2C-43DD-9987-E1506C30B3D3}">
      <dgm:prSet/>
      <dgm:spPr/>
      <dgm:t>
        <a:bodyPr/>
        <a:lstStyle/>
        <a:p>
          <a:endParaRPr lang="es-EC"/>
        </a:p>
      </dgm:t>
    </dgm:pt>
    <dgm:pt modelId="{CA9BD554-644B-442E-957F-B8B85884253B}" type="sibTrans" cxnId="{4AE5A600-1C2C-43DD-9987-E1506C30B3D3}">
      <dgm:prSet/>
      <dgm:spPr/>
      <dgm:t>
        <a:bodyPr/>
        <a:lstStyle/>
        <a:p>
          <a:endParaRPr lang="es-EC"/>
        </a:p>
      </dgm:t>
    </dgm:pt>
    <dgm:pt modelId="{32E18B58-EF3D-4487-8089-1113F645F8B9}">
      <dgm:prSet/>
      <dgm:spPr/>
      <dgm:t>
        <a:bodyPr/>
        <a:lstStyle/>
        <a:p>
          <a:r>
            <a:rPr lang="es-ES">
              <a:latin typeface="Arial" panose="020B0604020202020204" pitchFamily="34" charset="0"/>
              <a:cs typeface="Arial" panose="020B0604020202020204" pitchFamily="34" charset="0"/>
            </a:rPr>
            <a:t>Es necesario capacitar al personal de manera práctica.</a:t>
          </a:r>
          <a:endParaRPr lang="es-ES" dirty="0">
            <a:latin typeface="Arial" panose="020B0604020202020204" pitchFamily="34" charset="0"/>
            <a:cs typeface="Arial" panose="020B0604020202020204" pitchFamily="34" charset="0"/>
          </a:endParaRPr>
        </a:p>
      </dgm:t>
    </dgm:pt>
    <dgm:pt modelId="{9F398A10-43DA-4415-BBB0-15C28B094107}" type="parTrans" cxnId="{C003E68A-D6EB-401A-B8E8-784D5C10916E}">
      <dgm:prSet/>
      <dgm:spPr/>
      <dgm:t>
        <a:bodyPr/>
        <a:lstStyle/>
        <a:p>
          <a:endParaRPr lang="es-EC"/>
        </a:p>
      </dgm:t>
    </dgm:pt>
    <dgm:pt modelId="{9D82522B-4676-43A9-A605-12654CE32B28}" type="sibTrans" cxnId="{C003E68A-D6EB-401A-B8E8-784D5C10916E}">
      <dgm:prSet/>
      <dgm:spPr/>
      <dgm:t>
        <a:bodyPr/>
        <a:lstStyle/>
        <a:p>
          <a:endParaRPr lang="es-EC"/>
        </a:p>
      </dgm:t>
    </dgm:pt>
    <dgm:pt modelId="{F0F4D771-30E4-407B-9222-617EFACF411E}">
      <dgm:prSet/>
      <dgm:spPr/>
      <dgm:t>
        <a:bodyPr/>
        <a:lstStyle/>
        <a:p>
          <a:r>
            <a:rPr lang="es-ES" dirty="0">
              <a:latin typeface="Arial" panose="020B0604020202020204" pitchFamily="34" charset="0"/>
              <a:cs typeface="Arial" panose="020B0604020202020204" pitchFamily="34" charset="0"/>
            </a:rPr>
            <a:t>Disminución de perdidas económicas.</a:t>
          </a:r>
        </a:p>
      </dgm:t>
    </dgm:pt>
    <dgm:pt modelId="{1CCFD84E-8CFD-449D-A169-831AC9E66CD9}" type="parTrans" cxnId="{A657D251-2146-4597-9597-5E05018A9B1D}">
      <dgm:prSet/>
      <dgm:spPr/>
      <dgm:t>
        <a:bodyPr/>
        <a:lstStyle/>
        <a:p>
          <a:endParaRPr lang="es-EC"/>
        </a:p>
      </dgm:t>
    </dgm:pt>
    <dgm:pt modelId="{F374C730-94F9-43F7-8A03-0E389B4862A2}" type="sibTrans" cxnId="{A657D251-2146-4597-9597-5E05018A9B1D}">
      <dgm:prSet/>
      <dgm:spPr/>
      <dgm:t>
        <a:bodyPr/>
        <a:lstStyle/>
        <a:p>
          <a:endParaRPr lang="es-EC"/>
        </a:p>
      </dgm:t>
    </dgm:pt>
    <dgm:pt modelId="{57D766CB-5896-406E-934C-6ECD0BB0EDE5}">
      <dgm:prSet/>
      <dgm:spPr/>
      <dgm:t>
        <a:bodyPr/>
        <a:lstStyle/>
        <a:p>
          <a:r>
            <a:rPr lang="es-ES">
              <a:latin typeface="Arial" panose="020B0604020202020204" pitchFamily="34" charset="0"/>
              <a:cs typeface="Arial" panose="020B0604020202020204" pitchFamily="34" charset="0"/>
            </a:rPr>
            <a:t>Se rigen dos códigos principales STWC y SOLAS.</a:t>
          </a:r>
          <a:endParaRPr lang="es-ES" dirty="0">
            <a:latin typeface="Arial" panose="020B0604020202020204" pitchFamily="34" charset="0"/>
            <a:cs typeface="Arial" panose="020B0604020202020204" pitchFamily="34" charset="0"/>
          </a:endParaRPr>
        </a:p>
      </dgm:t>
    </dgm:pt>
    <dgm:pt modelId="{9C17346E-D236-40EF-9851-B06E22ACE42C}" type="parTrans" cxnId="{C24E7738-EEE8-43E5-B46D-6D6184EB42E5}">
      <dgm:prSet/>
      <dgm:spPr/>
      <dgm:t>
        <a:bodyPr/>
        <a:lstStyle/>
        <a:p>
          <a:endParaRPr lang="es-EC"/>
        </a:p>
      </dgm:t>
    </dgm:pt>
    <dgm:pt modelId="{318D21F0-E6FD-426A-870D-FCA17095D81D}" type="sibTrans" cxnId="{C24E7738-EEE8-43E5-B46D-6D6184EB42E5}">
      <dgm:prSet/>
      <dgm:spPr/>
      <dgm:t>
        <a:bodyPr/>
        <a:lstStyle/>
        <a:p>
          <a:endParaRPr lang="es-EC"/>
        </a:p>
      </dgm:t>
    </dgm:pt>
    <dgm:pt modelId="{319089E7-ED09-4308-A263-4D76BE43634F}">
      <dgm:prSet/>
      <dgm:spPr/>
      <dgm:t>
        <a:bodyPr/>
        <a:lstStyle/>
        <a:p>
          <a:r>
            <a:rPr lang="es-ES">
              <a:latin typeface="Arial" panose="020B0604020202020204" pitchFamily="34" charset="0"/>
              <a:cs typeface="Arial" panose="020B0604020202020204" pitchFamily="34" charset="0"/>
            </a:rPr>
            <a:t>Influencia de 90%</a:t>
          </a:r>
          <a:endParaRPr lang="es-ES" dirty="0">
            <a:latin typeface="Arial" panose="020B0604020202020204" pitchFamily="34" charset="0"/>
            <a:cs typeface="Arial" panose="020B0604020202020204" pitchFamily="34" charset="0"/>
          </a:endParaRPr>
        </a:p>
      </dgm:t>
    </dgm:pt>
    <dgm:pt modelId="{3BF19934-89A2-4CCD-98A0-307371C820E6}" type="parTrans" cxnId="{F6F9FB15-83C8-44E2-ACF4-6A52C9524EE6}">
      <dgm:prSet/>
      <dgm:spPr/>
      <dgm:t>
        <a:bodyPr/>
        <a:lstStyle/>
        <a:p>
          <a:endParaRPr lang="es-EC"/>
        </a:p>
      </dgm:t>
    </dgm:pt>
    <dgm:pt modelId="{AC451A0B-A41B-4D46-9297-9A45CD6B6CC4}" type="sibTrans" cxnId="{F6F9FB15-83C8-44E2-ACF4-6A52C9524EE6}">
      <dgm:prSet/>
      <dgm:spPr/>
      <dgm:t>
        <a:bodyPr/>
        <a:lstStyle/>
        <a:p>
          <a:endParaRPr lang="es-EC"/>
        </a:p>
      </dgm:t>
    </dgm:pt>
    <dgm:pt modelId="{80386736-65B4-4AE9-9EC3-85ABCF476980}">
      <dgm:prSet/>
      <dgm:spPr/>
      <dgm:t>
        <a:bodyPr/>
        <a:lstStyle/>
        <a:p>
          <a:r>
            <a:rPr lang="es-ES" dirty="0">
              <a:latin typeface="Arial" panose="020B0604020202020204" pitchFamily="34" charset="0"/>
              <a:cs typeface="Arial" panose="020B0604020202020204" pitchFamily="34" charset="0"/>
            </a:rPr>
            <a:t>El 40% de materias es práctico.</a:t>
          </a:r>
        </a:p>
      </dgm:t>
    </dgm:pt>
    <dgm:pt modelId="{D965DBD1-13DB-4FB5-AF12-8BEB92E83D43}" type="parTrans" cxnId="{1BFE8B5E-AFFA-4CAA-AC0C-59DD971FEFEA}">
      <dgm:prSet/>
      <dgm:spPr/>
      <dgm:t>
        <a:bodyPr/>
        <a:lstStyle/>
        <a:p>
          <a:endParaRPr lang="es-EC"/>
        </a:p>
      </dgm:t>
    </dgm:pt>
    <dgm:pt modelId="{E02D3FF6-D231-4FF9-83FA-65F50AE4A874}" type="sibTrans" cxnId="{1BFE8B5E-AFFA-4CAA-AC0C-59DD971FEFEA}">
      <dgm:prSet/>
      <dgm:spPr/>
      <dgm:t>
        <a:bodyPr/>
        <a:lstStyle/>
        <a:p>
          <a:endParaRPr lang="es-EC"/>
        </a:p>
      </dgm:t>
    </dgm:pt>
    <dgm:pt modelId="{3481520A-1616-44CD-978A-93215C895CD0}" type="pres">
      <dgm:prSet presAssocID="{F2EF74EB-6378-46CF-B3CA-61A180024E15}" presName="Name0" presStyleCnt="0">
        <dgm:presLayoutVars>
          <dgm:dir/>
          <dgm:animLvl val="lvl"/>
          <dgm:resizeHandles val="exact"/>
        </dgm:presLayoutVars>
      </dgm:prSet>
      <dgm:spPr/>
      <dgm:t>
        <a:bodyPr/>
        <a:lstStyle/>
        <a:p>
          <a:endParaRPr lang="es-EC"/>
        </a:p>
      </dgm:t>
    </dgm:pt>
    <dgm:pt modelId="{C4E78BB9-18F2-4CC6-BCC3-4F71EAC42FE1}" type="pres">
      <dgm:prSet presAssocID="{D899A8E2-3214-48C1-915A-568A6B32B2DC}" presName="composite" presStyleCnt="0"/>
      <dgm:spPr/>
    </dgm:pt>
    <dgm:pt modelId="{529B04A4-4053-43D4-AB9F-16805073785B}" type="pres">
      <dgm:prSet presAssocID="{D899A8E2-3214-48C1-915A-568A6B32B2DC}" presName="parTx" presStyleLbl="alignNode1" presStyleIdx="0" presStyleCnt="2" custScaleX="114974">
        <dgm:presLayoutVars>
          <dgm:chMax val="0"/>
          <dgm:chPref val="0"/>
          <dgm:bulletEnabled val="1"/>
        </dgm:presLayoutVars>
      </dgm:prSet>
      <dgm:spPr/>
      <dgm:t>
        <a:bodyPr/>
        <a:lstStyle/>
        <a:p>
          <a:endParaRPr lang="es-EC"/>
        </a:p>
      </dgm:t>
    </dgm:pt>
    <dgm:pt modelId="{154FA201-D013-4754-BB1A-D99A1753AB93}" type="pres">
      <dgm:prSet presAssocID="{D899A8E2-3214-48C1-915A-568A6B32B2DC}" presName="desTx" presStyleLbl="alignAccFollowNode1" presStyleIdx="0" presStyleCnt="2">
        <dgm:presLayoutVars>
          <dgm:bulletEnabled val="1"/>
        </dgm:presLayoutVars>
      </dgm:prSet>
      <dgm:spPr/>
      <dgm:t>
        <a:bodyPr/>
        <a:lstStyle/>
        <a:p>
          <a:endParaRPr lang="es-EC"/>
        </a:p>
      </dgm:t>
    </dgm:pt>
    <dgm:pt modelId="{691F5BC1-0006-449F-B505-21CE8685C422}" type="pres">
      <dgm:prSet presAssocID="{D2BCFFF7-EA93-4B27-AF9F-7E2549D222CF}" presName="space" presStyleCnt="0"/>
      <dgm:spPr/>
    </dgm:pt>
    <dgm:pt modelId="{51363E32-5AEB-4CA9-86CE-9B643C98DE7B}" type="pres">
      <dgm:prSet presAssocID="{C31D78B6-84B7-41B2-8A11-D4FA67FF3CD4}" presName="composite" presStyleCnt="0"/>
      <dgm:spPr/>
    </dgm:pt>
    <dgm:pt modelId="{7C77FFF7-711D-489E-99D6-DF4267C49B0E}" type="pres">
      <dgm:prSet presAssocID="{C31D78B6-84B7-41B2-8A11-D4FA67FF3CD4}" presName="parTx" presStyleLbl="alignNode1" presStyleIdx="1" presStyleCnt="2" custScaleX="114444">
        <dgm:presLayoutVars>
          <dgm:chMax val="0"/>
          <dgm:chPref val="0"/>
          <dgm:bulletEnabled val="1"/>
        </dgm:presLayoutVars>
      </dgm:prSet>
      <dgm:spPr/>
      <dgm:t>
        <a:bodyPr/>
        <a:lstStyle/>
        <a:p>
          <a:endParaRPr lang="es-EC"/>
        </a:p>
      </dgm:t>
    </dgm:pt>
    <dgm:pt modelId="{721AC040-14FE-46A4-9DDA-F5C5E72F47A4}" type="pres">
      <dgm:prSet presAssocID="{C31D78B6-84B7-41B2-8A11-D4FA67FF3CD4}" presName="desTx" presStyleLbl="alignAccFollowNode1" presStyleIdx="1" presStyleCnt="2">
        <dgm:presLayoutVars>
          <dgm:bulletEnabled val="1"/>
        </dgm:presLayoutVars>
      </dgm:prSet>
      <dgm:spPr/>
      <dgm:t>
        <a:bodyPr/>
        <a:lstStyle/>
        <a:p>
          <a:endParaRPr lang="es-EC"/>
        </a:p>
      </dgm:t>
    </dgm:pt>
  </dgm:ptLst>
  <dgm:cxnLst>
    <dgm:cxn modelId="{B653A957-BD54-48AF-9EAA-28B12C4785FB}" type="presOf" srcId="{D899A8E2-3214-48C1-915A-568A6B32B2DC}" destId="{529B04A4-4053-43D4-AB9F-16805073785B}" srcOrd="0" destOrd="0" presId="urn:microsoft.com/office/officeart/2005/8/layout/hList1"/>
    <dgm:cxn modelId="{1964E8B4-970A-414E-8ABA-CFDE717B5D51}" type="presOf" srcId="{C31D78B6-84B7-41B2-8A11-D4FA67FF3CD4}" destId="{7C77FFF7-711D-489E-99D6-DF4267C49B0E}" srcOrd="0" destOrd="0" presId="urn:microsoft.com/office/officeart/2005/8/layout/hList1"/>
    <dgm:cxn modelId="{C003E68A-D6EB-401A-B8E8-784D5C10916E}" srcId="{D899A8E2-3214-48C1-915A-568A6B32B2DC}" destId="{32E18B58-EF3D-4487-8089-1113F645F8B9}" srcOrd="1" destOrd="0" parTransId="{9F398A10-43DA-4415-BBB0-15C28B094107}" sibTransId="{9D82522B-4676-43A9-A605-12654CE32B28}"/>
    <dgm:cxn modelId="{44D6CA0A-60E9-4697-8E5A-8A523DCCFBCC}" srcId="{F2EF74EB-6378-46CF-B3CA-61A180024E15}" destId="{D899A8E2-3214-48C1-915A-568A6B32B2DC}" srcOrd="0" destOrd="0" parTransId="{5484983A-00AD-4AC1-BA80-C05ABA01B4A4}" sibTransId="{D2BCFFF7-EA93-4B27-AF9F-7E2549D222CF}"/>
    <dgm:cxn modelId="{F6F9FB15-83C8-44E2-ACF4-6A52C9524EE6}" srcId="{C31D78B6-84B7-41B2-8A11-D4FA67FF3CD4}" destId="{319089E7-ED09-4308-A263-4D76BE43634F}" srcOrd="2" destOrd="0" parTransId="{3BF19934-89A2-4CCD-98A0-307371C820E6}" sibTransId="{AC451A0B-A41B-4D46-9297-9A45CD6B6CC4}"/>
    <dgm:cxn modelId="{3405C51B-D0DF-4EB1-B4C0-C60A3800D4F2}" type="presOf" srcId="{F0F4D771-30E4-407B-9222-617EFACF411E}" destId="{154FA201-D013-4754-BB1A-D99A1753AB93}" srcOrd="0" destOrd="2" presId="urn:microsoft.com/office/officeart/2005/8/layout/hList1"/>
    <dgm:cxn modelId="{8F4DC903-A781-4FA7-A120-46806835EAA9}" type="presOf" srcId="{A49000D8-7023-4062-90A9-C0FE4FD50E3C}" destId="{154FA201-D013-4754-BB1A-D99A1753AB93}" srcOrd="0" destOrd="0" presId="urn:microsoft.com/office/officeart/2005/8/layout/hList1"/>
    <dgm:cxn modelId="{A657D251-2146-4597-9597-5E05018A9B1D}" srcId="{D899A8E2-3214-48C1-915A-568A6B32B2DC}" destId="{F0F4D771-30E4-407B-9222-617EFACF411E}" srcOrd="2" destOrd="0" parTransId="{1CCFD84E-8CFD-449D-A169-831AC9E66CD9}" sibTransId="{F374C730-94F9-43F7-8A03-0E389B4862A2}"/>
    <dgm:cxn modelId="{1BFE8B5E-AFFA-4CAA-AC0C-59DD971FEFEA}" srcId="{C31D78B6-84B7-41B2-8A11-D4FA67FF3CD4}" destId="{80386736-65B4-4AE9-9EC3-85ABCF476980}" srcOrd="3" destOrd="0" parTransId="{D965DBD1-13DB-4FB5-AF12-8BEB92E83D43}" sibTransId="{E02D3FF6-D231-4FF9-83FA-65F50AE4A874}"/>
    <dgm:cxn modelId="{3459FF47-B22C-4C79-9CFF-E53D872AFE2D}" type="presOf" srcId="{B384A3B5-9A8D-471E-809B-7D38F70F2441}" destId="{721AC040-14FE-46A4-9DDA-F5C5E72F47A4}" srcOrd="0" destOrd="0" presId="urn:microsoft.com/office/officeart/2005/8/layout/hList1"/>
    <dgm:cxn modelId="{FB289463-EAE8-415D-AE04-2D24342F171A}" srcId="{D899A8E2-3214-48C1-915A-568A6B32B2DC}" destId="{A49000D8-7023-4062-90A9-C0FE4FD50E3C}" srcOrd="0" destOrd="0" parTransId="{C96D5888-4A19-4AF1-9C7F-1959F4A593E0}" sibTransId="{B1EC9ACB-7AC2-4936-88AB-0D0559077889}"/>
    <dgm:cxn modelId="{C7A2BBE0-9C01-40D4-A2F6-138220FE3AD2}" type="presOf" srcId="{319089E7-ED09-4308-A263-4D76BE43634F}" destId="{721AC040-14FE-46A4-9DDA-F5C5E72F47A4}" srcOrd="0" destOrd="2" presId="urn:microsoft.com/office/officeart/2005/8/layout/hList1"/>
    <dgm:cxn modelId="{003536E1-9FB0-4DED-BB9E-E98E129DA600}" srcId="{F2EF74EB-6378-46CF-B3CA-61A180024E15}" destId="{C31D78B6-84B7-41B2-8A11-D4FA67FF3CD4}" srcOrd="1" destOrd="0" parTransId="{2A293190-E0AB-4248-BE4C-66EA92848AEB}" sibTransId="{B5851217-0024-4062-B9E8-F9E0B70216D2}"/>
    <dgm:cxn modelId="{7FAF7DA7-30AA-46B5-92D3-B18A5DFC244B}" type="presOf" srcId="{80386736-65B4-4AE9-9EC3-85ABCF476980}" destId="{721AC040-14FE-46A4-9DDA-F5C5E72F47A4}" srcOrd="0" destOrd="3" presId="urn:microsoft.com/office/officeart/2005/8/layout/hList1"/>
    <dgm:cxn modelId="{28AA2A8F-3FBD-491F-A887-CA77FF38A81A}" type="presOf" srcId="{32E18B58-EF3D-4487-8089-1113F645F8B9}" destId="{154FA201-D013-4754-BB1A-D99A1753AB93}" srcOrd="0" destOrd="1" presId="urn:microsoft.com/office/officeart/2005/8/layout/hList1"/>
    <dgm:cxn modelId="{AA84F542-8095-44F7-AD88-07B73EF1E445}" type="presOf" srcId="{57D766CB-5896-406E-934C-6ECD0BB0EDE5}" destId="{721AC040-14FE-46A4-9DDA-F5C5E72F47A4}" srcOrd="0" destOrd="1" presId="urn:microsoft.com/office/officeart/2005/8/layout/hList1"/>
    <dgm:cxn modelId="{4AE5A600-1C2C-43DD-9987-E1506C30B3D3}" srcId="{C31D78B6-84B7-41B2-8A11-D4FA67FF3CD4}" destId="{B384A3B5-9A8D-471E-809B-7D38F70F2441}" srcOrd="0" destOrd="0" parTransId="{F5DC2639-2174-43FE-AA11-F5CAF5736B48}" sibTransId="{CA9BD554-644B-442E-957F-B8B85884253B}"/>
    <dgm:cxn modelId="{C24E7738-EEE8-43E5-B46D-6D6184EB42E5}" srcId="{C31D78B6-84B7-41B2-8A11-D4FA67FF3CD4}" destId="{57D766CB-5896-406E-934C-6ECD0BB0EDE5}" srcOrd="1" destOrd="0" parTransId="{9C17346E-D236-40EF-9851-B06E22ACE42C}" sibTransId="{318D21F0-E6FD-426A-870D-FCA17095D81D}"/>
    <dgm:cxn modelId="{55A43C0D-B14C-43E1-A73E-A14893E19F0A}" type="presOf" srcId="{F2EF74EB-6378-46CF-B3CA-61A180024E15}" destId="{3481520A-1616-44CD-978A-93215C895CD0}" srcOrd="0" destOrd="0" presId="urn:microsoft.com/office/officeart/2005/8/layout/hList1"/>
    <dgm:cxn modelId="{589F62A7-E6B3-46AB-A76B-0B333A0A0333}" type="presParOf" srcId="{3481520A-1616-44CD-978A-93215C895CD0}" destId="{C4E78BB9-18F2-4CC6-BCC3-4F71EAC42FE1}" srcOrd="0" destOrd="0" presId="urn:microsoft.com/office/officeart/2005/8/layout/hList1"/>
    <dgm:cxn modelId="{8BA022A1-27FB-4C10-A771-0FF7E86D5D5F}" type="presParOf" srcId="{C4E78BB9-18F2-4CC6-BCC3-4F71EAC42FE1}" destId="{529B04A4-4053-43D4-AB9F-16805073785B}" srcOrd="0" destOrd="0" presId="urn:microsoft.com/office/officeart/2005/8/layout/hList1"/>
    <dgm:cxn modelId="{2B1B848F-585A-45E4-B0B8-581FB16884C1}" type="presParOf" srcId="{C4E78BB9-18F2-4CC6-BCC3-4F71EAC42FE1}" destId="{154FA201-D013-4754-BB1A-D99A1753AB93}" srcOrd="1" destOrd="0" presId="urn:microsoft.com/office/officeart/2005/8/layout/hList1"/>
    <dgm:cxn modelId="{5F4D1618-A96E-41AB-BC91-2CF3F9BA2610}" type="presParOf" srcId="{3481520A-1616-44CD-978A-93215C895CD0}" destId="{691F5BC1-0006-449F-B505-21CE8685C422}" srcOrd="1" destOrd="0" presId="urn:microsoft.com/office/officeart/2005/8/layout/hList1"/>
    <dgm:cxn modelId="{CA600A35-2762-4043-83A2-18F7BFE50AC9}" type="presParOf" srcId="{3481520A-1616-44CD-978A-93215C895CD0}" destId="{51363E32-5AEB-4CA9-86CE-9B643C98DE7B}" srcOrd="2" destOrd="0" presId="urn:microsoft.com/office/officeart/2005/8/layout/hList1"/>
    <dgm:cxn modelId="{50D507D9-B066-4C78-A114-5A3E9B48420B}" type="presParOf" srcId="{51363E32-5AEB-4CA9-86CE-9B643C98DE7B}" destId="{7C77FFF7-711D-489E-99D6-DF4267C49B0E}" srcOrd="0" destOrd="0" presId="urn:microsoft.com/office/officeart/2005/8/layout/hList1"/>
    <dgm:cxn modelId="{8516BD90-893B-4694-92AC-586AA0BC7E64}" type="presParOf" srcId="{51363E32-5AEB-4CA9-86CE-9B643C98DE7B}" destId="{721AC040-14FE-46A4-9DDA-F5C5E72F47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E570C2-8E58-4C8A-B161-902C173BCBAA}" type="doc">
      <dgm:prSet loTypeId="urn:microsoft.com/office/officeart/2009/layout/CircleArrowProcess" loCatId="process" qsTypeId="urn:microsoft.com/office/officeart/2005/8/quickstyle/simple2" qsCatId="simple" csTypeId="urn:microsoft.com/office/officeart/2005/8/colors/accent0_2" csCatId="mainScheme" phldr="1"/>
      <dgm:spPr/>
      <dgm:t>
        <a:bodyPr/>
        <a:lstStyle/>
        <a:p>
          <a:endParaRPr lang="es-ES"/>
        </a:p>
      </dgm:t>
    </dgm:pt>
    <dgm:pt modelId="{EDDDA3BB-BE86-4542-9AFC-F8EC1030AEE2}">
      <dgm:prSet phldrT="[Texto]" custT="1"/>
      <dgm:spPr/>
      <dgm:t>
        <a:bodyPr/>
        <a:lstStyle/>
        <a:p>
          <a:r>
            <a:rPr lang="es-ES" sz="1400" dirty="0">
              <a:latin typeface="Arial" panose="020B0604020202020204" pitchFamily="34" charset="0"/>
              <a:cs typeface="Arial" panose="020B0604020202020204" pitchFamily="34" charset="0"/>
            </a:rPr>
            <a:t>Identificación de temas e ítems</a:t>
          </a:r>
        </a:p>
      </dgm:t>
    </dgm:pt>
    <dgm:pt modelId="{1F0807F6-0F83-49D3-94EA-37BFD8A3B2A5}" type="parTrans" cxnId="{B286B16B-4DA7-4444-B7F6-AEC036E7FF21}">
      <dgm:prSet/>
      <dgm:spPr/>
      <dgm:t>
        <a:bodyPr/>
        <a:lstStyle/>
        <a:p>
          <a:endParaRPr lang="es-ES"/>
        </a:p>
      </dgm:t>
    </dgm:pt>
    <dgm:pt modelId="{98ECE293-AA32-4381-87AE-49404D085238}" type="sibTrans" cxnId="{B286B16B-4DA7-4444-B7F6-AEC036E7FF21}">
      <dgm:prSet/>
      <dgm:spPr/>
      <dgm:t>
        <a:bodyPr/>
        <a:lstStyle/>
        <a:p>
          <a:endParaRPr lang="es-ES"/>
        </a:p>
      </dgm:t>
    </dgm:pt>
    <dgm:pt modelId="{02FE8FD4-9396-4C87-A73E-4B9636B63E1C}">
      <dgm:prSet phldrT="[Texto]" custT="1"/>
      <dgm:spPr/>
      <dgm:t>
        <a:bodyPr/>
        <a:lstStyle/>
        <a:p>
          <a:r>
            <a:rPr lang="es-ES" sz="1400" dirty="0">
              <a:latin typeface="Arial" panose="020B0604020202020204" pitchFamily="34" charset="0"/>
              <a:cs typeface="Arial" panose="020B0604020202020204" pitchFamily="34" charset="0"/>
            </a:rPr>
            <a:t>Redacción del manual</a:t>
          </a:r>
        </a:p>
      </dgm:t>
    </dgm:pt>
    <dgm:pt modelId="{685E1CCF-844F-4DA5-A71D-D4C9720DDC34}" type="parTrans" cxnId="{6FB21D8D-1891-465A-BB5F-C84CAFBE2B77}">
      <dgm:prSet/>
      <dgm:spPr/>
      <dgm:t>
        <a:bodyPr/>
        <a:lstStyle/>
        <a:p>
          <a:endParaRPr lang="es-ES"/>
        </a:p>
      </dgm:t>
    </dgm:pt>
    <dgm:pt modelId="{02169D53-C69F-43C1-BFF5-592E688A22E1}" type="sibTrans" cxnId="{6FB21D8D-1891-465A-BB5F-C84CAFBE2B77}">
      <dgm:prSet/>
      <dgm:spPr/>
      <dgm:t>
        <a:bodyPr/>
        <a:lstStyle/>
        <a:p>
          <a:endParaRPr lang="es-ES"/>
        </a:p>
      </dgm:t>
    </dgm:pt>
    <dgm:pt modelId="{5B85CC77-74DC-451A-A240-D56357D682E8}">
      <dgm:prSet phldrT="[Texto]" custT="1"/>
      <dgm:spPr/>
      <dgm:t>
        <a:bodyPr/>
        <a:lstStyle/>
        <a:p>
          <a:r>
            <a:rPr lang="es-ES" sz="1400" dirty="0">
              <a:latin typeface="Arial" panose="020B0604020202020204" pitchFamily="34" charset="0"/>
              <a:cs typeface="Arial" panose="020B0604020202020204" pitchFamily="34" charset="0"/>
            </a:rPr>
            <a:t>Plan de entrenamiento</a:t>
          </a:r>
        </a:p>
      </dgm:t>
    </dgm:pt>
    <dgm:pt modelId="{F2D6EDED-AFCD-4520-93AA-00AAAC032521}" type="parTrans" cxnId="{7626BC10-4672-4EE5-B649-F049FEF47331}">
      <dgm:prSet/>
      <dgm:spPr/>
      <dgm:t>
        <a:bodyPr/>
        <a:lstStyle/>
        <a:p>
          <a:endParaRPr lang="es-ES"/>
        </a:p>
      </dgm:t>
    </dgm:pt>
    <dgm:pt modelId="{D57D606F-9FEF-4CE2-8411-609D1EA842E1}" type="sibTrans" cxnId="{7626BC10-4672-4EE5-B649-F049FEF47331}">
      <dgm:prSet/>
      <dgm:spPr/>
      <dgm:t>
        <a:bodyPr/>
        <a:lstStyle/>
        <a:p>
          <a:endParaRPr lang="es-ES"/>
        </a:p>
      </dgm:t>
    </dgm:pt>
    <dgm:pt modelId="{7C403EE6-5039-42E1-AE4E-5350E2B3A28A}" type="pres">
      <dgm:prSet presAssocID="{19E570C2-8E58-4C8A-B161-902C173BCBAA}" presName="Name0" presStyleCnt="0">
        <dgm:presLayoutVars>
          <dgm:chMax val="7"/>
          <dgm:chPref val="7"/>
          <dgm:dir/>
          <dgm:animLvl val="lvl"/>
        </dgm:presLayoutVars>
      </dgm:prSet>
      <dgm:spPr/>
      <dgm:t>
        <a:bodyPr/>
        <a:lstStyle/>
        <a:p>
          <a:endParaRPr lang="es-EC"/>
        </a:p>
      </dgm:t>
    </dgm:pt>
    <dgm:pt modelId="{C7DF867C-A608-4225-BB5D-2EF43CC064BC}" type="pres">
      <dgm:prSet presAssocID="{EDDDA3BB-BE86-4542-9AFC-F8EC1030AEE2}" presName="Accent1" presStyleCnt="0"/>
      <dgm:spPr/>
    </dgm:pt>
    <dgm:pt modelId="{2309CB44-EF89-4A4B-B990-76D2BFCE5F60}" type="pres">
      <dgm:prSet presAssocID="{EDDDA3BB-BE86-4542-9AFC-F8EC1030AEE2}" presName="Accent" presStyleLbl="node1" presStyleIdx="0" presStyleCnt="3" custScaleX="131778" custScaleY="107912"/>
      <dgm:spPr/>
    </dgm:pt>
    <dgm:pt modelId="{E83C181C-7C4F-4BE8-B116-ED43F2BEA34C}" type="pres">
      <dgm:prSet presAssocID="{EDDDA3BB-BE86-4542-9AFC-F8EC1030AEE2}" presName="Parent1" presStyleLbl="revTx" presStyleIdx="0" presStyleCnt="3" custScaleX="125238" custScaleY="191553" custLinFactNeighborX="-2417" custLinFactNeighborY="-18833">
        <dgm:presLayoutVars>
          <dgm:chMax val="1"/>
          <dgm:chPref val="1"/>
          <dgm:bulletEnabled val="1"/>
        </dgm:presLayoutVars>
      </dgm:prSet>
      <dgm:spPr/>
      <dgm:t>
        <a:bodyPr/>
        <a:lstStyle/>
        <a:p>
          <a:endParaRPr lang="es-EC"/>
        </a:p>
      </dgm:t>
    </dgm:pt>
    <dgm:pt modelId="{D093EB8F-FB34-4BD7-B6E5-DA00071B1410}" type="pres">
      <dgm:prSet presAssocID="{02FE8FD4-9396-4C87-A73E-4B9636B63E1C}" presName="Accent2" presStyleCnt="0"/>
      <dgm:spPr/>
    </dgm:pt>
    <dgm:pt modelId="{E4F5ABE1-D4BC-4142-AB50-3CD1A31E9C55}" type="pres">
      <dgm:prSet presAssocID="{02FE8FD4-9396-4C87-A73E-4B9636B63E1C}" presName="Accent" presStyleLbl="node1" presStyleIdx="1" presStyleCnt="3" custScaleX="125066" custScaleY="111621"/>
      <dgm:spPr/>
    </dgm:pt>
    <dgm:pt modelId="{BB0ACE2C-0BF9-46D1-8D17-50DDA0D4C47B}" type="pres">
      <dgm:prSet presAssocID="{02FE8FD4-9396-4C87-A73E-4B9636B63E1C}" presName="Parent2" presStyleLbl="revTx" presStyleIdx="1" presStyleCnt="3" custLinFactNeighborX="-3739" custLinFactNeighborY="-23614">
        <dgm:presLayoutVars>
          <dgm:chMax val="1"/>
          <dgm:chPref val="1"/>
          <dgm:bulletEnabled val="1"/>
        </dgm:presLayoutVars>
      </dgm:prSet>
      <dgm:spPr/>
      <dgm:t>
        <a:bodyPr/>
        <a:lstStyle/>
        <a:p>
          <a:endParaRPr lang="es-EC"/>
        </a:p>
      </dgm:t>
    </dgm:pt>
    <dgm:pt modelId="{AF9255D8-0B9B-4EDE-9789-96B1665827F7}" type="pres">
      <dgm:prSet presAssocID="{5B85CC77-74DC-451A-A240-D56357D682E8}" presName="Accent3" presStyleCnt="0"/>
      <dgm:spPr/>
    </dgm:pt>
    <dgm:pt modelId="{775A4530-4128-42DC-A5D2-E173B4372DCF}" type="pres">
      <dgm:prSet presAssocID="{5B85CC77-74DC-451A-A240-D56357D682E8}" presName="Accent" presStyleLbl="node1" presStyleIdx="2" presStyleCnt="3" custScaleX="128853" custScaleY="124218"/>
      <dgm:spPr/>
    </dgm:pt>
    <dgm:pt modelId="{E8D27E2E-6866-4723-9214-CA80682FA035}" type="pres">
      <dgm:prSet presAssocID="{5B85CC77-74DC-451A-A240-D56357D682E8}" presName="Parent3" presStyleLbl="revTx" presStyleIdx="2" presStyleCnt="3">
        <dgm:presLayoutVars>
          <dgm:chMax val="1"/>
          <dgm:chPref val="1"/>
          <dgm:bulletEnabled val="1"/>
        </dgm:presLayoutVars>
      </dgm:prSet>
      <dgm:spPr/>
      <dgm:t>
        <a:bodyPr/>
        <a:lstStyle/>
        <a:p>
          <a:endParaRPr lang="es-EC"/>
        </a:p>
      </dgm:t>
    </dgm:pt>
  </dgm:ptLst>
  <dgm:cxnLst>
    <dgm:cxn modelId="{4797A2AE-C4C5-4AF6-B2D5-5D0FD347E63D}" type="presOf" srcId="{02FE8FD4-9396-4C87-A73E-4B9636B63E1C}" destId="{BB0ACE2C-0BF9-46D1-8D17-50DDA0D4C47B}" srcOrd="0" destOrd="0" presId="urn:microsoft.com/office/officeart/2009/layout/CircleArrowProcess"/>
    <dgm:cxn modelId="{613DF51D-0374-4AEE-99F7-B3B97E771FBA}" type="presOf" srcId="{19E570C2-8E58-4C8A-B161-902C173BCBAA}" destId="{7C403EE6-5039-42E1-AE4E-5350E2B3A28A}" srcOrd="0" destOrd="0" presId="urn:microsoft.com/office/officeart/2009/layout/CircleArrowProcess"/>
    <dgm:cxn modelId="{7626BC10-4672-4EE5-B649-F049FEF47331}" srcId="{19E570C2-8E58-4C8A-B161-902C173BCBAA}" destId="{5B85CC77-74DC-451A-A240-D56357D682E8}" srcOrd="2" destOrd="0" parTransId="{F2D6EDED-AFCD-4520-93AA-00AAAC032521}" sibTransId="{D57D606F-9FEF-4CE2-8411-609D1EA842E1}"/>
    <dgm:cxn modelId="{C6BE39C5-3CF5-42DE-8835-43AB37485A7A}" type="presOf" srcId="{5B85CC77-74DC-451A-A240-D56357D682E8}" destId="{E8D27E2E-6866-4723-9214-CA80682FA035}" srcOrd="0" destOrd="0" presId="urn:microsoft.com/office/officeart/2009/layout/CircleArrowProcess"/>
    <dgm:cxn modelId="{B286B16B-4DA7-4444-B7F6-AEC036E7FF21}" srcId="{19E570C2-8E58-4C8A-B161-902C173BCBAA}" destId="{EDDDA3BB-BE86-4542-9AFC-F8EC1030AEE2}" srcOrd="0" destOrd="0" parTransId="{1F0807F6-0F83-49D3-94EA-37BFD8A3B2A5}" sibTransId="{98ECE293-AA32-4381-87AE-49404D085238}"/>
    <dgm:cxn modelId="{39B7EAE3-F1BD-45CE-82E4-6FD98E825553}" type="presOf" srcId="{EDDDA3BB-BE86-4542-9AFC-F8EC1030AEE2}" destId="{E83C181C-7C4F-4BE8-B116-ED43F2BEA34C}" srcOrd="0" destOrd="0" presId="urn:microsoft.com/office/officeart/2009/layout/CircleArrowProcess"/>
    <dgm:cxn modelId="{6FB21D8D-1891-465A-BB5F-C84CAFBE2B77}" srcId="{19E570C2-8E58-4C8A-B161-902C173BCBAA}" destId="{02FE8FD4-9396-4C87-A73E-4B9636B63E1C}" srcOrd="1" destOrd="0" parTransId="{685E1CCF-844F-4DA5-A71D-D4C9720DDC34}" sibTransId="{02169D53-C69F-43C1-BFF5-592E688A22E1}"/>
    <dgm:cxn modelId="{EFDE258F-BF4E-4193-9197-93977EB87F26}" type="presParOf" srcId="{7C403EE6-5039-42E1-AE4E-5350E2B3A28A}" destId="{C7DF867C-A608-4225-BB5D-2EF43CC064BC}" srcOrd="0" destOrd="0" presId="urn:microsoft.com/office/officeart/2009/layout/CircleArrowProcess"/>
    <dgm:cxn modelId="{25A34CB3-AFBB-4E4D-9606-D986CF7E5BB2}" type="presParOf" srcId="{C7DF867C-A608-4225-BB5D-2EF43CC064BC}" destId="{2309CB44-EF89-4A4B-B990-76D2BFCE5F60}" srcOrd="0" destOrd="0" presId="urn:microsoft.com/office/officeart/2009/layout/CircleArrowProcess"/>
    <dgm:cxn modelId="{BB28F738-BA6C-4ADF-B4ED-17D6AC3EDFF4}" type="presParOf" srcId="{7C403EE6-5039-42E1-AE4E-5350E2B3A28A}" destId="{E83C181C-7C4F-4BE8-B116-ED43F2BEA34C}" srcOrd="1" destOrd="0" presId="urn:microsoft.com/office/officeart/2009/layout/CircleArrowProcess"/>
    <dgm:cxn modelId="{4D7C66FD-FBE0-4084-8F06-F583DC5F25FC}" type="presParOf" srcId="{7C403EE6-5039-42E1-AE4E-5350E2B3A28A}" destId="{D093EB8F-FB34-4BD7-B6E5-DA00071B1410}" srcOrd="2" destOrd="0" presId="urn:microsoft.com/office/officeart/2009/layout/CircleArrowProcess"/>
    <dgm:cxn modelId="{6B239555-C030-480A-83DE-9E12573D508E}" type="presParOf" srcId="{D093EB8F-FB34-4BD7-B6E5-DA00071B1410}" destId="{E4F5ABE1-D4BC-4142-AB50-3CD1A31E9C55}" srcOrd="0" destOrd="0" presId="urn:microsoft.com/office/officeart/2009/layout/CircleArrowProcess"/>
    <dgm:cxn modelId="{8DA4924D-E5D9-4B6B-9A35-4A871E3E7142}" type="presParOf" srcId="{7C403EE6-5039-42E1-AE4E-5350E2B3A28A}" destId="{BB0ACE2C-0BF9-46D1-8D17-50DDA0D4C47B}" srcOrd="3" destOrd="0" presId="urn:microsoft.com/office/officeart/2009/layout/CircleArrowProcess"/>
    <dgm:cxn modelId="{6AF2FE3E-E8BE-43C1-ACAD-BDD9BC13750A}" type="presParOf" srcId="{7C403EE6-5039-42E1-AE4E-5350E2B3A28A}" destId="{AF9255D8-0B9B-4EDE-9789-96B1665827F7}" srcOrd="4" destOrd="0" presId="urn:microsoft.com/office/officeart/2009/layout/CircleArrowProcess"/>
    <dgm:cxn modelId="{F256780D-9E16-44B6-BBD4-0ED4453E3A6A}" type="presParOf" srcId="{AF9255D8-0B9B-4EDE-9789-96B1665827F7}" destId="{775A4530-4128-42DC-A5D2-E173B4372DCF}" srcOrd="0" destOrd="0" presId="urn:microsoft.com/office/officeart/2009/layout/CircleArrowProcess"/>
    <dgm:cxn modelId="{68E73900-248E-4DD1-91CD-DE4FFE82B5AA}" type="presParOf" srcId="{7C403EE6-5039-42E1-AE4E-5350E2B3A28A}" destId="{E8D27E2E-6866-4723-9214-CA80682FA03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726CBD-F5F4-44F9-8EE9-DE1A529FF1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F094DEA5-D50F-4934-96A4-67FD2BD88F10}">
      <dgm:prSet phldrT="[Texto]" custT="1"/>
      <dgm:spPr/>
      <dgm:t>
        <a:bodyPr/>
        <a:lstStyle/>
        <a:p>
          <a:pPr algn="just"/>
          <a:r>
            <a:rPr lang="es-ES" sz="1800" dirty="0"/>
            <a:t>Una vez realizada la evaluación con el estándar de calificación del guardiamarina se obtuvieron datos estadísticos que nos permitieron observar las destrezas que tuvieron los guardiamarinas de tercer y cuarto año arma dentro den simulador de navegación de la escuela superior naval, verificando la gran cantidad de debilidades que poseen en el desarrollo de cada uno de los ítems de la evaluación</a:t>
          </a:r>
        </a:p>
      </dgm:t>
    </dgm:pt>
    <dgm:pt modelId="{EF00F27D-2333-42C0-91AC-402D6D0E93D8}" type="parTrans" cxnId="{34268A1D-841E-4523-AFE7-D49048F2A686}">
      <dgm:prSet/>
      <dgm:spPr/>
      <dgm:t>
        <a:bodyPr/>
        <a:lstStyle/>
        <a:p>
          <a:endParaRPr lang="es-ES"/>
        </a:p>
      </dgm:t>
    </dgm:pt>
    <dgm:pt modelId="{B045DA9B-CED6-4900-8920-B31871E8F7FC}" type="sibTrans" cxnId="{34268A1D-841E-4523-AFE7-D49048F2A686}">
      <dgm:prSet/>
      <dgm:spPr/>
      <dgm:t>
        <a:bodyPr/>
        <a:lstStyle/>
        <a:p>
          <a:endParaRPr lang="es-ES"/>
        </a:p>
      </dgm:t>
    </dgm:pt>
    <dgm:pt modelId="{1387A1BC-41DF-480E-9C57-AC5805D3C24E}" type="pres">
      <dgm:prSet presAssocID="{CA726CBD-F5F4-44F9-8EE9-DE1A529FF1F8}" presName="Name0" presStyleCnt="0">
        <dgm:presLayoutVars>
          <dgm:chMax/>
          <dgm:chPref/>
          <dgm:dir/>
        </dgm:presLayoutVars>
      </dgm:prSet>
      <dgm:spPr/>
      <dgm:t>
        <a:bodyPr/>
        <a:lstStyle/>
        <a:p>
          <a:endParaRPr lang="es-EC"/>
        </a:p>
      </dgm:t>
    </dgm:pt>
    <dgm:pt modelId="{2A7F7E78-1B81-4C6B-9E25-E8E7E0784026}" type="pres">
      <dgm:prSet presAssocID="{F094DEA5-D50F-4934-96A4-67FD2BD88F10}" presName="composite" presStyleCnt="0">
        <dgm:presLayoutVars>
          <dgm:chMax/>
          <dgm:chPref/>
        </dgm:presLayoutVars>
      </dgm:prSet>
      <dgm:spPr/>
    </dgm:pt>
    <dgm:pt modelId="{83A1D13C-28BE-41F5-997B-971845593433}" type="pres">
      <dgm:prSet presAssocID="{F094DEA5-D50F-4934-96A4-67FD2BD88F10}" presName="Image" presStyleLbl="bgImgPlace1" presStyleIdx="0" presStyleCnt="1" custScaleX="117159" custScaleY="131337" custLinFactNeighborX="-35886" custLinFactNeighborY="-81"/>
      <dgm:spPr>
        <a:blipFill rotWithShape="1">
          <a:blip xmlns:r="http://schemas.openxmlformats.org/officeDocument/2006/relationships" r:embed="rId1"/>
          <a:stretch>
            <a:fillRect/>
          </a:stretch>
        </a:blipFill>
      </dgm:spPr>
    </dgm:pt>
    <dgm:pt modelId="{32669C6C-0457-4F96-8141-4D827F4C6D93}" type="pres">
      <dgm:prSet presAssocID="{F094DEA5-D50F-4934-96A4-67FD2BD88F10}" presName="ParentText" presStyleLbl="revTx" presStyleIdx="0" presStyleCnt="1" custScaleX="156709" custScaleY="158260" custLinFactNeighborX="13372" custLinFactNeighborY="5046">
        <dgm:presLayoutVars>
          <dgm:chMax val="0"/>
          <dgm:chPref val="0"/>
          <dgm:bulletEnabled val="1"/>
        </dgm:presLayoutVars>
      </dgm:prSet>
      <dgm:spPr/>
      <dgm:t>
        <a:bodyPr/>
        <a:lstStyle/>
        <a:p>
          <a:endParaRPr lang="es-EC"/>
        </a:p>
      </dgm:t>
    </dgm:pt>
    <dgm:pt modelId="{35006C7C-8808-4E84-8A87-AAB7B5BCD110}" type="pres">
      <dgm:prSet presAssocID="{F094DEA5-D50F-4934-96A4-67FD2BD88F10}" presName="tlFrame" presStyleLbl="node1" presStyleIdx="0" presStyleCnt="4" custLinFactNeighborX="-72507" custLinFactNeighborY="-24148"/>
      <dgm:spPr/>
    </dgm:pt>
    <dgm:pt modelId="{A21D0F5E-92BD-4918-BCDC-1E6E8D7B7677}" type="pres">
      <dgm:prSet presAssocID="{F094DEA5-D50F-4934-96A4-67FD2BD88F10}" presName="trFrame" presStyleLbl="node1" presStyleIdx="1" presStyleCnt="4" custLinFactX="60303" custLinFactNeighborX="100000" custLinFactNeighborY="-24148"/>
      <dgm:spPr/>
    </dgm:pt>
    <dgm:pt modelId="{01BB5708-FF59-4D19-AB08-99D16868E816}" type="pres">
      <dgm:prSet presAssocID="{F094DEA5-D50F-4934-96A4-67FD2BD88F10}" presName="blFrame" presStyleLbl="node1" presStyleIdx="2" presStyleCnt="4" custLinFactNeighborX="-48702" custLinFactNeighborY="35172"/>
      <dgm:spPr/>
    </dgm:pt>
    <dgm:pt modelId="{3959AEAB-EA40-48B1-9440-6B671DBD3467}" type="pres">
      <dgm:prSet presAssocID="{F094DEA5-D50F-4934-96A4-67FD2BD88F10}" presName="brFrame" presStyleLbl="node1" presStyleIdx="3" presStyleCnt="4" custLinFactX="75605" custLinFactNeighborX="100000" custLinFactNeighborY="10901"/>
      <dgm:spPr/>
    </dgm:pt>
  </dgm:ptLst>
  <dgm:cxnLst>
    <dgm:cxn modelId="{34268A1D-841E-4523-AFE7-D49048F2A686}" srcId="{CA726CBD-F5F4-44F9-8EE9-DE1A529FF1F8}" destId="{F094DEA5-D50F-4934-96A4-67FD2BD88F10}" srcOrd="0" destOrd="0" parTransId="{EF00F27D-2333-42C0-91AC-402D6D0E93D8}" sibTransId="{B045DA9B-CED6-4900-8920-B31871E8F7FC}"/>
    <dgm:cxn modelId="{97946A87-5D63-475D-992C-4AE900FC8B28}" type="presOf" srcId="{CA726CBD-F5F4-44F9-8EE9-DE1A529FF1F8}" destId="{1387A1BC-41DF-480E-9C57-AC5805D3C24E}" srcOrd="0" destOrd="0" presId="urn:microsoft.com/office/officeart/2009/3/layout/FramedTextPicture"/>
    <dgm:cxn modelId="{CAD9B574-F1AD-4D53-BE2A-7D6B942C2EA6}" type="presOf" srcId="{F094DEA5-D50F-4934-96A4-67FD2BD88F10}" destId="{32669C6C-0457-4F96-8141-4D827F4C6D93}" srcOrd="0" destOrd="0" presId="urn:microsoft.com/office/officeart/2009/3/layout/FramedTextPicture"/>
    <dgm:cxn modelId="{5C0E1874-FE26-4D70-8FB4-D3E5FB78349E}" type="presParOf" srcId="{1387A1BC-41DF-480E-9C57-AC5805D3C24E}" destId="{2A7F7E78-1B81-4C6B-9E25-E8E7E0784026}" srcOrd="0" destOrd="0" presId="urn:microsoft.com/office/officeart/2009/3/layout/FramedTextPicture"/>
    <dgm:cxn modelId="{3B119AA3-AF98-4B28-908B-462B6F32FAA4}" type="presParOf" srcId="{2A7F7E78-1B81-4C6B-9E25-E8E7E0784026}" destId="{83A1D13C-28BE-41F5-997B-971845593433}" srcOrd="0" destOrd="0" presId="urn:microsoft.com/office/officeart/2009/3/layout/FramedTextPicture"/>
    <dgm:cxn modelId="{65A2E886-0B87-4D4C-AA76-B75C0D86258E}" type="presParOf" srcId="{2A7F7E78-1B81-4C6B-9E25-E8E7E0784026}" destId="{32669C6C-0457-4F96-8141-4D827F4C6D93}" srcOrd="1" destOrd="0" presId="urn:microsoft.com/office/officeart/2009/3/layout/FramedTextPicture"/>
    <dgm:cxn modelId="{11E5F526-99AD-40A3-B127-3FBB9646F651}" type="presParOf" srcId="{2A7F7E78-1B81-4C6B-9E25-E8E7E0784026}" destId="{35006C7C-8808-4E84-8A87-AAB7B5BCD110}" srcOrd="2" destOrd="0" presId="urn:microsoft.com/office/officeart/2009/3/layout/FramedTextPicture"/>
    <dgm:cxn modelId="{AC7D980E-D614-40A3-B56E-C9147C6CBD48}" type="presParOf" srcId="{2A7F7E78-1B81-4C6B-9E25-E8E7E0784026}" destId="{A21D0F5E-92BD-4918-BCDC-1E6E8D7B7677}" srcOrd="3" destOrd="0" presId="urn:microsoft.com/office/officeart/2009/3/layout/FramedTextPicture"/>
    <dgm:cxn modelId="{99E46A54-23B8-4FF0-91E9-D1D77C612A02}" type="presParOf" srcId="{2A7F7E78-1B81-4C6B-9E25-E8E7E0784026}" destId="{01BB5708-FF59-4D19-AB08-99D16868E816}" srcOrd="4" destOrd="0" presId="urn:microsoft.com/office/officeart/2009/3/layout/FramedTextPicture"/>
    <dgm:cxn modelId="{02FCC088-EBBF-4CF2-8244-52A150828AA7}" type="presParOf" srcId="{2A7F7E78-1B81-4C6B-9E25-E8E7E0784026}" destId="{3959AEAB-EA40-48B1-9440-6B671DBD346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726CBD-F5F4-44F9-8EE9-DE1A529FF1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F094DEA5-D50F-4934-96A4-67FD2BD88F10}">
      <dgm:prSet phldrT="[Texto]" custT="1"/>
      <dgm:spPr/>
      <dgm:t>
        <a:bodyPr/>
        <a:lstStyle/>
        <a:p>
          <a:pPr algn="just"/>
          <a:r>
            <a:rPr lang="es-ES" sz="1800" dirty="0"/>
            <a:t>Las debilidades con porcentajes mayor al 25% evidenciadas en el diagnóstico realizado nos permitieron efectuar un cuadro comparativo entre los guardiamarinas de tercer y cuarto año Arma, donde se evidenció que los guardiamarinas de tercer año Arma tienen un menor porcentaje de debilidades en la mayoría de los ítems revisados dentro del estándar de calificación del guardiamarina, esto nos indica que el uso del simulador de navegación en las horas prácticas de las materias navales influye de manera positiva.</a:t>
          </a:r>
        </a:p>
      </dgm:t>
    </dgm:pt>
    <dgm:pt modelId="{EF00F27D-2333-42C0-91AC-402D6D0E93D8}" type="parTrans" cxnId="{34268A1D-841E-4523-AFE7-D49048F2A686}">
      <dgm:prSet/>
      <dgm:spPr/>
      <dgm:t>
        <a:bodyPr/>
        <a:lstStyle/>
        <a:p>
          <a:endParaRPr lang="es-ES"/>
        </a:p>
      </dgm:t>
    </dgm:pt>
    <dgm:pt modelId="{B045DA9B-CED6-4900-8920-B31871E8F7FC}" type="sibTrans" cxnId="{34268A1D-841E-4523-AFE7-D49048F2A686}">
      <dgm:prSet/>
      <dgm:spPr/>
      <dgm:t>
        <a:bodyPr/>
        <a:lstStyle/>
        <a:p>
          <a:endParaRPr lang="es-ES"/>
        </a:p>
      </dgm:t>
    </dgm:pt>
    <dgm:pt modelId="{1387A1BC-41DF-480E-9C57-AC5805D3C24E}" type="pres">
      <dgm:prSet presAssocID="{CA726CBD-F5F4-44F9-8EE9-DE1A529FF1F8}" presName="Name0" presStyleCnt="0">
        <dgm:presLayoutVars>
          <dgm:chMax/>
          <dgm:chPref/>
          <dgm:dir/>
        </dgm:presLayoutVars>
      </dgm:prSet>
      <dgm:spPr/>
      <dgm:t>
        <a:bodyPr/>
        <a:lstStyle/>
        <a:p>
          <a:endParaRPr lang="es-EC"/>
        </a:p>
      </dgm:t>
    </dgm:pt>
    <dgm:pt modelId="{2A7F7E78-1B81-4C6B-9E25-E8E7E0784026}" type="pres">
      <dgm:prSet presAssocID="{F094DEA5-D50F-4934-96A4-67FD2BD88F10}" presName="composite" presStyleCnt="0">
        <dgm:presLayoutVars>
          <dgm:chMax/>
          <dgm:chPref/>
        </dgm:presLayoutVars>
      </dgm:prSet>
      <dgm:spPr/>
    </dgm:pt>
    <dgm:pt modelId="{83A1D13C-28BE-41F5-997B-971845593433}" type="pres">
      <dgm:prSet presAssocID="{F094DEA5-D50F-4934-96A4-67FD2BD88F10}" presName="Image" presStyleLbl="bgImgPlace1" presStyleIdx="0" presStyleCnt="1" custLinFactX="95894" custLinFactNeighborX="100000" custLinFactNeighborY="-7709"/>
      <dgm:spPr>
        <a:blipFill rotWithShape="1">
          <a:blip xmlns:r="http://schemas.openxmlformats.org/officeDocument/2006/relationships" r:embed="rId1"/>
          <a:stretch>
            <a:fillRect/>
          </a:stretch>
        </a:blipFill>
      </dgm:spPr>
    </dgm:pt>
    <dgm:pt modelId="{32669C6C-0457-4F96-8141-4D827F4C6D93}" type="pres">
      <dgm:prSet presAssocID="{F094DEA5-D50F-4934-96A4-67FD2BD88F10}" presName="ParentText" presStyleLbl="revTx" presStyleIdx="0" presStyleCnt="1" custScaleX="169276" custScaleY="106707" custLinFactNeighborX="-65896" custLinFactNeighborY="371">
        <dgm:presLayoutVars>
          <dgm:chMax val="0"/>
          <dgm:chPref val="0"/>
          <dgm:bulletEnabled val="1"/>
        </dgm:presLayoutVars>
      </dgm:prSet>
      <dgm:spPr/>
      <dgm:t>
        <a:bodyPr/>
        <a:lstStyle/>
        <a:p>
          <a:endParaRPr lang="es-EC"/>
        </a:p>
      </dgm:t>
    </dgm:pt>
    <dgm:pt modelId="{35006C7C-8808-4E84-8A87-AAB7B5BCD110}" type="pres">
      <dgm:prSet presAssocID="{F094DEA5-D50F-4934-96A4-67FD2BD88F10}" presName="tlFrame" presStyleLbl="node1" presStyleIdx="0" presStyleCnt="4" custLinFactX="-112781" custLinFactNeighborX="-200000" custLinFactNeighborY="-19000"/>
      <dgm:spPr/>
    </dgm:pt>
    <dgm:pt modelId="{A21D0F5E-92BD-4918-BCDC-1E6E8D7B7677}" type="pres">
      <dgm:prSet presAssocID="{F094DEA5-D50F-4934-96A4-67FD2BD88F10}" presName="trFrame" presStyleLbl="node1" presStyleIdx="1" presStyleCnt="4" custLinFactNeighborX="-31659" custLinFactNeighborY="-21776"/>
      <dgm:spPr/>
    </dgm:pt>
    <dgm:pt modelId="{01BB5708-FF59-4D19-AB08-99D16868E816}" type="pres">
      <dgm:prSet presAssocID="{F094DEA5-D50F-4934-96A4-67FD2BD88F10}" presName="blFrame" presStyleLbl="node1" presStyleIdx="2" presStyleCnt="4" custLinFactX="-112780" custLinFactNeighborX="-200000" custLinFactNeighborY="22149"/>
      <dgm:spPr/>
    </dgm:pt>
    <dgm:pt modelId="{3959AEAB-EA40-48B1-9440-6B671DBD3467}" type="pres">
      <dgm:prSet presAssocID="{F094DEA5-D50F-4934-96A4-67FD2BD88F10}" presName="brFrame" presStyleLbl="node1" presStyleIdx="3" presStyleCnt="4" custLinFactNeighborX="-30877" custLinFactNeighborY="7013"/>
      <dgm:spPr/>
    </dgm:pt>
  </dgm:ptLst>
  <dgm:cxnLst>
    <dgm:cxn modelId="{34268A1D-841E-4523-AFE7-D49048F2A686}" srcId="{CA726CBD-F5F4-44F9-8EE9-DE1A529FF1F8}" destId="{F094DEA5-D50F-4934-96A4-67FD2BD88F10}" srcOrd="0" destOrd="0" parTransId="{EF00F27D-2333-42C0-91AC-402D6D0E93D8}" sibTransId="{B045DA9B-CED6-4900-8920-B31871E8F7FC}"/>
    <dgm:cxn modelId="{CBC3E123-E27F-4727-82AA-D41F74754FFC}" type="presOf" srcId="{CA726CBD-F5F4-44F9-8EE9-DE1A529FF1F8}" destId="{1387A1BC-41DF-480E-9C57-AC5805D3C24E}" srcOrd="0" destOrd="0" presId="urn:microsoft.com/office/officeart/2009/3/layout/FramedTextPicture"/>
    <dgm:cxn modelId="{3E9964CC-A7F9-4DCB-A11F-8A33DFEC3AF7}" type="presOf" srcId="{F094DEA5-D50F-4934-96A4-67FD2BD88F10}" destId="{32669C6C-0457-4F96-8141-4D827F4C6D93}" srcOrd="0" destOrd="0" presId="urn:microsoft.com/office/officeart/2009/3/layout/FramedTextPicture"/>
    <dgm:cxn modelId="{C3A9136C-40A8-4A47-BB73-D2748D77E7D8}" type="presParOf" srcId="{1387A1BC-41DF-480E-9C57-AC5805D3C24E}" destId="{2A7F7E78-1B81-4C6B-9E25-E8E7E0784026}" srcOrd="0" destOrd="0" presId="urn:microsoft.com/office/officeart/2009/3/layout/FramedTextPicture"/>
    <dgm:cxn modelId="{26CD9401-330E-4F28-9E0C-27CBFD451D12}" type="presParOf" srcId="{2A7F7E78-1B81-4C6B-9E25-E8E7E0784026}" destId="{83A1D13C-28BE-41F5-997B-971845593433}" srcOrd="0" destOrd="0" presId="urn:microsoft.com/office/officeart/2009/3/layout/FramedTextPicture"/>
    <dgm:cxn modelId="{A9E79609-B4FE-40CA-A440-ECDDAB073CAA}" type="presParOf" srcId="{2A7F7E78-1B81-4C6B-9E25-E8E7E0784026}" destId="{32669C6C-0457-4F96-8141-4D827F4C6D93}" srcOrd="1" destOrd="0" presId="urn:microsoft.com/office/officeart/2009/3/layout/FramedTextPicture"/>
    <dgm:cxn modelId="{569934C9-9D47-49AB-BFB6-65713B72268F}" type="presParOf" srcId="{2A7F7E78-1B81-4C6B-9E25-E8E7E0784026}" destId="{35006C7C-8808-4E84-8A87-AAB7B5BCD110}" srcOrd="2" destOrd="0" presId="urn:microsoft.com/office/officeart/2009/3/layout/FramedTextPicture"/>
    <dgm:cxn modelId="{3FA81E7A-E63A-47C7-9E66-4624840BF11B}" type="presParOf" srcId="{2A7F7E78-1B81-4C6B-9E25-E8E7E0784026}" destId="{A21D0F5E-92BD-4918-BCDC-1E6E8D7B7677}" srcOrd="3" destOrd="0" presId="urn:microsoft.com/office/officeart/2009/3/layout/FramedTextPicture"/>
    <dgm:cxn modelId="{3A39FFFE-01B7-4DF3-AE4A-4FB151076D2F}" type="presParOf" srcId="{2A7F7E78-1B81-4C6B-9E25-E8E7E0784026}" destId="{01BB5708-FF59-4D19-AB08-99D16868E816}" srcOrd="4" destOrd="0" presId="urn:microsoft.com/office/officeart/2009/3/layout/FramedTextPicture"/>
    <dgm:cxn modelId="{9087C4DA-6E29-425E-A094-0759B1A98499}" type="presParOf" srcId="{2A7F7E78-1B81-4C6B-9E25-E8E7E0784026}" destId="{3959AEAB-EA40-48B1-9440-6B671DBD346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726CBD-F5F4-44F9-8EE9-DE1A529FF1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F094DEA5-D50F-4934-96A4-67FD2BD88F10}">
      <dgm:prSet phldrT="[Texto]" custT="1"/>
      <dgm:spPr/>
      <dgm:t>
        <a:bodyPr/>
        <a:lstStyle/>
        <a:p>
          <a:pPr algn="just"/>
          <a:r>
            <a:rPr lang="es-ES" sz="1800" dirty="0"/>
            <a:t>Una vez analizado el cuadro comparativo se verifico que existe la necesidad de utilizar el simulador naval en todas las materias navales que se estudian, para llevar a cabo el uso del simulador y tener una guía que permita poder entrenar a los guardiamarinas de manera fácil y práctica, elaboramos un manual de funcionamiento y entrenamiento del simulador de navegación de la Escuela Superior Naval basado en los procedimientos de operación básicos de los equipos del puente y en las debilidades evidenciadas en el cuadro comparativo.</a:t>
          </a:r>
        </a:p>
      </dgm:t>
    </dgm:pt>
    <dgm:pt modelId="{EF00F27D-2333-42C0-91AC-402D6D0E93D8}" type="parTrans" cxnId="{34268A1D-841E-4523-AFE7-D49048F2A686}">
      <dgm:prSet/>
      <dgm:spPr/>
      <dgm:t>
        <a:bodyPr/>
        <a:lstStyle/>
        <a:p>
          <a:endParaRPr lang="es-ES"/>
        </a:p>
      </dgm:t>
    </dgm:pt>
    <dgm:pt modelId="{B045DA9B-CED6-4900-8920-B31871E8F7FC}" type="sibTrans" cxnId="{34268A1D-841E-4523-AFE7-D49048F2A686}">
      <dgm:prSet/>
      <dgm:spPr/>
      <dgm:t>
        <a:bodyPr/>
        <a:lstStyle/>
        <a:p>
          <a:endParaRPr lang="es-ES"/>
        </a:p>
      </dgm:t>
    </dgm:pt>
    <dgm:pt modelId="{1387A1BC-41DF-480E-9C57-AC5805D3C24E}" type="pres">
      <dgm:prSet presAssocID="{CA726CBD-F5F4-44F9-8EE9-DE1A529FF1F8}" presName="Name0" presStyleCnt="0">
        <dgm:presLayoutVars>
          <dgm:chMax/>
          <dgm:chPref/>
          <dgm:dir/>
        </dgm:presLayoutVars>
      </dgm:prSet>
      <dgm:spPr/>
      <dgm:t>
        <a:bodyPr/>
        <a:lstStyle/>
        <a:p>
          <a:endParaRPr lang="es-EC"/>
        </a:p>
      </dgm:t>
    </dgm:pt>
    <dgm:pt modelId="{2A7F7E78-1B81-4C6B-9E25-E8E7E0784026}" type="pres">
      <dgm:prSet presAssocID="{F094DEA5-D50F-4934-96A4-67FD2BD88F10}" presName="composite" presStyleCnt="0">
        <dgm:presLayoutVars>
          <dgm:chMax/>
          <dgm:chPref/>
        </dgm:presLayoutVars>
      </dgm:prSet>
      <dgm:spPr/>
    </dgm:pt>
    <dgm:pt modelId="{83A1D13C-28BE-41F5-997B-971845593433}" type="pres">
      <dgm:prSet presAssocID="{F094DEA5-D50F-4934-96A4-67FD2BD88F10}" presName="Image" presStyleLbl="bgImgPlace1" presStyleIdx="0" presStyleCnt="1" custScaleX="100879" custScaleY="119882" custLinFactNeighborX="-21186" custLinFactNeighborY="3947"/>
      <dgm:spPr>
        <a:blipFill rotWithShape="1">
          <a:blip xmlns:r="http://schemas.openxmlformats.org/officeDocument/2006/relationships" r:embed="rId1"/>
          <a:stretch>
            <a:fillRect/>
          </a:stretch>
        </a:blipFill>
      </dgm:spPr>
    </dgm:pt>
    <dgm:pt modelId="{32669C6C-0457-4F96-8141-4D827F4C6D93}" type="pres">
      <dgm:prSet presAssocID="{F094DEA5-D50F-4934-96A4-67FD2BD88F10}" presName="ParentText" presStyleLbl="revTx" presStyleIdx="0" presStyleCnt="1" custScaleX="130368" custScaleY="124267" custLinFactNeighborX="2035" custLinFactNeighborY="-5586">
        <dgm:presLayoutVars>
          <dgm:chMax val="0"/>
          <dgm:chPref val="0"/>
          <dgm:bulletEnabled val="1"/>
        </dgm:presLayoutVars>
      </dgm:prSet>
      <dgm:spPr/>
      <dgm:t>
        <a:bodyPr/>
        <a:lstStyle/>
        <a:p>
          <a:endParaRPr lang="es-EC"/>
        </a:p>
      </dgm:t>
    </dgm:pt>
    <dgm:pt modelId="{35006C7C-8808-4E84-8A87-AAB7B5BCD110}" type="pres">
      <dgm:prSet presAssocID="{F094DEA5-D50F-4934-96A4-67FD2BD88F10}" presName="tlFrame" presStyleLbl="node1" presStyleIdx="0" presStyleCnt="4" custLinFactNeighborX="-42871" custLinFactNeighborY="-75729"/>
      <dgm:spPr/>
    </dgm:pt>
    <dgm:pt modelId="{A21D0F5E-92BD-4918-BCDC-1E6E8D7B7677}" type="pres">
      <dgm:prSet presAssocID="{F094DEA5-D50F-4934-96A4-67FD2BD88F10}" presName="trFrame" presStyleLbl="node1" presStyleIdx="1" presStyleCnt="4" custLinFactNeighborX="52993" custLinFactNeighborY="-72836"/>
      <dgm:spPr/>
    </dgm:pt>
    <dgm:pt modelId="{01BB5708-FF59-4D19-AB08-99D16868E816}" type="pres">
      <dgm:prSet presAssocID="{F094DEA5-D50F-4934-96A4-67FD2BD88F10}" presName="blFrame" presStyleLbl="node1" presStyleIdx="2" presStyleCnt="4" custLinFactNeighborX="-39362" custLinFactNeighborY="22428"/>
      <dgm:spPr/>
    </dgm:pt>
    <dgm:pt modelId="{3959AEAB-EA40-48B1-9440-6B671DBD3467}" type="pres">
      <dgm:prSet presAssocID="{F094DEA5-D50F-4934-96A4-67FD2BD88F10}" presName="brFrame" presStyleLbl="node1" presStyleIdx="3" presStyleCnt="4" custLinFactNeighborX="73949" custLinFactNeighborY="16436"/>
      <dgm:spPr/>
    </dgm:pt>
  </dgm:ptLst>
  <dgm:cxnLst>
    <dgm:cxn modelId="{58FEB50B-2D61-447F-B34B-F29B241E8125}" type="presOf" srcId="{F094DEA5-D50F-4934-96A4-67FD2BD88F10}" destId="{32669C6C-0457-4F96-8141-4D827F4C6D93}" srcOrd="0" destOrd="0" presId="urn:microsoft.com/office/officeart/2009/3/layout/FramedTextPicture"/>
    <dgm:cxn modelId="{34268A1D-841E-4523-AFE7-D49048F2A686}" srcId="{CA726CBD-F5F4-44F9-8EE9-DE1A529FF1F8}" destId="{F094DEA5-D50F-4934-96A4-67FD2BD88F10}" srcOrd="0" destOrd="0" parTransId="{EF00F27D-2333-42C0-91AC-402D6D0E93D8}" sibTransId="{B045DA9B-CED6-4900-8920-B31871E8F7FC}"/>
    <dgm:cxn modelId="{0AD0B12D-9440-479B-91D1-7532AB31EC88}" type="presOf" srcId="{CA726CBD-F5F4-44F9-8EE9-DE1A529FF1F8}" destId="{1387A1BC-41DF-480E-9C57-AC5805D3C24E}" srcOrd="0" destOrd="0" presId="urn:microsoft.com/office/officeart/2009/3/layout/FramedTextPicture"/>
    <dgm:cxn modelId="{0B6D63FD-B456-4C4A-8CBE-7A2EDE2D746F}" type="presParOf" srcId="{1387A1BC-41DF-480E-9C57-AC5805D3C24E}" destId="{2A7F7E78-1B81-4C6B-9E25-E8E7E0784026}" srcOrd="0" destOrd="0" presId="urn:microsoft.com/office/officeart/2009/3/layout/FramedTextPicture"/>
    <dgm:cxn modelId="{669BC71E-3058-4085-9192-CD279FE73AF4}" type="presParOf" srcId="{2A7F7E78-1B81-4C6B-9E25-E8E7E0784026}" destId="{83A1D13C-28BE-41F5-997B-971845593433}" srcOrd="0" destOrd="0" presId="urn:microsoft.com/office/officeart/2009/3/layout/FramedTextPicture"/>
    <dgm:cxn modelId="{DC564C1E-C3CE-4244-B8F6-3A85DE381FA6}" type="presParOf" srcId="{2A7F7E78-1B81-4C6B-9E25-E8E7E0784026}" destId="{32669C6C-0457-4F96-8141-4D827F4C6D93}" srcOrd="1" destOrd="0" presId="urn:microsoft.com/office/officeart/2009/3/layout/FramedTextPicture"/>
    <dgm:cxn modelId="{CBCD8C24-4E83-429E-ADA0-6B2615D51BC1}" type="presParOf" srcId="{2A7F7E78-1B81-4C6B-9E25-E8E7E0784026}" destId="{35006C7C-8808-4E84-8A87-AAB7B5BCD110}" srcOrd="2" destOrd="0" presId="urn:microsoft.com/office/officeart/2009/3/layout/FramedTextPicture"/>
    <dgm:cxn modelId="{6103B741-8AEC-4C58-B9F6-5FEC82404777}" type="presParOf" srcId="{2A7F7E78-1B81-4C6B-9E25-E8E7E0784026}" destId="{A21D0F5E-92BD-4918-BCDC-1E6E8D7B7677}" srcOrd="3" destOrd="0" presId="urn:microsoft.com/office/officeart/2009/3/layout/FramedTextPicture"/>
    <dgm:cxn modelId="{65BD8C7C-EC82-4A7F-AB77-5B4E6D79C2CE}" type="presParOf" srcId="{2A7F7E78-1B81-4C6B-9E25-E8E7E0784026}" destId="{01BB5708-FF59-4D19-AB08-99D16868E816}" srcOrd="4" destOrd="0" presId="urn:microsoft.com/office/officeart/2009/3/layout/FramedTextPicture"/>
    <dgm:cxn modelId="{A1835AD3-D9BD-4711-90BC-4BFF1A3EAE6F}" type="presParOf" srcId="{2A7F7E78-1B81-4C6B-9E25-E8E7E0784026}" destId="{3959AEAB-EA40-48B1-9440-6B671DBD346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CF2EEA-EB99-4FC2-AF19-0875B9A9A2F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s-EC"/>
        </a:p>
      </dgm:t>
    </dgm:pt>
    <dgm:pt modelId="{C3FA9249-164C-485B-AC57-E1562AA61337}">
      <dgm:prSet phldrT="[Texto]" custT="1"/>
      <dgm:spPr/>
      <dgm:t>
        <a:bodyPr/>
        <a:lstStyle/>
        <a:p>
          <a:pPr algn="just"/>
          <a:r>
            <a:rPr lang="es-ES" sz="1600" dirty="0">
              <a:latin typeface="Arial" panose="020B0604020202020204" pitchFamily="34" charset="0"/>
              <a:cs typeface="Arial" panose="020B0604020202020204" pitchFamily="34" charset="0"/>
            </a:rPr>
            <a:t>Establecer una mejora en el proceso de investigación, ampliando la variedad de instrumentos para la recolección de la información, evaluaciones mas especificas y detalladas tomando como ejemplo el CPO usado normalmente en unidades navales.</a:t>
          </a:r>
          <a:endParaRPr lang="es-EC" sz="1600" dirty="0">
            <a:latin typeface="Arial" panose="020B0604020202020204" pitchFamily="34" charset="0"/>
            <a:cs typeface="Arial" panose="020B0604020202020204" pitchFamily="34" charset="0"/>
          </a:endParaRPr>
        </a:p>
      </dgm:t>
    </dgm:pt>
    <dgm:pt modelId="{D6443B26-F2E2-4736-9CD2-8AB15AFE4885}" type="parTrans" cxnId="{0B28C851-1CA5-4572-A46F-C9F28F9F3BC6}">
      <dgm:prSet/>
      <dgm:spPr/>
      <dgm:t>
        <a:bodyPr/>
        <a:lstStyle/>
        <a:p>
          <a:endParaRPr lang="es-EC"/>
        </a:p>
      </dgm:t>
    </dgm:pt>
    <dgm:pt modelId="{7436CD69-6D62-4847-9127-E7399D7F7574}" type="sibTrans" cxnId="{0B28C851-1CA5-4572-A46F-C9F28F9F3BC6}">
      <dgm:prSet/>
      <dgm:spPr/>
      <dgm:t>
        <a:bodyPr/>
        <a:lstStyle/>
        <a:p>
          <a:endParaRPr lang="es-EC"/>
        </a:p>
      </dgm:t>
    </dgm:pt>
    <dgm:pt modelId="{7E59FAEC-6754-4714-9039-E870BC21452B}">
      <dgm:prSet phldrT="[Texto]" custT="1"/>
      <dgm:spPr/>
      <dgm:t>
        <a:bodyPr/>
        <a:lstStyle/>
        <a:p>
          <a:pPr algn="just"/>
          <a:r>
            <a:rPr lang="es-ES" sz="1600" dirty="0">
              <a:latin typeface="Arial" panose="020B0604020202020204" pitchFamily="34" charset="0"/>
              <a:cs typeface="Arial" panose="020B0604020202020204" pitchFamily="34" charset="0"/>
            </a:rPr>
            <a:t>Considerar la actualización de las pruebas que se usaran para evaluar a los guardiamarinas, para obtener datos estadísticos que permitan identificar el desenvolvimiento de acuerdo a las materias impartidas dentro de la malla curricular de ese año.</a:t>
          </a:r>
          <a:endParaRPr lang="es-EC" sz="1600" dirty="0">
            <a:latin typeface="Arial" panose="020B0604020202020204" pitchFamily="34" charset="0"/>
            <a:cs typeface="Arial" panose="020B0604020202020204" pitchFamily="34" charset="0"/>
          </a:endParaRPr>
        </a:p>
      </dgm:t>
    </dgm:pt>
    <dgm:pt modelId="{0A2BD0D9-CA78-4E5C-89B9-B58D3500D27A}" type="parTrans" cxnId="{919C13B2-CF29-4163-B819-151C799D14E0}">
      <dgm:prSet/>
      <dgm:spPr/>
      <dgm:t>
        <a:bodyPr/>
        <a:lstStyle/>
        <a:p>
          <a:endParaRPr lang="es-EC"/>
        </a:p>
      </dgm:t>
    </dgm:pt>
    <dgm:pt modelId="{85967271-1A4F-4993-B481-87B39788DAC7}" type="sibTrans" cxnId="{919C13B2-CF29-4163-B819-151C799D14E0}">
      <dgm:prSet/>
      <dgm:spPr/>
      <dgm:t>
        <a:bodyPr/>
        <a:lstStyle/>
        <a:p>
          <a:endParaRPr lang="es-EC"/>
        </a:p>
      </dgm:t>
    </dgm:pt>
    <dgm:pt modelId="{82160C0B-494D-4082-A514-313E7949B779}">
      <dgm:prSet phldrT="[Texto]"/>
      <dgm:spPr/>
      <dgm:t>
        <a:bodyPr/>
        <a:lstStyle/>
        <a:p>
          <a:pPr algn="just"/>
          <a:r>
            <a:rPr lang="es-ES" dirty="0">
              <a:latin typeface="Arial" panose="020B0604020202020204" pitchFamily="34" charset="0"/>
              <a:cs typeface="Arial" panose="020B0604020202020204" pitchFamily="34" charset="0"/>
            </a:rPr>
            <a:t>Presentar la planificación de entrenamiento en un seminario programado para los guardiamarinas de cuarto y tercer año Arma, para su capacitación en su función como Oficial de Guardia en Puente.</a:t>
          </a:r>
          <a:endParaRPr lang="es-EC" dirty="0">
            <a:latin typeface="Arial" panose="020B0604020202020204" pitchFamily="34" charset="0"/>
            <a:cs typeface="Arial" panose="020B0604020202020204" pitchFamily="34" charset="0"/>
          </a:endParaRPr>
        </a:p>
      </dgm:t>
    </dgm:pt>
    <dgm:pt modelId="{EB9E9212-F47A-42BE-8823-0F3EC47EE451}" type="parTrans" cxnId="{67583057-38A7-419C-B6BD-E55788365FA9}">
      <dgm:prSet/>
      <dgm:spPr/>
      <dgm:t>
        <a:bodyPr/>
        <a:lstStyle/>
        <a:p>
          <a:endParaRPr lang="es-EC"/>
        </a:p>
      </dgm:t>
    </dgm:pt>
    <dgm:pt modelId="{3E01D3CE-BB0A-4B70-AC5C-9E04701B5A7A}" type="sibTrans" cxnId="{67583057-38A7-419C-B6BD-E55788365FA9}">
      <dgm:prSet/>
      <dgm:spPr/>
      <dgm:t>
        <a:bodyPr/>
        <a:lstStyle/>
        <a:p>
          <a:endParaRPr lang="es-EC"/>
        </a:p>
      </dgm:t>
    </dgm:pt>
    <dgm:pt modelId="{A0F488F6-2F83-4C76-A15A-99EB80D8588A}" type="pres">
      <dgm:prSet presAssocID="{71CF2EEA-EB99-4FC2-AF19-0875B9A9A2F3}" presName="linear" presStyleCnt="0">
        <dgm:presLayoutVars>
          <dgm:animLvl val="lvl"/>
          <dgm:resizeHandles val="exact"/>
        </dgm:presLayoutVars>
      </dgm:prSet>
      <dgm:spPr/>
      <dgm:t>
        <a:bodyPr/>
        <a:lstStyle/>
        <a:p>
          <a:endParaRPr lang="es-EC"/>
        </a:p>
      </dgm:t>
    </dgm:pt>
    <dgm:pt modelId="{A749529A-108B-461F-A2F3-3391179DFC04}" type="pres">
      <dgm:prSet presAssocID="{C3FA9249-164C-485B-AC57-E1562AA61337}" presName="parentText" presStyleLbl="node1" presStyleIdx="0" presStyleCnt="3" custScaleY="73860">
        <dgm:presLayoutVars>
          <dgm:chMax val="0"/>
          <dgm:bulletEnabled val="1"/>
        </dgm:presLayoutVars>
      </dgm:prSet>
      <dgm:spPr/>
      <dgm:t>
        <a:bodyPr/>
        <a:lstStyle/>
        <a:p>
          <a:endParaRPr lang="es-EC"/>
        </a:p>
      </dgm:t>
    </dgm:pt>
    <dgm:pt modelId="{813613E5-541E-462D-9C6B-C469CA47AAAC}" type="pres">
      <dgm:prSet presAssocID="{7436CD69-6D62-4847-9127-E7399D7F7574}" presName="spacer" presStyleCnt="0"/>
      <dgm:spPr/>
    </dgm:pt>
    <dgm:pt modelId="{90153663-4F58-485D-A469-AC9EC3F64F06}" type="pres">
      <dgm:prSet presAssocID="{7E59FAEC-6754-4714-9039-E870BC21452B}" presName="parentText" presStyleLbl="node1" presStyleIdx="1" presStyleCnt="3" custScaleY="73860">
        <dgm:presLayoutVars>
          <dgm:chMax val="0"/>
          <dgm:bulletEnabled val="1"/>
        </dgm:presLayoutVars>
      </dgm:prSet>
      <dgm:spPr/>
      <dgm:t>
        <a:bodyPr/>
        <a:lstStyle/>
        <a:p>
          <a:endParaRPr lang="es-EC"/>
        </a:p>
      </dgm:t>
    </dgm:pt>
    <dgm:pt modelId="{5ED09B0D-A3F2-4FCD-A9D6-A37F9012ABD1}" type="pres">
      <dgm:prSet presAssocID="{85967271-1A4F-4993-B481-87B39788DAC7}" presName="spacer" presStyleCnt="0"/>
      <dgm:spPr/>
    </dgm:pt>
    <dgm:pt modelId="{8A68EAE2-2A79-462D-8D0E-B6D4FB16B881}" type="pres">
      <dgm:prSet presAssocID="{82160C0B-494D-4082-A514-313E7949B779}" presName="parentText" presStyleLbl="node1" presStyleIdx="2" presStyleCnt="3" custScaleY="73860">
        <dgm:presLayoutVars>
          <dgm:chMax val="0"/>
          <dgm:bulletEnabled val="1"/>
        </dgm:presLayoutVars>
      </dgm:prSet>
      <dgm:spPr/>
      <dgm:t>
        <a:bodyPr/>
        <a:lstStyle/>
        <a:p>
          <a:endParaRPr lang="es-EC"/>
        </a:p>
      </dgm:t>
    </dgm:pt>
  </dgm:ptLst>
  <dgm:cxnLst>
    <dgm:cxn modelId="{DC688FD3-F47E-422C-9094-7FE02AB92248}" type="presOf" srcId="{C3FA9249-164C-485B-AC57-E1562AA61337}" destId="{A749529A-108B-461F-A2F3-3391179DFC04}" srcOrd="0" destOrd="0" presId="urn:microsoft.com/office/officeart/2005/8/layout/vList2"/>
    <dgm:cxn modelId="{B1C80F22-6A07-4331-ADCA-C98AC5E9743F}" type="presOf" srcId="{71CF2EEA-EB99-4FC2-AF19-0875B9A9A2F3}" destId="{A0F488F6-2F83-4C76-A15A-99EB80D8588A}" srcOrd="0" destOrd="0" presId="urn:microsoft.com/office/officeart/2005/8/layout/vList2"/>
    <dgm:cxn modelId="{6491C492-7648-4277-A5C0-BF0CB0FBE7D7}" type="presOf" srcId="{7E59FAEC-6754-4714-9039-E870BC21452B}" destId="{90153663-4F58-485D-A469-AC9EC3F64F06}" srcOrd="0" destOrd="0" presId="urn:microsoft.com/office/officeart/2005/8/layout/vList2"/>
    <dgm:cxn modelId="{919C13B2-CF29-4163-B819-151C799D14E0}" srcId="{71CF2EEA-EB99-4FC2-AF19-0875B9A9A2F3}" destId="{7E59FAEC-6754-4714-9039-E870BC21452B}" srcOrd="1" destOrd="0" parTransId="{0A2BD0D9-CA78-4E5C-89B9-B58D3500D27A}" sibTransId="{85967271-1A4F-4993-B481-87B39788DAC7}"/>
    <dgm:cxn modelId="{0B28C851-1CA5-4572-A46F-C9F28F9F3BC6}" srcId="{71CF2EEA-EB99-4FC2-AF19-0875B9A9A2F3}" destId="{C3FA9249-164C-485B-AC57-E1562AA61337}" srcOrd="0" destOrd="0" parTransId="{D6443B26-F2E2-4736-9CD2-8AB15AFE4885}" sibTransId="{7436CD69-6D62-4847-9127-E7399D7F7574}"/>
    <dgm:cxn modelId="{67583057-38A7-419C-B6BD-E55788365FA9}" srcId="{71CF2EEA-EB99-4FC2-AF19-0875B9A9A2F3}" destId="{82160C0B-494D-4082-A514-313E7949B779}" srcOrd="2" destOrd="0" parTransId="{EB9E9212-F47A-42BE-8823-0F3EC47EE451}" sibTransId="{3E01D3CE-BB0A-4B70-AC5C-9E04701B5A7A}"/>
    <dgm:cxn modelId="{B43C415D-8EAC-4358-8514-E88E076CB957}" type="presOf" srcId="{82160C0B-494D-4082-A514-313E7949B779}" destId="{8A68EAE2-2A79-462D-8D0E-B6D4FB16B881}" srcOrd="0" destOrd="0" presId="urn:microsoft.com/office/officeart/2005/8/layout/vList2"/>
    <dgm:cxn modelId="{898589AA-E219-46D4-AB7E-0D87CFFBE599}" type="presParOf" srcId="{A0F488F6-2F83-4C76-A15A-99EB80D8588A}" destId="{A749529A-108B-461F-A2F3-3391179DFC04}" srcOrd="0" destOrd="0" presId="urn:microsoft.com/office/officeart/2005/8/layout/vList2"/>
    <dgm:cxn modelId="{A8373771-210E-44C4-98B2-10273AC29CD0}" type="presParOf" srcId="{A0F488F6-2F83-4C76-A15A-99EB80D8588A}" destId="{813613E5-541E-462D-9C6B-C469CA47AAAC}" srcOrd="1" destOrd="0" presId="urn:microsoft.com/office/officeart/2005/8/layout/vList2"/>
    <dgm:cxn modelId="{0AE8A225-ADC3-490B-9BA3-D406435A243A}" type="presParOf" srcId="{A0F488F6-2F83-4C76-A15A-99EB80D8588A}" destId="{90153663-4F58-485D-A469-AC9EC3F64F06}" srcOrd="2" destOrd="0" presId="urn:microsoft.com/office/officeart/2005/8/layout/vList2"/>
    <dgm:cxn modelId="{55306909-21CD-4AD1-A7A9-454D0F40FD08}" type="presParOf" srcId="{A0F488F6-2F83-4C76-A15A-99EB80D8588A}" destId="{5ED09B0D-A3F2-4FCD-A9D6-A37F9012ABD1}" srcOrd="3" destOrd="0" presId="urn:microsoft.com/office/officeart/2005/8/layout/vList2"/>
    <dgm:cxn modelId="{4EC94D38-B3E8-4F03-AEB5-15EDBDB784C1}" type="presParOf" srcId="{A0F488F6-2F83-4C76-A15A-99EB80D8588A}" destId="{8A68EAE2-2A79-462D-8D0E-B6D4FB16B8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E3BED-2870-48A8-8E3E-01F703490EE5}"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6A85F13F-CA1C-4222-BA8F-6782A8139111}">
      <dgm:prSet phldrT="[Texto]" custT="1"/>
      <dgm:spPr/>
      <dgm:t>
        <a:bodyPr/>
        <a:lstStyle/>
        <a:p>
          <a:pPr algn="just"/>
          <a:r>
            <a:rPr lang="es-ES" sz="2400" dirty="0">
              <a:latin typeface="Arial" panose="020B0604020202020204" pitchFamily="34" charset="0"/>
              <a:cs typeface="Arial" panose="020B0604020202020204" pitchFamily="34" charset="0"/>
            </a:rPr>
            <a:t>¿</a:t>
          </a:r>
          <a:r>
            <a:rPr lang="es-ES" sz="2000" dirty="0">
              <a:latin typeface="Arial" panose="020B0604020202020204" pitchFamily="34" charset="0"/>
              <a:cs typeface="Arial" panose="020B0604020202020204" pitchFamily="34" charset="0"/>
            </a:rPr>
            <a:t>Cómo contribuyen las prácticas de navegación del simulador naval, en las destrezas del guardiamarina para asumir el rol de oficial de guardia de puente de gobierno en el año 2020?</a:t>
          </a:r>
        </a:p>
      </dgm:t>
    </dgm:pt>
    <dgm:pt modelId="{3B94E1EF-2676-4DBC-9F89-403BB60E6629}" type="parTrans" cxnId="{0B55D563-3F47-4FEF-886E-293E42DF51FA}">
      <dgm:prSet/>
      <dgm:spPr/>
      <dgm:t>
        <a:bodyPr/>
        <a:lstStyle/>
        <a:p>
          <a:endParaRPr lang="es-ES"/>
        </a:p>
      </dgm:t>
    </dgm:pt>
    <dgm:pt modelId="{0388EEEB-ADE4-420D-9C6C-031F5072E0F9}" type="sibTrans" cxnId="{0B55D563-3F47-4FEF-886E-293E42DF51FA}">
      <dgm:prSet/>
      <dgm:spPr/>
      <dgm:t>
        <a:bodyPr/>
        <a:lstStyle/>
        <a:p>
          <a:endParaRPr lang="es-ES"/>
        </a:p>
      </dgm:t>
    </dgm:pt>
    <dgm:pt modelId="{B2A35B66-E9EF-4B6B-ABB8-ACF34AB45884}" type="pres">
      <dgm:prSet presAssocID="{1FAE3BED-2870-48A8-8E3E-01F703490EE5}" presName="Name0" presStyleCnt="0">
        <dgm:presLayoutVars>
          <dgm:chMax/>
          <dgm:chPref/>
          <dgm:dir/>
        </dgm:presLayoutVars>
      </dgm:prSet>
      <dgm:spPr/>
      <dgm:t>
        <a:bodyPr/>
        <a:lstStyle/>
        <a:p>
          <a:endParaRPr lang="es-EC"/>
        </a:p>
      </dgm:t>
    </dgm:pt>
    <dgm:pt modelId="{C1966102-FF75-44B4-8DCB-28F920FBE4FB}" type="pres">
      <dgm:prSet presAssocID="{6A85F13F-CA1C-4222-BA8F-6782A8139111}" presName="composite" presStyleCnt="0">
        <dgm:presLayoutVars>
          <dgm:chMax/>
          <dgm:chPref/>
        </dgm:presLayoutVars>
      </dgm:prSet>
      <dgm:spPr/>
    </dgm:pt>
    <dgm:pt modelId="{038C1FCE-20FC-4843-A228-4EA75AD9A442}" type="pres">
      <dgm:prSet presAssocID="{6A85F13F-CA1C-4222-BA8F-6782A8139111}" presName="Image" presStyleLbl="bgImgPlace1" presStyleIdx="0" presStyleCnt="1" custScaleX="131840" custScaleY="128781" custLinFactNeighborX="-40520" custLinFactNeighborY="9223"/>
      <dgm:spPr>
        <a:blipFill rotWithShape="1">
          <a:blip xmlns:r="http://schemas.openxmlformats.org/officeDocument/2006/relationships" r:embed="rId1"/>
          <a:stretch>
            <a:fillRect/>
          </a:stretch>
        </a:blipFill>
      </dgm:spPr>
    </dgm:pt>
    <dgm:pt modelId="{E37348F4-0F99-40BC-8AAE-692F2CFC68D5}" type="pres">
      <dgm:prSet presAssocID="{6A85F13F-CA1C-4222-BA8F-6782A8139111}" presName="ParentText" presStyleLbl="revTx" presStyleIdx="0" presStyleCnt="1" custScaleX="129995" custScaleY="166899">
        <dgm:presLayoutVars>
          <dgm:chMax val="0"/>
          <dgm:chPref val="0"/>
          <dgm:bulletEnabled val="1"/>
        </dgm:presLayoutVars>
      </dgm:prSet>
      <dgm:spPr/>
      <dgm:t>
        <a:bodyPr/>
        <a:lstStyle/>
        <a:p>
          <a:endParaRPr lang="es-EC"/>
        </a:p>
      </dgm:t>
    </dgm:pt>
    <dgm:pt modelId="{85181E77-E7BB-4EDE-AC73-993E99A00447}" type="pres">
      <dgm:prSet presAssocID="{6A85F13F-CA1C-4222-BA8F-6782A8139111}" presName="tlFrame" presStyleLbl="node1" presStyleIdx="0" presStyleCnt="4" custLinFactNeighborX="-50845" custLinFactNeighborY="35254"/>
      <dgm:spPr/>
    </dgm:pt>
    <dgm:pt modelId="{7B990522-7CFA-48AC-B180-BD56388A5EF9}" type="pres">
      <dgm:prSet presAssocID="{6A85F13F-CA1C-4222-BA8F-6782A8139111}" presName="trFrame" presStyleLbl="node1" presStyleIdx="1" presStyleCnt="4" custScaleX="112524" custScaleY="112229" custLinFactNeighborX="54020" custLinFactNeighborY="41368"/>
      <dgm:spPr/>
    </dgm:pt>
    <dgm:pt modelId="{20AB9B00-2A1C-4D59-B36A-2509BBFA5E7F}" type="pres">
      <dgm:prSet presAssocID="{6A85F13F-CA1C-4222-BA8F-6782A8139111}" presName="blFrame" presStyleLbl="node1" presStyleIdx="2" presStyleCnt="4" custLinFactNeighborX="-50845" custLinFactNeighborY="-31573"/>
      <dgm:spPr/>
    </dgm:pt>
    <dgm:pt modelId="{212DCF50-3673-4A3C-AE32-78D034A6DFE5}" type="pres">
      <dgm:prSet presAssocID="{6A85F13F-CA1C-4222-BA8F-6782A8139111}" presName="brFrame" presStyleLbl="node1" presStyleIdx="3" presStyleCnt="4" custLinFactNeighborX="49497" custLinFactNeighborY="-31573"/>
      <dgm:spPr/>
    </dgm:pt>
  </dgm:ptLst>
  <dgm:cxnLst>
    <dgm:cxn modelId="{07F2E3D4-6CA9-4898-A5A3-D96FD61CD069}" type="presOf" srcId="{1FAE3BED-2870-48A8-8E3E-01F703490EE5}" destId="{B2A35B66-E9EF-4B6B-ABB8-ACF34AB45884}" srcOrd="0" destOrd="0" presId="urn:microsoft.com/office/officeart/2009/3/layout/FramedTextPicture"/>
    <dgm:cxn modelId="{B93F1D1F-A421-4394-B121-462B3050CAD2}" type="presOf" srcId="{6A85F13F-CA1C-4222-BA8F-6782A8139111}" destId="{E37348F4-0F99-40BC-8AAE-692F2CFC68D5}" srcOrd="0" destOrd="0" presId="urn:microsoft.com/office/officeart/2009/3/layout/FramedTextPicture"/>
    <dgm:cxn modelId="{0B55D563-3F47-4FEF-886E-293E42DF51FA}" srcId="{1FAE3BED-2870-48A8-8E3E-01F703490EE5}" destId="{6A85F13F-CA1C-4222-BA8F-6782A8139111}" srcOrd="0" destOrd="0" parTransId="{3B94E1EF-2676-4DBC-9F89-403BB60E6629}" sibTransId="{0388EEEB-ADE4-420D-9C6C-031F5072E0F9}"/>
    <dgm:cxn modelId="{B198E71B-6440-434F-899D-EA8A560AAF28}" type="presParOf" srcId="{B2A35B66-E9EF-4B6B-ABB8-ACF34AB45884}" destId="{C1966102-FF75-44B4-8DCB-28F920FBE4FB}" srcOrd="0" destOrd="0" presId="urn:microsoft.com/office/officeart/2009/3/layout/FramedTextPicture"/>
    <dgm:cxn modelId="{B6F5B4B6-1B9A-46A4-97C6-FEFD6CF02277}" type="presParOf" srcId="{C1966102-FF75-44B4-8DCB-28F920FBE4FB}" destId="{038C1FCE-20FC-4843-A228-4EA75AD9A442}" srcOrd="0" destOrd="0" presId="urn:microsoft.com/office/officeart/2009/3/layout/FramedTextPicture"/>
    <dgm:cxn modelId="{AC881529-7D95-40A3-97D9-496361F5ABC9}" type="presParOf" srcId="{C1966102-FF75-44B4-8DCB-28F920FBE4FB}" destId="{E37348F4-0F99-40BC-8AAE-692F2CFC68D5}" srcOrd="1" destOrd="0" presId="urn:microsoft.com/office/officeart/2009/3/layout/FramedTextPicture"/>
    <dgm:cxn modelId="{C3E97A30-6C01-48B7-9176-28F882C5C30A}" type="presParOf" srcId="{C1966102-FF75-44B4-8DCB-28F920FBE4FB}" destId="{85181E77-E7BB-4EDE-AC73-993E99A00447}" srcOrd="2" destOrd="0" presId="urn:microsoft.com/office/officeart/2009/3/layout/FramedTextPicture"/>
    <dgm:cxn modelId="{5B55DE7E-2BD1-4CDC-A435-2C3A7CFDED9D}" type="presParOf" srcId="{C1966102-FF75-44B4-8DCB-28F920FBE4FB}" destId="{7B990522-7CFA-48AC-B180-BD56388A5EF9}" srcOrd="3" destOrd="0" presId="urn:microsoft.com/office/officeart/2009/3/layout/FramedTextPicture"/>
    <dgm:cxn modelId="{D7C288DF-E119-443A-9117-3F00179C829E}" type="presParOf" srcId="{C1966102-FF75-44B4-8DCB-28F920FBE4FB}" destId="{20AB9B00-2A1C-4D59-B36A-2509BBFA5E7F}" srcOrd="4" destOrd="0" presId="urn:microsoft.com/office/officeart/2009/3/layout/FramedTextPicture"/>
    <dgm:cxn modelId="{57599BDD-C11D-4216-9A10-6DFB8DE47B76}" type="presParOf" srcId="{C1966102-FF75-44B4-8DCB-28F920FBE4FB}" destId="{212DCF50-3673-4A3C-AE32-78D034A6DFE5}"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F36465-9DAD-4819-BE03-DD7D4BB1DDDF}"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s-ES"/>
        </a:p>
      </dgm:t>
    </dgm:pt>
    <dgm:pt modelId="{489D32AF-A5F2-4534-BC87-9A2BF8EB7921}">
      <dgm:prSet phldrT="[Texto]"/>
      <dgm:spPr>
        <a:solidFill>
          <a:schemeClr val="accent5">
            <a:lumMod val="40000"/>
            <a:lumOff val="60000"/>
          </a:schemeClr>
        </a:solidFill>
      </dgm:spPr>
      <dgm:t>
        <a:bodyPr/>
        <a:lstStyle/>
        <a:p>
          <a:pPr algn="just"/>
          <a:r>
            <a:rPr lang="es-ES" dirty="0">
              <a:latin typeface="Arial" panose="020B0604020202020204" pitchFamily="34" charset="0"/>
              <a:cs typeface="Arial" panose="020B0604020202020204" pitchFamily="34" charset="0"/>
            </a:rPr>
            <a:t>Diagnosticar las destrezas de los guardiamarinas de cuarto y tercer año en el simulador de navegación de la Escuela Superior Naval, aplicando la evaluación del estándar de calificación del guardiamarina para la determinación de las habilidades y conocimientos que poseen en el rol como oficial de guardia del puente.</a:t>
          </a:r>
          <a:endParaRPr lang="es-ES" dirty="0"/>
        </a:p>
      </dgm:t>
    </dgm:pt>
    <dgm:pt modelId="{F50E273A-D1E3-4065-832A-8340D3F9B353}" type="parTrans" cxnId="{6A64EB26-A894-40D8-A4AE-133DE4419F2C}">
      <dgm:prSet/>
      <dgm:spPr/>
      <dgm:t>
        <a:bodyPr/>
        <a:lstStyle/>
        <a:p>
          <a:endParaRPr lang="es-ES"/>
        </a:p>
      </dgm:t>
    </dgm:pt>
    <dgm:pt modelId="{ABD5EB03-B7D4-4848-BB21-D3EBFB47EC10}" type="sibTrans" cxnId="{6A64EB26-A894-40D8-A4AE-133DE4419F2C}">
      <dgm:prSet/>
      <dgm:spPr/>
      <dgm:t>
        <a:bodyPr/>
        <a:lstStyle/>
        <a:p>
          <a:endParaRPr lang="es-ES"/>
        </a:p>
      </dgm:t>
    </dgm:pt>
    <dgm:pt modelId="{84E7411F-0803-4B0E-92AD-9062A74FF7FF}" type="pres">
      <dgm:prSet presAssocID="{DEF36465-9DAD-4819-BE03-DD7D4BB1DDDF}" presName="Name0" presStyleCnt="0">
        <dgm:presLayoutVars>
          <dgm:dir/>
          <dgm:resizeHandles val="exact"/>
        </dgm:presLayoutVars>
      </dgm:prSet>
      <dgm:spPr/>
      <dgm:t>
        <a:bodyPr/>
        <a:lstStyle/>
        <a:p>
          <a:endParaRPr lang="es-EC"/>
        </a:p>
      </dgm:t>
    </dgm:pt>
    <dgm:pt modelId="{9146C1FD-5762-41DD-B4EB-73CCC36CD7E2}" type="pres">
      <dgm:prSet presAssocID="{489D32AF-A5F2-4534-BC87-9A2BF8EB7921}" presName="composite" presStyleCnt="0"/>
      <dgm:spPr/>
    </dgm:pt>
    <dgm:pt modelId="{8026B5F8-0B78-48B7-8A14-A89D226A423F}" type="pres">
      <dgm:prSet presAssocID="{489D32AF-A5F2-4534-BC87-9A2BF8EB7921}" presName="rect1" presStyleLbl="bgImgPlace1" presStyleIdx="0" presStyleCnt="1" custScaleX="88565" custScaleY="70511" custLinFactNeighborX="-26664" custLinFactNeighborY="5599"/>
      <dgm:spPr>
        <a:blipFill rotWithShape="1">
          <a:blip xmlns:r="http://schemas.openxmlformats.org/officeDocument/2006/relationships" r:embed="rId1"/>
          <a:stretch>
            <a:fillRect/>
          </a:stretch>
        </a:blipFill>
      </dgm:spPr>
    </dgm:pt>
    <dgm:pt modelId="{CE021920-9CCA-4ACA-B833-EF6709C0E338}" type="pres">
      <dgm:prSet presAssocID="{489D32AF-A5F2-4534-BC87-9A2BF8EB7921}" presName="wedgeRectCallout1" presStyleLbl="node1" presStyleIdx="0" presStyleCnt="1" custScaleX="115004" custScaleY="120015">
        <dgm:presLayoutVars>
          <dgm:bulletEnabled val="1"/>
        </dgm:presLayoutVars>
      </dgm:prSet>
      <dgm:spPr/>
      <dgm:t>
        <a:bodyPr/>
        <a:lstStyle/>
        <a:p>
          <a:endParaRPr lang="es-EC"/>
        </a:p>
      </dgm:t>
    </dgm:pt>
  </dgm:ptLst>
  <dgm:cxnLst>
    <dgm:cxn modelId="{6A64EB26-A894-40D8-A4AE-133DE4419F2C}" srcId="{DEF36465-9DAD-4819-BE03-DD7D4BB1DDDF}" destId="{489D32AF-A5F2-4534-BC87-9A2BF8EB7921}" srcOrd="0" destOrd="0" parTransId="{F50E273A-D1E3-4065-832A-8340D3F9B353}" sibTransId="{ABD5EB03-B7D4-4848-BB21-D3EBFB47EC10}"/>
    <dgm:cxn modelId="{39A1D6EF-7CCA-4A41-9677-B2ED7F8743C2}" type="presOf" srcId="{DEF36465-9DAD-4819-BE03-DD7D4BB1DDDF}" destId="{84E7411F-0803-4B0E-92AD-9062A74FF7FF}" srcOrd="0" destOrd="0" presId="urn:microsoft.com/office/officeart/2008/layout/BendingPictureCaptionList"/>
    <dgm:cxn modelId="{5C643926-DF98-4ECE-9EB0-ADE62227B833}" type="presOf" srcId="{489D32AF-A5F2-4534-BC87-9A2BF8EB7921}" destId="{CE021920-9CCA-4ACA-B833-EF6709C0E338}" srcOrd="0" destOrd="0" presId="urn:microsoft.com/office/officeart/2008/layout/BendingPictureCaptionList"/>
    <dgm:cxn modelId="{94678354-738C-49F9-9AE9-D2D7D2A56B6E}" type="presParOf" srcId="{84E7411F-0803-4B0E-92AD-9062A74FF7FF}" destId="{9146C1FD-5762-41DD-B4EB-73CCC36CD7E2}" srcOrd="0" destOrd="0" presId="urn:microsoft.com/office/officeart/2008/layout/BendingPictureCaptionList"/>
    <dgm:cxn modelId="{C2221FC9-2F01-4635-B802-1E57F893AFC6}" type="presParOf" srcId="{9146C1FD-5762-41DD-B4EB-73CCC36CD7E2}" destId="{8026B5F8-0B78-48B7-8A14-A89D226A423F}" srcOrd="0" destOrd="0" presId="urn:microsoft.com/office/officeart/2008/layout/BendingPictureCaptionList"/>
    <dgm:cxn modelId="{B357E5A9-73AE-492F-A521-17D6DE30E34C}" type="presParOf" srcId="{9146C1FD-5762-41DD-B4EB-73CCC36CD7E2}" destId="{CE021920-9CCA-4ACA-B833-EF6709C0E33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36465-9DAD-4819-BE03-DD7D4BB1DDDF}"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s-ES"/>
        </a:p>
      </dgm:t>
    </dgm:pt>
    <dgm:pt modelId="{489D32AF-A5F2-4534-BC87-9A2BF8EB7921}">
      <dgm:prSet phldrT="[Texto]"/>
      <dgm:spPr>
        <a:solidFill>
          <a:schemeClr val="accent5">
            <a:lumMod val="40000"/>
            <a:lumOff val="60000"/>
          </a:schemeClr>
        </a:solidFill>
        <a:ln>
          <a:solidFill>
            <a:schemeClr val="accent5">
              <a:lumMod val="40000"/>
              <a:lumOff val="60000"/>
            </a:schemeClr>
          </a:solidFill>
        </a:ln>
      </dgm:spPr>
      <dgm:t>
        <a:bodyPr/>
        <a:lstStyle/>
        <a:p>
          <a:pPr algn="just"/>
          <a:r>
            <a:rPr lang="es-ES" dirty="0">
              <a:latin typeface="Arial" panose="020B0604020202020204" pitchFamily="34" charset="0"/>
              <a:cs typeface="Arial" panose="020B0604020202020204" pitchFamily="34" charset="0"/>
            </a:rPr>
            <a:t>Analizar los resultados obtenidos en la evaluación del estándar de calificación de los guardiamarinas de cuarto y tercer año realizando un cuadro comparativo entre los dos cursos para identificar las debilidades en el rol como oficiales de guardia de puente</a:t>
          </a:r>
          <a:r>
            <a:rPr lang="es-ES" dirty="0"/>
            <a:t>.</a:t>
          </a:r>
        </a:p>
      </dgm:t>
    </dgm:pt>
    <dgm:pt modelId="{F50E273A-D1E3-4065-832A-8340D3F9B353}" type="parTrans" cxnId="{6A64EB26-A894-40D8-A4AE-133DE4419F2C}">
      <dgm:prSet/>
      <dgm:spPr/>
      <dgm:t>
        <a:bodyPr/>
        <a:lstStyle/>
        <a:p>
          <a:endParaRPr lang="es-ES"/>
        </a:p>
      </dgm:t>
    </dgm:pt>
    <dgm:pt modelId="{ABD5EB03-B7D4-4848-BB21-D3EBFB47EC10}" type="sibTrans" cxnId="{6A64EB26-A894-40D8-A4AE-133DE4419F2C}">
      <dgm:prSet/>
      <dgm:spPr/>
      <dgm:t>
        <a:bodyPr/>
        <a:lstStyle/>
        <a:p>
          <a:endParaRPr lang="es-ES"/>
        </a:p>
      </dgm:t>
    </dgm:pt>
    <dgm:pt modelId="{84E7411F-0803-4B0E-92AD-9062A74FF7FF}" type="pres">
      <dgm:prSet presAssocID="{DEF36465-9DAD-4819-BE03-DD7D4BB1DDDF}" presName="Name0" presStyleCnt="0">
        <dgm:presLayoutVars>
          <dgm:dir/>
          <dgm:resizeHandles val="exact"/>
        </dgm:presLayoutVars>
      </dgm:prSet>
      <dgm:spPr/>
      <dgm:t>
        <a:bodyPr/>
        <a:lstStyle/>
        <a:p>
          <a:endParaRPr lang="es-EC"/>
        </a:p>
      </dgm:t>
    </dgm:pt>
    <dgm:pt modelId="{9146C1FD-5762-41DD-B4EB-73CCC36CD7E2}" type="pres">
      <dgm:prSet presAssocID="{489D32AF-A5F2-4534-BC87-9A2BF8EB7921}" presName="composite" presStyleCnt="0"/>
      <dgm:spPr/>
    </dgm:pt>
    <dgm:pt modelId="{8026B5F8-0B78-48B7-8A14-A89D226A423F}" type="pres">
      <dgm:prSet presAssocID="{489D32AF-A5F2-4534-BC87-9A2BF8EB7921}" presName="rect1" presStyleLbl="bgImgPlace1" presStyleIdx="0" presStyleCnt="1" custScaleX="88565" custScaleY="70511" custLinFactNeighborX="-25269" custLinFactNeighborY="5599"/>
      <dgm:spPr>
        <a:blipFill rotWithShape="1">
          <a:blip xmlns:r="http://schemas.openxmlformats.org/officeDocument/2006/relationships" r:embed="rId1"/>
          <a:stretch>
            <a:fillRect/>
          </a:stretch>
        </a:blipFill>
      </dgm:spPr>
    </dgm:pt>
    <dgm:pt modelId="{CE021920-9CCA-4ACA-B833-EF6709C0E338}" type="pres">
      <dgm:prSet presAssocID="{489D32AF-A5F2-4534-BC87-9A2BF8EB7921}" presName="wedgeRectCallout1" presStyleLbl="node1" presStyleIdx="0" presStyleCnt="1" custScaleX="111859" custScaleY="120015">
        <dgm:presLayoutVars>
          <dgm:bulletEnabled val="1"/>
        </dgm:presLayoutVars>
      </dgm:prSet>
      <dgm:spPr/>
      <dgm:t>
        <a:bodyPr/>
        <a:lstStyle/>
        <a:p>
          <a:endParaRPr lang="es-EC"/>
        </a:p>
      </dgm:t>
    </dgm:pt>
  </dgm:ptLst>
  <dgm:cxnLst>
    <dgm:cxn modelId="{6A64EB26-A894-40D8-A4AE-133DE4419F2C}" srcId="{DEF36465-9DAD-4819-BE03-DD7D4BB1DDDF}" destId="{489D32AF-A5F2-4534-BC87-9A2BF8EB7921}" srcOrd="0" destOrd="0" parTransId="{F50E273A-D1E3-4065-832A-8340D3F9B353}" sibTransId="{ABD5EB03-B7D4-4848-BB21-D3EBFB47EC10}"/>
    <dgm:cxn modelId="{013EE316-D1BA-4A3D-9C70-6C4F2A77AF4F}" type="presOf" srcId="{489D32AF-A5F2-4534-BC87-9A2BF8EB7921}" destId="{CE021920-9CCA-4ACA-B833-EF6709C0E338}" srcOrd="0" destOrd="0" presId="urn:microsoft.com/office/officeart/2008/layout/BendingPictureCaptionList"/>
    <dgm:cxn modelId="{6CBF008A-9B13-4D85-8E71-2DA230906DBF}" type="presOf" srcId="{DEF36465-9DAD-4819-BE03-DD7D4BB1DDDF}" destId="{84E7411F-0803-4B0E-92AD-9062A74FF7FF}" srcOrd="0" destOrd="0" presId="urn:microsoft.com/office/officeart/2008/layout/BendingPictureCaptionList"/>
    <dgm:cxn modelId="{1A1E3448-9A12-4276-AF08-DDE59ED40AB3}" type="presParOf" srcId="{84E7411F-0803-4B0E-92AD-9062A74FF7FF}" destId="{9146C1FD-5762-41DD-B4EB-73CCC36CD7E2}" srcOrd="0" destOrd="0" presId="urn:microsoft.com/office/officeart/2008/layout/BendingPictureCaptionList"/>
    <dgm:cxn modelId="{CED575B8-E511-4C64-9ED2-99D149D01D88}" type="presParOf" srcId="{9146C1FD-5762-41DD-B4EB-73CCC36CD7E2}" destId="{8026B5F8-0B78-48B7-8A14-A89D226A423F}" srcOrd="0" destOrd="0" presId="urn:microsoft.com/office/officeart/2008/layout/BendingPictureCaptionList"/>
    <dgm:cxn modelId="{4FDF5A8F-6282-48A6-BC02-10ECCC429F59}" type="presParOf" srcId="{9146C1FD-5762-41DD-B4EB-73CCC36CD7E2}" destId="{CE021920-9CCA-4ACA-B833-EF6709C0E33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F36465-9DAD-4819-BE03-DD7D4BB1DDDF}"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s-ES"/>
        </a:p>
      </dgm:t>
    </dgm:pt>
    <dgm:pt modelId="{489D32AF-A5F2-4534-BC87-9A2BF8EB7921}">
      <dgm:prSet phldrT="[Texto]"/>
      <dgm:spPr>
        <a:solidFill>
          <a:schemeClr val="accent5">
            <a:lumMod val="40000"/>
            <a:lumOff val="60000"/>
          </a:schemeClr>
        </a:solidFill>
      </dgm:spPr>
      <dgm:t>
        <a:bodyPr/>
        <a:lstStyle/>
        <a:p>
          <a:pPr algn="just"/>
          <a:r>
            <a:rPr lang="es-ES" dirty="0">
              <a:latin typeface="Arial" panose="020B0604020202020204" pitchFamily="34" charset="0"/>
              <a:cs typeface="Arial" panose="020B0604020202020204" pitchFamily="34" charset="0"/>
            </a:rPr>
            <a:t>Elaborar un manual de funcionamiento y entrenamiento del simulador de navegación de la Escuela Superior Naval, basándose en los procedimientos de operación básicos de los equipos del puente y las debilidades evidenciadas en el cuadro comparativo, que permita la preparación de los guardiamarinas para asumir el rol como oficiales de guardia de un puente de gobierno</a:t>
          </a:r>
          <a:r>
            <a:rPr lang="es-ES" dirty="0"/>
            <a:t>.  </a:t>
          </a:r>
        </a:p>
      </dgm:t>
    </dgm:pt>
    <dgm:pt modelId="{F50E273A-D1E3-4065-832A-8340D3F9B353}" type="parTrans" cxnId="{6A64EB26-A894-40D8-A4AE-133DE4419F2C}">
      <dgm:prSet/>
      <dgm:spPr/>
      <dgm:t>
        <a:bodyPr/>
        <a:lstStyle/>
        <a:p>
          <a:endParaRPr lang="es-ES"/>
        </a:p>
      </dgm:t>
    </dgm:pt>
    <dgm:pt modelId="{ABD5EB03-B7D4-4848-BB21-D3EBFB47EC10}" type="sibTrans" cxnId="{6A64EB26-A894-40D8-A4AE-133DE4419F2C}">
      <dgm:prSet/>
      <dgm:spPr/>
      <dgm:t>
        <a:bodyPr/>
        <a:lstStyle/>
        <a:p>
          <a:endParaRPr lang="es-ES"/>
        </a:p>
      </dgm:t>
    </dgm:pt>
    <dgm:pt modelId="{84E7411F-0803-4B0E-92AD-9062A74FF7FF}" type="pres">
      <dgm:prSet presAssocID="{DEF36465-9DAD-4819-BE03-DD7D4BB1DDDF}" presName="Name0" presStyleCnt="0">
        <dgm:presLayoutVars>
          <dgm:dir/>
          <dgm:resizeHandles val="exact"/>
        </dgm:presLayoutVars>
      </dgm:prSet>
      <dgm:spPr/>
      <dgm:t>
        <a:bodyPr/>
        <a:lstStyle/>
        <a:p>
          <a:endParaRPr lang="es-EC"/>
        </a:p>
      </dgm:t>
    </dgm:pt>
    <dgm:pt modelId="{9146C1FD-5762-41DD-B4EB-73CCC36CD7E2}" type="pres">
      <dgm:prSet presAssocID="{489D32AF-A5F2-4534-BC87-9A2BF8EB7921}" presName="composite" presStyleCnt="0"/>
      <dgm:spPr/>
    </dgm:pt>
    <dgm:pt modelId="{8026B5F8-0B78-48B7-8A14-A89D226A423F}" type="pres">
      <dgm:prSet presAssocID="{489D32AF-A5F2-4534-BC87-9A2BF8EB7921}" presName="rect1" presStyleLbl="bgImgPlace1" presStyleIdx="0" presStyleCnt="1" custScaleX="80786" custScaleY="70511" custLinFactNeighborX="-25269" custLinFactNeighborY="5599"/>
      <dgm:spPr>
        <a:blipFill rotWithShape="1">
          <a:blip xmlns:r="http://schemas.openxmlformats.org/officeDocument/2006/relationships" r:embed="rId1"/>
          <a:stretch>
            <a:fillRect/>
          </a:stretch>
        </a:blipFill>
      </dgm:spPr>
    </dgm:pt>
    <dgm:pt modelId="{CE021920-9CCA-4ACA-B833-EF6709C0E338}" type="pres">
      <dgm:prSet presAssocID="{489D32AF-A5F2-4534-BC87-9A2BF8EB7921}" presName="wedgeRectCallout1" presStyleLbl="node1" presStyleIdx="0" presStyleCnt="1" custScaleX="118991" custScaleY="123511">
        <dgm:presLayoutVars>
          <dgm:bulletEnabled val="1"/>
        </dgm:presLayoutVars>
      </dgm:prSet>
      <dgm:spPr/>
      <dgm:t>
        <a:bodyPr/>
        <a:lstStyle/>
        <a:p>
          <a:endParaRPr lang="es-EC"/>
        </a:p>
      </dgm:t>
    </dgm:pt>
  </dgm:ptLst>
  <dgm:cxnLst>
    <dgm:cxn modelId="{37EDEC5A-1455-46D0-9FCA-C1DF3BAC6EA2}" type="presOf" srcId="{489D32AF-A5F2-4534-BC87-9A2BF8EB7921}" destId="{CE021920-9CCA-4ACA-B833-EF6709C0E338}" srcOrd="0" destOrd="0" presId="urn:microsoft.com/office/officeart/2008/layout/BendingPictureCaptionList"/>
    <dgm:cxn modelId="{2113BFBD-D3DA-458C-9188-9FD9C4FAEF6A}" type="presOf" srcId="{DEF36465-9DAD-4819-BE03-DD7D4BB1DDDF}" destId="{84E7411F-0803-4B0E-92AD-9062A74FF7FF}" srcOrd="0" destOrd="0" presId="urn:microsoft.com/office/officeart/2008/layout/BendingPictureCaptionList"/>
    <dgm:cxn modelId="{6A64EB26-A894-40D8-A4AE-133DE4419F2C}" srcId="{DEF36465-9DAD-4819-BE03-DD7D4BB1DDDF}" destId="{489D32AF-A5F2-4534-BC87-9A2BF8EB7921}" srcOrd="0" destOrd="0" parTransId="{F50E273A-D1E3-4065-832A-8340D3F9B353}" sibTransId="{ABD5EB03-B7D4-4848-BB21-D3EBFB47EC10}"/>
    <dgm:cxn modelId="{27541EA2-4DF4-4517-8277-AAAA9FBFEA69}" type="presParOf" srcId="{84E7411F-0803-4B0E-92AD-9062A74FF7FF}" destId="{9146C1FD-5762-41DD-B4EB-73CCC36CD7E2}" srcOrd="0" destOrd="0" presId="urn:microsoft.com/office/officeart/2008/layout/BendingPictureCaptionList"/>
    <dgm:cxn modelId="{7445A7F1-8908-479F-AE57-C175B2F97E73}" type="presParOf" srcId="{9146C1FD-5762-41DD-B4EB-73CCC36CD7E2}" destId="{8026B5F8-0B78-48B7-8A14-A89D226A423F}" srcOrd="0" destOrd="0" presId="urn:microsoft.com/office/officeart/2008/layout/BendingPictureCaptionList"/>
    <dgm:cxn modelId="{80F5FB91-FEC4-490F-ACE0-E2CF8440208B}" type="presParOf" srcId="{9146C1FD-5762-41DD-B4EB-73CCC36CD7E2}" destId="{CE021920-9CCA-4ACA-B833-EF6709C0E33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0FB239-4645-4AAE-860D-2033084A7E40}"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es-ES"/>
        </a:p>
      </dgm:t>
    </dgm:pt>
    <dgm:pt modelId="{4F34C39D-3B71-4197-890D-0D69B73FA13B}">
      <dgm:prSet phldrT="[Texto]"/>
      <dgm:spPr/>
      <dgm:t>
        <a:bodyPr/>
        <a:lstStyle/>
        <a:p>
          <a:r>
            <a:rPr lang="es-ES" dirty="0"/>
            <a:t>CLASE A</a:t>
          </a:r>
        </a:p>
      </dgm:t>
    </dgm:pt>
    <dgm:pt modelId="{7C345635-5D17-4B04-8965-BC5E873F61CB}" type="parTrans" cxnId="{04E49A51-D39A-4000-83CC-C73C732D7796}">
      <dgm:prSet/>
      <dgm:spPr/>
      <dgm:t>
        <a:bodyPr/>
        <a:lstStyle/>
        <a:p>
          <a:endParaRPr lang="es-ES"/>
        </a:p>
      </dgm:t>
    </dgm:pt>
    <dgm:pt modelId="{FA24113C-3943-4EC2-9DCC-F6A003D7E21B}" type="sibTrans" cxnId="{04E49A51-D39A-4000-83CC-C73C732D7796}">
      <dgm:prSet/>
      <dgm:spPr/>
      <dgm:t>
        <a:bodyPr/>
        <a:lstStyle/>
        <a:p>
          <a:endParaRPr lang="es-ES"/>
        </a:p>
      </dgm:t>
    </dgm:pt>
    <dgm:pt modelId="{573E5C5B-E084-4913-ADC8-4C735D25FDA0}">
      <dgm:prSet phldrT="[Texto]"/>
      <dgm:spPr/>
      <dgm:t>
        <a:bodyPr/>
        <a:lstStyle/>
        <a:p>
          <a:r>
            <a:rPr lang="es-ES" dirty="0"/>
            <a:t>Sistema completo</a:t>
          </a:r>
        </a:p>
      </dgm:t>
    </dgm:pt>
    <dgm:pt modelId="{17354C04-94A7-4A72-B1CA-546260D13EEE}" type="parTrans" cxnId="{D77BE906-3D87-45E0-8CF4-C15007CDB9EF}">
      <dgm:prSet/>
      <dgm:spPr/>
      <dgm:t>
        <a:bodyPr/>
        <a:lstStyle/>
        <a:p>
          <a:endParaRPr lang="es-ES"/>
        </a:p>
      </dgm:t>
    </dgm:pt>
    <dgm:pt modelId="{44C4FE69-C4D6-4129-8CF4-492FA09B30A2}" type="sibTrans" cxnId="{D77BE906-3D87-45E0-8CF4-C15007CDB9EF}">
      <dgm:prSet/>
      <dgm:spPr/>
      <dgm:t>
        <a:bodyPr/>
        <a:lstStyle/>
        <a:p>
          <a:endParaRPr lang="es-ES"/>
        </a:p>
      </dgm:t>
    </dgm:pt>
    <dgm:pt modelId="{9771ACBB-83E4-445D-B7D1-564AF4C4AF20}">
      <dgm:prSet phldrT="[Texto]"/>
      <dgm:spPr/>
      <dgm:t>
        <a:bodyPr/>
        <a:lstStyle/>
        <a:p>
          <a:r>
            <a:rPr lang="es-ES" dirty="0"/>
            <a:t>CLASE B</a:t>
          </a:r>
        </a:p>
      </dgm:t>
    </dgm:pt>
    <dgm:pt modelId="{28A2A969-A1B5-4341-AB12-D1560759CFC0}" type="parTrans" cxnId="{745C5C63-F9EA-4F8A-A5FB-CB3444D2E7A3}">
      <dgm:prSet/>
      <dgm:spPr/>
      <dgm:t>
        <a:bodyPr/>
        <a:lstStyle/>
        <a:p>
          <a:endParaRPr lang="es-ES"/>
        </a:p>
      </dgm:t>
    </dgm:pt>
    <dgm:pt modelId="{A03B3281-6917-4BB1-8CC0-239FD25EC796}" type="sibTrans" cxnId="{745C5C63-F9EA-4F8A-A5FB-CB3444D2E7A3}">
      <dgm:prSet/>
      <dgm:spPr/>
      <dgm:t>
        <a:bodyPr/>
        <a:lstStyle/>
        <a:p>
          <a:endParaRPr lang="es-ES"/>
        </a:p>
      </dgm:t>
    </dgm:pt>
    <dgm:pt modelId="{0A454609-667D-4F61-ACF1-97B5324F79AD}">
      <dgm:prSet phldrT="[Texto]"/>
      <dgm:spPr/>
      <dgm:t>
        <a:bodyPr/>
        <a:lstStyle/>
        <a:p>
          <a:r>
            <a:rPr lang="es-ES" dirty="0"/>
            <a:t>Tareas varias</a:t>
          </a:r>
        </a:p>
      </dgm:t>
    </dgm:pt>
    <dgm:pt modelId="{B43EFA33-6A7E-425A-BF84-34D01F515D8C}" type="parTrans" cxnId="{C66B4F29-F353-4D63-90D4-5685EE033D87}">
      <dgm:prSet/>
      <dgm:spPr/>
      <dgm:t>
        <a:bodyPr/>
        <a:lstStyle/>
        <a:p>
          <a:endParaRPr lang="es-ES"/>
        </a:p>
      </dgm:t>
    </dgm:pt>
    <dgm:pt modelId="{FB3C9E67-67CB-4B10-A2BE-8BC2DC81B7A3}" type="sibTrans" cxnId="{C66B4F29-F353-4D63-90D4-5685EE033D87}">
      <dgm:prSet/>
      <dgm:spPr/>
      <dgm:t>
        <a:bodyPr/>
        <a:lstStyle/>
        <a:p>
          <a:endParaRPr lang="es-ES"/>
        </a:p>
      </dgm:t>
    </dgm:pt>
    <dgm:pt modelId="{2BC00BC5-CC90-4180-ABA1-B42179CF2358}">
      <dgm:prSet phldrT="[Texto]"/>
      <dgm:spPr/>
      <dgm:t>
        <a:bodyPr/>
        <a:lstStyle/>
        <a:p>
          <a:r>
            <a:rPr lang="es-ES" dirty="0"/>
            <a:t>CLASE C</a:t>
          </a:r>
        </a:p>
      </dgm:t>
    </dgm:pt>
    <dgm:pt modelId="{679AE188-922F-4C5C-8FF0-6553274CABDC}" type="parTrans" cxnId="{92D012D8-A293-41F5-B7DE-D172953DF2D2}">
      <dgm:prSet/>
      <dgm:spPr/>
      <dgm:t>
        <a:bodyPr/>
        <a:lstStyle/>
        <a:p>
          <a:endParaRPr lang="es-ES"/>
        </a:p>
      </dgm:t>
    </dgm:pt>
    <dgm:pt modelId="{4058FBEE-F8B6-4858-8D00-C00952311A65}" type="sibTrans" cxnId="{92D012D8-A293-41F5-B7DE-D172953DF2D2}">
      <dgm:prSet/>
      <dgm:spPr/>
      <dgm:t>
        <a:bodyPr/>
        <a:lstStyle/>
        <a:p>
          <a:endParaRPr lang="es-ES"/>
        </a:p>
      </dgm:t>
    </dgm:pt>
    <dgm:pt modelId="{848143E0-443A-43D2-A05B-906925C086E5}">
      <dgm:prSet phldrT="[Texto]"/>
      <dgm:spPr/>
      <dgm:t>
        <a:bodyPr/>
        <a:lstStyle/>
        <a:p>
          <a:r>
            <a:rPr lang="es-ES" dirty="0"/>
            <a:t>Tareas Limitadas</a:t>
          </a:r>
        </a:p>
      </dgm:t>
    </dgm:pt>
    <dgm:pt modelId="{A9D28393-94DD-4F0B-8F85-242F2550E199}" type="parTrans" cxnId="{A69C5B2A-2AAB-45C4-B73F-6424DE09C970}">
      <dgm:prSet/>
      <dgm:spPr/>
      <dgm:t>
        <a:bodyPr/>
        <a:lstStyle/>
        <a:p>
          <a:endParaRPr lang="es-ES"/>
        </a:p>
      </dgm:t>
    </dgm:pt>
    <dgm:pt modelId="{47A440ED-21B5-457B-80CF-AE2C8BAC2D9B}" type="sibTrans" cxnId="{A69C5B2A-2AAB-45C4-B73F-6424DE09C970}">
      <dgm:prSet/>
      <dgm:spPr/>
      <dgm:t>
        <a:bodyPr/>
        <a:lstStyle/>
        <a:p>
          <a:endParaRPr lang="es-ES"/>
        </a:p>
      </dgm:t>
    </dgm:pt>
    <dgm:pt modelId="{FCD25768-C1FA-4D4A-B7C5-A30D1ABE7E10}">
      <dgm:prSet/>
      <dgm:spPr/>
      <dgm:t>
        <a:bodyPr/>
        <a:lstStyle/>
        <a:p>
          <a:r>
            <a:rPr lang="es-ES" dirty="0"/>
            <a:t>CLASE S</a:t>
          </a:r>
        </a:p>
      </dgm:t>
    </dgm:pt>
    <dgm:pt modelId="{91687E06-2DDE-41BD-9303-BA367C7F90F0}" type="parTrans" cxnId="{F683DA7E-3601-4955-9D9E-52779C74FA14}">
      <dgm:prSet/>
      <dgm:spPr/>
      <dgm:t>
        <a:bodyPr/>
        <a:lstStyle/>
        <a:p>
          <a:endParaRPr lang="es-ES"/>
        </a:p>
      </dgm:t>
    </dgm:pt>
    <dgm:pt modelId="{08A598B8-D037-4FDF-9BD5-B2B02D0DC891}" type="sibTrans" cxnId="{F683DA7E-3601-4955-9D9E-52779C74FA14}">
      <dgm:prSet/>
      <dgm:spPr/>
      <dgm:t>
        <a:bodyPr/>
        <a:lstStyle/>
        <a:p>
          <a:endParaRPr lang="es-ES"/>
        </a:p>
      </dgm:t>
    </dgm:pt>
    <dgm:pt modelId="{8BEDEAF9-0617-4E3C-82CD-F478C13C22DD}">
      <dgm:prSet/>
      <dgm:spPr/>
      <dgm:t>
        <a:bodyPr/>
        <a:lstStyle/>
        <a:p>
          <a:r>
            <a:rPr lang="es-ES" dirty="0"/>
            <a:t>Específico</a:t>
          </a:r>
        </a:p>
      </dgm:t>
    </dgm:pt>
    <dgm:pt modelId="{0F9CB3F1-353A-471D-8120-F9D7B7B58C09}" type="parTrans" cxnId="{F4C407D2-43BE-45C5-B41D-75A3EC047A9E}">
      <dgm:prSet/>
      <dgm:spPr/>
      <dgm:t>
        <a:bodyPr/>
        <a:lstStyle/>
        <a:p>
          <a:endParaRPr lang="es-ES"/>
        </a:p>
      </dgm:t>
    </dgm:pt>
    <dgm:pt modelId="{79F6C225-C5BD-4D81-87E5-C7C9C910CFFD}" type="sibTrans" cxnId="{F4C407D2-43BE-45C5-B41D-75A3EC047A9E}">
      <dgm:prSet/>
      <dgm:spPr/>
      <dgm:t>
        <a:bodyPr/>
        <a:lstStyle/>
        <a:p>
          <a:endParaRPr lang="es-ES"/>
        </a:p>
      </dgm:t>
    </dgm:pt>
    <dgm:pt modelId="{3523334C-84CB-4624-806E-35F10ADCBA6A}">
      <dgm:prSet/>
      <dgm:spPr/>
      <dgm:t>
        <a:bodyPr/>
        <a:lstStyle/>
        <a:p>
          <a:r>
            <a:rPr lang="es-ES" dirty="0" err="1"/>
            <a:t>Special</a:t>
          </a:r>
          <a:r>
            <a:rPr lang="es-ES" dirty="0"/>
            <a:t> </a:t>
          </a:r>
          <a:r>
            <a:rPr lang="es-ES" dirty="0" err="1"/>
            <a:t>task</a:t>
          </a:r>
          <a:endParaRPr lang="es-ES" dirty="0"/>
        </a:p>
      </dgm:t>
    </dgm:pt>
    <dgm:pt modelId="{19D16466-B6F9-4B4E-9582-C4141E5F9218}" type="parTrans" cxnId="{B4A2BA32-9DC7-467D-A05C-3D9E1667950B}">
      <dgm:prSet/>
      <dgm:spPr/>
      <dgm:t>
        <a:bodyPr/>
        <a:lstStyle/>
        <a:p>
          <a:endParaRPr lang="es-ES"/>
        </a:p>
      </dgm:t>
    </dgm:pt>
    <dgm:pt modelId="{971ADD51-6526-4122-94E1-0EB283240052}" type="sibTrans" cxnId="{B4A2BA32-9DC7-467D-A05C-3D9E1667950B}">
      <dgm:prSet/>
      <dgm:spPr/>
      <dgm:t>
        <a:bodyPr/>
        <a:lstStyle/>
        <a:p>
          <a:endParaRPr lang="es-ES"/>
        </a:p>
      </dgm:t>
    </dgm:pt>
    <dgm:pt modelId="{B39D048E-2E7D-4517-BBCD-B719D320AAED}">
      <dgm:prSet phldrT="[Texto]"/>
      <dgm:spPr/>
      <dgm:t>
        <a:bodyPr/>
        <a:lstStyle/>
        <a:p>
          <a:r>
            <a:rPr lang="es-ES" dirty="0" err="1"/>
            <a:t>Multitask</a:t>
          </a:r>
          <a:endParaRPr lang="es-ES" dirty="0"/>
        </a:p>
      </dgm:t>
    </dgm:pt>
    <dgm:pt modelId="{FFF065E6-03A9-4366-9784-8AB79281AB61}" type="parTrans" cxnId="{736EBE69-AF05-47E3-890D-ADFD1B91A1A1}">
      <dgm:prSet/>
      <dgm:spPr/>
      <dgm:t>
        <a:bodyPr/>
        <a:lstStyle/>
        <a:p>
          <a:endParaRPr lang="es-ES"/>
        </a:p>
      </dgm:t>
    </dgm:pt>
    <dgm:pt modelId="{54BBAF13-28F7-4761-93C5-273E680DA1DC}" type="sibTrans" cxnId="{736EBE69-AF05-47E3-890D-ADFD1B91A1A1}">
      <dgm:prSet/>
      <dgm:spPr/>
      <dgm:t>
        <a:bodyPr/>
        <a:lstStyle/>
        <a:p>
          <a:endParaRPr lang="es-ES"/>
        </a:p>
      </dgm:t>
    </dgm:pt>
    <dgm:pt modelId="{5C55F059-D3B7-46D4-AD4D-4D6AEA51381F}">
      <dgm:prSet phldrT="[Texto]"/>
      <dgm:spPr/>
      <dgm:t>
        <a:bodyPr/>
        <a:lstStyle/>
        <a:p>
          <a:r>
            <a:rPr lang="es-ES" dirty="0"/>
            <a:t>Full </a:t>
          </a:r>
          <a:r>
            <a:rPr lang="es-ES" dirty="0" err="1"/>
            <a:t>mission</a:t>
          </a:r>
          <a:endParaRPr lang="es-ES" dirty="0"/>
        </a:p>
      </dgm:t>
    </dgm:pt>
    <dgm:pt modelId="{AC754E0D-36CF-4653-9514-047E07586BDC}" type="parTrans" cxnId="{58BBFD67-8AC4-41C2-8F0C-96F7DF350737}">
      <dgm:prSet/>
      <dgm:spPr/>
      <dgm:t>
        <a:bodyPr/>
        <a:lstStyle/>
        <a:p>
          <a:endParaRPr lang="es-ES"/>
        </a:p>
      </dgm:t>
    </dgm:pt>
    <dgm:pt modelId="{49EA1F09-2082-4F72-A5BA-6F37D35A9D3C}" type="sibTrans" cxnId="{58BBFD67-8AC4-41C2-8F0C-96F7DF350737}">
      <dgm:prSet/>
      <dgm:spPr/>
      <dgm:t>
        <a:bodyPr/>
        <a:lstStyle/>
        <a:p>
          <a:endParaRPr lang="es-ES"/>
        </a:p>
      </dgm:t>
    </dgm:pt>
    <dgm:pt modelId="{FA89421C-82F0-41BF-8275-4881D7E1945E}" type="pres">
      <dgm:prSet presAssocID="{BF0FB239-4645-4AAE-860D-2033084A7E40}" presName="linearFlow" presStyleCnt="0">
        <dgm:presLayoutVars>
          <dgm:dir/>
          <dgm:animLvl val="lvl"/>
          <dgm:resizeHandles val="exact"/>
        </dgm:presLayoutVars>
      </dgm:prSet>
      <dgm:spPr/>
      <dgm:t>
        <a:bodyPr/>
        <a:lstStyle/>
        <a:p>
          <a:endParaRPr lang="es-EC"/>
        </a:p>
      </dgm:t>
    </dgm:pt>
    <dgm:pt modelId="{1D6CF3CC-9DE1-4CD8-A39B-13104055E573}" type="pres">
      <dgm:prSet presAssocID="{4F34C39D-3B71-4197-890D-0D69B73FA13B}" presName="composite" presStyleCnt="0"/>
      <dgm:spPr/>
    </dgm:pt>
    <dgm:pt modelId="{7ACE5282-E519-40BB-B300-21FFE42E35C4}" type="pres">
      <dgm:prSet presAssocID="{4F34C39D-3B71-4197-890D-0D69B73FA13B}" presName="parentText" presStyleLbl="alignNode1" presStyleIdx="0" presStyleCnt="4">
        <dgm:presLayoutVars>
          <dgm:chMax val="1"/>
          <dgm:bulletEnabled val="1"/>
        </dgm:presLayoutVars>
      </dgm:prSet>
      <dgm:spPr/>
      <dgm:t>
        <a:bodyPr/>
        <a:lstStyle/>
        <a:p>
          <a:endParaRPr lang="es-EC"/>
        </a:p>
      </dgm:t>
    </dgm:pt>
    <dgm:pt modelId="{8B5EFDE8-679E-4665-B02F-C95D8C27CBD3}" type="pres">
      <dgm:prSet presAssocID="{4F34C39D-3B71-4197-890D-0D69B73FA13B}" presName="descendantText" presStyleLbl="alignAcc1" presStyleIdx="0" presStyleCnt="4">
        <dgm:presLayoutVars>
          <dgm:bulletEnabled val="1"/>
        </dgm:presLayoutVars>
      </dgm:prSet>
      <dgm:spPr/>
      <dgm:t>
        <a:bodyPr/>
        <a:lstStyle/>
        <a:p>
          <a:endParaRPr lang="es-EC"/>
        </a:p>
      </dgm:t>
    </dgm:pt>
    <dgm:pt modelId="{379295A0-A228-47D9-9A3F-99D0052BEBE2}" type="pres">
      <dgm:prSet presAssocID="{FA24113C-3943-4EC2-9DCC-F6A003D7E21B}" presName="sp" presStyleCnt="0"/>
      <dgm:spPr/>
    </dgm:pt>
    <dgm:pt modelId="{9D25A325-E4B3-41BF-B8E6-6EB0DF678B9F}" type="pres">
      <dgm:prSet presAssocID="{9771ACBB-83E4-445D-B7D1-564AF4C4AF20}" presName="composite" presStyleCnt="0"/>
      <dgm:spPr/>
    </dgm:pt>
    <dgm:pt modelId="{44E84701-F93C-4EE1-90F6-3CB04DA8C7D6}" type="pres">
      <dgm:prSet presAssocID="{9771ACBB-83E4-445D-B7D1-564AF4C4AF20}" presName="parentText" presStyleLbl="alignNode1" presStyleIdx="1" presStyleCnt="4">
        <dgm:presLayoutVars>
          <dgm:chMax val="1"/>
          <dgm:bulletEnabled val="1"/>
        </dgm:presLayoutVars>
      </dgm:prSet>
      <dgm:spPr/>
      <dgm:t>
        <a:bodyPr/>
        <a:lstStyle/>
        <a:p>
          <a:endParaRPr lang="es-EC"/>
        </a:p>
      </dgm:t>
    </dgm:pt>
    <dgm:pt modelId="{F4B382DC-D0DA-4205-8EE6-9ED0D901AB6C}" type="pres">
      <dgm:prSet presAssocID="{9771ACBB-83E4-445D-B7D1-564AF4C4AF20}" presName="descendantText" presStyleLbl="alignAcc1" presStyleIdx="1" presStyleCnt="4">
        <dgm:presLayoutVars>
          <dgm:bulletEnabled val="1"/>
        </dgm:presLayoutVars>
      </dgm:prSet>
      <dgm:spPr/>
      <dgm:t>
        <a:bodyPr/>
        <a:lstStyle/>
        <a:p>
          <a:endParaRPr lang="es-EC"/>
        </a:p>
      </dgm:t>
    </dgm:pt>
    <dgm:pt modelId="{4D1382CE-9062-4AF7-B23B-8C62ECC93DA0}" type="pres">
      <dgm:prSet presAssocID="{A03B3281-6917-4BB1-8CC0-239FD25EC796}" presName="sp" presStyleCnt="0"/>
      <dgm:spPr/>
    </dgm:pt>
    <dgm:pt modelId="{A273DC5C-D5F1-4A9D-A771-C514541F7D1E}" type="pres">
      <dgm:prSet presAssocID="{2BC00BC5-CC90-4180-ABA1-B42179CF2358}" presName="composite" presStyleCnt="0"/>
      <dgm:spPr/>
    </dgm:pt>
    <dgm:pt modelId="{6FA1AEA8-4920-4367-AE1C-A0856E4F5550}" type="pres">
      <dgm:prSet presAssocID="{2BC00BC5-CC90-4180-ABA1-B42179CF2358}" presName="parentText" presStyleLbl="alignNode1" presStyleIdx="2" presStyleCnt="4">
        <dgm:presLayoutVars>
          <dgm:chMax val="1"/>
          <dgm:bulletEnabled val="1"/>
        </dgm:presLayoutVars>
      </dgm:prSet>
      <dgm:spPr/>
      <dgm:t>
        <a:bodyPr/>
        <a:lstStyle/>
        <a:p>
          <a:endParaRPr lang="es-EC"/>
        </a:p>
      </dgm:t>
    </dgm:pt>
    <dgm:pt modelId="{C3C3D241-C607-4CF1-87BF-EE2706F30ECD}" type="pres">
      <dgm:prSet presAssocID="{2BC00BC5-CC90-4180-ABA1-B42179CF2358}" presName="descendantText" presStyleLbl="alignAcc1" presStyleIdx="2" presStyleCnt="4">
        <dgm:presLayoutVars>
          <dgm:bulletEnabled val="1"/>
        </dgm:presLayoutVars>
      </dgm:prSet>
      <dgm:spPr/>
      <dgm:t>
        <a:bodyPr/>
        <a:lstStyle/>
        <a:p>
          <a:endParaRPr lang="es-EC"/>
        </a:p>
      </dgm:t>
    </dgm:pt>
    <dgm:pt modelId="{DB007113-C24F-4635-9228-50F10E3B8FA3}" type="pres">
      <dgm:prSet presAssocID="{4058FBEE-F8B6-4858-8D00-C00952311A65}" presName="sp" presStyleCnt="0"/>
      <dgm:spPr/>
    </dgm:pt>
    <dgm:pt modelId="{C44FB402-AB0B-48FA-8AF9-70DEFCB50F13}" type="pres">
      <dgm:prSet presAssocID="{FCD25768-C1FA-4D4A-B7C5-A30D1ABE7E10}" presName="composite" presStyleCnt="0"/>
      <dgm:spPr/>
    </dgm:pt>
    <dgm:pt modelId="{DBC3A89A-2AF8-4B02-8EE8-6AE707303D4F}" type="pres">
      <dgm:prSet presAssocID="{FCD25768-C1FA-4D4A-B7C5-A30D1ABE7E10}" presName="parentText" presStyleLbl="alignNode1" presStyleIdx="3" presStyleCnt="4">
        <dgm:presLayoutVars>
          <dgm:chMax val="1"/>
          <dgm:bulletEnabled val="1"/>
        </dgm:presLayoutVars>
      </dgm:prSet>
      <dgm:spPr/>
      <dgm:t>
        <a:bodyPr/>
        <a:lstStyle/>
        <a:p>
          <a:endParaRPr lang="es-EC"/>
        </a:p>
      </dgm:t>
    </dgm:pt>
    <dgm:pt modelId="{B8A5F48B-C1F2-4095-BF11-EC2CF2E2A6E2}" type="pres">
      <dgm:prSet presAssocID="{FCD25768-C1FA-4D4A-B7C5-A30D1ABE7E10}" presName="descendantText" presStyleLbl="alignAcc1" presStyleIdx="3" presStyleCnt="4">
        <dgm:presLayoutVars>
          <dgm:bulletEnabled val="1"/>
        </dgm:presLayoutVars>
      </dgm:prSet>
      <dgm:spPr/>
      <dgm:t>
        <a:bodyPr/>
        <a:lstStyle/>
        <a:p>
          <a:endParaRPr lang="es-EC"/>
        </a:p>
      </dgm:t>
    </dgm:pt>
  </dgm:ptLst>
  <dgm:cxnLst>
    <dgm:cxn modelId="{745C5C63-F9EA-4F8A-A5FB-CB3444D2E7A3}" srcId="{BF0FB239-4645-4AAE-860D-2033084A7E40}" destId="{9771ACBB-83E4-445D-B7D1-564AF4C4AF20}" srcOrd="1" destOrd="0" parTransId="{28A2A969-A1B5-4341-AB12-D1560759CFC0}" sibTransId="{A03B3281-6917-4BB1-8CC0-239FD25EC796}"/>
    <dgm:cxn modelId="{424FEEAC-0BEC-4C5F-8782-83E2E80D6510}" type="presOf" srcId="{3523334C-84CB-4624-806E-35F10ADCBA6A}" destId="{B8A5F48B-C1F2-4095-BF11-EC2CF2E2A6E2}" srcOrd="0" destOrd="1" presId="urn:microsoft.com/office/officeart/2005/8/layout/chevron2"/>
    <dgm:cxn modelId="{B4A2BA32-9DC7-467D-A05C-3D9E1667950B}" srcId="{FCD25768-C1FA-4D4A-B7C5-A30D1ABE7E10}" destId="{3523334C-84CB-4624-806E-35F10ADCBA6A}" srcOrd="1" destOrd="0" parTransId="{19D16466-B6F9-4B4E-9582-C4141E5F9218}" sibTransId="{971ADD51-6526-4122-94E1-0EB283240052}"/>
    <dgm:cxn modelId="{147CA352-B18C-4CB2-ADCF-9166D2A642EE}" type="presOf" srcId="{5C55F059-D3B7-46D4-AD4D-4D6AEA51381F}" destId="{8B5EFDE8-679E-4665-B02F-C95D8C27CBD3}" srcOrd="0" destOrd="1" presId="urn:microsoft.com/office/officeart/2005/8/layout/chevron2"/>
    <dgm:cxn modelId="{04E49A51-D39A-4000-83CC-C73C732D7796}" srcId="{BF0FB239-4645-4AAE-860D-2033084A7E40}" destId="{4F34C39D-3B71-4197-890D-0D69B73FA13B}" srcOrd="0" destOrd="0" parTransId="{7C345635-5D17-4B04-8965-BC5E873F61CB}" sibTransId="{FA24113C-3943-4EC2-9DCC-F6A003D7E21B}"/>
    <dgm:cxn modelId="{F683DA7E-3601-4955-9D9E-52779C74FA14}" srcId="{BF0FB239-4645-4AAE-860D-2033084A7E40}" destId="{FCD25768-C1FA-4D4A-B7C5-A30D1ABE7E10}" srcOrd="3" destOrd="0" parTransId="{91687E06-2DDE-41BD-9303-BA367C7F90F0}" sibTransId="{08A598B8-D037-4FDF-9BD5-B2B02D0DC891}"/>
    <dgm:cxn modelId="{A6B6262A-44DB-44D5-8DE7-275AE545A4D4}" type="presOf" srcId="{B39D048E-2E7D-4517-BBCD-B719D320AAED}" destId="{F4B382DC-D0DA-4205-8EE6-9ED0D901AB6C}" srcOrd="0" destOrd="1" presId="urn:microsoft.com/office/officeart/2005/8/layout/chevron2"/>
    <dgm:cxn modelId="{9EFF85DE-AC83-4C91-8DFE-129311F803D3}" type="presOf" srcId="{9771ACBB-83E4-445D-B7D1-564AF4C4AF20}" destId="{44E84701-F93C-4EE1-90F6-3CB04DA8C7D6}" srcOrd="0" destOrd="0" presId="urn:microsoft.com/office/officeart/2005/8/layout/chevron2"/>
    <dgm:cxn modelId="{33347E7B-DD72-47F2-804F-BA0B020717E7}" type="presOf" srcId="{FCD25768-C1FA-4D4A-B7C5-A30D1ABE7E10}" destId="{DBC3A89A-2AF8-4B02-8EE8-6AE707303D4F}" srcOrd="0" destOrd="0" presId="urn:microsoft.com/office/officeart/2005/8/layout/chevron2"/>
    <dgm:cxn modelId="{A69C5B2A-2AAB-45C4-B73F-6424DE09C970}" srcId="{2BC00BC5-CC90-4180-ABA1-B42179CF2358}" destId="{848143E0-443A-43D2-A05B-906925C086E5}" srcOrd="0" destOrd="0" parTransId="{A9D28393-94DD-4F0B-8F85-242F2550E199}" sibTransId="{47A440ED-21B5-457B-80CF-AE2C8BAC2D9B}"/>
    <dgm:cxn modelId="{92D012D8-A293-41F5-B7DE-D172953DF2D2}" srcId="{BF0FB239-4645-4AAE-860D-2033084A7E40}" destId="{2BC00BC5-CC90-4180-ABA1-B42179CF2358}" srcOrd="2" destOrd="0" parTransId="{679AE188-922F-4C5C-8FF0-6553274CABDC}" sibTransId="{4058FBEE-F8B6-4858-8D00-C00952311A65}"/>
    <dgm:cxn modelId="{C66B4F29-F353-4D63-90D4-5685EE033D87}" srcId="{9771ACBB-83E4-445D-B7D1-564AF4C4AF20}" destId="{0A454609-667D-4F61-ACF1-97B5324F79AD}" srcOrd="0" destOrd="0" parTransId="{B43EFA33-6A7E-425A-BF84-34D01F515D8C}" sibTransId="{FB3C9E67-67CB-4B10-A2BE-8BC2DC81B7A3}"/>
    <dgm:cxn modelId="{F4C407D2-43BE-45C5-B41D-75A3EC047A9E}" srcId="{FCD25768-C1FA-4D4A-B7C5-A30D1ABE7E10}" destId="{8BEDEAF9-0617-4E3C-82CD-F478C13C22DD}" srcOrd="0" destOrd="0" parTransId="{0F9CB3F1-353A-471D-8120-F9D7B7B58C09}" sibTransId="{79F6C225-C5BD-4D81-87E5-C7C9C910CFFD}"/>
    <dgm:cxn modelId="{736EBE69-AF05-47E3-890D-ADFD1B91A1A1}" srcId="{9771ACBB-83E4-445D-B7D1-564AF4C4AF20}" destId="{B39D048E-2E7D-4517-BBCD-B719D320AAED}" srcOrd="1" destOrd="0" parTransId="{FFF065E6-03A9-4366-9784-8AB79281AB61}" sibTransId="{54BBAF13-28F7-4761-93C5-273E680DA1DC}"/>
    <dgm:cxn modelId="{56014F2D-A513-497E-885E-F10073060DDE}" type="presOf" srcId="{BF0FB239-4645-4AAE-860D-2033084A7E40}" destId="{FA89421C-82F0-41BF-8275-4881D7E1945E}" srcOrd="0" destOrd="0" presId="urn:microsoft.com/office/officeart/2005/8/layout/chevron2"/>
    <dgm:cxn modelId="{DBAF8C70-61E9-4C60-8C3D-663F88861CFF}" type="presOf" srcId="{573E5C5B-E084-4913-ADC8-4C735D25FDA0}" destId="{8B5EFDE8-679E-4665-B02F-C95D8C27CBD3}" srcOrd="0" destOrd="0" presId="urn:microsoft.com/office/officeart/2005/8/layout/chevron2"/>
    <dgm:cxn modelId="{58BBFD67-8AC4-41C2-8F0C-96F7DF350737}" srcId="{4F34C39D-3B71-4197-890D-0D69B73FA13B}" destId="{5C55F059-D3B7-46D4-AD4D-4D6AEA51381F}" srcOrd="1" destOrd="0" parTransId="{AC754E0D-36CF-4653-9514-047E07586BDC}" sibTransId="{49EA1F09-2082-4F72-A5BA-6F37D35A9D3C}"/>
    <dgm:cxn modelId="{75F5D6C7-B3A9-4CB8-9B2C-7B1E9492087A}" type="presOf" srcId="{848143E0-443A-43D2-A05B-906925C086E5}" destId="{C3C3D241-C607-4CF1-87BF-EE2706F30ECD}" srcOrd="0" destOrd="0" presId="urn:microsoft.com/office/officeart/2005/8/layout/chevron2"/>
    <dgm:cxn modelId="{D77BE906-3D87-45E0-8CF4-C15007CDB9EF}" srcId="{4F34C39D-3B71-4197-890D-0D69B73FA13B}" destId="{573E5C5B-E084-4913-ADC8-4C735D25FDA0}" srcOrd="0" destOrd="0" parTransId="{17354C04-94A7-4A72-B1CA-546260D13EEE}" sibTransId="{44C4FE69-C4D6-4129-8CF4-492FA09B30A2}"/>
    <dgm:cxn modelId="{E39420F6-1F9C-4316-8CDB-097427D4B2F9}" type="presOf" srcId="{0A454609-667D-4F61-ACF1-97B5324F79AD}" destId="{F4B382DC-D0DA-4205-8EE6-9ED0D901AB6C}" srcOrd="0" destOrd="0" presId="urn:microsoft.com/office/officeart/2005/8/layout/chevron2"/>
    <dgm:cxn modelId="{D3557499-3627-4EB5-A564-C2145750E482}" type="presOf" srcId="{4F34C39D-3B71-4197-890D-0D69B73FA13B}" destId="{7ACE5282-E519-40BB-B300-21FFE42E35C4}" srcOrd="0" destOrd="0" presId="urn:microsoft.com/office/officeart/2005/8/layout/chevron2"/>
    <dgm:cxn modelId="{7FEB989F-2E5C-461B-9118-EF8476AD9435}" type="presOf" srcId="{8BEDEAF9-0617-4E3C-82CD-F478C13C22DD}" destId="{B8A5F48B-C1F2-4095-BF11-EC2CF2E2A6E2}" srcOrd="0" destOrd="0" presId="urn:microsoft.com/office/officeart/2005/8/layout/chevron2"/>
    <dgm:cxn modelId="{9B4044AC-3A9D-4961-8544-52E1E140A57F}" type="presOf" srcId="{2BC00BC5-CC90-4180-ABA1-B42179CF2358}" destId="{6FA1AEA8-4920-4367-AE1C-A0856E4F5550}" srcOrd="0" destOrd="0" presId="urn:microsoft.com/office/officeart/2005/8/layout/chevron2"/>
    <dgm:cxn modelId="{7253E702-CAAF-47F4-8202-0AB3989A5E5C}" type="presParOf" srcId="{FA89421C-82F0-41BF-8275-4881D7E1945E}" destId="{1D6CF3CC-9DE1-4CD8-A39B-13104055E573}" srcOrd="0" destOrd="0" presId="urn:microsoft.com/office/officeart/2005/8/layout/chevron2"/>
    <dgm:cxn modelId="{67F7C4C1-F420-4223-8DA8-F1A7CE8B295A}" type="presParOf" srcId="{1D6CF3CC-9DE1-4CD8-A39B-13104055E573}" destId="{7ACE5282-E519-40BB-B300-21FFE42E35C4}" srcOrd="0" destOrd="0" presId="urn:microsoft.com/office/officeart/2005/8/layout/chevron2"/>
    <dgm:cxn modelId="{98527DBA-E5AD-48F5-B7D4-765E80068410}" type="presParOf" srcId="{1D6CF3CC-9DE1-4CD8-A39B-13104055E573}" destId="{8B5EFDE8-679E-4665-B02F-C95D8C27CBD3}" srcOrd="1" destOrd="0" presId="urn:microsoft.com/office/officeart/2005/8/layout/chevron2"/>
    <dgm:cxn modelId="{F3B64CA7-FBBF-4547-BA9F-53EEFEAF66A9}" type="presParOf" srcId="{FA89421C-82F0-41BF-8275-4881D7E1945E}" destId="{379295A0-A228-47D9-9A3F-99D0052BEBE2}" srcOrd="1" destOrd="0" presId="urn:microsoft.com/office/officeart/2005/8/layout/chevron2"/>
    <dgm:cxn modelId="{BBAB46DD-9B76-4889-888D-DDA4704DA01A}" type="presParOf" srcId="{FA89421C-82F0-41BF-8275-4881D7E1945E}" destId="{9D25A325-E4B3-41BF-B8E6-6EB0DF678B9F}" srcOrd="2" destOrd="0" presId="urn:microsoft.com/office/officeart/2005/8/layout/chevron2"/>
    <dgm:cxn modelId="{E28324D4-12A9-4B4C-9CE5-C6BCD1659565}" type="presParOf" srcId="{9D25A325-E4B3-41BF-B8E6-6EB0DF678B9F}" destId="{44E84701-F93C-4EE1-90F6-3CB04DA8C7D6}" srcOrd="0" destOrd="0" presId="urn:microsoft.com/office/officeart/2005/8/layout/chevron2"/>
    <dgm:cxn modelId="{F1C374ED-BC41-4849-B330-DD890A30E486}" type="presParOf" srcId="{9D25A325-E4B3-41BF-B8E6-6EB0DF678B9F}" destId="{F4B382DC-D0DA-4205-8EE6-9ED0D901AB6C}" srcOrd="1" destOrd="0" presId="urn:microsoft.com/office/officeart/2005/8/layout/chevron2"/>
    <dgm:cxn modelId="{4F1AC639-F6FE-4262-83B3-9BFAD7D0F0B6}" type="presParOf" srcId="{FA89421C-82F0-41BF-8275-4881D7E1945E}" destId="{4D1382CE-9062-4AF7-B23B-8C62ECC93DA0}" srcOrd="3" destOrd="0" presId="urn:microsoft.com/office/officeart/2005/8/layout/chevron2"/>
    <dgm:cxn modelId="{7E8DC987-6B3D-4F3E-A99F-290BAC9D1F0B}" type="presParOf" srcId="{FA89421C-82F0-41BF-8275-4881D7E1945E}" destId="{A273DC5C-D5F1-4A9D-A771-C514541F7D1E}" srcOrd="4" destOrd="0" presId="urn:microsoft.com/office/officeart/2005/8/layout/chevron2"/>
    <dgm:cxn modelId="{549D20B8-0CFD-4BD6-8595-ABA0690A5A84}" type="presParOf" srcId="{A273DC5C-D5F1-4A9D-A771-C514541F7D1E}" destId="{6FA1AEA8-4920-4367-AE1C-A0856E4F5550}" srcOrd="0" destOrd="0" presId="urn:microsoft.com/office/officeart/2005/8/layout/chevron2"/>
    <dgm:cxn modelId="{E173BBD0-E6E0-49BC-BCD2-4A6E80A197D7}" type="presParOf" srcId="{A273DC5C-D5F1-4A9D-A771-C514541F7D1E}" destId="{C3C3D241-C607-4CF1-87BF-EE2706F30ECD}" srcOrd="1" destOrd="0" presId="urn:microsoft.com/office/officeart/2005/8/layout/chevron2"/>
    <dgm:cxn modelId="{B27D504B-853F-42E4-A094-EAA6CB9BC424}" type="presParOf" srcId="{FA89421C-82F0-41BF-8275-4881D7E1945E}" destId="{DB007113-C24F-4635-9228-50F10E3B8FA3}" srcOrd="5" destOrd="0" presId="urn:microsoft.com/office/officeart/2005/8/layout/chevron2"/>
    <dgm:cxn modelId="{35AF7519-066E-477E-B642-26F0963A760C}" type="presParOf" srcId="{FA89421C-82F0-41BF-8275-4881D7E1945E}" destId="{C44FB402-AB0B-48FA-8AF9-70DEFCB50F13}" srcOrd="6" destOrd="0" presId="urn:microsoft.com/office/officeart/2005/8/layout/chevron2"/>
    <dgm:cxn modelId="{8FDD1322-6D66-430E-9B5E-E9D6707DDEBF}" type="presParOf" srcId="{C44FB402-AB0B-48FA-8AF9-70DEFCB50F13}" destId="{DBC3A89A-2AF8-4B02-8EE8-6AE707303D4F}" srcOrd="0" destOrd="0" presId="urn:microsoft.com/office/officeart/2005/8/layout/chevron2"/>
    <dgm:cxn modelId="{DF5A1FE4-8D3C-4B4D-BAA3-316F9DD2B475}" type="presParOf" srcId="{C44FB402-AB0B-48FA-8AF9-70DEFCB50F13}" destId="{B8A5F48B-C1F2-4095-BF11-EC2CF2E2A6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2B4799-2440-43E3-B2B2-077AA7B4A00E}" type="doc">
      <dgm:prSet loTypeId="urn:microsoft.com/office/officeart/2005/8/layout/pyramid2" loCatId="pyramid" qsTypeId="urn:microsoft.com/office/officeart/2005/8/quickstyle/3d3" qsCatId="3D" csTypeId="urn:microsoft.com/office/officeart/2005/8/colors/accent0_3" csCatId="mainScheme" phldr="1"/>
      <dgm:spPr/>
    </dgm:pt>
    <dgm:pt modelId="{5DCA5269-6C07-416B-96C3-6F0B22EC73F3}">
      <dgm:prSet phldrT="[Texto]"/>
      <dgm:spPr/>
      <dgm:t>
        <a:bodyPr/>
        <a:lstStyle/>
        <a:p>
          <a:r>
            <a:rPr lang="es-EC" dirty="0">
              <a:latin typeface="Arial" panose="020B0604020202020204" pitchFamily="34" charset="0"/>
              <a:cs typeface="Arial" panose="020B0604020202020204" pitchFamily="34" charset="0"/>
            </a:rPr>
            <a:t>Constitución de la República del Ecuador. </a:t>
          </a:r>
        </a:p>
      </dgm:t>
    </dgm:pt>
    <dgm:pt modelId="{E48C78FE-B6BD-4B17-89A9-A2C9320710C7}" type="parTrans" cxnId="{77ED6FA6-06F7-456C-82DD-87DF22791C63}">
      <dgm:prSet/>
      <dgm:spPr/>
      <dgm:t>
        <a:bodyPr/>
        <a:lstStyle/>
        <a:p>
          <a:endParaRPr lang="es-EC"/>
        </a:p>
      </dgm:t>
    </dgm:pt>
    <dgm:pt modelId="{BD3A0D5D-6C2C-4D37-9D8A-9FA281E72CC8}" type="sibTrans" cxnId="{77ED6FA6-06F7-456C-82DD-87DF22791C63}">
      <dgm:prSet/>
      <dgm:spPr/>
      <dgm:t>
        <a:bodyPr/>
        <a:lstStyle/>
        <a:p>
          <a:endParaRPr lang="es-EC"/>
        </a:p>
      </dgm:t>
    </dgm:pt>
    <dgm:pt modelId="{80FF5283-5D5C-4C1D-A8DF-05401B17C757}">
      <dgm:prSet phldrT="[Texto]"/>
      <dgm:spPr/>
      <dgm:t>
        <a:bodyPr/>
        <a:lstStyle/>
        <a:p>
          <a:r>
            <a:rPr lang="es-ES" dirty="0">
              <a:latin typeface="Arial" panose="020B0604020202020204" pitchFamily="34" charset="0"/>
              <a:cs typeface="Arial" panose="020B0604020202020204" pitchFamily="34" charset="0"/>
            </a:rPr>
            <a:t>Estándares de Formación, Certificación y Vigilancia (STCW).</a:t>
          </a:r>
          <a:endParaRPr lang="es-EC" dirty="0">
            <a:latin typeface="Arial" panose="020B0604020202020204" pitchFamily="34" charset="0"/>
            <a:cs typeface="Arial" panose="020B0604020202020204" pitchFamily="34" charset="0"/>
          </a:endParaRPr>
        </a:p>
      </dgm:t>
    </dgm:pt>
    <dgm:pt modelId="{8F7809C9-58AC-4B35-B641-AA99357A1CE4}" type="parTrans" cxnId="{7D0AD02E-A2EE-4307-B5A1-86769467806B}">
      <dgm:prSet/>
      <dgm:spPr/>
      <dgm:t>
        <a:bodyPr/>
        <a:lstStyle/>
        <a:p>
          <a:endParaRPr lang="es-EC"/>
        </a:p>
      </dgm:t>
    </dgm:pt>
    <dgm:pt modelId="{D5B1D196-F9CC-4439-9227-B072FD8D5C84}" type="sibTrans" cxnId="{7D0AD02E-A2EE-4307-B5A1-86769467806B}">
      <dgm:prSet/>
      <dgm:spPr/>
      <dgm:t>
        <a:bodyPr/>
        <a:lstStyle/>
        <a:p>
          <a:endParaRPr lang="es-EC"/>
        </a:p>
      </dgm:t>
    </dgm:pt>
    <dgm:pt modelId="{6068AB0F-BDB4-4B7D-896D-A20C8D6AD75D}">
      <dgm:prSet phldrT="[Texto]"/>
      <dgm:spPr/>
      <dgm:t>
        <a:bodyPr/>
        <a:lstStyle/>
        <a:p>
          <a:r>
            <a:rPr lang="es-EC" dirty="0">
              <a:latin typeface="Arial" panose="020B0604020202020204" pitchFamily="34" charset="0"/>
              <a:cs typeface="Arial" panose="020B0604020202020204" pitchFamily="34" charset="0"/>
            </a:rPr>
            <a:t>DIGEDO (</a:t>
          </a:r>
          <a:r>
            <a:rPr lang="es-ES" dirty="0">
              <a:latin typeface="Arial" panose="020B0604020202020204" pitchFamily="34" charset="0"/>
              <a:cs typeface="Arial" panose="020B0604020202020204" pitchFamily="34" charset="0"/>
            </a:rPr>
            <a:t>Dirección de educación y doctrina).</a:t>
          </a:r>
          <a:endParaRPr lang="es-EC" dirty="0">
            <a:latin typeface="Arial" panose="020B0604020202020204" pitchFamily="34" charset="0"/>
            <a:cs typeface="Arial" panose="020B0604020202020204" pitchFamily="34" charset="0"/>
          </a:endParaRPr>
        </a:p>
      </dgm:t>
    </dgm:pt>
    <dgm:pt modelId="{7948DE4A-1FD1-4BA9-8C81-44109C029355}" type="parTrans" cxnId="{8C00967D-A8FB-415A-B5B3-9B3D198456E2}">
      <dgm:prSet/>
      <dgm:spPr/>
      <dgm:t>
        <a:bodyPr/>
        <a:lstStyle/>
        <a:p>
          <a:endParaRPr lang="es-EC"/>
        </a:p>
      </dgm:t>
    </dgm:pt>
    <dgm:pt modelId="{F4DA8EAE-7955-4080-B717-99F0DD65F175}" type="sibTrans" cxnId="{8C00967D-A8FB-415A-B5B3-9B3D198456E2}">
      <dgm:prSet/>
      <dgm:spPr/>
      <dgm:t>
        <a:bodyPr/>
        <a:lstStyle/>
        <a:p>
          <a:endParaRPr lang="es-EC"/>
        </a:p>
      </dgm:t>
    </dgm:pt>
    <dgm:pt modelId="{70D715C6-5D1E-485D-A0B2-D4A449FD7DDB}" type="pres">
      <dgm:prSet presAssocID="{2F2B4799-2440-43E3-B2B2-077AA7B4A00E}" presName="compositeShape" presStyleCnt="0">
        <dgm:presLayoutVars>
          <dgm:dir/>
          <dgm:resizeHandles/>
        </dgm:presLayoutVars>
      </dgm:prSet>
      <dgm:spPr/>
    </dgm:pt>
    <dgm:pt modelId="{D5416F7A-A415-40B8-A6EC-CD0EDEED1DAE}" type="pres">
      <dgm:prSet presAssocID="{2F2B4799-2440-43E3-B2B2-077AA7B4A00E}" presName="pyramid" presStyleLbl="node1" presStyleIdx="0" presStyleCnt="1"/>
      <dgm:spPr/>
    </dgm:pt>
    <dgm:pt modelId="{680BECE7-CC4D-407B-9724-D8B3065A4C19}" type="pres">
      <dgm:prSet presAssocID="{2F2B4799-2440-43E3-B2B2-077AA7B4A00E}" presName="theList" presStyleCnt="0"/>
      <dgm:spPr/>
    </dgm:pt>
    <dgm:pt modelId="{A246CDAF-A2B5-4103-A591-6BC451184506}" type="pres">
      <dgm:prSet presAssocID="{5DCA5269-6C07-416B-96C3-6F0B22EC73F3}" presName="aNode" presStyleLbl="fgAcc1" presStyleIdx="0" presStyleCnt="3">
        <dgm:presLayoutVars>
          <dgm:bulletEnabled val="1"/>
        </dgm:presLayoutVars>
      </dgm:prSet>
      <dgm:spPr/>
      <dgm:t>
        <a:bodyPr/>
        <a:lstStyle/>
        <a:p>
          <a:endParaRPr lang="es-EC"/>
        </a:p>
      </dgm:t>
    </dgm:pt>
    <dgm:pt modelId="{16CEA161-829C-409C-9442-4C6B431E2E66}" type="pres">
      <dgm:prSet presAssocID="{5DCA5269-6C07-416B-96C3-6F0B22EC73F3}" presName="aSpace" presStyleCnt="0"/>
      <dgm:spPr/>
    </dgm:pt>
    <dgm:pt modelId="{3E180B78-B2C9-43A3-94A1-C0A5E5995E6B}" type="pres">
      <dgm:prSet presAssocID="{80FF5283-5D5C-4C1D-A8DF-05401B17C757}" presName="aNode" presStyleLbl="fgAcc1" presStyleIdx="1" presStyleCnt="3">
        <dgm:presLayoutVars>
          <dgm:bulletEnabled val="1"/>
        </dgm:presLayoutVars>
      </dgm:prSet>
      <dgm:spPr/>
      <dgm:t>
        <a:bodyPr/>
        <a:lstStyle/>
        <a:p>
          <a:endParaRPr lang="es-EC"/>
        </a:p>
      </dgm:t>
    </dgm:pt>
    <dgm:pt modelId="{06D46998-1BBD-48FB-A75C-3EC56D975274}" type="pres">
      <dgm:prSet presAssocID="{80FF5283-5D5C-4C1D-A8DF-05401B17C757}" presName="aSpace" presStyleCnt="0"/>
      <dgm:spPr/>
    </dgm:pt>
    <dgm:pt modelId="{3BA41415-2049-4AFA-81C6-5172F0448174}" type="pres">
      <dgm:prSet presAssocID="{6068AB0F-BDB4-4B7D-896D-A20C8D6AD75D}" presName="aNode" presStyleLbl="fgAcc1" presStyleIdx="2" presStyleCnt="3">
        <dgm:presLayoutVars>
          <dgm:bulletEnabled val="1"/>
        </dgm:presLayoutVars>
      </dgm:prSet>
      <dgm:spPr/>
      <dgm:t>
        <a:bodyPr/>
        <a:lstStyle/>
        <a:p>
          <a:endParaRPr lang="es-EC"/>
        </a:p>
      </dgm:t>
    </dgm:pt>
    <dgm:pt modelId="{B53258D3-9644-4194-84A2-90A2A42D8111}" type="pres">
      <dgm:prSet presAssocID="{6068AB0F-BDB4-4B7D-896D-A20C8D6AD75D}" presName="aSpace" presStyleCnt="0"/>
      <dgm:spPr/>
    </dgm:pt>
  </dgm:ptLst>
  <dgm:cxnLst>
    <dgm:cxn modelId="{7D0AD02E-A2EE-4307-B5A1-86769467806B}" srcId="{2F2B4799-2440-43E3-B2B2-077AA7B4A00E}" destId="{80FF5283-5D5C-4C1D-A8DF-05401B17C757}" srcOrd="1" destOrd="0" parTransId="{8F7809C9-58AC-4B35-B641-AA99357A1CE4}" sibTransId="{D5B1D196-F9CC-4439-9227-B072FD8D5C84}"/>
    <dgm:cxn modelId="{AEA2824E-2F38-4783-90F7-962BFBA4CE28}" type="presOf" srcId="{80FF5283-5D5C-4C1D-A8DF-05401B17C757}" destId="{3E180B78-B2C9-43A3-94A1-C0A5E5995E6B}" srcOrd="0" destOrd="0" presId="urn:microsoft.com/office/officeart/2005/8/layout/pyramid2"/>
    <dgm:cxn modelId="{8C004FB6-BBDA-4A90-AB2F-C1BB31AAD7F7}" type="presOf" srcId="{6068AB0F-BDB4-4B7D-896D-A20C8D6AD75D}" destId="{3BA41415-2049-4AFA-81C6-5172F0448174}" srcOrd="0" destOrd="0" presId="urn:microsoft.com/office/officeart/2005/8/layout/pyramid2"/>
    <dgm:cxn modelId="{77ED6FA6-06F7-456C-82DD-87DF22791C63}" srcId="{2F2B4799-2440-43E3-B2B2-077AA7B4A00E}" destId="{5DCA5269-6C07-416B-96C3-6F0B22EC73F3}" srcOrd="0" destOrd="0" parTransId="{E48C78FE-B6BD-4B17-89A9-A2C9320710C7}" sibTransId="{BD3A0D5D-6C2C-4D37-9D8A-9FA281E72CC8}"/>
    <dgm:cxn modelId="{C7B9F1F4-ECEF-421A-B424-E125AED1AF7E}" type="presOf" srcId="{5DCA5269-6C07-416B-96C3-6F0B22EC73F3}" destId="{A246CDAF-A2B5-4103-A591-6BC451184506}" srcOrd="0" destOrd="0" presId="urn:microsoft.com/office/officeart/2005/8/layout/pyramid2"/>
    <dgm:cxn modelId="{D7EF0420-9035-4FFD-AB6A-CBFB03955738}" type="presOf" srcId="{2F2B4799-2440-43E3-B2B2-077AA7B4A00E}" destId="{70D715C6-5D1E-485D-A0B2-D4A449FD7DDB}" srcOrd="0" destOrd="0" presId="urn:microsoft.com/office/officeart/2005/8/layout/pyramid2"/>
    <dgm:cxn modelId="{8C00967D-A8FB-415A-B5B3-9B3D198456E2}" srcId="{2F2B4799-2440-43E3-B2B2-077AA7B4A00E}" destId="{6068AB0F-BDB4-4B7D-896D-A20C8D6AD75D}" srcOrd="2" destOrd="0" parTransId="{7948DE4A-1FD1-4BA9-8C81-44109C029355}" sibTransId="{F4DA8EAE-7955-4080-B717-99F0DD65F175}"/>
    <dgm:cxn modelId="{AFBBA895-C53B-451D-B0C8-A0B34F13AD0F}" type="presParOf" srcId="{70D715C6-5D1E-485D-A0B2-D4A449FD7DDB}" destId="{D5416F7A-A415-40B8-A6EC-CD0EDEED1DAE}" srcOrd="0" destOrd="0" presId="urn:microsoft.com/office/officeart/2005/8/layout/pyramid2"/>
    <dgm:cxn modelId="{2950001B-BA88-43C1-8A4B-7DA24B0671F7}" type="presParOf" srcId="{70D715C6-5D1E-485D-A0B2-D4A449FD7DDB}" destId="{680BECE7-CC4D-407B-9724-D8B3065A4C19}" srcOrd="1" destOrd="0" presId="urn:microsoft.com/office/officeart/2005/8/layout/pyramid2"/>
    <dgm:cxn modelId="{0B2224B6-CE9B-4FB6-A789-E8BC9A4A1712}" type="presParOf" srcId="{680BECE7-CC4D-407B-9724-D8B3065A4C19}" destId="{A246CDAF-A2B5-4103-A591-6BC451184506}" srcOrd="0" destOrd="0" presId="urn:microsoft.com/office/officeart/2005/8/layout/pyramid2"/>
    <dgm:cxn modelId="{88582884-DFFC-4F30-AD56-6B12E2D4210D}" type="presParOf" srcId="{680BECE7-CC4D-407B-9724-D8B3065A4C19}" destId="{16CEA161-829C-409C-9442-4C6B431E2E66}" srcOrd="1" destOrd="0" presId="urn:microsoft.com/office/officeart/2005/8/layout/pyramid2"/>
    <dgm:cxn modelId="{EA3300B5-3A8A-4EB9-B491-4D4923946903}" type="presParOf" srcId="{680BECE7-CC4D-407B-9724-D8B3065A4C19}" destId="{3E180B78-B2C9-43A3-94A1-C0A5E5995E6B}" srcOrd="2" destOrd="0" presId="urn:microsoft.com/office/officeart/2005/8/layout/pyramid2"/>
    <dgm:cxn modelId="{F7DC1FC2-A67D-4827-B10A-5315AB53100E}" type="presParOf" srcId="{680BECE7-CC4D-407B-9724-D8B3065A4C19}" destId="{06D46998-1BBD-48FB-A75C-3EC56D975274}" srcOrd="3" destOrd="0" presId="urn:microsoft.com/office/officeart/2005/8/layout/pyramid2"/>
    <dgm:cxn modelId="{A3B8E501-7497-422F-8E22-2A22BFC30860}" type="presParOf" srcId="{680BECE7-CC4D-407B-9724-D8B3065A4C19}" destId="{3BA41415-2049-4AFA-81C6-5172F0448174}" srcOrd="4" destOrd="0" presId="urn:microsoft.com/office/officeart/2005/8/layout/pyramid2"/>
    <dgm:cxn modelId="{6ECA4163-30D8-48F1-BE4E-D81426A522A6}" type="presParOf" srcId="{680BECE7-CC4D-407B-9724-D8B3065A4C19}" destId="{B53258D3-9644-4194-84A2-90A2A42D811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38B352-9C89-480F-9383-B951A0100696}" type="doc">
      <dgm:prSet loTypeId="urn:microsoft.com/office/officeart/2005/8/layout/process2" loCatId="process" qsTypeId="urn:microsoft.com/office/officeart/2005/8/quickstyle/3d3" qsCatId="3D" csTypeId="urn:microsoft.com/office/officeart/2005/8/colors/accent5_4" csCatId="accent5" phldr="1"/>
      <dgm:spPr/>
    </dgm:pt>
    <dgm:pt modelId="{D8F5F944-4844-4EAB-B9D7-6CEAD9B79999}">
      <dgm:prSet phldrT="[Texto]" custT="1"/>
      <dgm:spPr/>
      <dgm:t>
        <a:bodyPr/>
        <a:lstStyle/>
        <a:p>
          <a:r>
            <a:rPr lang="es-EC" sz="2000" b="0" dirty="0"/>
            <a:t>Enfoque</a:t>
          </a:r>
        </a:p>
      </dgm:t>
    </dgm:pt>
    <dgm:pt modelId="{90BE6781-C960-4286-B2B9-2CAB637AE2E6}" type="parTrans" cxnId="{957DD3BC-7707-4870-9BF2-8ADFF0CCBE57}">
      <dgm:prSet/>
      <dgm:spPr/>
      <dgm:t>
        <a:bodyPr/>
        <a:lstStyle/>
        <a:p>
          <a:endParaRPr lang="es-EC" b="1"/>
        </a:p>
      </dgm:t>
    </dgm:pt>
    <dgm:pt modelId="{3D293C0C-EEFE-4AF5-916D-31F10C9EC2E3}" type="sibTrans" cxnId="{957DD3BC-7707-4870-9BF2-8ADFF0CCBE57}">
      <dgm:prSet/>
      <dgm:spPr/>
      <dgm:t>
        <a:bodyPr/>
        <a:lstStyle/>
        <a:p>
          <a:endParaRPr lang="es-EC" b="1" dirty="0"/>
        </a:p>
      </dgm:t>
    </dgm:pt>
    <dgm:pt modelId="{E34F351F-2814-4D25-82BC-785BEDBC6A49}">
      <dgm:prSet phldrT="[Texto]" custT="1"/>
      <dgm:spPr/>
      <dgm:t>
        <a:bodyPr/>
        <a:lstStyle/>
        <a:p>
          <a:r>
            <a:rPr lang="es-EC" sz="1800" b="0" dirty="0">
              <a:solidFill>
                <a:schemeClr val="tx1"/>
              </a:solidFill>
              <a:latin typeface="Arial" panose="020B0604020202020204" pitchFamily="34" charset="0"/>
              <a:cs typeface="Arial" panose="020B0604020202020204" pitchFamily="34" charset="0"/>
            </a:rPr>
            <a:t>Mixto</a:t>
          </a:r>
        </a:p>
      </dgm:t>
    </dgm:pt>
    <dgm:pt modelId="{9F512B74-6E2C-4C9F-AA03-808EE97B9A83}" type="parTrans" cxnId="{B6543C42-2E92-499A-B311-DE4AA064BAAF}">
      <dgm:prSet/>
      <dgm:spPr/>
      <dgm:t>
        <a:bodyPr/>
        <a:lstStyle/>
        <a:p>
          <a:endParaRPr lang="es-EC" b="1"/>
        </a:p>
      </dgm:t>
    </dgm:pt>
    <dgm:pt modelId="{B1252E66-6EF6-42DB-9646-EA166B06F970}" type="sibTrans" cxnId="{B6543C42-2E92-499A-B311-DE4AA064BAAF}">
      <dgm:prSet/>
      <dgm:spPr/>
      <dgm:t>
        <a:bodyPr/>
        <a:lstStyle/>
        <a:p>
          <a:endParaRPr lang="es-EC" b="1" dirty="0"/>
        </a:p>
      </dgm:t>
    </dgm:pt>
    <dgm:pt modelId="{DD47A53F-441A-4D57-99CB-86966F619857}">
      <dgm:prSet phldrT="[Texto]" custT="1"/>
      <dgm:spPr/>
      <dgm:t>
        <a:bodyPr/>
        <a:lstStyle/>
        <a:p>
          <a:r>
            <a:rPr lang="es-EC" sz="1800" b="0" dirty="0">
              <a:ln w="0"/>
              <a:solidFill>
                <a:schemeClr val="tx1"/>
              </a:solidFill>
              <a:effectLst/>
              <a:latin typeface="Arial" panose="020B0604020202020204" pitchFamily="34" charset="0"/>
              <a:cs typeface="Arial" panose="020B0604020202020204" pitchFamily="34" charset="0"/>
            </a:rPr>
            <a:t>Observación contexto natural – obtención de cálculos</a:t>
          </a:r>
          <a:endParaRPr lang="es-EC" sz="1800" b="0" dirty="0">
            <a:solidFill>
              <a:schemeClr val="tx1"/>
            </a:solidFill>
            <a:effectLst/>
            <a:latin typeface="Arial" panose="020B0604020202020204" pitchFamily="34" charset="0"/>
            <a:cs typeface="Arial" panose="020B0604020202020204" pitchFamily="34" charset="0"/>
          </a:endParaRPr>
        </a:p>
      </dgm:t>
    </dgm:pt>
    <dgm:pt modelId="{7D0C2088-1FFE-445B-AF10-838970B23B26}" type="parTrans" cxnId="{8319ECDB-6B8A-41DD-9856-D4B565A816AB}">
      <dgm:prSet/>
      <dgm:spPr/>
      <dgm:t>
        <a:bodyPr/>
        <a:lstStyle/>
        <a:p>
          <a:endParaRPr lang="es-EC" b="1"/>
        </a:p>
      </dgm:t>
    </dgm:pt>
    <dgm:pt modelId="{9E4B3796-AD7F-44BE-AC37-A463C41450FD}" type="sibTrans" cxnId="{8319ECDB-6B8A-41DD-9856-D4B565A816AB}">
      <dgm:prSet/>
      <dgm:spPr/>
      <dgm:t>
        <a:bodyPr/>
        <a:lstStyle/>
        <a:p>
          <a:endParaRPr lang="es-EC" b="1"/>
        </a:p>
      </dgm:t>
    </dgm:pt>
    <dgm:pt modelId="{39BFA043-E7BA-4A08-BACE-A8AA6B765B75}" type="pres">
      <dgm:prSet presAssocID="{EE38B352-9C89-480F-9383-B951A0100696}" presName="linearFlow" presStyleCnt="0">
        <dgm:presLayoutVars>
          <dgm:resizeHandles val="exact"/>
        </dgm:presLayoutVars>
      </dgm:prSet>
      <dgm:spPr/>
    </dgm:pt>
    <dgm:pt modelId="{D21EF55D-28FD-4FE7-9087-D65CD8D970BA}" type="pres">
      <dgm:prSet presAssocID="{D8F5F944-4844-4EAB-B9D7-6CEAD9B79999}" presName="node" presStyleLbl="node1" presStyleIdx="0" presStyleCnt="3">
        <dgm:presLayoutVars>
          <dgm:bulletEnabled val="1"/>
        </dgm:presLayoutVars>
      </dgm:prSet>
      <dgm:spPr/>
      <dgm:t>
        <a:bodyPr/>
        <a:lstStyle/>
        <a:p>
          <a:endParaRPr lang="es-EC"/>
        </a:p>
      </dgm:t>
    </dgm:pt>
    <dgm:pt modelId="{BDF29E5F-62D6-453B-804C-A8D8C0B58F8A}" type="pres">
      <dgm:prSet presAssocID="{3D293C0C-EEFE-4AF5-916D-31F10C9EC2E3}" presName="sibTrans" presStyleLbl="sibTrans2D1" presStyleIdx="0" presStyleCnt="2"/>
      <dgm:spPr/>
      <dgm:t>
        <a:bodyPr/>
        <a:lstStyle/>
        <a:p>
          <a:endParaRPr lang="es-EC"/>
        </a:p>
      </dgm:t>
    </dgm:pt>
    <dgm:pt modelId="{88008194-5E08-4DEE-9B1D-7BCC66EFFF02}" type="pres">
      <dgm:prSet presAssocID="{3D293C0C-EEFE-4AF5-916D-31F10C9EC2E3}" presName="connectorText" presStyleLbl="sibTrans2D1" presStyleIdx="0" presStyleCnt="2"/>
      <dgm:spPr/>
      <dgm:t>
        <a:bodyPr/>
        <a:lstStyle/>
        <a:p>
          <a:endParaRPr lang="es-EC"/>
        </a:p>
      </dgm:t>
    </dgm:pt>
    <dgm:pt modelId="{8BCB0266-DBA6-429F-81DB-D679167390F0}" type="pres">
      <dgm:prSet presAssocID="{E34F351F-2814-4D25-82BC-785BEDBC6A49}" presName="node" presStyleLbl="node1" presStyleIdx="1" presStyleCnt="3">
        <dgm:presLayoutVars>
          <dgm:bulletEnabled val="1"/>
        </dgm:presLayoutVars>
      </dgm:prSet>
      <dgm:spPr/>
      <dgm:t>
        <a:bodyPr/>
        <a:lstStyle/>
        <a:p>
          <a:endParaRPr lang="es-EC"/>
        </a:p>
      </dgm:t>
    </dgm:pt>
    <dgm:pt modelId="{CF1550D7-2B24-4EB8-AA86-67B5BC8E2E91}" type="pres">
      <dgm:prSet presAssocID="{B1252E66-6EF6-42DB-9646-EA166B06F970}" presName="sibTrans" presStyleLbl="sibTrans2D1" presStyleIdx="1" presStyleCnt="2"/>
      <dgm:spPr/>
      <dgm:t>
        <a:bodyPr/>
        <a:lstStyle/>
        <a:p>
          <a:endParaRPr lang="es-EC"/>
        </a:p>
      </dgm:t>
    </dgm:pt>
    <dgm:pt modelId="{C0B57625-3F59-47B0-ADFF-CCF8FACB352B}" type="pres">
      <dgm:prSet presAssocID="{B1252E66-6EF6-42DB-9646-EA166B06F970}" presName="connectorText" presStyleLbl="sibTrans2D1" presStyleIdx="1" presStyleCnt="2"/>
      <dgm:spPr/>
      <dgm:t>
        <a:bodyPr/>
        <a:lstStyle/>
        <a:p>
          <a:endParaRPr lang="es-EC"/>
        </a:p>
      </dgm:t>
    </dgm:pt>
    <dgm:pt modelId="{0B167CD7-2565-4877-89EC-743AF8F0E812}" type="pres">
      <dgm:prSet presAssocID="{DD47A53F-441A-4D57-99CB-86966F619857}" presName="node" presStyleLbl="node1" presStyleIdx="2" presStyleCnt="3" custLinFactNeighborX="3137">
        <dgm:presLayoutVars>
          <dgm:bulletEnabled val="1"/>
        </dgm:presLayoutVars>
      </dgm:prSet>
      <dgm:spPr/>
      <dgm:t>
        <a:bodyPr/>
        <a:lstStyle/>
        <a:p>
          <a:endParaRPr lang="es-EC"/>
        </a:p>
      </dgm:t>
    </dgm:pt>
  </dgm:ptLst>
  <dgm:cxnLst>
    <dgm:cxn modelId="{2F55242D-7DEE-41B8-82D5-6A7A2ED09A38}" type="presOf" srcId="{EE38B352-9C89-480F-9383-B951A0100696}" destId="{39BFA043-E7BA-4A08-BACE-A8AA6B765B75}" srcOrd="0" destOrd="0" presId="urn:microsoft.com/office/officeart/2005/8/layout/process2"/>
    <dgm:cxn modelId="{0B784CD3-E65F-42FF-9A86-4AAABECD72E0}" type="presOf" srcId="{D8F5F944-4844-4EAB-B9D7-6CEAD9B79999}" destId="{D21EF55D-28FD-4FE7-9087-D65CD8D970BA}" srcOrd="0" destOrd="0" presId="urn:microsoft.com/office/officeart/2005/8/layout/process2"/>
    <dgm:cxn modelId="{889DFA5D-8F97-4BCE-BAD9-82AD660A5783}" type="presOf" srcId="{3D293C0C-EEFE-4AF5-916D-31F10C9EC2E3}" destId="{88008194-5E08-4DEE-9B1D-7BCC66EFFF02}" srcOrd="1" destOrd="0" presId="urn:microsoft.com/office/officeart/2005/8/layout/process2"/>
    <dgm:cxn modelId="{CD01DCCD-DF05-446D-90F2-93B196E3CE6F}" type="presOf" srcId="{E34F351F-2814-4D25-82BC-785BEDBC6A49}" destId="{8BCB0266-DBA6-429F-81DB-D679167390F0}" srcOrd="0" destOrd="0" presId="urn:microsoft.com/office/officeart/2005/8/layout/process2"/>
    <dgm:cxn modelId="{DCDE148C-3393-4120-A069-866605BDB2FA}" type="presOf" srcId="{B1252E66-6EF6-42DB-9646-EA166B06F970}" destId="{CF1550D7-2B24-4EB8-AA86-67B5BC8E2E91}" srcOrd="0" destOrd="0" presId="urn:microsoft.com/office/officeart/2005/8/layout/process2"/>
    <dgm:cxn modelId="{21473515-3690-465B-853B-6D4D8EB5B3B2}" type="presOf" srcId="{DD47A53F-441A-4D57-99CB-86966F619857}" destId="{0B167CD7-2565-4877-89EC-743AF8F0E812}" srcOrd="0" destOrd="0" presId="urn:microsoft.com/office/officeart/2005/8/layout/process2"/>
    <dgm:cxn modelId="{637E2867-BDEF-42B1-B347-C5A888240CE4}" type="presOf" srcId="{3D293C0C-EEFE-4AF5-916D-31F10C9EC2E3}" destId="{BDF29E5F-62D6-453B-804C-A8D8C0B58F8A}" srcOrd="0" destOrd="0" presId="urn:microsoft.com/office/officeart/2005/8/layout/process2"/>
    <dgm:cxn modelId="{957DD3BC-7707-4870-9BF2-8ADFF0CCBE57}" srcId="{EE38B352-9C89-480F-9383-B951A0100696}" destId="{D8F5F944-4844-4EAB-B9D7-6CEAD9B79999}" srcOrd="0" destOrd="0" parTransId="{90BE6781-C960-4286-B2B9-2CAB637AE2E6}" sibTransId="{3D293C0C-EEFE-4AF5-916D-31F10C9EC2E3}"/>
    <dgm:cxn modelId="{8319ECDB-6B8A-41DD-9856-D4B565A816AB}" srcId="{EE38B352-9C89-480F-9383-B951A0100696}" destId="{DD47A53F-441A-4D57-99CB-86966F619857}" srcOrd="2" destOrd="0" parTransId="{7D0C2088-1FFE-445B-AF10-838970B23B26}" sibTransId="{9E4B3796-AD7F-44BE-AC37-A463C41450FD}"/>
    <dgm:cxn modelId="{B6543C42-2E92-499A-B311-DE4AA064BAAF}" srcId="{EE38B352-9C89-480F-9383-B951A0100696}" destId="{E34F351F-2814-4D25-82BC-785BEDBC6A49}" srcOrd="1" destOrd="0" parTransId="{9F512B74-6E2C-4C9F-AA03-808EE97B9A83}" sibTransId="{B1252E66-6EF6-42DB-9646-EA166B06F970}"/>
    <dgm:cxn modelId="{8D0AB9CA-8644-404D-81D2-E657C3C96A21}" type="presOf" srcId="{B1252E66-6EF6-42DB-9646-EA166B06F970}" destId="{C0B57625-3F59-47B0-ADFF-CCF8FACB352B}" srcOrd="1" destOrd="0" presId="urn:microsoft.com/office/officeart/2005/8/layout/process2"/>
    <dgm:cxn modelId="{092B9863-87AF-4847-AD1E-299B583209EB}" type="presParOf" srcId="{39BFA043-E7BA-4A08-BACE-A8AA6B765B75}" destId="{D21EF55D-28FD-4FE7-9087-D65CD8D970BA}" srcOrd="0" destOrd="0" presId="urn:microsoft.com/office/officeart/2005/8/layout/process2"/>
    <dgm:cxn modelId="{441675D7-DD84-4163-8ACB-695D7561A7FD}" type="presParOf" srcId="{39BFA043-E7BA-4A08-BACE-A8AA6B765B75}" destId="{BDF29E5F-62D6-453B-804C-A8D8C0B58F8A}" srcOrd="1" destOrd="0" presId="urn:microsoft.com/office/officeart/2005/8/layout/process2"/>
    <dgm:cxn modelId="{1F500C6E-FEEB-4CDF-BD7B-7D0509C057C9}" type="presParOf" srcId="{BDF29E5F-62D6-453B-804C-A8D8C0B58F8A}" destId="{88008194-5E08-4DEE-9B1D-7BCC66EFFF02}" srcOrd="0" destOrd="0" presId="urn:microsoft.com/office/officeart/2005/8/layout/process2"/>
    <dgm:cxn modelId="{5615C24E-D980-4A1E-A4D7-984C48C6512E}" type="presParOf" srcId="{39BFA043-E7BA-4A08-BACE-A8AA6B765B75}" destId="{8BCB0266-DBA6-429F-81DB-D679167390F0}" srcOrd="2" destOrd="0" presId="urn:microsoft.com/office/officeart/2005/8/layout/process2"/>
    <dgm:cxn modelId="{EA465459-AEE5-46B3-8462-818F88B4285A}" type="presParOf" srcId="{39BFA043-E7BA-4A08-BACE-A8AA6B765B75}" destId="{CF1550D7-2B24-4EB8-AA86-67B5BC8E2E91}" srcOrd="3" destOrd="0" presId="urn:microsoft.com/office/officeart/2005/8/layout/process2"/>
    <dgm:cxn modelId="{B4F5AA0C-5048-43E4-8271-2858CE71B961}" type="presParOf" srcId="{CF1550D7-2B24-4EB8-AA86-67B5BC8E2E91}" destId="{C0B57625-3F59-47B0-ADFF-CCF8FACB352B}" srcOrd="0" destOrd="0" presId="urn:microsoft.com/office/officeart/2005/8/layout/process2"/>
    <dgm:cxn modelId="{EE15B719-12E3-43E8-B77F-E720A0B74EDA}" type="presParOf" srcId="{39BFA043-E7BA-4A08-BACE-A8AA6B765B75}" destId="{0B167CD7-2565-4877-89EC-743AF8F0E81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38B352-9C89-480F-9383-B951A0100696}" type="doc">
      <dgm:prSet loTypeId="urn:microsoft.com/office/officeart/2005/8/layout/process2" loCatId="process" qsTypeId="urn:microsoft.com/office/officeart/2005/8/quickstyle/3d2" qsCatId="3D" csTypeId="urn:microsoft.com/office/officeart/2005/8/colors/accent1_3" csCatId="accent1" phldr="1"/>
      <dgm:spPr/>
    </dgm:pt>
    <dgm:pt modelId="{D8F5F944-4844-4EAB-B9D7-6CEAD9B79999}">
      <dgm:prSet phldrT="[Texto]"/>
      <dgm:spPr/>
      <dgm:t>
        <a:bodyPr/>
        <a:lstStyle/>
        <a:p>
          <a:r>
            <a:rPr lang="es-EC" b="0" dirty="0">
              <a:latin typeface="Arial" panose="020B0604020202020204" pitchFamily="34" charset="0"/>
              <a:cs typeface="Arial" panose="020B0604020202020204" pitchFamily="34" charset="0"/>
            </a:rPr>
            <a:t>Alcance</a:t>
          </a:r>
        </a:p>
      </dgm:t>
    </dgm:pt>
    <dgm:pt modelId="{90BE6781-C960-4286-B2B9-2CAB637AE2E6}" type="parTrans" cxnId="{957DD3BC-7707-4870-9BF2-8ADFF0CCBE57}">
      <dgm:prSet/>
      <dgm:spPr/>
      <dgm:t>
        <a:bodyPr/>
        <a:lstStyle/>
        <a:p>
          <a:endParaRPr lang="es-EC" b="1">
            <a:latin typeface="Arial" panose="020B0604020202020204" pitchFamily="34" charset="0"/>
            <a:cs typeface="Arial" panose="020B0604020202020204" pitchFamily="34" charset="0"/>
          </a:endParaRPr>
        </a:p>
      </dgm:t>
    </dgm:pt>
    <dgm:pt modelId="{3D293C0C-EEFE-4AF5-916D-31F10C9EC2E3}" type="sibTrans" cxnId="{957DD3BC-7707-4870-9BF2-8ADFF0CCBE57}">
      <dgm:prSet/>
      <dgm:spPr/>
      <dgm:t>
        <a:bodyPr/>
        <a:lstStyle/>
        <a:p>
          <a:endParaRPr lang="es-EC" b="1" dirty="0">
            <a:latin typeface="Arial" panose="020B0604020202020204" pitchFamily="34" charset="0"/>
            <a:cs typeface="Arial" panose="020B0604020202020204" pitchFamily="34" charset="0"/>
          </a:endParaRPr>
        </a:p>
      </dgm:t>
    </dgm:pt>
    <dgm:pt modelId="{E34F351F-2814-4D25-82BC-785BEDBC6A49}">
      <dgm:prSet phldrT="[Texto]"/>
      <dgm:spPr/>
      <dgm:t>
        <a:bodyPr/>
        <a:lstStyle/>
        <a:p>
          <a:r>
            <a:rPr lang="es-EC" b="0" dirty="0" err="1">
              <a:solidFill>
                <a:schemeClr val="tx1"/>
              </a:solidFill>
              <a:latin typeface="Arial" panose="020B0604020202020204" pitchFamily="34" charset="0"/>
              <a:cs typeface="Arial" panose="020B0604020202020204" pitchFamily="34" charset="0"/>
            </a:rPr>
            <a:t>Correlacional</a:t>
          </a:r>
          <a:endParaRPr lang="es-EC" b="0" dirty="0">
            <a:solidFill>
              <a:schemeClr val="tx1"/>
            </a:solidFill>
            <a:latin typeface="Arial" panose="020B0604020202020204" pitchFamily="34" charset="0"/>
            <a:cs typeface="Arial" panose="020B0604020202020204" pitchFamily="34" charset="0"/>
          </a:endParaRPr>
        </a:p>
      </dgm:t>
    </dgm:pt>
    <dgm:pt modelId="{9F512B74-6E2C-4C9F-AA03-808EE97B9A83}" type="parTrans" cxnId="{B6543C42-2E92-499A-B311-DE4AA064BAAF}">
      <dgm:prSet/>
      <dgm:spPr/>
      <dgm:t>
        <a:bodyPr/>
        <a:lstStyle/>
        <a:p>
          <a:endParaRPr lang="es-EC" b="1">
            <a:latin typeface="Arial" panose="020B0604020202020204" pitchFamily="34" charset="0"/>
            <a:cs typeface="Arial" panose="020B0604020202020204" pitchFamily="34" charset="0"/>
          </a:endParaRPr>
        </a:p>
      </dgm:t>
    </dgm:pt>
    <dgm:pt modelId="{B1252E66-6EF6-42DB-9646-EA166B06F970}" type="sibTrans" cxnId="{B6543C42-2E92-499A-B311-DE4AA064BAAF}">
      <dgm:prSet/>
      <dgm:spPr/>
      <dgm:t>
        <a:bodyPr/>
        <a:lstStyle/>
        <a:p>
          <a:endParaRPr lang="es-EC" b="1" dirty="0">
            <a:latin typeface="Arial" panose="020B0604020202020204" pitchFamily="34" charset="0"/>
            <a:cs typeface="Arial" panose="020B0604020202020204" pitchFamily="34" charset="0"/>
          </a:endParaRPr>
        </a:p>
      </dgm:t>
    </dgm:pt>
    <dgm:pt modelId="{DD47A53F-441A-4D57-99CB-86966F619857}">
      <dgm:prSet phldrT="[Texto]"/>
      <dgm:spPr/>
      <dgm:t>
        <a:bodyPr/>
        <a:lstStyle/>
        <a:p>
          <a:r>
            <a:rPr lang="es-EC" b="0" dirty="0">
              <a:solidFill>
                <a:schemeClr val="tx1"/>
              </a:solidFill>
              <a:effectLst/>
              <a:latin typeface="Arial" panose="020B0604020202020204" pitchFamily="34" charset="0"/>
              <a:cs typeface="Arial" panose="020B0604020202020204" pitchFamily="34" charset="0"/>
            </a:rPr>
            <a:t>Relación entre dos o más variables</a:t>
          </a:r>
        </a:p>
      </dgm:t>
    </dgm:pt>
    <dgm:pt modelId="{7D0C2088-1FFE-445B-AF10-838970B23B26}" type="parTrans" cxnId="{8319ECDB-6B8A-41DD-9856-D4B565A816AB}">
      <dgm:prSet/>
      <dgm:spPr/>
      <dgm:t>
        <a:bodyPr/>
        <a:lstStyle/>
        <a:p>
          <a:endParaRPr lang="es-EC" b="1">
            <a:latin typeface="Arial" panose="020B0604020202020204" pitchFamily="34" charset="0"/>
            <a:cs typeface="Arial" panose="020B0604020202020204" pitchFamily="34" charset="0"/>
          </a:endParaRPr>
        </a:p>
      </dgm:t>
    </dgm:pt>
    <dgm:pt modelId="{9E4B3796-AD7F-44BE-AC37-A463C41450FD}" type="sibTrans" cxnId="{8319ECDB-6B8A-41DD-9856-D4B565A816AB}">
      <dgm:prSet/>
      <dgm:spPr/>
      <dgm:t>
        <a:bodyPr/>
        <a:lstStyle/>
        <a:p>
          <a:endParaRPr lang="es-EC" b="1">
            <a:latin typeface="Arial" panose="020B0604020202020204" pitchFamily="34" charset="0"/>
            <a:cs typeface="Arial" panose="020B0604020202020204" pitchFamily="34" charset="0"/>
          </a:endParaRPr>
        </a:p>
      </dgm:t>
    </dgm:pt>
    <dgm:pt modelId="{39BFA043-E7BA-4A08-BACE-A8AA6B765B75}" type="pres">
      <dgm:prSet presAssocID="{EE38B352-9C89-480F-9383-B951A0100696}" presName="linearFlow" presStyleCnt="0">
        <dgm:presLayoutVars>
          <dgm:resizeHandles val="exact"/>
        </dgm:presLayoutVars>
      </dgm:prSet>
      <dgm:spPr/>
    </dgm:pt>
    <dgm:pt modelId="{D21EF55D-28FD-4FE7-9087-D65CD8D970BA}" type="pres">
      <dgm:prSet presAssocID="{D8F5F944-4844-4EAB-B9D7-6CEAD9B79999}" presName="node" presStyleLbl="node1" presStyleIdx="0" presStyleCnt="3">
        <dgm:presLayoutVars>
          <dgm:bulletEnabled val="1"/>
        </dgm:presLayoutVars>
      </dgm:prSet>
      <dgm:spPr/>
      <dgm:t>
        <a:bodyPr/>
        <a:lstStyle/>
        <a:p>
          <a:endParaRPr lang="es-EC"/>
        </a:p>
      </dgm:t>
    </dgm:pt>
    <dgm:pt modelId="{BDF29E5F-62D6-453B-804C-A8D8C0B58F8A}" type="pres">
      <dgm:prSet presAssocID="{3D293C0C-EEFE-4AF5-916D-31F10C9EC2E3}" presName="sibTrans" presStyleLbl="sibTrans2D1" presStyleIdx="0" presStyleCnt="2"/>
      <dgm:spPr/>
      <dgm:t>
        <a:bodyPr/>
        <a:lstStyle/>
        <a:p>
          <a:endParaRPr lang="es-EC"/>
        </a:p>
      </dgm:t>
    </dgm:pt>
    <dgm:pt modelId="{88008194-5E08-4DEE-9B1D-7BCC66EFFF02}" type="pres">
      <dgm:prSet presAssocID="{3D293C0C-EEFE-4AF5-916D-31F10C9EC2E3}" presName="connectorText" presStyleLbl="sibTrans2D1" presStyleIdx="0" presStyleCnt="2"/>
      <dgm:spPr/>
      <dgm:t>
        <a:bodyPr/>
        <a:lstStyle/>
        <a:p>
          <a:endParaRPr lang="es-EC"/>
        </a:p>
      </dgm:t>
    </dgm:pt>
    <dgm:pt modelId="{8BCB0266-DBA6-429F-81DB-D679167390F0}" type="pres">
      <dgm:prSet presAssocID="{E34F351F-2814-4D25-82BC-785BEDBC6A49}" presName="node" presStyleLbl="node1" presStyleIdx="1" presStyleCnt="3">
        <dgm:presLayoutVars>
          <dgm:bulletEnabled val="1"/>
        </dgm:presLayoutVars>
      </dgm:prSet>
      <dgm:spPr/>
      <dgm:t>
        <a:bodyPr/>
        <a:lstStyle/>
        <a:p>
          <a:endParaRPr lang="es-EC"/>
        </a:p>
      </dgm:t>
    </dgm:pt>
    <dgm:pt modelId="{CF1550D7-2B24-4EB8-AA86-67B5BC8E2E91}" type="pres">
      <dgm:prSet presAssocID="{B1252E66-6EF6-42DB-9646-EA166B06F970}" presName="sibTrans" presStyleLbl="sibTrans2D1" presStyleIdx="1" presStyleCnt="2"/>
      <dgm:spPr/>
      <dgm:t>
        <a:bodyPr/>
        <a:lstStyle/>
        <a:p>
          <a:endParaRPr lang="es-EC"/>
        </a:p>
      </dgm:t>
    </dgm:pt>
    <dgm:pt modelId="{C0B57625-3F59-47B0-ADFF-CCF8FACB352B}" type="pres">
      <dgm:prSet presAssocID="{B1252E66-6EF6-42DB-9646-EA166B06F970}" presName="connectorText" presStyleLbl="sibTrans2D1" presStyleIdx="1" presStyleCnt="2"/>
      <dgm:spPr/>
      <dgm:t>
        <a:bodyPr/>
        <a:lstStyle/>
        <a:p>
          <a:endParaRPr lang="es-EC"/>
        </a:p>
      </dgm:t>
    </dgm:pt>
    <dgm:pt modelId="{0B167CD7-2565-4877-89EC-743AF8F0E812}" type="pres">
      <dgm:prSet presAssocID="{DD47A53F-441A-4D57-99CB-86966F619857}" presName="node" presStyleLbl="node1" presStyleIdx="2" presStyleCnt="3">
        <dgm:presLayoutVars>
          <dgm:bulletEnabled val="1"/>
        </dgm:presLayoutVars>
      </dgm:prSet>
      <dgm:spPr/>
      <dgm:t>
        <a:bodyPr/>
        <a:lstStyle/>
        <a:p>
          <a:endParaRPr lang="es-EC"/>
        </a:p>
      </dgm:t>
    </dgm:pt>
  </dgm:ptLst>
  <dgm:cxnLst>
    <dgm:cxn modelId="{7C026CB9-1E53-4E10-BB32-4638C7E14852}" type="presOf" srcId="{DD47A53F-441A-4D57-99CB-86966F619857}" destId="{0B167CD7-2565-4877-89EC-743AF8F0E812}" srcOrd="0" destOrd="0" presId="urn:microsoft.com/office/officeart/2005/8/layout/process2"/>
    <dgm:cxn modelId="{C43BCA1A-919D-4FD2-8B3F-1B6F3EE07F98}" type="presOf" srcId="{3D293C0C-EEFE-4AF5-916D-31F10C9EC2E3}" destId="{88008194-5E08-4DEE-9B1D-7BCC66EFFF02}" srcOrd="1" destOrd="0" presId="urn:microsoft.com/office/officeart/2005/8/layout/process2"/>
    <dgm:cxn modelId="{55476018-BAD5-4E08-AF35-237F77585ED6}" type="presOf" srcId="{3D293C0C-EEFE-4AF5-916D-31F10C9EC2E3}" destId="{BDF29E5F-62D6-453B-804C-A8D8C0B58F8A}" srcOrd="0" destOrd="0" presId="urn:microsoft.com/office/officeart/2005/8/layout/process2"/>
    <dgm:cxn modelId="{9C5245FF-90BF-44DA-8067-D648605B3F69}" type="presOf" srcId="{B1252E66-6EF6-42DB-9646-EA166B06F970}" destId="{CF1550D7-2B24-4EB8-AA86-67B5BC8E2E91}" srcOrd="0" destOrd="0" presId="urn:microsoft.com/office/officeart/2005/8/layout/process2"/>
    <dgm:cxn modelId="{2B680163-EA28-4587-BCE7-34186704E8FB}" type="presOf" srcId="{E34F351F-2814-4D25-82BC-785BEDBC6A49}" destId="{8BCB0266-DBA6-429F-81DB-D679167390F0}" srcOrd="0" destOrd="0" presId="urn:microsoft.com/office/officeart/2005/8/layout/process2"/>
    <dgm:cxn modelId="{E9B2A3A1-3AD0-4F71-AFC2-CE14593B1229}" type="presOf" srcId="{EE38B352-9C89-480F-9383-B951A0100696}" destId="{39BFA043-E7BA-4A08-BACE-A8AA6B765B75}" srcOrd="0" destOrd="0" presId="urn:microsoft.com/office/officeart/2005/8/layout/process2"/>
    <dgm:cxn modelId="{957DD3BC-7707-4870-9BF2-8ADFF0CCBE57}" srcId="{EE38B352-9C89-480F-9383-B951A0100696}" destId="{D8F5F944-4844-4EAB-B9D7-6CEAD9B79999}" srcOrd="0" destOrd="0" parTransId="{90BE6781-C960-4286-B2B9-2CAB637AE2E6}" sibTransId="{3D293C0C-EEFE-4AF5-916D-31F10C9EC2E3}"/>
    <dgm:cxn modelId="{63E3EEE1-E0B7-404C-911E-14394FAE5F40}" type="presOf" srcId="{B1252E66-6EF6-42DB-9646-EA166B06F970}" destId="{C0B57625-3F59-47B0-ADFF-CCF8FACB352B}" srcOrd="1" destOrd="0" presId="urn:microsoft.com/office/officeart/2005/8/layout/process2"/>
    <dgm:cxn modelId="{02047E11-6705-4E1B-8EA0-F971D1B49452}" type="presOf" srcId="{D8F5F944-4844-4EAB-B9D7-6CEAD9B79999}" destId="{D21EF55D-28FD-4FE7-9087-D65CD8D970BA}" srcOrd="0" destOrd="0" presId="urn:microsoft.com/office/officeart/2005/8/layout/process2"/>
    <dgm:cxn modelId="{8319ECDB-6B8A-41DD-9856-D4B565A816AB}" srcId="{EE38B352-9C89-480F-9383-B951A0100696}" destId="{DD47A53F-441A-4D57-99CB-86966F619857}" srcOrd="2" destOrd="0" parTransId="{7D0C2088-1FFE-445B-AF10-838970B23B26}" sibTransId="{9E4B3796-AD7F-44BE-AC37-A463C41450FD}"/>
    <dgm:cxn modelId="{B6543C42-2E92-499A-B311-DE4AA064BAAF}" srcId="{EE38B352-9C89-480F-9383-B951A0100696}" destId="{E34F351F-2814-4D25-82BC-785BEDBC6A49}" srcOrd="1" destOrd="0" parTransId="{9F512B74-6E2C-4C9F-AA03-808EE97B9A83}" sibTransId="{B1252E66-6EF6-42DB-9646-EA166B06F970}"/>
    <dgm:cxn modelId="{99348655-DAED-4D5D-806C-77AA32FFDE21}" type="presParOf" srcId="{39BFA043-E7BA-4A08-BACE-A8AA6B765B75}" destId="{D21EF55D-28FD-4FE7-9087-D65CD8D970BA}" srcOrd="0" destOrd="0" presId="urn:microsoft.com/office/officeart/2005/8/layout/process2"/>
    <dgm:cxn modelId="{1B281F3C-B1DF-4ED3-B5AE-EDC5DB0E564F}" type="presParOf" srcId="{39BFA043-E7BA-4A08-BACE-A8AA6B765B75}" destId="{BDF29E5F-62D6-453B-804C-A8D8C0B58F8A}" srcOrd="1" destOrd="0" presId="urn:microsoft.com/office/officeart/2005/8/layout/process2"/>
    <dgm:cxn modelId="{16755144-D154-441F-8B12-6C97B2666093}" type="presParOf" srcId="{BDF29E5F-62D6-453B-804C-A8D8C0B58F8A}" destId="{88008194-5E08-4DEE-9B1D-7BCC66EFFF02}" srcOrd="0" destOrd="0" presId="urn:microsoft.com/office/officeart/2005/8/layout/process2"/>
    <dgm:cxn modelId="{E978016C-287C-4D47-8DD4-809E4AD0A862}" type="presParOf" srcId="{39BFA043-E7BA-4A08-BACE-A8AA6B765B75}" destId="{8BCB0266-DBA6-429F-81DB-D679167390F0}" srcOrd="2" destOrd="0" presId="urn:microsoft.com/office/officeart/2005/8/layout/process2"/>
    <dgm:cxn modelId="{A4B367D5-3AB1-4269-89BF-AA1987E784DE}" type="presParOf" srcId="{39BFA043-E7BA-4A08-BACE-A8AA6B765B75}" destId="{CF1550D7-2B24-4EB8-AA86-67B5BC8E2E91}" srcOrd="3" destOrd="0" presId="urn:microsoft.com/office/officeart/2005/8/layout/process2"/>
    <dgm:cxn modelId="{097E3F63-C60C-4CB3-99FE-B800BE4F539D}" type="presParOf" srcId="{CF1550D7-2B24-4EB8-AA86-67B5BC8E2E91}" destId="{C0B57625-3F59-47B0-ADFF-CCF8FACB352B}" srcOrd="0" destOrd="0" presId="urn:microsoft.com/office/officeart/2005/8/layout/process2"/>
    <dgm:cxn modelId="{B2CA7B13-2AA9-41F7-9E18-5CF3F48CCBDA}" type="presParOf" srcId="{39BFA043-E7BA-4A08-BACE-A8AA6B765B75}" destId="{0B167CD7-2565-4877-89EC-743AF8F0E812}"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5/3/2021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5/3/2021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07512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75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267264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28854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34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80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10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597313" y="1921396"/>
            <a:ext cx="8316416" cy="1323439"/>
          </a:xfrm>
          <a:prstGeom prst="rect">
            <a:avLst/>
          </a:prstGeom>
          <a:noFill/>
        </p:spPr>
        <p:txBody>
          <a:bodyPr wrap="square" rtlCol="0">
            <a:spAutoFit/>
          </a:bodyPr>
          <a:lstStyle/>
          <a:p>
            <a:pPr algn="ctr"/>
            <a:r>
              <a:rPr lang="es-ES" sz="2000" b="1" dirty="0">
                <a:latin typeface="Arial" panose="020B0604020202020204" pitchFamily="34" charset="0"/>
                <a:cs typeface="Arial" panose="020B0604020202020204" pitchFamily="34" charset="0"/>
              </a:rPr>
              <a:t>LAS PRÁCTICAS EN EL SIMULADOR DE NAVEGACIÓN DE LA ESCUELA SUPERIOR NAVAL CMDTE RAFAEL MORÁN VALVERDE Y SU INCIDENCIA EN EL APRENDIZAJE DE LOS GUARDIAMARINAS</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1351160" y="4417673"/>
            <a:ext cx="6808723" cy="1015663"/>
          </a:xfrm>
          <a:prstGeom prst="rect">
            <a:avLst/>
          </a:prstGeom>
          <a:noFill/>
        </p:spPr>
        <p:txBody>
          <a:bodyPr wrap="none" rtlCol="0">
            <a:spAutoFit/>
          </a:bodyPr>
          <a:lstStyle/>
          <a:p>
            <a:pPr algn="ctr"/>
            <a:r>
              <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ELABORADO POR: </a:t>
            </a:r>
          </a:p>
          <a:p>
            <a:pPr algn="ctr"/>
            <a:r>
              <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BRIGAL BARZOLA SOLÓRZANO SHAILA POULLETTE</a:t>
            </a:r>
          </a:p>
          <a:p>
            <a:pPr algn="ctr"/>
            <a:r>
              <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GM 4/A MARIN CUSQUE CARLOS MAURICIO</a:t>
            </a: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Diagrama 3"/>
          <p:cNvGraphicFramePr/>
          <p:nvPr>
            <p:extLst>
              <p:ext uri="{D42A27DB-BD31-4B8C-83A1-F6EECF244321}">
                <p14:modId xmlns:p14="http://schemas.microsoft.com/office/powerpoint/2010/main" val="3620124305"/>
              </p:ext>
            </p:extLst>
          </p:nvPr>
        </p:nvGraphicFramePr>
        <p:xfrm>
          <a:off x="755576" y="1147440"/>
          <a:ext cx="3816424" cy="419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sp>
        <p:nvSpPr>
          <p:cNvPr id="6" name="Rectángulo 5"/>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8</a:t>
            </a:r>
          </a:p>
        </p:txBody>
      </p:sp>
      <p:sp>
        <p:nvSpPr>
          <p:cNvPr id="7" name="Rectángulo 6"/>
          <p:cNvSpPr/>
          <p:nvPr/>
        </p:nvSpPr>
        <p:spPr>
          <a:xfrm>
            <a:off x="539552" y="5211814"/>
            <a:ext cx="3958135" cy="646331"/>
          </a:xfrm>
          <a:prstGeom prst="rect">
            <a:avLst/>
          </a:prstGeom>
        </p:spPr>
        <p:txBody>
          <a:bodyPr wrap="none">
            <a:spAutoFit/>
          </a:bodyPr>
          <a:lstStyle/>
          <a:p>
            <a:pPr indent="269875" algn="just">
              <a:lnSpc>
                <a:spcPct val="200000"/>
              </a:lnSpc>
              <a:spcAft>
                <a:spcPts val="1200"/>
              </a:spcAft>
            </a:pPr>
            <a:r>
              <a:rPr lang="es-ES" dirty="0">
                <a:latin typeface="Arial" panose="020B0604020202020204" pitchFamily="34" charset="0"/>
                <a:ea typeface="Calibri" panose="020F0502020204030204" pitchFamily="34" charset="0"/>
                <a:cs typeface="Times New Roman" panose="02020603050405020304" pitchFamily="18" charset="0"/>
              </a:rPr>
              <a:t>Fuente: (</a:t>
            </a:r>
            <a:r>
              <a:rPr lang="es-ES" dirty="0" err="1">
                <a:latin typeface="Arial" panose="020B0604020202020204" pitchFamily="34" charset="0"/>
                <a:ea typeface="Calibri" panose="020F0502020204030204" pitchFamily="34" charset="0"/>
                <a:cs typeface="Times New Roman" panose="02020603050405020304" pitchFamily="18" charset="0"/>
              </a:rPr>
              <a:t>Gianola</a:t>
            </a:r>
            <a:r>
              <a:rPr lang="es-ES" dirty="0">
                <a:latin typeface="Arial" panose="020B0604020202020204" pitchFamily="34" charset="0"/>
                <a:ea typeface="Calibri" panose="020F0502020204030204" pitchFamily="34" charset="0"/>
                <a:cs typeface="Times New Roman" panose="02020603050405020304" pitchFamily="18" charset="0"/>
              </a:rPr>
              <a:t> Otamendi, 2018)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echa derecha 2"/>
          <p:cNvSpPr/>
          <p:nvPr/>
        </p:nvSpPr>
        <p:spPr>
          <a:xfrm>
            <a:off x="4687292" y="2700300"/>
            <a:ext cx="79208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p:nvSpPr>
        <p:spPr>
          <a:xfrm>
            <a:off x="5652120" y="3751924"/>
            <a:ext cx="3312368" cy="792088"/>
          </a:xfrm>
          <a:prstGeom prst="roundRect">
            <a:avLst/>
          </a:prstGeom>
          <a:solidFill>
            <a:srgbClr val="EEEEEE"/>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defRPr/>
            </a:pPr>
            <a:r>
              <a:rPr lang="es-EC" sz="1400" b="1" dirty="0">
                <a:solidFill>
                  <a:schemeClr val="tx1"/>
                </a:solidFill>
                <a:latin typeface="Arial" panose="020B0604020202020204" pitchFamily="34" charset="0"/>
                <a:cs typeface="Arial" panose="020B0604020202020204" pitchFamily="34" charset="0"/>
              </a:rPr>
              <a:t>SIMULADOR DE  PUENTE CLASE B</a:t>
            </a:r>
          </a:p>
          <a:p>
            <a:pPr algn="ctr">
              <a:defRPr/>
            </a:pPr>
            <a:r>
              <a:rPr lang="es-ES" sz="1400" b="1" i="1" dirty="0">
                <a:solidFill>
                  <a:schemeClr val="tx1"/>
                </a:solidFill>
                <a:latin typeface="Arial" panose="020B0604020202020204" pitchFamily="34" charset="0"/>
                <a:ea typeface="Arial" panose="020B0604020202020204" pitchFamily="34" charset="0"/>
              </a:rPr>
              <a:t>Simulador en la Escuela Superior Naval</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CuadroTexto 8"/>
          <p:cNvSpPr txBox="1"/>
          <p:nvPr/>
        </p:nvSpPr>
        <p:spPr>
          <a:xfrm>
            <a:off x="5940152" y="3001516"/>
            <a:ext cx="2448272" cy="369332"/>
          </a:xfrm>
          <a:prstGeom prst="rect">
            <a:avLst/>
          </a:prstGeom>
          <a:noFill/>
        </p:spPr>
        <p:txBody>
          <a:bodyPr wrap="square" rtlCol="0">
            <a:spAutoFit/>
          </a:bodyPr>
          <a:lstStyle/>
          <a:p>
            <a:endParaRPr lang="es-EC" dirty="0"/>
          </a:p>
        </p:txBody>
      </p:sp>
      <p:sp>
        <p:nvSpPr>
          <p:cNvPr id="15" name="Rectángulo redondeado 14"/>
          <p:cNvSpPr/>
          <p:nvPr/>
        </p:nvSpPr>
        <p:spPr>
          <a:xfrm>
            <a:off x="5580112" y="1487170"/>
            <a:ext cx="3384376" cy="880921"/>
          </a:xfrm>
          <a:prstGeom prst="roundRect">
            <a:avLst/>
          </a:prstGeom>
          <a:solidFill>
            <a:srgbClr val="EEEEEE"/>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SIMULADOR DE  PUENTE </a:t>
            </a:r>
            <a:r>
              <a:rPr lang="es-EC" sz="1400" b="1" noProof="0" dirty="0">
                <a:solidFill>
                  <a:schemeClr val="tx1"/>
                </a:solidFill>
                <a:latin typeface="Arial" panose="020B0604020202020204" pitchFamily="34" charset="0"/>
                <a:cs typeface="Arial" panose="020B0604020202020204" pitchFamily="34" charset="0"/>
              </a:rPr>
              <a:t>CLASE A </a:t>
            </a:r>
          </a:p>
          <a:p>
            <a:pPr algn="ctr">
              <a:defRPr/>
            </a:pPr>
            <a:r>
              <a:rPr lang="es-ES" sz="1400" b="1" i="1" dirty="0">
                <a:solidFill>
                  <a:schemeClr val="tx1"/>
                </a:solidFill>
                <a:latin typeface="Arial" panose="020B0604020202020204" pitchFamily="34" charset="0"/>
                <a:ea typeface="Arial" panose="020B0604020202020204" pitchFamily="34" charset="0"/>
              </a:rPr>
              <a:t>Simulador de navegación en el Centro Tecnológico Naval. </a:t>
            </a:r>
            <a:endParaRPr kumimoji="0" lang="es-E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6" name="Rectángulo redondeado 15"/>
          <p:cNvSpPr/>
          <p:nvPr/>
        </p:nvSpPr>
        <p:spPr>
          <a:xfrm>
            <a:off x="5580112" y="2606314"/>
            <a:ext cx="3384376" cy="866870"/>
          </a:xfrm>
          <a:prstGeom prst="roundRect">
            <a:avLst/>
          </a:prstGeom>
          <a:solidFill>
            <a:srgbClr val="EEEEEE"/>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defRPr/>
            </a:pPr>
            <a:r>
              <a:rPr lang="es-EC" sz="1400" b="1" dirty="0">
                <a:solidFill>
                  <a:schemeClr val="tx1"/>
                </a:solidFill>
                <a:latin typeface="Arial" panose="020B0604020202020204" pitchFamily="34" charset="0"/>
                <a:cs typeface="Arial" panose="020B0604020202020204" pitchFamily="34" charset="0"/>
              </a:rPr>
              <a:t>SIMULADOR DE  PUENTE CLASE A </a:t>
            </a:r>
          </a:p>
          <a:p>
            <a:pPr algn="ctr">
              <a:defRPr/>
            </a:pPr>
            <a:r>
              <a:rPr lang="es-ES" sz="1400" b="1" i="1" dirty="0">
                <a:solidFill>
                  <a:schemeClr val="tx1"/>
                </a:solidFill>
                <a:latin typeface="Arial" panose="020B0604020202020204" pitchFamily="34" charset="0"/>
                <a:ea typeface="Arial" panose="020B0604020202020204" pitchFamily="34" charset="0"/>
              </a:rPr>
              <a:t>Simulador en la Escuela de la Marina Mercante Nacional.</a:t>
            </a:r>
            <a:endParaRPr lang="es-E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23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87624" y="174508"/>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FUNDAMENTACIÓN TEÓRICA</a:t>
            </a:r>
          </a:p>
        </p:txBody>
      </p:sp>
      <p:pic>
        <p:nvPicPr>
          <p:cNvPr id="6"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716" y="1273324"/>
            <a:ext cx="8104128" cy="3858741"/>
          </a:xfrm>
          <a:prstGeom prst="rect">
            <a:avLst/>
          </a:prstGeom>
          <a:noFill/>
          <a:ln>
            <a:noFill/>
          </a:ln>
        </p:spPr>
      </p:pic>
      <p:sp>
        <p:nvSpPr>
          <p:cNvPr id="5" name="Rectángulo redondeado 4"/>
          <p:cNvSpPr/>
          <p:nvPr/>
        </p:nvSpPr>
        <p:spPr>
          <a:xfrm>
            <a:off x="2388104" y="849930"/>
            <a:ext cx="4680520" cy="513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SIMULADOR DE  PUENTE </a:t>
            </a:r>
            <a:r>
              <a:rPr lang="es-EC" b="1" noProof="0" dirty="0">
                <a:solidFill>
                  <a:prstClr val="white"/>
                </a:solidFill>
                <a:latin typeface="Arial" panose="020B0604020202020204" pitchFamily="34" charset="0"/>
                <a:cs typeface="Arial" panose="020B0604020202020204" pitchFamily="34" charset="0"/>
              </a:rPr>
              <a:t>CLASE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800" b="1"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ESSUNA</a:t>
            </a:r>
            <a:endParaRPr kumimoji="0" lang="es-E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ángulo 6"/>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10</a:t>
            </a:r>
          </a:p>
        </p:txBody>
      </p:sp>
      <p:sp>
        <p:nvSpPr>
          <p:cNvPr id="2" name="CuadroTexto 1"/>
          <p:cNvSpPr txBox="1"/>
          <p:nvPr/>
        </p:nvSpPr>
        <p:spPr>
          <a:xfrm>
            <a:off x="755576" y="5354960"/>
            <a:ext cx="3322320" cy="646331"/>
          </a:xfrm>
          <a:prstGeom prst="rect">
            <a:avLst/>
          </a:prstGeom>
          <a:noFill/>
        </p:spPr>
        <p:txBody>
          <a:bodyPr wrap="none" rtlCol="0">
            <a:spAutoFit/>
          </a:bodyPr>
          <a:lstStyle/>
          <a:p>
            <a:r>
              <a:rPr lang="es-ES" dirty="0"/>
              <a:t>Fuente:(</a:t>
            </a:r>
            <a:r>
              <a:rPr lang="es-ES" dirty="0" err="1"/>
              <a:t>Gianola</a:t>
            </a:r>
            <a:r>
              <a:rPr lang="es-ES" dirty="0"/>
              <a:t> Otamendi, 2018)</a:t>
            </a:r>
          </a:p>
          <a:p>
            <a:endParaRPr lang="es-ES" dirty="0"/>
          </a:p>
        </p:txBody>
      </p:sp>
    </p:spTree>
    <p:extLst>
      <p:ext uri="{BB962C8B-B14F-4D97-AF65-F5344CB8AC3E}">
        <p14:creationId xmlns:p14="http://schemas.microsoft.com/office/powerpoint/2010/main" val="18363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576407"/>
          </a:xfrm>
        </p:spPr>
        <p:txBody>
          <a:bodyPr/>
          <a:lstStyle/>
          <a:p>
            <a:endParaRPr lang="es-ES"/>
          </a:p>
        </p:txBody>
      </p:sp>
      <p:sp>
        <p:nvSpPr>
          <p:cNvPr id="5"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graphicFrame>
        <p:nvGraphicFramePr>
          <p:cNvPr id="9" name="Marcador de contenido 4"/>
          <p:cNvGraphicFramePr>
            <a:graphicFrameLocks/>
          </p:cNvGraphicFramePr>
          <p:nvPr>
            <p:extLst>
              <p:ext uri="{D42A27DB-BD31-4B8C-83A1-F6EECF244321}">
                <p14:modId xmlns:p14="http://schemas.microsoft.com/office/powerpoint/2010/main" val="1938766077"/>
              </p:ext>
            </p:extLst>
          </p:nvPr>
        </p:nvGraphicFramePr>
        <p:xfrm>
          <a:off x="-1476672" y="814649"/>
          <a:ext cx="10019456" cy="477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echa derecha 9"/>
          <p:cNvSpPr/>
          <p:nvPr/>
        </p:nvSpPr>
        <p:spPr>
          <a:xfrm>
            <a:off x="6443139" y="165188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7020272" y="1351137"/>
            <a:ext cx="904415" cy="830997"/>
          </a:xfrm>
          <a:prstGeom prst="rect">
            <a:avLst/>
          </a:prstGeom>
          <a:noFill/>
        </p:spPr>
        <p:txBody>
          <a:bodyPr wrap="none" rtlCol="0">
            <a:spAutoFit/>
          </a:bodyPr>
          <a:lstStyle/>
          <a:p>
            <a:r>
              <a:rPr lang="es-ES" sz="1600" dirty="0">
                <a:latin typeface="Arial" panose="020B0604020202020204" pitchFamily="34" charset="0"/>
                <a:cs typeface="Arial" panose="020B0604020202020204" pitchFamily="34" charset="0"/>
              </a:rPr>
              <a:t>Art. 226</a:t>
            </a:r>
          </a:p>
          <a:p>
            <a:r>
              <a:rPr lang="es-ES" sz="1600" dirty="0">
                <a:latin typeface="Arial" panose="020B0604020202020204" pitchFamily="34" charset="0"/>
                <a:cs typeface="Arial" panose="020B0604020202020204" pitchFamily="34" charset="0"/>
              </a:rPr>
              <a:t>Art. 36</a:t>
            </a:r>
          </a:p>
          <a:p>
            <a:r>
              <a:rPr lang="es-ES" sz="1600" dirty="0">
                <a:latin typeface="Arial" panose="020B0604020202020204" pitchFamily="34" charset="0"/>
                <a:cs typeface="Arial" panose="020B0604020202020204" pitchFamily="34" charset="0"/>
              </a:rPr>
              <a:t>Art.350</a:t>
            </a:r>
          </a:p>
        </p:txBody>
      </p:sp>
      <p:sp>
        <p:nvSpPr>
          <p:cNvPr id="12" name="CuadroTexto 11"/>
          <p:cNvSpPr txBox="1"/>
          <p:nvPr/>
        </p:nvSpPr>
        <p:spPr>
          <a:xfrm>
            <a:off x="7020272" y="2586017"/>
            <a:ext cx="1666528" cy="830997"/>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Regulación I/6</a:t>
            </a:r>
          </a:p>
          <a:p>
            <a:r>
              <a:rPr lang="es-ES" sz="1600" dirty="0">
                <a:latin typeface="Arial" panose="020B0604020202020204" pitchFamily="34" charset="0"/>
                <a:cs typeface="Arial" panose="020B0604020202020204" pitchFamily="34" charset="0"/>
              </a:rPr>
              <a:t>Regulación I/12</a:t>
            </a:r>
          </a:p>
          <a:p>
            <a:r>
              <a:rPr lang="es-ES" sz="1600" dirty="0">
                <a:latin typeface="Arial" panose="020B0604020202020204" pitchFamily="34" charset="0"/>
                <a:cs typeface="Arial" panose="020B0604020202020204" pitchFamily="34" charset="0"/>
              </a:rPr>
              <a:t>Sección A.</a:t>
            </a:r>
          </a:p>
        </p:txBody>
      </p:sp>
      <p:sp>
        <p:nvSpPr>
          <p:cNvPr id="13" name="Flecha derecha 12"/>
          <p:cNvSpPr/>
          <p:nvPr/>
        </p:nvSpPr>
        <p:spPr>
          <a:xfrm>
            <a:off x="6443139" y="300151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7020272" y="4236395"/>
            <a:ext cx="1666528" cy="33855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Capítulo IV</a:t>
            </a:r>
          </a:p>
        </p:txBody>
      </p:sp>
      <p:sp>
        <p:nvSpPr>
          <p:cNvPr id="15" name="Flecha derecha 14"/>
          <p:cNvSpPr/>
          <p:nvPr/>
        </p:nvSpPr>
        <p:spPr>
          <a:xfrm>
            <a:off x="6443139" y="4297660"/>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9</a:t>
            </a:r>
          </a:p>
        </p:txBody>
      </p:sp>
    </p:spTree>
    <p:extLst>
      <p:ext uri="{BB962C8B-B14F-4D97-AF65-F5344CB8AC3E}">
        <p14:creationId xmlns:p14="http://schemas.microsoft.com/office/powerpoint/2010/main" val="14085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graphicFrame>
        <p:nvGraphicFramePr>
          <p:cNvPr id="4" name="Diagrama 3">
            <a:extLst>
              <a:ext uri="{FF2B5EF4-FFF2-40B4-BE49-F238E27FC236}">
                <a16:creationId xmlns:a16="http://schemas.microsoft.com/office/drawing/2014/main" xmlns="" id="{A5FED105-109E-4E39-9A25-BBB06B846990}"/>
              </a:ext>
            </a:extLst>
          </p:cNvPr>
          <p:cNvGraphicFramePr/>
          <p:nvPr>
            <p:extLst>
              <p:ext uri="{D42A27DB-BD31-4B8C-83A1-F6EECF244321}">
                <p14:modId xmlns:p14="http://schemas.microsoft.com/office/powerpoint/2010/main" val="644885077"/>
              </p:ext>
            </p:extLst>
          </p:nvPr>
        </p:nvGraphicFramePr>
        <p:xfrm>
          <a:off x="251520" y="1057300"/>
          <a:ext cx="3760101" cy="4405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10">
            <a:extLst>
              <a:ext uri="{FF2B5EF4-FFF2-40B4-BE49-F238E27FC236}">
                <a16:creationId xmlns:a16="http://schemas.microsoft.com/office/drawing/2014/main" xmlns="" id="{CACEA84C-19CD-49DC-9E23-6B8A1CFEC52E}"/>
              </a:ext>
            </a:extLst>
          </p:cNvPr>
          <p:cNvGraphicFramePr/>
          <p:nvPr>
            <p:extLst>
              <p:ext uri="{D42A27DB-BD31-4B8C-83A1-F6EECF244321}">
                <p14:modId xmlns:p14="http://schemas.microsoft.com/office/powerpoint/2010/main" val="757327985"/>
              </p:ext>
            </p:extLst>
          </p:nvPr>
        </p:nvGraphicFramePr>
        <p:xfrm>
          <a:off x="3604958" y="1044677"/>
          <a:ext cx="3198979" cy="4463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11">
            <a:extLst>
              <a:ext uri="{FF2B5EF4-FFF2-40B4-BE49-F238E27FC236}">
                <a16:creationId xmlns:a16="http://schemas.microsoft.com/office/drawing/2014/main" xmlns="" id="{37202429-FF3D-42A3-9B50-42D11D7FD248}"/>
              </a:ext>
            </a:extLst>
          </p:cNvPr>
          <p:cNvGraphicFramePr/>
          <p:nvPr>
            <p:extLst>
              <p:ext uri="{D42A27DB-BD31-4B8C-83A1-F6EECF244321}">
                <p14:modId xmlns:p14="http://schemas.microsoft.com/office/powerpoint/2010/main" val="2931273233"/>
              </p:ext>
            </p:extLst>
          </p:nvPr>
        </p:nvGraphicFramePr>
        <p:xfrm>
          <a:off x="6444208" y="1057300"/>
          <a:ext cx="2483768" cy="44000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METODOLÓGICA</a:t>
            </a:r>
          </a:p>
        </p:txBody>
      </p:sp>
      <p:graphicFrame>
        <p:nvGraphicFramePr>
          <p:cNvPr id="11" name="Diagrama 10"/>
          <p:cNvGraphicFramePr/>
          <p:nvPr>
            <p:extLst>
              <p:ext uri="{D42A27DB-BD31-4B8C-83A1-F6EECF244321}">
                <p14:modId xmlns:p14="http://schemas.microsoft.com/office/powerpoint/2010/main" val="879916040"/>
              </p:ext>
            </p:extLst>
          </p:nvPr>
        </p:nvGraphicFramePr>
        <p:xfrm>
          <a:off x="1065043" y="1777380"/>
          <a:ext cx="7488832" cy="23160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Rectángulo 11"/>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11</a:t>
            </a:r>
          </a:p>
        </p:txBody>
      </p:sp>
    </p:spTree>
    <p:extLst>
      <p:ext uri="{BB962C8B-B14F-4D97-AF65-F5344CB8AC3E}">
        <p14:creationId xmlns:p14="http://schemas.microsoft.com/office/powerpoint/2010/main" val="27516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E881CF-D9D5-41AE-80B7-FD40A4FAEA7C}"/>
              </a:ext>
            </a:extLst>
          </p:cNvPr>
          <p:cNvSpPr>
            <a:spLocks noGrp="1"/>
          </p:cNvSpPr>
          <p:nvPr>
            <p:ph type="title"/>
          </p:nvPr>
        </p:nvSpPr>
        <p:spPr/>
        <p:txBody>
          <a:bodyPr/>
          <a:lstStyle/>
          <a:p>
            <a:endParaRPr lang="es-EC"/>
          </a:p>
        </p:txBody>
      </p:sp>
      <p:graphicFrame>
        <p:nvGraphicFramePr>
          <p:cNvPr id="6" name="Marcador de contenido 5">
            <a:extLst>
              <a:ext uri="{FF2B5EF4-FFF2-40B4-BE49-F238E27FC236}">
                <a16:creationId xmlns:a16="http://schemas.microsoft.com/office/drawing/2014/main" xmlns="" id="{1BFF5AE2-9095-4667-A36B-F50A8863D202}"/>
              </a:ext>
            </a:extLst>
          </p:cNvPr>
          <p:cNvGraphicFramePr>
            <a:graphicFrameLocks noGrp="1"/>
          </p:cNvGraphicFramePr>
          <p:nvPr>
            <p:ph idx="1"/>
            <p:extLst>
              <p:ext uri="{D42A27DB-BD31-4B8C-83A1-F6EECF244321}">
                <p14:modId xmlns:p14="http://schemas.microsoft.com/office/powerpoint/2010/main" val="1476919835"/>
              </p:ext>
            </p:extLst>
          </p:nvPr>
        </p:nvGraphicFramePr>
        <p:xfrm>
          <a:off x="652010" y="141734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xmlns="" id="{AB7045D9-6F8E-4363-A1F6-190F750EBBF9}"/>
              </a:ext>
            </a:extLst>
          </p:cNvPr>
          <p:cNvSpPr txBox="1"/>
          <p:nvPr/>
        </p:nvSpPr>
        <p:spPr>
          <a:xfrm>
            <a:off x="3146630" y="878666"/>
            <a:ext cx="3240360" cy="461665"/>
          </a:xfrm>
          <a:prstGeom prst="rect">
            <a:avLst/>
          </a:prstGeom>
          <a:noFill/>
        </p:spPr>
        <p:txBody>
          <a:bodyPr wrap="square" rtlCol="0">
            <a:spAutoFit/>
          </a:bodyPr>
          <a:lstStyle/>
          <a:p>
            <a:pPr algn="ctr"/>
            <a:r>
              <a:rPr lang="es-EC" sz="2400" b="1" u="sng" dirty="0">
                <a:solidFill>
                  <a:schemeClr val="tx2"/>
                </a:solidFill>
              </a:rPr>
              <a:t>ENTREVISTAS</a:t>
            </a:r>
          </a:p>
        </p:txBody>
      </p:sp>
      <p:sp>
        <p:nvSpPr>
          <p:cNvPr id="10" name="Rectángulo 14">
            <a:extLst>
              <a:ext uri="{FF2B5EF4-FFF2-40B4-BE49-F238E27FC236}">
                <a16:creationId xmlns:a16="http://schemas.microsoft.com/office/drawing/2014/main" xmlns="" id="{6CC4B1B0-7020-41AD-B897-61B90AEAC43E}"/>
              </a:ext>
            </a:extLst>
          </p:cNvPr>
          <p:cNvSpPr/>
          <p:nvPr/>
        </p:nvSpPr>
        <p:spPr>
          <a:xfrm>
            <a:off x="1151620" y="329743"/>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METODOLÓGICA</a:t>
            </a:r>
          </a:p>
        </p:txBody>
      </p:sp>
    </p:spTree>
    <p:extLst>
      <p:ext uri="{BB962C8B-B14F-4D97-AF65-F5344CB8AC3E}">
        <p14:creationId xmlns:p14="http://schemas.microsoft.com/office/powerpoint/2010/main" val="364182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781049" y="2714180"/>
            <a:ext cx="1751391" cy="2519584"/>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6831458" y="1726892"/>
            <a:ext cx="548854" cy="266511"/>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METODOLÓGICA</a:t>
            </a:r>
          </a:p>
        </p:txBody>
      </p:sp>
      <p:graphicFrame>
        <p:nvGraphicFramePr>
          <p:cNvPr id="9" name="Tabla 8"/>
          <p:cNvGraphicFramePr>
            <a:graphicFrameLocks noGrp="1"/>
          </p:cNvGraphicFramePr>
          <p:nvPr>
            <p:extLst>
              <p:ext uri="{D42A27DB-BD31-4B8C-83A1-F6EECF244321}">
                <p14:modId xmlns:p14="http://schemas.microsoft.com/office/powerpoint/2010/main" val="2536398869"/>
              </p:ext>
            </p:extLst>
          </p:nvPr>
        </p:nvGraphicFramePr>
        <p:xfrm>
          <a:off x="554342" y="877280"/>
          <a:ext cx="8424936" cy="4043274"/>
        </p:xfrm>
        <a:graphic>
          <a:graphicData uri="http://schemas.openxmlformats.org/drawingml/2006/table">
            <a:tbl>
              <a:tblPr firstRow="1" firstCol="1" bandRow="1"/>
              <a:tblGrid>
                <a:gridCol w="2061223">
                  <a:extLst>
                    <a:ext uri="{9D8B030D-6E8A-4147-A177-3AD203B41FA5}">
                      <a16:colId xmlns:a16="http://schemas.microsoft.com/office/drawing/2014/main" xmlns="" val="4185236973"/>
                    </a:ext>
                  </a:extLst>
                </a:gridCol>
                <a:gridCol w="2061223">
                  <a:extLst>
                    <a:ext uri="{9D8B030D-6E8A-4147-A177-3AD203B41FA5}">
                      <a16:colId xmlns:a16="http://schemas.microsoft.com/office/drawing/2014/main" xmlns="" val="1983072972"/>
                    </a:ext>
                  </a:extLst>
                </a:gridCol>
                <a:gridCol w="1324711">
                  <a:extLst>
                    <a:ext uri="{9D8B030D-6E8A-4147-A177-3AD203B41FA5}">
                      <a16:colId xmlns:a16="http://schemas.microsoft.com/office/drawing/2014/main" xmlns="" val="947289501"/>
                    </a:ext>
                  </a:extLst>
                </a:gridCol>
                <a:gridCol w="1016803">
                  <a:extLst>
                    <a:ext uri="{9D8B030D-6E8A-4147-A177-3AD203B41FA5}">
                      <a16:colId xmlns:a16="http://schemas.microsoft.com/office/drawing/2014/main" xmlns="" val="71144089"/>
                    </a:ext>
                  </a:extLst>
                </a:gridCol>
                <a:gridCol w="1016803">
                  <a:extLst>
                    <a:ext uri="{9D8B030D-6E8A-4147-A177-3AD203B41FA5}">
                      <a16:colId xmlns:a16="http://schemas.microsoft.com/office/drawing/2014/main" xmlns="" val="1212296915"/>
                    </a:ext>
                  </a:extLst>
                </a:gridCol>
                <a:gridCol w="944173">
                  <a:extLst>
                    <a:ext uri="{9D8B030D-6E8A-4147-A177-3AD203B41FA5}">
                      <a16:colId xmlns:a16="http://schemas.microsoft.com/office/drawing/2014/main" xmlns="" val="312494974"/>
                    </a:ext>
                  </a:extLst>
                </a:gridCol>
              </a:tblGrid>
              <a:tr h="209911">
                <a:tc gridSpan="6">
                  <a:txBody>
                    <a:bodyPr/>
                    <a:lstStyle/>
                    <a:p>
                      <a:pPr algn="ct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CUADRO COMPARATIVO DEL ESTADANDAR DE CALIFICACIÓN</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3141336850"/>
                  </a:ext>
                </a:extLst>
              </a:tr>
              <a:tr h="159417">
                <a:tc rowSpan="2">
                  <a:txBody>
                    <a:bodyPr/>
                    <a:lstStyle/>
                    <a:p>
                      <a:pPr algn="ct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TEMAS</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rowSpan="2">
                  <a:txBody>
                    <a:bodyPr/>
                    <a:lstStyle/>
                    <a:p>
                      <a:pPr algn="ct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SUBTEMAS</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gridSpan="2">
                  <a:txBody>
                    <a:bodyPr/>
                    <a:lstStyle/>
                    <a:p>
                      <a:pPr algn="ct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SI %</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s-ES"/>
                    </a:p>
                  </a:txBody>
                  <a:tcPr/>
                </a:tc>
                <a:tc gridSpan="2">
                  <a:txBody>
                    <a:bodyPr/>
                    <a:lstStyle/>
                    <a:p>
                      <a:pPr algn="ctr">
                        <a:lnSpc>
                          <a:spcPct val="107000"/>
                        </a:lnSpc>
                        <a:spcAft>
                          <a:spcPts val="1200"/>
                        </a:spcAft>
                      </a:pPr>
                      <a:r>
                        <a:rPr lang="es-ES" sz="900" b="1">
                          <a:effectLst/>
                          <a:latin typeface="Arial" panose="020B0604020202020204" pitchFamily="34" charset="0"/>
                          <a:ea typeface="Calibri" panose="020F0502020204030204" pitchFamily="34" charset="0"/>
                          <a:cs typeface="Arial" panose="020B0604020202020204" pitchFamily="34" charset="0"/>
                        </a:rPr>
                        <a:t>NO%</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s-ES"/>
                    </a:p>
                  </a:txBody>
                  <a:tcPr/>
                </a:tc>
                <a:extLst>
                  <a:ext uri="{0D108BD9-81ED-4DB2-BD59-A6C34878D82A}">
                    <a16:rowId xmlns:a16="http://schemas.microsoft.com/office/drawing/2014/main" xmlns="" val="1353584958"/>
                  </a:ext>
                </a:extLst>
              </a:tr>
              <a:tr h="423070">
                <a:tc vMerge="1">
                  <a:txBody>
                    <a:bodyPr/>
                    <a:lstStyle/>
                    <a:p>
                      <a:endParaRPr lang="es-ES"/>
                    </a:p>
                  </a:txBody>
                  <a:tcPr/>
                </a:tc>
                <a:tc vMerge="1">
                  <a:txBody>
                    <a:bodyPr/>
                    <a:lstStyle/>
                    <a:p>
                      <a:endParaRPr lang="es-ES"/>
                    </a:p>
                  </a:txBody>
                  <a:tcPr/>
                </a:tc>
                <a:tc>
                  <a:txBody>
                    <a:bodyPr/>
                    <a:lstStyle/>
                    <a:p>
                      <a:pPr marL="99060" indent="-99060">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CUARTO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TERCER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CUARTO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TERCER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xmlns="" val="456323143"/>
                  </a:ext>
                </a:extLst>
              </a:tr>
              <a:tr h="369469">
                <a:tc>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Ubicación de equipos y funciones</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Funcionamiento de cada equipo</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75%</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85.71%</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25%</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14.28%</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94742524"/>
                  </a:ext>
                </a:extLst>
              </a:tr>
              <a:tr h="558968">
                <a:tc>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Obtener datos de contactos por radar</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Marcaciones, distancias,velocidad,CPA y TCPA</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100%</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100%</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0%</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0%</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21291103"/>
                  </a:ext>
                </a:extLst>
              </a:tr>
              <a:tr h="303433">
                <a:tc rowSpan="2">
                  <a:txBody>
                    <a:bodyPr/>
                    <a:lstStyle/>
                    <a:p>
                      <a:pPr>
                        <a:lnSpc>
                          <a:spcPct val="107000"/>
                        </a:lnSpc>
                        <a:spcAft>
                          <a:spcPts val="1200"/>
                        </a:spcAft>
                      </a:pPr>
                      <a:r>
                        <a:rPr lang="es-ES" sz="900" b="1">
                          <a:effectLst/>
                          <a:latin typeface="Arial" panose="020B0604020202020204" pitchFamily="34" charset="0"/>
                          <a:ea typeface="Calibri" panose="020F0502020204030204" pitchFamily="34" charset="0"/>
                          <a:cs typeface="Arial" panose="020B0604020202020204" pitchFamily="34" charset="0"/>
                        </a:rPr>
                        <a:t>Luces, señales visuales y acústicas (RIPA)</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Reconoció luces</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25%</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71.42%</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75%</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28.57%</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43020814"/>
                  </a:ext>
                </a:extLst>
              </a:tr>
              <a:tr h="369469">
                <a:tc vMerge="1">
                  <a:txBody>
                    <a:bodyPr/>
                    <a:lstStyle/>
                    <a:p>
                      <a:endParaRPr lang="es-ES"/>
                    </a:p>
                  </a:txBody>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Reconoció señales acústicas</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33.33%</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57.14%</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66.67%</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57.14%</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54573153"/>
                  </a:ext>
                </a:extLst>
              </a:tr>
              <a:tr h="303433">
                <a:tc rowSpan="2">
                  <a:txBody>
                    <a:bodyPr/>
                    <a:lstStyle/>
                    <a:p>
                      <a:pPr>
                        <a:lnSpc>
                          <a:spcPct val="107000"/>
                        </a:lnSpc>
                        <a:spcAft>
                          <a:spcPts val="1200"/>
                        </a:spcAft>
                      </a:pPr>
                      <a:r>
                        <a:rPr lang="es-ES" sz="900" b="1">
                          <a:effectLst/>
                          <a:latin typeface="Arial" panose="020B0604020202020204" pitchFamily="34" charset="0"/>
                          <a:ea typeface="Calibri" panose="020F0502020204030204" pitchFamily="34" charset="0"/>
                          <a:cs typeface="Arial" panose="020B0604020202020204" pitchFamily="34" charset="0"/>
                        </a:rPr>
                        <a:t>Maniobra de hombre al agua</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Maniobra de Anderson</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13.89%</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21.40%</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86.11 %</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78.56%</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53332153"/>
                  </a:ext>
                </a:extLst>
              </a:tr>
              <a:tr h="318832">
                <a:tc vMerge="1">
                  <a:txBody>
                    <a:bodyPr/>
                    <a:lstStyle/>
                    <a:p>
                      <a:endParaRPr lang="es-ES"/>
                    </a:p>
                  </a:txBody>
                  <a:tcPr/>
                </a:tc>
                <a:tc>
                  <a:txBody>
                    <a:bodyPr/>
                    <a:lstStyle/>
                    <a:p>
                      <a:pPr>
                        <a:lnSpc>
                          <a:spcPct val="107000"/>
                        </a:lnSpc>
                        <a:spcAft>
                          <a:spcPts val="0"/>
                        </a:spcAft>
                      </a:pPr>
                      <a:r>
                        <a:rPr lang="es-ES" sz="900" dirty="0">
                          <a:effectLst/>
                          <a:latin typeface="Arial" panose="020B0604020202020204" pitchFamily="34" charset="0"/>
                          <a:ea typeface="Calibri" panose="020F0502020204030204" pitchFamily="34" charset="0"/>
                          <a:cs typeface="Arial" panose="020B0604020202020204" pitchFamily="34" charset="0"/>
                        </a:rPr>
                        <a:t>Maniobra de </a:t>
                      </a:r>
                      <a:r>
                        <a:rPr lang="es-ES" sz="900" dirty="0" err="1">
                          <a:effectLst/>
                          <a:latin typeface="Arial" panose="020B0604020202020204" pitchFamily="34" charset="0"/>
                          <a:ea typeface="Calibri" panose="020F0502020204030204" pitchFamily="34" charset="0"/>
                          <a:cs typeface="Arial" panose="020B0604020202020204" pitchFamily="34" charset="0"/>
                        </a:rPr>
                        <a:t>Williamson</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18.34%</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42.87%</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81.66%</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57.14%</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30133805"/>
                  </a:ext>
                </a:extLst>
              </a:tr>
              <a:tr h="303433">
                <a:tc rowSpan="3">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 </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 </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Oficial de Guardia en el Puente</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Falla de gobierno</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11.11%</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42.87%</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88.89%</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57.13%</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664179"/>
                  </a:ext>
                </a:extLst>
              </a:tr>
              <a:tr h="369469">
                <a:tc vMerge="1">
                  <a:txBody>
                    <a:bodyPr/>
                    <a:lstStyle/>
                    <a:p>
                      <a:endParaRPr lang="es-ES"/>
                    </a:p>
                  </a:txBody>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Falla de girocompás y repetidores</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23.62%</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33.34%</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76.38%</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66.66%</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85499533"/>
                  </a:ext>
                </a:extLst>
              </a:tr>
              <a:tr h="354370">
                <a:tc vMerge="1">
                  <a:txBody>
                    <a:bodyPr/>
                    <a:lstStyle/>
                    <a:p>
                      <a:endParaRPr lang="es-ES"/>
                    </a:p>
                  </a:txBody>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Falla de propulsión</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26.67%</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65.72%</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73.33%</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34.28%</a:t>
                      </a:r>
                    </a:p>
                  </a:txBody>
                  <a:tcPr marL="9497" marR="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01365233"/>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61275060"/>
              </p:ext>
            </p:extLst>
          </p:nvPr>
        </p:nvGraphicFramePr>
        <p:xfrm>
          <a:off x="539552" y="4801716"/>
          <a:ext cx="8424936" cy="776631"/>
        </p:xfrm>
        <a:graphic>
          <a:graphicData uri="http://schemas.openxmlformats.org/drawingml/2006/table">
            <a:tbl>
              <a:tblPr firstRow="1" firstCol="1" bandRow="1"/>
              <a:tblGrid>
                <a:gridCol w="2061223">
                  <a:extLst>
                    <a:ext uri="{9D8B030D-6E8A-4147-A177-3AD203B41FA5}">
                      <a16:colId xmlns:a16="http://schemas.microsoft.com/office/drawing/2014/main" xmlns="" val="20000"/>
                    </a:ext>
                  </a:extLst>
                </a:gridCol>
                <a:gridCol w="2061223">
                  <a:extLst>
                    <a:ext uri="{9D8B030D-6E8A-4147-A177-3AD203B41FA5}">
                      <a16:colId xmlns:a16="http://schemas.microsoft.com/office/drawing/2014/main" xmlns="" val="20001"/>
                    </a:ext>
                  </a:extLst>
                </a:gridCol>
                <a:gridCol w="879937">
                  <a:extLst>
                    <a:ext uri="{9D8B030D-6E8A-4147-A177-3AD203B41FA5}">
                      <a16:colId xmlns:a16="http://schemas.microsoft.com/office/drawing/2014/main" xmlns="" val="20002"/>
                    </a:ext>
                  </a:extLst>
                </a:gridCol>
                <a:gridCol w="444774">
                  <a:extLst>
                    <a:ext uri="{9D8B030D-6E8A-4147-A177-3AD203B41FA5}">
                      <a16:colId xmlns:a16="http://schemas.microsoft.com/office/drawing/2014/main" xmlns="" val="20003"/>
                    </a:ext>
                  </a:extLst>
                </a:gridCol>
                <a:gridCol w="1016803">
                  <a:extLst>
                    <a:ext uri="{9D8B030D-6E8A-4147-A177-3AD203B41FA5}">
                      <a16:colId xmlns:a16="http://schemas.microsoft.com/office/drawing/2014/main" xmlns="" val="20004"/>
                    </a:ext>
                  </a:extLst>
                </a:gridCol>
                <a:gridCol w="1016803">
                  <a:extLst>
                    <a:ext uri="{9D8B030D-6E8A-4147-A177-3AD203B41FA5}">
                      <a16:colId xmlns:a16="http://schemas.microsoft.com/office/drawing/2014/main" xmlns="" val="20005"/>
                    </a:ext>
                  </a:extLst>
                </a:gridCol>
                <a:gridCol w="944173">
                  <a:extLst>
                    <a:ext uri="{9D8B030D-6E8A-4147-A177-3AD203B41FA5}">
                      <a16:colId xmlns:a16="http://schemas.microsoft.com/office/drawing/2014/main" xmlns="" val="20006"/>
                    </a:ext>
                  </a:extLst>
                </a:gridCol>
              </a:tblGrid>
              <a:tr h="287221">
                <a:tc rowSpan="3">
                  <a:txBody>
                    <a:bodyPr/>
                    <a:lstStyle/>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RIPA de día y de noche</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r>
                        <a:rPr lang="es-ES" sz="900" b="1" dirty="0">
                          <a:effectLst/>
                          <a:latin typeface="Arial" panose="020B0604020202020204" pitchFamily="34" charset="0"/>
                          <a:ea typeface="Calibri" panose="020F0502020204030204" pitchFamily="34" charset="0"/>
                          <a:cs typeface="Arial" panose="020B0604020202020204" pitchFamily="34" charset="0"/>
                        </a:rPr>
                        <a:t> </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Día</a:t>
                      </a:r>
                    </a:p>
                  </a:txBody>
                  <a:tcPr marL="9497" marR="9497"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33.33%</a:t>
                      </a:r>
                    </a:p>
                  </a:txBody>
                  <a:tcPr marL="9497" marR="9497"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ES"/>
                    </a:p>
                  </a:txBody>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28.58%</a:t>
                      </a:r>
                    </a:p>
                  </a:txBody>
                  <a:tcPr marL="9497" marR="9497"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200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66.67%</a:t>
                      </a:r>
                    </a:p>
                  </a:txBody>
                  <a:tcPr marL="9497" marR="9497" marT="0" marB="0">
                    <a:lnL>
                      <a:noFill/>
                    </a:lnL>
                    <a:lnR>
                      <a:noFill/>
                    </a:lnR>
                    <a:lnT>
                      <a:noFill/>
                    </a:lnT>
                    <a:lnB>
                      <a:noFill/>
                    </a:lnB>
                    <a:lnTlToBr w="12700" cmpd="sng">
                      <a:noFill/>
                      <a:prstDash val="solid"/>
                    </a:lnTlToBr>
                    <a:lnBlToTr w="12700" cmpd="sng">
                      <a:noFill/>
                      <a:prstDash val="solid"/>
                    </a:lnBlToTr>
                  </a:tcPr>
                </a:tc>
                <a:tc>
                  <a:txBody>
                    <a:bodyPr/>
                    <a:lstStyle/>
                    <a:p>
                      <a:pPr>
                        <a:lnSpc>
                          <a:spcPct val="200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71.42%</a:t>
                      </a:r>
                    </a:p>
                  </a:txBody>
                  <a:tcPr marL="9497" marR="9497"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70354">
                <a:tc vMerge="1">
                  <a:txBody>
                    <a:bodyPr/>
                    <a:lstStyle/>
                    <a:p>
                      <a:endParaRPr lang="es-ES"/>
                    </a:p>
                  </a:txBody>
                  <a:tcPr/>
                </a:tc>
                <a:tc rowSpan="2">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Noche</a:t>
                      </a:r>
                    </a:p>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txBody>
                  <a:tcPr marL="9497" marR="9497"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1200"/>
                        </a:spcAft>
                      </a:pPr>
                      <a:r>
                        <a:rPr lang="es-ES" sz="900">
                          <a:effectLst/>
                          <a:latin typeface="Arial" panose="020B0604020202020204" pitchFamily="34" charset="0"/>
                          <a:ea typeface="Calibri" panose="020F0502020204030204" pitchFamily="34" charset="0"/>
                          <a:cs typeface="Arial" panose="020B0604020202020204" pitchFamily="34" charset="0"/>
                        </a:rPr>
                        <a:t>25%</a:t>
                      </a:r>
                    </a:p>
                  </a:txBody>
                  <a:tcPr marL="9497" marR="9497" marT="0" marB="0">
                    <a:lnL>
                      <a:noFill/>
                    </a:lnL>
                    <a:lnR>
                      <a:noFill/>
                    </a:lnR>
                    <a:lnT>
                      <a:noFill/>
                    </a:lnT>
                    <a:lnB>
                      <a:noFill/>
                    </a:lnB>
                    <a:lnTlToBr w="12700" cmpd="sng">
                      <a:noFill/>
                      <a:prstDash val="solid"/>
                    </a:lnTlToBr>
                    <a:lnBlToTr w="12700" cmpd="sng">
                      <a:noFill/>
                      <a:prstDash val="solid"/>
                    </a:lnBlToTr>
                  </a:tcPr>
                </a:tc>
                <a:tc gridSpan="2">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              71.42%</a:t>
                      </a:r>
                    </a:p>
                  </a:txBody>
                  <a:tcPr marL="9497" marR="9497" marT="0" marB="0">
                    <a:lnL>
                      <a:noFill/>
                    </a:lnL>
                    <a:lnR>
                      <a:noFill/>
                    </a:lnR>
                    <a:lnT>
                      <a:noFill/>
                    </a:lnT>
                    <a:lnB>
                      <a:noFill/>
                    </a:lnB>
                    <a:lnTlToBr w="12700" cmpd="sng">
                      <a:noFill/>
                      <a:prstDash val="solid"/>
                    </a:lnTlToBr>
                    <a:lnBlToTr w="12700" cmpd="sng">
                      <a:noFill/>
                      <a:prstDash val="solid"/>
                    </a:lnBlToTr>
                  </a:tcPr>
                </a:tc>
                <a:tc hMerge="1">
                  <a:txBody>
                    <a:bodyPr/>
                    <a:lstStyle/>
                    <a:p>
                      <a:endParaRPr lang="es-ES"/>
                    </a:p>
                  </a:txBody>
                  <a:tcPr/>
                </a:tc>
                <a:tc rowSpan="2">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75%</a:t>
                      </a:r>
                    </a:p>
                  </a:txBody>
                  <a:tcPr marL="9497" marR="9497"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28.58%</a:t>
                      </a:r>
                    </a:p>
                    <a:p>
                      <a:pPr>
                        <a:lnSpc>
                          <a:spcPct val="107000"/>
                        </a:lnSpc>
                        <a:spcAft>
                          <a:spcPts val="12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txBody>
                  <a:tcPr marL="9497" marR="9497"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19056">
                <a:tc vMerge="1">
                  <a:txBody>
                    <a:bodyPr/>
                    <a:lstStyle/>
                    <a:p>
                      <a:endParaRPr lang="es-ES"/>
                    </a:p>
                  </a:txBody>
                  <a:tcPr/>
                </a:tc>
                <a:tc vMerge="1">
                  <a:txBody>
                    <a:bodyPr/>
                    <a:lstStyle/>
                    <a:p>
                      <a:endParaRPr lang="es-ES"/>
                    </a:p>
                  </a:txBody>
                  <a:tcPr/>
                </a:tc>
                <a:tc>
                  <a:txBody>
                    <a:bodyPr/>
                    <a:lstStyle/>
                    <a:p>
                      <a:pPr>
                        <a:lnSpc>
                          <a:spcPct val="107000"/>
                        </a:lnSpc>
                        <a:spcAft>
                          <a:spcPts val="1200"/>
                        </a:spcAft>
                      </a:pP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7000"/>
                        </a:lnSpc>
                        <a:spcAft>
                          <a:spcPts val="1200"/>
                        </a:spcAft>
                      </a:pP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9497" marR="9497"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xmlns="" val="10002"/>
                  </a:ext>
                </a:extLst>
              </a:tr>
            </a:tbl>
          </a:graphicData>
        </a:graphic>
      </p:graphicFrame>
      <p:sp>
        <p:nvSpPr>
          <p:cNvPr id="6" name="Rectángulo 5"/>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14</a:t>
            </a:r>
          </a:p>
        </p:txBody>
      </p:sp>
    </p:spTree>
    <p:extLst>
      <p:ext uri="{BB962C8B-B14F-4D97-AF65-F5344CB8AC3E}">
        <p14:creationId xmlns:p14="http://schemas.microsoft.com/office/powerpoint/2010/main" val="328900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643457" y="5042535"/>
            <a:ext cx="720080" cy="288032"/>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7788443" y="4524563"/>
            <a:ext cx="593557" cy="280779"/>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7788443" y="3897347"/>
            <a:ext cx="593557" cy="280779"/>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643457" y="4153644"/>
            <a:ext cx="736855" cy="576064"/>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7851592" y="1510140"/>
            <a:ext cx="680848" cy="405148"/>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7851592" y="2281436"/>
            <a:ext cx="680848" cy="1080120"/>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6660232" y="1489348"/>
            <a:ext cx="864096" cy="1872208"/>
          </a:xfrm>
          <a:prstGeom prst="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METODOLÓGICA</a:t>
            </a:r>
          </a:p>
        </p:txBody>
      </p:sp>
      <p:graphicFrame>
        <p:nvGraphicFramePr>
          <p:cNvPr id="5" name="Tabla 4"/>
          <p:cNvGraphicFramePr>
            <a:graphicFrameLocks noGrp="1"/>
          </p:cNvGraphicFramePr>
          <p:nvPr>
            <p:extLst>
              <p:ext uri="{D42A27DB-BD31-4B8C-83A1-F6EECF244321}">
                <p14:modId xmlns:p14="http://schemas.microsoft.com/office/powerpoint/2010/main" val="2927495987"/>
              </p:ext>
            </p:extLst>
          </p:nvPr>
        </p:nvGraphicFramePr>
        <p:xfrm>
          <a:off x="381055" y="851851"/>
          <a:ext cx="8424936" cy="4541026"/>
        </p:xfrm>
        <a:graphic>
          <a:graphicData uri="http://schemas.openxmlformats.org/drawingml/2006/table">
            <a:tbl>
              <a:tblPr firstRow="1" firstCol="1" bandRow="1"/>
              <a:tblGrid>
                <a:gridCol w="1894965">
                  <a:extLst>
                    <a:ext uri="{9D8B030D-6E8A-4147-A177-3AD203B41FA5}">
                      <a16:colId xmlns:a16="http://schemas.microsoft.com/office/drawing/2014/main" xmlns="" val="3184639379"/>
                    </a:ext>
                  </a:extLst>
                </a:gridCol>
                <a:gridCol w="1459012">
                  <a:extLst>
                    <a:ext uri="{9D8B030D-6E8A-4147-A177-3AD203B41FA5}">
                      <a16:colId xmlns:a16="http://schemas.microsoft.com/office/drawing/2014/main" xmlns="" val="4249222137"/>
                    </a:ext>
                  </a:extLst>
                </a:gridCol>
                <a:gridCol w="1249989">
                  <a:extLst>
                    <a:ext uri="{9D8B030D-6E8A-4147-A177-3AD203B41FA5}">
                      <a16:colId xmlns:a16="http://schemas.microsoft.com/office/drawing/2014/main" xmlns="" val="3210926216"/>
                    </a:ext>
                  </a:extLst>
                </a:gridCol>
                <a:gridCol w="1436380">
                  <a:extLst>
                    <a:ext uri="{9D8B030D-6E8A-4147-A177-3AD203B41FA5}">
                      <a16:colId xmlns:a16="http://schemas.microsoft.com/office/drawing/2014/main" xmlns="" val="3075952289"/>
                    </a:ext>
                  </a:extLst>
                </a:gridCol>
                <a:gridCol w="1017321">
                  <a:extLst>
                    <a:ext uri="{9D8B030D-6E8A-4147-A177-3AD203B41FA5}">
                      <a16:colId xmlns:a16="http://schemas.microsoft.com/office/drawing/2014/main" xmlns="" val="2510508300"/>
                    </a:ext>
                  </a:extLst>
                </a:gridCol>
                <a:gridCol w="1367269">
                  <a:extLst>
                    <a:ext uri="{9D8B030D-6E8A-4147-A177-3AD203B41FA5}">
                      <a16:colId xmlns:a16="http://schemas.microsoft.com/office/drawing/2014/main" xmlns="" val="269815972"/>
                    </a:ext>
                  </a:extLst>
                </a:gridCol>
              </a:tblGrid>
              <a:tr h="144859">
                <a:tc gridSpan="6">
                  <a:txBody>
                    <a:bodyPr/>
                    <a:lstStyle/>
                    <a:p>
                      <a:pPr algn="ct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CUADRO COMPARATIVO DEL ESTADANDAR DE CALIFICACIÓN</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2874335985"/>
                  </a:ext>
                </a:extLst>
              </a:tr>
              <a:tr h="144859">
                <a:tc rowSpan="2">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TEMAS</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rowSpan="2">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SUBTEMAS</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gridSpan="2">
                  <a:txBody>
                    <a:bodyPr/>
                    <a:lstStyle/>
                    <a:p>
                      <a:pPr algn="ct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SI %</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hMerge="1">
                  <a:txBody>
                    <a:bodyPr/>
                    <a:lstStyle/>
                    <a:p>
                      <a:endParaRPr lang="es-ES"/>
                    </a:p>
                  </a:txBody>
                  <a:tcPr/>
                </a:tc>
                <a:tc gridSpan="2">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NO%</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hMerge="1">
                  <a:txBody>
                    <a:bodyPr/>
                    <a:lstStyle/>
                    <a:p>
                      <a:endParaRPr lang="es-ES"/>
                    </a:p>
                  </a:txBody>
                  <a:tcPr/>
                </a:tc>
                <a:extLst>
                  <a:ext uri="{0D108BD9-81ED-4DB2-BD59-A6C34878D82A}">
                    <a16:rowId xmlns:a16="http://schemas.microsoft.com/office/drawing/2014/main" xmlns="" val="855051344"/>
                  </a:ext>
                </a:extLst>
              </a:tr>
              <a:tr h="158260">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CUARTO ARMA</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TERCER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CUARTO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nchor="ctr">
                    <a:lnL>
                      <a:noFill/>
                    </a:lnL>
                    <a:lnR>
                      <a:noFill/>
                    </a:lnR>
                    <a:lnT>
                      <a:noFill/>
                    </a:lnT>
                    <a:lnB>
                      <a:noFill/>
                    </a:lnB>
                    <a:lnTlToBr w="12700" cmpd="sng">
                      <a:noFill/>
                      <a:prstDash val="solid"/>
                    </a:lnTlToBr>
                    <a:lnBlToTr w="12700" cmpd="sng">
                      <a:noFill/>
                      <a:prstDash val="solid"/>
                    </a:lnBlToTr>
                    <a:solidFill>
                      <a:srgbClr val="E7E6E6"/>
                    </a:solidFill>
                  </a:tcPr>
                </a:tc>
                <a:tc>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TERCER ARMA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xmlns="" val="1586476830"/>
                  </a:ext>
                </a:extLst>
              </a:tr>
              <a:tr h="386358">
                <a:tc>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Baja visibilidad y visibilidad reducida</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algn="l">
                        <a:lnSpc>
                          <a:spcPct val="107000"/>
                        </a:lnSpc>
                        <a:spcAft>
                          <a:spcPts val="800"/>
                        </a:spcAft>
                      </a:pP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Regla 35 del RIPA</a:t>
                      </a:r>
                    </a:p>
                  </a:txBody>
                  <a:tcPr marL="1479" marR="1479" marT="2218"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58.33%</a:t>
                      </a:r>
                    </a:p>
                  </a:txBody>
                  <a:tcPr marL="1479" marR="1479" marT="2218"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71.42%</a:t>
                      </a:r>
                    </a:p>
                  </a:txBody>
                  <a:tcPr marL="1479" marR="1479" marT="2218"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41.67%</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28.58%</a:t>
                      </a:r>
                    </a:p>
                  </a:txBody>
                  <a:tcPr marL="1479" marR="1479" marT="2218"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112875499"/>
                  </a:ext>
                </a:extLst>
              </a:tr>
              <a:tr h="287560">
                <a:tc>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Reconocer contactos por sus luces en la noche</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Buques con maniobra restringida</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23.62%</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21.44%</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76.38%</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78.56%</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883640396"/>
                  </a:ext>
                </a:extLst>
              </a:tr>
              <a:tr h="287560">
                <a:tc>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Empleo de GPS</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Latitudes, rutas, track, ECDIS.</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40%</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77.15%</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60%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22.85%</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121893061"/>
                  </a:ext>
                </a:extLst>
              </a:tr>
              <a:tr h="287560">
                <a:tc rowSpan="2">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 </a:t>
                      </a:r>
                      <a:endParaRPr lang="es-ES" sz="9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Preparar el Puente de zarpe</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Domina el catalogo y tipos de cartas náuticas</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8.33%</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28.58%</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91.67%</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71.42%</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112767429"/>
                  </a:ext>
                </a:extLst>
              </a:tr>
              <a:tr h="430262">
                <a:tc vMerge="1">
                  <a:txBody>
                    <a:bodyPr/>
                    <a:lstStyle/>
                    <a:p>
                      <a:endParaRPr lang="es-ES"/>
                    </a:p>
                  </a:txBody>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Track y los cálculos de caída, marcación, la curva de caída</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16.67%</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14.29%</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83.33%</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85.71%</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884393910"/>
                  </a:ext>
                </a:extLst>
              </a:tr>
              <a:tr h="147852">
                <a:tc rowSpan="4">
                  <a:txBody>
                    <a:bodyPr/>
                    <a:lstStyle/>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 </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Organización del </a:t>
                      </a:r>
                      <a:r>
                        <a:rPr lang="es-ES" sz="900" b="1" dirty="0" err="1">
                          <a:effectLst/>
                          <a:latin typeface="Arial" panose="020B0604020202020204" pitchFamily="34" charset="0"/>
                          <a:ea typeface="Calibri" panose="020F0502020204030204" pitchFamily="34" charset="0"/>
                          <a:cs typeface="Arial" panose="020B0604020202020204" pitchFamily="34" charset="0"/>
                        </a:rPr>
                        <a:t>Team</a:t>
                      </a:r>
                      <a:r>
                        <a:rPr lang="es-ES" sz="900" b="1" dirty="0">
                          <a:effectLst/>
                          <a:latin typeface="Arial" panose="020B0604020202020204" pitchFamily="34" charset="0"/>
                          <a:ea typeface="Calibri" panose="020F0502020204030204" pitchFamily="34" charset="0"/>
                          <a:cs typeface="Arial" panose="020B0604020202020204" pitchFamily="34" charset="0"/>
                        </a:rPr>
                        <a:t> de Navegación en el Puente</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 </a:t>
                      </a:r>
                      <a:endParaRPr lang="es-ES"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900" b="1" dirty="0">
                          <a:effectLst/>
                          <a:latin typeface="Arial" panose="020B0604020202020204" pitchFamily="34" charset="0"/>
                          <a:ea typeface="Calibri" panose="020F0502020204030204" pitchFamily="34" charset="0"/>
                          <a:cs typeface="Arial" panose="020B0604020202020204" pitchFamily="34" charset="0"/>
                        </a:rPr>
                        <a:t>Asesorar al Oficial de Guardia en el Puente</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Timón asesora al ODG</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33.33%</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71.43%</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66.67%</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28.57%</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791837024"/>
                  </a:ext>
                </a:extLst>
              </a:tr>
              <a:tr h="770559">
                <a:tc vMerge="1">
                  <a:txBody>
                    <a:bodyPr/>
                    <a:lstStyle/>
                    <a:p>
                      <a:endParaRPr lang="es-ES"/>
                    </a:p>
                  </a:txBody>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Conoce el team de navegación</a:t>
                      </a:r>
                    </a:p>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 </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100%</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100%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 0%</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32300667"/>
                  </a:ext>
                </a:extLst>
              </a:tr>
              <a:tr h="187853">
                <a:tc vMerge="1">
                  <a:txBody>
                    <a:bodyPr/>
                    <a:lstStyle/>
                    <a:p>
                      <a:endParaRPr lang="es-ES"/>
                    </a:p>
                  </a:txBody>
                  <a:tcPr/>
                </a:tc>
                <a:tc>
                  <a:txBody>
                    <a:bodyPr/>
                    <a:lstStyle/>
                    <a:p>
                      <a:pP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Radarista asesora al ODG</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100%</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71.43%</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28.57%</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425633048"/>
                  </a:ext>
                </a:extLst>
              </a:tr>
              <a:tr h="287560">
                <a:tc vMerge="1">
                  <a:txBody>
                    <a:bodyPr/>
                    <a:lstStyle/>
                    <a:p>
                      <a:endParaRPr lang="es-ES"/>
                    </a:p>
                  </a:txBody>
                  <a:tcPr/>
                </a:tc>
                <a:tc>
                  <a:txBody>
                    <a:bodyPr/>
                    <a:lstStyle/>
                    <a:p>
                      <a:pPr>
                        <a:lnSpc>
                          <a:spcPct val="107000"/>
                        </a:lnSpc>
                        <a:spcAft>
                          <a:spcPts val="800"/>
                        </a:spcAft>
                      </a:pPr>
                      <a:r>
                        <a:rPr lang="es-ES" sz="900" dirty="0" err="1">
                          <a:effectLst/>
                          <a:latin typeface="Arial" panose="020B0604020202020204" pitchFamily="34" charset="0"/>
                          <a:ea typeface="Calibri" panose="020F0502020204030204" pitchFamily="34" charset="0"/>
                          <a:cs typeface="Arial" panose="020B0604020202020204" pitchFamily="34" charset="0"/>
                        </a:rPr>
                        <a:t>Ploteador</a:t>
                      </a:r>
                      <a:r>
                        <a:rPr lang="es-ES" sz="900" dirty="0">
                          <a:effectLst/>
                          <a:latin typeface="Arial" panose="020B0604020202020204" pitchFamily="34" charset="0"/>
                          <a:ea typeface="Calibri" panose="020F0502020204030204" pitchFamily="34" charset="0"/>
                          <a:cs typeface="Arial" panose="020B0604020202020204" pitchFamily="34" charset="0"/>
                        </a:rPr>
                        <a:t> recomienda rumbos</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8.33%</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85.72%</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91.67%</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14.28%</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823294847"/>
                  </a:ext>
                </a:extLst>
              </a:tr>
              <a:tr h="287560">
                <a:tc>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Preparar una carta para navegación costera</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Información contenida en una carta de navegación</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33.33%</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57.15%</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66.67%</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42.85%</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648105220"/>
                  </a:ext>
                </a:extLst>
              </a:tr>
              <a:tr h="287560">
                <a:tc>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Posicionar unidad</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a:noFill/>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Posicionar con medios visuales,radar y GPS</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100%</a:t>
                      </a:r>
                    </a:p>
                  </a:txBody>
                  <a:tcPr marL="1479" marR="1479" marT="2218"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100%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0%</a:t>
                      </a:r>
                    </a:p>
                  </a:txBody>
                  <a:tcPr marL="1479" marR="1479" marT="2218"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0%</a:t>
                      </a:r>
                    </a:p>
                  </a:txBody>
                  <a:tcPr marL="1479" marR="1479" marT="2218"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843274384"/>
                  </a:ext>
                </a:extLst>
              </a:tr>
              <a:tr h="430262">
                <a:tc>
                  <a:txBody>
                    <a:bodyPr/>
                    <a:lstStyle/>
                    <a:p>
                      <a:pPr>
                        <a:lnSpc>
                          <a:spcPct val="107000"/>
                        </a:lnSpc>
                        <a:spcAft>
                          <a:spcPts val="800"/>
                        </a:spcAft>
                      </a:pPr>
                      <a:r>
                        <a:rPr lang="es-ES" sz="900" b="1">
                          <a:effectLst/>
                          <a:latin typeface="Arial" panose="020B0604020202020204" pitchFamily="34" charset="0"/>
                          <a:ea typeface="Calibri" panose="020F0502020204030204" pitchFamily="34" charset="0"/>
                          <a:cs typeface="Arial" panose="020B0604020202020204" pitchFamily="34" charset="0"/>
                        </a:rPr>
                        <a:t>Interpretar adecuadamente la información contenida en una carta de navegación costera</a:t>
                      </a:r>
                      <a:endParaRPr lang="es-ES" sz="900">
                        <a:effectLst/>
                        <a:latin typeface="Arial" panose="020B0604020202020204" pitchFamily="34" charset="0"/>
                        <a:ea typeface="Calibri" panose="020F0502020204030204" pitchFamily="34" charset="0"/>
                        <a:cs typeface="Arial" panose="020B0604020202020204" pitchFamily="34" charset="0"/>
                      </a:endParaRP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nSpc>
                          <a:spcPct val="107000"/>
                        </a:lnSpc>
                        <a:spcAft>
                          <a:spcPts val="800"/>
                        </a:spcAft>
                      </a:pPr>
                      <a:r>
                        <a:rPr lang="es-ES" sz="900">
                          <a:effectLst/>
                          <a:latin typeface="Arial" panose="020B0604020202020204" pitchFamily="34" charset="0"/>
                          <a:ea typeface="Calibri" panose="020F0502020204030204" pitchFamily="34" charset="0"/>
                          <a:cs typeface="Arial" panose="020B0604020202020204" pitchFamily="34" charset="0"/>
                        </a:rPr>
                        <a:t>Interpreta correctamente la información</a:t>
                      </a: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33.33%</a:t>
                      </a: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71.43%</a:t>
                      </a: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25%</a:t>
                      </a: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900" dirty="0">
                          <a:effectLst/>
                          <a:latin typeface="Arial" panose="020B0604020202020204" pitchFamily="34" charset="0"/>
                          <a:ea typeface="Calibri" panose="020F0502020204030204" pitchFamily="34" charset="0"/>
                          <a:cs typeface="Arial" panose="020B0604020202020204" pitchFamily="34" charset="0"/>
                        </a:rPr>
                        <a:t>14.28%</a:t>
                      </a:r>
                    </a:p>
                  </a:txBody>
                  <a:tcPr marL="1479" marR="1479" marT="2218"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63310843"/>
                  </a:ext>
                </a:extLst>
              </a:tr>
            </a:tbl>
          </a:graphicData>
        </a:graphic>
      </p:graphicFrame>
      <p:sp>
        <p:nvSpPr>
          <p:cNvPr id="6" name="Rectangle 2"/>
          <p:cNvSpPr>
            <a:spLocks noChangeArrowheads="1"/>
          </p:cNvSpPr>
          <p:nvPr/>
        </p:nvSpPr>
        <p:spPr bwMode="auto">
          <a:xfrm>
            <a:off x="4029075" y="123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ángulo 6"/>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15</a:t>
            </a:r>
          </a:p>
        </p:txBody>
      </p:sp>
    </p:spTree>
    <p:extLst>
      <p:ext uri="{BB962C8B-B14F-4D97-AF65-F5344CB8AC3E}">
        <p14:creationId xmlns:p14="http://schemas.microsoft.com/office/powerpoint/2010/main" val="108619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1115616" y="228865"/>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pic>
        <p:nvPicPr>
          <p:cNvPr id="7" name="Marcador de contenido 4" descr="https://lh3.googleusercontent.com/-zsRzClbyxKY/Xxs_B4qWsdI/AAAAAAAAB28/LWSUugMf51MqbBjkBDDgOdF5jiayWzEZgCK8BGAsYHg/s0/Publicaci%25C3%25B3n%2Bde%2BFacebook%2BTemas%2Bde%2BModa%2Bpara%2BHombre%2BAzul%2By%2BDorado%2B%25281%252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1025793"/>
            <a:ext cx="4392488" cy="4032448"/>
          </a:xfrm>
          <a:prstGeom prst="rect">
            <a:avLst/>
          </a:prstGeom>
          <a:noFill/>
          <a:ln>
            <a:noFill/>
          </a:ln>
        </p:spPr>
      </p:pic>
      <p:graphicFrame>
        <p:nvGraphicFramePr>
          <p:cNvPr id="8" name="Diagrama 7"/>
          <p:cNvGraphicFramePr/>
          <p:nvPr>
            <p:extLst>
              <p:ext uri="{D42A27DB-BD31-4B8C-83A1-F6EECF244321}">
                <p14:modId xmlns:p14="http://schemas.microsoft.com/office/powerpoint/2010/main" val="4276797624"/>
              </p:ext>
            </p:extLst>
          </p:nvPr>
        </p:nvGraphicFramePr>
        <p:xfrm>
          <a:off x="-612576" y="833021"/>
          <a:ext cx="6480720" cy="461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17</a:t>
            </a:r>
          </a:p>
        </p:txBody>
      </p:sp>
    </p:spTree>
    <p:extLst>
      <p:ext uri="{BB962C8B-B14F-4D97-AF65-F5344CB8AC3E}">
        <p14:creationId xmlns:p14="http://schemas.microsoft.com/office/powerpoint/2010/main" val="242375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C" dirty="0">
                <a:solidFill>
                  <a:prstClr val="black"/>
                </a:solidFill>
                <a:latin typeface="Calibri"/>
              </a:rPr>
              <a:t>21</a:t>
            </a:r>
            <a:endParaRPr kumimoji="0" lang="es-EC"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uadroTexto 6"/>
          <p:cNvSpPr txBox="1"/>
          <p:nvPr/>
        </p:nvSpPr>
        <p:spPr>
          <a:xfrm>
            <a:off x="955394" y="877280"/>
            <a:ext cx="741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sng" strike="noStrike" kern="1200" cap="none" spc="0" normalizeH="0" baseline="0" noProof="0" dirty="0">
                <a:ln>
                  <a:noFill/>
                </a:ln>
                <a:solidFill>
                  <a:srgbClr val="1F497D"/>
                </a:solidFill>
                <a:effectLst/>
                <a:uLnTx/>
                <a:uFillTx/>
                <a:latin typeface="Calibri"/>
                <a:ea typeface="+mn-ea"/>
                <a:cs typeface="+mn-cs"/>
              </a:rPr>
              <a:t>INDICE DEL MANUAL DE ENTRENAMIENTO</a:t>
            </a: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31397" t="11296" r="31033" b="8074"/>
          <a:stretch/>
        </p:blipFill>
        <p:spPr bwMode="auto">
          <a:xfrm>
            <a:off x="847163" y="1282916"/>
            <a:ext cx="3744416" cy="433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Imagen 8"/>
          <p:cNvPicPr/>
          <p:nvPr/>
        </p:nvPicPr>
        <p:blipFill rotWithShape="1">
          <a:blip r:embed="rId4"/>
          <a:srcRect l="31397" t="11610" r="31209" b="8387"/>
          <a:stretch/>
        </p:blipFill>
        <p:spPr bwMode="auto">
          <a:xfrm>
            <a:off x="4913028" y="1282917"/>
            <a:ext cx="3744416" cy="4331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Rectángulo 9"/>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18</a:t>
            </a:r>
          </a:p>
        </p:txBody>
      </p:sp>
    </p:spTree>
    <p:extLst>
      <p:ext uri="{BB962C8B-B14F-4D97-AF65-F5344CB8AC3E}">
        <p14:creationId xmlns:p14="http://schemas.microsoft.com/office/powerpoint/2010/main" val="194094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sp>
        <p:nvSpPr>
          <p:cNvPr id="7" name="CuadroTexto 6"/>
          <p:cNvSpPr txBox="1"/>
          <p:nvPr/>
        </p:nvSpPr>
        <p:spPr>
          <a:xfrm>
            <a:off x="955394" y="877280"/>
            <a:ext cx="741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sng" strike="noStrike" kern="1200" cap="none" spc="0" normalizeH="0" baseline="0" noProof="0" dirty="0">
                <a:ln>
                  <a:noFill/>
                </a:ln>
                <a:solidFill>
                  <a:srgbClr val="1F497D"/>
                </a:solidFill>
                <a:effectLst/>
                <a:uLnTx/>
                <a:uFillTx/>
                <a:latin typeface="Calibri"/>
                <a:ea typeface="+mn-ea"/>
                <a:cs typeface="+mn-cs"/>
              </a:rPr>
              <a:t>PLAN DE ESTUDIO 4TO y 3ER AÑO</a:t>
            </a:r>
          </a:p>
        </p:txBody>
      </p:sp>
      <p:graphicFrame>
        <p:nvGraphicFramePr>
          <p:cNvPr id="6" name="Tabla 5"/>
          <p:cNvGraphicFramePr>
            <a:graphicFrameLocks noGrp="1"/>
          </p:cNvGraphicFramePr>
          <p:nvPr>
            <p:extLst>
              <p:ext uri="{D42A27DB-BD31-4B8C-83A1-F6EECF244321}">
                <p14:modId xmlns:p14="http://schemas.microsoft.com/office/powerpoint/2010/main" val="3329453569"/>
              </p:ext>
            </p:extLst>
          </p:nvPr>
        </p:nvGraphicFramePr>
        <p:xfrm>
          <a:off x="590346" y="1338945"/>
          <a:ext cx="8352927" cy="3958015"/>
        </p:xfrm>
        <a:graphic>
          <a:graphicData uri="http://schemas.openxmlformats.org/drawingml/2006/table">
            <a:tbl>
              <a:tblPr firstRow="1" bandRow="1">
                <a:tableStyleId>{7E9639D4-E3E2-4D34-9284-5A2195B3D0D7}</a:tableStyleId>
              </a:tblPr>
              <a:tblGrid>
                <a:gridCol w="707991">
                  <a:extLst>
                    <a:ext uri="{9D8B030D-6E8A-4147-A177-3AD203B41FA5}">
                      <a16:colId xmlns:a16="http://schemas.microsoft.com/office/drawing/2014/main" xmlns="" val="20000"/>
                    </a:ext>
                  </a:extLst>
                </a:gridCol>
                <a:gridCol w="2165622">
                  <a:extLst>
                    <a:ext uri="{9D8B030D-6E8A-4147-A177-3AD203B41FA5}">
                      <a16:colId xmlns:a16="http://schemas.microsoft.com/office/drawing/2014/main" xmlns="" val="20001"/>
                    </a:ext>
                  </a:extLst>
                </a:gridCol>
                <a:gridCol w="2415501">
                  <a:extLst>
                    <a:ext uri="{9D8B030D-6E8A-4147-A177-3AD203B41FA5}">
                      <a16:colId xmlns:a16="http://schemas.microsoft.com/office/drawing/2014/main" xmlns="" val="20002"/>
                    </a:ext>
                  </a:extLst>
                </a:gridCol>
                <a:gridCol w="1713492">
                  <a:extLst>
                    <a:ext uri="{9D8B030D-6E8A-4147-A177-3AD203B41FA5}">
                      <a16:colId xmlns:a16="http://schemas.microsoft.com/office/drawing/2014/main" xmlns="" val="20003"/>
                    </a:ext>
                  </a:extLst>
                </a:gridCol>
                <a:gridCol w="1350321">
                  <a:extLst>
                    <a:ext uri="{9D8B030D-6E8A-4147-A177-3AD203B41FA5}">
                      <a16:colId xmlns:a16="http://schemas.microsoft.com/office/drawing/2014/main" xmlns="" val="20004"/>
                    </a:ext>
                  </a:extLst>
                </a:gridCol>
              </a:tblGrid>
              <a:tr h="512217">
                <a:tc>
                  <a:txBody>
                    <a:bodyPr/>
                    <a:lstStyle/>
                    <a:p>
                      <a:r>
                        <a:rPr lang="es-ES" sz="1400" dirty="0">
                          <a:latin typeface="Arial" panose="020B0604020202020204" pitchFamily="34" charset="0"/>
                          <a:cs typeface="Arial" panose="020B0604020202020204" pitchFamily="34" charset="0"/>
                        </a:rPr>
                        <a:t>Nº</a:t>
                      </a:r>
                    </a:p>
                  </a:txBody>
                  <a:tcPr/>
                </a:tc>
                <a:tc>
                  <a:txBody>
                    <a:bodyPr/>
                    <a:lstStyle/>
                    <a:p>
                      <a:r>
                        <a:rPr lang="es-ES" sz="1400" dirty="0">
                          <a:latin typeface="Arial" panose="020B0604020202020204" pitchFamily="34" charset="0"/>
                          <a:cs typeface="Arial" panose="020B0604020202020204" pitchFamily="34" charset="0"/>
                        </a:rPr>
                        <a:t>Tareas</a:t>
                      </a:r>
                    </a:p>
                  </a:txBody>
                  <a:tcPr/>
                </a:tc>
                <a:tc>
                  <a:txBody>
                    <a:bodyPr/>
                    <a:lstStyle/>
                    <a:p>
                      <a:r>
                        <a:rPr lang="es-ES" sz="1400" dirty="0">
                          <a:latin typeface="Arial" panose="020B0604020202020204" pitchFamily="34" charset="0"/>
                          <a:cs typeface="Arial" panose="020B0604020202020204" pitchFamily="34" charset="0"/>
                        </a:rPr>
                        <a:t>Descripción</a:t>
                      </a:r>
                    </a:p>
                  </a:txBody>
                  <a:tcPr/>
                </a:tc>
                <a:tc>
                  <a:txBody>
                    <a:bodyPr/>
                    <a:lstStyle/>
                    <a:p>
                      <a:r>
                        <a:rPr lang="es-ES" sz="1400" dirty="0">
                          <a:latin typeface="Arial" panose="020B0604020202020204" pitchFamily="34" charset="0"/>
                          <a:cs typeface="Arial" panose="020B0604020202020204" pitchFamily="34" charset="0"/>
                        </a:rPr>
                        <a:t>Espacio</a:t>
                      </a:r>
                    </a:p>
                  </a:txBody>
                  <a:tcPr/>
                </a:tc>
                <a:tc>
                  <a:txBody>
                    <a:bodyPr/>
                    <a:lstStyle/>
                    <a:p>
                      <a:r>
                        <a:rPr lang="es-ES" sz="1400" dirty="0">
                          <a:latin typeface="Arial" panose="020B0604020202020204" pitchFamily="34" charset="0"/>
                          <a:cs typeface="Arial" panose="020B0604020202020204" pitchFamily="34" charset="0"/>
                        </a:rPr>
                        <a:t>Tiempo</a:t>
                      </a:r>
                    </a:p>
                  </a:txBody>
                  <a:tcPr/>
                </a:tc>
                <a:extLst>
                  <a:ext uri="{0D108BD9-81ED-4DB2-BD59-A6C34878D82A}">
                    <a16:rowId xmlns:a16="http://schemas.microsoft.com/office/drawing/2014/main" xmlns="" val="10000"/>
                  </a:ext>
                </a:extLst>
              </a:tr>
              <a:tr h="1819691">
                <a:tc>
                  <a:txBody>
                    <a:bodyPr/>
                    <a:lstStyle/>
                    <a:p>
                      <a:r>
                        <a:rPr lang="es-ES" sz="1400" dirty="0">
                          <a:latin typeface="Arial" panose="020B0604020202020204" pitchFamily="34" charset="0"/>
                          <a:cs typeface="Arial" panose="020B0604020202020204" pitchFamily="34" charset="0"/>
                        </a:rPr>
                        <a:t>1</a:t>
                      </a:r>
                    </a:p>
                  </a:txBody>
                  <a:tcPr/>
                </a:tc>
                <a:tc>
                  <a:txBody>
                    <a:bodyPr/>
                    <a:lstStyle/>
                    <a:p>
                      <a:r>
                        <a:rPr lang="es-ES" sz="1400" dirty="0">
                          <a:latin typeface="Arial" panose="020B0604020202020204" pitchFamily="34" charset="0"/>
                          <a:cs typeface="Arial" panose="020B0604020202020204" pitchFamily="34" charset="0"/>
                        </a:rPr>
                        <a:t>Seminario de Inducción</a:t>
                      </a:r>
                    </a:p>
                  </a:txBody>
                  <a:tcPr/>
                </a:tc>
                <a:tc>
                  <a:txBody>
                    <a:bodyPr/>
                    <a:lstStyle/>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Presentación del plan de entrenamiento y del manual.</a:t>
                      </a:r>
                    </a:p>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Revisión y análisis del índice del manual</a:t>
                      </a:r>
                    </a:p>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Entrega del manual de entrenamiento</a:t>
                      </a:r>
                      <a:endParaRPr lang="es-ES"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Casino de guardiamarinas</a:t>
                      </a:r>
                    </a:p>
                  </a:txBody>
                  <a:tcPr/>
                </a:tc>
                <a:tc>
                  <a:txBody>
                    <a:bodyPr/>
                    <a:lstStyle/>
                    <a:p>
                      <a:r>
                        <a:rPr lang="es-ES" sz="1400" dirty="0">
                          <a:latin typeface="Arial" panose="020B0604020202020204" pitchFamily="34" charset="0"/>
                          <a:cs typeface="Arial" panose="020B0604020202020204" pitchFamily="34" charset="0"/>
                        </a:rPr>
                        <a:t>1 </a:t>
                      </a:r>
                      <a:r>
                        <a:rPr lang="es-ES" sz="1400" dirty="0" err="1">
                          <a:latin typeface="Arial" panose="020B0604020202020204" pitchFamily="34" charset="0"/>
                          <a:cs typeface="Arial" panose="020B0604020202020204" pitchFamily="34" charset="0"/>
                        </a:rPr>
                        <a:t>dia</a:t>
                      </a: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626107">
                <a:tc>
                  <a:txBody>
                    <a:bodyPr/>
                    <a:lstStyle/>
                    <a:p>
                      <a:r>
                        <a:rPr lang="es-ES" sz="1400" dirty="0">
                          <a:latin typeface="Arial" panose="020B0604020202020204" pitchFamily="34" charset="0"/>
                          <a:cs typeface="Arial" panose="020B0604020202020204" pitchFamily="34" charset="0"/>
                        </a:rPr>
                        <a:t>2</a:t>
                      </a:r>
                    </a:p>
                  </a:txBody>
                  <a:tcPr/>
                </a:tc>
                <a:tc>
                  <a:txBody>
                    <a:bodyPr/>
                    <a:lstStyle/>
                    <a:p>
                      <a:r>
                        <a:rPr lang="es-ES" sz="1400" dirty="0">
                          <a:latin typeface="Arial" panose="020B0604020202020204" pitchFamily="34" charset="0"/>
                          <a:cs typeface="Arial" panose="020B0604020202020204" pitchFamily="34" charset="0"/>
                        </a:rPr>
                        <a:t>Estudio autónomo</a:t>
                      </a:r>
                    </a:p>
                  </a:txBody>
                  <a:tcPr/>
                </a:tc>
                <a:tc>
                  <a:txBody>
                    <a:bodyPr/>
                    <a:lstStyle/>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Lectura del manual de funcionamiento y entrenamiento</a:t>
                      </a:r>
                    </a:p>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Análisis y estudio de los temas revisados en el manual</a:t>
                      </a:r>
                    </a:p>
                  </a:txBody>
                  <a:tcPr/>
                </a:tc>
                <a:tc>
                  <a:txBody>
                    <a:bodyPr/>
                    <a:lstStyle/>
                    <a:p>
                      <a:r>
                        <a:rPr lang="es-ES" sz="1400" dirty="0">
                          <a:latin typeface="Arial" panose="020B0604020202020204" pitchFamily="34" charset="0"/>
                          <a:cs typeface="Arial" panose="020B0604020202020204" pitchFamily="34" charset="0"/>
                        </a:rPr>
                        <a:t>Aulas de clases</a:t>
                      </a:r>
                    </a:p>
                  </a:txBody>
                  <a:tcPr/>
                </a:tc>
                <a:tc>
                  <a:txBody>
                    <a:bodyPr/>
                    <a:lstStyle/>
                    <a:p>
                      <a:r>
                        <a:rPr lang="es-ES" sz="1400" dirty="0">
                          <a:latin typeface="Arial" panose="020B0604020202020204" pitchFamily="34" charset="0"/>
                          <a:cs typeface="Arial" panose="020B0604020202020204" pitchFamily="34" charset="0"/>
                        </a:rPr>
                        <a:t>2 semanas</a:t>
                      </a:r>
                    </a:p>
                  </a:txBody>
                  <a:tcPr/>
                </a:tc>
                <a:extLst>
                  <a:ext uri="{0D108BD9-81ED-4DB2-BD59-A6C34878D82A}">
                    <a16:rowId xmlns:a16="http://schemas.microsoft.com/office/drawing/2014/main" xmlns="" val="10002"/>
                  </a:ext>
                </a:extLst>
              </a:tr>
            </a:tbl>
          </a:graphicData>
        </a:graphic>
      </p:graphicFrame>
      <p:sp>
        <p:nvSpPr>
          <p:cNvPr id="8" name="Rectángulo 7"/>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19</a:t>
            </a:r>
          </a:p>
        </p:txBody>
      </p:sp>
    </p:spTree>
    <p:extLst>
      <p:ext uri="{BB962C8B-B14F-4D97-AF65-F5344CB8AC3E}">
        <p14:creationId xmlns:p14="http://schemas.microsoft.com/office/powerpoint/2010/main" val="134380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AGENDA</a:t>
            </a:r>
          </a:p>
        </p:txBody>
      </p:sp>
      <p:graphicFrame>
        <p:nvGraphicFramePr>
          <p:cNvPr id="4" name="Diagrama 3"/>
          <p:cNvGraphicFramePr/>
          <p:nvPr>
            <p:extLst>
              <p:ext uri="{D42A27DB-BD31-4B8C-83A1-F6EECF244321}">
                <p14:modId xmlns:p14="http://schemas.microsoft.com/office/powerpoint/2010/main" val="3581923933"/>
              </p:ext>
            </p:extLst>
          </p:nvPr>
        </p:nvGraphicFramePr>
        <p:xfrm>
          <a:off x="899592" y="896439"/>
          <a:ext cx="763284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32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graphicFrame>
        <p:nvGraphicFramePr>
          <p:cNvPr id="6" name="Tabla 5"/>
          <p:cNvGraphicFramePr>
            <a:graphicFrameLocks noGrp="1"/>
          </p:cNvGraphicFramePr>
          <p:nvPr>
            <p:extLst>
              <p:ext uri="{D42A27DB-BD31-4B8C-83A1-F6EECF244321}">
                <p14:modId xmlns:p14="http://schemas.microsoft.com/office/powerpoint/2010/main" val="2769322935"/>
              </p:ext>
            </p:extLst>
          </p:nvPr>
        </p:nvGraphicFramePr>
        <p:xfrm>
          <a:off x="590346" y="1419765"/>
          <a:ext cx="8352927" cy="3958015"/>
        </p:xfrm>
        <a:graphic>
          <a:graphicData uri="http://schemas.openxmlformats.org/drawingml/2006/table">
            <a:tbl>
              <a:tblPr firstRow="1" bandRow="1">
                <a:tableStyleId>{7E9639D4-E3E2-4D34-9284-5A2195B3D0D7}</a:tableStyleId>
              </a:tblPr>
              <a:tblGrid>
                <a:gridCol w="707991">
                  <a:extLst>
                    <a:ext uri="{9D8B030D-6E8A-4147-A177-3AD203B41FA5}">
                      <a16:colId xmlns:a16="http://schemas.microsoft.com/office/drawing/2014/main" xmlns="" val="20000"/>
                    </a:ext>
                  </a:extLst>
                </a:gridCol>
                <a:gridCol w="2165622">
                  <a:extLst>
                    <a:ext uri="{9D8B030D-6E8A-4147-A177-3AD203B41FA5}">
                      <a16:colId xmlns:a16="http://schemas.microsoft.com/office/drawing/2014/main" xmlns="" val="20001"/>
                    </a:ext>
                  </a:extLst>
                </a:gridCol>
                <a:gridCol w="2415501">
                  <a:extLst>
                    <a:ext uri="{9D8B030D-6E8A-4147-A177-3AD203B41FA5}">
                      <a16:colId xmlns:a16="http://schemas.microsoft.com/office/drawing/2014/main" xmlns="" val="20002"/>
                    </a:ext>
                  </a:extLst>
                </a:gridCol>
                <a:gridCol w="1713492">
                  <a:extLst>
                    <a:ext uri="{9D8B030D-6E8A-4147-A177-3AD203B41FA5}">
                      <a16:colId xmlns:a16="http://schemas.microsoft.com/office/drawing/2014/main" xmlns="" val="20003"/>
                    </a:ext>
                  </a:extLst>
                </a:gridCol>
                <a:gridCol w="1350321">
                  <a:extLst>
                    <a:ext uri="{9D8B030D-6E8A-4147-A177-3AD203B41FA5}">
                      <a16:colId xmlns:a16="http://schemas.microsoft.com/office/drawing/2014/main" xmlns="" val="20004"/>
                    </a:ext>
                  </a:extLst>
                </a:gridCol>
              </a:tblGrid>
              <a:tr h="512217">
                <a:tc>
                  <a:txBody>
                    <a:bodyPr/>
                    <a:lstStyle/>
                    <a:p>
                      <a:r>
                        <a:rPr lang="es-ES" sz="1400" dirty="0">
                          <a:latin typeface="Arial" panose="020B0604020202020204" pitchFamily="34" charset="0"/>
                          <a:cs typeface="Arial" panose="020B0604020202020204" pitchFamily="34" charset="0"/>
                        </a:rPr>
                        <a:t>Nº</a:t>
                      </a:r>
                    </a:p>
                  </a:txBody>
                  <a:tcPr/>
                </a:tc>
                <a:tc>
                  <a:txBody>
                    <a:bodyPr/>
                    <a:lstStyle/>
                    <a:p>
                      <a:r>
                        <a:rPr lang="es-ES" sz="1400" dirty="0">
                          <a:latin typeface="Arial" panose="020B0604020202020204" pitchFamily="34" charset="0"/>
                          <a:cs typeface="Arial" panose="020B0604020202020204" pitchFamily="34" charset="0"/>
                        </a:rPr>
                        <a:t>Tareas</a:t>
                      </a:r>
                    </a:p>
                  </a:txBody>
                  <a:tcPr/>
                </a:tc>
                <a:tc>
                  <a:txBody>
                    <a:bodyPr/>
                    <a:lstStyle/>
                    <a:p>
                      <a:r>
                        <a:rPr lang="es-ES" sz="1400" dirty="0">
                          <a:latin typeface="Arial" panose="020B0604020202020204" pitchFamily="34" charset="0"/>
                          <a:cs typeface="Arial" panose="020B0604020202020204" pitchFamily="34" charset="0"/>
                        </a:rPr>
                        <a:t>Descripción</a:t>
                      </a:r>
                    </a:p>
                  </a:txBody>
                  <a:tcPr/>
                </a:tc>
                <a:tc>
                  <a:txBody>
                    <a:bodyPr/>
                    <a:lstStyle/>
                    <a:p>
                      <a:r>
                        <a:rPr lang="es-ES" sz="1400" dirty="0">
                          <a:latin typeface="Arial" panose="020B0604020202020204" pitchFamily="34" charset="0"/>
                          <a:cs typeface="Arial" panose="020B0604020202020204" pitchFamily="34" charset="0"/>
                        </a:rPr>
                        <a:t>Espacio</a:t>
                      </a:r>
                    </a:p>
                  </a:txBody>
                  <a:tcPr/>
                </a:tc>
                <a:tc>
                  <a:txBody>
                    <a:bodyPr/>
                    <a:lstStyle/>
                    <a:p>
                      <a:r>
                        <a:rPr lang="es-ES" sz="1400" dirty="0">
                          <a:latin typeface="Arial" panose="020B0604020202020204" pitchFamily="34" charset="0"/>
                          <a:cs typeface="Arial" panose="020B0604020202020204" pitchFamily="34" charset="0"/>
                        </a:rPr>
                        <a:t>Tiempo</a:t>
                      </a:r>
                    </a:p>
                  </a:txBody>
                  <a:tcPr/>
                </a:tc>
                <a:extLst>
                  <a:ext uri="{0D108BD9-81ED-4DB2-BD59-A6C34878D82A}">
                    <a16:rowId xmlns:a16="http://schemas.microsoft.com/office/drawing/2014/main" xmlns="" val="10000"/>
                  </a:ext>
                </a:extLst>
              </a:tr>
              <a:tr h="1819691">
                <a:tc>
                  <a:txBody>
                    <a:bodyPr/>
                    <a:lstStyle/>
                    <a:p>
                      <a:r>
                        <a:rPr lang="es-ES" sz="1400" dirty="0">
                          <a:latin typeface="Arial" panose="020B0604020202020204" pitchFamily="34" charset="0"/>
                          <a:cs typeface="Arial" panose="020B0604020202020204" pitchFamily="34" charset="0"/>
                        </a:rPr>
                        <a:t>3</a:t>
                      </a:r>
                    </a:p>
                  </a:txBody>
                  <a:tcPr/>
                </a:tc>
                <a:tc>
                  <a:txBody>
                    <a:bodyPr/>
                    <a:lstStyle/>
                    <a:p>
                      <a:r>
                        <a:rPr lang="es-ES" sz="1400" dirty="0">
                          <a:latin typeface="Arial" panose="020B0604020202020204" pitchFamily="34" charset="0"/>
                          <a:cs typeface="Arial" panose="020B0604020202020204" pitchFamily="34" charset="0"/>
                        </a:rPr>
                        <a:t>Prácticas</a:t>
                      </a:r>
                      <a:r>
                        <a:rPr lang="es-ES" sz="1400" baseline="0" dirty="0">
                          <a:latin typeface="Arial" panose="020B0604020202020204" pitchFamily="34" charset="0"/>
                          <a:cs typeface="Arial" panose="020B0604020202020204" pitchFamily="34" charset="0"/>
                        </a:rPr>
                        <a:t> dentro del simulador de navegación</a:t>
                      </a:r>
                      <a:endParaRPr lang="es-ES"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Prácticas</a:t>
                      </a:r>
                      <a:r>
                        <a:rPr lang="es-ES" sz="1400" baseline="0" dirty="0">
                          <a:latin typeface="Arial" panose="020B0604020202020204" pitchFamily="34" charset="0"/>
                          <a:cs typeface="Arial" panose="020B0604020202020204" pitchFamily="34" charset="0"/>
                        </a:rPr>
                        <a:t> dentro del simulador siguiendo el cronograma de entrenamiento</a:t>
                      </a:r>
                      <a:endParaRPr lang="es-ES"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Simulador</a:t>
                      </a:r>
                      <a:r>
                        <a:rPr lang="es-ES" sz="1400" baseline="0" dirty="0">
                          <a:latin typeface="Arial" panose="020B0604020202020204" pitchFamily="34" charset="0"/>
                          <a:cs typeface="Arial" panose="020B0604020202020204" pitchFamily="34" charset="0"/>
                        </a:rPr>
                        <a:t> de navegación de la Escuela Superior Naval.</a:t>
                      </a:r>
                      <a:endParaRPr lang="es-ES"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3</a:t>
                      </a:r>
                      <a:r>
                        <a:rPr lang="es-ES" sz="1400" baseline="0" dirty="0">
                          <a:latin typeface="Arial" panose="020B0604020202020204" pitchFamily="34" charset="0"/>
                          <a:cs typeface="Arial" panose="020B0604020202020204" pitchFamily="34" charset="0"/>
                        </a:rPr>
                        <a:t> semanas</a:t>
                      </a: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626107">
                <a:tc>
                  <a:txBody>
                    <a:bodyPr/>
                    <a:lstStyle/>
                    <a:p>
                      <a:r>
                        <a:rPr lang="es-ES" sz="1400" dirty="0">
                          <a:latin typeface="Arial" panose="020B0604020202020204" pitchFamily="34" charset="0"/>
                          <a:cs typeface="Arial" panose="020B0604020202020204" pitchFamily="34" charset="0"/>
                        </a:rPr>
                        <a:t>4</a:t>
                      </a:r>
                    </a:p>
                  </a:txBody>
                  <a:tcPr/>
                </a:tc>
                <a:tc>
                  <a:txBody>
                    <a:bodyPr/>
                    <a:lstStyle/>
                    <a:p>
                      <a:r>
                        <a:rPr lang="es-ES" sz="1400" dirty="0">
                          <a:latin typeface="Arial" panose="020B0604020202020204" pitchFamily="34" charset="0"/>
                          <a:cs typeface="Arial" panose="020B0604020202020204" pitchFamily="34" charset="0"/>
                        </a:rPr>
                        <a:t>Resultados</a:t>
                      </a:r>
                    </a:p>
                  </a:txBody>
                  <a:tcPr/>
                </a:tc>
                <a:tc>
                  <a:txBody>
                    <a:bodyPr/>
                    <a:lstStyle/>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Obtención de resultados</a:t>
                      </a:r>
                    </a:p>
                    <a:p>
                      <a:pPr marL="285750" indent="-285750">
                        <a:buFont typeface="Arial" panose="020B0604020202020204" pitchFamily="34" charset="0"/>
                        <a:buChar char="•"/>
                      </a:pPr>
                      <a:r>
                        <a:rPr lang="es-ES" sz="1400" baseline="0" dirty="0">
                          <a:latin typeface="Arial" panose="020B0604020202020204" pitchFamily="34" charset="0"/>
                          <a:cs typeface="Arial" panose="020B0604020202020204" pitchFamily="34" charset="0"/>
                        </a:rPr>
                        <a:t>Análisis de los resultados obtenidos</a:t>
                      </a:r>
                    </a:p>
                  </a:txBody>
                  <a:tcPr/>
                </a:tc>
                <a:tc>
                  <a:txBody>
                    <a:bodyPr/>
                    <a:lstStyle/>
                    <a:p>
                      <a:r>
                        <a:rPr lang="es-ES" sz="1400" dirty="0">
                          <a:latin typeface="Arial" panose="020B0604020202020204" pitchFamily="34" charset="0"/>
                          <a:cs typeface="Arial" panose="020B0604020202020204" pitchFamily="34" charset="0"/>
                        </a:rPr>
                        <a:t>Simulador</a:t>
                      </a:r>
                      <a:r>
                        <a:rPr lang="es-ES" sz="1400" baseline="0" dirty="0">
                          <a:latin typeface="Arial" panose="020B0604020202020204" pitchFamily="34" charset="0"/>
                          <a:cs typeface="Arial" panose="020B0604020202020204" pitchFamily="34" charset="0"/>
                        </a:rPr>
                        <a:t> de navegación de la Escuela Superior Naval</a:t>
                      </a:r>
                      <a:endParaRPr lang="es-ES"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1</a:t>
                      </a:r>
                      <a:r>
                        <a:rPr lang="es-ES" sz="1400" baseline="0" dirty="0">
                          <a:latin typeface="Arial" panose="020B0604020202020204" pitchFamily="34" charset="0"/>
                          <a:cs typeface="Arial" panose="020B0604020202020204" pitchFamily="34" charset="0"/>
                        </a:rPr>
                        <a:t> día</a:t>
                      </a:r>
                      <a:endParaRPr lang="es-E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9" name="Rectángulo 8"/>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20</a:t>
            </a:r>
          </a:p>
        </p:txBody>
      </p:sp>
      <p:sp>
        <p:nvSpPr>
          <p:cNvPr id="8" name="CuadroTexto 7">
            <a:extLst>
              <a:ext uri="{FF2B5EF4-FFF2-40B4-BE49-F238E27FC236}">
                <a16:creationId xmlns:a16="http://schemas.microsoft.com/office/drawing/2014/main" xmlns="" id="{F73C5D73-6FB1-4B76-8D1C-69653EA38576}"/>
              </a:ext>
            </a:extLst>
          </p:cNvPr>
          <p:cNvSpPr txBox="1"/>
          <p:nvPr/>
        </p:nvSpPr>
        <p:spPr>
          <a:xfrm>
            <a:off x="955394" y="877280"/>
            <a:ext cx="741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sng" strike="noStrike" kern="1200" cap="none" spc="0" normalizeH="0" baseline="0" noProof="0" dirty="0">
                <a:ln>
                  <a:noFill/>
                </a:ln>
                <a:solidFill>
                  <a:srgbClr val="1F497D"/>
                </a:solidFill>
                <a:effectLst/>
                <a:uLnTx/>
                <a:uFillTx/>
                <a:latin typeface="Calibri"/>
                <a:ea typeface="+mn-ea"/>
                <a:cs typeface="+mn-cs"/>
              </a:rPr>
              <a:t>PLAN DE ESTUDIO 4TO y 3ER AÑO</a:t>
            </a:r>
          </a:p>
        </p:txBody>
      </p:sp>
    </p:spTree>
    <p:extLst>
      <p:ext uri="{BB962C8B-B14F-4D97-AF65-F5344CB8AC3E}">
        <p14:creationId xmlns:p14="http://schemas.microsoft.com/office/powerpoint/2010/main" val="417163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xmlns="" id="{56DD10E6-D914-41EB-82C3-CD4718427B12}"/>
              </a:ext>
            </a:extLst>
          </p:cNvPr>
          <p:cNvGraphicFramePr>
            <a:graphicFrameLocks noGrp="1"/>
          </p:cNvGraphicFramePr>
          <p:nvPr>
            <p:ph idx="1"/>
            <p:extLst>
              <p:ext uri="{D42A27DB-BD31-4B8C-83A1-F6EECF244321}">
                <p14:modId xmlns:p14="http://schemas.microsoft.com/office/powerpoint/2010/main" val="1316193889"/>
              </p:ext>
            </p:extLst>
          </p:nvPr>
        </p:nvGraphicFramePr>
        <p:xfrm>
          <a:off x="634869" y="1777380"/>
          <a:ext cx="8051449" cy="2592288"/>
        </p:xfrm>
        <a:graphic>
          <a:graphicData uri="http://schemas.openxmlformats.org/drawingml/2006/table">
            <a:tbl>
              <a:tblPr firstRow="1" bandRow="1">
                <a:tableStyleId>{5C22544A-7EE6-4342-B048-85BDC9FD1C3A}</a:tableStyleId>
              </a:tblPr>
              <a:tblGrid>
                <a:gridCol w="910251">
                  <a:extLst>
                    <a:ext uri="{9D8B030D-6E8A-4147-A177-3AD203B41FA5}">
                      <a16:colId xmlns:a16="http://schemas.microsoft.com/office/drawing/2014/main" xmlns="" val="860795425"/>
                    </a:ext>
                  </a:extLst>
                </a:gridCol>
                <a:gridCol w="1137813">
                  <a:extLst>
                    <a:ext uri="{9D8B030D-6E8A-4147-A177-3AD203B41FA5}">
                      <a16:colId xmlns:a16="http://schemas.microsoft.com/office/drawing/2014/main" xmlns="" val="1082495051"/>
                    </a:ext>
                  </a:extLst>
                </a:gridCol>
                <a:gridCol w="4627111">
                  <a:extLst>
                    <a:ext uri="{9D8B030D-6E8A-4147-A177-3AD203B41FA5}">
                      <a16:colId xmlns:a16="http://schemas.microsoft.com/office/drawing/2014/main" xmlns="" val="107307283"/>
                    </a:ext>
                  </a:extLst>
                </a:gridCol>
                <a:gridCol w="1376274">
                  <a:extLst>
                    <a:ext uri="{9D8B030D-6E8A-4147-A177-3AD203B41FA5}">
                      <a16:colId xmlns:a16="http://schemas.microsoft.com/office/drawing/2014/main" xmlns="" val="798320901"/>
                    </a:ext>
                  </a:extLst>
                </a:gridCol>
              </a:tblGrid>
              <a:tr h="665495">
                <a:tc>
                  <a:txBody>
                    <a:bodyPr/>
                    <a:lstStyle/>
                    <a:p>
                      <a:pPr algn="ctr"/>
                      <a:r>
                        <a:rPr lang="es-EC" sz="2000" dirty="0"/>
                        <a:t>DIAS</a:t>
                      </a:r>
                    </a:p>
                  </a:txBody>
                  <a:tcPr/>
                </a:tc>
                <a:tc>
                  <a:txBody>
                    <a:bodyPr/>
                    <a:lstStyle/>
                    <a:p>
                      <a:pPr algn="ctr"/>
                      <a:r>
                        <a:rPr lang="es-EC" sz="2000" dirty="0"/>
                        <a:t>GRUPOS </a:t>
                      </a:r>
                    </a:p>
                  </a:txBody>
                  <a:tcPr/>
                </a:tc>
                <a:tc>
                  <a:txBody>
                    <a:bodyPr/>
                    <a:lstStyle/>
                    <a:p>
                      <a:pPr algn="ctr"/>
                      <a:r>
                        <a:rPr lang="es-EC" sz="2000" dirty="0"/>
                        <a:t>TEMAS</a:t>
                      </a:r>
                    </a:p>
                  </a:txBody>
                  <a:tcPr/>
                </a:tc>
                <a:tc>
                  <a:txBody>
                    <a:bodyPr/>
                    <a:lstStyle/>
                    <a:p>
                      <a:pPr algn="ctr"/>
                      <a:r>
                        <a:rPr lang="es-EC" sz="2000" dirty="0"/>
                        <a:t>ACTIVIDAD</a:t>
                      </a:r>
                    </a:p>
                  </a:txBody>
                  <a:tcPr/>
                </a:tc>
                <a:extLst>
                  <a:ext uri="{0D108BD9-81ED-4DB2-BD59-A6C34878D82A}">
                    <a16:rowId xmlns:a16="http://schemas.microsoft.com/office/drawing/2014/main" xmlns="" val="1441960309"/>
                  </a:ext>
                </a:extLst>
              </a:tr>
              <a:tr h="1926793">
                <a:tc>
                  <a:txBody>
                    <a:bodyPr/>
                    <a:lstStyle/>
                    <a:p>
                      <a:pPr algn="ctr"/>
                      <a:r>
                        <a:rPr lang="es-EC" sz="2000" dirty="0"/>
                        <a:t>12 </a:t>
                      </a:r>
                    </a:p>
                  </a:txBody>
                  <a:tcPr/>
                </a:tc>
                <a:tc>
                  <a:txBody>
                    <a:bodyPr/>
                    <a:lstStyle/>
                    <a:p>
                      <a:pPr algn="ctr"/>
                      <a:r>
                        <a:rPr lang="es-EC" sz="2000" dirty="0"/>
                        <a:t>GRUPO 1</a:t>
                      </a:r>
                    </a:p>
                    <a:p>
                      <a:pPr algn="ctr"/>
                      <a:r>
                        <a:rPr lang="es-EC" sz="2000" dirty="0"/>
                        <a:t>GRUPO 2</a:t>
                      </a:r>
                    </a:p>
                  </a:txBody>
                  <a:tcPr/>
                </a:tc>
                <a:tc>
                  <a:txBody>
                    <a:bodyPr/>
                    <a:lstStyle/>
                    <a:p>
                      <a:pPr algn="just"/>
                      <a:r>
                        <a:rPr lang="es-ES" sz="2000" kern="1200" dirty="0">
                          <a:solidFill>
                            <a:schemeClr val="dk1"/>
                          </a:solidFill>
                          <a:effectLst/>
                          <a:latin typeface="+mn-lt"/>
                          <a:ea typeface="+mn-ea"/>
                          <a:cs typeface="+mn-cs"/>
                        </a:rPr>
                        <a:t>Preparar el puente de zarpe</a:t>
                      </a:r>
                      <a:endParaRPr lang="es-EC" sz="2000" kern="1200" dirty="0">
                        <a:solidFill>
                          <a:schemeClr val="dk1"/>
                        </a:solidFill>
                        <a:effectLst/>
                        <a:latin typeface="+mn-lt"/>
                        <a:ea typeface="+mn-ea"/>
                        <a:cs typeface="+mn-cs"/>
                      </a:endParaRPr>
                    </a:p>
                    <a:p>
                      <a:pPr algn="just"/>
                      <a:r>
                        <a:rPr lang="es-ES" sz="2000" kern="1200" dirty="0">
                          <a:solidFill>
                            <a:schemeClr val="dk1"/>
                          </a:solidFill>
                          <a:effectLst/>
                          <a:latin typeface="+mn-lt"/>
                          <a:ea typeface="+mn-ea"/>
                          <a:cs typeface="+mn-cs"/>
                        </a:rPr>
                        <a:t>Preparación de una carta para navegación costera ripa Señales visuales y</a:t>
                      </a:r>
                      <a:r>
                        <a:rPr lang="es-EC" sz="2000" kern="1200" dirty="0">
                          <a:solidFill>
                            <a:schemeClr val="dk1"/>
                          </a:solidFill>
                          <a:effectLst/>
                          <a:latin typeface="+mn-lt"/>
                          <a:ea typeface="+mn-ea"/>
                          <a:cs typeface="+mn-cs"/>
                        </a:rPr>
                        <a:t> </a:t>
                      </a:r>
                      <a:r>
                        <a:rPr lang="es-ES" sz="2000" kern="1200" dirty="0">
                          <a:solidFill>
                            <a:schemeClr val="dk1"/>
                          </a:solidFill>
                          <a:effectLst/>
                          <a:latin typeface="+mn-lt"/>
                          <a:ea typeface="+mn-ea"/>
                          <a:cs typeface="+mn-cs"/>
                        </a:rPr>
                        <a:t>acústicas </a:t>
                      </a:r>
                    </a:p>
                    <a:p>
                      <a:pPr algn="just"/>
                      <a:r>
                        <a:rPr lang="es-ES" sz="2000" kern="1200" dirty="0">
                          <a:solidFill>
                            <a:schemeClr val="dk1"/>
                          </a:solidFill>
                          <a:effectLst/>
                          <a:latin typeface="+mn-lt"/>
                          <a:ea typeface="+mn-ea"/>
                          <a:cs typeface="+mn-cs"/>
                        </a:rPr>
                        <a:t>Maniobra de hombre al agua</a:t>
                      </a:r>
                    </a:p>
                    <a:p>
                      <a:pPr algn="just"/>
                      <a:r>
                        <a:rPr lang="es-ES" sz="2000" kern="1200" dirty="0">
                          <a:solidFill>
                            <a:schemeClr val="dk1"/>
                          </a:solidFill>
                          <a:effectLst/>
                          <a:latin typeface="+mn-lt"/>
                          <a:ea typeface="+mn-ea"/>
                          <a:cs typeface="+mn-cs"/>
                        </a:rPr>
                        <a:t>Falla de gobierno, propulsión, girocompás (toma de decisiones</a:t>
                      </a:r>
                      <a:r>
                        <a:rPr lang="es-EC" sz="2000" kern="1200" dirty="0">
                          <a:solidFill>
                            <a:schemeClr val="dk1"/>
                          </a:solidFill>
                          <a:effectLst/>
                          <a:latin typeface="+mn-lt"/>
                          <a:ea typeface="+mn-ea"/>
                          <a:cs typeface="+mn-cs"/>
                        </a:rPr>
                        <a:t> </a:t>
                      </a:r>
                      <a:r>
                        <a:rPr lang="es-ES" sz="2000" kern="1200" dirty="0">
                          <a:solidFill>
                            <a:schemeClr val="dk1"/>
                          </a:solidFill>
                          <a:effectLst/>
                          <a:latin typeface="+mn-lt"/>
                          <a:ea typeface="+mn-ea"/>
                          <a:cs typeface="+mn-cs"/>
                        </a:rPr>
                        <a:t>ODG)</a:t>
                      </a:r>
                      <a:endParaRPr lang="es-EC" sz="2000" dirty="0"/>
                    </a:p>
                  </a:txBody>
                  <a:tcPr/>
                </a:tc>
                <a:tc>
                  <a:txBody>
                    <a:bodyPr/>
                    <a:lstStyle/>
                    <a:p>
                      <a:pPr algn="just"/>
                      <a:r>
                        <a:rPr lang="es-ES" sz="2000" kern="1200" dirty="0">
                          <a:solidFill>
                            <a:schemeClr val="dk1"/>
                          </a:solidFill>
                          <a:effectLst/>
                          <a:latin typeface="+mn-lt"/>
                          <a:ea typeface="+mn-ea"/>
                          <a:cs typeface="+mn-cs"/>
                        </a:rPr>
                        <a:t>Ingreso a Puerto Bolívar</a:t>
                      </a:r>
                    </a:p>
                    <a:p>
                      <a:pPr algn="just"/>
                      <a:r>
                        <a:rPr lang="es-ES" sz="2000" kern="1200" dirty="0">
                          <a:solidFill>
                            <a:schemeClr val="dk1"/>
                          </a:solidFill>
                          <a:effectLst/>
                          <a:latin typeface="+mn-lt"/>
                          <a:ea typeface="+mn-ea"/>
                          <a:cs typeface="+mn-cs"/>
                        </a:rPr>
                        <a:t> Ingreso a Esmeraldas</a:t>
                      </a:r>
                      <a:endParaRPr lang="es-EC" sz="2000" dirty="0"/>
                    </a:p>
                  </a:txBody>
                  <a:tcPr/>
                </a:tc>
                <a:extLst>
                  <a:ext uri="{0D108BD9-81ED-4DB2-BD59-A6C34878D82A}">
                    <a16:rowId xmlns:a16="http://schemas.microsoft.com/office/drawing/2014/main" xmlns="" val="3116010947"/>
                  </a:ext>
                </a:extLst>
              </a:tr>
            </a:tbl>
          </a:graphicData>
        </a:graphic>
      </p:graphicFrame>
      <p:sp>
        <p:nvSpPr>
          <p:cNvPr id="7" name="Rectángulo 14">
            <a:extLst>
              <a:ext uri="{FF2B5EF4-FFF2-40B4-BE49-F238E27FC236}">
                <a16:creationId xmlns:a16="http://schemas.microsoft.com/office/drawing/2014/main" xmlns="" id="{9425FA8B-A544-48F7-A224-295EF360078E}"/>
              </a:ext>
            </a:extLst>
          </p:cNvPr>
          <p:cNvSpPr/>
          <p:nvPr/>
        </p:nvSpPr>
        <p:spPr>
          <a:xfrm>
            <a:off x="1250014" y="206856"/>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sp>
        <p:nvSpPr>
          <p:cNvPr id="8" name="CuadroTexto 7">
            <a:extLst>
              <a:ext uri="{FF2B5EF4-FFF2-40B4-BE49-F238E27FC236}">
                <a16:creationId xmlns:a16="http://schemas.microsoft.com/office/drawing/2014/main" xmlns="" id="{5B355FAD-5E05-4B4F-A747-CEFAD47202D9}"/>
              </a:ext>
            </a:extLst>
          </p:cNvPr>
          <p:cNvSpPr txBox="1"/>
          <p:nvPr/>
        </p:nvSpPr>
        <p:spPr>
          <a:xfrm>
            <a:off x="955394" y="877280"/>
            <a:ext cx="741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sng" strike="noStrike" kern="1200" cap="none" spc="0" normalizeH="0" baseline="0" noProof="0" dirty="0">
                <a:ln>
                  <a:noFill/>
                </a:ln>
                <a:solidFill>
                  <a:srgbClr val="1F497D"/>
                </a:solidFill>
                <a:effectLst/>
                <a:uLnTx/>
                <a:uFillTx/>
                <a:latin typeface="Calibri"/>
                <a:ea typeface="+mn-ea"/>
                <a:cs typeface="+mn-cs"/>
              </a:rPr>
              <a:t>PLAN DE ENTRENAMIENTO 4TO AÑO</a:t>
            </a:r>
          </a:p>
        </p:txBody>
      </p:sp>
    </p:spTree>
    <p:extLst>
      <p:ext uri="{BB962C8B-B14F-4D97-AF65-F5344CB8AC3E}">
        <p14:creationId xmlns:p14="http://schemas.microsoft.com/office/powerpoint/2010/main" val="18421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xmlns="" id="{16C8675B-9C1A-4043-967A-2F376FA6742F}"/>
              </a:ext>
            </a:extLst>
          </p:cNvPr>
          <p:cNvGraphicFramePr>
            <a:graphicFrameLocks/>
          </p:cNvGraphicFramePr>
          <p:nvPr>
            <p:extLst>
              <p:ext uri="{D42A27DB-BD31-4B8C-83A1-F6EECF244321}">
                <p14:modId xmlns:p14="http://schemas.microsoft.com/office/powerpoint/2010/main" val="3099196857"/>
              </p:ext>
            </p:extLst>
          </p:nvPr>
        </p:nvGraphicFramePr>
        <p:xfrm>
          <a:off x="839479" y="1561356"/>
          <a:ext cx="8051449" cy="2890535"/>
        </p:xfrm>
        <a:graphic>
          <a:graphicData uri="http://schemas.openxmlformats.org/drawingml/2006/table">
            <a:tbl>
              <a:tblPr firstRow="1" bandRow="1">
                <a:tableStyleId>{5C22544A-7EE6-4342-B048-85BDC9FD1C3A}</a:tableStyleId>
              </a:tblPr>
              <a:tblGrid>
                <a:gridCol w="910251">
                  <a:extLst>
                    <a:ext uri="{9D8B030D-6E8A-4147-A177-3AD203B41FA5}">
                      <a16:colId xmlns:a16="http://schemas.microsoft.com/office/drawing/2014/main" xmlns="" val="860795425"/>
                    </a:ext>
                  </a:extLst>
                </a:gridCol>
                <a:gridCol w="1137813">
                  <a:extLst>
                    <a:ext uri="{9D8B030D-6E8A-4147-A177-3AD203B41FA5}">
                      <a16:colId xmlns:a16="http://schemas.microsoft.com/office/drawing/2014/main" xmlns="" val="1082495051"/>
                    </a:ext>
                  </a:extLst>
                </a:gridCol>
                <a:gridCol w="4132729">
                  <a:extLst>
                    <a:ext uri="{9D8B030D-6E8A-4147-A177-3AD203B41FA5}">
                      <a16:colId xmlns:a16="http://schemas.microsoft.com/office/drawing/2014/main" xmlns="" val="107307283"/>
                    </a:ext>
                  </a:extLst>
                </a:gridCol>
                <a:gridCol w="1870656">
                  <a:extLst>
                    <a:ext uri="{9D8B030D-6E8A-4147-A177-3AD203B41FA5}">
                      <a16:colId xmlns:a16="http://schemas.microsoft.com/office/drawing/2014/main" xmlns="" val="798320901"/>
                    </a:ext>
                  </a:extLst>
                </a:gridCol>
              </a:tblGrid>
              <a:tr h="665495">
                <a:tc>
                  <a:txBody>
                    <a:bodyPr/>
                    <a:lstStyle/>
                    <a:p>
                      <a:pPr algn="ctr"/>
                      <a:r>
                        <a:rPr lang="es-EC" sz="2000" dirty="0"/>
                        <a:t>DIAS</a:t>
                      </a:r>
                    </a:p>
                  </a:txBody>
                  <a:tcPr/>
                </a:tc>
                <a:tc>
                  <a:txBody>
                    <a:bodyPr/>
                    <a:lstStyle/>
                    <a:p>
                      <a:pPr algn="ctr"/>
                      <a:r>
                        <a:rPr lang="es-EC" sz="2000" dirty="0"/>
                        <a:t>GRUPOS </a:t>
                      </a:r>
                    </a:p>
                  </a:txBody>
                  <a:tcPr/>
                </a:tc>
                <a:tc>
                  <a:txBody>
                    <a:bodyPr/>
                    <a:lstStyle/>
                    <a:p>
                      <a:pPr algn="ctr"/>
                      <a:r>
                        <a:rPr lang="es-EC" sz="2000" dirty="0"/>
                        <a:t>TEMAS</a:t>
                      </a:r>
                    </a:p>
                  </a:txBody>
                  <a:tcPr/>
                </a:tc>
                <a:tc>
                  <a:txBody>
                    <a:bodyPr/>
                    <a:lstStyle/>
                    <a:p>
                      <a:pPr algn="ctr"/>
                      <a:r>
                        <a:rPr lang="es-EC" sz="2000" dirty="0"/>
                        <a:t>ACTIVIDAD</a:t>
                      </a:r>
                    </a:p>
                  </a:txBody>
                  <a:tcPr/>
                </a:tc>
                <a:extLst>
                  <a:ext uri="{0D108BD9-81ED-4DB2-BD59-A6C34878D82A}">
                    <a16:rowId xmlns:a16="http://schemas.microsoft.com/office/drawing/2014/main" xmlns="" val="1441960309"/>
                  </a:ext>
                </a:extLst>
              </a:tr>
              <a:tr h="1926793">
                <a:tc>
                  <a:txBody>
                    <a:bodyPr/>
                    <a:lstStyle/>
                    <a:p>
                      <a:pPr algn="ctr"/>
                      <a:r>
                        <a:rPr lang="es-EC" sz="2000" dirty="0"/>
                        <a:t>12 </a:t>
                      </a:r>
                    </a:p>
                  </a:txBody>
                  <a:tcPr/>
                </a:tc>
                <a:tc>
                  <a:txBody>
                    <a:bodyPr/>
                    <a:lstStyle/>
                    <a:p>
                      <a:pPr algn="ctr"/>
                      <a:r>
                        <a:rPr lang="es-EC" sz="2000" dirty="0"/>
                        <a:t>GRUPO 1</a:t>
                      </a:r>
                    </a:p>
                    <a:p>
                      <a:pPr algn="ctr"/>
                      <a:r>
                        <a:rPr lang="es-EC" sz="2000" dirty="0"/>
                        <a:t>GRUPO 2</a:t>
                      </a:r>
                    </a:p>
                  </a:txBody>
                  <a:tcPr/>
                </a:tc>
                <a:tc>
                  <a:txBody>
                    <a:bodyPr/>
                    <a:lstStyle/>
                    <a:p>
                      <a:r>
                        <a:rPr lang="es-ES" sz="2000" kern="1200" dirty="0">
                          <a:solidFill>
                            <a:schemeClr val="dk1"/>
                          </a:solidFill>
                          <a:effectLst/>
                          <a:latin typeface="+mn-lt"/>
                          <a:ea typeface="+mn-ea"/>
                          <a:cs typeface="+mn-cs"/>
                        </a:rPr>
                        <a:t>Preparar el puente de zarpe</a:t>
                      </a:r>
                      <a:endParaRPr lang="es-EC" sz="2000" kern="1200" dirty="0">
                        <a:solidFill>
                          <a:schemeClr val="dk1"/>
                        </a:solidFill>
                        <a:effectLst/>
                        <a:latin typeface="+mn-lt"/>
                        <a:ea typeface="+mn-ea"/>
                        <a:cs typeface="+mn-cs"/>
                      </a:endParaRPr>
                    </a:p>
                    <a:p>
                      <a:r>
                        <a:rPr lang="es-ES" sz="2000" kern="1200" dirty="0">
                          <a:solidFill>
                            <a:schemeClr val="dk1"/>
                          </a:solidFill>
                          <a:effectLst/>
                          <a:latin typeface="+mn-lt"/>
                          <a:ea typeface="+mn-ea"/>
                          <a:cs typeface="+mn-cs"/>
                        </a:rPr>
                        <a:t>Preparación de una carta para navegación costera ripa </a:t>
                      </a:r>
                    </a:p>
                    <a:p>
                      <a:r>
                        <a:rPr lang="es-ES" sz="2000" kern="1200" dirty="0">
                          <a:solidFill>
                            <a:schemeClr val="dk1"/>
                          </a:solidFill>
                          <a:effectLst/>
                          <a:latin typeface="+mn-lt"/>
                          <a:ea typeface="+mn-ea"/>
                          <a:cs typeface="+mn-cs"/>
                        </a:rPr>
                        <a:t>Señales visuales y acústicas </a:t>
                      </a:r>
                    </a:p>
                    <a:p>
                      <a:r>
                        <a:rPr lang="es-ES" sz="2000" kern="1200" dirty="0">
                          <a:solidFill>
                            <a:schemeClr val="dk1"/>
                          </a:solidFill>
                          <a:effectLst/>
                          <a:latin typeface="+mn-lt"/>
                          <a:ea typeface="+mn-ea"/>
                          <a:cs typeface="+mn-cs"/>
                        </a:rPr>
                        <a:t>Maniobra de hombre al agua</a:t>
                      </a:r>
                      <a:endParaRPr lang="es-EC" sz="2000" kern="1200" dirty="0">
                        <a:solidFill>
                          <a:schemeClr val="dk1"/>
                        </a:solidFill>
                        <a:effectLst/>
                        <a:latin typeface="+mn-lt"/>
                        <a:ea typeface="+mn-ea"/>
                        <a:cs typeface="+mn-cs"/>
                      </a:endParaRPr>
                    </a:p>
                    <a:p>
                      <a:r>
                        <a:rPr lang="es-ES" sz="2000" kern="1200" dirty="0">
                          <a:solidFill>
                            <a:schemeClr val="dk1"/>
                          </a:solidFill>
                          <a:effectLst/>
                          <a:latin typeface="+mn-lt"/>
                          <a:ea typeface="+mn-ea"/>
                          <a:cs typeface="+mn-cs"/>
                        </a:rPr>
                        <a:t>Empleo del ECDIS</a:t>
                      </a:r>
                      <a:endParaRPr lang="es-EC" sz="2000" kern="1200" dirty="0">
                        <a:solidFill>
                          <a:schemeClr val="dk1"/>
                        </a:solidFill>
                        <a:effectLst/>
                        <a:latin typeface="+mn-lt"/>
                        <a:ea typeface="+mn-ea"/>
                        <a:cs typeface="+mn-cs"/>
                      </a:endParaRPr>
                    </a:p>
                    <a:p>
                      <a:r>
                        <a:rPr lang="es-ES" sz="2000" kern="1200" dirty="0">
                          <a:solidFill>
                            <a:schemeClr val="dk1"/>
                          </a:solidFill>
                          <a:effectLst/>
                          <a:latin typeface="+mn-lt"/>
                          <a:ea typeface="+mn-ea"/>
                          <a:cs typeface="+mn-cs"/>
                        </a:rPr>
                        <a:t>Toma de decisiones ODG</a:t>
                      </a:r>
                    </a:p>
                  </a:txBody>
                  <a:tcPr/>
                </a:tc>
                <a:tc>
                  <a:txBody>
                    <a:bodyPr/>
                    <a:lstStyle/>
                    <a:p>
                      <a:pPr algn="just"/>
                      <a:r>
                        <a:rPr lang="es-ES" sz="2000" kern="1200" dirty="0">
                          <a:solidFill>
                            <a:schemeClr val="dk1"/>
                          </a:solidFill>
                          <a:effectLst/>
                          <a:latin typeface="+mn-lt"/>
                          <a:ea typeface="+mn-ea"/>
                          <a:cs typeface="+mn-cs"/>
                        </a:rPr>
                        <a:t>Zarpe puerto base salida del canal</a:t>
                      </a:r>
                    </a:p>
                    <a:p>
                      <a:pPr algn="just"/>
                      <a:r>
                        <a:rPr lang="es-ES" sz="2000" kern="1200" dirty="0">
                          <a:solidFill>
                            <a:schemeClr val="dk1"/>
                          </a:solidFill>
                          <a:effectLst/>
                          <a:latin typeface="+mn-lt"/>
                          <a:ea typeface="+mn-ea"/>
                          <a:cs typeface="+mn-cs"/>
                        </a:rPr>
                        <a:t>Ingreso a Puerto Bolívar</a:t>
                      </a:r>
                    </a:p>
                    <a:p>
                      <a:pPr algn="just"/>
                      <a:r>
                        <a:rPr lang="es-ES" sz="2000" kern="1200" dirty="0">
                          <a:solidFill>
                            <a:schemeClr val="dk1"/>
                          </a:solidFill>
                          <a:effectLst/>
                          <a:latin typeface="+mn-lt"/>
                          <a:ea typeface="+mn-ea"/>
                          <a:cs typeface="+mn-cs"/>
                        </a:rPr>
                        <a:t> Ingreso a Esmeraldas</a:t>
                      </a:r>
                      <a:endParaRPr lang="es-EC" sz="2000" dirty="0"/>
                    </a:p>
                  </a:txBody>
                  <a:tcPr/>
                </a:tc>
                <a:extLst>
                  <a:ext uri="{0D108BD9-81ED-4DB2-BD59-A6C34878D82A}">
                    <a16:rowId xmlns:a16="http://schemas.microsoft.com/office/drawing/2014/main" xmlns="" val="3116010947"/>
                  </a:ext>
                </a:extLst>
              </a:tr>
            </a:tbl>
          </a:graphicData>
        </a:graphic>
      </p:graphicFrame>
      <p:sp>
        <p:nvSpPr>
          <p:cNvPr id="5" name="Rectángulo 14">
            <a:extLst>
              <a:ext uri="{FF2B5EF4-FFF2-40B4-BE49-F238E27FC236}">
                <a16:creationId xmlns:a16="http://schemas.microsoft.com/office/drawing/2014/main" xmlns="" id="{FC2856D8-B0B6-4514-A218-620190520D20}"/>
              </a:ext>
            </a:extLst>
          </p:cNvPr>
          <p:cNvSpPr/>
          <p:nvPr/>
        </p:nvSpPr>
        <p:spPr>
          <a:xfrm>
            <a:off x="1250014" y="206856"/>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rPr>
              <a:t>RESULTADOS DE LA INVESTIGACIÓN</a:t>
            </a:r>
          </a:p>
        </p:txBody>
      </p:sp>
      <p:sp>
        <p:nvSpPr>
          <p:cNvPr id="6" name="CuadroTexto 5">
            <a:extLst>
              <a:ext uri="{FF2B5EF4-FFF2-40B4-BE49-F238E27FC236}">
                <a16:creationId xmlns:a16="http://schemas.microsoft.com/office/drawing/2014/main" xmlns="" id="{BA1D6898-0D76-48F5-A4C0-2999D58B318A}"/>
              </a:ext>
            </a:extLst>
          </p:cNvPr>
          <p:cNvSpPr txBox="1"/>
          <p:nvPr/>
        </p:nvSpPr>
        <p:spPr>
          <a:xfrm>
            <a:off x="955394" y="877280"/>
            <a:ext cx="7410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1" i="0" u="sng" strike="noStrike" kern="1200" cap="none" spc="0" normalizeH="0" baseline="0" noProof="0" dirty="0">
                <a:ln>
                  <a:noFill/>
                </a:ln>
                <a:solidFill>
                  <a:srgbClr val="1F497D"/>
                </a:solidFill>
                <a:effectLst/>
                <a:uLnTx/>
                <a:uFillTx/>
                <a:latin typeface="Calibri"/>
                <a:ea typeface="+mn-ea"/>
                <a:cs typeface="+mn-cs"/>
              </a:rPr>
              <a:t>PLAN DE ENTRENAMIENTO </a:t>
            </a:r>
            <a:r>
              <a:rPr lang="es-EC" sz="2400" b="1" u="sng" dirty="0">
                <a:solidFill>
                  <a:srgbClr val="1F497D"/>
                </a:solidFill>
                <a:latin typeface="Calibri"/>
              </a:rPr>
              <a:t>3ER</a:t>
            </a:r>
            <a:r>
              <a:rPr kumimoji="0" lang="es-EC" sz="2400" b="1" i="0" u="sng" strike="noStrike" kern="1200" cap="none" spc="0" normalizeH="0" baseline="0" noProof="0" dirty="0">
                <a:ln>
                  <a:noFill/>
                </a:ln>
                <a:solidFill>
                  <a:srgbClr val="1F497D"/>
                </a:solidFill>
                <a:effectLst/>
                <a:uLnTx/>
                <a:uFillTx/>
                <a:latin typeface="Calibri"/>
                <a:ea typeface="+mn-ea"/>
                <a:cs typeface="+mn-cs"/>
              </a:rPr>
              <a:t> AÑO</a:t>
            </a:r>
          </a:p>
        </p:txBody>
      </p:sp>
    </p:spTree>
    <p:extLst>
      <p:ext uri="{BB962C8B-B14F-4D97-AF65-F5344CB8AC3E}">
        <p14:creationId xmlns:p14="http://schemas.microsoft.com/office/powerpoint/2010/main" val="144268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4"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333" b="1" dirty="0">
                <a:solidFill>
                  <a:prstClr val="white"/>
                </a:solidFill>
                <a:latin typeface="Consolas" panose="020B0609020204030204" pitchFamily="49" charset="0"/>
                <a:cs typeface="Consolas" panose="020B0609020204030204" pitchFamily="49" charset="0"/>
              </a:rPr>
              <a:t>CONCLUSIONES</a:t>
            </a:r>
            <a:endPar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endParaRPr>
          </a:p>
        </p:txBody>
      </p:sp>
      <p:graphicFrame>
        <p:nvGraphicFramePr>
          <p:cNvPr id="10" name="Diagrama 9"/>
          <p:cNvGraphicFramePr/>
          <p:nvPr>
            <p:extLst>
              <p:ext uri="{D42A27DB-BD31-4B8C-83A1-F6EECF244321}">
                <p14:modId xmlns:p14="http://schemas.microsoft.com/office/powerpoint/2010/main" val="1435327186"/>
              </p:ext>
            </p:extLst>
          </p:nvPr>
        </p:nvGraphicFramePr>
        <p:xfrm>
          <a:off x="899592" y="1181365"/>
          <a:ext cx="7787208" cy="419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21</a:t>
            </a:r>
          </a:p>
        </p:txBody>
      </p:sp>
    </p:spTree>
    <p:extLst>
      <p:ext uri="{BB962C8B-B14F-4D97-AF65-F5344CB8AC3E}">
        <p14:creationId xmlns:p14="http://schemas.microsoft.com/office/powerpoint/2010/main" val="3812603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333" b="1" dirty="0">
                <a:solidFill>
                  <a:prstClr val="white"/>
                </a:solidFill>
                <a:latin typeface="Consolas" panose="020B0609020204030204" pitchFamily="49" charset="0"/>
                <a:cs typeface="Consolas" panose="020B0609020204030204" pitchFamily="49" charset="0"/>
              </a:rPr>
              <a:t>CONCLUSIONES</a:t>
            </a:r>
            <a:endPar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endParaRPr>
          </a:p>
        </p:txBody>
      </p:sp>
      <p:graphicFrame>
        <p:nvGraphicFramePr>
          <p:cNvPr id="6" name="Diagrama 5"/>
          <p:cNvGraphicFramePr/>
          <p:nvPr>
            <p:extLst>
              <p:ext uri="{D42A27DB-BD31-4B8C-83A1-F6EECF244321}">
                <p14:modId xmlns:p14="http://schemas.microsoft.com/office/powerpoint/2010/main" val="3903630688"/>
              </p:ext>
            </p:extLst>
          </p:nvPr>
        </p:nvGraphicFramePr>
        <p:xfrm>
          <a:off x="1253208" y="1158545"/>
          <a:ext cx="7128792" cy="419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22</a:t>
            </a:r>
          </a:p>
        </p:txBody>
      </p:sp>
    </p:spTree>
    <p:extLst>
      <p:ext uri="{BB962C8B-B14F-4D97-AF65-F5344CB8AC3E}">
        <p14:creationId xmlns:p14="http://schemas.microsoft.com/office/powerpoint/2010/main" val="379284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5" name="Rectángulo 14"/>
          <p:cNvSpPr/>
          <p:nvPr/>
        </p:nvSpPr>
        <p:spPr>
          <a:xfrm>
            <a:off x="1187624" y="346004"/>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333" b="1" dirty="0">
                <a:solidFill>
                  <a:prstClr val="white"/>
                </a:solidFill>
                <a:latin typeface="Consolas" panose="020B0609020204030204" pitchFamily="49" charset="0"/>
                <a:cs typeface="Consolas" panose="020B0609020204030204" pitchFamily="49" charset="0"/>
              </a:rPr>
              <a:t>CONCLUSIONES</a:t>
            </a:r>
            <a:endPar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endParaRPr>
          </a:p>
        </p:txBody>
      </p:sp>
      <p:graphicFrame>
        <p:nvGraphicFramePr>
          <p:cNvPr id="6" name="Diagrama 5"/>
          <p:cNvGraphicFramePr/>
          <p:nvPr>
            <p:extLst>
              <p:ext uri="{D42A27DB-BD31-4B8C-83A1-F6EECF244321}">
                <p14:modId xmlns:p14="http://schemas.microsoft.com/office/powerpoint/2010/main" val="3276955184"/>
              </p:ext>
            </p:extLst>
          </p:nvPr>
        </p:nvGraphicFramePr>
        <p:xfrm>
          <a:off x="971600" y="985292"/>
          <a:ext cx="77152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23</a:t>
            </a:r>
          </a:p>
        </p:txBody>
      </p:sp>
    </p:spTree>
    <p:extLst>
      <p:ext uri="{BB962C8B-B14F-4D97-AF65-F5344CB8AC3E}">
        <p14:creationId xmlns:p14="http://schemas.microsoft.com/office/powerpoint/2010/main" val="45061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50318946"/>
              </p:ext>
            </p:extLst>
          </p:nvPr>
        </p:nvGraphicFramePr>
        <p:xfrm>
          <a:off x="1331640" y="1232959"/>
          <a:ext cx="69063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p:cNvSpPr>
            <a:spLocks noGrp="1"/>
          </p:cNvSpPr>
          <p:nvPr>
            <p:ph type="title"/>
          </p:nvPr>
        </p:nvSpPr>
        <p:spPr/>
        <p:txBody>
          <a:bodyPr/>
          <a:lstStyle/>
          <a:p>
            <a:endParaRPr lang="es-ES"/>
          </a:p>
        </p:txBody>
      </p:sp>
      <p:sp>
        <p:nvSpPr>
          <p:cNvPr id="7" name="Rectángulo 14"/>
          <p:cNvSpPr/>
          <p:nvPr/>
        </p:nvSpPr>
        <p:spPr>
          <a:xfrm>
            <a:off x="1187624" y="346004"/>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333" b="1" dirty="0">
                <a:solidFill>
                  <a:prstClr val="white"/>
                </a:solidFill>
                <a:latin typeface="Consolas" panose="020B0609020204030204" pitchFamily="49" charset="0"/>
                <a:cs typeface="Consolas" panose="020B0609020204030204" pitchFamily="49" charset="0"/>
              </a:rPr>
              <a:t>RECOMENDACIONES</a:t>
            </a:r>
            <a:endParaRPr kumimoji="0" lang="es-EC" sz="2333" b="1" i="0" u="none" strike="noStrike" kern="1200" cap="none" spc="0" normalizeH="0" baseline="0" noProof="0" dirty="0">
              <a:ln>
                <a:noFill/>
              </a:ln>
              <a:solidFill>
                <a:prstClr val="white"/>
              </a:solidFill>
              <a:effectLst/>
              <a:uLnTx/>
              <a:uFillTx/>
              <a:latin typeface="Consolas" panose="020B0609020204030204" pitchFamily="49" charset="0"/>
              <a:ea typeface="+mn-ea"/>
              <a:cs typeface="Consolas" panose="020B0609020204030204" pitchFamily="49" charset="0"/>
            </a:endParaRPr>
          </a:p>
        </p:txBody>
      </p:sp>
      <p:sp>
        <p:nvSpPr>
          <p:cNvPr id="8" name="Rectángulo 7"/>
          <p:cNvSpPr/>
          <p:nvPr/>
        </p:nvSpPr>
        <p:spPr>
          <a:xfrm>
            <a:off x="8715688" y="5354960"/>
            <a:ext cx="428312"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24</a:t>
            </a:r>
          </a:p>
        </p:txBody>
      </p:sp>
    </p:spTree>
    <p:extLst>
      <p:ext uri="{BB962C8B-B14F-4D97-AF65-F5344CB8AC3E}">
        <p14:creationId xmlns:p14="http://schemas.microsoft.com/office/powerpoint/2010/main" val="1643457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553244"/>
            <a:ext cx="8229600" cy="952500"/>
          </a:xfrm>
        </p:spPr>
        <p:txBody>
          <a:bodyPr/>
          <a:lstStyle/>
          <a:p>
            <a:r>
              <a:rPr lang="es-ES" dirty="0">
                <a:latin typeface="Arial" panose="020B0604020202020204" pitchFamily="34" charset="0"/>
                <a:cs typeface="Arial" panose="020B0604020202020204" pitchFamily="34" charset="0"/>
              </a:rPr>
              <a:t>FIN DE LA PRESENTACIÓN</a:t>
            </a:r>
          </a:p>
        </p:txBody>
      </p:sp>
      <p:pic>
        <p:nvPicPr>
          <p:cNvPr id="4" name="2 Imagen" descr="GM 1B Oña Murillo Wladimir.jpg"/>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Lst>
          </a:blip>
          <a:srcRect t="31014" r="62609"/>
          <a:stretch/>
        </p:blipFill>
        <p:spPr bwMode="auto">
          <a:xfrm>
            <a:off x="3209065" y="1333500"/>
            <a:ext cx="2725869" cy="3771900"/>
          </a:xfrm>
          <a:prstGeom prst="rect">
            <a:avLst/>
          </a:prstGeom>
          <a:ln>
            <a:noFill/>
          </a:ln>
          <a:effectLst>
            <a:softEdge rad="112500"/>
          </a:effectLst>
        </p:spPr>
      </p:pic>
    </p:spTree>
    <p:extLst>
      <p:ext uri="{BB962C8B-B14F-4D97-AF65-F5344CB8AC3E}">
        <p14:creationId xmlns:p14="http://schemas.microsoft.com/office/powerpoint/2010/main" val="29988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06470565"/>
              </p:ext>
            </p:extLst>
          </p:nvPr>
        </p:nvGraphicFramePr>
        <p:xfrm>
          <a:off x="457200" y="913284"/>
          <a:ext cx="86868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PROBLEMA</a:t>
            </a:r>
          </a:p>
        </p:txBody>
      </p:sp>
      <p:sp>
        <p:nvSpPr>
          <p:cNvPr id="7" name="Rectángulo 6"/>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1</a:t>
            </a:r>
          </a:p>
        </p:txBody>
      </p:sp>
    </p:spTree>
    <p:extLst>
      <p:ext uri="{BB962C8B-B14F-4D97-AF65-F5344CB8AC3E}">
        <p14:creationId xmlns:p14="http://schemas.microsoft.com/office/powerpoint/2010/main" val="153254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576407"/>
          </a:xfrm>
        </p:spPr>
        <p:txBody>
          <a:bodyPr/>
          <a:lstStyle/>
          <a:p>
            <a:endParaRPr lang="es-ES"/>
          </a:p>
        </p:txBody>
      </p:sp>
      <p:sp>
        <p:nvSpPr>
          <p:cNvPr id="4"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JUSTIFICACIÓN</a:t>
            </a:r>
          </a:p>
        </p:txBody>
      </p:sp>
      <p:pic>
        <p:nvPicPr>
          <p:cNvPr id="1026" name="Picture 2" descr="FUERZA NAVAL - CENTRO DE ENTRENAMIENTO MILITAR Y POL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05" y="1561356"/>
            <a:ext cx="2679697" cy="3364151"/>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028" name="Picture 4" descr="Armada del Ecuador on Twitter: &quot;#Salinas| En la #EscuelaSuperiorNaval se  efectuó la ceremonia de graduación como Licenciados en Ciencias Navales y  Logística Naval de los Guardiamarinas de 4to año culminando con éx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811" y="890058"/>
            <a:ext cx="3658414" cy="2108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lecha derecha 5"/>
          <p:cNvSpPr/>
          <p:nvPr/>
        </p:nvSpPr>
        <p:spPr>
          <a:xfrm rot="20139203">
            <a:off x="3366586" y="2401277"/>
            <a:ext cx="669407" cy="360040"/>
          </a:xfrm>
          <a:prstGeom prst="rightArrow">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1" name="Flecha derecha 10"/>
          <p:cNvSpPr/>
          <p:nvPr/>
        </p:nvSpPr>
        <p:spPr>
          <a:xfrm rot="1897601">
            <a:off x="3418859" y="4001180"/>
            <a:ext cx="637544" cy="360040"/>
          </a:xfrm>
          <a:prstGeom prst="rightArrow">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13" name="Rectángulo 12"/>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2</a:t>
            </a:r>
          </a:p>
        </p:txBody>
      </p:sp>
      <p:pic>
        <p:nvPicPr>
          <p:cNvPr id="9" name="Marcador de contenido 6">
            <a:extLst>
              <a:ext uri="{FF2B5EF4-FFF2-40B4-BE49-F238E27FC236}">
                <a16:creationId xmlns:a16="http://schemas.microsoft.com/office/drawing/2014/main" xmlns="" id="{E1AE8112-A544-4005-9597-988185F0E683}"/>
              </a:ext>
            </a:extLst>
          </p:cNvPr>
          <p:cNvPicPr>
            <a:picLocks noGrp="1"/>
          </p:cNvPicPr>
          <p:nvPr>
            <p:ph idx="1"/>
          </p:nvPr>
        </p:nvPicPr>
        <p:blipFill rotWithShape="1">
          <a:blip r:embed="rId4"/>
          <a:srcRect l="25788" t="1497" r="27022" b="37137"/>
          <a:stretch/>
        </p:blipFill>
        <p:spPr bwMode="auto">
          <a:xfrm>
            <a:off x="4537811" y="3243431"/>
            <a:ext cx="3658414" cy="2353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537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576407"/>
          </a:xfrm>
        </p:spPr>
        <p:txBody>
          <a:bodyPr/>
          <a:lstStyle/>
          <a:p>
            <a:endParaRPr lang="es-ES" dirty="0"/>
          </a:p>
        </p:txBody>
      </p:sp>
      <p:sp>
        <p:nvSpPr>
          <p:cNvPr id="4"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 GENERAL</a:t>
            </a:r>
          </a:p>
        </p:txBody>
      </p:sp>
      <p:sp>
        <p:nvSpPr>
          <p:cNvPr id="10" name="Rectángulo 9"/>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3</a:t>
            </a:r>
          </a:p>
        </p:txBody>
      </p:sp>
      <p:sp>
        <p:nvSpPr>
          <p:cNvPr id="9" name="CuadroTexto 8">
            <a:extLst>
              <a:ext uri="{FF2B5EF4-FFF2-40B4-BE49-F238E27FC236}">
                <a16:creationId xmlns:a16="http://schemas.microsoft.com/office/drawing/2014/main" xmlns="" id="{F125E369-12CF-4C1C-903F-CDB0885EBB50}"/>
              </a:ext>
            </a:extLst>
          </p:cNvPr>
          <p:cNvSpPr txBox="1"/>
          <p:nvPr/>
        </p:nvSpPr>
        <p:spPr>
          <a:xfrm>
            <a:off x="2608040" y="1201316"/>
            <a:ext cx="6078760" cy="2031325"/>
          </a:xfrm>
          <a:prstGeom prst="rect">
            <a:avLst/>
          </a:prstGeom>
          <a:solidFill>
            <a:schemeClr val="accent5">
              <a:lumMod val="40000"/>
              <a:lumOff val="60000"/>
            </a:schemeClr>
          </a:solidFill>
          <a:ln w="38100">
            <a:solidFill>
              <a:schemeClr val="accent5">
                <a:lumMod val="40000"/>
                <a:lumOff val="60000"/>
              </a:schemeClr>
            </a:solidFill>
          </a:ln>
          <a:effectLst>
            <a:reflection blurRad="6350" stA="52000" endA="300" endPos="35000" dir="5400000" sy="-100000" algn="bl" rotWithShape="0"/>
          </a:effectLst>
        </p:spPr>
        <p:txBody>
          <a:bodyPr wrap="square" rtlCol="0">
            <a:spAutoFit/>
          </a:bodyPr>
          <a:lstStyle/>
          <a:p>
            <a:pPr lvl="0" algn="just"/>
            <a:r>
              <a:rPr lang="es-ES" dirty="0">
                <a:latin typeface="Arial" panose="020B0604020202020204" pitchFamily="34" charset="0"/>
                <a:cs typeface="Arial" panose="020B0604020202020204" pitchFamily="34" charset="0"/>
              </a:rPr>
              <a:t>Analizar la influencia que tienen las prácticas dentro del simulador de navegación de la Escuela Superior Naval realizando una investigación experimental entre los guardiamarinas de cuarto y tercer año Arma en el año 2020, para establecer daos estadísticos que permita evaluar el entrenamiento en el simulador de navegación como oficial de guardia del puente. </a:t>
            </a:r>
          </a:p>
        </p:txBody>
      </p:sp>
      <p:pic>
        <p:nvPicPr>
          <p:cNvPr id="1030" name="Picture 6" descr="Sumando Aliados | Objetivos">
            <a:extLst>
              <a:ext uri="{FF2B5EF4-FFF2-40B4-BE49-F238E27FC236}">
                <a16:creationId xmlns:a16="http://schemas.microsoft.com/office/drawing/2014/main" xmlns="" id="{BFACA5DC-B2D5-4159-81AD-6B9002580E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86354">
            <a:off x="-150127" y="2556150"/>
            <a:ext cx="3936460" cy="262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9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7" name="Diagrama 6"/>
          <p:cNvGraphicFramePr/>
          <p:nvPr>
            <p:extLst>
              <p:ext uri="{D42A27DB-BD31-4B8C-83A1-F6EECF244321}">
                <p14:modId xmlns:p14="http://schemas.microsoft.com/office/powerpoint/2010/main" val="2705411462"/>
              </p:ext>
            </p:extLst>
          </p:nvPr>
        </p:nvGraphicFramePr>
        <p:xfrm>
          <a:off x="1524000" y="825500"/>
          <a:ext cx="729647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OBJETIVOS ESPECIFICOS</a:t>
            </a:r>
          </a:p>
        </p:txBody>
      </p:sp>
      <p:sp>
        <p:nvSpPr>
          <p:cNvPr id="9" name="Rectángulo 8"/>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4</a:t>
            </a:r>
          </a:p>
        </p:txBody>
      </p:sp>
    </p:spTree>
    <p:extLst>
      <p:ext uri="{BB962C8B-B14F-4D97-AF65-F5344CB8AC3E}">
        <p14:creationId xmlns:p14="http://schemas.microsoft.com/office/powerpoint/2010/main" val="200504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OBJETIVOS ESPECIFICOS</a:t>
            </a:r>
          </a:p>
        </p:txBody>
      </p:sp>
      <p:graphicFrame>
        <p:nvGraphicFramePr>
          <p:cNvPr id="5" name="Diagrama 4"/>
          <p:cNvGraphicFramePr/>
          <p:nvPr>
            <p:extLst>
              <p:ext uri="{D42A27DB-BD31-4B8C-83A1-F6EECF244321}">
                <p14:modId xmlns:p14="http://schemas.microsoft.com/office/powerpoint/2010/main" val="1293549138"/>
              </p:ext>
            </p:extLst>
          </p:nvPr>
        </p:nvGraphicFramePr>
        <p:xfrm>
          <a:off x="1524000" y="825500"/>
          <a:ext cx="729647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5</a:t>
            </a:r>
          </a:p>
        </p:txBody>
      </p:sp>
    </p:spTree>
    <p:extLst>
      <p:ext uri="{BB962C8B-B14F-4D97-AF65-F5344CB8AC3E}">
        <p14:creationId xmlns:p14="http://schemas.microsoft.com/office/powerpoint/2010/main" val="57698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OBJETIVOS ESPECIFICOS</a:t>
            </a:r>
          </a:p>
        </p:txBody>
      </p:sp>
      <p:graphicFrame>
        <p:nvGraphicFramePr>
          <p:cNvPr id="5" name="Diagrama 4"/>
          <p:cNvGraphicFramePr/>
          <p:nvPr>
            <p:extLst>
              <p:ext uri="{D42A27DB-BD31-4B8C-83A1-F6EECF244321}">
                <p14:modId xmlns:p14="http://schemas.microsoft.com/office/powerpoint/2010/main" val="534038438"/>
              </p:ext>
            </p:extLst>
          </p:nvPr>
        </p:nvGraphicFramePr>
        <p:xfrm>
          <a:off x="1524000" y="825500"/>
          <a:ext cx="729647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6</a:t>
            </a:r>
          </a:p>
        </p:txBody>
      </p:sp>
    </p:spTree>
    <p:extLst>
      <p:ext uri="{BB962C8B-B14F-4D97-AF65-F5344CB8AC3E}">
        <p14:creationId xmlns:p14="http://schemas.microsoft.com/office/powerpoint/2010/main" val="94547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576407"/>
          </a:xfrm>
        </p:spPr>
        <p:txBody>
          <a:bodyPr/>
          <a:lstStyle/>
          <a:p>
            <a:endParaRPr lang="es-ES" dirty="0"/>
          </a:p>
        </p:txBody>
      </p:sp>
      <p:sp>
        <p:nvSpPr>
          <p:cNvPr id="4" name="Rectángulo 14"/>
          <p:cNvSpPr/>
          <p:nvPr/>
        </p:nvSpPr>
        <p:spPr>
          <a:xfrm>
            <a:off x="1043608" y="265212"/>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pic>
        <p:nvPicPr>
          <p:cNvPr id="7" name="Marcador de contenido 6"/>
          <p:cNvPicPr>
            <a:picLocks noGrp="1"/>
          </p:cNvPicPr>
          <p:nvPr>
            <p:ph idx="1"/>
          </p:nvPr>
        </p:nvPicPr>
        <p:blipFill rotWithShape="1">
          <a:blip r:embed="rId2"/>
          <a:srcRect l="25788" t="1497" r="27022" b="37137"/>
          <a:stretch/>
        </p:blipFill>
        <p:spPr bwMode="auto">
          <a:xfrm>
            <a:off x="4967536" y="1201316"/>
            <a:ext cx="3816424" cy="303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Rectángulo 10"/>
          <p:cNvSpPr/>
          <p:nvPr/>
        </p:nvSpPr>
        <p:spPr>
          <a:xfrm>
            <a:off x="8783960" y="5354960"/>
            <a:ext cx="360040"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7</a:t>
            </a:r>
          </a:p>
        </p:txBody>
      </p:sp>
      <p:sp>
        <p:nvSpPr>
          <p:cNvPr id="12" name="CuadroTexto 11"/>
          <p:cNvSpPr txBox="1"/>
          <p:nvPr/>
        </p:nvSpPr>
        <p:spPr>
          <a:xfrm>
            <a:off x="539552" y="5354960"/>
            <a:ext cx="6840759" cy="646331"/>
          </a:xfrm>
          <a:prstGeom prst="rect">
            <a:avLst/>
          </a:prstGeom>
          <a:noFill/>
        </p:spPr>
        <p:txBody>
          <a:bodyPr wrap="square" rtlCol="0">
            <a:spAutoFit/>
          </a:bodyPr>
          <a:lstStyle/>
          <a:p>
            <a:r>
              <a:rPr lang="es-ES" dirty="0"/>
              <a:t>Fuente:(García Torres, Ramírez Montoya, &amp; Contreras Gelves, 2010)</a:t>
            </a:r>
          </a:p>
          <a:p>
            <a:endParaRPr lang="es-ES" dirty="0"/>
          </a:p>
        </p:txBody>
      </p:sp>
      <p:sp>
        <p:nvSpPr>
          <p:cNvPr id="3" name="CuadroTexto 2"/>
          <p:cNvSpPr txBox="1"/>
          <p:nvPr/>
        </p:nvSpPr>
        <p:spPr>
          <a:xfrm>
            <a:off x="1043608" y="1404909"/>
            <a:ext cx="3723996" cy="707886"/>
          </a:xfrm>
          <a:prstGeom prst="rect">
            <a:avLst/>
          </a:prstGeom>
          <a:noFill/>
          <a:ln w="38100">
            <a:solidFill>
              <a:srgbClr val="D1D1D1"/>
            </a:solidFill>
          </a:ln>
        </p:spPr>
        <p:txBody>
          <a:bodyPr wrap="square" rtlCol="0">
            <a:spAutoFit/>
          </a:bodyPr>
          <a:lstStyle/>
          <a:p>
            <a:r>
              <a:rPr lang="es-EC" sz="2000" dirty="0">
                <a:latin typeface="Arial" panose="020B0604020202020204" pitchFamily="34" charset="0"/>
                <a:cs typeface="Arial" panose="020B0604020202020204" pitchFamily="34" charset="0"/>
              </a:rPr>
              <a:t>Apoyo en la transferencia de conocimiento.</a:t>
            </a:r>
          </a:p>
        </p:txBody>
      </p:sp>
      <p:pic>
        <p:nvPicPr>
          <p:cNvPr id="1026" name="Picture 2" descr="Visto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22651"/>
            <a:ext cx="720080" cy="7268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Visto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16042"/>
            <a:ext cx="720080" cy="7268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isto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98493"/>
            <a:ext cx="720080" cy="72688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1043608" y="3111444"/>
            <a:ext cx="3723996" cy="1015663"/>
          </a:xfrm>
          <a:prstGeom prst="rect">
            <a:avLst/>
          </a:prstGeom>
          <a:noFill/>
          <a:ln w="38100">
            <a:solidFill>
              <a:srgbClr val="D1D1D1"/>
            </a:solidFill>
          </a:ln>
        </p:spPr>
        <p:txBody>
          <a:bodyPr wrap="square" rtlCol="0">
            <a:spAutoFit/>
          </a:bodyPr>
          <a:lstStyle/>
          <a:p>
            <a:r>
              <a:rPr lang="es-EC" sz="2000" dirty="0">
                <a:latin typeface="Arial" panose="020B0604020202020204" pitchFamily="34" charset="0"/>
                <a:cs typeface="Arial" panose="020B0604020202020204" pitchFamily="34" charset="0"/>
              </a:rPr>
              <a:t>Permiten ejercer funciones de gobierno y maniobras similares a las de un buque</a:t>
            </a:r>
          </a:p>
        </p:txBody>
      </p:sp>
      <p:sp>
        <p:nvSpPr>
          <p:cNvPr id="16" name="CuadroTexto 15"/>
          <p:cNvSpPr txBox="1"/>
          <p:nvPr/>
        </p:nvSpPr>
        <p:spPr>
          <a:xfrm>
            <a:off x="971600" y="2296971"/>
            <a:ext cx="3796004" cy="707886"/>
          </a:xfrm>
          <a:prstGeom prst="rect">
            <a:avLst/>
          </a:prstGeom>
          <a:noFill/>
          <a:ln w="38100">
            <a:solidFill>
              <a:srgbClr val="D1D1D1"/>
            </a:solidFill>
          </a:ln>
        </p:spPr>
        <p:txBody>
          <a:bodyPr wrap="square" rtlCol="0">
            <a:spAutoFit/>
          </a:bodyPr>
          <a:lstStyle/>
          <a:p>
            <a:r>
              <a:rPr lang="es-EC" sz="2000" dirty="0">
                <a:latin typeface="Arial" panose="020B0604020202020204" pitchFamily="34" charset="0"/>
                <a:cs typeface="Arial" panose="020B0604020202020204" pitchFamily="34" charset="0"/>
              </a:rPr>
              <a:t>Potencian el proceso de aprendizaje</a:t>
            </a:r>
          </a:p>
        </p:txBody>
      </p:sp>
    </p:spTree>
    <p:extLst>
      <p:ext uri="{BB962C8B-B14F-4D97-AF65-F5344CB8AC3E}">
        <p14:creationId xmlns:p14="http://schemas.microsoft.com/office/powerpoint/2010/main" val="39944388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9188</TotalTime>
  <Words>1616</Words>
  <Application>Microsoft Office PowerPoint</Application>
  <PresentationFormat>Presentación en pantalla (16:10)</PresentationFormat>
  <Paragraphs>374</Paragraphs>
  <Slides>27</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Consolas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DE LA PRESENTACIÓN</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448</cp:revision>
  <cp:lastPrinted>2016-08-01T05:52:50Z</cp:lastPrinted>
  <dcterms:created xsi:type="dcterms:W3CDTF">2014-05-07T23:33:20Z</dcterms:created>
  <dcterms:modified xsi:type="dcterms:W3CDTF">2021-03-05T20:28:17Z</dcterms:modified>
</cp:coreProperties>
</file>