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49" r:id="rId3"/>
    <p:sldId id="360" r:id="rId4"/>
    <p:sldId id="350" r:id="rId5"/>
    <p:sldId id="351" r:id="rId6"/>
    <p:sldId id="352" r:id="rId7"/>
    <p:sldId id="353" r:id="rId8"/>
    <p:sldId id="354" r:id="rId9"/>
    <p:sldId id="363" r:id="rId10"/>
    <p:sldId id="364" r:id="rId11"/>
    <p:sldId id="365" r:id="rId12"/>
    <p:sldId id="386" r:id="rId13"/>
    <p:sldId id="355" r:id="rId14"/>
    <p:sldId id="368" r:id="rId15"/>
    <p:sldId id="367" r:id="rId16"/>
    <p:sldId id="369" r:id="rId17"/>
    <p:sldId id="370" r:id="rId18"/>
    <p:sldId id="371" r:id="rId19"/>
    <p:sldId id="372" r:id="rId20"/>
    <p:sldId id="373" r:id="rId21"/>
    <p:sldId id="374" r:id="rId22"/>
    <p:sldId id="377" r:id="rId23"/>
    <p:sldId id="378" r:id="rId24"/>
    <p:sldId id="380" r:id="rId25"/>
    <p:sldId id="356" r:id="rId26"/>
    <p:sldId id="381" r:id="rId27"/>
    <p:sldId id="383" r:id="rId28"/>
    <p:sldId id="388" r:id="rId29"/>
    <p:sldId id="384" r:id="rId30"/>
    <p:sldId id="385" r:id="rId31"/>
    <p:sldId id="375" r:id="rId32"/>
    <p:sldId id="376" r:id="rId33"/>
    <p:sldId id="359" r:id="rId34"/>
    <p:sldId id="358" r:id="rId35"/>
  </p:sldIdLst>
  <p:sldSz cx="9906000" cy="6858000" type="A4"/>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González" initials="WG"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C"/>
    <a:srgbClr val="005CB8"/>
    <a:srgbClr val="03080D"/>
    <a:srgbClr val="EEEEEE"/>
    <a:srgbClr val="D1D1D1"/>
    <a:srgbClr val="152B47"/>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5" autoAdjust="0"/>
    <p:restoredTop sz="97990" autoAdjust="0"/>
  </p:normalViewPr>
  <p:slideViewPr>
    <p:cSldViewPr>
      <p:cViewPr varScale="1">
        <p:scale>
          <a:sx n="92" d="100"/>
          <a:sy n="92" d="100"/>
        </p:scale>
        <p:origin x="1230" y="90"/>
      </p:cViewPr>
      <p:guideLst>
        <p:guide orient="horz" pos="2069"/>
        <p:guide pos="312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2790"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D344-4039-8B94-04CF9F6AC645}"/>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D344-4039-8B94-04CF9F6AC6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Hoja1!$A$4:$A$5</c:f>
              <c:strCache>
                <c:ptCount val="2"/>
                <c:pt idx="0">
                  <c:v>Si</c:v>
                </c:pt>
                <c:pt idx="1">
                  <c:v>No</c:v>
                </c:pt>
              </c:strCache>
            </c:strRef>
          </c:cat>
          <c:val>
            <c:numRef>
              <c:f>Hoja1!$C$4:$C$5</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04-D344-4039-8B94-04CF9F6AC645}"/>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5A98-43A9-97B3-829CAD118F22}"/>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5A98-43A9-97B3-829CAD118F22}"/>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5A98-43A9-97B3-829CAD118F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Hoja2!$A$4:$A$6</c:f>
              <c:strCache>
                <c:ptCount val="3"/>
                <c:pt idx="0">
                  <c:v>Si</c:v>
                </c:pt>
                <c:pt idx="1">
                  <c:v>No</c:v>
                </c:pt>
                <c:pt idx="2">
                  <c:v>Parcialmente </c:v>
                </c:pt>
              </c:strCache>
            </c:strRef>
          </c:cat>
          <c:val>
            <c:numRef>
              <c:f>Hoja2!$C$4:$C$6</c:f>
              <c:numCache>
                <c:formatCode>0%</c:formatCode>
                <c:ptCount val="3"/>
                <c:pt idx="0">
                  <c:v>0.72222222222222221</c:v>
                </c:pt>
                <c:pt idx="1">
                  <c:v>0</c:v>
                </c:pt>
                <c:pt idx="2">
                  <c:v>0.2777777777777779</c:v>
                </c:pt>
              </c:numCache>
            </c:numRef>
          </c:val>
          <c:extLst xmlns:c16r2="http://schemas.microsoft.com/office/drawing/2015/06/chart">
            <c:ext xmlns:c16="http://schemas.microsoft.com/office/drawing/2014/chart" uri="{C3380CC4-5D6E-409C-BE32-E72D297353CC}">
              <c16:uniqueId val="{00000006-5A98-43A9-97B3-829CAD118F22}"/>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7134-42A6-AB49-63E21603A56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7134-42A6-AB49-63E21603A56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Hoja3!$A$4:$A$5</c:f>
              <c:strCache>
                <c:ptCount val="2"/>
                <c:pt idx="0">
                  <c:v>Si</c:v>
                </c:pt>
                <c:pt idx="1">
                  <c:v>No</c:v>
                </c:pt>
              </c:strCache>
            </c:strRef>
          </c:cat>
          <c:val>
            <c:numRef>
              <c:f>Hoja3!$C$4:$C$5</c:f>
              <c:numCache>
                <c:formatCode>0%</c:formatCode>
                <c:ptCount val="2"/>
                <c:pt idx="0">
                  <c:v>8.3333333333333343E-2</c:v>
                </c:pt>
                <c:pt idx="1">
                  <c:v>0.91666666666666652</c:v>
                </c:pt>
              </c:numCache>
            </c:numRef>
          </c:val>
          <c:extLst xmlns:c16r2="http://schemas.microsoft.com/office/drawing/2015/06/chart">
            <c:ext xmlns:c16="http://schemas.microsoft.com/office/drawing/2014/chart" uri="{C3380CC4-5D6E-409C-BE32-E72D297353CC}">
              <c16:uniqueId val="{00000004-7134-42A6-AB49-63E21603A561}"/>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D7BC-4D2D-8F9C-CB562F268E24}"/>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D7BC-4D2D-8F9C-CB562F268E24}"/>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D7BC-4D2D-8F9C-CB562F268E24}"/>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D7BC-4D2D-8F9C-CB562F268E24}"/>
              </c:ext>
            </c:extLst>
          </c:dPt>
          <c:dLbls>
            <c:dLbl>
              <c:idx val="1"/>
              <c:layout>
                <c:manualLayout>
                  <c:x val="-6.8188976377952758E-3"/>
                  <c:y val="6.1271872265966691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D7BC-4D2D-8F9C-CB562F268E24}"/>
                </c:ext>
                <c:ext xmlns:c15="http://schemas.microsoft.com/office/drawing/2012/chart" uri="{CE6537A1-D6FC-4f65-9D91-7224C49458BB}"/>
              </c:extLst>
            </c:dLbl>
            <c:dLbl>
              <c:idx val="2"/>
              <c:layout>
                <c:manualLayout>
                  <c:x val="-2.9677165354330712E-2"/>
                  <c:y val="0.18540828229804601"/>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D7BC-4D2D-8F9C-CB562F268E2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Hoja4!$A$4:$A$7</c:f>
              <c:strCache>
                <c:ptCount val="4"/>
                <c:pt idx="0">
                  <c:v>Se ha demorado en funcionar</c:v>
                </c:pt>
                <c:pt idx="1">
                  <c:v>Han aparecido errores del sistema</c:v>
                </c:pt>
                <c:pt idx="2">
                  <c:v>Otros</c:v>
                </c:pt>
                <c:pt idx="3">
                  <c:v>No</c:v>
                </c:pt>
              </c:strCache>
            </c:strRef>
          </c:cat>
          <c:val>
            <c:numRef>
              <c:f>Hoja4!$C$4:$C$7</c:f>
              <c:numCache>
                <c:formatCode>0%</c:formatCode>
                <c:ptCount val="4"/>
                <c:pt idx="0">
                  <c:v>5.5555555555555539E-2</c:v>
                </c:pt>
                <c:pt idx="1">
                  <c:v>0</c:v>
                </c:pt>
                <c:pt idx="2">
                  <c:v>2.777777777777779E-2</c:v>
                </c:pt>
                <c:pt idx="3">
                  <c:v>0.91666666666666652</c:v>
                </c:pt>
              </c:numCache>
            </c:numRef>
          </c:val>
          <c:extLst xmlns:c16r2="http://schemas.microsoft.com/office/drawing/2015/06/chart">
            <c:ext xmlns:c16="http://schemas.microsoft.com/office/drawing/2014/chart" uri="{C3380CC4-5D6E-409C-BE32-E72D297353CC}">
              <c16:uniqueId val="{00000008-D7BC-4D2D-8F9C-CB562F268E2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E33C-4957-B9D3-51E8FF728A5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E33C-4957-B9D3-51E8FF728A5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E33C-4957-B9D3-51E8FF728A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Hoja5!$A$5:$A$7</c:f>
              <c:strCache>
                <c:ptCount val="3"/>
                <c:pt idx="0">
                  <c:v>Si</c:v>
                </c:pt>
                <c:pt idx="1">
                  <c:v>No</c:v>
                </c:pt>
                <c:pt idx="2">
                  <c:v>Parcialmente </c:v>
                </c:pt>
              </c:strCache>
            </c:strRef>
          </c:cat>
          <c:val>
            <c:numRef>
              <c:f>Hoja5!$C$5:$C$7</c:f>
              <c:numCache>
                <c:formatCode>0%</c:formatCode>
                <c:ptCount val="3"/>
                <c:pt idx="0">
                  <c:v>0.88888888888888884</c:v>
                </c:pt>
                <c:pt idx="1">
                  <c:v>0</c:v>
                </c:pt>
                <c:pt idx="2">
                  <c:v>0.1111111111111111</c:v>
                </c:pt>
              </c:numCache>
            </c:numRef>
          </c:val>
          <c:extLst xmlns:c16r2="http://schemas.microsoft.com/office/drawing/2015/06/chart">
            <c:ext xmlns:c16="http://schemas.microsoft.com/office/drawing/2014/chart" uri="{C3380CC4-5D6E-409C-BE32-E72D297353CC}">
              <c16:uniqueId val="{00000006-E33C-4957-B9D3-51E8FF728A58}"/>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22DF-4C38-912C-25A7424938A2}"/>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22DF-4C38-912C-25A7424938A2}"/>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22DF-4C38-912C-25A7424938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Hoja6!$A$5:$A$7</c:f>
              <c:strCache>
                <c:ptCount val="3"/>
                <c:pt idx="0">
                  <c:v>Si</c:v>
                </c:pt>
                <c:pt idx="1">
                  <c:v>No</c:v>
                </c:pt>
                <c:pt idx="2">
                  <c:v>Parcialmente </c:v>
                </c:pt>
              </c:strCache>
            </c:strRef>
          </c:cat>
          <c:val>
            <c:numRef>
              <c:f>Hoja6!$C$5:$C$7</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6-22DF-4C38-912C-25A7424938A2}"/>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6.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07730-F54E-450F-B873-2F36CED4AD1D}"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s-EC"/>
        </a:p>
      </dgm:t>
    </dgm:pt>
    <dgm:pt modelId="{8DBC4279-E8F4-48C9-AF83-A15DA0C86ECD}">
      <dgm:prSet phldrT="[Texto]"/>
      <dgm:spPr>
        <a:solidFill>
          <a:srgbClr val="00246C"/>
        </a:solidFill>
      </dgm:spPr>
      <dgm:t>
        <a:bodyPr/>
        <a:lstStyle/>
        <a:p>
          <a:r>
            <a:rPr lang="es-EC" dirty="0" smtClean="0"/>
            <a:t> PROBLEMA</a:t>
          </a:r>
          <a:endParaRPr lang="es-EC" dirty="0"/>
        </a:p>
      </dgm:t>
    </dgm:pt>
    <dgm:pt modelId="{7DD6478B-E050-4F15-9115-44AB0F4C406C}" type="parTrans" cxnId="{DD5ABCB3-05C9-4932-9CBE-4AE157EEF214}">
      <dgm:prSet/>
      <dgm:spPr/>
      <dgm:t>
        <a:bodyPr/>
        <a:lstStyle/>
        <a:p>
          <a:endParaRPr lang="es-EC"/>
        </a:p>
      </dgm:t>
    </dgm:pt>
    <dgm:pt modelId="{F1F72590-3734-492D-A527-F50056C94B58}" type="sibTrans" cxnId="{DD5ABCB3-05C9-4932-9CBE-4AE157EEF214}">
      <dgm:prSet/>
      <dgm:spPr/>
      <dgm:t>
        <a:bodyPr/>
        <a:lstStyle/>
        <a:p>
          <a:endParaRPr lang="es-EC"/>
        </a:p>
      </dgm:t>
    </dgm:pt>
    <dgm:pt modelId="{DB33CBC7-E759-43A9-B22A-C735B3C183EF}">
      <dgm:prSet phldrT="[Texto]"/>
      <dgm:spPr>
        <a:solidFill>
          <a:srgbClr val="00246C"/>
        </a:solidFill>
      </dgm:spPr>
      <dgm:t>
        <a:bodyPr/>
        <a:lstStyle/>
        <a:p>
          <a:r>
            <a:rPr lang="es-ES" dirty="0" smtClean="0"/>
            <a:t>JUSTIFICACIÓN  </a:t>
          </a:r>
          <a:endParaRPr lang="es-EC" dirty="0"/>
        </a:p>
      </dgm:t>
    </dgm:pt>
    <dgm:pt modelId="{DC55B144-7EFB-4E1C-A359-1F9C58A736BF}" type="parTrans" cxnId="{50B62498-C9BA-402D-995F-94CBF5B95C71}">
      <dgm:prSet/>
      <dgm:spPr/>
      <dgm:t>
        <a:bodyPr/>
        <a:lstStyle/>
        <a:p>
          <a:endParaRPr lang="es-EC"/>
        </a:p>
      </dgm:t>
    </dgm:pt>
    <dgm:pt modelId="{55A1B1BB-B358-46D5-8980-74C55DE3855D}" type="sibTrans" cxnId="{50B62498-C9BA-402D-995F-94CBF5B95C71}">
      <dgm:prSet/>
      <dgm:spPr/>
      <dgm:t>
        <a:bodyPr/>
        <a:lstStyle/>
        <a:p>
          <a:endParaRPr lang="es-EC"/>
        </a:p>
      </dgm:t>
    </dgm:pt>
    <dgm:pt modelId="{21627FFA-2D63-48D6-BD70-428A9369D8DF}">
      <dgm:prSet phldrT="[Texto]"/>
      <dgm:spPr>
        <a:solidFill>
          <a:srgbClr val="00246C"/>
        </a:solidFill>
      </dgm:spPr>
      <dgm:t>
        <a:bodyPr/>
        <a:lstStyle/>
        <a:p>
          <a:r>
            <a:rPr lang="es-EC" dirty="0" smtClean="0"/>
            <a:t>OBJETIVOS ESPECÍFICOS	</a:t>
          </a:r>
          <a:endParaRPr lang="es-EC" dirty="0"/>
        </a:p>
      </dgm:t>
    </dgm:pt>
    <dgm:pt modelId="{5E0EE678-82A3-41C4-9B6B-6EDFECCB1DDA}" type="parTrans" cxnId="{414401B0-DB4A-48D6-BAFB-61B015A9E5F8}">
      <dgm:prSet/>
      <dgm:spPr/>
      <dgm:t>
        <a:bodyPr/>
        <a:lstStyle/>
        <a:p>
          <a:endParaRPr lang="es-EC"/>
        </a:p>
      </dgm:t>
    </dgm:pt>
    <dgm:pt modelId="{253D61B7-EEE6-40F5-9509-20F329517EE1}" type="sibTrans" cxnId="{414401B0-DB4A-48D6-BAFB-61B015A9E5F8}">
      <dgm:prSet/>
      <dgm:spPr/>
      <dgm:t>
        <a:bodyPr/>
        <a:lstStyle/>
        <a:p>
          <a:endParaRPr lang="es-EC"/>
        </a:p>
      </dgm:t>
    </dgm:pt>
    <dgm:pt modelId="{9B7BA67C-B344-4ED9-9EC9-EF5FC8436B9B}">
      <dgm:prSet phldrT="[Texto]"/>
      <dgm:spPr>
        <a:solidFill>
          <a:srgbClr val="00246C"/>
        </a:solidFill>
      </dgm:spPr>
      <dgm:t>
        <a:bodyPr/>
        <a:lstStyle/>
        <a:p>
          <a:r>
            <a:rPr lang="es-EC" dirty="0" smtClean="0"/>
            <a:t>OBJETIVO GENERAL</a:t>
          </a:r>
          <a:endParaRPr lang="es-EC" dirty="0"/>
        </a:p>
      </dgm:t>
    </dgm:pt>
    <dgm:pt modelId="{46C122A2-8A23-400D-AD6C-822788D64A8B}" type="parTrans" cxnId="{374233B9-CE88-474D-ADDD-9C10C0892FB2}">
      <dgm:prSet/>
      <dgm:spPr/>
      <dgm:t>
        <a:bodyPr/>
        <a:lstStyle/>
        <a:p>
          <a:endParaRPr lang="es-EC"/>
        </a:p>
      </dgm:t>
    </dgm:pt>
    <dgm:pt modelId="{D7A1E061-FDEC-49CC-A732-B41F751E937B}" type="sibTrans" cxnId="{374233B9-CE88-474D-ADDD-9C10C0892FB2}">
      <dgm:prSet/>
      <dgm:spPr/>
      <dgm:t>
        <a:bodyPr/>
        <a:lstStyle/>
        <a:p>
          <a:endParaRPr lang="es-EC"/>
        </a:p>
      </dgm:t>
    </dgm:pt>
    <dgm:pt modelId="{F8CD7709-2B52-466A-8ED0-20B03E167414}">
      <dgm:prSet phldrT="[Texto]"/>
      <dgm:spPr>
        <a:solidFill>
          <a:srgbClr val="00246C"/>
        </a:solidFill>
      </dgm:spPr>
      <dgm:t>
        <a:bodyPr/>
        <a:lstStyle/>
        <a:p>
          <a:r>
            <a:rPr lang="es-ES" dirty="0" smtClean="0"/>
            <a:t>FUNDAMENTACIÓN TEÓRICA  </a:t>
          </a:r>
          <a:endParaRPr lang="es-EC" dirty="0"/>
        </a:p>
      </dgm:t>
    </dgm:pt>
    <dgm:pt modelId="{12616B1F-8A3B-47C6-99EC-CEF82149388D}" type="parTrans" cxnId="{A0505ABE-6EAA-4508-89E5-47660AFE820E}">
      <dgm:prSet/>
      <dgm:spPr/>
      <dgm:t>
        <a:bodyPr/>
        <a:lstStyle/>
        <a:p>
          <a:endParaRPr lang="es-EC"/>
        </a:p>
      </dgm:t>
    </dgm:pt>
    <dgm:pt modelId="{DD585A09-2B75-4A82-BC97-81A14C983E03}" type="sibTrans" cxnId="{A0505ABE-6EAA-4508-89E5-47660AFE820E}">
      <dgm:prSet/>
      <dgm:spPr/>
      <dgm:t>
        <a:bodyPr/>
        <a:lstStyle/>
        <a:p>
          <a:endParaRPr lang="es-EC"/>
        </a:p>
      </dgm:t>
    </dgm:pt>
    <dgm:pt modelId="{55C28FDC-2A43-4AE8-B511-0CF9128CB605}">
      <dgm:prSet phldrT="[Texto]"/>
      <dgm:spPr>
        <a:solidFill>
          <a:srgbClr val="00246C"/>
        </a:solidFill>
      </dgm:spPr>
      <dgm:t>
        <a:bodyPr/>
        <a:lstStyle/>
        <a:p>
          <a:r>
            <a:rPr lang="es-EC" dirty="0" smtClean="0"/>
            <a:t>FUNDAMENTO METODOLÓGICA</a:t>
          </a:r>
          <a:endParaRPr lang="es-EC" dirty="0"/>
        </a:p>
      </dgm:t>
    </dgm:pt>
    <dgm:pt modelId="{9342E8FE-D74B-46F8-B9BF-9150DFC059ED}" type="parTrans" cxnId="{D29FA984-B744-47BF-98B8-99DB337FC86B}">
      <dgm:prSet/>
      <dgm:spPr/>
      <dgm:t>
        <a:bodyPr/>
        <a:lstStyle/>
        <a:p>
          <a:endParaRPr lang="es-EC"/>
        </a:p>
      </dgm:t>
    </dgm:pt>
    <dgm:pt modelId="{30190D16-4B08-4EF7-8788-5ADBC4468943}" type="sibTrans" cxnId="{D29FA984-B744-47BF-98B8-99DB337FC86B}">
      <dgm:prSet/>
      <dgm:spPr/>
      <dgm:t>
        <a:bodyPr/>
        <a:lstStyle/>
        <a:p>
          <a:endParaRPr lang="es-EC"/>
        </a:p>
      </dgm:t>
    </dgm:pt>
    <dgm:pt modelId="{CA4C3667-FEC5-4707-B901-B9DF0ACC3558}">
      <dgm:prSet phldrT="[Texto]"/>
      <dgm:spPr>
        <a:solidFill>
          <a:srgbClr val="00246C"/>
        </a:solidFill>
      </dgm:spPr>
      <dgm:t>
        <a:bodyPr/>
        <a:lstStyle/>
        <a:p>
          <a:r>
            <a:rPr lang="es-EC" dirty="0" smtClean="0"/>
            <a:t>RESULTADOS DE LA INVESTIGACIÓN O PROPUESTA </a:t>
          </a:r>
          <a:endParaRPr lang="es-EC" dirty="0"/>
        </a:p>
      </dgm:t>
    </dgm:pt>
    <dgm:pt modelId="{F11D62C7-A3A0-4249-99F1-81358AAC665D}" type="parTrans" cxnId="{DE979966-6975-44AF-9D5E-45C7D682C201}">
      <dgm:prSet/>
      <dgm:spPr/>
      <dgm:t>
        <a:bodyPr/>
        <a:lstStyle/>
        <a:p>
          <a:endParaRPr lang="es-EC"/>
        </a:p>
      </dgm:t>
    </dgm:pt>
    <dgm:pt modelId="{692E3C93-859E-430B-9717-2343A3F08D9E}" type="sibTrans" cxnId="{DE979966-6975-44AF-9D5E-45C7D682C201}">
      <dgm:prSet/>
      <dgm:spPr/>
      <dgm:t>
        <a:bodyPr/>
        <a:lstStyle/>
        <a:p>
          <a:endParaRPr lang="es-EC"/>
        </a:p>
      </dgm:t>
    </dgm:pt>
    <dgm:pt modelId="{814E62FF-4F34-4383-8A62-3DEDC7486009}" type="pres">
      <dgm:prSet presAssocID="{A2707730-F54E-450F-B873-2F36CED4AD1D}" presName="Name0" presStyleCnt="0">
        <dgm:presLayoutVars>
          <dgm:chMax val="7"/>
          <dgm:chPref val="7"/>
          <dgm:dir/>
        </dgm:presLayoutVars>
      </dgm:prSet>
      <dgm:spPr/>
      <dgm:t>
        <a:bodyPr/>
        <a:lstStyle/>
        <a:p>
          <a:endParaRPr lang="es-EC"/>
        </a:p>
      </dgm:t>
    </dgm:pt>
    <dgm:pt modelId="{6F17C2F7-01AA-44E7-A894-ACB93A08F2E1}" type="pres">
      <dgm:prSet presAssocID="{A2707730-F54E-450F-B873-2F36CED4AD1D}" presName="Name1" presStyleCnt="0"/>
      <dgm:spPr/>
      <dgm:t>
        <a:bodyPr/>
        <a:lstStyle/>
        <a:p>
          <a:endParaRPr lang="es-ES"/>
        </a:p>
      </dgm:t>
    </dgm:pt>
    <dgm:pt modelId="{669935CA-407C-4258-BD86-23A0AC7C6E42}" type="pres">
      <dgm:prSet presAssocID="{A2707730-F54E-450F-B873-2F36CED4AD1D}" presName="cycle" presStyleCnt="0"/>
      <dgm:spPr/>
      <dgm:t>
        <a:bodyPr/>
        <a:lstStyle/>
        <a:p>
          <a:endParaRPr lang="es-ES"/>
        </a:p>
      </dgm:t>
    </dgm:pt>
    <dgm:pt modelId="{0DD194B5-5752-4A9A-9867-47687ECE07F0}" type="pres">
      <dgm:prSet presAssocID="{A2707730-F54E-450F-B873-2F36CED4AD1D}" presName="srcNode" presStyleLbl="node1" presStyleIdx="0" presStyleCnt="7"/>
      <dgm:spPr/>
      <dgm:t>
        <a:bodyPr/>
        <a:lstStyle/>
        <a:p>
          <a:endParaRPr lang="es-ES"/>
        </a:p>
      </dgm:t>
    </dgm:pt>
    <dgm:pt modelId="{E0E9A89B-1CA1-472A-9983-3D266F5DBC13}" type="pres">
      <dgm:prSet presAssocID="{A2707730-F54E-450F-B873-2F36CED4AD1D}" presName="conn" presStyleLbl="parChTrans1D2" presStyleIdx="0" presStyleCnt="1"/>
      <dgm:spPr/>
      <dgm:t>
        <a:bodyPr/>
        <a:lstStyle/>
        <a:p>
          <a:endParaRPr lang="es-EC"/>
        </a:p>
      </dgm:t>
    </dgm:pt>
    <dgm:pt modelId="{3856D860-50CB-4B6E-B799-0017C37E2932}" type="pres">
      <dgm:prSet presAssocID="{A2707730-F54E-450F-B873-2F36CED4AD1D}" presName="extraNode" presStyleLbl="node1" presStyleIdx="0" presStyleCnt="7"/>
      <dgm:spPr/>
      <dgm:t>
        <a:bodyPr/>
        <a:lstStyle/>
        <a:p>
          <a:endParaRPr lang="es-ES"/>
        </a:p>
      </dgm:t>
    </dgm:pt>
    <dgm:pt modelId="{4244DCB5-FF2D-4A15-B55B-F5AA0736BEBA}" type="pres">
      <dgm:prSet presAssocID="{A2707730-F54E-450F-B873-2F36CED4AD1D}" presName="dstNode" presStyleLbl="node1" presStyleIdx="0" presStyleCnt="7"/>
      <dgm:spPr/>
      <dgm:t>
        <a:bodyPr/>
        <a:lstStyle/>
        <a:p>
          <a:endParaRPr lang="es-ES"/>
        </a:p>
      </dgm:t>
    </dgm:pt>
    <dgm:pt modelId="{79C78A2D-4B47-4D1F-8EA3-F431044C1719}" type="pres">
      <dgm:prSet presAssocID="{8DBC4279-E8F4-48C9-AF83-A15DA0C86ECD}" presName="text_1" presStyleLbl="node1" presStyleIdx="0" presStyleCnt="7">
        <dgm:presLayoutVars>
          <dgm:bulletEnabled val="1"/>
        </dgm:presLayoutVars>
      </dgm:prSet>
      <dgm:spPr/>
      <dgm:t>
        <a:bodyPr/>
        <a:lstStyle/>
        <a:p>
          <a:endParaRPr lang="es-EC"/>
        </a:p>
      </dgm:t>
    </dgm:pt>
    <dgm:pt modelId="{73CDE737-B9EF-424D-B82F-02C64A0D2451}" type="pres">
      <dgm:prSet presAssocID="{8DBC4279-E8F4-48C9-AF83-A15DA0C86ECD}" presName="accent_1" presStyleCnt="0"/>
      <dgm:spPr/>
      <dgm:t>
        <a:bodyPr/>
        <a:lstStyle/>
        <a:p>
          <a:endParaRPr lang="es-ES"/>
        </a:p>
      </dgm:t>
    </dgm:pt>
    <dgm:pt modelId="{A47648E5-C3DF-4429-8C8D-2D2DC8D46309}" type="pres">
      <dgm:prSet presAssocID="{8DBC4279-E8F4-48C9-AF83-A15DA0C86ECD}" presName="accentRepeatNode" presStyleLbl="solidFgAcc1" presStyleIdx="0" presStyleCnt="7"/>
      <dgm:spPr/>
      <dgm:t>
        <a:bodyPr/>
        <a:lstStyle/>
        <a:p>
          <a:endParaRPr lang="es-ES"/>
        </a:p>
      </dgm:t>
    </dgm:pt>
    <dgm:pt modelId="{DB59A4D5-D71B-43C2-BFBC-ADDE29E6F482}" type="pres">
      <dgm:prSet presAssocID="{DB33CBC7-E759-43A9-B22A-C735B3C183EF}" presName="text_2" presStyleLbl="node1" presStyleIdx="1" presStyleCnt="7">
        <dgm:presLayoutVars>
          <dgm:bulletEnabled val="1"/>
        </dgm:presLayoutVars>
      </dgm:prSet>
      <dgm:spPr/>
      <dgm:t>
        <a:bodyPr/>
        <a:lstStyle/>
        <a:p>
          <a:endParaRPr lang="es-EC"/>
        </a:p>
      </dgm:t>
    </dgm:pt>
    <dgm:pt modelId="{1F22BD9A-ECC7-4DF8-92DC-74C8E2FB3650}" type="pres">
      <dgm:prSet presAssocID="{DB33CBC7-E759-43A9-B22A-C735B3C183EF}" presName="accent_2" presStyleCnt="0"/>
      <dgm:spPr/>
      <dgm:t>
        <a:bodyPr/>
        <a:lstStyle/>
        <a:p>
          <a:endParaRPr lang="es-ES"/>
        </a:p>
      </dgm:t>
    </dgm:pt>
    <dgm:pt modelId="{F6E78950-5A0E-4EE7-A3EB-B03994A217BC}" type="pres">
      <dgm:prSet presAssocID="{DB33CBC7-E759-43A9-B22A-C735B3C183EF}" presName="accentRepeatNode" presStyleLbl="solidFgAcc1" presStyleIdx="1" presStyleCnt="7"/>
      <dgm:spPr/>
      <dgm:t>
        <a:bodyPr/>
        <a:lstStyle/>
        <a:p>
          <a:endParaRPr lang="es-ES"/>
        </a:p>
      </dgm:t>
    </dgm:pt>
    <dgm:pt modelId="{319DFC41-A9C1-4EA5-AB43-FAFCDB361CAB}" type="pres">
      <dgm:prSet presAssocID="{9B7BA67C-B344-4ED9-9EC9-EF5FC8436B9B}" presName="text_3" presStyleLbl="node1" presStyleIdx="2" presStyleCnt="7" custLinFactNeighborX="-257" custLinFactNeighborY="-1341">
        <dgm:presLayoutVars>
          <dgm:bulletEnabled val="1"/>
        </dgm:presLayoutVars>
      </dgm:prSet>
      <dgm:spPr/>
      <dgm:t>
        <a:bodyPr/>
        <a:lstStyle/>
        <a:p>
          <a:endParaRPr lang="es-EC"/>
        </a:p>
      </dgm:t>
    </dgm:pt>
    <dgm:pt modelId="{F40A9CC8-CBAB-4347-A35A-1946DBFB963F}" type="pres">
      <dgm:prSet presAssocID="{9B7BA67C-B344-4ED9-9EC9-EF5FC8436B9B}" presName="accent_3" presStyleCnt="0"/>
      <dgm:spPr/>
      <dgm:t>
        <a:bodyPr/>
        <a:lstStyle/>
        <a:p>
          <a:endParaRPr lang="es-ES"/>
        </a:p>
      </dgm:t>
    </dgm:pt>
    <dgm:pt modelId="{74CA2B31-B57B-4874-B959-CBE8F52608A6}" type="pres">
      <dgm:prSet presAssocID="{9B7BA67C-B344-4ED9-9EC9-EF5FC8436B9B}" presName="accentRepeatNode" presStyleLbl="solidFgAcc1" presStyleIdx="2" presStyleCnt="7"/>
      <dgm:spPr/>
      <dgm:t>
        <a:bodyPr/>
        <a:lstStyle/>
        <a:p>
          <a:endParaRPr lang="es-ES"/>
        </a:p>
      </dgm:t>
    </dgm:pt>
    <dgm:pt modelId="{6389D057-3995-467E-A177-1F4A777417C3}" type="pres">
      <dgm:prSet presAssocID="{21627FFA-2D63-48D6-BD70-428A9369D8DF}" presName="text_4" presStyleLbl="node1" presStyleIdx="3" presStyleCnt="7">
        <dgm:presLayoutVars>
          <dgm:bulletEnabled val="1"/>
        </dgm:presLayoutVars>
      </dgm:prSet>
      <dgm:spPr/>
      <dgm:t>
        <a:bodyPr/>
        <a:lstStyle/>
        <a:p>
          <a:endParaRPr lang="es-EC"/>
        </a:p>
      </dgm:t>
    </dgm:pt>
    <dgm:pt modelId="{41981B5C-34A0-4D50-9EA6-1C7B1850E300}" type="pres">
      <dgm:prSet presAssocID="{21627FFA-2D63-48D6-BD70-428A9369D8DF}" presName="accent_4" presStyleCnt="0"/>
      <dgm:spPr/>
      <dgm:t>
        <a:bodyPr/>
        <a:lstStyle/>
        <a:p>
          <a:endParaRPr lang="es-ES"/>
        </a:p>
      </dgm:t>
    </dgm:pt>
    <dgm:pt modelId="{222F2855-D92C-4E75-99A2-E0E8FE6F5E6F}" type="pres">
      <dgm:prSet presAssocID="{21627FFA-2D63-48D6-BD70-428A9369D8DF}" presName="accentRepeatNode" presStyleLbl="solidFgAcc1" presStyleIdx="3" presStyleCnt="7"/>
      <dgm:spPr/>
      <dgm:t>
        <a:bodyPr/>
        <a:lstStyle/>
        <a:p>
          <a:endParaRPr lang="es-ES"/>
        </a:p>
      </dgm:t>
    </dgm:pt>
    <dgm:pt modelId="{A4F436C5-956B-4971-9A51-2D980197E40D}" type="pres">
      <dgm:prSet presAssocID="{F8CD7709-2B52-466A-8ED0-20B03E167414}" presName="text_5" presStyleLbl="node1" presStyleIdx="4" presStyleCnt="7">
        <dgm:presLayoutVars>
          <dgm:bulletEnabled val="1"/>
        </dgm:presLayoutVars>
      </dgm:prSet>
      <dgm:spPr/>
      <dgm:t>
        <a:bodyPr/>
        <a:lstStyle/>
        <a:p>
          <a:endParaRPr lang="es-EC"/>
        </a:p>
      </dgm:t>
    </dgm:pt>
    <dgm:pt modelId="{FA17CA4B-39E9-4411-8B26-68D71976FFE8}" type="pres">
      <dgm:prSet presAssocID="{F8CD7709-2B52-466A-8ED0-20B03E167414}" presName="accent_5" presStyleCnt="0"/>
      <dgm:spPr/>
      <dgm:t>
        <a:bodyPr/>
        <a:lstStyle/>
        <a:p>
          <a:endParaRPr lang="es-ES"/>
        </a:p>
      </dgm:t>
    </dgm:pt>
    <dgm:pt modelId="{9D103861-6429-4163-BBAF-90EDDF7ACEE8}" type="pres">
      <dgm:prSet presAssocID="{F8CD7709-2B52-466A-8ED0-20B03E167414}" presName="accentRepeatNode" presStyleLbl="solidFgAcc1" presStyleIdx="4" presStyleCnt="7"/>
      <dgm:spPr/>
      <dgm:t>
        <a:bodyPr/>
        <a:lstStyle/>
        <a:p>
          <a:endParaRPr lang="es-ES"/>
        </a:p>
      </dgm:t>
    </dgm:pt>
    <dgm:pt modelId="{A66BF63A-EF35-4A19-929D-0A0578B60859}" type="pres">
      <dgm:prSet presAssocID="{55C28FDC-2A43-4AE8-B511-0CF9128CB605}" presName="text_6" presStyleLbl="node1" presStyleIdx="5" presStyleCnt="7">
        <dgm:presLayoutVars>
          <dgm:bulletEnabled val="1"/>
        </dgm:presLayoutVars>
      </dgm:prSet>
      <dgm:spPr/>
      <dgm:t>
        <a:bodyPr/>
        <a:lstStyle/>
        <a:p>
          <a:endParaRPr lang="es-EC"/>
        </a:p>
      </dgm:t>
    </dgm:pt>
    <dgm:pt modelId="{B7E1A5E6-9C92-4478-B521-7D708CD64717}" type="pres">
      <dgm:prSet presAssocID="{55C28FDC-2A43-4AE8-B511-0CF9128CB605}" presName="accent_6" presStyleCnt="0"/>
      <dgm:spPr/>
      <dgm:t>
        <a:bodyPr/>
        <a:lstStyle/>
        <a:p>
          <a:endParaRPr lang="es-ES"/>
        </a:p>
      </dgm:t>
    </dgm:pt>
    <dgm:pt modelId="{358AFE14-E75E-4675-A34C-CFF7D4D923A9}" type="pres">
      <dgm:prSet presAssocID="{55C28FDC-2A43-4AE8-B511-0CF9128CB605}" presName="accentRepeatNode" presStyleLbl="solidFgAcc1" presStyleIdx="5" presStyleCnt="7"/>
      <dgm:spPr/>
      <dgm:t>
        <a:bodyPr/>
        <a:lstStyle/>
        <a:p>
          <a:endParaRPr lang="es-ES"/>
        </a:p>
      </dgm:t>
    </dgm:pt>
    <dgm:pt modelId="{D30A4604-1127-45A1-B498-60BC42035DBC}" type="pres">
      <dgm:prSet presAssocID="{CA4C3667-FEC5-4707-B901-B9DF0ACC3558}" presName="text_7" presStyleLbl="node1" presStyleIdx="6" presStyleCnt="7">
        <dgm:presLayoutVars>
          <dgm:bulletEnabled val="1"/>
        </dgm:presLayoutVars>
      </dgm:prSet>
      <dgm:spPr/>
      <dgm:t>
        <a:bodyPr/>
        <a:lstStyle/>
        <a:p>
          <a:endParaRPr lang="es-EC"/>
        </a:p>
      </dgm:t>
    </dgm:pt>
    <dgm:pt modelId="{DA77D8BC-CDF3-42BA-8936-4C85FCFAA7BF}" type="pres">
      <dgm:prSet presAssocID="{CA4C3667-FEC5-4707-B901-B9DF0ACC3558}" presName="accent_7" presStyleCnt="0"/>
      <dgm:spPr/>
      <dgm:t>
        <a:bodyPr/>
        <a:lstStyle/>
        <a:p>
          <a:endParaRPr lang="es-ES"/>
        </a:p>
      </dgm:t>
    </dgm:pt>
    <dgm:pt modelId="{65ECB407-DA0F-43E1-8951-D3E57299C9C2}" type="pres">
      <dgm:prSet presAssocID="{CA4C3667-FEC5-4707-B901-B9DF0ACC3558}" presName="accentRepeatNode" presStyleLbl="solidFgAcc1" presStyleIdx="6" presStyleCnt="7"/>
      <dgm:spPr/>
      <dgm:t>
        <a:bodyPr/>
        <a:lstStyle/>
        <a:p>
          <a:endParaRPr lang="es-ES"/>
        </a:p>
      </dgm:t>
    </dgm:pt>
  </dgm:ptLst>
  <dgm:cxnLst>
    <dgm:cxn modelId="{DE979966-6975-44AF-9D5E-45C7D682C201}" srcId="{A2707730-F54E-450F-B873-2F36CED4AD1D}" destId="{CA4C3667-FEC5-4707-B901-B9DF0ACC3558}" srcOrd="6" destOrd="0" parTransId="{F11D62C7-A3A0-4249-99F1-81358AAC665D}" sibTransId="{692E3C93-859E-430B-9717-2343A3F08D9E}"/>
    <dgm:cxn modelId="{16F2E30A-A44B-4B5D-BD35-BEA95AFE15CA}" type="presOf" srcId="{DB33CBC7-E759-43A9-B22A-C735B3C183EF}" destId="{DB59A4D5-D71B-43C2-BFBC-ADDE29E6F482}" srcOrd="0" destOrd="0" presId="urn:microsoft.com/office/officeart/2008/layout/VerticalCurvedList"/>
    <dgm:cxn modelId="{C8391A3A-35D2-4F71-8EF3-7A52D8C45EEF}" type="presOf" srcId="{21627FFA-2D63-48D6-BD70-428A9369D8DF}" destId="{6389D057-3995-467E-A177-1F4A777417C3}" srcOrd="0" destOrd="0" presId="urn:microsoft.com/office/officeart/2008/layout/VerticalCurvedList"/>
    <dgm:cxn modelId="{7F3CC86F-807F-4D11-8C2E-A975BBA605AA}" type="presOf" srcId="{F8CD7709-2B52-466A-8ED0-20B03E167414}" destId="{A4F436C5-956B-4971-9A51-2D980197E40D}" srcOrd="0" destOrd="0" presId="urn:microsoft.com/office/officeart/2008/layout/VerticalCurvedList"/>
    <dgm:cxn modelId="{414401B0-DB4A-48D6-BAFB-61B015A9E5F8}" srcId="{A2707730-F54E-450F-B873-2F36CED4AD1D}" destId="{21627FFA-2D63-48D6-BD70-428A9369D8DF}" srcOrd="3" destOrd="0" parTransId="{5E0EE678-82A3-41C4-9B6B-6EDFECCB1DDA}" sibTransId="{253D61B7-EEE6-40F5-9509-20F329517EE1}"/>
    <dgm:cxn modelId="{1092FCC7-32D6-4D43-9C9B-06D37E5C6581}" type="presOf" srcId="{55C28FDC-2A43-4AE8-B511-0CF9128CB605}" destId="{A66BF63A-EF35-4A19-929D-0A0578B60859}" srcOrd="0" destOrd="0" presId="urn:microsoft.com/office/officeart/2008/layout/VerticalCurvedList"/>
    <dgm:cxn modelId="{2FCD8CCE-3A57-4C7D-AA96-C744BD0783CE}" type="presOf" srcId="{F1F72590-3734-492D-A527-F50056C94B58}" destId="{E0E9A89B-1CA1-472A-9983-3D266F5DBC13}" srcOrd="0" destOrd="0" presId="urn:microsoft.com/office/officeart/2008/layout/VerticalCurvedList"/>
    <dgm:cxn modelId="{4E17F38D-45D9-4E15-8A82-6FC5219F96FC}" type="presOf" srcId="{A2707730-F54E-450F-B873-2F36CED4AD1D}" destId="{814E62FF-4F34-4383-8A62-3DEDC7486009}" srcOrd="0" destOrd="0" presId="urn:microsoft.com/office/officeart/2008/layout/VerticalCurvedList"/>
    <dgm:cxn modelId="{DD5ABCB3-05C9-4932-9CBE-4AE157EEF214}" srcId="{A2707730-F54E-450F-B873-2F36CED4AD1D}" destId="{8DBC4279-E8F4-48C9-AF83-A15DA0C86ECD}" srcOrd="0" destOrd="0" parTransId="{7DD6478B-E050-4F15-9115-44AB0F4C406C}" sibTransId="{F1F72590-3734-492D-A527-F50056C94B58}"/>
    <dgm:cxn modelId="{2F8029C0-1B22-4AEA-A6E0-610967331CAA}" type="presOf" srcId="{9B7BA67C-B344-4ED9-9EC9-EF5FC8436B9B}" destId="{319DFC41-A9C1-4EA5-AB43-FAFCDB361CAB}" srcOrd="0" destOrd="0" presId="urn:microsoft.com/office/officeart/2008/layout/VerticalCurvedList"/>
    <dgm:cxn modelId="{829FFD56-B772-415F-816A-09086BDFF10F}" type="presOf" srcId="{8DBC4279-E8F4-48C9-AF83-A15DA0C86ECD}" destId="{79C78A2D-4B47-4D1F-8EA3-F431044C1719}" srcOrd="0" destOrd="0" presId="urn:microsoft.com/office/officeart/2008/layout/VerticalCurvedList"/>
    <dgm:cxn modelId="{374233B9-CE88-474D-ADDD-9C10C0892FB2}" srcId="{A2707730-F54E-450F-B873-2F36CED4AD1D}" destId="{9B7BA67C-B344-4ED9-9EC9-EF5FC8436B9B}" srcOrd="2" destOrd="0" parTransId="{46C122A2-8A23-400D-AD6C-822788D64A8B}" sibTransId="{D7A1E061-FDEC-49CC-A732-B41F751E937B}"/>
    <dgm:cxn modelId="{50B62498-C9BA-402D-995F-94CBF5B95C71}" srcId="{A2707730-F54E-450F-B873-2F36CED4AD1D}" destId="{DB33CBC7-E759-43A9-B22A-C735B3C183EF}" srcOrd="1" destOrd="0" parTransId="{DC55B144-7EFB-4E1C-A359-1F9C58A736BF}" sibTransId="{55A1B1BB-B358-46D5-8980-74C55DE3855D}"/>
    <dgm:cxn modelId="{A0505ABE-6EAA-4508-89E5-47660AFE820E}" srcId="{A2707730-F54E-450F-B873-2F36CED4AD1D}" destId="{F8CD7709-2B52-466A-8ED0-20B03E167414}" srcOrd="4" destOrd="0" parTransId="{12616B1F-8A3B-47C6-99EC-CEF82149388D}" sibTransId="{DD585A09-2B75-4A82-BC97-81A14C983E03}"/>
    <dgm:cxn modelId="{D29FA984-B744-47BF-98B8-99DB337FC86B}" srcId="{A2707730-F54E-450F-B873-2F36CED4AD1D}" destId="{55C28FDC-2A43-4AE8-B511-0CF9128CB605}" srcOrd="5" destOrd="0" parTransId="{9342E8FE-D74B-46F8-B9BF-9150DFC059ED}" sibTransId="{30190D16-4B08-4EF7-8788-5ADBC4468943}"/>
    <dgm:cxn modelId="{216C2CDC-0C94-4E9A-999E-BACDEF92C0DD}" type="presOf" srcId="{CA4C3667-FEC5-4707-B901-B9DF0ACC3558}" destId="{D30A4604-1127-45A1-B498-60BC42035DBC}" srcOrd="0" destOrd="0" presId="urn:microsoft.com/office/officeart/2008/layout/VerticalCurvedList"/>
    <dgm:cxn modelId="{D8E25265-0FE2-4C8C-A307-7011A5870FC9}" type="presParOf" srcId="{814E62FF-4F34-4383-8A62-3DEDC7486009}" destId="{6F17C2F7-01AA-44E7-A894-ACB93A08F2E1}" srcOrd="0" destOrd="0" presId="urn:microsoft.com/office/officeart/2008/layout/VerticalCurvedList"/>
    <dgm:cxn modelId="{81E89D0B-BD4B-4B26-B48D-4FB41339B8EE}" type="presParOf" srcId="{6F17C2F7-01AA-44E7-A894-ACB93A08F2E1}" destId="{669935CA-407C-4258-BD86-23A0AC7C6E42}" srcOrd="0" destOrd="0" presId="urn:microsoft.com/office/officeart/2008/layout/VerticalCurvedList"/>
    <dgm:cxn modelId="{3EC6699B-E93D-43E2-AB60-AD68608A9C5D}" type="presParOf" srcId="{669935CA-407C-4258-BD86-23A0AC7C6E42}" destId="{0DD194B5-5752-4A9A-9867-47687ECE07F0}" srcOrd="0" destOrd="0" presId="urn:microsoft.com/office/officeart/2008/layout/VerticalCurvedList"/>
    <dgm:cxn modelId="{B98C3C40-B121-465F-BD15-2758D74204B4}" type="presParOf" srcId="{669935CA-407C-4258-BD86-23A0AC7C6E42}" destId="{E0E9A89B-1CA1-472A-9983-3D266F5DBC13}" srcOrd="1" destOrd="0" presId="urn:microsoft.com/office/officeart/2008/layout/VerticalCurvedList"/>
    <dgm:cxn modelId="{2C0DD192-3C2B-4212-8EDD-B7DD16EC7395}" type="presParOf" srcId="{669935CA-407C-4258-BD86-23A0AC7C6E42}" destId="{3856D860-50CB-4B6E-B799-0017C37E2932}" srcOrd="2" destOrd="0" presId="urn:microsoft.com/office/officeart/2008/layout/VerticalCurvedList"/>
    <dgm:cxn modelId="{B53D10C6-5387-4775-BE2A-B89B859B5C90}" type="presParOf" srcId="{669935CA-407C-4258-BD86-23A0AC7C6E42}" destId="{4244DCB5-FF2D-4A15-B55B-F5AA0736BEBA}" srcOrd="3" destOrd="0" presId="urn:microsoft.com/office/officeart/2008/layout/VerticalCurvedList"/>
    <dgm:cxn modelId="{CFDE12B7-2E93-40E4-96C0-BD02FC4C55CA}" type="presParOf" srcId="{6F17C2F7-01AA-44E7-A894-ACB93A08F2E1}" destId="{79C78A2D-4B47-4D1F-8EA3-F431044C1719}" srcOrd="1" destOrd="0" presId="urn:microsoft.com/office/officeart/2008/layout/VerticalCurvedList"/>
    <dgm:cxn modelId="{72CD87E1-C13E-4C07-B1B6-AFAB046D4252}" type="presParOf" srcId="{6F17C2F7-01AA-44E7-A894-ACB93A08F2E1}" destId="{73CDE737-B9EF-424D-B82F-02C64A0D2451}" srcOrd="2" destOrd="0" presId="urn:microsoft.com/office/officeart/2008/layout/VerticalCurvedList"/>
    <dgm:cxn modelId="{5811A450-B833-42E2-A921-D01EA198D4E6}" type="presParOf" srcId="{73CDE737-B9EF-424D-B82F-02C64A0D2451}" destId="{A47648E5-C3DF-4429-8C8D-2D2DC8D46309}" srcOrd="0" destOrd="0" presId="urn:microsoft.com/office/officeart/2008/layout/VerticalCurvedList"/>
    <dgm:cxn modelId="{74DB6A33-BF84-46AA-866E-C44D6B8DC4B0}" type="presParOf" srcId="{6F17C2F7-01AA-44E7-A894-ACB93A08F2E1}" destId="{DB59A4D5-D71B-43C2-BFBC-ADDE29E6F482}" srcOrd="3" destOrd="0" presId="urn:microsoft.com/office/officeart/2008/layout/VerticalCurvedList"/>
    <dgm:cxn modelId="{2247D721-FBFF-444D-A8BD-2DED36307AEE}" type="presParOf" srcId="{6F17C2F7-01AA-44E7-A894-ACB93A08F2E1}" destId="{1F22BD9A-ECC7-4DF8-92DC-74C8E2FB3650}" srcOrd="4" destOrd="0" presId="urn:microsoft.com/office/officeart/2008/layout/VerticalCurvedList"/>
    <dgm:cxn modelId="{A3991127-F13B-4CA3-BF76-4B72215BB621}" type="presParOf" srcId="{1F22BD9A-ECC7-4DF8-92DC-74C8E2FB3650}" destId="{F6E78950-5A0E-4EE7-A3EB-B03994A217BC}" srcOrd="0" destOrd="0" presId="urn:microsoft.com/office/officeart/2008/layout/VerticalCurvedList"/>
    <dgm:cxn modelId="{18EA9E1D-178F-4F7B-AAC1-A11DD2A309E6}" type="presParOf" srcId="{6F17C2F7-01AA-44E7-A894-ACB93A08F2E1}" destId="{319DFC41-A9C1-4EA5-AB43-FAFCDB361CAB}" srcOrd="5" destOrd="0" presId="urn:microsoft.com/office/officeart/2008/layout/VerticalCurvedList"/>
    <dgm:cxn modelId="{664C0930-9111-4139-9C2A-F363F62B3EFD}" type="presParOf" srcId="{6F17C2F7-01AA-44E7-A894-ACB93A08F2E1}" destId="{F40A9CC8-CBAB-4347-A35A-1946DBFB963F}" srcOrd="6" destOrd="0" presId="urn:microsoft.com/office/officeart/2008/layout/VerticalCurvedList"/>
    <dgm:cxn modelId="{B4663B48-0B9C-4C78-9DAC-D91C4C42EB94}" type="presParOf" srcId="{F40A9CC8-CBAB-4347-A35A-1946DBFB963F}" destId="{74CA2B31-B57B-4874-B959-CBE8F52608A6}" srcOrd="0" destOrd="0" presId="urn:microsoft.com/office/officeart/2008/layout/VerticalCurvedList"/>
    <dgm:cxn modelId="{CAC328BC-0C2C-41FE-8373-D89816EA93A2}" type="presParOf" srcId="{6F17C2F7-01AA-44E7-A894-ACB93A08F2E1}" destId="{6389D057-3995-467E-A177-1F4A777417C3}" srcOrd="7" destOrd="0" presId="urn:microsoft.com/office/officeart/2008/layout/VerticalCurvedList"/>
    <dgm:cxn modelId="{A8A8498C-C444-4C57-8FF4-E7B1C8F403FF}" type="presParOf" srcId="{6F17C2F7-01AA-44E7-A894-ACB93A08F2E1}" destId="{41981B5C-34A0-4D50-9EA6-1C7B1850E300}" srcOrd="8" destOrd="0" presId="urn:microsoft.com/office/officeart/2008/layout/VerticalCurvedList"/>
    <dgm:cxn modelId="{B0A513FA-6FE3-42F2-88D5-BE8DF08837E9}" type="presParOf" srcId="{41981B5C-34A0-4D50-9EA6-1C7B1850E300}" destId="{222F2855-D92C-4E75-99A2-E0E8FE6F5E6F}" srcOrd="0" destOrd="0" presId="urn:microsoft.com/office/officeart/2008/layout/VerticalCurvedList"/>
    <dgm:cxn modelId="{9023896B-3212-41FE-93F4-87752983B4CD}" type="presParOf" srcId="{6F17C2F7-01AA-44E7-A894-ACB93A08F2E1}" destId="{A4F436C5-956B-4971-9A51-2D980197E40D}" srcOrd="9" destOrd="0" presId="urn:microsoft.com/office/officeart/2008/layout/VerticalCurvedList"/>
    <dgm:cxn modelId="{865438F1-4983-40F3-9814-67560FE5725A}" type="presParOf" srcId="{6F17C2F7-01AA-44E7-A894-ACB93A08F2E1}" destId="{FA17CA4B-39E9-4411-8B26-68D71976FFE8}" srcOrd="10" destOrd="0" presId="urn:microsoft.com/office/officeart/2008/layout/VerticalCurvedList"/>
    <dgm:cxn modelId="{8F95BB32-93F8-4D8A-874D-9CDE1D0EF92D}" type="presParOf" srcId="{FA17CA4B-39E9-4411-8B26-68D71976FFE8}" destId="{9D103861-6429-4163-BBAF-90EDDF7ACEE8}" srcOrd="0" destOrd="0" presId="urn:microsoft.com/office/officeart/2008/layout/VerticalCurvedList"/>
    <dgm:cxn modelId="{38E1E6A1-1147-4C46-898C-E15C24DB85B4}" type="presParOf" srcId="{6F17C2F7-01AA-44E7-A894-ACB93A08F2E1}" destId="{A66BF63A-EF35-4A19-929D-0A0578B60859}" srcOrd="11" destOrd="0" presId="urn:microsoft.com/office/officeart/2008/layout/VerticalCurvedList"/>
    <dgm:cxn modelId="{EA8BCA22-01F1-47DD-AE67-38AA2FD725D5}" type="presParOf" srcId="{6F17C2F7-01AA-44E7-A894-ACB93A08F2E1}" destId="{B7E1A5E6-9C92-4478-B521-7D708CD64717}" srcOrd="12" destOrd="0" presId="urn:microsoft.com/office/officeart/2008/layout/VerticalCurvedList"/>
    <dgm:cxn modelId="{BDE8AB49-80AC-41A3-8AE7-41AE6FCCA8AA}" type="presParOf" srcId="{B7E1A5E6-9C92-4478-B521-7D708CD64717}" destId="{358AFE14-E75E-4675-A34C-CFF7D4D923A9}" srcOrd="0" destOrd="0" presId="urn:microsoft.com/office/officeart/2008/layout/VerticalCurvedList"/>
    <dgm:cxn modelId="{2C952BC7-E689-42A0-A49D-602D0F72DBBA}" type="presParOf" srcId="{6F17C2F7-01AA-44E7-A894-ACB93A08F2E1}" destId="{D30A4604-1127-45A1-B498-60BC42035DBC}" srcOrd="13" destOrd="0" presId="urn:microsoft.com/office/officeart/2008/layout/VerticalCurvedList"/>
    <dgm:cxn modelId="{3AF1B518-FDF8-4F2C-8643-03C7CAD112A4}" type="presParOf" srcId="{6F17C2F7-01AA-44E7-A894-ACB93A08F2E1}" destId="{DA77D8BC-CDF3-42BA-8936-4C85FCFAA7BF}" srcOrd="14" destOrd="0" presId="urn:microsoft.com/office/officeart/2008/layout/VerticalCurvedList"/>
    <dgm:cxn modelId="{E9D54CD4-B5B5-4004-ADFF-86E72BE5CFE0}" type="presParOf" srcId="{DA77D8BC-CDF3-42BA-8936-4C85FCFAA7BF}" destId="{65ECB407-DA0F-43E1-8951-D3E57299C9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766166-EB7D-4305-B0F7-C0DF0F9E1262}" type="doc">
      <dgm:prSet loTypeId="urn:microsoft.com/office/officeart/2009/3/layout/StepUpProcess" loCatId="process" qsTypeId="urn:microsoft.com/office/officeart/2005/8/quickstyle/simple5" qsCatId="simple" csTypeId="urn:microsoft.com/office/officeart/2005/8/colors/colorful1#11" csCatId="colorful" phldr="1"/>
      <dgm:spPr/>
      <dgm:t>
        <a:bodyPr/>
        <a:lstStyle/>
        <a:p>
          <a:endParaRPr lang="es-EC"/>
        </a:p>
      </dgm:t>
    </dgm:pt>
    <dgm:pt modelId="{B8CB5F6F-6A8F-4BF4-81DB-08764C67A47F}">
      <dgm:prSet phldrT="[Texto]" custT="1"/>
      <dgm:spPr/>
      <dgm:t>
        <a:bodyPr/>
        <a:lstStyle/>
        <a:p>
          <a:pPr algn="ctr">
            <a:lnSpc>
              <a:spcPct val="100000"/>
            </a:lnSpc>
          </a:pPr>
          <a:r>
            <a:rPr lang="es-EC" sz="1400" dirty="0" smtClean="0">
              <a:latin typeface="Arial" panose="020B0604020202020204" pitchFamily="34" charset="0"/>
              <a:cs typeface="Arial" panose="020B0604020202020204" pitchFamily="34" charset="0"/>
            </a:rPr>
            <a:t>Debido a las continuas fallas que se presentan en el simulador durante las prácticas que realizan los instructores y guardiamarinas; se recomienda realizar dos mantenimientos preventivos anuales tanto del hardware como el del software para así mantener una vida útil en un alto porcentaje de operatividad. </a:t>
          </a:r>
          <a:endParaRPr lang="es-EC" sz="1400" dirty="0">
            <a:latin typeface="Arial" panose="020B0604020202020204" pitchFamily="34" charset="0"/>
            <a:cs typeface="Arial" panose="020B0604020202020204" pitchFamily="34" charset="0"/>
          </a:endParaRPr>
        </a:p>
      </dgm:t>
    </dgm:pt>
    <dgm:pt modelId="{C37248D3-424E-4CC4-81F4-8A97EEE3C85C}" type="parTrans" cxnId="{4966E323-E4F8-4503-919B-82C63CCF8ABB}">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9B98D804-2BFB-4DBD-8FD8-6A08317F9890}" type="sibTrans" cxnId="{4966E323-E4F8-4503-919B-82C63CCF8ABB}">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EDE53038-AC7F-426E-8C28-3B47A3A58770}">
      <dgm:prSet phldrT="[Texto]" custT="1"/>
      <dgm:spPr/>
      <dgm:t>
        <a:bodyPr/>
        <a:lstStyle/>
        <a:p>
          <a:pPr algn="ctr">
            <a:lnSpc>
              <a:spcPct val="100000"/>
            </a:lnSpc>
          </a:pPr>
          <a:r>
            <a:rPr lang="es-EC" sz="1400" dirty="0" smtClean="0">
              <a:latin typeface="Arial" panose="020B0604020202020204" pitchFamily="34" charset="0"/>
              <a:cs typeface="Arial" panose="020B0604020202020204" pitchFamily="34" charset="0"/>
            </a:rPr>
            <a:t>Para un correcto funcionamiento y prevención de daños ocasionados por el desconocimiento de la operatividad del simulador se debe capacitar continuamente al personal naval en el manejo operativo del simulador contribuyendo así con efectividad del plan de soporte logístico. </a:t>
          </a:r>
          <a:endParaRPr lang="es-EC" sz="1400" dirty="0">
            <a:latin typeface="Arial" panose="020B0604020202020204" pitchFamily="34" charset="0"/>
            <a:cs typeface="Arial" panose="020B0604020202020204" pitchFamily="34" charset="0"/>
          </a:endParaRPr>
        </a:p>
      </dgm:t>
    </dgm:pt>
    <dgm:pt modelId="{039F20B4-EF44-4587-AAA3-C5F3D934628C}" type="parTrans" cxnId="{367D8A38-9B4D-4FE4-939A-533AF14A6440}">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E0E65C13-1D80-474A-9A07-AA4A94D3B19E}" type="sibTrans" cxnId="{367D8A38-9B4D-4FE4-939A-533AF14A6440}">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BAE6236F-8017-4AC1-AC83-F24391CB8F21}">
      <dgm:prSet phldrT="[Texto]" custT="1"/>
      <dgm:spPr/>
      <dgm:t>
        <a:bodyPr/>
        <a:lstStyle/>
        <a:p>
          <a:pPr algn="ctr">
            <a:lnSpc>
              <a:spcPct val="100000"/>
            </a:lnSpc>
          </a:pPr>
          <a:r>
            <a:rPr lang="es-EC" sz="1400" dirty="0" smtClean="0">
              <a:latin typeface="Arial" panose="020B0604020202020204" pitchFamily="34" charset="0"/>
              <a:cs typeface="Arial" panose="020B0604020202020204" pitchFamily="34" charset="0"/>
            </a:rPr>
            <a:t>Cumplir con las actividades del plan de soporte logístico del simulador de manera efectiva para prevenir posibles incidencias del simulador naval, obteniendo como resultado el alargamiento de la vida útil del simulador  permitiendo potenciar los beneficios en el proceso de formación de los guardiamarinas de la Escuela Superior Naval Cmdt. Rafael Moran Valverde.</a:t>
          </a:r>
          <a:endParaRPr lang="es-EC" sz="1400" dirty="0">
            <a:latin typeface="Arial" panose="020B0604020202020204" pitchFamily="34" charset="0"/>
            <a:cs typeface="Arial" panose="020B0604020202020204" pitchFamily="34" charset="0"/>
          </a:endParaRPr>
        </a:p>
      </dgm:t>
    </dgm:pt>
    <dgm:pt modelId="{61F45138-CBBC-4711-B174-E1846C55E02F}" type="parTrans" cxnId="{23C067DA-49DC-4B6A-B821-03BC9DE05FB9}">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64CC659B-9E01-43DB-A217-9EA66753ADA8}" type="sibTrans" cxnId="{23C067DA-49DC-4B6A-B821-03BC9DE05FB9}">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581CA229-3E21-4BF5-9D4F-18C920F67F19}" type="pres">
      <dgm:prSet presAssocID="{FD766166-EB7D-4305-B0F7-C0DF0F9E1262}" presName="rootnode" presStyleCnt="0">
        <dgm:presLayoutVars>
          <dgm:chMax/>
          <dgm:chPref/>
          <dgm:dir/>
          <dgm:animLvl val="lvl"/>
        </dgm:presLayoutVars>
      </dgm:prSet>
      <dgm:spPr/>
      <dgm:t>
        <a:bodyPr/>
        <a:lstStyle/>
        <a:p>
          <a:endParaRPr lang="es-EC"/>
        </a:p>
      </dgm:t>
    </dgm:pt>
    <dgm:pt modelId="{9FD9CCEE-C498-4832-BC25-A5AFB74E9B76}" type="pres">
      <dgm:prSet presAssocID="{B8CB5F6F-6A8F-4BF4-81DB-08764C67A47F}" presName="composite" presStyleCnt="0"/>
      <dgm:spPr/>
      <dgm:t>
        <a:bodyPr/>
        <a:lstStyle/>
        <a:p>
          <a:endParaRPr lang="es-ES"/>
        </a:p>
      </dgm:t>
    </dgm:pt>
    <dgm:pt modelId="{58753C02-B759-4C15-B490-A5A09800224B}" type="pres">
      <dgm:prSet presAssocID="{B8CB5F6F-6A8F-4BF4-81DB-08764C67A47F}" presName="LShape" presStyleLbl="alignNode1" presStyleIdx="0" presStyleCnt="5"/>
      <dgm:spPr/>
      <dgm:t>
        <a:bodyPr/>
        <a:lstStyle/>
        <a:p>
          <a:endParaRPr lang="es-ES"/>
        </a:p>
      </dgm:t>
    </dgm:pt>
    <dgm:pt modelId="{74D1E95A-3E46-4BDA-92C1-BAAE12781EF4}" type="pres">
      <dgm:prSet presAssocID="{B8CB5F6F-6A8F-4BF4-81DB-08764C67A47F}" presName="ParentText" presStyleLbl="revTx" presStyleIdx="0" presStyleCnt="3">
        <dgm:presLayoutVars>
          <dgm:chMax val="0"/>
          <dgm:chPref val="0"/>
          <dgm:bulletEnabled val="1"/>
        </dgm:presLayoutVars>
      </dgm:prSet>
      <dgm:spPr/>
      <dgm:t>
        <a:bodyPr/>
        <a:lstStyle/>
        <a:p>
          <a:endParaRPr lang="es-EC"/>
        </a:p>
      </dgm:t>
    </dgm:pt>
    <dgm:pt modelId="{BF3EE068-77A7-419E-BDDF-3345C9501091}" type="pres">
      <dgm:prSet presAssocID="{B8CB5F6F-6A8F-4BF4-81DB-08764C67A47F}" presName="Triangle" presStyleLbl="alignNode1" presStyleIdx="1" presStyleCnt="5"/>
      <dgm:spPr/>
      <dgm:t>
        <a:bodyPr/>
        <a:lstStyle/>
        <a:p>
          <a:endParaRPr lang="es-ES"/>
        </a:p>
      </dgm:t>
    </dgm:pt>
    <dgm:pt modelId="{53C85532-12FD-4754-9082-B3DB3DA7BE6D}" type="pres">
      <dgm:prSet presAssocID="{9B98D804-2BFB-4DBD-8FD8-6A08317F9890}" presName="sibTrans" presStyleCnt="0"/>
      <dgm:spPr/>
      <dgm:t>
        <a:bodyPr/>
        <a:lstStyle/>
        <a:p>
          <a:endParaRPr lang="es-ES"/>
        </a:p>
      </dgm:t>
    </dgm:pt>
    <dgm:pt modelId="{ACC29BCC-04A0-4E85-BB70-0D11B803AA78}" type="pres">
      <dgm:prSet presAssocID="{9B98D804-2BFB-4DBD-8FD8-6A08317F9890}" presName="space" presStyleCnt="0"/>
      <dgm:spPr/>
      <dgm:t>
        <a:bodyPr/>
        <a:lstStyle/>
        <a:p>
          <a:endParaRPr lang="es-ES"/>
        </a:p>
      </dgm:t>
    </dgm:pt>
    <dgm:pt modelId="{9DB2210D-37B4-45D7-BF7D-B821B29CD7EB}" type="pres">
      <dgm:prSet presAssocID="{EDE53038-AC7F-426E-8C28-3B47A3A58770}" presName="composite" presStyleCnt="0"/>
      <dgm:spPr/>
      <dgm:t>
        <a:bodyPr/>
        <a:lstStyle/>
        <a:p>
          <a:endParaRPr lang="es-ES"/>
        </a:p>
      </dgm:t>
    </dgm:pt>
    <dgm:pt modelId="{F7413D25-CABA-4FB9-97EF-E58EB0477BB6}" type="pres">
      <dgm:prSet presAssocID="{EDE53038-AC7F-426E-8C28-3B47A3A58770}" presName="LShape" presStyleLbl="alignNode1" presStyleIdx="2" presStyleCnt="5"/>
      <dgm:spPr/>
      <dgm:t>
        <a:bodyPr/>
        <a:lstStyle/>
        <a:p>
          <a:endParaRPr lang="es-ES"/>
        </a:p>
      </dgm:t>
    </dgm:pt>
    <dgm:pt modelId="{BE1BA2DE-9E21-4ABA-BE36-115A0A807163}" type="pres">
      <dgm:prSet presAssocID="{EDE53038-AC7F-426E-8C28-3B47A3A58770}" presName="ParentText" presStyleLbl="revTx" presStyleIdx="1" presStyleCnt="3">
        <dgm:presLayoutVars>
          <dgm:chMax val="0"/>
          <dgm:chPref val="0"/>
          <dgm:bulletEnabled val="1"/>
        </dgm:presLayoutVars>
      </dgm:prSet>
      <dgm:spPr/>
      <dgm:t>
        <a:bodyPr/>
        <a:lstStyle/>
        <a:p>
          <a:endParaRPr lang="es-EC"/>
        </a:p>
      </dgm:t>
    </dgm:pt>
    <dgm:pt modelId="{9D7D478A-CE84-423A-92A9-D7E89E34D635}" type="pres">
      <dgm:prSet presAssocID="{EDE53038-AC7F-426E-8C28-3B47A3A58770}" presName="Triangle" presStyleLbl="alignNode1" presStyleIdx="3" presStyleCnt="5"/>
      <dgm:spPr/>
      <dgm:t>
        <a:bodyPr/>
        <a:lstStyle/>
        <a:p>
          <a:endParaRPr lang="es-ES"/>
        </a:p>
      </dgm:t>
    </dgm:pt>
    <dgm:pt modelId="{EC70D427-BA8C-43A3-83B3-12ADBB1DF226}" type="pres">
      <dgm:prSet presAssocID="{E0E65C13-1D80-474A-9A07-AA4A94D3B19E}" presName="sibTrans" presStyleCnt="0"/>
      <dgm:spPr/>
      <dgm:t>
        <a:bodyPr/>
        <a:lstStyle/>
        <a:p>
          <a:endParaRPr lang="es-ES"/>
        </a:p>
      </dgm:t>
    </dgm:pt>
    <dgm:pt modelId="{C9FD94C7-BF85-4E6D-B9E2-1913DF33DA1B}" type="pres">
      <dgm:prSet presAssocID="{E0E65C13-1D80-474A-9A07-AA4A94D3B19E}" presName="space" presStyleCnt="0"/>
      <dgm:spPr/>
      <dgm:t>
        <a:bodyPr/>
        <a:lstStyle/>
        <a:p>
          <a:endParaRPr lang="es-ES"/>
        </a:p>
      </dgm:t>
    </dgm:pt>
    <dgm:pt modelId="{FF5A2B48-147C-46EF-A8E5-8B7DC04A4112}" type="pres">
      <dgm:prSet presAssocID="{BAE6236F-8017-4AC1-AC83-F24391CB8F21}" presName="composite" presStyleCnt="0"/>
      <dgm:spPr/>
      <dgm:t>
        <a:bodyPr/>
        <a:lstStyle/>
        <a:p>
          <a:endParaRPr lang="es-ES"/>
        </a:p>
      </dgm:t>
    </dgm:pt>
    <dgm:pt modelId="{E710E75B-A446-45E4-A842-E29CEF7779DE}" type="pres">
      <dgm:prSet presAssocID="{BAE6236F-8017-4AC1-AC83-F24391CB8F21}" presName="LShape" presStyleLbl="alignNode1" presStyleIdx="4" presStyleCnt="5"/>
      <dgm:spPr/>
      <dgm:t>
        <a:bodyPr/>
        <a:lstStyle/>
        <a:p>
          <a:endParaRPr lang="es-ES"/>
        </a:p>
      </dgm:t>
    </dgm:pt>
    <dgm:pt modelId="{BCA20161-8AEA-4D76-A15C-DCA142035288}" type="pres">
      <dgm:prSet presAssocID="{BAE6236F-8017-4AC1-AC83-F24391CB8F21}" presName="ParentText" presStyleLbl="revTx" presStyleIdx="2" presStyleCnt="3">
        <dgm:presLayoutVars>
          <dgm:chMax val="0"/>
          <dgm:chPref val="0"/>
          <dgm:bulletEnabled val="1"/>
        </dgm:presLayoutVars>
      </dgm:prSet>
      <dgm:spPr/>
      <dgm:t>
        <a:bodyPr/>
        <a:lstStyle/>
        <a:p>
          <a:endParaRPr lang="es-EC"/>
        </a:p>
      </dgm:t>
    </dgm:pt>
  </dgm:ptLst>
  <dgm:cxnLst>
    <dgm:cxn modelId="{4966E323-E4F8-4503-919B-82C63CCF8ABB}" srcId="{FD766166-EB7D-4305-B0F7-C0DF0F9E1262}" destId="{B8CB5F6F-6A8F-4BF4-81DB-08764C67A47F}" srcOrd="0" destOrd="0" parTransId="{C37248D3-424E-4CC4-81F4-8A97EEE3C85C}" sibTransId="{9B98D804-2BFB-4DBD-8FD8-6A08317F9890}"/>
    <dgm:cxn modelId="{267F446F-99C8-489A-852C-323E17D5CBC3}" type="presOf" srcId="{EDE53038-AC7F-426E-8C28-3B47A3A58770}" destId="{BE1BA2DE-9E21-4ABA-BE36-115A0A807163}" srcOrd="0" destOrd="0" presId="urn:microsoft.com/office/officeart/2009/3/layout/StepUpProcess"/>
    <dgm:cxn modelId="{426BA1D6-A3B4-48BE-A4CF-9413EC98A2C9}" type="presOf" srcId="{B8CB5F6F-6A8F-4BF4-81DB-08764C67A47F}" destId="{74D1E95A-3E46-4BDA-92C1-BAAE12781EF4}" srcOrd="0" destOrd="0" presId="urn:microsoft.com/office/officeart/2009/3/layout/StepUpProcess"/>
    <dgm:cxn modelId="{367D8A38-9B4D-4FE4-939A-533AF14A6440}" srcId="{FD766166-EB7D-4305-B0F7-C0DF0F9E1262}" destId="{EDE53038-AC7F-426E-8C28-3B47A3A58770}" srcOrd="1" destOrd="0" parTransId="{039F20B4-EF44-4587-AAA3-C5F3D934628C}" sibTransId="{E0E65C13-1D80-474A-9A07-AA4A94D3B19E}"/>
    <dgm:cxn modelId="{23C067DA-49DC-4B6A-B821-03BC9DE05FB9}" srcId="{FD766166-EB7D-4305-B0F7-C0DF0F9E1262}" destId="{BAE6236F-8017-4AC1-AC83-F24391CB8F21}" srcOrd="2" destOrd="0" parTransId="{61F45138-CBBC-4711-B174-E1846C55E02F}" sibTransId="{64CC659B-9E01-43DB-A217-9EA66753ADA8}"/>
    <dgm:cxn modelId="{DE6DAB4D-4422-463E-ACA4-2429269B8E91}" type="presOf" srcId="{BAE6236F-8017-4AC1-AC83-F24391CB8F21}" destId="{BCA20161-8AEA-4D76-A15C-DCA142035288}" srcOrd="0" destOrd="0" presId="urn:microsoft.com/office/officeart/2009/3/layout/StepUpProcess"/>
    <dgm:cxn modelId="{71851641-BEBA-4465-A224-45472F789330}" type="presOf" srcId="{FD766166-EB7D-4305-B0F7-C0DF0F9E1262}" destId="{581CA229-3E21-4BF5-9D4F-18C920F67F19}" srcOrd="0" destOrd="0" presId="urn:microsoft.com/office/officeart/2009/3/layout/StepUpProcess"/>
    <dgm:cxn modelId="{196B7D3B-F125-48B0-85E9-65B85A5F966C}" type="presParOf" srcId="{581CA229-3E21-4BF5-9D4F-18C920F67F19}" destId="{9FD9CCEE-C498-4832-BC25-A5AFB74E9B76}" srcOrd="0" destOrd="0" presId="urn:microsoft.com/office/officeart/2009/3/layout/StepUpProcess"/>
    <dgm:cxn modelId="{F83DACCC-B143-4BE8-A40E-E1053F84A24B}" type="presParOf" srcId="{9FD9CCEE-C498-4832-BC25-A5AFB74E9B76}" destId="{58753C02-B759-4C15-B490-A5A09800224B}" srcOrd="0" destOrd="0" presId="urn:microsoft.com/office/officeart/2009/3/layout/StepUpProcess"/>
    <dgm:cxn modelId="{E6F2E5FE-9E37-4FB1-A761-7D63AE92D8E0}" type="presParOf" srcId="{9FD9CCEE-C498-4832-BC25-A5AFB74E9B76}" destId="{74D1E95A-3E46-4BDA-92C1-BAAE12781EF4}" srcOrd="1" destOrd="0" presId="urn:microsoft.com/office/officeart/2009/3/layout/StepUpProcess"/>
    <dgm:cxn modelId="{892D610D-65E9-4CDE-8078-2F68783C0FAF}" type="presParOf" srcId="{9FD9CCEE-C498-4832-BC25-A5AFB74E9B76}" destId="{BF3EE068-77A7-419E-BDDF-3345C9501091}" srcOrd="2" destOrd="0" presId="urn:microsoft.com/office/officeart/2009/3/layout/StepUpProcess"/>
    <dgm:cxn modelId="{5FE58AFC-0116-4914-AF4E-38EB8905CD80}" type="presParOf" srcId="{581CA229-3E21-4BF5-9D4F-18C920F67F19}" destId="{53C85532-12FD-4754-9082-B3DB3DA7BE6D}" srcOrd="1" destOrd="0" presId="urn:microsoft.com/office/officeart/2009/3/layout/StepUpProcess"/>
    <dgm:cxn modelId="{9DE6DC14-138F-40C9-9EF5-4739058BD87C}" type="presParOf" srcId="{53C85532-12FD-4754-9082-B3DB3DA7BE6D}" destId="{ACC29BCC-04A0-4E85-BB70-0D11B803AA78}" srcOrd="0" destOrd="0" presId="urn:microsoft.com/office/officeart/2009/3/layout/StepUpProcess"/>
    <dgm:cxn modelId="{FA2D4704-BB9A-4470-89D2-D63F2E5C4843}" type="presParOf" srcId="{581CA229-3E21-4BF5-9D4F-18C920F67F19}" destId="{9DB2210D-37B4-45D7-BF7D-B821B29CD7EB}" srcOrd="2" destOrd="0" presId="urn:microsoft.com/office/officeart/2009/3/layout/StepUpProcess"/>
    <dgm:cxn modelId="{29239858-A88E-4A7A-9FD8-4E5658B22870}" type="presParOf" srcId="{9DB2210D-37B4-45D7-BF7D-B821B29CD7EB}" destId="{F7413D25-CABA-4FB9-97EF-E58EB0477BB6}" srcOrd="0" destOrd="0" presId="urn:microsoft.com/office/officeart/2009/3/layout/StepUpProcess"/>
    <dgm:cxn modelId="{CEDDDAF5-E594-43F3-9B42-473903E0D651}" type="presParOf" srcId="{9DB2210D-37B4-45D7-BF7D-B821B29CD7EB}" destId="{BE1BA2DE-9E21-4ABA-BE36-115A0A807163}" srcOrd="1" destOrd="0" presId="urn:microsoft.com/office/officeart/2009/3/layout/StepUpProcess"/>
    <dgm:cxn modelId="{ECC79021-37C5-46BC-A047-8F1C3CB6CAB0}" type="presParOf" srcId="{9DB2210D-37B4-45D7-BF7D-B821B29CD7EB}" destId="{9D7D478A-CE84-423A-92A9-D7E89E34D635}" srcOrd="2" destOrd="0" presId="urn:microsoft.com/office/officeart/2009/3/layout/StepUpProcess"/>
    <dgm:cxn modelId="{8BBFC500-B37A-4E1F-B473-CBC10FC5D439}" type="presParOf" srcId="{581CA229-3E21-4BF5-9D4F-18C920F67F19}" destId="{EC70D427-BA8C-43A3-83B3-12ADBB1DF226}" srcOrd="3" destOrd="0" presId="urn:microsoft.com/office/officeart/2009/3/layout/StepUpProcess"/>
    <dgm:cxn modelId="{43BA9791-5FA6-4779-8DF8-AD4C527FA5A7}" type="presParOf" srcId="{EC70D427-BA8C-43A3-83B3-12ADBB1DF226}" destId="{C9FD94C7-BF85-4E6D-B9E2-1913DF33DA1B}" srcOrd="0" destOrd="0" presId="urn:microsoft.com/office/officeart/2009/3/layout/StepUpProcess"/>
    <dgm:cxn modelId="{1272DF19-B31C-4A70-A1E3-69066AC07936}" type="presParOf" srcId="{581CA229-3E21-4BF5-9D4F-18C920F67F19}" destId="{FF5A2B48-147C-46EF-A8E5-8B7DC04A4112}" srcOrd="4" destOrd="0" presId="urn:microsoft.com/office/officeart/2009/3/layout/StepUpProcess"/>
    <dgm:cxn modelId="{FEF7C079-BF23-4502-ACD9-295DCA3F01AE}" type="presParOf" srcId="{FF5A2B48-147C-46EF-A8E5-8B7DC04A4112}" destId="{E710E75B-A446-45E4-A842-E29CEF7779DE}" srcOrd="0" destOrd="0" presId="urn:microsoft.com/office/officeart/2009/3/layout/StepUpProcess"/>
    <dgm:cxn modelId="{722D7406-92D3-4CAE-94CF-E9ECC03AD5AA}" type="presParOf" srcId="{FF5A2B48-147C-46EF-A8E5-8B7DC04A4112}" destId="{BCA20161-8AEA-4D76-A15C-DCA14203528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E3921-D1DF-48BA-8B6A-FE7ADC6EFF49}" type="doc">
      <dgm:prSet loTypeId="urn:microsoft.com/office/officeart/2009/3/layout/StepUpProcess" loCatId="process" qsTypeId="urn:microsoft.com/office/officeart/2005/8/quickstyle/3d1" qsCatId="3D" csTypeId="urn:microsoft.com/office/officeart/2005/8/colors/colorful1#2" csCatId="colorful" phldr="1"/>
      <dgm:spPr/>
      <dgm:t>
        <a:bodyPr/>
        <a:lstStyle/>
        <a:p>
          <a:endParaRPr lang="es-EC"/>
        </a:p>
      </dgm:t>
    </dgm:pt>
    <dgm:pt modelId="{937AE402-10E3-4A14-8A05-8B1AD4C7EAE7}">
      <dgm:prSet phldrT="[Texto]" custT="1"/>
      <dgm:spPr/>
      <dgm:t>
        <a:bodyPr anchor="ctr"/>
        <a:lstStyle/>
        <a:p>
          <a:pPr algn="just">
            <a:lnSpc>
              <a:spcPct val="150000"/>
            </a:lnSpc>
          </a:pPr>
          <a:r>
            <a:rPr lang="es-EC" sz="1600" dirty="0" smtClean="0"/>
            <a:t>Determinar las actividades de un plan de soporte logístico integral del simulador de la Escuela Superior Naval Cmdt. Rafael Moran Valverde analizando los elementos logísticos, para su continuo y eficiente funcionamiento. </a:t>
          </a:r>
          <a:endParaRPr lang="es-EC" sz="1600" dirty="0">
            <a:latin typeface="Arial" panose="020B0604020202020204" pitchFamily="34" charset="0"/>
            <a:cs typeface="Arial" panose="020B0604020202020204" pitchFamily="34" charset="0"/>
          </a:endParaRPr>
        </a:p>
      </dgm:t>
    </dgm:pt>
    <dgm:pt modelId="{0D2B0CB7-C4D1-4156-A47D-FB3F13B1DDC4}" type="parTrans" cxnId="{CEBDCDB5-F328-4F70-AB91-20E80A10BE80}">
      <dgm:prSet/>
      <dgm:spPr/>
      <dgm:t>
        <a:bodyPr/>
        <a:lstStyle/>
        <a:p>
          <a:endParaRPr lang="es-EC"/>
        </a:p>
      </dgm:t>
    </dgm:pt>
    <dgm:pt modelId="{1C14E724-1B48-45DA-93F5-B08035BA03CB}" type="sibTrans" cxnId="{CEBDCDB5-F328-4F70-AB91-20E80A10BE80}">
      <dgm:prSet/>
      <dgm:spPr/>
      <dgm:t>
        <a:bodyPr/>
        <a:lstStyle/>
        <a:p>
          <a:endParaRPr lang="es-EC"/>
        </a:p>
      </dgm:t>
    </dgm:pt>
    <dgm:pt modelId="{669144B3-CA2E-409E-9313-5ACBC202E1D6}">
      <dgm:prSet phldrT="[Texto]" custT="1"/>
      <dgm:spPr/>
      <dgm:t>
        <a:bodyPr anchor="ctr"/>
        <a:lstStyle/>
        <a:p>
          <a:pPr algn="just">
            <a:lnSpc>
              <a:spcPct val="150000"/>
            </a:lnSpc>
          </a:pPr>
          <a:r>
            <a:rPr lang="es-EC" sz="1600" dirty="0" smtClean="0"/>
            <a:t>Identificar  los costos requeridos de las actividades del soporte logístico integral del simulador de la Escuela  analizando presupuesto 2020 para que se garantice el cumplimiento óptimo de todas las actividades según las necesidades del simulador.  </a:t>
          </a:r>
          <a:endParaRPr lang="es-EC" sz="1600" dirty="0">
            <a:latin typeface="Arial" panose="020B0604020202020204" pitchFamily="34" charset="0"/>
            <a:cs typeface="Arial" panose="020B0604020202020204" pitchFamily="34" charset="0"/>
          </a:endParaRPr>
        </a:p>
      </dgm:t>
    </dgm:pt>
    <dgm:pt modelId="{ABDD687E-BDF2-4222-906B-1D5B67FD36A4}" type="parTrans" cxnId="{7BA9F235-CFA5-4127-BEFD-5186248F14B0}">
      <dgm:prSet/>
      <dgm:spPr/>
      <dgm:t>
        <a:bodyPr/>
        <a:lstStyle/>
        <a:p>
          <a:endParaRPr lang="es-EC"/>
        </a:p>
      </dgm:t>
    </dgm:pt>
    <dgm:pt modelId="{12306D99-966F-4804-81F8-109A07164A86}" type="sibTrans" cxnId="{7BA9F235-CFA5-4127-BEFD-5186248F14B0}">
      <dgm:prSet/>
      <dgm:spPr/>
      <dgm:t>
        <a:bodyPr/>
        <a:lstStyle/>
        <a:p>
          <a:endParaRPr lang="es-EC"/>
        </a:p>
      </dgm:t>
    </dgm:pt>
    <dgm:pt modelId="{3836BDBE-F27D-4B08-A15A-BA8E94912918}">
      <dgm:prSet phldrT="[Texto]" custT="1"/>
      <dgm:spPr/>
      <dgm:t>
        <a:bodyPr anchor="ctr"/>
        <a:lstStyle/>
        <a:p>
          <a:pPr algn="just">
            <a:lnSpc>
              <a:spcPct val="150000"/>
            </a:lnSpc>
          </a:pPr>
          <a:r>
            <a:rPr lang="es-EC" sz="1600" dirty="0" smtClean="0"/>
            <a:t>Destacar los beneficios en el aprendizaje de los guardiamarinas al hacerse efectiva la  implantación de un soporte logístico optimo, identificando la importancia del simulador durante el proceso de formación de los guardiamarinas.. </a:t>
          </a:r>
          <a:endParaRPr lang="es-EC" sz="1600" dirty="0">
            <a:latin typeface="Arial" panose="020B0604020202020204" pitchFamily="34" charset="0"/>
            <a:cs typeface="Arial" panose="020B0604020202020204" pitchFamily="34" charset="0"/>
          </a:endParaRPr>
        </a:p>
      </dgm:t>
    </dgm:pt>
    <dgm:pt modelId="{7F34835F-D033-49BF-9A2D-834F4E09D5C8}" type="parTrans" cxnId="{C0CD8FC9-621D-4189-AFB0-3E8B30F8F803}">
      <dgm:prSet/>
      <dgm:spPr/>
      <dgm:t>
        <a:bodyPr/>
        <a:lstStyle/>
        <a:p>
          <a:endParaRPr lang="es-EC"/>
        </a:p>
      </dgm:t>
    </dgm:pt>
    <dgm:pt modelId="{3DEFF18F-8042-4C13-8F37-20DB6776CF66}" type="sibTrans" cxnId="{C0CD8FC9-621D-4189-AFB0-3E8B30F8F803}">
      <dgm:prSet/>
      <dgm:spPr/>
      <dgm:t>
        <a:bodyPr/>
        <a:lstStyle/>
        <a:p>
          <a:endParaRPr lang="es-EC"/>
        </a:p>
      </dgm:t>
    </dgm:pt>
    <dgm:pt modelId="{741A61F5-1377-4BD0-BD16-479F4CD902C4}" type="pres">
      <dgm:prSet presAssocID="{C06E3921-D1DF-48BA-8B6A-FE7ADC6EFF49}" presName="rootnode" presStyleCnt="0">
        <dgm:presLayoutVars>
          <dgm:chMax/>
          <dgm:chPref/>
          <dgm:dir/>
          <dgm:animLvl val="lvl"/>
        </dgm:presLayoutVars>
      </dgm:prSet>
      <dgm:spPr/>
      <dgm:t>
        <a:bodyPr/>
        <a:lstStyle/>
        <a:p>
          <a:endParaRPr lang="es-EC"/>
        </a:p>
      </dgm:t>
    </dgm:pt>
    <dgm:pt modelId="{9F9C40EF-774F-4CCE-945F-9F34830E10B4}" type="pres">
      <dgm:prSet presAssocID="{937AE402-10E3-4A14-8A05-8B1AD4C7EAE7}" presName="composite" presStyleCnt="0"/>
      <dgm:spPr/>
      <dgm:t>
        <a:bodyPr/>
        <a:lstStyle/>
        <a:p>
          <a:endParaRPr lang="es-ES"/>
        </a:p>
      </dgm:t>
    </dgm:pt>
    <dgm:pt modelId="{BC2D8EC9-0B7B-4D0C-80F6-CBF28EBCBBFB}" type="pres">
      <dgm:prSet presAssocID="{937AE402-10E3-4A14-8A05-8B1AD4C7EAE7}" presName="LShape" presStyleLbl="alignNode1" presStyleIdx="0" presStyleCnt="5"/>
      <dgm:spPr/>
      <dgm:t>
        <a:bodyPr/>
        <a:lstStyle/>
        <a:p>
          <a:endParaRPr lang="es-ES"/>
        </a:p>
      </dgm:t>
    </dgm:pt>
    <dgm:pt modelId="{1F85CA59-EED1-4D4D-B472-907C91FC1F66}" type="pres">
      <dgm:prSet presAssocID="{937AE402-10E3-4A14-8A05-8B1AD4C7EAE7}" presName="ParentText" presStyleLbl="revTx" presStyleIdx="0" presStyleCnt="3" custScaleX="93581" custLinFactNeighborX="-1867" custLinFactNeighborY="30358">
        <dgm:presLayoutVars>
          <dgm:chMax val="0"/>
          <dgm:chPref val="0"/>
          <dgm:bulletEnabled val="1"/>
        </dgm:presLayoutVars>
      </dgm:prSet>
      <dgm:spPr/>
      <dgm:t>
        <a:bodyPr/>
        <a:lstStyle/>
        <a:p>
          <a:endParaRPr lang="es-EC"/>
        </a:p>
      </dgm:t>
    </dgm:pt>
    <dgm:pt modelId="{A15803F2-8869-4358-A5E9-7744E9B8F02C}" type="pres">
      <dgm:prSet presAssocID="{937AE402-10E3-4A14-8A05-8B1AD4C7EAE7}" presName="Triangle" presStyleLbl="alignNode1" presStyleIdx="1" presStyleCnt="5"/>
      <dgm:spPr/>
      <dgm:t>
        <a:bodyPr/>
        <a:lstStyle/>
        <a:p>
          <a:endParaRPr lang="es-ES"/>
        </a:p>
      </dgm:t>
    </dgm:pt>
    <dgm:pt modelId="{E212C8B1-9E6C-4836-A990-5A4295D48E68}" type="pres">
      <dgm:prSet presAssocID="{1C14E724-1B48-45DA-93F5-B08035BA03CB}" presName="sibTrans" presStyleCnt="0"/>
      <dgm:spPr/>
      <dgm:t>
        <a:bodyPr/>
        <a:lstStyle/>
        <a:p>
          <a:endParaRPr lang="es-ES"/>
        </a:p>
      </dgm:t>
    </dgm:pt>
    <dgm:pt modelId="{79D8BC76-79B7-4A61-98EE-4F993629B5E8}" type="pres">
      <dgm:prSet presAssocID="{1C14E724-1B48-45DA-93F5-B08035BA03CB}" presName="space" presStyleCnt="0"/>
      <dgm:spPr/>
      <dgm:t>
        <a:bodyPr/>
        <a:lstStyle/>
        <a:p>
          <a:endParaRPr lang="es-ES"/>
        </a:p>
      </dgm:t>
    </dgm:pt>
    <dgm:pt modelId="{319EA6E9-F8DB-4BA9-99E5-BEBDA156E66E}" type="pres">
      <dgm:prSet presAssocID="{669144B3-CA2E-409E-9313-5ACBC202E1D6}" presName="composite" presStyleCnt="0"/>
      <dgm:spPr/>
      <dgm:t>
        <a:bodyPr/>
        <a:lstStyle/>
        <a:p>
          <a:endParaRPr lang="es-ES"/>
        </a:p>
      </dgm:t>
    </dgm:pt>
    <dgm:pt modelId="{B37E38E2-D930-4A6E-B36A-D9D36EFA1F9F}" type="pres">
      <dgm:prSet presAssocID="{669144B3-CA2E-409E-9313-5ACBC202E1D6}" presName="LShape" presStyleLbl="alignNode1" presStyleIdx="2" presStyleCnt="5"/>
      <dgm:spPr/>
      <dgm:t>
        <a:bodyPr/>
        <a:lstStyle/>
        <a:p>
          <a:endParaRPr lang="es-ES"/>
        </a:p>
      </dgm:t>
    </dgm:pt>
    <dgm:pt modelId="{16E53C2C-0BFC-4E18-90DD-38E9C4B74B82}" type="pres">
      <dgm:prSet presAssocID="{669144B3-CA2E-409E-9313-5ACBC202E1D6}" presName="ParentText" presStyleLbl="revTx" presStyleIdx="1" presStyleCnt="3" custLinFactNeighborX="919" custLinFactNeighborY="18677">
        <dgm:presLayoutVars>
          <dgm:chMax val="0"/>
          <dgm:chPref val="0"/>
          <dgm:bulletEnabled val="1"/>
        </dgm:presLayoutVars>
      </dgm:prSet>
      <dgm:spPr/>
      <dgm:t>
        <a:bodyPr/>
        <a:lstStyle/>
        <a:p>
          <a:endParaRPr lang="es-EC"/>
        </a:p>
      </dgm:t>
    </dgm:pt>
    <dgm:pt modelId="{F20ACE55-AFD2-4E74-B019-DF3DD0F668E0}" type="pres">
      <dgm:prSet presAssocID="{669144B3-CA2E-409E-9313-5ACBC202E1D6}" presName="Triangle" presStyleLbl="alignNode1" presStyleIdx="3" presStyleCnt="5"/>
      <dgm:spPr/>
      <dgm:t>
        <a:bodyPr/>
        <a:lstStyle/>
        <a:p>
          <a:endParaRPr lang="es-ES"/>
        </a:p>
      </dgm:t>
    </dgm:pt>
    <dgm:pt modelId="{E48F7AE9-F16F-4C45-B109-D8B0D7D4EE6A}" type="pres">
      <dgm:prSet presAssocID="{12306D99-966F-4804-81F8-109A07164A86}" presName="sibTrans" presStyleCnt="0"/>
      <dgm:spPr/>
      <dgm:t>
        <a:bodyPr/>
        <a:lstStyle/>
        <a:p>
          <a:endParaRPr lang="es-ES"/>
        </a:p>
      </dgm:t>
    </dgm:pt>
    <dgm:pt modelId="{08BEEE48-98CC-45EC-BB72-D5D3231CAB12}" type="pres">
      <dgm:prSet presAssocID="{12306D99-966F-4804-81F8-109A07164A86}" presName="space" presStyleCnt="0"/>
      <dgm:spPr/>
      <dgm:t>
        <a:bodyPr/>
        <a:lstStyle/>
        <a:p>
          <a:endParaRPr lang="es-ES"/>
        </a:p>
      </dgm:t>
    </dgm:pt>
    <dgm:pt modelId="{08073363-DD32-47B1-9683-C9FC5803B979}" type="pres">
      <dgm:prSet presAssocID="{3836BDBE-F27D-4B08-A15A-BA8E94912918}" presName="composite" presStyleCnt="0"/>
      <dgm:spPr/>
      <dgm:t>
        <a:bodyPr/>
        <a:lstStyle/>
        <a:p>
          <a:endParaRPr lang="es-ES"/>
        </a:p>
      </dgm:t>
    </dgm:pt>
    <dgm:pt modelId="{56E45E8E-DBF9-414D-A99B-9F1C0BE38FD4}" type="pres">
      <dgm:prSet presAssocID="{3836BDBE-F27D-4B08-A15A-BA8E94912918}" presName="LShape" presStyleLbl="alignNode1" presStyleIdx="4" presStyleCnt="5"/>
      <dgm:spPr/>
      <dgm:t>
        <a:bodyPr/>
        <a:lstStyle/>
        <a:p>
          <a:endParaRPr lang="es-ES"/>
        </a:p>
      </dgm:t>
    </dgm:pt>
    <dgm:pt modelId="{CA9860F1-F288-4942-933C-ADEC35D0A1B0}" type="pres">
      <dgm:prSet presAssocID="{3836BDBE-F27D-4B08-A15A-BA8E94912918}" presName="ParentText" presStyleLbl="revTx" presStyleIdx="2" presStyleCnt="3" custLinFactNeighborY="21922">
        <dgm:presLayoutVars>
          <dgm:chMax val="0"/>
          <dgm:chPref val="0"/>
          <dgm:bulletEnabled val="1"/>
        </dgm:presLayoutVars>
      </dgm:prSet>
      <dgm:spPr/>
      <dgm:t>
        <a:bodyPr/>
        <a:lstStyle/>
        <a:p>
          <a:endParaRPr lang="es-EC"/>
        </a:p>
      </dgm:t>
    </dgm:pt>
  </dgm:ptLst>
  <dgm:cxnLst>
    <dgm:cxn modelId="{BA14C27A-A240-4DF7-B2E4-2AF83929BDB4}" type="presOf" srcId="{C06E3921-D1DF-48BA-8B6A-FE7ADC6EFF49}" destId="{741A61F5-1377-4BD0-BD16-479F4CD902C4}" srcOrd="0" destOrd="0" presId="urn:microsoft.com/office/officeart/2009/3/layout/StepUpProcess"/>
    <dgm:cxn modelId="{8C012581-AFE9-407E-B2E3-AF31E8FA5BC5}" type="presOf" srcId="{937AE402-10E3-4A14-8A05-8B1AD4C7EAE7}" destId="{1F85CA59-EED1-4D4D-B472-907C91FC1F66}" srcOrd="0" destOrd="0" presId="urn:microsoft.com/office/officeart/2009/3/layout/StepUpProcess"/>
    <dgm:cxn modelId="{C0CD8FC9-621D-4189-AFB0-3E8B30F8F803}" srcId="{C06E3921-D1DF-48BA-8B6A-FE7ADC6EFF49}" destId="{3836BDBE-F27D-4B08-A15A-BA8E94912918}" srcOrd="2" destOrd="0" parTransId="{7F34835F-D033-49BF-9A2D-834F4E09D5C8}" sibTransId="{3DEFF18F-8042-4C13-8F37-20DB6776CF66}"/>
    <dgm:cxn modelId="{B2F26A03-3C8C-4645-87F3-F16E6619E189}" type="presOf" srcId="{3836BDBE-F27D-4B08-A15A-BA8E94912918}" destId="{CA9860F1-F288-4942-933C-ADEC35D0A1B0}" srcOrd="0" destOrd="0" presId="urn:microsoft.com/office/officeart/2009/3/layout/StepUpProcess"/>
    <dgm:cxn modelId="{7BA9F235-CFA5-4127-BEFD-5186248F14B0}" srcId="{C06E3921-D1DF-48BA-8B6A-FE7ADC6EFF49}" destId="{669144B3-CA2E-409E-9313-5ACBC202E1D6}" srcOrd="1" destOrd="0" parTransId="{ABDD687E-BDF2-4222-906B-1D5B67FD36A4}" sibTransId="{12306D99-966F-4804-81F8-109A07164A86}"/>
    <dgm:cxn modelId="{A40D410B-F89C-49B4-8AF6-76DB15867288}" type="presOf" srcId="{669144B3-CA2E-409E-9313-5ACBC202E1D6}" destId="{16E53C2C-0BFC-4E18-90DD-38E9C4B74B82}" srcOrd="0" destOrd="0" presId="urn:microsoft.com/office/officeart/2009/3/layout/StepUpProcess"/>
    <dgm:cxn modelId="{CEBDCDB5-F328-4F70-AB91-20E80A10BE80}" srcId="{C06E3921-D1DF-48BA-8B6A-FE7ADC6EFF49}" destId="{937AE402-10E3-4A14-8A05-8B1AD4C7EAE7}" srcOrd="0" destOrd="0" parTransId="{0D2B0CB7-C4D1-4156-A47D-FB3F13B1DDC4}" sibTransId="{1C14E724-1B48-45DA-93F5-B08035BA03CB}"/>
    <dgm:cxn modelId="{9295B1A5-9554-4544-8745-D230D81DB8C4}" type="presParOf" srcId="{741A61F5-1377-4BD0-BD16-479F4CD902C4}" destId="{9F9C40EF-774F-4CCE-945F-9F34830E10B4}" srcOrd="0" destOrd="0" presId="urn:microsoft.com/office/officeart/2009/3/layout/StepUpProcess"/>
    <dgm:cxn modelId="{57417285-15D9-4FE4-B2BB-31E55BA5D91A}" type="presParOf" srcId="{9F9C40EF-774F-4CCE-945F-9F34830E10B4}" destId="{BC2D8EC9-0B7B-4D0C-80F6-CBF28EBCBBFB}" srcOrd="0" destOrd="0" presId="urn:microsoft.com/office/officeart/2009/3/layout/StepUpProcess"/>
    <dgm:cxn modelId="{5AA567AD-CE80-4048-858F-AE4F618135E6}" type="presParOf" srcId="{9F9C40EF-774F-4CCE-945F-9F34830E10B4}" destId="{1F85CA59-EED1-4D4D-B472-907C91FC1F66}" srcOrd="1" destOrd="0" presId="urn:microsoft.com/office/officeart/2009/3/layout/StepUpProcess"/>
    <dgm:cxn modelId="{B44B4EB3-2674-4BDB-9894-B96CD6A46901}" type="presParOf" srcId="{9F9C40EF-774F-4CCE-945F-9F34830E10B4}" destId="{A15803F2-8869-4358-A5E9-7744E9B8F02C}" srcOrd="2" destOrd="0" presId="urn:microsoft.com/office/officeart/2009/3/layout/StepUpProcess"/>
    <dgm:cxn modelId="{EE4A6811-1B99-445C-B772-3651206CA11B}" type="presParOf" srcId="{741A61F5-1377-4BD0-BD16-479F4CD902C4}" destId="{E212C8B1-9E6C-4836-A990-5A4295D48E68}" srcOrd="1" destOrd="0" presId="urn:microsoft.com/office/officeart/2009/3/layout/StepUpProcess"/>
    <dgm:cxn modelId="{5133BCB4-BF79-4A35-8FB4-7EFEBFE0314A}" type="presParOf" srcId="{E212C8B1-9E6C-4836-A990-5A4295D48E68}" destId="{79D8BC76-79B7-4A61-98EE-4F993629B5E8}" srcOrd="0" destOrd="0" presId="urn:microsoft.com/office/officeart/2009/3/layout/StepUpProcess"/>
    <dgm:cxn modelId="{68EA0059-2112-44B8-B910-A9D4E40AD892}" type="presParOf" srcId="{741A61F5-1377-4BD0-BD16-479F4CD902C4}" destId="{319EA6E9-F8DB-4BA9-99E5-BEBDA156E66E}" srcOrd="2" destOrd="0" presId="urn:microsoft.com/office/officeart/2009/3/layout/StepUpProcess"/>
    <dgm:cxn modelId="{5D0D4704-4FAC-4F09-8D6B-1D6564F7423D}" type="presParOf" srcId="{319EA6E9-F8DB-4BA9-99E5-BEBDA156E66E}" destId="{B37E38E2-D930-4A6E-B36A-D9D36EFA1F9F}" srcOrd="0" destOrd="0" presId="urn:microsoft.com/office/officeart/2009/3/layout/StepUpProcess"/>
    <dgm:cxn modelId="{9C0591A3-E72F-479C-BF09-D32BEEF92FD6}" type="presParOf" srcId="{319EA6E9-F8DB-4BA9-99E5-BEBDA156E66E}" destId="{16E53C2C-0BFC-4E18-90DD-38E9C4B74B82}" srcOrd="1" destOrd="0" presId="urn:microsoft.com/office/officeart/2009/3/layout/StepUpProcess"/>
    <dgm:cxn modelId="{71462267-5D96-4577-B879-8A4F66E54DB0}" type="presParOf" srcId="{319EA6E9-F8DB-4BA9-99E5-BEBDA156E66E}" destId="{F20ACE55-AFD2-4E74-B019-DF3DD0F668E0}" srcOrd="2" destOrd="0" presId="urn:microsoft.com/office/officeart/2009/3/layout/StepUpProcess"/>
    <dgm:cxn modelId="{EDA9548C-E265-48ED-BB17-A64035010C7F}" type="presParOf" srcId="{741A61F5-1377-4BD0-BD16-479F4CD902C4}" destId="{E48F7AE9-F16F-4C45-B109-D8B0D7D4EE6A}" srcOrd="3" destOrd="0" presId="urn:microsoft.com/office/officeart/2009/3/layout/StepUpProcess"/>
    <dgm:cxn modelId="{776D724B-81D2-4101-A9F5-37AB4853A05E}" type="presParOf" srcId="{E48F7AE9-F16F-4C45-B109-D8B0D7D4EE6A}" destId="{08BEEE48-98CC-45EC-BB72-D5D3231CAB12}" srcOrd="0" destOrd="0" presId="urn:microsoft.com/office/officeart/2009/3/layout/StepUpProcess"/>
    <dgm:cxn modelId="{099DF32F-DFEA-4437-8062-2D40D2E1FF0A}" type="presParOf" srcId="{741A61F5-1377-4BD0-BD16-479F4CD902C4}" destId="{08073363-DD32-47B1-9683-C9FC5803B979}" srcOrd="4" destOrd="0" presId="urn:microsoft.com/office/officeart/2009/3/layout/StepUpProcess"/>
    <dgm:cxn modelId="{FCA29CAC-7E8B-41ED-BCB4-8A267304A862}" type="presParOf" srcId="{08073363-DD32-47B1-9683-C9FC5803B979}" destId="{56E45E8E-DBF9-414D-A99B-9F1C0BE38FD4}" srcOrd="0" destOrd="0" presId="urn:microsoft.com/office/officeart/2009/3/layout/StepUpProcess"/>
    <dgm:cxn modelId="{35D54196-437B-45DC-B3CF-548D821E488E}" type="presParOf" srcId="{08073363-DD32-47B1-9683-C9FC5803B979}" destId="{CA9860F1-F288-4942-933C-ADEC35D0A1B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9092D2-8FC5-4B5A-81B1-9953AC7A9E52}" type="doc">
      <dgm:prSet loTypeId="urn:microsoft.com/office/officeart/2005/8/layout/hProcess4" loCatId="process" qsTypeId="urn:microsoft.com/office/officeart/2005/8/quickstyle/3d2" qsCatId="3D" csTypeId="urn:microsoft.com/office/officeart/2005/8/colors/colorful1#3" csCatId="colorful" phldr="1"/>
      <dgm:spPr/>
      <dgm:t>
        <a:bodyPr/>
        <a:lstStyle/>
        <a:p>
          <a:endParaRPr lang="es-EC"/>
        </a:p>
      </dgm:t>
    </dgm:pt>
    <dgm:pt modelId="{7D35FD7E-87C8-46E4-9BCD-0CF72072D91A}">
      <dgm:prSet phldrT="[Texto]"/>
      <dgm:spPr/>
      <dgm:t>
        <a:bodyPr/>
        <a:lstStyle/>
        <a:p>
          <a:r>
            <a:rPr lang="es-EC" dirty="0" smtClean="0"/>
            <a:t>SIMULADOR NAVAL</a:t>
          </a:r>
          <a:endParaRPr lang="es-EC" dirty="0"/>
        </a:p>
      </dgm:t>
    </dgm:pt>
    <dgm:pt modelId="{B96D2F01-1D7E-4EBA-B103-5BCA475EDB40}" type="parTrans" cxnId="{A731F58C-2859-437E-BE39-1F23A5939C8C}">
      <dgm:prSet/>
      <dgm:spPr/>
      <dgm:t>
        <a:bodyPr/>
        <a:lstStyle/>
        <a:p>
          <a:endParaRPr lang="es-EC"/>
        </a:p>
      </dgm:t>
    </dgm:pt>
    <dgm:pt modelId="{19D1FCF7-DFB5-43FF-8B2A-E95CDCFC4747}" type="sibTrans" cxnId="{A731F58C-2859-437E-BE39-1F23A5939C8C}">
      <dgm:prSet/>
      <dgm:spPr/>
      <dgm:t>
        <a:bodyPr/>
        <a:lstStyle/>
        <a:p>
          <a:endParaRPr lang="es-EC"/>
        </a:p>
      </dgm:t>
    </dgm:pt>
    <dgm:pt modelId="{9D903B12-1160-4989-B6F8-FDA23AB3E6E8}">
      <dgm:prSet phldrT="[Texto]" custT="1"/>
      <dgm:spPr/>
      <dgm:t>
        <a:bodyPr/>
        <a:lstStyle/>
        <a:p>
          <a:pPr algn="just"/>
          <a:r>
            <a:rPr lang="es-EC" sz="1400" dirty="0" smtClean="0">
              <a:latin typeface="Arial" panose="020B0604020202020204" pitchFamily="34" charset="0"/>
              <a:cs typeface="Arial" panose="020B0604020202020204" pitchFamily="34" charset="0"/>
            </a:rPr>
            <a:t>El simulador tiene  equipamiento, espacios y puestos de trabajo necesarios para la práctica de experimentación de asignaturas del ámbito naval. </a:t>
          </a:r>
          <a:endParaRPr lang="es-EC" sz="1400" dirty="0">
            <a:latin typeface="Arial" panose="020B0604020202020204" pitchFamily="34" charset="0"/>
            <a:cs typeface="Arial" panose="020B0604020202020204" pitchFamily="34" charset="0"/>
          </a:endParaRPr>
        </a:p>
      </dgm:t>
    </dgm:pt>
    <dgm:pt modelId="{4C622A4C-3807-4013-AF94-8CF749C563FC}" type="parTrans" cxnId="{781D35BB-D81D-4C1B-AC68-1119A01A32E4}">
      <dgm:prSet/>
      <dgm:spPr/>
      <dgm:t>
        <a:bodyPr/>
        <a:lstStyle/>
        <a:p>
          <a:endParaRPr lang="es-EC"/>
        </a:p>
      </dgm:t>
    </dgm:pt>
    <dgm:pt modelId="{19B0FA88-856F-4689-B1AE-C56E522BEF9B}" type="sibTrans" cxnId="{781D35BB-D81D-4C1B-AC68-1119A01A32E4}">
      <dgm:prSet/>
      <dgm:spPr/>
      <dgm:t>
        <a:bodyPr/>
        <a:lstStyle/>
        <a:p>
          <a:endParaRPr lang="es-EC"/>
        </a:p>
      </dgm:t>
    </dgm:pt>
    <dgm:pt modelId="{2F6BBE6C-4530-413C-AED6-9E256D8A2DE1}">
      <dgm:prSet phldrT="[Texto]"/>
      <dgm:spPr/>
      <dgm:t>
        <a:bodyPr/>
        <a:lstStyle/>
        <a:p>
          <a:r>
            <a:rPr lang="es-EC" dirty="0" smtClean="0"/>
            <a:t>SOPORTE LOGISTICO</a:t>
          </a:r>
          <a:endParaRPr lang="es-EC" dirty="0"/>
        </a:p>
      </dgm:t>
    </dgm:pt>
    <dgm:pt modelId="{B48D7851-EF53-4E8E-B9AA-BBEC011BEE77}" type="parTrans" cxnId="{321A79A2-D6E6-4160-890E-8A8C0C37EAC2}">
      <dgm:prSet/>
      <dgm:spPr/>
      <dgm:t>
        <a:bodyPr/>
        <a:lstStyle/>
        <a:p>
          <a:endParaRPr lang="es-EC"/>
        </a:p>
      </dgm:t>
    </dgm:pt>
    <dgm:pt modelId="{815BC9FA-DBFA-4489-8838-EA257AFA8C55}" type="sibTrans" cxnId="{321A79A2-D6E6-4160-890E-8A8C0C37EAC2}">
      <dgm:prSet/>
      <dgm:spPr/>
      <dgm:t>
        <a:bodyPr/>
        <a:lstStyle/>
        <a:p>
          <a:endParaRPr lang="es-EC"/>
        </a:p>
      </dgm:t>
    </dgm:pt>
    <dgm:pt modelId="{72AF76B7-79F5-4D4F-9AE5-67A79F5BE2A5}">
      <dgm:prSet phldrT="[Texto]" custT="1"/>
      <dgm:spPr/>
      <dgm:t>
        <a:bodyPr/>
        <a:lstStyle/>
        <a:p>
          <a:pPr algn="just"/>
          <a:r>
            <a:rPr lang="es-EC" sz="1400" dirty="0" smtClean="0">
              <a:latin typeface="Arial" panose="020B0604020202020204" pitchFamily="34" charset="0"/>
              <a:cs typeface="Arial" panose="020B0604020202020204" pitchFamily="34" charset="0"/>
            </a:rPr>
            <a:t>Analizando las necesidades logísticas para poder alcanzar los objetivos trazados y poder emplear los medios y modos para resolver un problema de acuerdo con el ciclo logístico .  </a:t>
          </a:r>
          <a:endParaRPr lang="es-EC" sz="1400" dirty="0">
            <a:latin typeface="Arial" panose="020B0604020202020204" pitchFamily="34" charset="0"/>
            <a:cs typeface="Arial" panose="020B0604020202020204" pitchFamily="34" charset="0"/>
          </a:endParaRPr>
        </a:p>
      </dgm:t>
    </dgm:pt>
    <dgm:pt modelId="{CFCFFE7A-EF5D-4ECB-AC9A-C3D6ED98B33C}" type="parTrans" cxnId="{CD4D9C4A-6E41-4008-B421-3B8AB2DB4C37}">
      <dgm:prSet/>
      <dgm:spPr/>
      <dgm:t>
        <a:bodyPr/>
        <a:lstStyle/>
        <a:p>
          <a:endParaRPr lang="es-EC"/>
        </a:p>
      </dgm:t>
    </dgm:pt>
    <dgm:pt modelId="{159AD29F-2073-4311-A7A7-28DD9C77A056}" type="sibTrans" cxnId="{CD4D9C4A-6E41-4008-B421-3B8AB2DB4C37}">
      <dgm:prSet/>
      <dgm:spPr/>
      <dgm:t>
        <a:bodyPr/>
        <a:lstStyle/>
        <a:p>
          <a:endParaRPr lang="es-EC"/>
        </a:p>
      </dgm:t>
    </dgm:pt>
    <dgm:pt modelId="{54DDFE21-9F9B-4F63-A0E7-0D7DFE878AE1}">
      <dgm:prSet phldrT="[Texto]"/>
      <dgm:spPr/>
      <dgm:t>
        <a:bodyPr/>
        <a:lstStyle/>
        <a:p>
          <a:r>
            <a:rPr lang="es-EC" dirty="0" smtClean="0"/>
            <a:t>LOGISTICA INTEGRAL</a:t>
          </a:r>
          <a:endParaRPr lang="es-EC" dirty="0"/>
        </a:p>
      </dgm:t>
    </dgm:pt>
    <dgm:pt modelId="{6F7D6B4E-184E-4A6A-B10B-9082CB6D4467}" type="parTrans" cxnId="{19022E57-05BA-42FC-9A41-55228473072F}">
      <dgm:prSet/>
      <dgm:spPr/>
      <dgm:t>
        <a:bodyPr/>
        <a:lstStyle/>
        <a:p>
          <a:endParaRPr lang="es-EC"/>
        </a:p>
      </dgm:t>
    </dgm:pt>
    <dgm:pt modelId="{B2E929C5-19BD-441F-948F-418B3D6EE7BD}" type="sibTrans" cxnId="{19022E57-05BA-42FC-9A41-55228473072F}">
      <dgm:prSet/>
      <dgm:spPr/>
      <dgm:t>
        <a:bodyPr/>
        <a:lstStyle/>
        <a:p>
          <a:endParaRPr lang="es-EC"/>
        </a:p>
      </dgm:t>
    </dgm:pt>
    <dgm:pt modelId="{A690328A-FAAF-446A-9F59-8CD7BB70A66B}">
      <dgm:prSet custT="1"/>
      <dgm:spPr/>
      <dgm:t>
        <a:bodyPr/>
        <a:lstStyle/>
        <a:p>
          <a:pPr algn="just"/>
          <a:r>
            <a:rPr lang="es-ES_tradnl" sz="1400" dirty="0" smtClean="0">
              <a:latin typeface="Arial" panose="020B0604020202020204" pitchFamily="34" charset="0"/>
              <a:cs typeface="Arial" panose="020B0604020202020204" pitchFamily="34" charset="0"/>
            </a:rPr>
            <a:t>Se define como las operaciones llevadas para hacer que los medios puedan llegar en un momento y cantidad suficiente para poder suplir alguna necesidad. </a:t>
          </a:r>
          <a:endParaRPr lang="es-EC" sz="1400" dirty="0">
            <a:latin typeface="Arial" panose="020B0604020202020204" pitchFamily="34" charset="0"/>
            <a:cs typeface="Arial" panose="020B0604020202020204" pitchFamily="34" charset="0"/>
          </a:endParaRPr>
        </a:p>
      </dgm:t>
    </dgm:pt>
    <dgm:pt modelId="{358E61F6-CEC6-46BB-BCB8-343565AE4A61}" type="parTrans" cxnId="{321DAC0C-32D6-4344-B91F-B63F2791C6A3}">
      <dgm:prSet/>
      <dgm:spPr/>
      <dgm:t>
        <a:bodyPr/>
        <a:lstStyle/>
        <a:p>
          <a:endParaRPr lang="es-EC"/>
        </a:p>
      </dgm:t>
    </dgm:pt>
    <dgm:pt modelId="{088DB215-94EE-4DF8-B39D-D6DB60A4D553}" type="sibTrans" cxnId="{321DAC0C-32D6-4344-B91F-B63F2791C6A3}">
      <dgm:prSet/>
      <dgm:spPr/>
      <dgm:t>
        <a:bodyPr/>
        <a:lstStyle/>
        <a:p>
          <a:endParaRPr lang="es-EC"/>
        </a:p>
      </dgm:t>
    </dgm:pt>
    <dgm:pt modelId="{4A90F40F-76DC-4470-A8F5-DF3BEE6FFFF9}" type="pres">
      <dgm:prSet presAssocID="{159092D2-8FC5-4B5A-81B1-9953AC7A9E52}" presName="Name0" presStyleCnt="0">
        <dgm:presLayoutVars>
          <dgm:dir/>
          <dgm:animLvl val="lvl"/>
          <dgm:resizeHandles val="exact"/>
        </dgm:presLayoutVars>
      </dgm:prSet>
      <dgm:spPr/>
      <dgm:t>
        <a:bodyPr/>
        <a:lstStyle/>
        <a:p>
          <a:endParaRPr lang="es-EC"/>
        </a:p>
      </dgm:t>
    </dgm:pt>
    <dgm:pt modelId="{C219A770-993E-4917-B554-8891C7C785B8}" type="pres">
      <dgm:prSet presAssocID="{159092D2-8FC5-4B5A-81B1-9953AC7A9E52}" presName="tSp" presStyleCnt="0"/>
      <dgm:spPr/>
      <dgm:t>
        <a:bodyPr/>
        <a:lstStyle/>
        <a:p>
          <a:endParaRPr lang="es-EC"/>
        </a:p>
      </dgm:t>
    </dgm:pt>
    <dgm:pt modelId="{EC424A9D-EB53-469E-ADEE-4A7E7E8577EA}" type="pres">
      <dgm:prSet presAssocID="{159092D2-8FC5-4B5A-81B1-9953AC7A9E52}" presName="bSp" presStyleCnt="0"/>
      <dgm:spPr/>
      <dgm:t>
        <a:bodyPr/>
        <a:lstStyle/>
        <a:p>
          <a:endParaRPr lang="es-EC"/>
        </a:p>
      </dgm:t>
    </dgm:pt>
    <dgm:pt modelId="{09008BA9-E0A9-4CB8-B03C-6E4C3CD42EA7}" type="pres">
      <dgm:prSet presAssocID="{159092D2-8FC5-4B5A-81B1-9953AC7A9E52}" presName="process" presStyleCnt="0"/>
      <dgm:spPr/>
      <dgm:t>
        <a:bodyPr/>
        <a:lstStyle/>
        <a:p>
          <a:endParaRPr lang="es-EC"/>
        </a:p>
      </dgm:t>
    </dgm:pt>
    <dgm:pt modelId="{D491E78A-CAB4-4C2C-9DE0-8CE56E4CFA04}" type="pres">
      <dgm:prSet presAssocID="{7D35FD7E-87C8-46E4-9BCD-0CF72072D91A}" presName="composite1" presStyleCnt="0"/>
      <dgm:spPr/>
      <dgm:t>
        <a:bodyPr/>
        <a:lstStyle/>
        <a:p>
          <a:endParaRPr lang="es-EC"/>
        </a:p>
      </dgm:t>
    </dgm:pt>
    <dgm:pt modelId="{379C2019-7393-4A6D-8EBF-924E583DE20B}" type="pres">
      <dgm:prSet presAssocID="{7D35FD7E-87C8-46E4-9BCD-0CF72072D91A}" presName="dummyNode1" presStyleLbl="node1" presStyleIdx="0" presStyleCnt="3"/>
      <dgm:spPr/>
      <dgm:t>
        <a:bodyPr/>
        <a:lstStyle/>
        <a:p>
          <a:endParaRPr lang="es-EC"/>
        </a:p>
      </dgm:t>
    </dgm:pt>
    <dgm:pt modelId="{29A30B5D-31ED-4C57-819C-B970C520569A}" type="pres">
      <dgm:prSet presAssocID="{7D35FD7E-87C8-46E4-9BCD-0CF72072D91A}" presName="childNode1" presStyleLbl="bgAcc1" presStyleIdx="0" presStyleCnt="3" custScaleY="111589" custLinFactNeighborY="-17514">
        <dgm:presLayoutVars>
          <dgm:bulletEnabled val="1"/>
        </dgm:presLayoutVars>
      </dgm:prSet>
      <dgm:spPr/>
      <dgm:t>
        <a:bodyPr/>
        <a:lstStyle/>
        <a:p>
          <a:endParaRPr lang="es-EC"/>
        </a:p>
      </dgm:t>
    </dgm:pt>
    <dgm:pt modelId="{92899752-476F-4170-9AA9-C1C36D327C4D}" type="pres">
      <dgm:prSet presAssocID="{7D35FD7E-87C8-46E4-9BCD-0CF72072D91A}" presName="childNode1tx" presStyleLbl="bgAcc1" presStyleIdx="0" presStyleCnt="3">
        <dgm:presLayoutVars>
          <dgm:bulletEnabled val="1"/>
        </dgm:presLayoutVars>
      </dgm:prSet>
      <dgm:spPr/>
      <dgm:t>
        <a:bodyPr/>
        <a:lstStyle/>
        <a:p>
          <a:endParaRPr lang="es-EC"/>
        </a:p>
      </dgm:t>
    </dgm:pt>
    <dgm:pt modelId="{60EFEA64-8487-4F74-97B0-17A94569DF2C}" type="pres">
      <dgm:prSet presAssocID="{7D35FD7E-87C8-46E4-9BCD-0CF72072D91A}" presName="parentNode1" presStyleLbl="node1" presStyleIdx="0" presStyleCnt="3" custLinFactNeighborY="18441">
        <dgm:presLayoutVars>
          <dgm:chMax val="1"/>
          <dgm:bulletEnabled val="1"/>
        </dgm:presLayoutVars>
      </dgm:prSet>
      <dgm:spPr/>
      <dgm:t>
        <a:bodyPr/>
        <a:lstStyle/>
        <a:p>
          <a:endParaRPr lang="es-EC"/>
        </a:p>
      </dgm:t>
    </dgm:pt>
    <dgm:pt modelId="{C3B552CD-34BE-4F66-800C-FA2B231DE410}" type="pres">
      <dgm:prSet presAssocID="{7D35FD7E-87C8-46E4-9BCD-0CF72072D91A}" presName="connSite1" presStyleCnt="0"/>
      <dgm:spPr/>
      <dgm:t>
        <a:bodyPr/>
        <a:lstStyle/>
        <a:p>
          <a:endParaRPr lang="es-EC"/>
        </a:p>
      </dgm:t>
    </dgm:pt>
    <dgm:pt modelId="{AADC3E05-4D02-4728-8466-AFB56F461C33}" type="pres">
      <dgm:prSet presAssocID="{19D1FCF7-DFB5-43FF-8B2A-E95CDCFC4747}" presName="Name9" presStyleLbl="sibTrans2D1" presStyleIdx="0" presStyleCnt="2" custLinFactNeighborX="1238" custLinFactNeighborY="2068"/>
      <dgm:spPr/>
      <dgm:t>
        <a:bodyPr/>
        <a:lstStyle/>
        <a:p>
          <a:endParaRPr lang="es-EC"/>
        </a:p>
      </dgm:t>
    </dgm:pt>
    <dgm:pt modelId="{5B41F001-54CF-45B9-93BE-3A2181A39C81}" type="pres">
      <dgm:prSet presAssocID="{2F6BBE6C-4530-413C-AED6-9E256D8A2DE1}" presName="composite2" presStyleCnt="0"/>
      <dgm:spPr/>
      <dgm:t>
        <a:bodyPr/>
        <a:lstStyle/>
        <a:p>
          <a:endParaRPr lang="es-EC"/>
        </a:p>
      </dgm:t>
    </dgm:pt>
    <dgm:pt modelId="{B68C84D4-E67F-45C4-8089-C262F199C0A3}" type="pres">
      <dgm:prSet presAssocID="{2F6BBE6C-4530-413C-AED6-9E256D8A2DE1}" presName="dummyNode2" presStyleLbl="node1" presStyleIdx="0" presStyleCnt="3"/>
      <dgm:spPr/>
      <dgm:t>
        <a:bodyPr/>
        <a:lstStyle/>
        <a:p>
          <a:endParaRPr lang="es-EC"/>
        </a:p>
      </dgm:t>
    </dgm:pt>
    <dgm:pt modelId="{5E21D6CD-7619-41BE-B5B1-7D748A7581BD}" type="pres">
      <dgm:prSet presAssocID="{2F6BBE6C-4530-413C-AED6-9E256D8A2DE1}" presName="childNode2" presStyleLbl="bgAcc1" presStyleIdx="1" presStyleCnt="3" custScaleX="105682" custScaleY="147619" custLinFactNeighborX="-69" custLinFactNeighborY="4182">
        <dgm:presLayoutVars>
          <dgm:bulletEnabled val="1"/>
        </dgm:presLayoutVars>
      </dgm:prSet>
      <dgm:spPr/>
      <dgm:t>
        <a:bodyPr/>
        <a:lstStyle/>
        <a:p>
          <a:endParaRPr lang="es-EC"/>
        </a:p>
      </dgm:t>
    </dgm:pt>
    <dgm:pt modelId="{061A02F9-AADD-406E-B7F3-98F6F3094C91}" type="pres">
      <dgm:prSet presAssocID="{2F6BBE6C-4530-413C-AED6-9E256D8A2DE1}" presName="childNode2tx" presStyleLbl="bgAcc1" presStyleIdx="1" presStyleCnt="3">
        <dgm:presLayoutVars>
          <dgm:bulletEnabled val="1"/>
        </dgm:presLayoutVars>
      </dgm:prSet>
      <dgm:spPr/>
      <dgm:t>
        <a:bodyPr/>
        <a:lstStyle/>
        <a:p>
          <a:endParaRPr lang="es-EC"/>
        </a:p>
      </dgm:t>
    </dgm:pt>
    <dgm:pt modelId="{5D1E2D64-A084-4EBA-8A11-6E92C8A848A0}" type="pres">
      <dgm:prSet presAssocID="{2F6BBE6C-4530-413C-AED6-9E256D8A2DE1}" presName="parentNode2" presStyleLbl="node1" presStyleIdx="1" presStyleCnt="3">
        <dgm:presLayoutVars>
          <dgm:chMax val="0"/>
          <dgm:bulletEnabled val="1"/>
        </dgm:presLayoutVars>
      </dgm:prSet>
      <dgm:spPr/>
      <dgm:t>
        <a:bodyPr/>
        <a:lstStyle/>
        <a:p>
          <a:endParaRPr lang="es-EC"/>
        </a:p>
      </dgm:t>
    </dgm:pt>
    <dgm:pt modelId="{F5386F5E-B50D-4C2A-9699-F9CA6A146AE6}" type="pres">
      <dgm:prSet presAssocID="{2F6BBE6C-4530-413C-AED6-9E256D8A2DE1}" presName="connSite2" presStyleCnt="0"/>
      <dgm:spPr/>
      <dgm:t>
        <a:bodyPr/>
        <a:lstStyle/>
        <a:p>
          <a:endParaRPr lang="es-EC"/>
        </a:p>
      </dgm:t>
    </dgm:pt>
    <dgm:pt modelId="{D7CF089C-44B4-40A9-AFF0-5BF1FA6D4D7A}" type="pres">
      <dgm:prSet presAssocID="{815BC9FA-DBFA-4489-8838-EA257AFA8C55}" presName="Name18" presStyleLbl="sibTrans2D1" presStyleIdx="1" presStyleCnt="2"/>
      <dgm:spPr/>
      <dgm:t>
        <a:bodyPr/>
        <a:lstStyle/>
        <a:p>
          <a:endParaRPr lang="es-EC"/>
        </a:p>
      </dgm:t>
    </dgm:pt>
    <dgm:pt modelId="{6F6C9E0B-7EE8-40DB-925D-2EB66BEAD129}" type="pres">
      <dgm:prSet presAssocID="{54DDFE21-9F9B-4F63-A0E7-0D7DFE878AE1}" presName="composite1" presStyleCnt="0"/>
      <dgm:spPr/>
      <dgm:t>
        <a:bodyPr/>
        <a:lstStyle/>
        <a:p>
          <a:endParaRPr lang="es-EC"/>
        </a:p>
      </dgm:t>
    </dgm:pt>
    <dgm:pt modelId="{0EDF2ADB-A210-4EBD-81D1-412ADDC5A341}" type="pres">
      <dgm:prSet presAssocID="{54DDFE21-9F9B-4F63-A0E7-0D7DFE878AE1}" presName="dummyNode1" presStyleLbl="node1" presStyleIdx="1" presStyleCnt="3"/>
      <dgm:spPr/>
      <dgm:t>
        <a:bodyPr/>
        <a:lstStyle/>
        <a:p>
          <a:endParaRPr lang="es-EC"/>
        </a:p>
      </dgm:t>
    </dgm:pt>
    <dgm:pt modelId="{A7D995F4-AC98-4E64-B0E1-E9D1D40158FB}" type="pres">
      <dgm:prSet presAssocID="{54DDFE21-9F9B-4F63-A0E7-0D7DFE878AE1}" presName="childNode1" presStyleLbl="bgAcc1" presStyleIdx="2" presStyleCnt="3" custScaleX="105992" custScaleY="123236" custLinFactNeighborY="-7692">
        <dgm:presLayoutVars>
          <dgm:bulletEnabled val="1"/>
        </dgm:presLayoutVars>
      </dgm:prSet>
      <dgm:spPr/>
      <dgm:t>
        <a:bodyPr/>
        <a:lstStyle/>
        <a:p>
          <a:endParaRPr lang="es-EC"/>
        </a:p>
      </dgm:t>
    </dgm:pt>
    <dgm:pt modelId="{D9603E82-0E35-4379-A588-461072916B1E}" type="pres">
      <dgm:prSet presAssocID="{54DDFE21-9F9B-4F63-A0E7-0D7DFE878AE1}" presName="childNode1tx" presStyleLbl="bgAcc1" presStyleIdx="2" presStyleCnt="3">
        <dgm:presLayoutVars>
          <dgm:bulletEnabled val="1"/>
        </dgm:presLayoutVars>
      </dgm:prSet>
      <dgm:spPr/>
      <dgm:t>
        <a:bodyPr/>
        <a:lstStyle/>
        <a:p>
          <a:endParaRPr lang="es-EC"/>
        </a:p>
      </dgm:t>
    </dgm:pt>
    <dgm:pt modelId="{942D887D-FC24-49C2-A6EA-D6C32C6931C4}" type="pres">
      <dgm:prSet presAssocID="{54DDFE21-9F9B-4F63-A0E7-0D7DFE878AE1}" presName="parentNode1" presStyleLbl="node1" presStyleIdx="2" presStyleCnt="3">
        <dgm:presLayoutVars>
          <dgm:chMax val="1"/>
          <dgm:bulletEnabled val="1"/>
        </dgm:presLayoutVars>
      </dgm:prSet>
      <dgm:spPr/>
      <dgm:t>
        <a:bodyPr/>
        <a:lstStyle/>
        <a:p>
          <a:endParaRPr lang="es-EC"/>
        </a:p>
      </dgm:t>
    </dgm:pt>
    <dgm:pt modelId="{4B9FAD23-01E1-4D95-90B3-D73322EEFA24}" type="pres">
      <dgm:prSet presAssocID="{54DDFE21-9F9B-4F63-A0E7-0D7DFE878AE1}" presName="connSite1" presStyleCnt="0"/>
      <dgm:spPr/>
      <dgm:t>
        <a:bodyPr/>
        <a:lstStyle/>
        <a:p>
          <a:endParaRPr lang="es-EC"/>
        </a:p>
      </dgm:t>
    </dgm:pt>
  </dgm:ptLst>
  <dgm:cxnLst>
    <dgm:cxn modelId="{FD40A247-AC11-4FEE-B75C-46BFD10D19D0}" type="presOf" srcId="{9D903B12-1160-4989-B6F8-FDA23AB3E6E8}" destId="{92899752-476F-4170-9AA9-C1C36D327C4D}" srcOrd="1" destOrd="0" presId="urn:microsoft.com/office/officeart/2005/8/layout/hProcess4"/>
    <dgm:cxn modelId="{20F6EBD8-D07E-4958-8129-837BB49633DB}" type="presOf" srcId="{159092D2-8FC5-4B5A-81B1-9953AC7A9E52}" destId="{4A90F40F-76DC-4470-A8F5-DF3BEE6FFFF9}" srcOrd="0" destOrd="0" presId="urn:microsoft.com/office/officeart/2005/8/layout/hProcess4"/>
    <dgm:cxn modelId="{746E8F5A-3D9B-43C3-8073-E5E6460E1262}" type="presOf" srcId="{2F6BBE6C-4530-413C-AED6-9E256D8A2DE1}" destId="{5D1E2D64-A084-4EBA-8A11-6E92C8A848A0}" srcOrd="0" destOrd="0" presId="urn:microsoft.com/office/officeart/2005/8/layout/hProcess4"/>
    <dgm:cxn modelId="{E75E4294-05E8-444A-8510-532CFEF11086}" type="presOf" srcId="{72AF76B7-79F5-4D4F-9AE5-67A79F5BE2A5}" destId="{061A02F9-AADD-406E-B7F3-98F6F3094C91}" srcOrd="1" destOrd="0" presId="urn:microsoft.com/office/officeart/2005/8/layout/hProcess4"/>
    <dgm:cxn modelId="{321A79A2-D6E6-4160-890E-8A8C0C37EAC2}" srcId="{159092D2-8FC5-4B5A-81B1-9953AC7A9E52}" destId="{2F6BBE6C-4530-413C-AED6-9E256D8A2DE1}" srcOrd="1" destOrd="0" parTransId="{B48D7851-EF53-4E8E-B9AA-BBEC011BEE77}" sibTransId="{815BC9FA-DBFA-4489-8838-EA257AFA8C55}"/>
    <dgm:cxn modelId="{781D35BB-D81D-4C1B-AC68-1119A01A32E4}" srcId="{7D35FD7E-87C8-46E4-9BCD-0CF72072D91A}" destId="{9D903B12-1160-4989-B6F8-FDA23AB3E6E8}" srcOrd="0" destOrd="0" parTransId="{4C622A4C-3807-4013-AF94-8CF749C563FC}" sibTransId="{19B0FA88-856F-4689-B1AE-C56E522BEF9B}"/>
    <dgm:cxn modelId="{A731F58C-2859-437E-BE39-1F23A5939C8C}" srcId="{159092D2-8FC5-4B5A-81B1-9953AC7A9E52}" destId="{7D35FD7E-87C8-46E4-9BCD-0CF72072D91A}" srcOrd="0" destOrd="0" parTransId="{B96D2F01-1D7E-4EBA-B103-5BCA475EDB40}" sibTransId="{19D1FCF7-DFB5-43FF-8B2A-E95CDCFC4747}"/>
    <dgm:cxn modelId="{19022E57-05BA-42FC-9A41-55228473072F}" srcId="{159092D2-8FC5-4B5A-81B1-9953AC7A9E52}" destId="{54DDFE21-9F9B-4F63-A0E7-0D7DFE878AE1}" srcOrd="2" destOrd="0" parTransId="{6F7D6B4E-184E-4A6A-B10B-9082CB6D4467}" sibTransId="{B2E929C5-19BD-441F-948F-418B3D6EE7BD}"/>
    <dgm:cxn modelId="{33458D2E-2B69-433F-B788-B365EFC19D69}" type="presOf" srcId="{72AF76B7-79F5-4D4F-9AE5-67A79F5BE2A5}" destId="{5E21D6CD-7619-41BE-B5B1-7D748A7581BD}" srcOrd="0" destOrd="0" presId="urn:microsoft.com/office/officeart/2005/8/layout/hProcess4"/>
    <dgm:cxn modelId="{CD4D9C4A-6E41-4008-B421-3B8AB2DB4C37}" srcId="{2F6BBE6C-4530-413C-AED6-9E256D8A2DE1}" destId="{72AF76B7-79F5-4D4F-9AE5-67A79F5BE2A5}" srcOrd="0" destOrd="0" parTransId="{CFCFFE7A-EF5D-4ECB-AC9A-C3D6ED98B33C}" sibTransId="{159AD29F-2073-4311-A7A7-28DD9C77A056}"/>
    <dgm:cxn modelId="{66DE5A59-4116-4B5A-9202-60F33525E3F1}" type="presOf" srcId="{9D903B12-1160-4989-B6F8-FDA23AB3E6E8}" destId="{29A30B5D-31ED-4C57-819C-B970C520569A}" srcOrd="0" destOrd="0" presId="urn:microsoft.com/office/officeart/2005/8/layout/hProcess4"/>
    <dgm:cxn modelId="{ABF24304-3113-4785-9919-787D9097CB3E}" type="presOf" srcId="{815BC9FA-DBFA-4489-8838-EA257AFA8C55}" destId="{D7CF089C-44B4-40A9-AFF0-5BF1FA6D4D7A}" srcOrd="0" destOrd="0" presId="urn:microsoft.com/office/officeart/2005/8/layout/hProcess4"/>
    <dgm:cxn modelId="{321DAC0C-32D6-4344-B91F-B63F2791C6A3}" srcId="{54DDFE21-9F9B-4F63-A0E7-0D7DFE878AE1}" destId="{A690328A-FAAF-446A-9F59-8CD7BB70A66B}" srcOrd="0" destOrd="0" parTransId="{358E61F6-CEC6-46BB-BCB8-343565AE4A61}" sibTransId="{088DB215-94EE-4DF8-B39D-D6DB60A4D553}"/>
    <dgm:cxn modelId="{3980E960-4A7E-4AC1-9B70-4BA865036C29}" type="presOf" srcId="{7D35FD7E-87C8-46E4-9BCD-0CF72072D91A}" destId="{60EFEA64-8487-4F74-97B0-17A94569DF2C}" srcOrd="0" destOrd="0" presId="urn:microsoft.com/office/officeart/2005/8/layout/hProcess4"/>
    <dgm:cxn modelId="{723A9265-9F6B-419E-B67D-34A57EE0C864}" type="presOf" srcId="{54DDFE21-9F9B-4F63-A0E7-0D7DFE878AE1}" destId="{942D887D-FC24-49C2-A6EA-D6C32C6931C4}" srcOrd="0" destOrd="0" presId="urn:microsoft.com/office/officeart/2005/8/layout/hProcess4"/>
    <dgm:cxn modelId="{DB756DCA-31B1-4ADB-8E4B-D31A7587AFB0}" type="presOf" srcId="{19D1FCF7-DFB5-43FF-8B2A-E95CDCFC4747}" destId="{AADC3E05-4D02-4728-8466-AFB56F461C33}" srcOrd="0" destOrd="0" presId="urn:microsoft.com/office/officeart/2005/8/layout/hProcess4"/>
    <dgm:cxn modelId="{60E9FB1B-3544-45DD-80BB-C61272E5C7F3}" type="presOf" srcId="{A690328A-FAAF-446A-9F59-8CD7BB70A66B}" destId="{D9603E82-0E35-4379-A588-461072916B1E}" srcOrd="1" destOrd="0" presId="urn:microsoft.com/office/officeart/2005/8/layout/hProcess4"/>
    <dgm:cxn modelId="{7C058EB0-0353-4329-80B4-357019652CB3}" type="presOf" srcId="{A690328A-FAAF-446A-9F59-8CD7BB70A66B}" destId="{A7D995F4-AC98-4E64-B0E1-E9D1D40158FB}" srcOrd="0" destOrd="0" presId="urn:microsoft.com/office/officeart/2005/8/layout/hProcess4"/>
    <dgm:cxn modelId="{393E1393-7083-41BC-BAA2-9D72DB24347B}" type="presParOf" srcId="{4A90F40F-76DC-4470-A8F5-DF3BEE6FFFF9}" destId="{C219A770-993E-4917-B554-8891C7C785B8}" srcOrd="0" destOrd="0" presId="urn:microsoft.com/office/officeart/2005/8/layout/hProcess4"/>
    <dgm:cxn modelId="{F8FEA3F8-66A6-4B03-A98D-0CE987337A52}" type="presParOf" srcId="{4A90F40F-76DC-4470-A8F5-DF3BEE6FFFF9}" destId="{EC424A9D-EB53-469E-ADEE-4A7E7E8577EA}" srcOrd="1" destOrd="0" presId="urn:microsoft.com/office/officeart/2005/8/layout/hProcess4"/>
    <dgm:cxn modelId="{10CC1022-91D5-4853-93EA-E3ABB3C4D20B}" type="presParOf" srcId="{4A90F40F-76DC-4470-A8F5-DF3BEE6FFFF9}" destId="{09008BA9-E0A9-4CB8-B03C-6E4C3CD42EA7}" srcOrd="2" destOrd="0" presId="urn:microsoft.com/office/officeart/2005/8/layout/hProcess4"/>
    <dgm:cxn modelId="{17270FAC-E8D1-4F88-B54B-FFCCCACF92AF}" type="presParOf" srcId="{09008BA9-E0A9-4CB8-B03C-6E4C3CD42EA7}" destId="{D491E78A-CAB4-4C2C-9DE0-8CE56E4CFA04}" srcOrd="0" destOrd="0" presId="urn:microsoft.com/office/officeart/2005/8/layout/hProcess4"/>
    <dgm:cxn modelId="{92A8B29C-0EE4-494B-9311-B57DAB6B591E}" type="presParOf" srcId="{D491E78A-CAB4-4C2C-9DE0-8CE56E4CFA04}" destId="{379C2019-7393-4A6D-8EBF-924E583DE20B}" srcOrd="0" destOrd="0" presId="urn:microsoft.com/office/officeart/2005/8/layout/hProcess4"/>
    <dgm:cxn modelId="{53550EEC-84E7-4A1E-9737-48460188D1DB}" type="presParOf" srcId="{D491E78A-CAB4-4C2C-9DE0-8CE56E4CFA04}" destId="{29A30B5D-31ED-4C57-819C-B970C520569A}" srcOrd="1" destOrd="0" presId="urn:microsoft.com/office/officeart/2005/8/layout/hProcess4"/>
    <dgm:cxn modelId="{197C9CF6-6178-4E49-8DCC-C2EFAB91C342}" type="presParOf" srcId="{D491E78A-CAB4-4C2C-9DE0-8CE56E4CFA04}" destId="{92899752-476F-4170-9AA9-C1C36D327C4D}" srcOrd="2" destOrd="0" presId="urn:microsoft.com/office/officeart/2005/8/layout/hProcess4"/>
    <dgm:cxn modelId="{1A1C02A2-7D6A-4582-8833-0415B7ADE4EB}" type="presParOf" srcId="{D491E78A-CAB4-4C2C-9DE0-8CE56E4CFA04}" destId="{60EFEA64-8487-4F74-97B0-17A94569DF2C}" srcOrd="3" destOrd="0" presId="urn:microsoft.com/office/officeart/2005/8/layout/hProcess4"/>
    <dgm:cxn modelId="{9A3329E5-6DBC-4ED7-8033-F2E7FF3D5F0B}" type="presParOf" srcId="{D491E78A-CAB4-4C2C-9DE0-8CE56E4CFA04}" destId="{C3B552CD-34BE-4F66-800C-FA2B231DE410}" srcOrd="4" destOrd="0" presId="urn:microsoft.com/office/officeart/2005/8/layout/hProcess4"/>
    <dgm:cxn modelId="{D896EB45-4D89-4786-84DD-48B4A712A912}" type="presParOf" srcId="{09008BA9-E0A9-4CB8-B03C-6E4C3CD42EA7}" destId="{AADC3E05-4D02-4728-8466-AFB56F461C33}" srcOrd="1" destOrd="0" presId="urn:microsoft.com/office/officeart/2005/8/layout/hProcess4"/>
    <dgm:cxn modelId="{618E551B-3131-4505-B874-311C71F19A21}" type="presParOf" srcId="{09008BA9-E0A9-4CB8-B03C-6E4C3CD42EA7}" destId="{5B41F001-54CF-45B9-93BE-3A2181A39C81}" srcOrd="2" destOrd="0" presId="urn:microsoft.com/office/officeart/2005/8/layout/hProcess4"/>
    <dgm:cxn modelId="{EE952401-F8B7-4805-86A0-DCDD3642E31D}" type="presParOf" srcId="{5B41F001-54CF-45B9-93BE-3A2181A39C81}" destId="{B68C84D4-E67F-45C4-8089-C262F199C0A3}" srcOrd="0" destOrd="0" presId="urn:microsoft.com/office/officeart/2005/8/layout/hProcess4"/>
    <dgm:cxn modelId="{8C80469B-FFF6-4C65-B960-B96163F1E8AD}" type="presParOf" srcId="{5B41F001-54CF-45B9-93BE-3A2181A39C81}" destId="{5E21D6CD-7619-41BE-B5B1-7D748A7581BD}" srcOrd="1" destOrd="0" presId="urn:microsoft.com/office/officeart/2005/8/layout/hProcess4"/>
    <dgm:cxn modelId="{B824CBB8-1A1C-4124-9E70-BC0BEB0AA474}" type="presParOf" srcId="{5B41F001-54CF-45B9-93BE-3A2181A39C81}" destId="{061A02F9-AADD-406E-B7F3-98F6F3094C91}" srcOrd="2" destOrd="0" presId="urn:microsoft.com/office/officeart/2005/8/layout/hProcess4"/>
    <dgm:cxn modelId="{E71AEA70-8012-403B-9E3D-FFDB650DFF43}" type="presParOf" srcId="{5B41F001-54CF-45B9-93BE-3A2181A39C81}" destId="{5D1E2D64-A084-4EBA-8A11-6E92C8A848A0}" srcOrd="3" destOrd="0" presId="urn:microsoft.com/office/officeart/2005/8/layout/hProcess4"/>
    <dgm:cxn modelId="{AFEC9352-642F-4D5E-B7DD-9F9C0A7D171C}" type="presParOf" srcId="{5B41F001-54CF-45B9-93BE-3A2181A39C81}" destId="{F5386F5E-B50D-4C2A-9699-F9CA6A146AE6}" srcOrd="4" destOrd="0" presId="urn:microsoft.com/office/officeart/2005/8/layout/hProcess4"/>
    <dgm:cxn modelId="{F1FB88E6-34A7-493A-BDDE-4FC5E6A55DD8}" type="presParOf" srcId="{09008BA9-E0A9-4CB8-B03C-6E4C3CD42EA7}" destId="{D7CF089C-44B4-40A9-AFF0-5BF1FA6D4D7A}" srcOrd="3" destOrd="0" presId="urn:microsoft.com/office/officeart/2005/8/layout/hProcess4"/>
    <dgm:cxn modelId="{94825D84-E470-4772-BEA7-4AD9E1B68CDC}" type="presParOf" srcId="{09008BA9-E0A9-4CB8-B03C-6E4C3CD42EA7}" destId="{6F6C9E0B-7EE8-40DB-925D-2EB66BEAD129}" srcOrd="4" destOrd="0" presId="urn:microsoft.com/office/officeart/2005/8/layout/hProcess4"/>
    <dgm:cxn modelId="{0661A628-9D44-4597-9D8D-E84C011E53EA}" type="presParOf" srcId="{6F6C9E0B-7EE8-40DB-925D-2EB66BEAD129}" destId="{0EDF2ADB-A210-4EBD-81D1-412ADDC5A341}" srcOrd="0" destOrd="0" presId="urn:microsoft.com/office/officeart/2005/8/layout/hProcess4"/>
    <dgm:cxn modelId="{7C03C3FA-128D-4E0A-AC2E-24E5ED7508FA}" type="presParOf" srcId="{6F6C9E0B-7EE8-40DB-925D-2EB66BEAD129}" destId="{A7D995F4-AC98-4E64-B0E1-E9D1D40158FB}" srcOrd="1" destOrd="0" presId="urn:microsoft.com/office/officeart/2005/8/layout/hProcess4"/>
    <dgm:cxn modelId="{6DDD3DC9-E761-41BA-B6C8-091AC756A19F}" type="presParOf" srcId="{6F6C9E0B-7EE8-40DB-925D-2EB66BEAD129}" destId="{D9603E82-0E35-4379-A588-461072916B1E}" srcOrd="2" destOrd="0" presId="urn:microsoft.com/office/officeart/2005/8/layout/hProcess4"/>
    <dgm:cxn modelId="{20614F28-0CBC-4DCF-B72B-31CED41F4ADB}" type="presParOf" srcId="{6F6C9E0B-7EE8-40DB-925D-2EB66BEAD129}" destId="{942D887D-FC24-49C2-A6EA-D6C32C6931C4}" srcOrd="3" destOrd="0" presId="urn:microsoft.com/office/officeart/2005/8/layout/hProcess4"/>
    <dgm:cxn modelId="{0438AD9D-9821-4953-ABBF-F56A07B04FBF}" type="presParOf" srcId="{6F6C9E0B-7EE8-40DB-925D-2EB66BEAD129}" destId="{4B9FAD23-01E1-4D95-90B3-D73322EEFA2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071EA3-1A57-4DDA-9A1E-79101494FA71}" type="doc">
      <dgm:prSet loTypeId="urn:microsoft.com/office/officeart/2009/3/layout/HorizontalOrganizationChart" loCatId="hierarchy" qsTypeId="urn:microsoft.com/office/officeart/2005/8/quickstyle/simple5" qsCatId="simple" csTypeId="urn:microsoft.com/office/officeart/2005/8/colors/colorful1#5" csCatId="colorful" phldr="1"/>
      <dgm:spPr/>
      <dgm:t>
        <a:bodyPr/>
        <a:lstStyle/>
        <a:p>
          <a:endParaRPr lang="es-EC"/>
        </a:p>
      </dgm:t>
    </dgm:pt>
    <dgm:pt modelId="{BD23337A-A202-4D0F-BA59-A6CFDF007B3F}">
      <dgm:prSet phldrT="[Texto]" custT="1"/>
      <dgm:spPr/>
      <dgm:t>
        <a:bodyPr/>
        <a:lstStyle/>
        <a:p>
          <a:r>
            <a:rPr lang="es-EC" sz="1800" b="1" smtClean="0">
              <a:latin typeface="Arial" panose="020B0604020202020204" pitchFamily="34" charset="0"/>
              <a:cs typeface="Arial" panose="020B0604020202020204" pitchFamily="34" charset="0"/>
            </a:rPr>
            <a:t>SIMULACIÓN</a:t>
          </a:r>
          <a:endParaRPr lang="es-EC" sz="1800" b="1" dirty="0">
            <a:latin typeface="Arial" panose="020B0604020202020204" pitchFamily="34" charset="0"/>
            <a:cs typeface="Arial" panose="020B0604020202020204" pitchFamily="34" charset="0"/>
          </a:endParaRPr>
        </a:p>
      </dgm:t>
    </dgm:pt>
    <dgm:pt modelId="{E2345858-7EC1-4742-A4D6-0F1CCDFEE3D7}" type="parTrans" cxnId="{4A1A330D-5DC0-4EA9-8662-1F3B7FE2CA94}">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D0C44DC1-3B55-494D-8599-AAF35122E0B9}" type="sibTrans" cxnId="{4A1A330D-5DC0-4EA9-8662-1F3B7FE2CA94}">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C304B39-5F7D-4F72-A223-3947343BF50F}" type="asst">
      <dgm:prSet phldrT="[Texto]" custT="1"/>
      <dgm:spPr/>
      <dgm:t>
        <a:bodyPr/>
        <a:lstStyle/>
        <a:p>
          <a:r>
            <a:rPr lang="es-EC" sz="1600" smtClean="0">
              <a:latin typeface="Arial" panose="020B0604020202020204" pitchFamily="34" charset="0"/>
              <a:cs typeface="Arial" panose="020B0604020202020204" pitchFamily="34" charset="0"/>
            </a:rPr>
            <a:t>USO (PROCESO EDUCATIVO)</a:t>
          </a:r>
          <a:endParaRPr lang="es-EC" sz="1600" dirty="0">
            <a:latin typeface="Arial" panose="020B0604020202020204" pitchFamily="34" charset="0"/>
            <a:cs typeface="Arial" panose="020B0604020202020204" pitchFamily="34" charset="0"/>
          </a:endParaRPr>
        </a:p>
      </dgm:t>
    </dgm:pt>
    <dgm:pt modelId="{288B5453-0D44-45BF-95D8-A493D50B6C7E}" type="parTrans" cxnId="{E70675A8-622D-4C4B-91CC-F9D9B46BA89E}">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60E7ED0A-C04D-4C63-B717-5C7D88F8B264}" type="sibTrans" cxnId="{E70675A8-622D-4C4B-91CC-F9D9B46BA89E}">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C6FA325-1933-4C4D-A332-D674FB36DEB5}">
      <dgm:prSet phldrT="[Texto]" custT="1"/>
      <dgm:spPr/>
      <dgm:t>
        <a:bodyPr/>
        <a:lstStyle/>
        <a:p>
          <a:r>
            <a:rPr lang="es-EC" sz="1600" smtClean="0">
              <a:latin typeface="Arial" panose="020B0604020202020204" pitchFamily="34" charset="0"/>
              <a:cs typeface="Arial" panose="020B0604020202020204" pitchFamily="34" charset="0"/>
            </a:rPr>
            <a:t>ENSEÑANZA/ APRENDIZAJE </a:t>
          </a:r>
          <a:endParaRPr lang="es-EC" sz="1600" dirty="0">
            <a:latin typeface="Arial" panose="020B0604020202020204" pitchFamily="34" charset="0"/>
            <a:cs typeface="Arial" panose="020B0604020202020204" pitchFamily="34" charset="0"/>
          </a:endParaRPr>
        </a:p>
      </dgm:t>
    </dgm:pt>
    <dgm:pt modelId="{2AFF7DF2-A377-4D9D-A20E-2B118D85CA81}" type="parTrans" cxnId="{83C6CEEF-8ACD-43CE-B1B8-476B35CACE43}">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6A4670D5-CFA4-487C-95EE-5A826DC4517B}" type="sibTrans" cxnId="{83C6CEEF-8ACD-43CE-B1B8-476B35CACE43}">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9A7383D-869E-4097-815E-349EC8D9BCB4}">
      <dgm:prSet phldrT="[Texto]" custT="1"/>
      <dgm:spPr/>
      <dgm:t>
        <a:bodyPr/>
        <a:lstStyle/>
        <a:p>
          <a:r>
            <a:rPr lang="es-EC" sz="1600" smtClean="0">
              <a:latin typeface="Arial" panose="020B0604020202020204" pitchFamily="34" charset="0"/>
              <a:cs typeface="Arial" panose="020B0604020202020204" pitchFamily="34" charset="0"/>
            </a:rPr>
            <a:t>EVALUACIÓN</a:t>
          </a:r>
          <a:endParaRPr lang="es-EC" sz="1600" dirty="0">
            <a:latin typeface="Arial" panose="020B0604020202020204" pitchFamily="34" charset="0"/>
            <a:cs typeface="Arial" panose="020B0604020202020204" pitchFamily="34" charset="0"/>
          </a:endParaRPr>
        </a:p>
      </dgm:t>
    </dgm:pt>
    <dgm:pt modelId="{4BD0C4E6-9B57-424C-8179-0E1F6638C046}" type="parTrans" cxnId="{4F75E7CE-6507-42FD-AD3B-AF40BE49D15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CF0933FE-E5C3-4502-97CF-666DB8844430}" type="sibTrans" cxnId="{4F75E7CE-6507-42FD-AD3B-AF40BE49D15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77160C7-7CE0-4CE3-82AD-B827348F1F22}" type="pres">
      <dgm:prSet presAssocID="{82071EA3-1A57-4DDA-9A1E-79101494FA71}" presName="hierChild1" presStyleCnt="0">
        <dgm:presLayoutVars>
          <dgm:orgChart val="1"/>
          <dgm:chPref val="1"/>
          <dgm:dir/>
          <dgm:animOne val="branch"/>
          <dgm:animLvl val="lvl"/>
          <dgm:resizeHandles/>
        </dgm:presLayoutVars>
      </dgm:prSet>
      <dgm:spPr/>
      <dgm:t>
        <a:bodyPr/>
        <a:lstStyle/>
        <a:p>
          <a:endParaRPr lang="es-EC"/>
        </a:p>
      </dgm:t>
    </dgm:pt>
    <dgm:pt modelId="{A7578652-B4BA-4F23-8067-A1A931143514}" type="pres">
      <dgm:prSet presAssocID="{BD23337A-A202-4D0F-BA59-A6CFDF007B3F}" presName="hierRoot1" presStyleCnt="0">
        <dgm:presLayoutVars>
          <dgm:hierBranch val="init"/>
        </dgm:presLayoutVars>
      </dgm:prSet>
      <dgm:spPr/>
      <dgm:t>
        <a:bodyPr/>
        <a:lstStyle/>
        <a:p>
          <a:endParaRPr lang="es-ES"/>
        </a:p>
      </dgm:t>
    </dgm:pt>
    <dgm:pt modelId="{E88432A9-A8D8-40CB-BE58-CE2A0C5B0F3D}" type="pres">
      <dgm:prSet presAssocID="{BD23337A-A202-4D0F-BA59-A6CFDF007B3F}" presName="rootComposite1" presStyleCnt="0"/>
      <dgm:spPr/>
      <dgm:t>
        <a:bodyPr/>
        <a:lstStyle/>
        <a:p>
          <a:endParaRPr lang="es-ES"/>
        </a:p>
      </dgm:t>
    </dgm:pt>
    <dgm:pt modelId="{5C8C7756-7384-41D0-9A53-6538A10E2019}" type="pres">
      <dgm:prSet presAssocID="{BD23337A-A202-4D0F-BA59-A6CFDF007B3F}" presName="rootText1" presStyleLbl="node0" presStyleIdx="0" presStyleCnt="1">
        <dgm:presLayoutVars>
          <dgm:chPref val="3"/>
        </dgm:presLayoutVars>
      </dgm:prSet>
      <dgm:spPr/>
      <dgm:t>
        <a:bodyPr/>
        <a:lstStyle/>
        <a:p>
          <a:endParaRPr lang="es-EC"/>
        </a:p>
      </dgm:t>
    </dgm:pt>
    <dgm:pt modelId="{5215EE38-069A-4FAE-AD6C-0193BEB2BF93}" type="pres">
      <dgm:prSet presAssocID="{BD23337A-A202-4D0F-BA59-A6CFDF007B3F}" presName="rootConnector1" presStyleLbl="node1" presStyleIdx="0" presStyleCnt="0"/>
      <dgm:spPr/>
      <dgm:t>
        <a:bodyPr/>
        <a:lstStyle/>
        <a:p>
          <a:endParaRPr lang="es-EC"/>
        </a:p>
      </dgm:t>
    </dgm:pt>
    <dgm:pt modelId="{769FC9D6-2653-47ED-AC31-7C351AC41F43}" type="pres">
      <dgm:prSet presAssocID="{BD23337A-A202-4D0F-BA59-A6CFDF007B3F}" presName="hierChild2" presStyleCnt="0"/>
      <dgm:spPr/>
      <dgm:t>
        <a:bodyPr/>
        <a:lstStyle/>
        <a:p>
          <a:endParaRPr lang="es-ES"/>
        </a:p>
      </dgm:t>
    </dgm:pt>
    <dgm:pt modelId="{72883123-4BC4-41AF-8493-5D7ACA54EDFE}" type="pres">
      <dgm:prSet presAssocID="{2AFF7DF2-A377-4D9D-A20E-2B118D85CA81}" presName="Name64" presStyleLbl="parChTrans1D2" presStyleIdx="0" presStyleCnt="3"/>
      <dgm:spPr/>
      <dgm:t>
        <a:bodyPr/>
        <a:lstStyle/>
        <a:p>
          <a:endParaRPr lang="es-EC"/>
        </a:p>
      </dgm:t>
    </dgm:pt>
    <dgm:pt modelId="{07C24BEA-6C42-4E09-8CA0-4FBE4A464968}" type="pres">
      <dgm:prSet presAssocID="{BC6FA325-1933-4C4D-A332-D674FB36DEB5}" presName="hierRoot2" presStyleCnt="0">
        <dgm:presLayoutVars>
          <dgm:hierBranch val="init"/>
        </dgm:presLayoutVars>
      </dgm:prSet>
      <dgm:spPr/>
      <dgm:t>
        <a:bodyPr/>
        <a:lstStyle/>
        <a:p>
          <a:endParaRPr lang="es-ES"/>
        </a:p>
      </dgm:t>
    </dgm:pt>
    <dgm:pt modelId="{EDADFB9C-3641-4024-9247-011F7D4D9410}" type="pres">
      <dgm:prSet presAssocID="{BC6FA325-1933-4C4D-A332-D674FB36DEB5}" presName="rootComposite" presStyleCnt="0"/>
      <dgm:spPr/>
      <dgm:t>
        <a:bodyPr/>
        <a:lstStyle/>
        <a:p>
          <a:endParaRPr lang="es-ES"/>
        </a:p>
      </dgm:t>
    </dgm:pt>
    <dgm:pt modelId="{D96918EA-558E-4730-BC19-7C3EC57F3D0F}" type="pres">
      <dgm:prSet presAssocID="{BC6FA325-1933-4C4D-A332-D674FB36DEB5}" presName="rootText" presStyleLbl="node2" presStyleIdx="0" presStyleCnt="2">
        <dgm:presLayoutVars>
          <dgm:chPref val="3"/>
        </dgm:presLayoutVars>
      </dgm:prSet>
      <dgm:spPr/>
      <dgm:t>
        <a:bodyPr/>
        <a:lstStyle/>
        <a:p>
          <a:endParaRPr lang="es-EC"/>
        </a:p>
      </dgm:t>
    </dgm:pt>
    <dgm:pt modelId="{ED484112-3648-4212-9B3C-2DB0871D4E5B}" type="pres">
      <dgm:prSet presAssocID="{BC6FA325-1933-4C4D-A332-D674FB36DEB5}" presName="rootConnector" presStyleLbl="node2" presStyleIdx="0" presStyleCnt="2"/>
      <dgm:spPr/>
      <dgm:t>
        <a:bodyPr/>
        <a:lstStyle/>
        <a:p>
          <a:endParaRPr lang="es-EC"/>
        </a:p>
      </dgm:t>
    </dgm:pt>
    <dgm:pt modelId="{EC473B3D-FD4B-4158-A843-A5B12FACA55D}" type="pres">
      <dgm:prSet presAssocID="{BC6FA325-1933-4C4D-A332-D674FB36DEB5}" presName="hierChild4" presStyleCnt="0"/>
      <dgm:spPr/>
      <dgm:t>
        <a:bodyPr/>
        <a:lstStyle/>
        <a:p>
          <a:endParaRPr lang="es-ES"/>
        </a:p>
      </dgm:t>
    </dgm:pt>
    <dgm:pt modelId="{9DDE89EA-4E7F-4341-BEE4-BA0EE74A209D}" type="pres">
      <dgm:prSet presAssocID="{BC6FA325-1933-4C4D-A332-D674FB36DEB5}" presName="hierChild5" presStyleCnt="0"/>
      <dgm:spPr/>
      <dgm:t>
        <a:bodyPr/>
        <a:lstStyle/>
        <a:p>
          <a:endParaRPr lang="es-ES"/>
        </a:p>
      </dgm:t>
    </dgm:pt>
    <dgm:pt modelId="{9AD333AF-1A55-4609-95C6-2724FF00AD73}" type="pres">
      <dgm:prSet presAssocID="{4BD0C4E6-9B57-424C-8179-0E1F6638C046}" presName="Name64" presStyleLbl="parChTrans1D2" presStyleIdx="1" presStyleCnt="3"/>
      <dgm:spPr/>
      <dgm:t>
        <a:bodyPr/>
        <a:lstStyle/>
        <a:p>
          <a:endParaRPr lang="es-EC"/>
        </a:p>
      </dgm:t>
    </dgm:pt>
    <dgm:pt modelId="{D29536B6-20D2-45A0-A5FF-348C2C2E3619}" type="pres">
      <dgm:prSet presAssocID="{B9A7383D-869E-4097-815E-349EC8D9BCB4}" presName="hierRoot2" presStyleCnt="0">
        <dgm:presLayoutVars>
          <dgm:hierBranch val="init"/>
        </dgm:presLayoutVars>
      </dgm:prSet>
      <dgm:spPr/>
      <dgm:t>
        <a:bodyPr/>
        <a:lstStyle/>
        <a:p>
          <a:endParaRPr lang="es-ES"/>
        </a:p>
      </dgm:t>
    </dgm:pt>
    <dgm:pt modelId="{87325EE4-0928-48EE-8F10-7891002CA78F}" type="pres">
      <dgm:prSet presAssocID="{B9A7383D-869E-4097-815E-349EC8D9BCB4}" presName="rootComposite" presStyleCnt="0"/>
      <dgm:spPr/>
      <dgm:t>
        <a:bodyPr/>
        <a:lstStyle/>
        <a:p>
          <a:endParaRPr lang="es-ES"/>
        </a:p>
      </dgm:t>
    </dgm:pt>
    <dgm:pt modelId="{BF2BA1C3-07DC-4AE6-A16C-F4D6035EEE49}" type="pres">
      <dgm:prSet presAssocID="{B9A7383D-869E-4097-815E-349EC8D9BCB4}" presName="rootText" presStyleLbl="node2" presStyleIdx="1" presStyleCnt="2">
        <dgm:presLayoutVars>
          <dgm:chPref val="3"/>
        </dgm:presLayoutVars>
      </dgm:prSet>
      <dgm:spPr/>
      <dgm:t>
        <a:bodyPr/>
        <a:lstStyle/>
        <a:p>
          <a:endParaRPr lang="es-EC"/>
        </a:p>
      </dgm:t>
    </dgm:pt>
    <dgm:pt modelId="{90074539-8BE9-4FB1-BC02-69586CE3982D}" type="pres">
      <dgm:prSet presAssocID="{B9A7383D-869E-4097-815E-349EC8D9BCB4}" presName="rootConnector" presStyleLbl="node2" presStyleIdx="1" presStyleCnt="2"/>
      <dgm:spPr/>
      <dgm:t>
        <a:bodyPr/>
        <a:lstStyle/>
        <a:p>
          <a:endParaRPr lang="es-EC"/>
        </a:p>
      </dgm:t>
    </dgm:pt>
    <dgm:pt modelId="{F0328270-C406-4B75-805D-248EC2FE8AFA}" type="pres">
      <dgm:prSet presAssocID="{B9A7383D-869E-4097-815E-349EC8D9BCB4}" presName="hierChild4" presStyleCnt="0"/>
      <dgm:spPr/>
      <dgm:t>
        <a:bodyPr/>
        <a:lstStyle/>
        <a:p>
          <a:endParaRPr lang="es-ES"/>
        </a:p>
      </dgm:t>
    </dgm:pt>
    <dgm:pt modelId="{43A68740-0C1A-4C85-8333-7E66BDCCD099}" type="pres">
      <dgm:prSet presAssocID="{B9A7383D-869E-4097-815E-349EC8D9BCB4}" presName="hierChild5" presStyleCnt="0"/>
      <dgm:spPr/>
      <dgm:t>
        <a:bodyPr/>
        <a:lstStyle/>
        <a:p>
          <a:endParaRPr lang="es-ES"/>
        </a:p>
      </dgm:t>
    </dgm:pt>
    <dgm:pt modelId="{06B3D745-0BD0-48A6-BB1E-7C6B6369E04A}" type="pres">
      <dgm:prSet presAssocID="{BD23337A-A202-4D0F-BA59-A6CFDF007B3F}" presName="hierChild3" presStyleCnt="0"/>
      <dgm:spPr/>
      <dgm:t>
        <a:bodyPr/>
        <a:lstStyle/>
        <a:p>
          <a:endParaRPr lang="es-ES"/>
        </a:p>
      </dgm:t>
    </dgm:pt>
    <dgm:pt modelId="{97EB51CB-2D67-4BEA-9772-A168F3054C31}" type="pres">
      <dgm:prSet presAssocID="{288B5453-0D44-45BF-95D8-A493D50B6C7E}" presName="Name115" presStyleLbl="parChTrans1D2" presStyleIdx="2" presStyleCnt="3"/>
      <dgm:spPr/>
      <dgm:t>
        <a:bodyPr/>
        <a:lstStyle/>
        <a:p>
          <a:endParaRPr lang="es-EC"/>
        </a:p>
      </dgm:t>
    </dgm:pt>
    <dgm:pt modelId="{4B5692C7-3C3A-4853-AD63-D305C5AA086F}" type="pres">
      <dgm:prSet presAssocID="{9C304B39-5F7D-4F72-A223-3947343BF50F}" presName="hierRoot3" presStyleCnt="0">
        <dgm:presLayoutVars>
          <dgm:hierBranch val="init"/>
        </dgm:presLayoutVars>
      </dgm:prSet>
      <dgm:spPr/>
      <dgm:t>
        <a:bodyPr/>
        <a:lstStyle/>
        <a:p>
          <a:endParaRPr lang="es-ES"/>
        </a:p>
      </dgm:t>
    </dgm:pt>
    <dgm:pt modelId="{2C0BBA3C-B93B-4E53-81C7-64CB3CC0B7E3}" type="pres">
      <dgm:prSet presAssocID="{9C304B39-5F7D-4F72-A223-3947343BF50F}" presName="rootComposite3" presStyleCnt="0"/>
      <dgm:spPr/>
      <dgm:t>
        <a:bodyPr/>
        <a:lstStyle/>
        <a:p>
          <a:endParaRPr lang="es-ES"/>
        </a:p>
      </dgm:t>
    </dgm:pt>
    <dgm:pt modelId="{EAEA1B96-ECC2-4AFC-91C6-A64AA87202C9}" type="pres">
      <dgm:prSet presAssocID="{9C304B39-5F7D-4F72-A223-3947343BF50F}" presName="rootText3" presStyleLbl="asst1" presStyleIdx="0" presStyleCnt="1">
        <dgm:presLayoutVars>
          <dgm:chPref val="3"/>
        </dgm:presLayoutVars>
      </dgm:prSet>
      <dgm:spPr/>
      <dgm:t>
        <a:bodyPr/>
        <a:lstStyle/>
        <a:p>
          <a:endParaRPr lang="es-EC"/>
        </a:p>
      </dgm:t>
    </dgm:pt>
    <dgm:pt modelId="{4DF1D635-3AF9-4B30-BA2D-5C98C0B27829}" type="pres">
      <dgm:prSet presAssocID="{9C304B39-5F7D-4F72-A223-3947343BF50F}" presName="rootConnector3" presStyleLbl="asst1" presStyleIdx="0" presStyleCnt="1"/>
      <dgm:spPr/>
      <dgm:t>
        <a:bodyPr/>
        <a:lstStyle/>
        <a:p>
          <a:endParaRPr lang="es-EC"/>
        </a:p>
      </dgm:t>
    </dgm:pt>
    <dgm:pt modelId="{B9F003F4-CBC0-4D19-A972-48B67AFBF1EF}" type="pres">
      <dgm:prSet presAssocID="{9C304B39-5F7D-4F72-A223-3947343BF50F}" presName="hierChild6" presStyleCnt="0"/>
      <dgm:spPr/>
      <dgm:t>
        <a:bodyPr/>
        <a:lstStyle/>
        <a:p>
          <a:endParaRPr lang="es-ES"/>
        </a:p>
      </dgm:t>
    </dgm:pt>
    <dgm:pt modelId="{73A16EB4-0B5B-4A7E-A3EA-469EE95C9257}" type="pres">
      <dgm:prSet presAssocID="{9C304B39-5F7D-4F72-A223-3947343BF50F}" presName="hierChild7" presStyleCnt="0"/>
      <dgm:spPr/>
      <dgm:t>
        <a:bodyPr/>
        <a:lstStyle/>
        <a:p>
          <a:endParaRPr lang="es-ES"/>
        </a:p>
      </dgm:t>
    </dgm:pt>
  </dgm:ptLst>
  <dgm:cxnLst>
    <dgm:cxn modelId="{39E8E0F4-08AB-4733-8598-FF3F0027146D}" type="presOf" srcId="{BC6FA325-1933-4C4D-A332-D674FB36DEB5}" destId="{D96918EA-558E-4730-BC19-7C3EC57F3D0F}" srcOrd="0" destOrd="0" presId="urn:microsoft.com/office/officeart/2009/3/layout/HorizontalOrganizationChart"/>
    <dgm:cxn modelId="{FCEDF2C4-4AAB-4665-B6FE-D8F45092B8D4}" type="presOf" srcId="{82071EA3-1A57-4DDA-9A1E-79101494FA71}" destId="{877160C7-7CE0-4CE3-82AD-B827348F1F22}" srcOrd="0" destOrd="0" presId="urn:microsoft.com/office/officeart/2009/3/layout/HorizontalOrganizationChart"/>
    <dgm:cxn modelId="{4A1A330D-5DC0-4EA9-8662-1F3B7FE2CA94}" srcId="{82071EA3-1A57-4DDA-9A1E-79101494FA71}" destId="{BD23337A-A202-4D0F-BA59-A6CFDF007B3F}" srcOrd="0" destOrd="0" parTransId="{E2345858-7EC1-4742-A4D6-0F1CCDFEE3D7}" sibTransId="{D0C44DC1-3B55-494D-8599-AAF35122E0B9}"/>
    <dgm:cxn modelId="{C467E86E-CE20-4EB7-A011-AFC6607C6304}" type="presOf" srcId="{9C304B39-5F7D-4F72-A223-3947343BF50F}" destId="{4DF1D635-3AF9-4B30-BA2D-5C98C0B27829}" srcOrd="1" destOrd="0" presId="urn:microsoft.com/office/officeart/2009/3/layout/HorizontalOrganizationChart"/>
    <dgm:cxn modelId="{83C6CEEF-8ACD-43CE-B1B8-476B35CACE43}" srcId="{BD23337A-A202-4D0F-BA59-A6CFDF007B3F}" destId="{BC6FA325-1933-4C4D-A332-D674FB36DEB5}" srcOrd="1" destOrd="0" parTransId="{2AFF7DF2-A377-4D9D-A20E-2B118D85CA81}" sibTransId="{6A4670D5-CFA4-487C-95EE-5A826DC4517B}"/>
    <dgm:cxn modelId="{DC2CD682-DC73-4851-AF6B-FA542B35377C}" type="presOf" srcId="{B9A7383D-869E-4097-815E-349EC8D9BCB4}" destId="{BF2BA1C3-07DC-4AE6-A16C-F4D6035EEE49}" srcOrd="0" destOrd="0" presId="urn:microsoft.com/office/officeart/2009/3/layout/HorizontalOrganizationChart"/>
    <dgm:cxn modelId="{EB139AA5-5AAD-4EAF-91A3-22C94CA682CF}" type="presOf" srcId="{BC6FA325-1933-4C4D-A332-D674FB36DEB5}" destId="{ED484112-3648-4212-9B3C-2DB0871D4E5B}" srcOrd="1" destOrd="0" presId="urn:microsoft.com/office/officeart/2009/3/layout/HorizontalOrganizationChart"/>
    <dgm:cxn modelId="{8821B01A-F553-491C-9264-5AA96EF31248}" type="presOf" srcId="{9C304B39-5F7D-4F72-A223-3947343BF50F}" destId="{EAEA1B96-ECC2-4AFC-91C6-A64AA87202C9}" srcOrd="0" destOrd="0" presId="urn:microsoft.com/office/officeart/2009/3/layout/HorizontalOrganizationChart"/>
    <dgm:cxn modelId="{FD3B5248-1286-4934-B24A-602B3C73E82C}" type="presOf" srcId="{4BD0C4E6-9B57-424C-8179-0E1F6638C046}" destId="{9AD333AF-1A55-4609-95C6-2724FF00AD73}" srcOrd="0" destOrd="0" presId="urn:microsoft.com/office/officeart/2009/3/layout/HorizontalOrganizationChart"/>
    <dgm:cxn modelId="{A06E95B6-5473-45F2-B457-60AAF9120728}" type="presOf" srcId="{BD23337A-A202-4D0F-BA59-A6CFDF007B3F}" destId="{5215EE38-069A-4FAE-AD6C-0193BEB2BF93}" srcOrd="1" destOrd="0" presId="urn:microsoft.com/office/officeart/2009/3/layout/HorizontalOrganizationChart"/>
    <dgm:cxn modelId="{60EFF88E-275A-4645-B290-F3ED705E228D}" type="presOf" srcId="{2AFF7DF2-A377-4D9D-A20E-2B118D85CA81}" destId="{72883123-4BC4-41AF-8493-5D7ACA54EDFE}" srcOrd="0" destOrd="0" presId="urn:microsoft.com/office/officeart/2009/3/layout/HorizontalOrganizationChart"/>
    <dgm:cxn modelId="{E1E077B9-E799-48B7-A503-41075CC100B4}" type="presOf" srcId="{B9A7383D-869E-4097-815E-349EC8D9BCB4}" destId="{90074539-8BE9-4FB1-BC02-69586CE3982D}" srcOrd="1" destOrd="0" presId="urn:microsoft.com/office/officeart/2009/3/layout/HorizontalOrganizationChart"/>
    <dgm:cxn modelId="{2B1FD6AD-1A29-44D7-9895-D6D1FF3E18D0}" type="presOf" srcId="{BD23337A-A202-4D0F-BA59-A6CFDF007B3F}" destId="{5C8C7756-7384-41D0-9A53-6538A10E2019}" srcOrd="0" destOrd="0" presId="urn:microsoft.com/office/officeart/2009/3/layout/HorizontalOrganizationChart"/>
    <dgm:cxn modelId="{E70675A8-622D-4C4B-91CC-F9D9B46BA89E}" srcId="{BD23337A-A202-4D0F-BA59-A6CFDF007B3F}" destId="{9C304B39-5F7D-4F72-A223-3947343BF50F}" srcOrd="0" destOrd="0" parTransId="{288B5453-0D44-45BF-95D8-A493D50B6C7E}" sibTransId="{60E7ED0A-C04D-4C63-B717-5C7D88F8B264}"/>
    <dgm:cxn modelId="{975C1B80-F694-48F9-AF4A-C1BDD2DA676F}" type="presOf" srcId="{288B5453-0D44-45BF-95D8-A493D50B6C7E}" destId="{97EB51CB-2D67-4BEA-9772-A168F3054C31}" srcOrd="0" destOrd="0" presId="urn:microsoft.com/office/officeart/2009/3/layout/HorizontalOrganizationChart"/>
    <dgm:cxn modelId="{4F75E7CE-6507-42FD-AD3B-AF40BE49D159}" srcId="{BD23337A-A202-4D0F-BA59-A6CFDF007B3F}" destId="{B9A7383D-869E-4097-815E-349EC8D9BCB4}" srcOrd="2" destOrd="0" parTransId="{4BD0C4E6-9B57-424C-8179-0E1F6638C046}" sibTransId="{CF0933FE-E5C3-4502-97CF-666DB8844430}"/>
    <dgm:cxn modelId="{3895C21F-CDF1-4F75-A443-CE8084BAEE1F}" type="presParOf" srcId="{877160C7-7CE0-4CE3-82AD-B827348F1F22}" destId="{A7578652-B4BA-4F23-8067-A1A931143514}" srcOrd="0" destOrd="0" presId="urn:microsoft.com/office/officeart/2009/3/layout/HorizontalOrganizationChart"/>
    <dgm:cxn modelId="{B10319DE-1B7A-4C06-9B27-97B24267084E}" type="presParOf" srcId="{A7578652-B4BA-4F23-8067-A1A931143514}" destId="{E88432A9-A8D8-40CB-BE58-CE2A0C5B0F3D}" srcOrd="0" destOrd="0" presId="urn:microsoft.com/office/officeart/2009/3/layout/HorizontalOrganizationChart"/>
    <dgm:cxn modelId="{8AD0E4D2-86A5-4062-B8D7-E48437566676}" type="presParOf" srcId="{E88432A9-A8D8-40CB-BE58-CE2A0C5B0F3D}" destId="{5C8C7756-7384-41D0-9A53-6538A10E2019}" srcOrd="0" destOrd="0" presId="urn:microsoft.com/office/officeart/2009/3/layout/HorizontalOrganizationChart"/>
    <dgm:cxn modelId="{1CEB8838-C6BB-4E8D-84CF-D3A355F99B19}" type="presParOf" srcId="{E88432A9-A8D8-40CB-BE58-CE2A0C5B0F3D}" destId="{5215EE38-069A-4FAE-AD6C-0193BEB2BF93}" srcOrd="1" destOrd="0" presId="urn:microsoft.com/office/officeart/2009/3/layout/HorizontalOrganizationChart"/>
    <dgm:cxn modelId="{C73A5904-5D3D-484F-83F9-934F4D0D86D7}" type="presParOf" srcId="{A7578652-B4BA-4F23-8067-A1A931143514}" destId="{769FC9D6-2653-47ED-AC31-7C351AC41F43}" srcOrd="1" destOrd="0" presId="urn:microsoft.com/office/officeart/2009/3/layout/HorizontalOrganizationChart"/>
    <dgm:cxn modelId="{D6938F5B-4176-4C2B-8E59-C291FA663B1A}" type="presParOf" srcId="{769FC9D6-2653-47ED-AC31-7C351AC41F43}" destId="{72883123-4BC4-41AF-8493-5D7ACA54EDFE}" srcOrd="0" destOrd="0" presId="urn:microsoft.com/office/officeart/2009/3/layout/HorizontalOrganizationChart"/>
    <dgm:cxn modelId="{287D221D-1BF5-44AF-B3B2-4D6044539E57}" type="presParOf" srcId="{769FC9D6-2653-47ED-AC31-7C351AC41F43}" destId="{07C24BEA-6C42-4E09-8CA0-4FBE4A464968}" srcOrd="1" destOrd="0" presId="urn:microsoft.com/office/officeart/2009/3/layout/HorizontalOrganizationChart"/>
    <dgm:cxn modelId="{9D79EAA4-ECB7-483A-803A-44D4176E64CA}" type="presParOf" srcId="{07C24BEA-6C42-4E09-8CA0-4FBE4A464968}" destId="{EDADFB9C-3641-4024-9247-011F7D4D9410}" srcOrd="0" destOrd="0" presId="urn:microsoft.com/office/officeart/2009/3/layout/HorizontalOrganizationChart"/>
    <dgm:cxn modelId="{459A9444-C6C7-42DC-9143-DC4C99DCDE43}" type="presParOf" srcId="{EDADFB9C-3641-4024-9247-011F7D4D9410}" destId="{D96918EA-558E-4730-BC19-7C3EC57F3D0F}" srcOrd="0" destOrd="0" presId="urn:microsoft.com/office/officeart/2009/3/layout/HorizontalOrganizationChart"/>
    <dgm:cxn modelId="{31184EBC-DB3E-463E-9627-48EE48F1BB7C}" type="presParOf" srcId="{EDADFB9C-3641-4024-9247-011F7D4D9410}" destId="{ED484112-3648-4212-9B3C-2DB0871D4E5B}" srcOrd="1" destOrd="0" presId="urn:microsoft.com/office/officeart/2009/3/layout/HorizontalOrganizationChart"/>
    <dgm:cxn modelId="{BA1D2D0B-6550-461A-AC46-CADB07D020C7}" type="presParOf" srcId="{07C24BEA-6C42-4E09-8CA0-4FBE4A464968}" destId="{EC473B3D-FD4B-4158-A843-A5B12FACA55D}" srcOrd="1" destOrd="0" presId="urn:microsoft.com/office/officeart/2009/3/layout/HorizontalOrganizationChart"/>
    <dgm:cxn modelId="{4F39E624-DA96-4447-A15B-2D5DB3C0319C}" type="presParOf" srcId="{07C24BEA-6C42-4E09-8CA0-4FBE4A464968}" destId="{9DDE89EA-4E7F-4341-BEE4-BA0EE74A209D}" srcOrd="2" destOrd="0" presId="urn:microsoft.com/office/officeart/2009/3/layout/HorizontalOrganizationChart"/>
    <dgm:cxn modelId="{1045BA2B-8C31-488D-A573-5988854BA15C}" type="presParOf" srcId="{769FC9D6-2653-47ED-AC31-7C351AC41F43}" destId="{9AD333AF-1A55-4609-95C6-2724FF00AD73}" srcOrd="2" destOrd="0" presId="urn:microsoft.com/office/officeart/2009/3/layout/HorizontalOrganizationChart"/>
    <dgm:cxn modelId="{639085C0-5C52-4FA7-8323-9B05EE39F831}" type="presParOf" srcId="{769FC9D6-2653-47ED-AC31-7C351AC41F43}" destId="{D29536B6-20D2-45A0-A5FF-348C2C2E3619}" srcOrd="3" destOrd="0" presId="urn:microsoft.com/office/officeart/2009/3/layout/HorizontalOrganizationChart"/>
    <dgm:cxn modelId="{77BA4199-B945-44F6-B999-77CD49E309BA}" type="presParOf" srcId="{D29536B6-20D2-45A0-A5FF-348C2C2E3619}" destId="{87325EE4-0928-48EE-8F10-7891002CA78F}" srcOrd="0" destOrd="0" presId="urn:microsoft.com/office/officeart/2009/3/layout/HorizontalOrganizationChart"/>
    <dgm:cxn modelId="{36613320-0989-4D26-9B10-55477914E849}" type="presParOf" srcId="{87325EE4-0928-48EE-8F10-7891002CA78F}" destId="{BF2BA1C3-07DC-4AE6-A16C-F4D6035EEE49}" srcOrd="0" destOrd="0" presId="urn:microsoft.com/office/officeart/2009/3/layout/HorizontalOrganizationChart"/>
    <dgm:cxn modelId="{E56A9D4F-0987-46F7-A307-4D9E3C2C80AA}" type="presParOf" srcId="{87325EE4-0928-48EE-8F10-7891002CA78F}" destId="{90074539-8BE9-4FB1-BC02-69586CE3982D}" srcOrd="1" destOrd="0" presId="urn:microsoft.com/office/officeart/2009/3/layout/HorizontalOrganizationChart"/>
    <dgm:cxn modelId="{D60DC2D3-3417-4B9C-B28B-2917966CA006}" type="presParOf" srcId="{D29536B6-20D2-45A0-A5FF-348C2C2E3619}" destId="{F0328270-C406-4B75-805D-248EC2FE8AFA}" srcOrd="1" destOrd="0" presId="urn:microsoft.com/office/officeart/2009/3/layout/HorizontalOrganizationChart"/>
    <dgm:cxn modelId="{1AF7A02F-C264-49E1-BF1E-4F45CDAB6190}" type="presParOf" srcId="{D29536B6-20D2-45A0-A5FF-348C2C2E3619}" destId="{43A68740-0C1A-4C85-8333-7E66BDCCD099}" srcOrd="2" destOrd="0" presId="urn:microsoft.com/office/officeart/2009/3/layout/HorizontalOrganizationChart"/>
    <dgm:cxn modelId="{2B45CA90-5DC7-4DD4-8EE5-F416ACF0CECB}" type="presParOf" srcId="{A7578652-B4BA-4F23-8067-A1A931143514}" destId="{06B3D745-0BD0-48A6-BB1E-7C6B6369E04A}" srcOrd="2" destOrd="0" presId="urn:microsoft.com/office/officeart/2009/3/layout/HorizontalOrganizationChart"/>
    <dgm:cxn modelId="{31228617-087C-4D72-B923-1C75B98E2EA5}" type="presParOf" srcId="{06B3D745-0BD0-48A6-BB1E-7C6B6369E04A}" destId="{97EB51CB-2D67-4BEA-9772-A168F3054C31}" srcOrd="0" destOrd="0" presId="urn:microsoft.com/office/officeart/2009/3/layout/HorizontalOrganizationChart"/>
    <dgm:cxn modelId="{E2E88E41-FA56-4B25-97B3-841426399EC4}" type="presParOf" srcId="{06B3D745-0BD0-48A6-BB1E-7C6B6369E04A}" destId="{4B5692C7-3C3A-4853-AD63-D305C5AA086F}" srcOrd="1" destOrd="0" presId="urn:microsoft.com/office/officeart/2009/3/layout/HorizontalOrganizationChart"/>
    <dgm:cxn modelId="{ACF71BAF-7BE0-4E22-BD62-BBB8CF6724FB}" type="presParOf" srcId="{4B5692C7-3C3A-4853-AD63-D305C5AA086F}" destId="{2C0BBA3C-B93B-4E53-81C7-64CB3CC0B7E3}" srcOrd="0" destOrd="0" presId="urn:microsoft.com/office/officeart/2009/3/layout/HorizontalOrganizationChart"/>
    <dgm:cxn modelId="{D1FB281A-E49F-456D-9847-7117EF1948D0}" type="presParOf" srcId="{2C0BBA3C-B93B-4E53-81C7-64CB3CC0B7E3}" destId="{EAEA1B96-ECC2-4AFC-91C6-A64AA87202C9}" srcOrd="0" destOrd="0" presId="urn:microsoft.com/office/officeart/2009/3/layout/HorizontalOrganizationChart"/>
    <dgm:cxn modelId="{BE0B9E0D-69DC-4709-9075-4E083F97F4B0}" type="presParOf" srcId="{2C0BBA3C-B93B-4E53-81C7-64CB3CC0B7E3}" destId="{4DF1D635-3AF9-4B30-BA2D-5C98C0B27829}" srcOrd="1" destOrd="0" presId="urn:microsoft.com/office/officeart/2009/3/layout/HorizontalOrganizationChart"/>
    <dgm:cxn modelId="{F202C94E-00B0-42F7-85C3-E372388F8A9C}" type="presParOf" srcId="{4B5692C7-3C3A-4853-AD63-D305C5AA086F}" destId="{B9F003F4-CBC0-4D19-A972-48B67AFBF1EF}" srcOrd="1" destOrd="0" presId="urn:microsoft.com/office/officeart/2009/3/layout/HorizontalOrganizationChart"/>
    <dgm:cxn modelId="{C41E7173-4D0D-4D16-BA5A-1BFB4A8B9B45}" type="presParOf" srcId="{4B5692C7-3C3A-4853-AD63-D305C5AA086F}" destId="{73A16EB4-0B5B-4A7E-A3EA-469EE95C925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E914AB-C743-4759-925C-F6B0E81690F4}" type="doc">
      <dgm:prSet loTypeId="urn:microsoft.com/office/officeart/2005/8/layout/vList6" loCatId="list" qsTypeId="urn:microsoft.com/office/officeart/2005/8/quickstyle/simple1" qsCatId="simple" csTypeId="urn:microsoft.com/office/officeart/2005/8/colors/colorful1#6" csCatId="colorful" phldr="1"/>
      <dgm:spPr/>
      <dgm:t>
        <a:bodyPr/>
        <a:lstStyle/>
        <a:p>
          <a:endParaRPr lang="es-EC"/>
        </a:p>
      </dgm:t>
    </dgm:pt>
    <dgm:pt modelId="{DE962863-9FF3-4BD5-AE1E-55EAFD4C00FD}">
      <dgm:prSet phldrT="[Texto]" custT="1"/>
      <dgm:spPr/>
      <dgm:t>
        <a:bodyPr/>
        <a:lstStyle/>
        <a:p>
          <a:pPr algn="ctr">
            <a:lnSpc>
              <a:spcPct val="150000"/>
            </a:lnSpc>
          </a:pPr>
          <a:r>
            <a:rPr lang="es-ES" sz="2000" b="1" smtClean="0"/>
            <a:t>ALCANCE </a:t>
          </a:r>
          <a:endParaRPr lang="es-EC" sz="2000" b="1" dirty="0"/>
        </a:p>
      </dgm:t>
    </dgm:pt>
    <dgm:pt modelId="{B5F2F99A-A4B2-40DD-8628-4B6681F9A3EE}" type="parTrans" cxnId="{4459CE80-85B6-42CB-9959-3DD53A40CAF1}">
      <dgm:prSet/>
      <dgm:spPr/>
      <dgm:t>
        <a:bodyPr/>
        <a:lstStyle/>
        <a:p>
          <a:pPr algn="ctr">
            <a:lnSpc>
              <a:spcPct val="150000"/>
            </a:lnSpc>
          </a:pPr>
          <a:endParaRPr lang="es-EC" sz="2400" b="1"/>
        </a:p>
      </dgm:t>
    </dgm:pt>
    <dgm:pt modelId="{6AEA186F-A4AF-4323-B854-7C3D9F7E3721}" type="sibTrans" cxnId="{4459CE80-85B6-42CB-9959-3DD53A40CAF1}">
      <dgm:prSet/>
      <dgm:spPr/>
      <dgm:t>
        <a:bodyPr/>
        <a:lstStyle/>
        <a:p>
          <a:pPr algn="ctr">
            <a:lnSpc>
              <a:spcPct val="150000"/>
            </a:lnSpc>
          </a:pPr>
          <a:endParaRPr lang="es-EC" sz="2400" b="1"/>
        </a:p>
      </dgm:t>
    </dgm:pt>
    <dgm:pt modelId="{C25180A0-5127-4AEC-A3CD-FAE4EBF4035E}">
      <dgm:prSet phldrT="[Texto]" custT="1"/>
      <dgm:spPr/>
      <dgm:t>
        <a:bodyPr anchor="ctr"/>
        <a:lstStyle/>
        <a:p>
          <a:pPr algn="ctr">
            <a:lnSpc>
              <a:spcPct val="150000"/>
            </a:lnSpc>
          </a:pPr>
          <a:r>
            <a:rPr lang="es-ES" sz="3600" b="1" dirty="0" smtClean="0">
              <a:solidFill>
                <a:schemeClr val="tx1"/>
              </a:solidFill>
            </a:rPr>
            <a:t>Descriptivo </a:t>
          </a:r>
          <a:endParaRPr lang="es-EC" sz="3600" b="1" dirty="0">
            <a:solidFill>
              <a:schemeClr val="tx1"/>
            </a:solidFill>
          </a:endParaRPr>
        </a:p>
      </dgm:t>
    </dgm:pt>
    <dgm:pt modelId="{E60275DB-A710-43C5-8673-ACC6661913F3}" type="parTrans" cxnId="{120173CA-F689-4112-8D1A-0FD15C776274}">
      <dgm:prSet/>
      <dgm:spPr/>
      <dgm:t>
        <a:bodyPr/>
        <a:lstStyle/>
        <a:p>
          <a:pPr algn="ctr">
            <a:lnSpc>
              <a:spcPct val="150000"/>
            </a:lnSpc>
          </a:pPr>
          <a:endParaRPr lang="es-EC" sz="2400" b="1"/>
        </a:p>
      </dgm:t>
    </dgm:pt>
    <dgm:pt modelId="{07822EE4-33CC-4280-A52F-7C18A7E1D689}" type="sibTrans" cxnId="{120173CA-F689-4112-8D1A-0FD15C776274}">
      <dgm:prSet/>
      <dgm:spPr/>
      <dgm:t>
        <a:bodyPr/>
        <a:lstStyle/>
        <a:p>
          <a:pPr algn="ctr">
            <a:lnSpc>
              <a:spcPct val="150000"/>
            </a:lnSpc>
          </a:pPr>
          <a:endParaRPr lang="es-EC" sz="2400" b="1"/>
        </a:p>
      </dgm:t>
    </dgm:pt>
    <dgm:pt modelId="{307A06B8-37DE-4A1E-ABB8-E07352173C12}">
      <dgm:prSet phldrT="[Texto]" custT="1"/>
      <dgm:spPr/>
      <dgm:t>
        <a:bodyPr/>
        <a:lstStyle/>
        <a:p>
          <a:pPr algn="ctr">
            <a:lnSpc>
              <a:spcPct val="150000"/>
            </a:lnSpc>
          </a:pPr>
          <a:r>
            <a:rPr lang="es-ES" sz="2000" b="1" smtClean="0"/>
            <a:t>ANÁLISIS DE INVESTIGACIÓN</a:t>
          </a:r>
          <a:endParaRPr lang="es-EC" sz="2000" b="1" dirty="0"/>
        </a:p>
      </dgm:t>
    </dgm:pt>
    <dgm:pt modelId="{46906483-C9C7-41B9-B9D1-4F6A014FAC7E}" type="parTrans" cxnId="{782BDD06-3CE0-48DC-8523-244FAEC22C79}">
      <dgm:prSet/>
      <dgm:spPr/>
      <dgm:t>
        <a:bodyPr/>
        <a:lstStyle/>
        <a:p>
          <a:pPr algn="ctr">
            <a:lnSpc>
              <a:spcPct val="150000"/>
            </a:lnSpc>
          </a:pPr>
          <a:endParaRPr lang="es-EC" sz="2400" b="1"/>
        </a:p>
      </dgm:t>
    </dgm:pt>
    <dgm:pt modelId="{5D39B3EA-D001-423F-BB17-74069782F8F0}" type="sibTrans" cxnId="{782BDD06-3CE0-48DC-8523-244FAEC22C79}">
      <dgm:prSet/>
      <dgm:spPr/>
      <dgm:t>
        <a:bodyPr/>
        <a:lstStyle/>
        <a:p>
          <a:pPr algn="ctr">
            <a:lnSpc>
              <a:spcPct val="150000"/>
            </a:lnSpc>
          </a:pPr>
          <a:endParaRPr lang="es-EC" sz="2400" b="1"/>
        </a:p>
      </dgm:t>
    </dgm:pt>
    <dgm:pt modelId="{FD49226D-CA33-4F28-800C-7060555044FF}">
      <dgm:prSet phldrT="[Texto]" custT="1"/>
      <dgm:spPr/>
      <dgm:t>
        <a:bodyPr anchor="ctr"/>
        <a:lstStyle/>
        <a:p>
          <a:pPr algn="ctr">
            <a:lnSpc>
              <a:spcPct val="150000"/>
            </a:lnSpc>
          </a:pPr>
          <a:r>
            <a:rPr lang="es-ES" sz="3600" b="1" dirty="0" smtClean="0">
              <a:solidFill>
                <a:schemeClr val="tx1"/>
              </a:solidFill>
            </a:rPr>
            <a:t>Cuantitativo </a:t>
          </a:r>
          <a:endParaRPr lang="es-EC" sz="3600" b="1" dirty="0">
            <a:solidFill>
              <a:schemeClr val="tx1"/>
            </a:solidFill>
          </a:endParaRPr>
        </a:p>
      </dgm:t>
    </dgm:pt>
    <dgm:pt modelId="{7B48EFAE-4A45-4FAD-BEBA-9E9F7F0E0559}" type="parTrans" cxnId="{C170F9B1-CABC-4642-A873-FC6C7D660EE7}">
      <dgm:prSet/>
      <dgm:spPr/>
      <dgm:t>
        <a:bodyPr/>
        <a:lstStyle/>
        <a:p>
          <a:pPr algn="ctr">
            <a:lnSpc>
              <a:spcPct val="150000"/>
            </a:lnSpc>
          </a:pPr>
          <a:endParaRPr lang="es-EC" sz="2400" b="1"/>
        </a:p>
      </dgm:t>
    </dgm:pt>
    <dgm:pt modelId="{89FFB8EB-74E3-4F5B-95CC-A24AD17347DB}" type="sibTrans" cxnId="{C170F9B1-CABC-4642-A873-FC6C7D660EE7}">
      <dgm:prSet/>
      <dgm:spPr/>
      <dgm:t>
        <a:bodyPr/>
        <a:lstStyle/>
        <a:p>
          <a:pPr algn="ctr">
            <a:lnSpc>
              <a:spcPct val="150000"/>
            </a:lnSpc>
          </a:pPr>
          <a:endParaRPr lang="es-EC" sz="2400" b="1"/>
        </a:p>
      </dgm:t>
    </dgm:pt>
    <dgm:pt modelId="{20F0508D-B729-4CCD-84DC-D9BE2A456CE1}" type="pres">
      <dgm:prSet presAssocID="{17E914AB-C743-4759-925C-F6B0E81690F4}" presName="Name0" presStyleCnt="0">
        <dgm:presLayoutVars>
          <dgm:dir/>
          <dgm:animLvl val="lvl"/>
          <dgm:resizeHandles/>
        </dgm:presLayoutVars>
      </dgm:prSet>
      <dgm:spPr/>
      <dgm:t>
        <a:bodyPr/>
        <a:lstStyle/>
        <a:p>
          <a:endParaRPr lang="es-EC"/>
        </a:p>
      </dgm:t>
    </dgm:pt>
    <dgm:pt modelId="{D6AC90F9-143D-4D60-834F-368B4A9C56C3}" type="pres">
      <dgm:prSet presAssocID="{DE962863-9FF3-4BD5-AE1E-55EAFD4C00FD}" presName="linNode" presStyleCnt="0"/>
      <dgm:spPr/>
      <dgm:t>
        <a:bodyPr/>
        <a:lstStyle/>
        <a:p>
          <a:endParaRPr lang="es-ES"/>
        </a:p>
      </dgm:t>
    </dgm:pt>
    <dgm:pt modelId="{DF6950A6-3DC1-40D6-977F-5FA8A30D81F8}" type="pres">
      <dgm:prSet presAssocID="{DE962863-9FF3-4BD5-AE1E-55EAFD4C00FD}" presName="parentShp" presStyleLbl="node1" presStyleIdx="0" presStyleCnt="2">
        <dgm:presLayoutVars>
          <dgm:bulletEnabled val="1"/>
        </dgm:presLayoutVars>
      </dgm:prSet>
      <dgm:spPr/>
      <dgm:t>
        <a:bodyPr/>
        <a:lstStyle/>
        <a:p>
          <a:endParaRPr lang="es-EC"/>
        </a:p>
      </dgm:t>
    </dgm:pt>
    <dgm:pt modelId="{B87B9763-23C8-4541-986E-E2F6B32E3B8F}" type="pres">
      <dgm:prSet presAssocID="{DE962863-9FF3-4BD5-AE1E-55EAFD4C00FD}" presName="childShp" presStyleLbl="bgAccFollowNode1" presStyleIdx="0" presStyleCnt="2" custLinFactNeighborY="-9158">
        <dgm:presLayoutVars>
          <dgm:bulletEnabled val="1"/>
        </dgm:presLayoutVars>
      </dgm:prSet>
      <dgm:spPr/>
      <dgm:t>
        <a:bodyPr/>
        <a:lstStyle/>
        <a:p>
          <a:endParaRPr lang="es-EC"/>
        </a:p>
      </dgm:t>
    </dgm:pt>
    <dgm:pt modelId="{A2A00F9A-AF2E-4AF7-9B1F-3915313EDA92}" type="pres">
      <dgm:prSet presAssocID="{6AEA186F-A4AF-4323-B854-7C3D9F7E3721}" presName="spacing" presStyleCnt="0"/>
      <dgm:spPr/>
      <dgm:t>
        <a:bodyPr/>
        <a:lstStyle/>
        <a:p>
          <a:endParaRPr lang="es-ES"/>
        </a:p>
      </dgm:t>
    </dgm:pt>
    <dgm:pt modelId="{C2F7079A-C6BE-40C2-9C04-82012C611FB7}" type="pres">
      <dgm:prSet presAssocID="{307A06B8-37DE-4A1E-ABB8-E07352173C12}" presName="linNode" presStyleCnt="0"/>
      <dgm:spPr/>
      <dgm:t>
        <a:bodyPr/>
        <a:lstStyle/>
        <a:p>
          <a:endParaRPr lang="es-ES"/>
        </a:p>
      </dgm:t>
    </dgm:pt>
    <dgm:pt modelId="{B8F6DB93-1EE5-48C5-9AA1-0FAA867F51B3}" type="pres">
      <dgm:prSet presAssocID="{307A06B8-37DE-4A1E-ABB8-E07352173C12}" presName="parentShp" presStyleLbl="node1" presStyleIdx="1" presStyleCnt="2">
        <dgm:presLayoutVars>
          <dgm:bulletEnabled val="1"/>
        </dgm:presLayoutVars>
      </dgm:prSet>
      <dgm:spPr/>
      <dgm:t>
        <a:bodyPr/>
        <a:lstStyle/>
        <a:p>
          <a:endParaRPr lang="es-EC"/>
        </a:p>
      </dgm:t>
    </dgm:pt>
    <dgm:pt modelId="{96251BC6-2B31-4A22-9456-A16CB9509293}" type="pres">
      <dgm:prSet presAssocID="{307A06B8-37DE-4A1E-ABB8-E07352173C12}" presName="childShp" presStyleLbl="bgAccFollowNode1" presStyleIdx="1" presStyleCnt="2">
        <dgm:presLayoutVars>
          <dgm:bulletEnabled val="1"/>
        </dgm:presLayoutVars>
      </dgm:prSet>
      <dgm:spPr/>
      <dgm:t>
        <a:bodyPr/>
        <a:lstStyle/>
        <a:p>
          <a:endParaRPr lang="es-EC"/>
        </a:p>
      </dgm:t>
    </dgm:pt>
  </dgm:ptLst>
  <dgm:cxnLst>
    <dgm:cxn modelId="{4459CE80-85B6-42CB-9959-3DD53A40CAF1}" srcId="{17E914AB-C743-4759-925C-F6B0E81690F4}" destId="{DE962863-9FF3-4BD5-AE1E-55EAFD4C00FD}" srcOrd="0" destOrd="0" parTransId="{B5F2F99A-A4B2-40DD-8628-4B6681F9A3EE}" sibTransId="{6AEA186F-A4AF-4323-B854-7C3D9F7E3721}"/>
    <dgm:cxn modelId="{C170F9B1-CABC-4642-A873-FC6C7D660EE7}" srcId="{307A06B8-37DE-4A1E-ABB8-E07352173C12}" destId="{FD49226D-CA33-4F28-800C-7060555044FF}" srcOrd="0" destOrd="0" parTransId="{7B48EFAE-4A45-4FAD-BEBA-9E9F7F0E0559}" sibTransId="{89FFB8EB-74E3-4F5B-95CC-A24AD17347DB}"/>
    <dgm:cxn modelId="{120173CA-F689-4112-8D1A-0FD15C776274}" srcId="{DE962863-9FF3-4BD5-AE1E-55EAFD4C00FD}" destId="{C25180A0-5127-4AEC-A3CD-FAE4EBF4035E}" srcOrd="0" destOrd="0" parTransId="{E60275DB-A710-43C5-8673-ACC6661913F3}" sibTransId="{07822EE4-33CC-4280-A52F-7C18A7E1D689}"/>
    <dgm:cxn modelId="{782BDD06-3CE0-48DC-8523-244FAEC22C79}" srcId="{17E914AB-C743-4759-925C-F6B0E81690F4}" destId="{307A06B8-37DE-4A1E-ABB8-E07352173C12}" srcOrd="1" destOrd="0" parTransId="{46906483-C9C7-41B9-B9D1-4F6A014FAC7E}" sibTransId="{5D39B3EA-D001-423F-BB17-74069782F8F0}"/>
    <dgm:cxn modelId="{6FFD7531-A7B2-41ED-8209-519E6CB88EE1}" type="presOf" srcId="{DE962863-9FF3-4BD5-AE1E-55EAFD4C00FD}" destId="{DF6950A6-3DC1-40D6-977F-5FA8A30D81F8}" srcOrd="0" destOrd="0" presId="urn:microsoft.com/office/officeart/2005/8/layout/vList6"/>
    <dgm:cxn modelId="{8D0956DC-5643-4B0B-BD3F-56428B301532}" type="presOf" srcId="{17E914AB-C743-4759-925C-F6B0E81690F4}" destId="{20F0508D-B729-4CCD-84DC-D9BE2A456CE1}" srcOrd="0" destOrd="0" presId="urn:microsoft.com/office/officeart/2005/8/layout/vList6"/>
    <dgm:cxn modelId="{1FAAA38E-33CB-4A11-AD2C-FDFC2100AB61}" type="presOf" srcId="{307A06B8-37DE-4A1E-ABB8-E07352173C12}" destId="{B8F6DB93-1EE5-48C5-9AA1-0FAA867F51B3}" srcOrd="0" destOrd="0" presId="urn:microsoft.com/office/officeart/2005/8/layout/vList6"/>
    <dgm:cxn modelId="{8463E3F8-0860-4BC2-A954-318DC196834F}" type="presOf" srcId="{FD49226D-CA33-4F28-800C-7060555044FF}" destId="{96251BC6-2B31-4A22-9456-A16CB9509293}" srcOrd="0" destOrd="0" presId="urn:microsoft.com/office/officeart/2005/8/layout/vList6"/>
    <dgm:cxn modelId="{F8E3C936-521A-46BD-BA3B-95DFCDB726C8}" type="presOf" srcId="{C25180A0-5127-4AEC-A3CD-FAE4EBF4035E}" destId="{B87B9763-23C8-4541-986E-E2F6B32E3B8F}" srcOrd="0" destOrd="0" presId="urn:microsoft.com/office/officeart/2005/8/layout/vList6"/>
    <dgm:cxn modelId="{2EFCC71E-A98A-43EE-9CF2-30E561AB6512}" type="presParOf" srcId="{20F0508D-B729-4CCD-84DC-D9BE2A456CE1}" destId="{D6AC90F9-143D-4D60-834F-368B4A9C56C3}" srcOrd="0" destOrd="0" presId="urn:microsoft.com/office/officeart/2005/8/layout/vList6"/>
    <dgm:cxn modelId="{BFC132AF-2A1D-4C65-9291-8272EA48DA25}" type="presParOf" srcId="{D6AC90F9-143D-4D60-834F-368B4A9C56C3}" destId="{DF6950A6-3DC1-40D6-977F-5FA8A30D81F8}" srcOrd="0" destOrd="0" presId="urn:microsoft.com/office/officeart/2005/8/layout/vList6"/>
    <dgm:cxn modelId="{5CBD01BA-7EB1-4104-BBC4-B032E3E5D17E}" type="presParOf" srcId="{D6AC90F9-143D-4D60-834F-368B4A9C56C3}" destId="{B87B9763-23C8-4541-986E-E2F6B32E3B8F}" srcOrd="1" destOrd="0" presId="urn:microsoft.com/office/officeart/2005/8/layout/vList6"/>
    <dgm:cxn modelId="{ECA3EBCB-BEB3-43A3-9DF4-6FA2CD222779}" type="presParOf" srcId="{20F0508D-B729-4CCD-84DC-D9BE2A456CE1}" destId="{A2A00F9A-AF2E-4AF7-9B1F-3915313EDA92}" srcOrd="1" destOrd="0" presId="urn:microsoft.com/office/officeart/2005/8/layout/vList6"/>
    <dgm:cxn modelId="{3CA73DAB-02F1-4D44-8C87-EFBE878124B3}" type="presParOf" srcId="{20F0508D-B729-4CCD-84DC-D9BE2A456CE1}" destId="{C2F7079A-C6BE-40C2-9C04-82012C611FB7}" srcOrd="2" destOrd="0" presId="urn:microsoft.com/office/officeart/2005/8/layout/vList6"/>
    <dgm:cxn modelId="{E70A3201-AACB-43B6-99A2-DB4F34F6597F}" type="presParOf" srcId="{C2F7079A-C6BE-40C2-9C04-82012C611FB7}" destId="{B8F6DB93-1EE5-48C5-9AA1-0FAA867F51B3}" srcOrd="0" destOrd="0" presId="urn:microsoft.com/office/officeart/2005/8/layout/vList6"/>
    <dgm:cxn modelId="{6608B834-6C56-4EFA-BB98-4D71BB47CBF1}" type="presParOf" srcId="{C2F7079A-C6BE-40C2-9C04-82012C611FB7}" destId="{96251BC6-2B31-4A22-9456-A16CB950929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D4BC58-9BA2-49C1-ABFB-811C6E9A992B}" type="doc">
      <dgm:prSet loTypeId="urn:microsoft.com/office/officeart/2005/8/layout/hierarchy1" loCatId="hierarchy" qsTypeId="urn:microsoft.com/office/officeart/2005/8/quickstyle/3d2" qsCatId="3D" csTypeId="urn:microsoft.com/office/officeart/2005/8/colors/colorful1#7" csCatId="colorful" phldr="1"/>
      <dgm:spPr/>
      <dgm:t>
        <a:bodyPr/>
        <a:lstStyle/>
        <a:p>
          <a:endParaRPr lang="es-EC"/>
        </a:p>
      </dgm:t>
    </dgm:pt>
    <dgm:pt modelId="{893A8918-77E3-496A-A408-D3C8DD151657}">
      <dgm:prSet phldrT="[Texto]" custT="1"/>
      <dgm:spPr/>
      <dgm:t>
        <a:bodyPr/>
        <a:lstStyle/>
        <a:p>
          <a:r>
            <a:rPr lang="es-EC" sz="1600" b="1" smtClean="0">
              <a:latin typeface="Arial" panose="020B0604020202020204" pitchFamily="34" charset="0"/>
              <a:cs typeface="Arial" panose="020B0604020202020204" pitchFamily="34" charset="0"/>
            </a:rPr>
            <a:t>TÉCNICAS DE RECOLECCIÓN DE DATOS </a:t>
          </a:r>
          <a:endParaRPr lang="es-EC" sz="1600" b="1" dirty="0">
            <a:latin typeface="Arial" panose="020B0604020202020204" pitchFamily="34" charset="0"/>
            <a:cs typeface="Arial" panose="020B0604020202020204" pitchFamily="34" charset="0"/>
          </a:endParaRPr>
        </a:p>
      </dgm:t>
    </dgm:pt>
    <dgm:pt modelId="{255280AB-86DF-4A6A-853B-48623B29ED16}" type="parTrans" cxnId="{1D471C4B-8B24-495D-86CA-2477C72DEA14}">
      <dgm:prSet/>
      <dgm:spPr/>
      <dgm:t>
        <a:bodyPr/>
        <a:lstStyle/>
        <a:p>
          <a:endParaRPr lang="es-EC" sz="1600">
            <a:latin typeface="Arial" panose="020B0604020202020204" pitchFamily="34" charset="0"/>
            <a:cs typeface="Arial" panose="020B0604020202020204" pitchFamily="34" charset="0"/>
          </a:endParaRPr>
        </a:p>
      </dgm:t>
    </dgm:pt>
    <dgm:pt modelId="{475893CC-A454-4434-908B-3489526CDA25}" type="sibTrans" cxnId="{1D471C4B-8B24-495D-86CA-2477C72DEA14}">
      <dgm:prSet/>
      <dgm:spPr/>
      <dgm:t>
        <a:bodyPr/>
        <a:lstStyle/>
        <a:p>
          <a:endParaRPr lang="es-EC" sz="1600">
            <a:latin typeface="Arial" panose="020B0604020202020204" pitchFamily="34" charset="0"/>
            <a:cs typeface="Arial" panose="020B0604020202020204" pitchFamily="34" charset="0"/>
          </a:endParaRPr>
        </a:p>
      </dgm:t>
    </dgm:pt>
    <dgm:pt modelId="{EB664266-C534-47C6-B295-A9147658C76B}">
      <dgm:prSet phldrT="[Texto]" custT="1"/>
      <dgm:spPr/>
      <dgm:t>
        <a:bodyPr/>
        <a:lstStyle/>
        <a:p>
          <a:r>
            <a:rPr lang="es-EC" sz="1600" dirty="0" smtClean="0">
              <a:latin typeface="Arial" panose="020B0604020202020204" pitchFamily="34" charset="0"/>
              <a:cs typeface="Arial" panose="020B0604020202020204" pitchFamily="34" charset="0"/>
            </a:rPr>
            <a:t>ENCUESTA </a:t>
          </a:r>
          <a:endParaRPr lang="es-EC" sz="1600" dirty="0">
            <a:latin typeface="Arial" panose="020B0604020202020204" pitchFamily="34" charset="0"/>
            <a:cs typeface="Arial" panose="020B0604020202020204" pitchFamily="34" charset="0"/>
          </a:endParaRPr>
        </a:p>
      </dgm:t>
    </dgm:pt>
    <dgm:pt modelId="{C92EF27C-90BA-4288-A086-2B2D09723E42}" type="parTrans" cxnId="{49F507D9-1BF3-46A5-95DF-37A522650688}">
      <dgm:prSet/>
      <dgm:spPr/>
      <dgm:t>
        <a:bodyPr/>
        <a:lstStyle/>
        <a:p>
          <a:endParaRPr lang="es-EC" sz="1600">
            <a:latin typeface="Arial" panose="020B0604020202020204" pitchFamily="34" charset="0"/>
            <a:cs typeface="Arial" panose="020B0604020202020204" pitchFamily="34" charset="0"/>
          </a:endParaRPr>
        </a:p>
      </dgm:t>
    </dgm:pt>
    <dgm:pt modelId="{D3DF61F7-4EC9-4683-BAF3-00ABCE061CB0}" type="sibTrans" cxnId="{49F507D9-1BF3-46A5-95DF-37A522650688}">
      <dgm:prSet/>
      <dgm:spPr/>
      <dgm:t>
        <a:bodyPr/>
        <a:lstStyle/>
        <a:p>
          <a:endParaRPr lang="es-EC" sz="1600">
            <a:latin typeface="Arial" panose="020B0604020202020204" pitchFamily="34" charset="0"/>
            <a:cs typeface="Arial" panose="020B0604020202020204" pitchFamily="34" charset="0"/>
          </a:endParaRPr>
        </a:p>
      </dgm:t>
    </dgm:pt>
    <dgm:pt modelId="{3BA658CC-047B-4622-8056-5D89D97266F1}">
      <dgm:prSet phldrT="[Texto]" custT="1"/>
      <dgm:spPr/>
      <dgm:t>
        <a:bodyPr/>
        <a:lstStyle/>
        <a:p>
          <a:r>
            <a:rPr lang="es-EC" sz="1600" dirty="0" smtClean="0">
              <a:latin typeface="Arial" panose="020B0604020202020204" pitchFamily="34" charset="0"/>
              <a:cs typeface="Arial" panose="020B0604020202020204" pitchFamily="34" charset="0"/>
            </a:rPr>
            <a:t>ENTREVISTA</a:t>
          </a:r>
          <a:endParaRPr lang="es-EC" sz="1600" dirty="0">
            <a:latin typeface="Arial" panose="020B0604020202020204" pitchFamily="34" charset="0"/>
            <a:cs typeface="Arial" panose="020B0604020202020204" pitchFamily="34" charset="0"/>
          </a:endParaRPr>
        </a:p>
      </dgm:t>
    </dgm:pt>
    <dgm:pt modelId="{EADCAC19-3663-4934-BE86-E55443EBAD10}" type="parTrans" cxnId="{F7C5AEF2-94CC-43E0-8C40-822864813BC8}">
      <dgm:prSet/>
      <dgm:spPr/>
      <dgm:t>
        <a:bodyPr/>
        <a:lstStyle/>
        <a:p>
          <a:endParaRPr lang="es-EC" sz="1600">
            <a:latin typeface="Arial" panose="020B0604020202020204" pitchFamily="34" charset="0"/>
            <a:cs typeface="Arial" panose="020B0604020202020204" pitchFamily="34" charset="0"/>
          </a:endParaRPr>
        </a:p>
      </dgm:t>
    </dgm:pt>
    <dgm:pt modelId="{FD948143-6964-4FA0-9B3E-3AFDCD6EF20D}" type="sibTrans" cxnId="{F7C5AEF2-94CC-43E0-8C40-822864813BC8}">
      <dgm:prSet/>
      <dgm:spPr/>
      <dgm:t>
        <a:bodyPr/>
        <a:lstStyle/>
        <a:p>
          <a:endParaRPr lang="es-EC" sz="1600">
            <a:latin typeface="Arial" panose="020B0604020202020204" pitchFamily="34" charset="0"/>
            <a:cs typeface="Arial" panose="020B0604020202020204" pitchFamily="34" charset="0"/>
          </a:endParaRPr>
        </a:p>
      </dgm:t>
    </dgm:pt>
    <dgm:pt modelId="{1126D809-6529-47CC-A671-36DCAA17D9E9}">
      <dgm:prSet phldrT="[Texto]" custT="1"/>
      <dgm:spPr/>
      <dgm:t>
        <a:bodyPr/>
        <a:lstStyle/>
        <a:p>
          <a:r>
            <a:rPr lang="es-EC" sz="1600" dirty="0" smtClean="0">
              <a:latin typeface="Arial" panose="020B0604020202020204" pitchFamily="34" charset="0"/>
              <a:cs typeface="Arial" panose="020B0604020202020204" pitchFamily="34" charset="0"/>
            </a:rPr>
            <a:t>REGISTROS DOCUMENTALES</a:t>
          </a:r>
          <a:endParaRPr lang="es-EC" sz="1600" dirty="0">
            <a:latin typeface="Arial" panose="020B0604020202020204" pitchFamily="34" charset="0"/>
            <a:cs typeface="Arial" panose="020B0604020202020204" pitchFamily="34" charset="0"/>
          </a:endParaRPr>
        </a:p>
      </dgm:t>
    </dgm:pt>
    <dgm:pt modelId="{0E10AED1-04BE-46D4-B16E-5B3EA59E6422}" type="parTrans" cxnId="{141AD14F-EE5C-4909-800E-248EAB18D70A}">
      <dgm:prSet/>
      <dgm:spPr/>
      <dgm:t>
        <a:bodyPr/>
        <a:lstStyle/>
        <a:p>
          <a:endParaRPr lang="es-EC" sz="1600">
            <a:latin typeface="Arial" panose="020B0604020202020204" pitchFamily="34" charset="0"/>
            <a:cs typeface="Arial" panose="020B0604020202020204" pitchFamily="34" charset="0"/>
          </a:endParaRPr>
        </a:p>
      </dgm:t>
    </dgm:pt>
    <dgm:pt modelId="{FDAAE851-9B20-4F81-87F1-F9C6BCB08437}" type="sibTrans" cxnId="{141AD14F-EE5C-4909-800E-248EAB18D70A}">
      <dgm:prSet/>
      <dgm:spPr/>
      <dgm:t>
        <a:bodyPr/>
        <a:lstStyle/>
        <a:p>
          <a:endParaRPr lang="es-EC" sz="1600">
            <a:latin typeface="Arial" panose="020B0604020202020204" pitchFamily="34" charset="0"/>
            <a:cs typeface="Arial" panose="020B0604020202020204" pitchFamily="34" charset="0"/>
          </a:endParaRPr>
        </a:p>
      </dgm:t>
    </dgm:pt>
    <dgm:pt modelId="{35E48C2B-D953-4114-A6E1-595FF1467783}" type="pres">
      <dgm:prSet presAssocID="{77D4BC58-9BA2-49C1-ABFB-811C6E9A992B}" presName="hierChild1" presStyleCnt="0">
        <dgm:presLayoutVars>
          <dgm:chPref val="1"/>
          <dgm:dir/>
          <dgm:animOne val="branch"/>
          <dgm:animLvl val="lvl"/>
          <dgm:resizeHandles/>
        </dgm:presLayoutVars>
      </dgm:prSet>
      <dgm:spPr/>
      <dgm:t>
        <a:bodyPr/>
        <a:lstStyle/>
        <a:p>
          <a:endParaRPr lang="es-EC"/>
        </a:p>
      </dgm:t>
    </dgm:pt>
    <dgm:pt modelId="{ED155294-BE6F-40B5-BEF2-D9DB549E699B}" type="pres">
      <dgm:prSet presAssocID="{893A8918-77E3-496A-A408-D3C8DD151657}" presName="hierRoot1" presStyleCnt="0"/>
      <dgm:spPr/>
      <dgm:t>
        <a:bodyPr/>
        <a:lstStyle/>
        <a:p>
          <a:endParaRPr lang="es-ES"/>
        </a:p>
      </dgm:t>
    </dgm:pt>
    <dgm:pt modelId="{2E562408-C9CE-4F15-9973-1AE1AA231DF6}" type="pres">
      <dgm:prSet presAssocID="{893A8918-77E3-496A-A408-D3C8DD151657}" presName="composite" presStyleCnt="0"/>
      <dgm:spPr/>
      <dgm:t>
        <a:bodyPr/>
        <a:lstStyle/>
        <a:p>
          <a:endParaRPr lang="es-ES"/>
        </a:p>
      </dgm:t>
    </dgm:pt>
    <dgm:pt modelId="{28864E44-D6D5-4F7D-A369-9AD1BB591DF5}" type="pres">
      <dgm:prSet presAssocID="{893A8918-77E3-496A-A408-D3C8DD151657}" presName="background" presStyleLbl="node0" presStyleIdx="0" presStyleCnt="1"/>
      <dgm:spPr/>
      <dgm:t>
        <a:bodyPr/>
        <a:lstStyle/>
        <a:p>
          <a:endParaRPr lang="es-ES"/>
        </a:p>
      </dgm:t>
    </dgm:pt>
    <dgm:pt modelId="{204FECE5-FABF-4CE7-BAF5-4F4E87A202BB}" type="pres">
      <dgm:prSet presAssocID="{893A8918-77E3-496A-A408-D3C8DD151657}" presName="text" presStyleLbl="fgAcc0" presStyleIdx="0" presStyleCnt="1">
        <dgm:presLayoutVars>
          <dgm:chPref val="3"/>
        </dgm:presLayoutVars>
      </dgm:prSet>
      <dgm:spPr/>
      <dgm:t>
        <a:bodyPr/>
        <a:lstStyle/>
        <a:p>
          <a:endParaRPr lang="es-EC"/>
        </a:p>
      </dgm:t>
    </dgm:pt>
    <dgm:pt modelId="{E1E832C2-EE11-4698-96CD-2C7A5A20C7A5}" type="pres">
      <dgm:prSet presAssocID="{893A8918-77E3-496A-A408-D3C8DD151657}" presName="hierChild2" presStyleCnt="0"/>
      <dgm:spPr/>
      <dgm:t>
        <a:bodyPr/>
        <a:lstStyle/>
        <a:p>
          <a:endParaRPr lang="es-ES"/>
        </a:p>
      </dgm:t>
    </dgm:pt>
    <dgm:pt modelId="{F3525B3F-05D2-4262-ADFF-9410B5328498}" type="pres">
      <dgm:prSet presAssocID="{C92EF27C-90BA-4288-A086-2B2D09723E42}" presName="Name10" presStyleLbl="parChTrans1D2" presStyleIdx="0" presStyleCnt="3"/>
      <dgm:spPr/>
      <dgm:t>
        <a:bodyPr/>
        <a:lstStyle/>
        <a:p>
          <a:endParaRPr lang="es-EC"/>
        </a:p>
      </dgm:t>
    </dgm:pt>
    <dgm:pt modelId="{692863D3-2718-4DC1-9BE0-C81B5D766042}" type="pres">
      <dgm:prSet presAssocID="{EB664266-C534-47C6-B295-A9147658C76B}" presName="hierRoot2" presStyleCnt="0"/>
      <dgm:spPr/>
      <dgm:t>
        <a:bodyPr/>
        <a:lstStyle/>
        <a:p>
          <a:endParaRPr lang="es-ES"/>
        </a:p>
      </dgm:t>
    </dgm:pt>
    <dgm:pt modelId="{737EDAF7-4867-421E-BFAD-2FCF0EE95A21}" type="pres">
      <dgm:prSet presAssocID="{EB664266-C534-47C6-B295-A9147658C76B}" presName="composite2" presStyleCnt="0"/>
      <dgm:spPr/>
      <dgm:t>
        <a:bodyPr/>
        <a:lstStyle/>
        <a:p>
          <a:endParaRPr lang="es-ES"/>
        </a:p>
      </dgm:t>
    </dgm:pt>
    <dgm:pt modelId="{B84DCE3E-D247-4CC8-A6D2-20A33B9D0DC8}" type="pres">
      <dgm:prSet presAssocID="{EB664266-C534-47C6-B295-A9147658C76B}" presName="background2" presStyleLbl="node2" presStyleIdx="0" presStyleCnt="3"/>
      <dgm:spPr/>
      <dgm:t>
        <a:bodyPr/>
        <a:lstStyle/>
        <a:p>
          <a:endParaRPr lang="es-ES"/>
        </a:p>
      </dgm:t>
    </dgm:pt>
    <dgm:pt modelId="{61818FD2-3073-4B02-933A-096BAE74E14B}" type="pres">
      <dgm:prSet presAssocID="{EB664266-C534-47C6-B295-A9147658C76B}" presName="text2" presStyleLbl="fgAcc2" presStyleIdx="0" presStyleCnt="3">
        <dgm:presLayoutVars>
          <dgm:chPref val="3"/>
        </dgm:presLayoutVars>
      </dgm:prSet>
      <dgm:spPr/>
      <dgm:t>
        <a:bodyPr/>
        <a:lstStyle/>
        <a:p>
          <a:endParaRPr lang="es-EC"/>
        </a:p>
      </dgm:t>
    </dgm:pt>
    <dgm:pt modelId="{60E945AF-117E-4E3C-B0DE-2A0B381E6669}" type="pres">
      <dgm:prSet presAssocID="{EB664266-C534-47C6-B295-A9147658C76B}" presName="hierChild3" presStyleCnt="0"/>
      <dgm:spPr/>
      <dgm:t>
        <a:bodyPr/>
        <a:lstStyle/>
        <a:p>
          <a:endParaRPr lang="es-ES"/>
        </a:p>
      </dgm:t>
    </dgm:pt>
    <dgm:pt modelId="{B8E2639B-88A5-4A86-812C-CFD28C207FC6}" type="pres">
      <dgm:prSet presAssocID="{EADCAC19-3663-4934-BE86-E55443EBAD10}" presName="Name10" presStyleLbl="parChTrans1D2" presStyleIdx="1" presStyleCnt="3"/>
      <dgm:spPr/>
      <dgm:t>
        <a:bodyPr/>
        <a:lstStyle/>
        <a:p>
          <a:endParaRPr lang="es-EC"/>
        </a:p>
      </dgm:t>
    </dgm:pt>
    <dgm:pt modelId="{EB2F9379-071A-4279-9E9B-9EB83AF32399}" type="pres">
      <dgm:prSet presAssocID="{3BA658CC-047B-4622-8056-5D89D97266F1}" presName="hierRoot2" presStyleCnt="0"/>
      <dgm:spPr/>
      <dgm:t>
        <a:bodyPr/>
        <a:lstStyle/>
        <a:p>
          <a:endParaRPr lang="es-ES"/>
        </a:p>
      </dgm:t>
    </dgm:pt>
    <dgm:pt modelId="{96861364-2740-4C48-8F01-A7E73E620DCB}" type="pres">
      <dgm:prSet presAssocID="{3BA658CC-047B-4622-8056-5D89D97266F1}" presName="composite2" presStyleCnt="0"/>
      <dgm:spPr/>
      <dgm:t>
        <a:bodyPr/>
        <a:lstStyle/>
        <a:p>
          <a:endParaRPr lang="es-ES"/>
        </a:p>
      </dgm:t>
    </dgm:pt>
    <dgm:pt modelId="{07FC45CA-E487-40C2-B4C2-3C31AF307AFB}" type="pres">
      <dgm:prSet presAssocID="{3BA658CC-047B-4622-8056-5D89D97266F1}" presName="background2" presStyleLbl="node2" presStyleIdx="1" presStyleCnt="3"/>
      <dgm:spPr>
        <a:blipFill rotWithShape="0">
          <a:blip xmlns:r="http://schemas.openxmlformats.org/officeDocument/2006/relationships" r:embed="rId1"/>
          <a:stretch>
            <a:fillRect/>
          </a:stretch>
        </a:blipFill>
      </dgm:spPr>
      <dgm:t>
        <a:bodyPr/>
        <a:lstStyle/>
        <a:p>
          <a:endParaRPr lang="es-EC"/>
        </a:p>
      </dgm:t>
    </dgm:pt>
    <dgm:pt modelId="{2749DD05-4860-4857-9242-1C13E9F919E4}" type="pres">
      <dgm:prSet presAssocID="{3BA658CC-047B-4622-8056-5D89D97266F1}" presName="text2" presStyleLbl="fgAcc2" presStyleIdx="1" presStyleCnt="3">
        <dgm:presLayoutVars>
          <dgm:chPref val="3"/>
        </dgm:presLayoutVars>
      </dgm:prSet>
      <dgm:spPr/>
      <dgm:t>
        <a:bodyPr/>
        <a:lstStyle/>
        <a:p>
          <a:endParaRPr lang="es-EC"/>
        </a:p>
      </dgm:t>
    </dgm:pt>
    <dgm:pt modelId="{53D60EA4-C40E-4794-85EA-7620E7B02C92}" type="pres">
      <dgm:prSet presAssocID="{3BA658CC-047B-4622-8056-5D89D97266F1}" presName="hierChild3" presStyleCnt="0"/>
      <dgm:spPr/>
      <dgm:t>
        <a:bodyPr/>
        <a:lstStyle/>
        <a:p>
          <a:endParaRPr lang="es-ES"/>
        </a:p>
      </dgm:t>
    </dgm:pt>
    <dgm:pt modelId="{30001323-0A6C-49DB-8BA8-2D7AC8B21F29}" type="pres">
      <dgm:prSet presAssocID="{0E10AED1-04BE-46D4-B16E-5B3EA59E6422}" presName="Name10" presStyleLbl="parChTrans1D2" presStyleIdx="2" presStyleCnt="3"/>
      <dgm:spPr/>
      <dgm:t>
        <a:bodyPr/>
        <a:lstStyle/>
        <a:p>
          <a:endParaRPr lang="es-EC"/>
        </a:p>
      </dgm:t>
    </dgm:pt>
    <dgm:pt modelId="{3C594BC6-D60C-429F-B5D2-9A7F0F4DA4E8}" type="pres">
      <dgm:prSet presAssocID="{1126D809-6529-47CC-A671-36DCAA17D9E9}" presName="hierRoot2" presStyleCnt="0"/>
      <dgm:spPr/>
      <dgm:t>
        <a:bodyPr/>
        <a:lstStyle/>
        <a:p>
          <a:endParaRPr lang="es-ES"/>
        </a:p>
      </dgm:t>
    </dgm:pt>
    <dgm:pt modelId="{7E674A53-3563-47CF-988E-EF2DE871D529}" type="pres">
      <dgm:prSet presAssocID="{1126D809-6529-47CC-A671-36DCAA17D9E9}" presName="composite2" presStyleCnt="0"/>
      <dgm:spPr/>
      <dgm:t>
        <a:bodyPr/>
        <a:lstStyle/>
        <a:p>
          <a:endParaRPr lang="es-ES"/>
        </a:p>
      </dgm:t>
    </dgm:pt>
    <dgm:pt modelId="{740D73EF-CBA6-40D0-8454-6E6471CB717C}" type="pres">
      <dgm:prSet presAssocID="{1126D809-6529-47CC-A671-36DCAA17D9E9}" presName="background2" presStyleLbl="node2" presStyleIdx="2" presStyleCnt="3"/>
      <dgm:spPr/>
      <dgm:t>
        <a:bodyPr/>
        <a:lstStyle/>
        <a:p>
          <a:endParaRPr lang="es-ES"/>
        </a:p>
      </dgm:t>
    </dgm:pt>
    <dgm:pt modelId="{B11E4F28-B8B0-4D6E-A0E6-B077876EDE4D}" type="pres">
      <dgm:prSet presAssocID="{1126D809-6529-47CC-A671-36DCAA17D9E9}" presName="text2" presStyleLbl="fgAcc2" presStyleIdx="2" presStyleCnt="3">
        <dgm:presLayoutVars>
          <dgm:chPref val="3"/>
        </dgm:presLayoutVars>
      </dgm:prSet>
      <dgm:spPr/>
      <dgm:t>
        <a:bodyPr/>
        <a:lstStyle/>
        <a:p>
          <a:endParaRPr lang="es-EC"/>
        </a:p>
      </dgm:t>
    </dgm:pt>
    <dgm:pt modelId="{5808459E-7FE7-491A-A518-5381B972FCC6}" type="pres">
      <dgm:prSet presAssocID="{1126D809-6529-47CC-A671-36DCAA17D9E9}" presName="hierChild3" presStyleCnt="0"/>
      <dgm:spPr/>
      <dgm:t>
        <a:bodyPr/>
        <a:lstStyle/>
        <a:p>
          <a:endParaRPr lang="es-ES"/>
        </a:p>
      </dgm:t>
    </dgm:pt>
  </dgm:ptLst>
  <dgm:cxnLst>
    <dgm:cxn modelId="{A473787B-4326-44F5-8677-FF5CA9D530FB}" type="presOf" srcId="{893A8918-77E3-496A-A408-D3C8DD151657}" destId="{204FECE5-FABF-4CE7-BAF5-4F4E87A202BB}" srcOrd="0" destOrd="0" presId="urn:microsoft.com/office/officeart/2005/8/layout/hierarchy1"/>
    <dgm:cxn modelId="{0D04920F-9C49-4FFD-B92A-32A184B8F6F9}" type="presOf" srcId="{77D4BC58-9BA2-49C1-ABFB-811C6E9A992B}" destId="{35E48C2B-D953-4114-A6E1-595FF1467783}" srcOrd="0" destOrd="0" presId="urn:microsoft.com/office/officeart/2005/8/layout/hierarchy1"/>
    <dgm:cxn modelId="{8E25F57D-18F1-4D51-97D8-C0F1016E3966}" type="presOf" srcId="{0E10AED1-04BE-46D4-B16E-5B3EA59E6422}" destId="{30001323-0A6C-49DB-8BA8-2D7AC8B21F29}" srcOrd="0" destOrd="0" presId="urn:microsoft.com/office/officeart/2005/8/layout/hierarchy1"/>
    <dgm:cxn modelId="{119F0589-4148-4AB2-B2C2-44E0E64367BC}" type="presOf" srcId="{1126D809-6529-47CC-A671-36DCAA17D9E9}" destId="{B11E4F28-B8B0-4D6E-A0E6-B077876EDE4D}" srcOrd="0" destOrd="0" presId="urn:microsoft.com/office/officeart/2005/8/layout/hierarchy1"/>
    <dgm:cxn modelId="{0BAC9CD4-D7D7-4725-8696-54B72094921D}" type="presOf" srcId="{EB664266-C534-47C6-B295-A9147658C76B}" destId="{61818FD2-3073-4B02-933A-096BAE74E14B}" srcOrd="0" destOrd="0" presId="urn:microsoft.com/office/officeart/2005/8/layout/hierarchy1"/>
    <dgm:cxn modelId="{1D471C4B-8B24-495D-86CA-2477C72DEA14}" srcId="{77D4BC58-9BA2-49C1-ABFB-811C6E9A992B}" destId="{893A8918-77E3-496A-A408-D3C8DD151657}" srcOrd="0" destOrd="0" parTransId="{255280AB-86DF-4A6A-853B-48623B29ED16}" sibTransId="{475893CC-A454-4434-908B-3489526CDA25}"/>
    <dgm:cxn modelId="{141AD14F-EE5C-4909-800E-248EAB18D70A}" srcId="{893A8918-77E3-496A-A408-D3C8DD151657}" destId="{1126D809-6529-47CC-A671-36DCAA17D9E9}" srcOrd="2" destOrd="0" parTransId="{0E10AED1-04BE-46D4-B16E-5B3EA59E6422}" sibTransId="{FDAAE851-9B20-4F81-87F1-F9C6BCB08437}"/>
    <dgm:cxn modelId="{F324AFA7-E4DF-4640-ABE9-AD894DABEB50}" type="presOf" srcId="{C92EF27C-90BA-4288-A086-2B2D09723E42}" destId="{F3525B3F-05D2-4262-ADFF-9410B5328498}" srcOrd="0" destOrd="0" presId="urn:microsoft.com/office/officeart/2005/8/layout/hierarchy1"/>
    <dgm:cxn modelId="{F7C5AEF2-94CC-43E0-8C40-822864813BC8}" srcId="{893A8918-77E3-496A-A408-D3C8DD151657}" destId="{3BA658CC-047B-4622-8056-5D89D97266F1}" srcOrd="1" destOrd="0" parTransId="{EADCAC19-3663-4934-BE86-E55443EBAD10}" sibTransId="{FD948143-6964-4FA0-9B3E-3AFDCD6EF20D}"/>
    <dgm:cxn modelId="{57EFE91F-CFFB-4BC3-9E2A-1DA49147D48F}" type="presOf" srcId="{EADCAC19-3663-4934-BE86-E55443EBAD10}" destId="{B8E2639B-88A5-4A86-812C-CFD28C207FC6}" srcOrd="0" destOrd="0" presId="urn:microsoft.com/office/officeart/2005/8/layout/hierarchy1"/>
    <dgm:cxn modelId="{49F507D9-1BF3-46A5-95DF-37A522650688}" srcId="{893A8918-77E3-496A-A408-D3C8DD151657}" destId="{EB664266-C534-47C6-B295-A9147658C76B}" srcOrd="0" destOrd="0" parTransId="{C92EF27C-90BA-4288-A086-2B2D09723E42}" sibTransId="{D3DF61F7-4EC9-4683-BAF3-00ABCE061CB0}"/>
    <dgm:cxn modelId="{A86A1869-5C51-4E14-9395-4536B4782541}" type="presOf" srcId="{3BA658CC-047B-4622-8056-5D89D97266F1}" destId="{2749DD05-4860-4857-9242-1C13E9F919E4}" srcOrd="0" destOrd="0" presId="urn:microsoft.com/office/officeart/2005/8/layout/hierarchy1"/>
    <dgm:cxn modelId="{9BB6BFED-CFA9-49F9-A74B-347DF7F680CF}" type="presParOf" srcId="{35E48C2B-D953-4114-A6E1-595FF1467783}" destId="{ED155294-BE6F-40B5-BEF2-D9DB549E699B}" srcOrd="0" destOrd="0" presId="urn:microsoft.com/office/officeart/2005/8/layout/hierarchy1"/>
    <dgm:cxn modelId="{0FEBE0FF-979A-4C18-879D-7E008BEE1643}" type="presParOf" srcId="{ED155294-BE6F-40B5-BEF2-D9DB549E699B}" destId="{2E562408-C9CE-4F15-9973-1AE1AA231DF6}" srcOrd="0" destOrd="0" presId="urn:microsoft.com/office/officeart/2005/8/layout/hierarchy1"/>
    <dgm:cxn modelId="{C051C087-99BB-40D2-86C8-B410E0EB0506}" type="presParOf" srcId="{2E562408-C9CE-4F15-9973-1AE1AA231DF6}" destId="{28864E44-D6D5-4F7D-A369-9AD1BB591DF5}" srcOrd="0" destOrd="0" presId="urn:microsoft.com/office/officeart/2005/8/layout/hierarchy1"/>
    <dgm:cxn modelId="{FAD40BC3-0734-40FF-819B-BE8C68662125}" type="presParOf" srcId="{2E562408-C9CE-4F15-9973-1AE1AA231DF6}" destId="{204FECE5-FABF-4CE7-BAF5-4F4E87A202BB}" srcOrd="1" destOrd="0" presId="urn:microsoft.com/office/officeart/2005/8/layout/hierarchy1"/>
    <dgm:cxn modelId="{19230C26-EE8E-46A3-84B0-1562416F9DED}" type="presParOf" srcId="{ED155294-BE6F-40B5-BEF2-D9DB549E699B}" destId="{E1E832C2-EE11-4698-96CD-2C7A5A20C7A5}" srcOrd="1" destOrd="0" presId="urn:microsoft.com/office/officeart/2005/8/layout/hierarchy1"/>
    <dgm:cxn modelId="{99EFF849-6B83-4578-BF42-16E19F48A184}" type="presParOf" srcId="{E1E832C2-EE11-4698-96CD-2C7A5A20C7A5}" destId="{F3525B3F-05D2-4262-ADFF-9410B5328498}" srcOrd="0" destOrd="0" presId="urn:microsoft.com/office/officeart/2005/8/layout/hierarchy1"/>
    <dgm:cxn modelId="{8E5D6686-E3A6-4A90-97A8-411481380B2F}" type="presParOf" srcId="{E1E832C2-EE11-4698-96CD-2C7A5A20C7A5}" destId="{692863D3-2718-4DC1-9BE0-C81B5D766042}" srcOrd="1" destOrd="0" presId="urn:microsoft.com/office/officeart/2005/8/layout/hierarchy1"/>
    <dgm:cxn modelId="{2FCFDBDF-9188-4570-914E-007F431319DF}" type="presParOf" srcId="{692863D3-2718-4DC1-9BE0-C81B5D766042}" destId="{737EDAF7-4867-421E-BFAD-2FCF0EE95A21}" srcOrd="0" destOrd="0" presId="urn:microsoft.com/office/officeart/2005/8/layout/hierarchy1"/>
    <dgm:cxn modelId="{9A71D705-EFBA-462C-A308-108D43E2E578}" type="presParOf" srcId="{737EDAF7-4867-421E-BFAD-2FCF0EE95A21}" destId="{B84DCE3E-D247-4CC8-A6D2-20A33B9D0DC8}" srcOrd="0" destOrd="0" presId="urn:microsoft.com/office/officeart/2005/8/layout/hierarchy1"/>
    <dgm:cxn modelId="{B60F4B03-EB7E-441E-B6C5-A70A7F91B0EF}" type="presParOf" srcId="{737EDAF7-4867-421E-BFAD-2FCF0EE95A21}" destId="{61818FD2-3073-4B02-933A-096BAE74E14B}" srcOrd="1" destOrd="0" presId="urn:microsoft.com/office/officeart/2005/8/layout/hierarchy1"/>
    <dgm:cxn modelId="{67561CD7-96D9-46D1-9E1D-CADC50B34BAE}" type="presParOf" srcId="{692863D3-2718-4DC1-9BE0-C81B5D766042}" destId="{60E945AF-117E-4E3C-B0DE-2A0B381E6669}" srcOrd="1" destOrd="0" presId="urn:microsoft.com/office/officeart/2005/8/layout/hierarchy1"/>
    <dgm:cxn modelId="{B592114D-1BB5-40DC-8008-B1679FC270CC}" type="presParOf" srcId="{E1E832C2-EE11-4698-96CD-2C7A5A20C7A5}" destId="{B8E2639B-88A5-4A86-812C-CFD28C207FC6}" srcOrd="2" destOrd="0" presId="urn:microsoft.com/office/officeart/2005/8/layout/hierarchy1"/>
    <dgm:cxn modelId="{78848B20-6A47-4978-9A14-766E98CE0B24}" type="presParOf" srcId="{E1E832C2-EE11-4698-96CD-2C7A5A20C7A5}" destId="{EB2F9379-071A-4279-9E9B-9EB83AF32399}" srcOrd="3" destOrd="0" presId="urn:microsoft.com/office/officeart/2005/8/layout/hierarchy1"/>
    <dgm:cxn modelId="{5DB670B4-C2BF-4715-A8B6-7A9A4CDA8193}" type="presParOf" srcId="{EB2F9379-071A-4279-9E9B-9EB83AF32399}" destId="{96861364-2740-4C48-8F01-A7E73E620DCB}" srcOrd="0" destOrd="0" presId="urn:microsoft.com/office/officeart/2005/8/layout/hierarchy1"/>
    <dgm:cxn modelId="{4224684B-E436-45DE-A515-013AE4CB29D1}" type="presParOf" srcId="{96861364-2740-4C48-8F01-A7E73E620DCB}" destId="{07FC45CA-E487-40C2-B4C2-3C31AF307AFB}" srcOrd="0" destOrd="0" presId="urn:microsoft.com/office/officeart/2005/8/layout/hierarchy1"/>
    <dgm:cxn modelId="{FC7EE47B-D9D9-4676-9676-1BF5E21A793F}" type="presParOf" srcId="{96861364-2740-4C48-8F01-A7E73E620DCB}" destId="{2749DD05-4860-4857-9242-1C13E9F919E4}" srcOrd="1" destOrd="0" presId="urn:microsoft.com/office/officeart/2005/8/layout/hierarchy1"/>
    <dgm:cxn modelId="{DD199D75-DC6C-4180-B6C3-1FB1E2267056}" type="presParOf" srcId="{EB2F9379-071A-4279-9E9B-9EB83AF32399}" destId="{53D60EA4-C40E-4794-85EA-7620E7B02C92}" srcOrd="1" destOrd="0" presId="urn:microsoft.com/office/officeart/2005/8/layout/hierarchy1"/>
    <dgm:cxn modelId="{CE50F1D2-A4D2-4B93-9A8B-690F8D3B965E}" type="presParOf" srcId="{E1E832C2-EE11-4698-96CD-2C7A5A20C7A5}" destId="{30001323-0A6C-49DB-8BA8-2D7AC8B21F29}" srcOrd="4" destOrd="0" presId="urn:microsoft.com/office/officeart/2005/8/layout/hierarchy1"/>
    <dgm:cxn modelId="{921CCA18-E302-44FB-ADF4-E9573DC87F56}" type="presParOf" srcId="{E1E832C2-EE11-4698-96CD-2C7A5A20C7A5}" destId="{3C594BC6-D60C-429F-B5D2-9A7F0F4DA4E8}" srcOrd="5" destOrd="0" presId="urn:microsoft.com/office/officeart/2005/8/layout/hierarchy1"/>
    <dgm:cxn modelId="{BBB981DC-7A81-4610-9DC8-4C0C76986257}" type="presParOf" srcId="{3C594BC6-D60C-429F-B5D2-9A7F0F4DA4E8}" destId="{7E674A53-3563-47CF-988E-EF2DE871D529}" srcOrd="0" destOrd="0" presId="urn:microsoft.com/office/officeart/2005/8/layout/hierarchy1"/>
    <dgm:cxn modelId="{C44F9732-7570-4CB4-A73A-5FDB98AA7AAC}" type="presParOf" srcId="{7E674A53-3563-47CF-988E-EF2DE871D529}" destId="{740D73EF-CBA6-40D0-8454-6E6471CB717C}" srcOrd="0" destOrd="0" presId="urn:microsoft.com/office/officeart/2005/8/layout/hierarchy1"/>
    <dgm:cxn modelId="{5217D340-EE05-41AF-A4B0-82025BC409FF}" type="presParOf" srcId="{7E674A53-3563-47CF-988E-EF2DE871D529}" destId="{B11E4F28-B8B0-4D6E-A0E6-B077876EDE4D}" srcOrd="1" destOrd="0" presId="urn:microsoft.com/office/officeart/2005/8/layout/hierarchy1"/>
    <dgm:cxn modelId="{66D94C17-5E14-40EB-B22D-30C0B68D71A9}" type="presParOf" srcId="{3C594BC6-D60C-429F-B5D2-9A7F0F4DA4E8}" destId="{5808459E-7FE7-491A-A518-5381B972FCC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BF716C-2F73-48BB-A320-42DF93F764B1}" type="doc">
      <dgm:prSet loTypeId="urn:microsoft.com/office/officeart/2005/8/layout/target3" loCatId="relationship" qsTypeId="urn:microsoft.com/office/officeart/2005/8/quickstyle/simple5" qsCatId="simple" csTypeId="urn:microsoft.com/office/officeart/2005/8/colors/colorful4" csCatId="colorful" phldr="1"/>
      <dgm:spPr/>
      <dgm:t>
        <a:bodyPr/>
        <a:lstStyle/>
        <a:p>
          <a:endParaRPr lang="es-EC"/>
        </a:p>
      </dgm:t>
    </dgm:pt>
    <dgm:pt modelId="{0A457B05-FFF2-4C0E-81CB-F319F635E94C}">
      <dgm:prSet phldrT="[Texto]" custT="1"/>
      <dgm:spPr/>
      <dgm:t>
        <a:bodyPr/>
        <a:lstStyle/>
        <a:p>
          <a:pPr algn="ctr">
            <a:lnSpc>
              <a:spcPct val="100000"/>
            </a:lnSpc>
          </a:pPr>
          <a:r>
            <a:rPr lang="es-MX" sz="1200" b="1" dirty="0" smtClean="0">
              <a:latin typeface="Arial" panose="020B0604020202020204" pitchFamily="34" charset="0"/>
              <a:cs typeface="Arial" panose="020B0604020202020204" pitchFamily="34" charset="0"/>
            </a:rPr>
            <a:t>1) ¿El simulador naval cuenta con un plan de mantenimiento?</a:t>
          </a:r>
          <a:endParaRPr lang="es-EC" sz="1200" dirty="0">
            <a:latin typeface="Arial" panose="020B0604020202020204" pitchFamily="34" charset="0"/>
            <a:cs typeface="Arial" panose="020B0604020202020204" pitchFamily="34" charset="0"/>
          </a:endParaRPr>
        </a:p>
      </dgm:t>
    </dgm:pt>
    <dgm:pt modelId="{0C79D796-E143-402C-8089-7A5CF9F68CCB}" type="parTrans" cxnId="{6AC2BEBA-5248-453D-97F4-899C70E6E88C}">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A8D31559-F8AB-4DB4-92F2-7083903E7444}" type="sibTrans" cxnId="{6AC2BEBA-5248-453D-97F4-899C70E6E88C}">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977E98FE-AFF2-4A43-A7A7-1841512F195C}">
      <dgm:prSet phldrT="[Texto]" custT="1"/>
      <dgm:spPr/>
      <dgm:t>
        <a:bodyPr/>
        <a:lstStyle/>
        <a:p>
          <a:pPr algn="ctr">
            <a:lnSpc>
              <a:spcPct val="100000"/>
            </a:lnSpc>
          </a:pPr>
          <a:r>
            <a:rPr lang="es-MX" sz="1200" dirty="0" smtClean="0">
              <a:latin typeface="Arial" panose="020B0604020202020204" pitchFamily="34" charset="0"/>
              <a:cs typeface="Arial" panose="020B0604020202020204" pitchFamily="34" charset="0"/>
            </a:rPr>
            <a:t>El simulador no cuenta con un plan de mantenimiento cada seis meses aproximadamente  se realiza una actualización de software ARI o cuando presenta algún tipo de novedad.</a:t>
          </a:r>
          <a:endParaRPr lang="es-EC" sz="1200" dirty="0">
            <a:latin typeface="Arial" panose="020B0604020202020204" pitchFamily="34" charset="0"/>
            <a:cs typeface="Arial" panose="020B0604020202020204" pitchFamily="34" charset="0"/>
          </a:endParaRPr>
        </a:p>
      </dgm:t>
    </dgm:pt>
    <dgm:pt modelId="{993B222C-041D-4C69-951E-2702913042FA}" type="parTrans" cxnId="{F6D757F6-46C6-4266-B9ED-D74438DEDFB4}">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11E0F048-9E49-4CEA-8204-916B5D13274A}" type="sibTrans" cxnId="{F6D757F6-46C6-4266-B9ED-D74438DEDFB4}">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7C989A37-14A0-48C4-8CFF-90DA6DB7EBCF}">
      <dgm:prSet phldrT="[Texto]" custT="1"/>
      <dgm:spPr/>
      <dgm:t>
        <a:bodyPr/>
        <a:lstStyle/>
        <a:p>
          <a:pPr algn="ctr">
            <a:lnSpc>
              <a:spcPct val="100000"/>
            </a:lnSpc>
          </a:pPr>
          <a:r>
            <a:rPr lang="es-EC" sz="1200" b="1" dirty="0" smtClean="0">
              <a:latin typeface="Arial" panose="020B0604020202020204" pitchFamily="34" charset="0"/>
              <a:cs typeface="Arial" panose="020B0604020202020204" pitchFamily="34" charset="0"/>
            </a:rPr>
            <a:t>2) ¿El personal naval que maneja el simulador naval está calificado para realizar el mantenimiento periódico del simulador?</a:t>
          </a:r>
          <a:endParaRPr lang="es-EC" sz="1200" b="1" dirty="0">
            <a:latin typeface="Arial" panose="020B0604020202020204" pitchFamily="34" charset="0"/>
            <a:cs typeface="Arial" panose="020B0604020202020204" pitchFamily="34" charset="0"/>
          </a:endParaRPr>
        </a:p>
      </dgm:t>
    </dgm:pt>
    <dgm:pt modelId="{7BDE72F9-2F95-4798-A4C5-F7993817CBEB}" type="parTrans" cxnId="{A7A7363C-3E55-4C00-BD3F-362C74DA6649}">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81088C91-43CF-4160-98E9-0A89C7F46F46}" type="sibTrans" cxnId="{A7A7363C-3E55-4C00-BD3F-362C74DA6649}">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F7332840-FAE3-4DD2-819C-88ECC658AA2E}">
      <dgm:prSet phldrT="[Texto]" custT="1"/>
      <dgm:spPr/>
      <dgm:t>
        <a:bodyPr/>
        <a:lstStyle/>
        <a:p>
          <a:pPr algn="ctr">
            <a:lnSpc>
              <a:spcPct val="100000"/>
            </a:lnSpc>
          </a:pPr>
          <a:r>
            <a:rPr lang="es-MX" sz="1200" dirty="0" smtClean="0">
              <a:latin typeface="Arial" panose="020B0604020202020204" pitchFamily="34" charset="0"/>
              <a:cs typeface="Arial" panose="020B0604020202020204" pitchFamily="34" charset="0"/>
            </a:rPr>
            <a:t>Si, el personal que maneja el simulador es personal de informática que realiza revisiones y conoce su operación. Adicionalmente fue capacitado en diferentes prácticas y manejo de diferentes actividades a realizarse en el simulador naval.</a:t>
          </a:r>
          <a:endParaRPr lang="es-EC" sz="1200" dirty="0">
            <a:latin typeface="Arial" panose="020B0604020202020204" pitchFamily="34" charset="0"/>
            <a:cs typeface="Arial" panose="020B0604020202020204" pitchFamily="34" charset="0"/>
          </a:endParaRPr>
        </a:p>
      </dgm:t>
    </dgm:pt>
    <dgm:pt modelId="{4D88776E-C75D-470E-A205-77140FDFE907}" type="parTrans" cxnId="{E801CDA0-F03D-4AE5-8C40-375BC764D8AC}">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E2C09446-6183-479F-BCD3-AE5C9C6951FF}" type="sibTrans" cxnId="{E801CDA0-F03D-4AE5-8C40-375BC764D8AC}">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2E3FD9FF-3671-4D84-801B-3FD46568BACE}">
      <dgm:prSet phldrT="[Texto]" custT="1"/>
      <dgm:spPr/>
      <dgm:t>
        <a:bodyPr/>
        <a:lstStyle/>
        <a:p>
          <a:pPr algn="ctr">
            <a:lnSpc>
              <a:spcPct val="100000"/>
            </a:lnSpc>
          </a:pPr>
          <a:r>
            <a:rPr lang="es-EC" sz="1200" b="1" dirty="0" smtClean="0">
              <a:latin typeface="Arial" panose="020B0604020202020204" pitchFamily="34" charset="0"/>
              <a:cs typeface="Arial" panose="020B0604020202020204" pitchFamily="34" charset="0"/>
            </a:rPr>
            <a:t>3) ¿Se dispone de los repuestos que requiere el simulador naval previamente?</a:t>
          </a:r>
          <a:endParaRPr lang="es-EC" sz="1200" b="1" dirty="0">
            <a:latin typeface="Arial" panose="020B0604020202020204" pitchFamily="34" charset="0"/>
            <a:cs typeface="Arial" panose="020B0604020202020204" pitchFamily="34" charset="0"/>
          </a:endParaRPr>
        </a:p>
      </dgm:t>
    </dgm:pt>
    <dgm:pt modelId="{D8A05BB4-708B-4D9B-A51F-B1BC9EB79D7D}" type="parTrans" cxnId="{3682BD1D-0108-4DA6-867A-522027E1575E}">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2889D7A1-381E-4E6E-B164-27444066F9A1}" type="sibTrans" cxnId="{3682BD1D-0108-4DA6-867A-522027E1575E}">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9DC6E932-D604-4EF7-94F1-330382F31A38}">
      <dgm:prSet phldrT="[Texto]" custT="1"/>
      <dgm:spPr/>
      <dgm:t>
        <a:bodyPr/>
        <a:lstStyle/>
        <a:p>
          <a:pPr algn="ctr">
            <a:lnSpc>
              <a:spcPct val="100000"/>
            </a:lnSpc>
          </a:pPr>
          <a:r>
            <a:rPr lang="es-MX" sz="1200" dirty="0" smtClean="0">
              <a:latin typeface="Arial" panose="020B0604020202020204" pitchFamily="34" charset="0"/>
              <a:cs typeface="Arial" panose="020B0604020202020204" pitchFamily="34" charset="0"/>
            </a:rPr>
            <a:t>Al hablar de repuestos no se cuenta con un stock de los mismos, sin embargo si existe alguna novedad se reporta y se empieza la solicitud de requerimiento para realizar la reparación en caso de requerirse.</a:t>
          </a:r>
          <a:endParaRPr lang="es-EC" sz="1200" dirty="0">
            <a:latin typeface="Arial" panose="020B0604020202020204" pitchFamily="34" charset="0"/>
            <a:cs typeface="Arial" panose="020B0604020202020204" pitchFamily="34" charset="0"/>
          </a:endParaRPr>
        </a:p>
      </dgm:t>
    </dgm:pt>
    <dgm:pt modelId="{FACEFC80-E5F5-49E7-B0D1-E0EC63339809}" type="parTrans" cxnId="{5B659CD3-2B90-42B2-8CDE-0FE290DA695E}">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C50C2E90-EE1D-4C30-BCD2-8F8C13D66EAF}" type="sibTrans" cxnId="{5B659CD3-2B90-42B2-8CDE-0FE290DA695E}">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1A185028-B259-49F4-8882-A5574A7D8767}" type="pres">
      <dgm:prSet presAssocID="{C9BF716C-2F73-48BB-A320-42DF93F764B1}" presName="Name0" presStyleCnt="0">
        <dgm:presLayoutVars>
          <dgm:chMax val="7"/>
          <dgm:dir/>
          <dgm:animLvl val="lvl"/>
          <dgm:resizeHandles val="exact"/>
        </dgm:presLayoutVars>
      </dgm:prSet>
      <dgm:spPr/>
      <dgm:t>
        <a:bodyPr/>
        <a:lstStyle/>
        <a:p>
          <a:endParaRPr lang="es-EC"/>
        </a:p>
      </dgm:t>
    </dgm:pt>
    <dgm:pt modelId="{A69D7120-FB65-40E4-95B1-E1D028023D56}" type="pres">
      <dgm:prSet presAssocID="{0A457B05-FFF2-4C0E-81CB-F319F635E94C}" presName="circle1" presStyleLbl="node1" presStyleIdx="0" presStyleCnt="3"/>
      <dgm:spPr/>
    </dgm:pt>
    <dgm:pt modelId="{063B59FF-779A-406E-B1A1-B0118C69D1AA}" type="pres">
      <dgm:prSet presAssocID="{0A457B05-FFF2-4C0E-81CB-F319F635E94C}" presName="space" presStyleCnt="0"/>
      <dgm:spPr/>
    </dgm:pt>
    <dgm:pt modelId="{4DD8181A-D42D-4D4B-92A4-952172C1A4BA}" type="pres">
      <dgm:prSet presAssocID="{0A457B05-FFF2-4C0E-81CB-F319F635E94C}" presName="rect1" presStyleLbl="alignAcc1" presStyleIdx="0" presStyleCnt="3" custLinFactNeighborX="534"/>
      <dgm:spPr/>
      <dgm:t>
        <a:bodyPr/>
        <a:lstStyle/>
        <a:p>
          <a:endParaRPr lang="es-EC"/>
        </a:p>
      </dgm:t>
    </dgm:pt>
    <dgm:pt modelId="{EF916653-4438-4BDA-96E1-E7ADE5BD64F1}" type="pres">
      <dgm:prSet presAssocID="{7C989A37-14A0-48C4-8CFF-90DA6DB7EBCF}" presName="vertSpace2" presStyleLbl="node1" presStyleIdx="0" presStyleCnt="3"/>
      <dgm:spPr/>
    </dgm:pt>
    <dgm:pt modelId="{A78D2600-B201-4451-9BE7-C1C654DD4930}" type="pres">
      <dgm:prSet presAssocID="{7C989A37-14A0-48C4-8CFF-90DA6DB7EBCF}" presName="circle2" presStyleLbl="node1" presStyleIdx="1" presStyleCnt="3"/>
      <dgm:spPr/>
    </dgm:pt>
    <dgm:pt modelId="{9F8E9353-2518-40C8-B3FF-5888155113C4}" type="pres">
      <dgm:prSet presAssocID="{7C989A37-14A0-48C4-8CFF-90DA6DB7EBCF}" presName="rect2" presStyleLbl="alignAcc1" presStyleIdx="1" presStyleCnt="3"/>
      <dgm:spPr/>
      <dgm:t>
        <a:bodyPr/>
        <a:lstStyle/>
        <a:p>
          <a:endParaRPr lang="es-EC"/>
        </a:p>
      </dgm:t>
    </dgm:pt>
    <dgm:pt modelId="{B28F014C-931C-4587-93EE-8B84ECD18C32}" type="pres">
      <dgm:prSet presAssocID="{2E3FD9FF-3671-4D84-801B-3FD46568BACE}" presName="vertSpace3" presStyleLbl="node1" presStyleIdx="1" presStyleCnt="3"/>
      <dgm:spPr/>
    </dgm:pt>
    <dgm:pt modelId="{A8559904-2CA1-4862-88C2-268AB9E5DCDB}" type="pres">
      <dgm:prSet presAssocID="{2E3FD9FF-3671-4D84-801B-3FD46568BACE}" presName="circle3" presStyleLbl="node1" presStyleIdx="2" presStyleCnt="3"/>
      <dgm:spPr/>
    </dgm:pt>
    <dgm:pt modelId="{D7466EEF-2A3F-4634-BDD5-F1C2F53FE3AB}" type="pres">
      <dgm:prSet presAssocID="{2E3FD9FF-3671-4D84-801B-3FD46568BACE}" presName="rect3" presStyleLbl="alignAcc1" presStyleIdx="2" presStyleCnt="3"/>
      <dgm:spPr/>
      <dgm:t>
        <a:bodyPr/>
        <a:lstStyle/>
        <a:p>
          <a:endParaRPr lang="es-EC"/>
        </a:p>
      </dgm:t>
    </dgm:pt>
    <dgm:pt modelId="{D8194A9E-8354-4ADB-B1D0-38A27B541897}" type="pres">
      <dgm:prSet presAssocID="{0A457B05-FFF2-4C0E-81CB-F319F635E94C}" presName="rect1ParTx" presStyleLbl="alignAcc1" presStyleIdx="2" presStyleCnt="3">
        <dgm:presLayoutVars>
          <dgm:chMax val="1"/>
          <dgm:bulletEnabled val="1"/>
        </dgm:presLayoutVars>
      </dgm:prSet>
      <dgm:spPr/>
      <dgm:t>
        <a:bodyPr/>
        <a:lstStyle/>
        <a:p>
          <a:endParaRPr lang="es-EC"/>
        </a:p>
      </dgm:t>
    </dgm:pt>
    <dgm:pt modelId="{41ECD98F-3E33-4521-9008-551C93C9025F}" type="pres">
      <dgm:prSet presAssocID="{0A457B05-FFF2-4C0E-81CB-F319F635E94C}" presName="rect1ChTx" presStyleLbl="alignAcc1" presStyleIdx="2" presStyleCnt="3">
        <dgm:presLayoutVars>
          <dgm:bulletEnabled val="1"/>
        </dgm:presLayoutVars>
      </dgm:prSet>
      <dgm:spPr/>
      <dgm:t>
        <a:bodyPr/>
        <a:lstStyle/>
        <a:p>
          <a:endParaRPr lang="es-EC"/>
        </a:p>
      </dgm:t>
    </dgm:pt>
    <dgm:pt modelId="{21D8A48B-FEC2-4AF7-AD6A-95E0F8BB8390}" type="pres">
      <dgm:prSet presAssocID="{7C989A37-14A0-48C4-8CFF-90DA6DB7EBCF}" presName="rect2ParTx" presStyleLbl="alignAcc1" presStyleIdx="2" presStyleCnt="3">
        <dgm:presLayoutVars>
          <dgm:chMax val="1"/>
          <dgm:bulletEnabled val="1"/>
        </dgm:presLayoutVars>
      </dgm:prSet>
      <dgm:spPr/>
      <dgm:t>
        <a:bodyPr/>
        <a:lstStyle/>
        <a:p>
          <a:endParaRPr lang="es-EC"/>
        </a:p>
      </dgm:t>
    </dgm:pt>
    <dgm:pt modelId="{7DE68CD8-7D1D-4AF6-9F57-D1D411944C3F}" type="pres">
      <dgm:prSet presAssocID="{7C989A37-14A0-48C4-8CFF-90DA6DB7EBCF}" presName="rect2ChTx" presStyleLbl="alignAcc1" presStyleIdx="2" presStyleCnt="3">
        <dgm:presLayoutVars>
          <dgm:bulletEnabled val="1"/>
        </dgm:presLayoutVars>
      </dgm:prSet>
      <dgm:spPr/>
      <dgm:t>
        <a:bodyPr/>
        <a:lstStyle/>
        <a:p>
          <a:endParaRPr lang="es-EC"/>
        </a:p>
      </dgm:t>
    </dgm:pt>
    <dgm:pt modelId="{29865D34-00A6-4BFA-BBE4-5D0357D17FDE}" type="pres">
      <dgm:prSet presAssocID="{2E3FD9FF-3671-4D84-801B-3FD46568BACE}" presName="rect3ParTx" presStyleLbl="alignAcc1" presStyleIdx="2" presStyleCnt="3">
        <dgm:presLayoutVars>
          <dgm:chMax val="1"/>
          <dgm:bulletEnabled val="1"/>
        </dgm:presLayoutVars>
      </dgm:prSet>
      <dgm:spPr/>
      <dgm:t>
        <a:bodyPr/>
        <a:lstStyle/>
        <a:p>
          <a:endParaRPr lang="es-EC"/>
        </a:p>
      </dgm:t>
    </dgm:pt>
    <dgm:pt modelId="{B2F70F04-B0C7-4FC6-84B0-CEC1982A2CAB}" type="pres">
      <dgm:prSet presAssocID="{2E3FD9FF-3671-4D84-801B-3FD46568BACE}" presName="rect3ChTx" presStyleLbl="alignAcc1" presStyleIdx="2" presStyleCnt="3">
        <dgm:presLayoutVars>
          <dgm:bulletEnabled val="1"/>
        </dgm:presLayoutVars>
      </dgm:prSet>
      <dgm:spPr/>
      <dgm:t>
        <a:bodyPr/>
        <a:lstStyle/>
        <a:p>
          <a:endParaRPr lang="es-EC"/>
        </a:p>
      </dgm:t>
    </dgm:pt>
  </dgm:ptLst>
  <dgm:cxnLst>
    <dgm:cxn modelId="{19A7D8E2-2C02-452F-B73E-5F89DF690D6E}" type="presOf" srcId="{F7332840-FAE3-4DD2-819C-88ECC658AA2E}" destId="{7DE68CD8-7D1D-4AF6-9F57-D1D411944C3F}" srcOrd="0" destOrd="0" presId="urn:microsoft.com/office/officeart/2005/8/layout/target3"/>
    <dgm:cxn modelId="{E801CDA0-F03D-4AE5-8C40-375BC764D8AC}" srcId="{7C989A37-14A0-48C4-8CFF-90DA6DB7EBCF}" destId="{F7332840-FAE3-4DD2-819C-88ECC658AA2E}" srcOrd="0" destOrd="0" parTransId="{4D88776E-C75D-470E-A205-77140FDFE907}" sibTransId="{E2C09446-6183-479F-BCD3-AE5C9C6951FF}"/>
    <dgm:cxn modelId="{5B659CD3-2B90-42B2-8CDE-0FE290DA695E}" srcId="{2E3FD9FF-3671-4D84-801B-3FD46568BACE}" destId="{9DC6E932-D604-4EF7-94F1-330382F31A38}" srcOrd="0" destOrd="0" parTransId="{FACEFC80-E5F5-49E7-B0D1-E0EC63339809}" sibTransId="{C50C2E90-EE1D-4C30-BCD2-8F8C13D66EAF}"/>
    <dgm:cxn modelId="{E84830A7-AFC2-4F67-A90E-DA94C904C17C}" type="presOf" srcId="{2E3FD9FF-3671-4D84-801B-3FD46568BACE}" destId="{29865D34-00A6-4BFA-BBE4-5D0357D17FDE}" srcOrd="1" destOrd="0" presId="urn:microsoft.com/office/officeart/2005/8/layout/target3"/>
    <dgm:cxn modelId="{675AA776-9C6C-4E24-A5BC-627BAD08FEED}" type="presOf" srcId="{0A457B05-FFF2-4C0E-81CB-F319F635E94C}" destId="{4DD8181A-D42D-4D4B-92A4-952172C1A4BA}" srcOrd="0" destOrd="0" presId="urn:microsoft.com/office/officeart/2005/8/layout/target3"/>
    <dgm:cxn modelId="{F1BD2029-8F88-4745-A939-52123E29D4AB}" type="presOf" srcId="{C9BF716C-2F73-48BB-A320-42DF93F764B1}" destId="{1A185028-B259-49F4-8882-A5574A7D8767}" srcOrd="0" destOrd="0" presId="urn:microsoft.com/office/officeart/2005/8/layout/target3"/>
    <dgm:cxn modelId="{B6127E67-5C53-48F5-9DD4-F77F106AF1BE}" type="presOf" srcId="{9DC6E932-D604-4EF7-94F1-330382F31A38}" destId="{B2F70F04-B0C7-4FC6-84B0-CEC1982A2CAB}" srcOrd="0" destOrd="0" presId="urn:microsoft.com/office/officeart/2005/8/layout/target3"/>
    <dgm:cxn modelId="{A7A7363C-3E55-4C00-BD3F-362C74DA6649}" srcId="{C9BF716C-2F73-48BB-A320-42DF93F764B1}" destId="{7C989A37-14A0-48C4-8CFF-90DA6DB7EBCF}" srcOrd="1" destOrd="0" parTransId="{7BDE72F9-2F95-4798-A4C5-F7993817CBEB}" sibTransId="{81088C91-43CF-4160-98E9-0A89C7F46F46}"/>
    <dgm:cxn modelId="{812767F1-D8FF-4A86-BAB4-23606F390742}" type="presOf" srcId="{977E98FE-AFF2-4A43-A7A7-1841512F195C}" destId="{41ECD98F-3E33-4521-9008-551C93C9025F}" srcOrd="0" destOrd="0" presId="urn:microsoft.com/office/officeart/2005/8/layout/target3"/>
    <dgm:cxn modelId="{D8E8CA44-283A-43FF-B1CE-BBA8236C3A00}" type="presOf" srcId="{7C989A37-14A0-48C4-8CFF-90DA6DB7EBCF}" destId="{9F8E9353-2518-40C8-B3FF-5888155113C4}" srcOrd="0" destOrd="0" presId="urn:microsoft.com/office/officeart/2005/8/layout/target3"/>
    <dgm:cxn modelId="{A783A40C-38ED-4012-89A2-B54BDA055A9C}" type="presOf" srcId="{7C989A37-14A0-48C4-8CFF-90DA6DB7EBCF}" destId="{21D8A48B-FEC2-4AF7-AD6A-95E0F8BB8390}" srcOrd="1" destOrd="0" presId="urn:microsoft.com/office/officeart/2005/8/layout/target3"/>
    <dgm:cxn modelId="{452DE55A-8F4B-4B5A-AC5A-B4551D975492}" type="presOf" srcId="{2E3FD9FF-3671-4D84-801B-3FD46568BACE}" destId="{D7466EEF-2A3F-4634-BDD5-F1C2F53FE3AB}" srcOrd="0" destOrd="0" presId="urn:microsoft.com/office/officeart/2005/8/layout/target3"/>
    <dgm:cxn modelId="{6AC2BEBA-5248-453D-97F4-899C70E6E88C}" srcId="{C9BF716C-2F73-48BB-A320-42DF93F764B1}" destId="{0A457B05-FFF2-4C0E-81CB-F319F635E94C}" srcOrd="0" destOrd="0" parTransId="{0C79D796-E143-402C-8089-7A5CF9F68CCB}" sibTransId="{A8D31559-F8AB-4DB4-92F2-7083903E7444}"/>
    <dgm:cxn modelId="{634D4868-7751-4A7B-893A-B1A4725F384D}" type="presOf" srcId="{0A457B05-FFF2-4C0E-81CB-F319F635E94C}" destId="{D8194A9E-8354-4ADB-B1D0-38A27B541897}" srcOrd="1" destOrd="0" presId="urn:microsoft.com/office/officeart/2005/8/layout/target3"/>
    <dgm:cxn modelId="{F6D757F6-46C6-4266-B9ED-D74438DEDFB4}" srcId="{0A457B05-FFF2-4C0E-81CB-F319F635E94C}" destId="{977E98FE-AFF2-4A43-A7A7-1841512F195C}" srcOrd="0" destOrd="0" parTransId="{993B222C-041D-4C69-951E-2702913042FA}" sibTransId="{11E0F048-9E49-4CEA-8204-916B5D13274A}"/>
    <dgm:cxn modelId="{3682BD1D-0108-4DA6-867A-522027E1575E}" srcId="{C9BF716C-2F73-48BB-A320-42DF93F764B1}" destId="{2E3FD9FF-3671-4D84-801B-3FD46568BACE}" srcOrd="2" destOrd="0" parTransId="{D8A05BB4-708B-4D9B-A51F-B1BC9EB79D7D}" sibTransId="{2889D7A1-381E-4E6E-B164-27444066F9A1}"/>
    <dgm:cxn modelId="{B4EE957E-CA6F-4920-BBC0-E42DBBAFE111}" type="presParOf" srcId="{1A185028-B259-49F4-8882-A5574A7D8767}" destId="{A69D7120-FB65-40E4-95B1-E1D028023D56}" srcOrd="0" destOrd="0" presId="urn:microsoft.com/office/officeart/2005/8/layout/target3"/>
    <dgm:cxn modelId="{35F3D5DB-E518-4BEE-96EE-73D22D7E5B95}" type="presParOf" srcId="{1A185028-B259-49F4-8882-A5574A7D8767}" destId="{063B59FF-779A-406E-B1A1-B0118C69D1AA}" srcOrd="1" destOrd="0" presId="urn:microsoft.com/office/officeart/2005/8/layout/target3"/>
    <dgm:cxn modelId="{4ABE3121-D9E5-4A44-9348-6B24C4729D63}" type="presParOf" srcId="{1A185028-B259-49F4-8882-A5574A7D8767}" destId="{4DD8181A-D42D-4D4B-92A4-952172C1A4BA}" srcOrd="2" destOrd="0" presId="urn:microsoft.com/office/officeart/2005/8/layout/target3"/>
    <dgm:cxn modelId="{B1A49D0B-CA0B-4D95-A94D-95504F8DB2C3}" type="presParOf" srcId="{1A185028-B259-49F4-8882-A5574A7D8767}" destId="{EF916653-4438-4BDA-96E1-E7ADE5BD64F1}" srcOrd="3" destOrd="0" presId="urn:microsoft.com/office/officeart/2005/8/layout/target3"/>
    <dgm:cxn modelId="{0F7530DC-3D34-45B2-90CB-E3AA645D3B2D}" type="presParOf" srcId="{1A185028-B259-49F4-8882-A5574A7D8767}" destId="{A78D2600-B201-4451-9BE7-C1C654DD4930}" srcOrd="4" destOrd="0" presId="urn:microsoft.com/office/officeart/2005/8/layout/target3"/>
    <dgm:cxn modelId="{B704CB3E-0974-4D79-B2BF-F2A41DB15183}" type="presParOf" srcId="{1A185028-B259-49F4-8882-A5574A7D8767}" destId="{9F8E9353-2518-40C8-B3FF-5888155113C4}" srcOrd="5" destOrd="0" presId="urn:microsoft.com/office/officeart/2005/8/layout/target3"/>
    <dgm:cxn modelId="{F3B6B352-B4EB-4AA8-8CA9-E9FAD12BBDFA}" type="presParOf" srcId="{1A185028-B259-49F4-8882-A5574A7D8767}" destId="{B28F014C-931C-4587-93EE-8B84ECD18C32}" srcOrd="6" destOrd="0" presId="urn:microsoft.com/office/officeart/2005/8/layout/target3"/>
    <dgm:cxn modelId="{3BC3FB29-D290-44E5-B910-20A5C63A4FAB}" type="presParOf" srcId="{1A185028-B259-49F4-8882-A5574A7D8767}" destId="{A8559904-2CA1-4862-88C2-268AB9E5DCDB}" srcOrd="7" destOrd="0" presId="urn:microsoft.com/office/officeart/2005/8/layout/target3"/>
    <dgm:cxn modelId="{379FB1FA-3EA3-4649-A500-3B0EA49D4317}" type="presParOf" srcId="{1A185028-B259-49F4-8882-A5574A7D8767}" destId="{D7466EEF-2A3F-4634-BDD5-F1C2F53FE3AB}" srcOrd="8" destOrd="0" presId="urn:microsoft.com/office/officeart/2005/8/layout/target3"/>
    <dgm:cxn modelId="{1BA09863-B516-4963-9D4E-7FCADD6470D3}" type="presParOf" srcId="{1A185028-B259-49F4-8882-A5574A7D8767}" destId="{D8194A9E-8354-4ADB-B1D0-38A27B541897}" srcOrd="9" destOrd="0" presId="urn:microsoft.com/office/officeart/2005/8/layout/target3"/>
    <dgm:cxn modelId="{852D163B-9FB0-4390-AD58-396C8F71BC24}" type="presParOf" srcId="{1A185028-B259-49F4-8882-A5574A7D8767}" destId="{41ECD98F-3E33-4521-9008-551C93C9025F}" srcOrd="10" destOrd="0" presId="urn:microsoft.com/office/officeart/2005/8/layout/target3"/>
    <dgm:cxn modelId="{F3CE6290-FD47-42C1-BDA7-33D5232BA89E}" type="presParOf" srcId="{1A185028-B259-49F4-8882-A5574A7D8767}" destId="{21D8A48B-FEC2-4AF7-AD6A-95E0F8BB8390}" srcOrd="11" destOrd="0" presId="urn:microsoft.com/office/officeart/2005/8/layout/target3"/>
    <dgm:cxn modelId="{3BDF0298-B450-414D-972B-68EE54F13CF5}" type="presParOf" srcId="{1A185028-B259-49F4-8882-A5574A7D8767}" destId="{7DE68CD8-7D1D-4AF6-9F57-D1D411944C3F}" srcOrd="12" destOrd="0" presId="urn:microsoft.com/office/officeart/2005/8/layout/target3"/>
    <dgm:cxn modelId="{64299BE4-0D53-461F-A373-26DBD37239CC}" type="presParOf" srcId="{1A185028-B259-49F4-8882-A5574A7D8767}" destId="{29865D34-00A6-4BFA-BBE4-5D0357D17FDE}" srcOrd="13" destOrd="0" presId="urn:microsoft.com/office/officeart/2005/8/layout/target3"/>
    <dgm:cxn modelId="{A44B09FD-4C83-4DE8-96DA-349D1385FD5C}" type="presParOf" srcId="{1A185028-B259-49F4-8882-A5574A7D8767}" destId="{B2F70F04-B0C7-4FC6-84B0-CEC1982A2CAB}"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BF716C-2F73-48BB-A320-42DF93F764B1}" type="doc">
      <dgm:prSet loTypeId="urn:microsoft.com/office/officeart/2005/8/layout/target3" loCatId="relationship" qsTypeId="urn:microsoft.com/office/officeart/2005/8/quickstyle/simple5" qsCatId="simple" csTypeId="urn:microsoft.com/office/officeart/2005/8/colors/colorful4" csCatId="colorful" phldr="1"/>
      <dgm:spPr/>
      <dgm:t>
        <a:bodyPr/>
        <a:lstStyle/>
        <a:p>
          <a:endParaRPr lang="es-EC"/>
        </a:p>
      </dgm:t>
    </dgm:pt>
    <dgm:pt modelId="{0A457B05-FFF2-4C0E-81CB-F319F635E94C}">
      <dgm:prSet phldrT="[Texto]" custT="1"/>
      <dgm:spPr/>
      <dgm:t>
        <a:bodyPr/>
        <a:lstStyle/>
        <a:p>
          <a:pPr algn="ctr">
            <a:lnSpc>
              <a:spcPct val="100000"/>
            </a:lnSpc>
          </a:pPr>
          <a:r>
            <a:rPr lang="es-EC" sz="1200" b="1" dirty="0" smtClean="0">
              <a:latin typeface="Arial" panose="020B0604020202020204" pitchFamily="34" charset="0"/>
              <a:cs typeface="Arial" panose="020B0604020202020204" pitchFamily="34" charset="0"/>
            </a:rPr>
            <a:t>4) ¿Los equipos del simulador naval requieren de un software o equipo que necesite revisión técnica periódica?</a:t>
          </a:r>
          <a:endParaRPr lang="es-EC" sz="1200" b="1" dirty="0">
            <a:latin typeface="Arial" panose="020B0604020202020204" pitchFamily="34" charset="0"/>
            <a:cs typeface="Arial" panose="020B0604020202020204" pitchFamily="34" charset="0"/>
          </a:endParaRPr>
        </a:p>
      </dgm:t>
    </dgm:pt>
    <dgm:pt modelId="{0C79D796-E143-402C-8089-7A5CF9F68CCB}" type="parTrans" cxnId="{6AC2BEBA-5248-453D-97F4-899C70E6E88C}">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A8D31559-F8AB-4DB4-92F2-7083903E7444}" type="sibTrans" cxnId="{6AC2BEBA-5248-453D-97F4-899C70E6E88C}">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977E98FE-AFF2-4A43-A7A7-1841512F195C}">
      <dgm:prSet phldrT="[Texto]" custT="1"/>
      <dgm:spPr/>
      <dgm:t>
        <a:bodyPr/>
        <a:lstStyle/>
        <a:p>
          <a:pPr algn="ctr">
            <a:lnSpc>
              <a:spcPct val="100000"/>
            </a:lnSpc>
          </a:pPr>
          <a:r>
            <a:rPr lang="es-MX" sz="1200" dirty="0" smtClean="0">
              <a:latin typeface="Arial" panose="020B0604020202020204" pitchFamily="34" charset="0"/>
              <a:cs typeface="Arial" panose="020B0604020202020204" pitchFamily="34" charset="0"/>
            </a:rPr>
            <a:t>Si, el software que se maneja es el ARI que requiere una revisión fija de cada seis meses en caso de no haber problema.</a:t>
          </a:r>
          <a:endParaRPr lang="es-EC" sz="1200" dirty="0">
            <a:latin typeface="Arial" panose="020B0604020202020204" pitchFamily="34" charset="0"/>
            <a:cs typeface="Arial" panose="020B0604020202020204" pitchFamily="34" charset="0"/>
          </a:endParaRPr>
        </a:p>
      </dgm:t>
    </dgm:pt>
    <dgm:pt modelId="{993B222C-041D-4C69-951E-2702913042FA}" type="parTrans" cxnId="{F6D757F6-46C6-4266-B9ED-D74438DEDFB4}">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11E0F048-9E49-4CEA-8204-916B5D13274A}" type="sibTrans" cxnId="{F6D757F6-46C6-4266-B9ED-D74438DEDFB4}">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7C989A37-14A0-48C4-8CFF-90DA6DB7EBCF}">
      <dgm:prSet phldrT="[Texto]" custT="1"/>
      <dgm:spPr/>
      <dgm:t>
        <a:bodyPr/>
        <a:lstStyle/>
        <a:p>
          <a:pPr algn="ctr">
            <a:lnSpc>
              <a:spcPct val="100000"/>
            </a:lnSpc>
          </a:pPr>
          <a:r>
            <a:rPr lang="es-EC" sz="1200" b="1" dirty="0" smtClean="0">
              <a:latin typeface="Arial" panose="020B0604020202020204" pitchFamily="34" charset="0"/>
              <a:cs typeface="Arial" panose="020B0604020202020204" pitchFamily="34" charset="0"/>
            </a:rPr>
            <a:t>5) ¿El personal naval está capacitado para operar mecánicamente el simulador?</a:t>
          </a:r>
          <a:endParaRPr lang="es-EC" sz="1200" b="1" dirty="0">
            <a:latin typeface="Arial" panose="020B0604020202020204" pitchFamily="34" charset="0"/>
            <a:cs typeface="Arial" panose="020B0604020202020204" pitchFamily="34" charset="0"/>
          </a:endParaRPr>
        </a:p>
      </dgm:t>
    </dgm:pt>
    <dgm:pt modelId="{7BDE72F9-2F95-4798-A4C5-F7993817CBEB}" type="parTrans" cxnId="{A7A7363C-3E55-4C00-BD3F-362C74DA6649}">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81088C91-43CF-4160-98E9-0A89C7F46F46}" type="sibTrans" cxnId="{A7A7363C-3E55-4C00-BD3F-362C74DA6649}">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F7332840-FAE3-4DD2-819C-88ECC658AA2E}">
      <dgm:prSet phldrT="[Texto]" custT="1"/>
      <dgm:spPr/>
      <dgm:t>
        <a:bodyPr/>
        <a:lstStyle/>
        <a:p>
          <a:pPr algn="ctr">
            <a:lnSpc>
              <a:spcPct val="100000"/>
            </a:lnSpc>
          </a:pPr>
          <a:r>
            <a:rPr lang="es-MX" sz="1200" dirty="0" smtClean="0">
              <a:latin typeface="Arial" panose="020B0604020202020204" pitchFamily="34" charset="0"/>
              <a:cs typeface="Arial" panose="020B0604020202020204" pitchFamily="34" charset="0"/>
            </a:rPr>
            <a:t>En relación al manejo en lo que es la operación del simulador naval, quienes lo manejan no han sido capacitados previamente por lo que se requiere que se cumpla con una capacitación de conocimientos para su operación.</a:t>
          </a:r>
          <a:endParaRPr lang="es-EC" sz="1200" dirty="0">
            <a:latin typeface="Arial" panose="020B0604020202020204" pitchFamily="34" charset="0"/>
            <a:cs typeface="Arial" panose="020B0604020202020204" pitchFamily="34" charset="0"/>
          </a:endParaRPr>
        </a:p>
      </dgm:t>
    </dgm:pt>
    <dgm:pt modelId="{4D88776E-C75D-470E-A205-77140FDFE907}" type="parTrans" cxnId="{E801CDA0-F03D-4AE5-8C40-375BC764D8AC}">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E2C09446-6183-479F-BCD3-AE5C9C6951FF}" type="sibTrans" cxnId="{E801CDA0-F03D-4AE5-8C40-375BC764D8AC}">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2E3FD9FF-3671-4D84-801B-3FD46568BACE}">
      <dgm:prSet phldrT="[Texto]" custT="1"/>
      <dgm:spPr/>
      <dgm:t>
        <a:bodyPr/>
        <a:lstStyle/>
        <a:p>
          <a:pPr algn="ctr">
            <a:lnSpc>
              <a:spcPct val="100000"/>
            </a:lnSpc>
          </a:pPr>
          <a:r>
            <a:rPr lang="es-EC" sz="1200" b="1" dirty="0" smtClean="0">
              <a:latin typeface="Arial" panose="020B0604020202020204" pitchFamily="34" charset="0"/>
              <a:cs typeface="Arial" panose="020B0604020202020204" pitchFamily="34" charset="0"/>
            </a:rPr>
            <a:t>6) ¿Se cuenta con un plan de manejo de desechos de equipos al estar obsoletos? </a:t>
          </a:r>
          <a:endParaRPr lang="es-EC" sz="1200" b="1" dirty="0">
            <a:latin typeface="Arial" panose="020B0604020202020204" pitchFamily="34" charset="0"/>
            <a:cs typeface="Arial" panose="020B0604020202020204" pitchFamily="34" charset="0"/>
          </a:endParaRPr>
        </a:p>
      </dgm:t>
    </dgm:pt>
    <dgm:pt modelId="{D8A05BB4-708B-4D9B-A51F-B1BC9EB79D7D}" type="parTrans" cxnId="{3682BD1D-0108-4DA6-867A-522027E1575E}">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2889D7A1-381E-4E6E-B164-27444066F9A1}" type="sibTrans" cxnId="{3682BD1D-0108-4DA6-867A-522027E1575E}">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9DC6E932-D604-4EF7-94F1-330382F31A38}">
      <dgm:prSet phldrT="[Texto]" custT="1"/>
      <dgm:spPr/>
      <dgm:t>
        <a:bodyPr/>
        <a:lstStyle/>
        <a:p>
          <a:pPr algn="ctr">
            <a:lnSpc>
              <a:spcPct val="100000"/>
            </a:lnSpc>
          </a:pPr>
          <a:r>
            <a:rPr lang="es-MX" sz="1200" dirty="0" smtClean="0">
              <a:latin typeface="Arial" panose="020B0604020202020204" pitchFamily="34" charset="0"/>
              <a:cs typeface="Arial" panose="020B0604020202020204" pitchFamily="34" charset="0"/>
            </a:rPr>
            <a:t>Si, se cuenta con políticas de qué hacer con los equipos cuando ya hayan cumplido su vida útil y deban ser desechados.</a:t>
          </a:r>
          <a:endParaRPr lang="es-EC" sz="1200" dirty="0">
            <a:latin typeface="Arial" panose="020B0604020202020204" pitchFamily="34" charset="0"/>
            <a:cs typeface="Arial" panose="020B0604020202020204" pitchFamily="34" charset="0"/>
          </a:endParaRPr>
        </a:p>
      </dgm:t>
    </dgm:pt>
    <dgm:pt modelId="{FACEFC80-E5F5-49E7-B0D1-E0EC63339809}" type="parTrans" cxnId="{5B659CD3-2B90-42B2-8CDE-0FE290DA695E}">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C50C2E90-EE1D-4C30-BCD2-8F8C13D66EAF}" type="sibTrans" cxnId="{5B659CD3-2B90-42B2-8CDE-0FE290DA695E}">
      <dgm:prSet/>
      <dgm:spPr/>
      <dgm:t>
        <a:bodyPr/>
        <a:lstStyle/>
        <a:p>
          <a:pPr algn="ctr">
            <a:lnSpc>
              <a:spcPct val="100000"/>
            </a:lnSpc>
          </a:pPr>
          <a:endParaRPr lang="es-EC" sz="1200">
            <a:latin typeface="Arial" panose="020B0604020202020204" pitchFamily="34" charset="0"/>
            <a:cs typeface="Arial" panose="020B0604020202020204" pitchFamily="34" charset="0"/>
          </a:endParaRPr>
        </a:p>
      </dgm:t>
    </dgm:pt>
    <dgm:pt modelId="{1A185028-B259-49F4-8882-A5574A7D8767}" type="pres">
      <dgm:prSet presAssocID="{C9BF716C-2F73-48BB-A320-42DF93F764B1}" presName="Name0" presStyleCnt="0">
        <dgm:presLayoutVars>
          <dgm:chMax val="7"/>
          <dgm:dir/>
          <dgm:animLvl val="lvl"/>
          <dgm:resizeHandles val="exact"/>
        </dgm:presLayoutVars>
      </dgm:prSet>
      <dgm:spPr/>
      <dgm:t>
        <a:bodyPr/>
        <a:lstStyle/>
        <a:p>
          <a:endParaRPr lang="es-EC"/>
        </a:p>
      </dgm:t>
    </dgm:pt>
    <dgm:pt modelId="{A69D7120-FB65-40E4-95B1-E1D028023D56}" type="pres">
      <dgm:prSet presAssocID="{0A457B05-FFF2-4C0E-81CB-F319F635E94C}" presName="circle1" presStyleLbl="node1" presStyleIdx="0" presStyleCnt="3"/>
      <dgm:spPr/>
    </dgm:pt>
    <dgm:pt modelId="{063B59FF-779A-406E-B1A1-B0118C69D1AA}" type="pres">
      <dgm:prSet presAssocID="{0A457B05-FFF2-4C0E-81CB-F319F635E94C}" presName="space" presStyleCnt="0"/>
      <dgm:spPr/>
    </dgm:pt>
    <dgm:pt modelId="{4DD8181A-D42D-4D4B-92A4-952172C1A4BA}" type="pres">
      <dgm:prSet presAssocID="{0A457B05-FFF2-4C0E-81CB-F319F635E94C}" presName="rect1" presStyleLbl="alignAcc1" presStyleIdx="0" presStyleCnt="3" custLinFactNeighborX="534"/>
      <dgm:spPr/>
      <dgm:t>
        <a:bodyPr/>
        <a:lstStyle/>
        <a:p>
          <a:endParaRPr lang="es-EC"/>
        </a:p>
      </dgm:t>
    </dgm:pt>
    <dgm:pt modelId="{EF916653-4438-4BDA-96E1-E7ADE5BD64F1}" type="pres">
      <dgm:prSet presAssocID="{7C989A37-14A0-48C4-8CFF-90DA6DB7EBCF}" presName="vertSpace2" presStyleLbl="node1" presStyleIdx="0" presStyleCnt="3"/>
      <dgm:spPr/>
    </dgm:pt>
    <dgm:pt modelId="{A78D2600-B201-4451-9BE7-C1C654DD4930}" type="pres">
      <dgm:prSet presAssocID="{7C989A37-14A0-48C4-8CFF-90DA6DB7EBCF}" presName="circle2" presStyleLbl="node1" presStyleIdx="1" presStyleCnt="3"/>
      <dgm:spPr/>
    </dgm:pt>
    <dgm:pt modelId="{9F8E9353-2518-40C8-B3FF-5888155113C4}" type="pres">
      <dgm:prSet presAssocID="{7C989A37-14A0-48C4-8CFF-90DA6DB7EBCF}" presName="rect2" presStyleLbl="alignAcc1" presStyleIdx="1" presStyleCnt="3"/>
      <dgm:spPr/>
      <dgm:t>
        <a:bodyPr/>
        <a:lstStyle/>
        <a:p>
          <a:endParaRPr lang="es-EC"/>
        </a:p>
      </dgm:t>
    </dgm:pt>
    <dgm:pt modelId="{B28F014C-931C-4587-93EE-8B84ECD18C32}" type="pres">
      <dgm:prSet presAssocID="{2E3FD9FF-3671-4D84-801B-3FD46568BACE}" presName="vertSpace3" presStyleLbl="node1" presStyleIdx="1" presStyleCnt="3"/>
      <dgm:spPr/>
    </dgm:pt>
    <dgm:pt modelId="{A8559904-2CA1-4862-88C2-268AB9E5DCDB}" type="pres">
      <dgm:prSet presAssocID="{2E3FD9FF-3671-4D84-801B-3FD46568BACE}" presName="circle3" presStyleLbl="node1" presStyleIdx="2" presStyleCnt="3"/>
      <dgm:spPr/>
    </dgm:pt>
    <dgm:pt modelId="{D7466EEF-2A3F-4634-BDD5-F1C2F53FE3AB}" type="pres">
      <dgm:prSet presAssocID="{2E3FD9FF-3671-4D84-801B-3FD46568BACE}" presName="rect3" presStyleLbl="alignAcc1" presStyleIdx="2" presStyleCnt="3"/>
      <dgm:spPr/>
      <dgm:t>
        <a:bodyPr/>
        <a:lstStyle/>
        <a:p>
          <a:endParaRPr lang="es-EC"/>
        </a:p>
      </dgm:t>
    </dgm:pt>
    <dgm:pt modelId="{D8194A9E-8354-4ADB-B1D0-38A27B541897}" type="pres">
      <dgm:prSet presAssocID="{0A457B05-FFF2-4C0E-81CB-F319F635E94C}" presName="rect1ParTx" presStyleLbl="alignAcc1" presStyleIdx="2" presStyleCnt="3">
        <dgm:presLayoutVars>
          <dgm:chMax val="1"/>
          <dgm:bulletEnabled val="1"/>
        </dgm:presLayoutVars>
      </dgm:prSet>
      <dgm:spPr/>
      <dgm:t>
        <a:bodyPr/>
        <a:lstStyle/>
        <a:p>
          <a:endParaRPr lang="es-EC"/>
        </a:p>
      </dgm:t>
    </dgm:pt>
    <dgm:pt modelId="{41ECD98F-3E33-4521-9008-551C93C9025F}" type="pres">
      <dgm:prSet presAssocID="{0A457B05-FFF2-4C0E-81CB-F319F635E94C}" presName="rect1ChTx" presStyleLbl="alignAcc1" presStyleIdx="2" presStyleCnt="3">
        <dgm:presLayoutVars>
          <dgm:bulletEnabled val="1"/>
        </dgm:presLayoutVars>
      </dgm:prSet>
      <dgm:spPr/>
      <dgm:t>
        <a:bodyPr/>
        <a:lstStyle/>
        <a:p>
          <a:endParaRPr lang="es-EC"/>
        </a:p>
      </dgm:t>
    </dgm:pt>
    <dgm:pt modelId="{21D8A48B-FEC2-4AF7-AD6A-95E0F8BB8390}" type="pres">
      <dgm:prSet presAssocID="{7C989A37-14A0-48C4-8CFF-90DA6DB7EBCF}" presName="rect2ParTx" presStyleLbl="alignAcc1" presStyleIdx="2" presStyleCnt="3">
        <dgm:presLayoutVars>
          <dgm:chMax val="1"/>
          <dgm:bulletEnabled val="1"/>
        </dgm:presLayoutVars>
      </dgm:prSet>
      <dgm:spPr/>
      <dgm:t>
        <a:bodyPr/>
        <a:lstStyle/>
        <a:p>
          <a:endParaRPr lang="es-EC"/>
        </a:p>
      </dgm:t>
    </dgm:pt>
    <dgm:pt modelId="{7DE68CD8-7D1D-4AF6-9F57-D1D411944C3F}" type="pres">
      <dgm:prSet presAssocID="{7C989A37-14A0-48C4-8CFF-90DA6DB7EBCF}" presName="rect2ChTx" presStyleLbl="alignAcc1" presStyleIdx="2" presStyleCnt="3">
        <dgm:presLayoutVars>
          <dgm:bulletEnabled val="1"/>
        </dgm:presLayoutVars>
      </dgm:prSet>
      <dgm:spPr/>
      <dgm:t>
        <a:bodyPr/>
        <a:lstStyle/>
        <a:p>
          <a:endParaRPr lang="es-EC"/>
        </a:p>
      </dgm:t>
    </dgm:pt>
    <dgm:pt modelId="{29865D34-00A6-4BFA-BBE4-5D0357D17FDE}" type="pres">
      <dgm:prSet presAssocID="{2E3FD9FF-3671-4D84-801B-3FD46568BACE}" presName="rect3ParTx" presStyleLbl="alignAcc1" presStyleIdx="2" presStyleCnt="3">
        <dgm:presLayoutVars>
          <dgm:chMax val="1"/>
          <dgm:bulletEnabled val="1"/>
        </dgm:presLayoutVars>
      </dgm:prSet>
      <dgm:spPr/>
      <dgm:t>
        <a:bodyPr/>
        <a:lstStyle/>
        <a:p>
          <a:endParaRPr lang="es-EC"/>
        </a:p>
      </dgm:t>
    </dgm:pt>
    <dgm:pt modelId="{B2F70F04-B0C7-4FC6-84B0-CEC1982A2CAB}" type="pres">
      <dgm:prSet presAssocID="{2E3FD9FF-3671-4D84-801B-3FD46568BACE}" presName="rect3ChTx" presStyleLbl="alignAcc1" presStyleIdx="2" presStyleCnt="3">
        <dgm:presLayoutVars>
          <dgm:bulletEnabled val="1"/>
        </dgm:presLayoutVars>
      </dgm:prSet>
      <dgm:spPr/>
      <dgm:t>
        <a:bodyPr/>
        <a:lstStyle/>
        <a:p>
          <a:endParaRPr lang="es-EC"/>
        </a:p>
      </dgm:t>
    </dgm:pt>
  </dgm:ptLst>
  <dgm:cxnLst>
    <dgm:cxn modelId="{C497E631-3650-4C5D-A139-B9909D4DC073}" type="presOf" srcId="{C9BF716C-2F73-48BB-A320-42DF93F764B1}" destId="{1A185028-B259-49F4-8882-A5574A7D8767}" srcOrd="0" destOrd="0" presId="urn:microsoft.com/office/officeart/2005/8/layout/target3"/>
    <dgm:cxn modelId="{E801CDA0-F03D-4AE5-8C40-375BC764D8AC}" srcId="{7C989A37-14A0-48C4-8CFF-90DA6DB7EBCF}" destId="{F7332840-FAE3-4DD2-819C-88ECC658AA2E}" srcOrd="0" destOrd="0" parTransId="{4D88776E-C75D-470E-A205-77140FDFE907}" sibTransId="{E2C09446-6183-479F-BCD3-AE5C9C6951FF}"/>
    <dgm:cxn modelId="{0DDE9A2D-131C-4359-AFF9-CF62C6BF3B03}" type="presOf" srcId="{2E3FD9FF-3671-4D84-801B-3FD46568BACE}" destId="{29865D34-00A6-4BFA-BBE4-5D0357D17FDE}" srcOrd="1" destOrd="0" presId="urn:microsoft.com/office/officeart/2005/8/layout/target3"/>
    <dgm:cxn modelId="{5B659CD3-2B90-42B2-8CDE-0FE290DA695E}" srcId="{2E3FD9FF-3671-4D84-801B-3FD46568BACE}" destId="{9DC6E932-D604-4EF7-94F1-330382F31A38}" srcOrd="0" destOrd="0" parTransId="{FACEFC80-E5F5-49E7-B0D1-E0EC63339809}" sibTransId="{C50C2E90-EE1D-4C30-BCD2-8F8C13D66EAF}"/>
    <dgm:cxn modelId="{77C2570C-05C6-4CDB-A11C-F987A53F8401}" type="presOf" srcId="{2E3FD9FF-3671-4D84-801B-3FD46568BACE}" destId="{D7466EEF-2A3F-4634-BDD5-F1C2F53FE3AB}" srcOrd="0" destOrd="0" presId="urn:microsoft.com/office/officeart/2005/8/layout/target3"/>
    <dgm:cxn modelId="{A7A7363C-3E55-4C00-BD3F-362C74DA6649}" srcId="{C9BF716C-2F73-48BB-A320-42DF93F764B1}" destId="{7C989A37-14A0-48C4-8CFF-90DA6DB7EBCF}" srcOrd="1" destOrd="0" parTransId="{7BDE72F9-2F95-4798-A4C5-F7993817CBEB}" sibTransId="{81088C91-43CF-4160-98E9-0A89C7F46F46}"/>
    <dgm:cxn modelId="{68094EED-3377-4FF8-B108-3D9AC6497E5B}" type="presOf" srcId="{977E98FE-AFF2-4A43-A7A7-1841512F195C}" destId="{41ECD98F-3E33-4521-9008-551C93C9025F}" srcOrd="0" destOrd="0" presId="urn:microsoft.com/office/officeart/2005/8/layout/target3"/>
    <dgm:cxn modelId="{8453E754-980D-431B-971A-4087C005F5DD}" type="presOf" srcId="{0A457B05-FFF2-4C0E-81CB-F319F635E94C}" destId="{4DD8181A-D42D-4D4B-92A4-952172C1A4BA}" srcOrd="0" destOrd="0" presId="urn:microsoft.com/office/officeart/2005/8/layout/target3"/>
    <dgm:cxn modelId="{123B40E5-490B-49FC-B139-716B21FC4BE2}" type="presOf" srcId="{7C989A37-14A0-48C4-8CFF-90DA6DB7EBCF}" destId="{21D8A48B-FEC2-4AF7-AD6A-95E0F8BB8390}" srcOrd="1" destOrd="0" presId="urn:microsoft.com/office/officeart/2005/8/layout/target3"/>
    <dgm:cxn modelId="{E80E2DA0-2B2E-4202-92A3-A64AB63AA02C}" type="presOf" srcId="{7C989A37-14A0-48C4-8CFF-90DA6DB7EBCF}" destId="{9F8E9353-2518-40C8-B3FF-5888155113C4}" srcOrd="0" destOrd="0" presId="urn:microsoft.com/office/officeart/2005/8/layout/target3"/>
    <dgm:cxn modelId="{5E85E848-12D7-4C36-B420-46BF44D5D808}" type="presOf" srcId="{F7332840-FAE3-4DD2-819C-88ECC658AA2E}" destId="{7DE68CD8-7D1D-4AF6-9F57-D1D411944C3F}" srcOrd="0" destOrd="0" presId="urn:microsoft.com/office/officeart/2005/8/layout/target3"/>
    <dgm:cxn modelId="{6AC2BEBA-5248-453D-97F4-899C70E6E88C}" srcId="{C9BF716C-2F73-48BB-A320-42DF93F764B1}" destId="{0A457B05-FFF2-4C0E-81CB-F319F635E94C}" srcOrd="0" destOrd="0" parTransId="{0C79D796-E143-402C-8089-7A5CF9F68CCB}" sibTransId="{A8D31559-F8AB-4DB4-92F2-7083903E7444}"/>
    <dgm:cxn modelId="{968EAD1C-2B92-4D14-BD4C-043B052B4815}" type="presOf" srcId="{9DC6E932-D604-4EF7-94F1-330382F31A38}" destId="{B2F70F04-B0C7-4FC6-84B0-CEC1982A2CAB}" srcOrd="0" destOrd="0" presId="urn:microsoft.com/office/officeart/2005/8/layout/target3"/>
    <dgm:cxn modelId="{F6D757F6-46C6-4266-B9ED-D74438DEDFB4}" srcId="{0A457B05-FFF2-4C0E-81CB-F319F635E94C}" destId="{977E98FE-AFF2-4A43-A7A7-1841512F195C}" srcOrd="0" destOrd="0" parTransId="{993B222C-041D-4C69-951E-2702913042FA}" sibTransId="{11E0F048-9E49-4CEA-8204-916B5D13274A}"/>
    <dgm:cxn modelId="{6D3EE401-003D-468C-85BB-DE72AC4D4BA5}" type="presOf" srcId="{0A457B05-FFF2-4C0E-81CB-F319F635E94C}" destId="{D8194A9E-8354-4ADB-B1D0-38A27B541897}" srcOrd="1" destOrd="0" presId="urn:microsoft.com/office/officeart/2005/8/layout/target3"/>
    <dgm:cxn modelId="{3682BD1D-0108-4DA6-867A-522027E1575E}" srcId="{C9BF716C-2F73-48BB-A320-42DF93F764B1}" destId="{2E3FD9FF-3671-4D84-801B-3FD46568BACE}" srcOrd="2" destOrd="0" parTransId="{D8A05BB4-708B-4D9B-A51F-B1BC9EB79D7D}" sibTransId="{2889D7A1-381E-4E6E-B164-27444066F9A1}"/>
    <dgm:cxn modelId="{508B61FA-4E0E-4B9C-B2D9-6183237E276C}" type="presParOf" srcId="{1A185028-B259-49F4-8882-A5574A7D8767}" destId="{A69D7120-FB65-40E4-95B1-E1D028023D56}" srcOrd="0" destOrd="0" presId="urn:microsoft.com/office/officeart/2005/8/layout/target3"/>
    <dgm:cxn modelId="{10D1E8BC-2806-4E4C-86D1-7966EC949E77}" type="presParOf" srcId="{1A185028-B259-49F4-8882-A5574A7D8767}" destId="{063B59FF-779A-406E-B1A1-B0118C69D1AA}" srcOrd="1" destOrd="0" presId="urn:microsoft.com/office/officeart/2005/8/layout/target3"/>
    <dgm:cxn modelId="{0A16E3AF-58DD-4249-9F78-E194CF8E24CA}" type="presParOf" srcId="{1A185028-B259-49F4-8882-A5574A7D8767}" destId="{4DD8181A-D42D-4D4B-92A4-952172C1A4BA}" srcOrd="2" destOrd="0" presId="urn:microsoft.com/office/officeart/2005/8/layout/target3"/>
    <dgm:cxn modelId="{27D305C1-EAA3-4703-AE1D-11D84F40443F}" type="presParOf" srcId="{1A185028-B259-49F4-8882-A5574A7D8767}" destId="{EF916653-4438-4BDA-96E1-E7ADE5BD64F1}" srcOrd="3" destOrd="0" presId="urn:microsoft.com/office/officeart/2005/8/layout/target3"/>
    <dgm:cxn modelId="{F8BAC65F-24A7-4F22-91AC-005210DA519B}" type="presParOf" srcId="{1A185028-B259-49F4-8882-A5574A7D8767}" destId="{A78D2600-B201-4451-9BE7-C1C654DD4930}" srcOrd="4" destOrd="0" presId="urn:microsoft.com/office/officeart/2005/8/layout/target3"/>
    <dgm:cxn modelId="{8713B13B-62DB-4514-B165-A1C9DD470256}" type="presParOf" srcId="{1A185028-B259-49F4-8882-A5574A7D8767}" destId="{9F8E9353-2518-40C8-B3FF-5888155113C4}" srcOrd="5" destOrd="0" presId="urn:microsoft.com/office/officeart/2005/8/layout/target3"/>
    <dgm:cxn modelId="{5FA1FA9E-495A-4B57-9772-45357CCD53E8}" type="presParOf" srcId="{1A185028-B259-49F4-8882-A5574A7D8767}" destId="{B28F014C-931C-4587-93EE-8B84ECD18C32}" srcOrd="6" destOrd="0" presId="urn:microsoft.com/office/officeart/2005/8/layout/target3"/>
    <dgm:cxn modelId="{52B20F90-F7D2-4CC9-AF31-A94B7F1FD77B}" type="presParOf" srcId="{1A185028-B259-49F4-8882-A5574A7D8767}" destId="{A8559904-2CA1-4862-88C2-268AB9E5DCDB}" srcOrd="7" destOrd="0" presId="urn:microsoft.com/office/officeart/2005/8/layout/target3"/>
    <dgm:cxn modelId="{F2DE5365-88B2-4BF3-A330-A194AFB50776}" type="presParOf" srcId="{1A185028-B259-49F4-8882-A5574A7D8767}" destId="{D7466EEF-2A3F-4634-BDD5-F1C2F53FE3AB}" srcOrd="8" destOrd="0" presId="urn:microsoft.com/office/officeart/2005/8/layout/target3"/>
    <dgm:cxn modelId="{CB7647EF-5534-4B28-8897-816A6CED7FBD}" type="presParOf" srcId="{1A185028-B259-49F4-8882-A5574A7D8767}" destId="{D8194A9E-8354-4ADB-B1D0-38A27B541897}" srcOrd="9" destOrd="0" presId="urn:microsoft.com/office/officeart/2005/8/layout/target3"/>
    <dgm:cxn modelId="{7C5A9C20-B8B0-4445-9792-535AC69BBA1C}" type="presParOf" srcId="{1A185028-B259-49F4-8882-A5574A7D8767}" destId="{41ECD98F-3E33-4521-9008-551C93C9025F}" srcOrd="10" destOrd="0" presId="urn:microsoft.com/office/officeart/2005/8/layout/target3"/>
    <dgm:cxn modelId="{312C4EEB-9880-4FCC-AAE7-CC7DE7A02F6C}" type="presParOf" srcId="{1A185028-B259-49F4-8882-A5574A7D8767}" destId="{21D8A48B-FEC2-4AF7-AD6A-95E0F8BB8390}" srcOrd="11" destOrd="0" presId="urn:microsoft.com/office/officeart/2005/8/layout/target3"/>
    <dgm:cxn modelId="{45CCD6BA-2591-4DEB-9CF6-ABE34E6EFC1C}" type="presParOf" srcId="{1A185028-B259-49F4-8882-A5574A7D8767}" destId="{7DE68CD8-7D1D-4AF6-9F57-D1D411944C3F}" srcOrd="12" destOrd="0" presId="urn:microsoft.com/office/officeart/2005/8/layout/target3"/>
    <dgm:cxn modelId="{B10BFE1D-B443-4B95-8825-D489C2FE1D39}" type="presParOf" srcId="{1A185028-B259-49F4-8882-A5574A7D8767}" destId="{29865D34-00A6-4BFA-BBE4-5D0357D17FDE}" srcOrd="13" destOrd="0" presId="urn:microsoft.com/office/officeart/2005/8/layout/target3"/>
    <dgm:cxn modelId="{1F41262E-15B9-429B-8DCD-D063214FA240}" type="presParOf" srcId="{1A185028-B259-49F4-8882-A5574A7D8767}" destId="{B2F70F04-B0C7-4FC6-84B0-CEC1982A2CAB}"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3E52F8-59FD-46C7-977C-697D562AE2F6}" type="doc">
      <dgm:prSet loTypeId="urn:microsoft.com/office/officeart/2005/8/layout/list1" loCatId="list" qsTypeId="urn:microsoft.com/office/officeart/2005/8/quickstyle/3d3" qsCatId="3D" csTypeId="urn:microsoft.com/office/officeart/2005/8/colors/colorful1#10" csCatId="colorful" phldr="1"/>
      <dgm:spPr/>
      <dgm:t>
        <a:bodyPr/>
        <a:lstStyle/>
        <a:p>
          <a:endParaRPr lang="es-EC"/>
        </a:p>
      </dgm:t>
    </dgm:pt>
    <dgm:pt modelId="{D076D86F-9994-4D3D-BB42-293A8C78793F}">
      <dgm:prSet phldrT="[Texto]" custT="1"/>
      <dgm:spPr/>
      <dgm:t>
        <a:bodyPr/>
        <a:lstStyle/>
        <a:p>
          <a:pPr algn="just"/>
          <a:r>
            <a:rPr lang="es-MX" sz="1600" smtClean="0">
              <a:latin typeface="Arial" panose="020B0604020202020204" pitchFamily="34" charset="0"/>
              <a:cs typeface="Arial" panose="020B0604020202020204" pitchFamily="34" charset="0"/>
            </a:rPr>
            <a:t>Obtener un software actualizado por medio de un técnico.</a:t>
          </a:r>
          <a:endParaRPr lang="es-EC" sz="1600" dirty="0">
            <a:latin typeface="Arial" panose="020B0604020202020204" pitchFamily="34" charset="0"/>
            <a:cs typeface="Arial" panose="020B0604020202020204" pitchFamily="34" charset="0"/>
          </a:endParaRPr>
        </a:p>
      </dgm:t>
    </dgm:pt>
    <dgm:pt modelId="{54651989-4229-4DAA-8E4E-78CD431FA26B}" type="parTrans" cxnId="{305027A7-5D81-4450-BDF0-61F593EF5BD5}">
      <dgm:prSet/>
      <dgm:spPr/>
      <dgm:t>
        <a:bodyPr/>
        <a:lstStyle/>
        <a:p>
          <a:pPr algn="just"/>
          <a:endParaRPr lang="es-EC" sz="1600">
            <a:solidFill>
              <a:schemeClr val="tx1"/>
            </a:solidFill>
            <a:latin typeface="Arial" panose="020B0604020202020204" pitchFamily="34" charset="0"/>
            <a:cs typeface="Arial" panose="020B0604020202020204" pitchFamily="34" charset="0"/>
          </a:endParaRPr>
        </a:p>
      </dgm:t>
    </dgm:pt>
    <dgm:pt modelId="{F1062F1D-EEE3-44DF-8319-4B96A3EAAAAA}" type="sibTrans" cxnId="{305027A7-5D81-4450-BDF0-61F593EF5BD5}">
      <dgm:prSet/>
      <dgm:spPr/>
      <dgm:t>
        <a:bodyPr/>
        <a:lstStyle/>
        <a:p>
          <a:pPr algn="just"/>
          <a:endParaRPr lang="es-EC" sz="1600">
            <a:solidFill>
              <a:schemeClr val="tx1"/>
            </a:solidFill>
            <a:latin typeface="Arial" panose="020B0604020202020204" pitchFamily="34" charset="0"/>
            <a:cs typeface="Arial" panose="020B0604020202020204" pitchFamily="34" charset="0"/>
          </a:endParaRPr>
        </a:p>
      </dgm:t>
    </dgm:pt>
    <dgm:pt modelId="{D51DCA27-6E07-45DC-9D06-185BA6B625B2}">
      <dgm:prSet phldrT="[Texto]" custT="1"/>
      <dgm:spPr/>
      <dgm:t>
        <a:bodyPr/>
        <a:lstStyle/>
        <a:p>
          <a:pPr algn="just"/>
          <a:r>
            <a:rPr lang="es-EC" sz="1600" smtClean="0">
              <a:latin typeface="Arial" panose="020B0604020202020204" pitchFamily="34" charset="0"/>
              <a:cs typeface="Arial" panose="020B0604020202020204" pitchFamily="34" charset="0"/>
            </a:rPr>
            <a:t>Realizar un plan de mejoramiento para el simulador de navegación. </a:t>
          </a:r>
          <a:endParaRPr lang="es-EC" sz="1600" dirty="0">
            <a:latin typeface="Arial" panose="020B0604020202020204" pitchFamily="34" charset="0"/>
            <a:cs typeface="Arial" panose="020B0604020202020204" pitchFamily="34" charset="0"/>
          </a:endParaRPr>
        </a:p>
      </dgm:t>
    </dgm:pt>
    <dgm:pt modelId="{2132052F-5240-4800-B42A-3E09AB7A67A2}" type="parTrans" cxnId="{ABF081E9-64B7-4F7B-9341-252FCC8C94E1}">
      <dgm:prSet/>
      <dgm:spPr/>
      <dgm:t>
        <a:bodyPr/>
        <a:lstStyle/>
        <a:p>
          <a:pPr algn="just"/>
          <a:endParaRPr lang="es-EC" sz="1600">
            <a:solidFill>
              <a:schemeClr val="tx1"/>
            </a:solidFill>
            <a:latin typeface="Arial" panose="020B0604020202020204" pitchFamily="34" charset="0"/>
            <a:cs typeface="Arial" panose="020B0604020202020204" pitchFamily="34" charset="0"/>
          </a:endParaRPr>
        </a:p>
      </dgm:t>
    </dgm:pt>
    <dgm:pt modelId="{88C838FF-50B8-4EE2-A313-FBDE27D49CEC}" type="sibTrans" cxnId="{ABF081E9-64B7-4F7B-9341-252FCC8C94E1}">
      <dgm:prSet/>
      <dgm:spPr/>
      <dgm:t>
        <a:bodyPr/>
        <a:lstStyle/>
        <a:p>
          <a:pPr algn="just"/>
          <a:endParaRPr lang="es-EC" sz="1600">
            <a:solidFill>
              <a:schemeClr val="tx1"/>
            </a:solidFill>
            <a:latin typeface="Arial" panose="020B0604020202020204" pitchFamily="34" charset="0"/>
            <a:cs typeface="Arial" panose="020B0604020202020204" pitchFamily="34" charset="0"/>
          </a:endParaRPr>
        </a:p>
      </dgm:t>
    </dgm:pt>
    <dgm:pt modelId="{72C9E145-6422-4CEC-A2A7-063708F6E680}">
      <dgm:prSet phldrT="[Texto]" custT="1"/>
      <dgm:spPr/>
      <dgm:t>
        <a:bodyPr/>
        <a:lstStyle/>
        <a:p>
          <a:pPr algn="just"/>
          <a:r>
            <a:rPr lang="es-EC" sz="1600" smtClean="0">
              <a:latin typeface="Arial" panose="020B0604020202020204" pitchFamily="34" charset="0"/>
              <a:cs typeface="Arial" panose="020B0604020202020204" pitchFamily="34" charset="0"/>
            </a:rPr>
            <a:t>Determinar el presupuesto para el óptimo funcionamiento del simulador. </a:t>
          </a:r>
          <a:endParaRPr lang="es-EC" sz="1600" dirty="0">
            <a:latin typeface="Arial" panose="020B0604020202020204" pitchFamily="34" charset="0"/>
            <a:cs typeface="Arial" panose="020B0604020202020204" pitchFamily="34" charset="0"/>
          </a:endParaRPr>
        </a:p>
      </dgm:t>
    </dgm:pt>
    <dgm:pt modelId="{7E672480-792D-4F0D-AB2A-2E9A8B9B6990}" type="parTrans" cxnId="{BA7F48B6-ADDE-49F8-A3E3-2D79D750684D}">
      <dgm:prSet/>
      <dgm:spPr/>
      <dgm:t>
        <a:bodyPr/>
        <a:lstStyle/>
        <a:p>
          <a:pPr algn="just"/>
          <a:endParaRPr lang="es-EC" sz="1600">
            <a:solidFill>
              <a:schemeClr val="tx1"/>
            </a:solidFill>
            <a:latin typeface="Arial" panose="020B0604020202020204" pitchFamily="34" charset="0"/>
            <a:cs typeface="Arial" panose="020B0604020202020204" pitchFamily="34" charset="0"/>
          </a:endParaRPr>
        </a:p>
      </dgm:t>
    </dgm:pt>
    <dgm:pt modelId="{AF5F749C-DAE2-4852-A75D-4B1AE8579ADB}" type="sibTrans" cxnId="{BA7F48B6-ADDE-49F8-A3E3-2D79D750684D}">
      <dgm:prSet/>
      <dgm:spPr/>
      <dgm:t>
        <a:bodyPr/>
        <a:lstStyle/>
        <a:p>
          <a:pPr algn="just"/>
          <a:endParaRPr lang="es-EC" sz="1600">
            <a:solidFill>
              <a:schemeClr val="tx1"/>
            </a:solidFill>
            <a:latin typeface="Arial" panose="020B0604020202020204" pitchFamily="34" charset="0"/>
            <a:cs typeface="Arial" panose="020B0604020202020204" pitchFamily="34" charset="0"/>
          </a:endParaRPr>
        </a:p>
      </dgm:t>
    </dgm:pt>
    <dgm:pt modelId="{BF057288-0B9E-42DE-872D-F7D01D5D94E2}" type="pres">
      <dgm:prSet presAssocID="{383E52F8-59FD-46C7-977C-697D562AE2F6}" presName="linear" presStyleCnt="0">
        <dgm:presLayoutVars>
          <dgm:dir/>
          <dgm:animLvl val="lvl"/>
          <dgm:resizeHandles val="exact"/>
        </dgm:presLayoutVars>
      </dgm:prSet>
      <dgm:spPr/>
      <dgm:t>
        <a:bodyPr/>
        <a:lstStyle/>
        <a:p>
          <a:endParaRPr lang="es-EC"/>
        </a:p>
      </dgm:t>
    </dgm:pt>
    <dgm:pt modelId="{128D4335-70CB-4BB3-BC84-0783F9195D4F}" type="pres">
      <dgm:prSet presAssocID="{D076D86F-9994-4D3D-BB42-293A8C78793F}" presName="parentLin" presStyleCnt="0"/>
      <dgm:spPr/>
      <dgm:t>
        <a:bodyPr/>
        <a:lstStyle/>
        <a:p>
          <a:endParaRPr lang="es-ES"/>
        </a:p>
      </dgm:t>
    </dgm:pt>
    <dgm:pt modelId="{6BEE6102-A8EA-47B7-820E-AD5A5D4BCA31}" type="pres">
      <dgm:prSet presAssocID="{D076D86F-9994-4D3D-BB42-293A8C78793F}" presName="parentLeftMargin" presStyleLbl="node1" presStyleIdx="0" presStyleCnt="3"/>
      <dgm:spPr/>
      <dgm:t>
        <a:bodyPr/>
        <a:lstStyle/>
        <a:p>
          <a:endParaRPr lang="es-EC"/>
        </a:p>
      </dgm:t>
    </dgm:pt>
    <dgm:pt modelId="{6A34DA36-9CEA-4A44-B1DA-07F761D06439}" type="pres">
      <dgm:prSet presAssocID="{D076D86F-9994-4D3D-BB42-293A8C78793F}" presName="parentText" presStyleLbl="node1" presStyleIdx="0" presStyleCnt="3" custScaleX="138836" custLinFactNeighborX="63800" custLinFactNeighborY="-706">
        <dgm:presLayoutVars>
          <dgm:chMax val="0"/>
          <dgm:bulletEnabled val="1"/>
        </dgm:presLayoutVars>
      </dgm:prSet>
      <dgm:spPr/>
      <dgm:t>
        <a:bodyPr/>
        <a:lstStyle/>
        <a:p>
          <a:endParaRPr lang="es-EC"/>
        </a:p>
      </dgm:t>
    </dgm:pt>
    <dgm:pt modelId="{79884E13-9CAB-4A44-8A39-8BFD89423B0E}" type="pres">
      <dgm:prSet presAssocID="{D076D86F-9994-4D3D-BB42-293A8C78793F}" presName="negativeSpace" presStyleCnt="0"/>
      <dgm:spPr/>
      <dgm:t>
        <a:bodyPr/>
        <a:lstStyle/>
        <a:p>
          <a:endParaRPr lang="es-ES"/>
        </a:p>
      </dgm:t>
    </dgm:pt>
    <dgm:pt modelId="{1E22F593-F479-4D78-9840-B25F7CCABCFA}" type="pres">
      <dgm:prSet presAssocID="{D076D86F-9994-4D3D-BB42-293A8C78793F}" presName="childText" presStyleLbl="conFgAcc1" presStyleIdx="0" presStyleCnt="3">
        <dgm:presLayoutVars>
          <dgm:bulletEnabled val="1"/>
        </dgm:presLayoutVars>
      </dgm:prSet>
      <dgm:spPr/>
      <dgm:t>
        <a:bodyPr/>
        <a:lstStyle/>
        <a:p>
          <a:endParaRPr lang="es-ES"/>
        </a:p>
      </dgm:t>
    </dgm:pt>
    <dgm:pt modelId="{6CE0402F-FCBE-459A-9631-B744BC4D283A}" type="pres">
      <dgm:prSet presAssocID="{F1062F1D-EEE3-44DF-8319-4B96A3EAAAAA}" presName="spaceBetweenRectangles" presStyleCnt="0"/>
      <dgm:spPr/>
      <dgm:t>
        <a:bodyPr/>
        <a:lstStyle/>
        <a:p>
          <a:endParaRPr lang="es-ES"/>
        </a:p>
      </dgm:t>
    </dgm:pt>
    <dgm:pt modelId="{07AA2E76-D3C2-48CF-8F09-19D03D204591}" type="pres">
      <dgm:prSet presAssocID="{D51DCA27-6E07-45DC-9D06-185BA6B625B2}" presName="parentLin" presStyleCnt="0"/>
      <dgm:spPr/>
      <dgm:t>
        <a:bodyPr/>
        <a:lstStyle/>
        <a:p>
          <a:endParaRPr lang="es-ES"/>
        </a:p>
      </dgm:t>
    </dgm:pt>
    <dgm:pt modelId="{C43ECF4B-FA89-4EF4-B8BE-6FBD0381C37B}" type="pres">
      <dgm:prSet presAssocID="{D51DCA27-6E07-45DC-9D06-185BA6B625B2}" presName="parentLeftMargin" presStyleLbl="node1" presStyleIdx="0" presStyleCnt="3"/>
      <dgm:spPr/>
      <dgm:t>
        <a:bodyPr/>
        <a:lstStyle/>
        <a:p>
          <a:endParaRPr lang="es-EC"/>
        </a:p>
      </dgm:t>
    </dgm:pt>
    <dgm:pt modelId="{A84F7A77-6967-405B-B3D8-0C2E891E4B5E}" type="pres">
      <dgm:prSet presAssocID="{D51DCA27-6E07-45DC-9D06-185BA6B625B2}" presName="parentText" presStyleLbl="node1" presStyleIdx="1" presStyleCnt="3" custScaleX="138836">
        <dgm:presLayoutVars>
          <dgm:chMax val="0"/>
          <dgm:bulletEnabled val="1"/>
        </dgm:presLayoutVars>
      </dgm:prSet>
      <dgm:spPr/>
      <dgm:t>
        <a:bodyPr/>
        <a:lstStyle/>
        <a:p>
          <a:endParaRPr lang="es-EC"/>
        </a:p>
      </dgm:t>
    </dgm:pt>
    <dgm:pt modelId="{B7388AA6-0CD7-43EF-8057-8605F37D79B6}" type="pres">
      <dgm:prSet presAssocID="{D51DCA27-6E07-45DC-9D06-185BA6B625B2}" presName="negativeSpace" presStyleCnt="0"/>
      <dgm:spPr/>
      <dgm:t>
        <a:bodyPr/>
        <a:lstStyle/>
        <a:p>
          <a:endParaRPr lang="es-ES"/>
        </a:p>
      </dgm:t>
    </dgm:pt>
    <dgm:pt modelId="{11F789D6-DBB8-45CA-8686-3B9EA08BF573}" type="pres">
      <dgm:prSet presAssocID="{D51DCA27-6E07-45DC-9D06-185BA6B625B2}" presName="childText" presStyleLbl="conFgAcc1" presStyleIdx="1" presStyleCnt="3">
        <dgm:presLayoutVars>
          <dgm:bulletEnabled val="1"/>
        </dgm:presLayoutVars>
      </dgm:prSet>
      <dgm:spPr/>
      <dgm:t>
        <a:bodyPr/>
        <a:lstStyle/>
        <a:p>
          <a:endParaRPr lang="es-ES"/>
        </a:p>
      </dgm:t>
    </dgm:pt>
    <dgm:pt modelId="{4BC87602-9711-47AB-848B-5E5DCBE54922}" type="pres">
      <dgm:prSet presAssocID="{88C838FF-50B8-4EE2-A313-FBDE27D49CEC}" presName="spaceBetweenRectangles" presStyleCnt="0"/>
      <dgm:spPr/>
      <dgm:t>
        <a:bodyPr/>
        <a:lstStyle/>
        <a:p>
          <a:endParaRPr lang="es-ES"/>
        </a:p>
      </dgm:t>
    </dgm:pt>
    <dgm:pt modelId="{CEE7E237-7AE8-4EF7-B4D2-61973539C2BC}" type="pres">
      <dgm:prSet presAssocID="{72C9E145-6422-4CEC-A2A7-063708F6E680}" presName="parentLin" presStyleCnt="0"/>
      <dgm:spPr/>
      <dgm:t>
        <a:bodyPr/>
        <a:lstStyle/>
        <a:p>
          <a:endParaRPr lang="es-ES"/>
        </a:p>
      </dgm:t>
    </dgm:pt>
    <dgm:pt modelId="{82282E05-28C6-4A9E-B055-6E6BF9F1CCEB}" type="pres">
      <dgm:prSet presAssocID="{72C9E145-6422-4CEC-A2A7-063708F6E680}" presName="parentLeftMargin" presStyleLbl="node1" presStyleIdx="1" presStyleCnt="3"/>
      <dgm:spPr/>
      <dgm:t>
        <a:bodyPr/>
        <a:lstStyle/>
        <a:p>
          <a:endParaRPr lang="es-EC"/>
        </a:p>
      </dgm:t>
    </dgm:pt>
    <dgm:pt modelId="{7B589F3C-2179-4B84-8B55-149310B5B38B}" type="pres">
      <dgm:prSet presAssocID="{72C9E145-6422-4CEC-A2A7-063708F6E680}" presName="parentText" presStyleLbl="node1" presStyleIdx="2" presStyleCnt="3" custScaleX="140500">
        <dgm:presLayoutVars>
          <dgm:chMax val="0"/>
          <dgm:bulletEnabled val="1"/>
        </dgm:presLayoutVars>
      </dgm:prSet>
      <dgm:spPr/>
      <dgm:t>
        <a:bodyPr/>
        <a:lstStyle/>
        <a:p>
          <a:endParaRPr lang="es-EC"/>
        </a:p>
      </dgm:t>
    </dgm:pt>
    <dgm:pt modelId="{7419EF9F-4DC1-48B0-AB32-4577ED482D1D}" type="pres">
      <dgm:prSet presAssocID="{72C9E145-6422-4CEC-A2A7-063708F6E680}" presName="negativeSpace" presStyleCnt="0"/>
      <dgm:spPr/>
      <dgm:t>
        <a:bodyPr/>
        <a:lstStyle/>
        <a:p>
          <a:endParaRPr lang="es-ES"/>
        </a:p>
      </dgm:t>
    </dgm:pt>
    <dgm:pt modelId="{DB064C92-4947-4776-802B-981E93963380}" type="pres">
      <dgm:prSet presAssocID="{72C9E145-6422-4CEC-A2A7-063708F6E680}" presName="childText" presStyleLbl="conFgAcc1" presStyleIdx="2" presStyleCnt="3">
        <dgm:presLayoutVars>
          <dgm:bulletEnabled val="1"/>
        </dgm:presLayoutVars>
      </dgm:prSet>
      <dgm:spPr/>
      <dgm:t>
        <a:bodyPr/>
        <a:lstStyle/>
        <a:p>
          <a:endParaRPr lang="es-ES"/>
        </a:p>
      </dgm:t>
    </dgm:pt>
  </dgm:ptLst>
  <dgm:cxnLst>
    <dgm:cxn modelId="{ABF081E9-64B7-4F7B-9341-252FCC8C94E1}" srcId="{383E52F8-59FD-46C7-977C-697D562AE2F6}" destId="{D51DCA27-6E07-45DC-9D06-185BA6B625B2}" srcOrd="1" destOrd="0" parTransId="{2132052F-5240-4800-B42A-3E09AB7A67A2}" sibTransId="{88C838FF-50B8-4EE2-A313-FBDE27D49CEC}"/>
    <dgm:cxn modelId="{6387606C-CE8E-4B32-8196-F3BD9E06DFF7}" type="presOf" srcId="{72C9E145-6422-4CEC-A2A7-063708F6E680}" destId="{82282E05-28C6-4A9E-B055-6E6BF9F1CCEB}" srcOrd="0" destOrd="0" presId="urn:microsoft.com/office/officeart/2005/8/layout/list1"/>
    <dgm:cxn modelId="{8689A408-4DA6-49E8-A4AC-3CD01FF60F1D}" type="presOf" srcId="{D076D86F-9994-4D3D-BB42-293A8C78793F}" destId="{6A34DA36-9CEA-4A44-B1DA-07F761D06439}" srcOrd="1" destOrd="0" presId="urn:microsoft.com/office/officeart/2005/8/layout/list1"/>
    <dgm:cxn modelId="{7969B2C1-BC4A-4223-A5B0-9AA4EA8EED10}" type="presOf" srcId="{72C9E145-6422-4CEC-A2A7-063708F6E680}" destId="{7B589F3C-2179-4B84-8B55-149310B5B38B}" srcOrd="1" destOrd="0" presId="urn:microsoft.com/office/officeart/2005/8/layout/list1"/>
    <dgm:cxn modelId="{305027A7-5D81-4450-BDF0-61F593EF5BD5}" srcId="{383E52F8-59FD-46C7-977C-697D562AE2F6}" destId="{D076D86F-9994-4D3D-BB42-293A8C78793F}" srcOrd="0" destOrd="0" parTransId="{54651989-4229-4DAA-8E4E-78CD431FA26B}" sibTransId="{F1062F1D-EEE3-44DF-8319-4B96A3EAAAAA}"/>
    <dgm:cxn modelId="{DA07CA5C-82B5-4455-BF0F-1388F0031537}" type="presOf" srcId="{D51DCA27-6E07-45DC-9D06-185BA6B625B2}" destId="{C43ECF4B-FA89-4EF4-B8BE-6FBD0381C37B}" srcOrd="0" destOrd="0" presId="urn:microsoft.com/office/officeart/2005/8/layout/list1"/>
    <dgm:cxn modelId="{D5DD9D4B-EFAB-4F4E-A166-1A45E4E06E30}" type="presOf" srcId="{383E52F8-59FD-46C7-977C-697D562AE2F6}" destId="{BF057288-0B9E-42DE-872D-F7D01D5D94E2}" srcOrd="0" destOrd="0" presId="urn:microsoft.com/office/officeart/2005/8/layout/list1"/>
    <dgm:cxn modelId="{CAF91336-BA60-4DF0-87AD-D76E4ACCBC5F}" type="presOf" srcId="{D076D86F-9994-4D3D-BB42-293A8C78793F}" destId="{6BEE6102-A8EA-47B7-820E-AD5A5D4BCA31}" srcOrd="0" destOrd="0" presId="urn:microsoft.com/office/officeart/2005/8/layout/list1"/>
    <dgm:cxn modelId="{BA7F48B6-ADDE-49F8-A3E3-2D79D750684D}" srcId="{383E52F8-59FD-46C7-977C-697D562AE2F6}" destId="{72C9E145-6422-4CEC-A2A7-063708F6E680}" srcOrd="2" destOrd="0" parTransId="{7E672480-792D-4F0D-AB2A-2E9A8B9B6990}" sibTransId="{AF5F749C-DAE2-4852-A75D-4B1AE8579ADB}"/>
    <dgm:cxn modelId="{861E7E57-DB54-4486-818D-09EC41E9B412}" type="presOf" srcId="{D51DCA27-6E07-45DC-9D06-185BA6B625B2}" destId="{A84F7A77-6967-405B-B3D8-0C2E891E4B5E}" srcOrd="1" destOrd="0" presId="urn:microsoft.com/office/officeart/2005/8/layout/list1"/>
    <dgm:cxn modelId="{A2A387B3-0E42-4469-990E-CC48DCB583F3}" type="presParOf" srcId="{BF057288-0B9E-42DE-872D-F7D01D5D94E2}" destId="{128D4335-70CB-4BB3-BC84-0783F9195D4F}" srcOrd="0" destOrd="0" presId="urn:microsoft.com/office/officeart/2005/8/layout/list1"/>
    <dgm:cxn modelId="{47726E1C-14CA-4524-BB3D-39AA65525E60}" type="presParOf" srcId="{128D4335-70CB-4BB3-BC84-0783F9195D4F}" destId="{6BEE6102-A8EA-47B7-820E-AD5A5D4BCA31}" srcOrd="0" destOrd="0" presId="urn:microsoft.com/office/officeart/2005/8/layout/list1"/>
    <dgm:cxn modelId="{55AE6FED-262C-43D4-935C-07148C274DE4}" type="presParOf" srcId="{128D4335-70CB-4BB3-BC84-0783F9195D4F}" destId="{6A34DA36-9CEA-4A44-B1DA-07F761D06439}" srcOrd="1" destOrd="0" presId="urn:microsoft.com/office/officeart/2005/8/layout/list1"/>
    <dgm:cxn modelId="{FF6DB519-666E-4B86-ABDE-4A632C9CB6C9}" type="presParOf" srcId="{BF057288-0B9E-42DE-872D-F7D01D5D94E2}" destId="{79884E13-9CAB-4A44-8A39-8BFD89423B0E}" srcOrd="1" destOrd="0" presId="urn:microsoft.com/office/officeart/2005/8/layout/list1"/>
    <dgm:cxn modelId="{97A9D988-0529-4A6D-B813-533D71FDE450}" type="presParOf" srcId="{BF057288-0B9E-42DE-872D-F7D01D5D94E2}" destId="{1E22F593-F479-4D78-9840-B25F7CCABCFA}" srcOrd="2" destOrd="0" presId="urn:microsoft.com/office/officeart/2005/8/layout/list1"/>
    <dgm:cxn modelId="{C9F64733-8AE3-4CFA-A447-9D9D85228306}" type="presParOf" srcId="{BF057288-0B9E-42DE-872D-F7D01D5D94E2}" destId="{6CE0402F-FCBE-459A-9631-B744BC4D283A}" srcOrd="3" destOrd="0" presId="urn:microsoft.com/office/officeart/2005/8/layout/list1"/>
    <dgm:cxn modelId="{D8D18B0B-09B0-4EF0-9013-666A3C0717A6}" type="presParOf" srcId="{BF057288-0B9E-42DE-872D-F7D01D5D94E2}" destId="{07AA2E76-D3C2-48CF-8F09-19D03D204591}" srcOrd="4" destOrd="0" presId="urn:microsoft.com/office/officeart/2005/8/layout/list1"/>
    <dgm:cxn modelId="{27FD3936-2ACA-44FE-BBAA-4736110AF78A}" type="presParOf" srcId="{07AA2E76-D3C2-48CF-8F09-19D03D204591}" destId="{C43ECF4B-FA89-4EF4-B8BE-6FBD0381C37B}" srcOrd="0" destOrd="0" presId="urn:microsoft.com/office/officeart/2005/8/layout/list1"/>
    <dgm:cxn modelId="{92C18E3C-84D0-4D3D-BB05-1B87B44F0622}" type="presParOf" srcId="{07AA2E76-D3C2-48CF-8F09-19D03D204591}" destId="{A84F7A77-6967-405B-B3D8-0C2E891E4B5E}" srcOrd="1" destOrd="0" presId="urn:microsoft.com/office/officeart/2005/8/layout/list1"/>
    <dgm:cxn modelId="{69FBF9F9-D118-4EE4-A908-54B958EAACD7}" type="presParOf" srcId="{BF057288-0B9E-42DE-872D-F7D01D5D94E2}" destId="{B7388AA6-0CD7-43EF-8057-8605F37D79B6}" srcOrd="5" destOrd="0" presId="urn:microsoft.com/office/officeart/2005/8/layout/list1"/>
    <dgm:cxn modelId="{A367E17A-0B94-417D-ADA1-910E56486BCD}" type="presParOf" srcId="{BF057288-0B9E-42DE-872D-F7D01D5D94E2}" destId="{11F789D6-DBB8-45CA-8686-3B9EA08BF573}" srcOrd="6" destOrd="0" presId="urn:microsoft.com/office/officeart/2005/8/layout/list1"/>
    <dgm:cxn modelId="{DD3AC934-2F6A-4C49-8FA8-00AFB7666378}" type="presParOf" srcId="{BF057288-0B9E-42DE-872D-F7D01D5D94E2}" destId="{4BC87602-9711-47AB-848B-5E5DCBE54922}" srcOrd="7" destOrd="0" presId="urn:microsoft.com/office/officeart/2005/8/layout/list1"/>
    <dgm:cxn modelId="{82ACF411-6F80-43CC-8420-076443882E62}" type="presParOf" srcId="{BF057288-0B9E-42DE-872D-F7D01D5D94E2}" destId="{CEE7E237-7AE8-4EF7-B4D2-61973539C2BC}" srcOrd="8" destOrd="0" presId="urn:microsoft.com/office/officeart/2005/8/layout/list1"/>
    <dgm:cxn modelId="{73402AAD-DCF8-4CFC-BE94-A6035C7504D1}" type="presParOf" srcId="{CEE7E237-7AE8-4EF7-B4D2-61973539C2BC}" destId="{82282E05-28C6-4A9E-B055-6E6BF9F1CCEB}" srcOrd="0" destOrd="0" presId="urn:microsoft.com/office/officeart/2005/8/layout/list1"/>
    <dgm:cxn modelId="{827DAD28-A611-42EC-AC1B-741A662E1A1E}" type="presParOf" srcId="{CEE7E237-7AE8-4EF7-B4D2-61973539C2BC}" destId="{7B589F3C-2179-4B84-8B55-149310B5B38B}" srcOrd="1" destOrd="0" presId="urn:microsoft.com/office/officeart/2005/8/layout/list1"/>
    <dgm:cxn modelId="{6332ADDB-5115-4E76-AAAD-882F4D25ADD5}" type="presParOf" srcId="{BF057288-0B9E-42DE-872D-F7D01D5D94E2}" destId="{7419EF9F-4DC1-48B0-AB32-4577ED482D1D}" srcOrd="9" destOrd="0" presId="urn:microsoft.com/office/officeart/2005/8/layout/list1"/>
    <dgm:cxn modelId="{256FF745-208A-4F7C-B149-94AF6B08407C}" type="presParOf" srcId="{BF057288-0B9E-42DE-872D-F7D01D5D94E2}" destId="{DB064C92-4947-4776-802B-981E9396338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0B5D-31ED-4C57-819C-B970C520569A}">
      <dsp:nvSpPr>
        <dsp:cNvPr id="0" name=""/>
        <dsp:cNvSpPr/>
      </dsp:nvSpPr>
      <dsp:spPr>
        <a:xfrm>
          <a:off x="2774" y="952774"/>
          <a:ext cx="2503091" cy="230378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El simulador tiene  equipamiento, espacios y puestos de trabajo necesarios para la práctica de experimentación de asignaturas del ámbito naval. </a:t>
          </a:r>
          <a:endParaRPr lang="es-EC" sz="1400" kern="1200" dirty="0">
            <a:latin typeface="Arial" panose="020B0604020202020204" pitchFamily="34" charset="0"/>
            <a:cs typeface="Arial" panose="020B0604020202020204" pitchFamily="34" charset="0"/>
          </a:endParaRPr>
        </a:p>
      </dsp:txBody>
      <dsp:txXfrm>
        <a:off x="55790" y="1005790"/>
        <a:ext cx="2397059" cy="1704084"/>
      </dsp:txXfrm>
    </dsp:sp>
    <dsp:sp modelId="{AADC3E05-4D02-4728-8466-AFB56F461C33}">
      <dsp:nvSpPr>
        <dsp:cNvPr id="0" name=""/>
        <dsp:cNvSpPr/>
      </dsp:nvSpPr>
      <dsp:spPr>
        <a:xfrm>
          <a:off x="1423752" y="2070779"/>
          <a:ext cx="2812973" cy="2812973"/>
        </a:xfrm>
        <a:prstGeom prst="leftCircularArrow">
          <a:avLst>
            <a:gd name="adj1" fmla="val 2963"/>
            <a:gd name="adj2" fmla="val 362970"/>
            <a:gd name="adj3" fmla="val 2032346"/>
            <a:gd name="adj4" fmla="val 8918354"/>
            <a:gd name="adj5" fmla="val 345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0EFEA64-8487-4F74-97B0-17A94569DF2C}">
      <dsp:nvSpPr>
        <dsp:cNvPr id="0" name=""/>
        <dsp:cNvSpPr/>
      </dsp:nvSpPr>
      <dsp:spPr>
        <a:xfrm>
          <a:off x="559017" y="3219278"/>
          <a:ext cx="2224969" cy="88479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C" sz="2700" kern="1200" dirty="0" smtClean="0"/>
            <a:t>SIMULADOR NAVAL</a:t>
          </a:r>
          <a:endParaRPr lang="es-EC" sz="2700" kern="1200" dirty="0"/>
        </a:p>
      </dsp:txBody>
      <dsp:txXfrm>
        <a:off x="584932" y="3245193"/>
        <a:ext cx="2173139" cy="832967"/>
      </dsp:txXfrm>
    </dsp:sp>
    <dsp:sp modelId="{5E21D6CD-7619-41BE-B5B1-7D748A7581BD}">
      <dsp:nvSpPr>
        <dsp:cNvPr id="0" name=""/>
        <dsp:cNvSpPr/>
      </dsp:nvSpPr>
      <dsp:spPr>
        <a:xfrm>
          <a:off x="3179130" y="1027915"/>
          <a:ext cx="2645316" cy="304763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Analizando las necesidades logísticas para poder alcanzar los objetivos trazados y poder emplear los medios y modos para resolver un problema de acuerdo con el ciclo logístico .  </a:t>
          </a:r>
          <a:endParaRPr lang="es-EC" sz="1400" kern="1200" dirty="0">
            <a:latin typeface="Arial" panose="020B0604020202020204" pitchFamily="34" charset="0"/>
            <a:cs typeface="Arial" panose="020B0604020202020204" pitchFamily="34" charset="0"/>
          </a:endParaRPr>
        </a:p>
      </dsp:txBody>
      <dsp:txXfrm>
        <a:off x="3249265" y="1751115"/>
        <a:ext cx="2505046" cy="2254299"/>
      </dsp:txXfrm>
    </dsp:sp>
    <dsp:sp modelId="{D7CF089C-44B4-40A9-AFF0-5BF1FA6D4D7A}">
      <dsp:nvSpPr>
        <dsp:cNvPr id="0" name=""/>
        <dsp:cNvSpPr/>
      </dsp:nvSpPr>
      <dsp:spPr>
        <a:xfrm>
          <a:off x="4680234" y="68809"/>
          <a:ext cx="3143761" cy="3143761"/>
        </a:xfrm>
        <a:prstGeom prst="circularArrow">
          <a:avLst>
            <a:gd name="adj1" fmla="val 2651"/>
            <a:gd name="adj2" fmla="val 322419"/>
            <a:gd name="adj3" fmla="val 19287774"/>
            <a:gd name="adj4" fmla="val 12361215"/>
            <a:gd name="adj5" fmla="val 3093"/>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1E2D64-A084-4EBA-8A11-6E92C8A848A0}">
      <dsp:nvSpPr>
        <dsp:cNvPr id="0" name=""/>
        <dsp:cNvSpPr/>
      </dsp:nvSpPr>
      <dsp:spPr>
        <a:xfrm>
          <a:off x="3808212" y="990732"/>
          <a:ext cx="2224969" cy="88479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C" sz="2700" kern="1200" dirty="0" smtClean="0"/>
            <a:t>SOPORTE LOGISTICO</a:t>
          </a:r>
          <a:endParaRPr lang="es-EC" sz="2700" kern="1200" dirty="0"/>
        </a:p>
      </dsp:txBody>
      <dsp:txXfrm>
        <a:off x="3834127" y="1016647"/>
        <a:ext cx="2173139" cy="832967"/>
      </dsp:txXfrm>
    </dsp:sp>
    <dsp:sp modelId="{A7D995F4-AC98-4E64-B0E1-E9D1D40158FB}">
      <dsp:nvSpPr>
        <dsp:cNvPr id="0" name=""/>
        <dsp:cNvSpPr/>
      </dsp:nvSpPr>
      <dsp:spPr>
        <a:xfrm>
          <a:off x="6430053" y="1036183"/>
          <a:ext cx="2653076" cy="254424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ES_tradnl" sz="1400" kern="1200" dirty="0" smtClean="0">
              <a:latin typeface="Arial" panose="020B0604020202020204" pitchFamily="34" charset="0"/>
              <a:cs typeface="Arial" panose="020B0604020202020204" pitchFamily="34" charset="0"/>
            </a:rPr>
            <a:t>Se define como las operaciones llevadas para hacer que los medios puedan llegar en un momento y cantidad suficiente para poder suplir alguna necesidad. </a:t>
          </a:r>
          <a:endParaRPr lang="es-EC" sz="1400" kern="1200" dirty="0">
            <a:latin typeface="Arial" panose="020B0604020202020204" pitchFamily="34" charset="0"/>
            <a:cs typeface="Arial" panose="020B0604020202020204" pitchFamily="34" charset="0"/>
          </a:endParaRPr>
        </a:p>
      </dsp:txBody>
      <dsp:txXfrm>
        <a:off x="6488603" y="1094733"/>
        <a:ext cx="2535976" cy="1881945"/>
      </dsp:txXfrm>
    </dsp:sp>
    <dsp:sp modelId="{942D887D-FC24-49C2-A6EA-D6C32C6931C4}">
      <dsp:nvSpPr>
        <dsp:cNvPr id="0" name=""/>
        <dsp:cNvSpPr/>
      </dsp:nvSpPr>
      <dsp:spPr>
        <a:xfrm>
          <a:off x="7061288" y="3056972"/>
          <a:ext cx="2224969" cy="88479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C" sz="2700" kern="1200" dirty="0" smtClean="0"/>
            <a:t>LOGISTICA INTEGRAL</a:t>
          </a:r>
          <a:endParaRPr lang="es-EC" sz="2700" kern="1200" dirty="0"/>
        </a:p>
      </dsp:txBody>
      <dsp:txXfrm>
        <a:off x="7087203" y="3082887"/>
        <a:ext cx="2173139" cy="832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067638F-25E7-4CBF-B753-BCC1B9201E20}" type="datetimeFigureOut">
              <a:rPr lang="es-EC" smtClean="0"/>
              <a:pPr/>
              <a:t>10/3/2021</a:t>
            </a:fld>
            <a:endParaRPr lang="es-EC"/>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DAE34EF-5DB8-403D-A209-4A2899CB7C22}" type="slidenum">
              <a:rPr lang="es-EC" smtClean="0"/>
              <a:pPr/>
              <a:t>‹Nº›</a:t>
            </a:fld>
            <a:endParaRPr lang="es-EC"/>
          </a:p>
        </p:txBody>
      </p:sp>
    </p:spTree>
    <p:extLst>
      <p:ext uri="{BB962C8B-B14F-4D97-AF65-F5344CB8AC3E}">
        <p14:creationId xmlns:p14="http://schemas.microsoft.com/office/powerpoint/2010/main" val="1008022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pPr/>
              <a:t>10/3/2021</a:t>
            </a:fld>
            <a:endParaRPr lang="es-EC"/>
          </a:p>
        </p:txBody>
      </p:sp>
      <p:sp>
        <p:nvSpPr>
          <p:cNvPr id="4" name="3 Marcador de imagen de diapositiva"/>
          <p:cNvSpPr>
            <a:spLocks noGrp="1" noRot="1" noChangeAspect="1"/>
          </p:cNvSpPr>
          <p:nvPr>
            <p:ph type="sldImg" idx="2"/>
          </p:nvPr>
        </p:nvSpPr>
        <p:spPr>
          <a:xfrm>
            <a:off x="990600" y="698500"/>
            <a:ext cx="5041900"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pPr/>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0600" y="698500"/>
            <a:ext cx="5041900"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pPr/>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CUADRO CELESTE:</a:t>
            </a:r>
            <a:r>
              <a:rPr lang="es-EC" baseline="0" dirty="0" smtClean="0"/>
              <a:t> “infraestructura ya creada por la </a:t>
            </a:r>
            <a:r>
              <a:rPr lang="es-EC" baseline="0" dirty="0" err="1" smtClean="0"/>
              <a:t>essuna</a:t>
            </a:r>
            <a:r>
              <a:rPr lang="es-EC" baseline="0" dirty="0" smtClean="0"/>
              <a:t> debes explicarlo mas no es necesario este escrito.”</a:t>
            </a:r>
          </a:p>
          <a:p>
            <a:r>
              <a:rPr lang="es-EC" dirty="0" smtClean="0"/>
              <a:t>CUADRO</a:t>
            </a:r>
            <a:r>
              <a:rPr lang="es-EC" baseline="0" dirty="0" smtClean="0"/>
              <a:t> NARANJA: “integración y puesta en marcha de los … ”</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pPr/>
              <a:t>9</a:t>
            </a:fld>
            <a:endParaRPr lang="es-EC"/>
          </a:p>
        </p:txBody>
      </p:sp>
    </p:spTree>
    <p:extLst>
      <p:ext uri="{BB962C8B-B14F-4D97-AF65-F5344CB8AC3E}">
        <p14:creationId xmlns:p14="http://schemas.microsoft.com/office/powerpoint/2010/main" val="2644361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ARI proveerá hasta 40 horas de soporte remoto en horas laborables a través de teléfono, correo y Skype.  El comprador puede contratar soporte remoto adicional a una tarifa diaria de USD 350</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pPr/>
              <a:t>29</a:t>
            </a:fld>
            <a:endParaRPr lang="es-EC"/>
          </a:p>
        </p:txBody>
      </p:sp>
    </p:spTree>
    <p:extLst>
      <p:ext uri="{BB962C8B-B14F-4D97-AF65-F5344CB8AC3E}">
        <p14:creationId xmlns:p14="http://schemas.microsoft.com/office/powerpoint/2010/main" val="49884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ARI proveerá hasta 40 horas de soporte remoto en horas laborables a través de teléfono, correo y Skype.  El comprador puede contratar soporte remoto adicional a una tarifa diaria de USD 350</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pPr/>
              <a:t>30</a:t>
            </a:fld>
            <a:endParaRPr lang="es-EC"/>
          </a:p>
        </p:txBody>
      </p:sp>
    </p:spTree>
    <p:extLst>
      <p:ext uri="{BB962C8B-B14F-4D97-AF65-F5344CB8AC3E}">
        <p14:creationId xmlns:p14="http://schemas.microsoft.com/office/powerpoint/2010/main" val="376289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8"/>
            <a:ext cx="84201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95300" y="1600201"/>
            <a:ext cx="89154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40"/>
            <a:ext cx="222885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95300" y="274640"/>
            <a:ext cx="652145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95300" y="1600201"/>
            <a:ext cx="89154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pic>
        <p:nvPicPr>
          <p:cNvPr id="7" name="Imagen 6"/>
          <p:cNvPicPr>
            <a:picLocks noChangeAspect="1"/>
          </p:cNvPicPr>
          <p:nvPr userDrawn="1"/>
        </p:nvPicPr>
        <p:blipFill>
          <a:blip r:embed="rId2" cstate="print"/>
          <a:stretch>
            <a:fillRect/>
          </a:stretch>
        </p:blipFill>
        <p:spPr>
          <a:xfrm>
            <a:off x="560512" y="-59638"/>
            <a:ext cx="2349869" cy="752333"/>
          </a:xfrm>
          <a:prstGeom prst="rect">
            <a:avLst/>
          </a:prstGeom>
          <a:effectLst>
            <a:outerShdw blurRad="50800" dist="38100" dir="2700000" algn="tl" rotWithShape="0">
              <a:prstClr val="black">
                <a:alpha val="40000"/>
              </a:prstClr>
            </a:outerShdw>
          </a:effectLst>
        </p:spPr>
      </p:pic>
      <p:pic>
        <p:nvPicPr>
          <p:cNvPr id="8" name="Imagen 2"/>
          <p:cNvPicPr>
            <a:picLocks noChangeAspect="1"/>
          </p:cNvPicPr>
          <p:nvPr userDrawn="1"/>
        </p:nvPicPr>
        <p:blipFill>
          <a:blip r:embed="rId3" cstate="print">
            <a:extLst>
              <a:ext uri="{28A0092B-C50C-407E-A947-70E740481C1C}">
                <a14:useLocalDpi xmlns:a14="http://schemas.microsoft.com/office/drawing/2010/main" val="0"/>
              </a:ext>
            </a:extLst>
          </a:blip>
          <a:srcRect t="-2" r="-2876" b="-15742"/>
          <a:stretch>
            <a:fillRect/>
          </a:stretch>
        </p:blipFill>
        <p:spPr bwMode="auto">
          <a:xfrm>
            <a:off x="7329264" y="44624"/>
            <a:ext cx="2597368" cy="6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6"/>
          </a:xfrm>
          <a:prstGeom prst="rect">
            <a:avLst/>
          </a:prstGeom>
        </p:spPr>
        <p:txBody>
          <a:bodyPr anchor="t"/>
          <a:lstStyle>
            <a:lvl1pPr algn="l">
              <a:defRPr sz="3333"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82506" y="2906713"/>
            <a:ext cx="8420100" cy="1500187"/>
          </a:xfrm>
          <a:prstGeom prst="rect">
            <a:avLst/>
          </a:prstGeo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95300" y="1600201"/>
            <a:ext cx="4375150" cy="4525963"/>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5035550" y="1600201"/>
            <a:ext cx="4375150" cy="4525963"/>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6" name="5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95300" y="1535114"/>
            <a:ext cx="4376870" cy="639762"/>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5032113" y="1535114"/>
            <a:ext cx="4378590" cy="639762"/>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3" y="2174875"/>
            <a:ext cx="4378590" cy="3951288"/>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8" name="7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4" name="3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3" name="2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3" y="273051"/>
            <a:ext cx="3259006" cy="1162050"/>
          </a:xfrm>
          <a:prstGeom prst="rect">
            <a:avLst/>
          </a:prstGeom>
        </p:spPr>
        <p:txBody>
          <a:bodyPr anchor="b"/>
          <a:lstStyle>
            <a:lvl1pPr algn="l">
              <a:defRPr sz="1667"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872971" y="273051"/>
            <a:ext cx="5537729" cy="5853113"/>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95303" y="1435102"/>
            <a:ext cx="3259006" cy="4691063"/>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6" name="5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a:prstGeom prst="rect">
            <a:avLst/>
          </a:prstGeom>
        </p:spPr>
        <p:txBody>
          <a:bodyPr anchor="b"/>
          <a:lstStyle>
            <a:lvl1pPr algn="l">
              <a:defRPr sz="1667"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941645" y="612775"/>
            <a:ext cx="5943600" cy="4114800"/>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EC"/>
          </a:p>
        </p:txBody>
      </p:sp>
      <p:sp>
        <p:nvSpPr>
          <p:cNvPr id="4" name="3 Marcador de texto"/>
          <p:cNvSpPr>
            <a:spLocks noGrp="1"/>
          </p:cNvSpPr>
          <p:nvPr>
            <p:ph type="body" sz="half" idx="2"/>
          </p:nvPr>
        </p:nvSpPr>
        <p:spPr>
          <a:xfrm>
            <a:off x="1941645" y="5367338"/>
            <a:ext cx="5943600" cy="804862"/>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95300" y="6356353"/>
            <a:ext cx="2311400" cy="365125"/>
          </a:xfrm>
          <a:prstGeom prst="rect">
            <a:avLst/>
          </a:prstGeom>
        </p:spPr>
        <p:txBody>
          <a:bodyPr/>
          <a:lstStyle/>
          <a:p>
            <a:fld id="{3DD444DB-545A-4272-86E6-F5DBC7449042}" type="datetimeFigureOut">
              <a:rPr lang="es-EC" smtClean="0"/>
              <a:pPr/>
              <a:t>10/3/2021</a:t>
            </a:fld>
            <a:endParaRPr lang="es-EC"/>
          </a:p>
        </p:txBody>
      </p:sp>
      <p:sp>
        <p:nvSpPr>
          <p:cNvPr id="6" name="5 Marcador de pie de página"/>
          <p:cNvSpPr>
            <a:spLocks noGrp="1"/>
          </p:cNvSpPr>
          <p:nvPr>
            <p:ph type="ftr" sz="quarter" idx="11"/>
          </p:nvPr>
        </p:nvSpPr>
        <p:spPr>
          <a:xfrm>
            <a:off x="3384550" y="6356353"/>
            <a:ext cx="31369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7099300" y="6356353"/>
            <a:ext cx="23114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2992857" y="3343345"/>
            <a:ext cx="6831502" cy="144811"/>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
        <p:nvSpPr>
          <p:cNvPr id="2" name="Rectángulo 1"/>
          <p:cNvSpPr/>
          <p:nvPr userDrawn="1"/>
        </p:nvSpPr>
        <p:spPr>
          <a:xfrm>
            <a:off x="116462" y="24001"/>
            <a:ext cx="234026" cy="6831502"/>
          </a:xfrm>
          <a:prstGeom prst="rect">
            <a:avLst/>
          </a:prstGeom>
          <a:solidFill>
            <a:srgbClr val="00246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C"/>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Layout" Target="../diagrams/layout10.xml"/><Relationship Id="rId7" Type="http://schemas.openxmlformats.org/officeDocument/2006/relationships/image" Target="../media/image3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3.jpeg"/><Relationship Id="rId4" Type="http://schemas.openxmlformats.org/officeDocument/2006/relationships/diagramLayout" Target="../diagrams/layout3.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23" y="542745"/>
            <a:ext cx="2700300" cy="697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cstate="print"/>
          <a:stretch>
            <a:fillRect/>
          </a:stretch>
        </p:blipFill>
        <p:spPr>
          <a:xfrm>
            <a:off x="6609184" y="380000"/>
            <a:ext cx="2949174" cy="1022890"/>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416496" y="2071868"/>
            <a:ext cx="9505056" cy="2349618"/>
          </a:xfrm>
          <a:prstGeom prst="rect">
            <a:avLst/>
          </a:prstGeom>
          <a:noFill/>
        </p:spPr>
        <p:txBody>
          <a:bodyPr wrap="square" rtlCol="0">
            <a:spAutoFit/>
          </a:bodyPr>
          <a:lstStyle/>
          <a:p>
            <a:pPr algn="ctr"/>
            <a:r>
              <a:rPr lang="es-EC" sz="3667"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SOPORTE LOGÍSTICO INTEGRAL DEL SIMULADOR DE LA ESCUELA SUPERIOR NAVAL CMDTE. “RAFAEL MORÁN VALVERDE”</a:t>
            </a:r>
            <a:endParaRPr lang="es-EC" sz="3667"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CuadroTexto 4"/>
          <p:cNvSpPr txBox="1"/>
          <p:nvPr/>
        </p:nvSpPr>
        <p:spPr>
          <a:xfrm>
            <a:off x="849522" y="4989173"/>
            <a:ext cx="8708835" cy="1015663"/>
          </a:xfrm>
          <a:prstGeom prst="rect">
            <a:avLst/>
          </a:prstGeom>
          <a:noFill/>
        </p:spPr>
        <p:txBody>
          <a:bodyPr wrap="square" rtlCol="0">
            <a:spAutoFit/>
          </a:bodyPr>
          <a:lstStyle/>
          <a:p>
            <a:pPr algn="ctr"/>
            <a:r>
              <a:rPr lang="es-EC" sz="1500" b="1" dirty="0">
                <a:effectLst>
                  <a:outerShdw blurRad="38100" dist="38100" dir="2700000" algn="tl">
                    <a:srgbClr val="000000">
                      <a:alpha val="43137"/>
                    </a:srgbClr>
                  </a:outerShdw>
                </a:effectLst>
              </a:rPr>
              <a:t>ELABORADO POR: </a:t>
            </a:r>
          </a:p>
          <a:p>
            <a:pPr algn="ctr"/>
            <a:r>
              <a:rPr lang="es-EC" sz="1500" b="1" dirty="0">
                <a:effectLst>
                  <a:outerShdw blurRad="38100" dist="38100" dir="2700000" algn="tl">
                    <a:srgbClr val="000000">
                      <a:alpha val="43137"/>
                    </a:srgbClr>
                  </a:outerShdw>
                </a:effectLst>
              </a:rPr>
              <a:t>GM </a:t>
            </a:r>
            <a:r>
              <a:rPr lang="es-EC" sz="1500" b="1" dirty="0" smtClean="0">
                <a:effectLst>
                  <a:outerShdw blurRad="38100" dist="38100" dir="2700000" algn="tl">
                    <a:srgbClr val="000000">
                      <a:alpha val="43137"/>
                    </a:srgbClr>
                  </a:outerShdw>
                </a:effectLst>
              </a:rPr>
              <a:t>4/AB AISHLY JACQUELINE PANCHI PAREDES</a:t>
            </a:r>
            <a:endParaRPr lang="es-EC" sz="1500" b="1" dirty="0">
              <a:effectLst>
                <a:outerShdw blurRad="38100" dist="38100" dir="2700000" algn="tl">
                  <a:srgbClr val="000000">
                    <a:alpha val="43137"/>
                  </a:srgbClr>
                </a:outerShdw>
              </a:effectLst>
            </a:endParaRPr>
          </a:p>
          <a:p>
            <a:pPr algn="ctr"/>
            <a:r>
              <a:rPr lang="es-EC" sz="1500" b="1" dirty="0" smtClean="0">
                <a:effectLst>
                  <a:outerShdw blurRad="38100" dist="38100" dir="2700000" algn="tl">
                    <a:srgbClr val="000000">
                      <a:alpha val="43137"/>
                    </a:srgbClr>
                  </a:outerShdw>
                </a:effectLst>
              </a:rPr>
              <a:t>DIRECTOR: MGS. MARJORIE PESANTES PIGUAVE</a:t>
            </a:r>
          </a:p>
          <a:p>
            <a:pPr algn="ctr"/>
            <a:r>
              <a:rPr lang="es-EC" sz="1500" b="1" dirty="0" smtClean="0">
                <a:effectLst>
                  <a:outerShdw blurRad="38100" dist="38100" dir="2700000" algn="tl">
                    <a:srgbClr val="000000">
                      <a:alpha val="43137"/>
                    </a:srgbClr>
                  </a:outerShdw>
                </a:effectLst>
              </a:rPr>
              <a:t>CODIRECTOR: MGS. GIOVANNA MORILLO GARCÉS</a:t>
            </a:r>
            <a:endParaRPr lang="es-EC" sz="15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10</a:t>
            </a:fld>
            <a:endParaRPr lang="es-EC" b="1" dirty="0">
              <a:solidFill>
                <a:schemeClr val="lt1"/>
              </a:solidFill>
              <a:cs typeface="Consolas" panose="020B0609020204030204" pitchFamily="49" charset="0"/>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6100" y="3497700"/>
            <a:ext cx="2843808" cy="2132856"/>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080" y="3497700"/>
            <a:ext cx="2843808" cy="2132856"/>
          </a:xfrm>
          <a:prstGeom prst="rect">
            <a:avLst/>
          </a:prstGeom>
        </p:spPr>
      </p:pic>
      <p:sp>
        <p:nvSpPr>
          <p:cNvPr id="8" name="Rectángulo 14"/>
          <p:cNvSpPr/>
          <p:nvPr/>
        </p:nvSpPr>
        <p:spPr>
          <a:xfrm>
            <a:off x="624862" y="764704"/>
            <a:ext cx="9281138" cy="63411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FUNDAMENTACIÓN TEÓRICA</a:t>
            </a:r>
            <a:endParaRPr lang="es-EC" sz="4400" b="1" dirty="0">
              <a:latin typeface="Consolas" panose="020B0609020204030204" pitchFamily="49" charset="0"/>
              <a:cs typeface="Consolas" panose="020B0609020204030204" pitchFamily="49" charset="0"/>
            </a:endParaRPr>
          </a:p>
        </p:txBody>
      </p:sp>
      <p:sp>
        <p:nvSpPr>
          <p:cNvPr id="9" name="8 Rectángulo"/>
          <p:cNvSpPr/>
          <p:nvPr/>
        </p:nvSpPr>
        <p:spPr>
          <a:xfrm>
            <a:off x="587016" y="2060848"/>
            <a:ext cx="9182322" cy="834267"/>
          </a:xfrm>
          <a:prstGeom prst="rect">
            <a:avLst/>
          </a:prstGeom>
        </p:spPr>
        <p:txBody>
          <a:bodyPr wrap="none">
            <a:spAutoFit/>
          </a:bodyPr>
          <a:lstStyle/>
          <a:p>
            <a:pPr algn="ctr" defTabSz="761970">
              <a:lnSpc>
                <a:spcPct val="150000"/>
              </a:lnSpc>
              <a:spcBef>
                <a:spcPct val="0"/>
              </a:spcBef>
            </a:pPr>
            <a:r>
              <a:rPr lang="es-EC" sz="3667" b="1" dirty="0" smtClean="0">
                <a:solidFill>
                  <a:srgbClr val="00246C"/>
                </a:solidFill>
                <a:latin typeface="Arial" panose="020B0604020202020204" pitchFamily="34" charset="0"/>
                <a:ea typeface="+mj-ea"/>
                <a:cs typeface="Arial" panose="020B0604020202020204" pitchFamily="34" charset="0"/>
              </a:rPr>
              <a:t>SIMULADOR DE PUENTE DNV CLASE B</a:t>
            </a:r>
          </a:p>
        </p:txBody>
      </p:sp>
    </p:spTree>
    <p:extLst>
      <p:ext uri="{BB962C8B-B14F-4D97-AF65-F5344CB8AC3E}">
        <p14:creationId xmlns:p14="http://schemas.microsoft.com/office/powerpoint/2010/main" val="38295032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cstate="print"/>
          <a:srcRect l="11417" r="8859" b="29936"/>
          <a:stretch/>
        </p:blipFill>
        <p:spPr bwMode="auto">
          <a:xfrm>
            <a:off x="800935" y="1745432"/>
            <a:ext cx="8928992" cy="5112568"/>
          </a:xfrm>
          <a:prstGeom prst="rect">
            <a:avLst/>
          </a:prstGeom>
          <a:ln>
            <a:noFill/>
          </a:ln>
          <a:extLst>
            <a:ext uri="{53640926-AAD7-44D8-BBD7-CCE9431645EC}">
              <a14:shadowObscured xmlns:a14="http://schemas.microsoft.com/office/drawing/2010/main"/>
            </a:ext>
          </a:extLst>
        </p:spPr>
      </p:pic>
      <p:sp>
        <p:nvSpPr>
          <p:cNvPr id="4"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11</a:t>
            </a:fld>
            <a:endParaRPr lang="es-EC" b="1" dirty="0">
              <a:solidFill>
                <a:schemeClr val="lt1"/>
              </a:solidFill>
              <a:cs typeface="Consolas" panose="020B0609020204030204" pitchFamily="49" charset="0"/>
            </a:endParaRPr>
          </a:p>
        </p:txBody>
      </p:sp>
      <p:sp>
        <p:nvSpPr>
          <p:cNvPr id="6" name="Rectángulo 14"/>
          <p:cNvSpPr/>
          <p:nvPr/>
        </p:nvSpPr>
        <p:spPr>
          <a:xfrm>
            <a:off x="624862" y="764704"/>
            <a:ext cx="9281138" cy="63411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FUNDAMENTACIÓN TEÓRICA</a:t>
            </a:r>
            <a:endParaRPr lang="es-EC" sz="44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3047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12</a:t>
            </a:fld>
            <a:endParaRPr lang="es-EC" b="1" dirty="0">
              <a:solidFill>
                <a:schemeClr val="lt1"/>
              </a:solidFill>
              <a:cs typeface="Consolas" panose="020B0609020204030204" pitchFamily="49" charset="0"/>
            </a:endParaRPr>
          </a:p>
        </p:txBody>
      </p:sp>
      <p:graphicFrame>
        <p:nvGraphicFramePr>
          <p:cNvPr id="5" name="4 Diagrama"/>
          <p:cNvGraphicFramePr/>
          <p:nvPr>
            <p:extLst>
              <p:ext uri="{D42A27DB-BD31-4B8C-83A1-F6EECF244321}">
                <p14:modId xmlns:p14="http://schemas.microsoft.com/office/powerpoint/2010/main" val="3435062089"/>
              </p:ext>
            </p:extLst>
          </p:nvPr>
        </p:nvGraphicFramePr>
        <p:xfrm>
          <a:off x="920552" y="1227666"/>
          <a:ext cx="8424936"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14"/>
          <p:cNvSpPr/>
          <p:nvPr/>
        </p:nvSpPr>
        <p:spPr>
          <a:xfrm>
            <a:off x="624862" y="764704"/>
            <a:ext cx="9281138" cy="63411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MARCO CONCEPTUAL</a:t>
            </a:r>
            <a:endParaRPr lang="es-EC" sz="4400" b="1" dirty="0">
              <a:latin typeface="Consolas" panose="020B0609020204030204" pitchFamily="49" charset="0"/>
              <a:cs typeface="Consolas" panose="020B0609020204030204" pitchFamily="49" charset="0"/>
            </a:endParaRPr>
          </a:p>
        </p:txBody>
      </p:sp>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4688" y="4149080"/>
            <a:ext cx="1270289" cy="1765702"/>
          </a:xfrm>
          <a:prstGeom prst="rect">
            <a:avLst/>
          </a:prstGeom>
        </p:spPr>
      </p:pic>
      <p:pic>
        <p:nvPicPr>
          <p:cNvPr id="9" name="Picture 1"/>
          <p:cNvPicPr/>
          <p:nvPr/>
        </p:nvPicPr>
        <p:blipFill rotWithShape="1">
          <a:blip r:embed="rId8" cstate="print">
            <a:extLst>
              <a:ext uri="{28A0092B-C50C-407E-A947-70E740481C1C}">
                <a14:useLocalDpi xmlns:a14="http://schemas.microsoft.com/office/drawing/2010/main" val="0"/>
              </a:ext>
            </a:extLst>
          </a:blip>
          <a:srcRect l="17290" r="17548"/>
          <a:stretch/>
        </p:blipFill>
        <p:spPr bwMode="auto">
          <a:xfrm>
            <a:off x="3656856" y="4023819"/>
            <a:ext cx="2952328" cy="2016224"/>
          </a:xfrm>
          <a:prstGeom prst="rect">
            <a:avLst/>
          </a:prstGeom>
          <a:ln>
            <a:noFill/>
          </a:ln>
          <a:effectLst>
            <a:softEdge rad="112500"/>
          </a:effectLst>
        </p:spPr>
      </p:pic>
    </p:spTree>
    <p:extLst>
      <p:ext uri="{BB962C8B-B14F-4D97-AF65-F5344CB8AC3E}">
        <p14:creationId xmlns:p14="http://schemas.microsoft.com/office/powerpoint/2010/main" val="4070665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esultado de imagen para signo de interrogac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1578" y="2636912"/>
            <a:ext cx="2142758" cy="313921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14"/>
          <p:cNvSpPr/>
          <p:nvPr/>
        </p:nvSpPr>
        <p:spPr>
          <a:xfrm>
            <a:off x="632520" y="908720"/>
            <a:ext cx="9273480" cy="7200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FUNDAMENTACIÓN METODOLÓGICA</a:t>
            </a:r>
            <a:r>
              <a:rPr lang="es-EC" sz="3600" b="1" dirty="0" smtClean="0">
                <a:latin typeface="Consolas" panose="020B0609020204030204" pitchFamily="49" charset="0"/>
                <a:cs typeface="Consolas" panose="020B0609020204030204" pitchFamily="49" charset="0"/>
              </a:rPr>
              <a:t> </a:t>
            </a:r>
            <a:endParaRPr lang="es-EC" sz="3600" b="1" dirty="0">
              <a:latin typeface="Consolas" panose="020B0609020204030204" pitchFamily="49" charset="0"/>
              <a:cs typeface="Consolas" panose="020B0609020204030204" pitchFamily="49" charset="0"/>
            </a:endParaRPr>
          </a:p>
        </p:txBody>
      </p:sp>
      <p:graphicFrame>
        <p:nvGraphicFramePr>
          <p:cNvPr id="5" name="7 Marcador de contenido"/>
          <p:cNvGraphicFramePr>
            <a:graphicFrameLocks noGrp="1"/>
          </p:cNvGraphicFramePr>
          <p:nvPr>
            <p:ph idx="1"/>
            <p:extLst>
              <p:ext uri="{D42A27DB-BD31-4B8C-83A1-F6EECF244321}">
                <p14:modId xmlns:p14="http://schemas.microsoft.com/office/powerpoint/2010/main" val="2363070463"/>
              </p:ext>
            </p:extLst>
          </p:nvPr>
        </p:nvGraphicFramePr>
        <p:xfrm>
          <a:off x="632520" y="1916832"/>
          <a:ext cx="7272807" cy="436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13</a:t>
            </a:fld>
            <a:endParaRPr lang="es-EC" b="1" dirty="0">
              <a:solidFill>
                <a:schemeClr val="lt1"/>
              </a:solidFill>
              <a:cs typeface="Consolas" panose="020B0609020204030204" pitchFamily="49" charset="0"/>
            </a:endParaRPr>
          </a:p>
        </p:txBody>
      </p:sp>
    </p:spTree>
    <p:extLst>
      <p:ext uri="{BB962C8B-B14F-4D97-AF65-F5344CB8AC3E}">
        <p14:creationId xmlns:p14="http://schemas.microsoft.com/office/powerpoint/2010/main" val="213684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Tips para una entrevista de trabajo exito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1093" y="5254453"/>
            <a:ext cx="2070100" cy="16279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Marcador de contenido"/>
          <p:cNvGraphicFramePr>
            <a:graphicFrameLocks noGrp="1"/>
          </p:cNvGraphicFramePr>
          <p:nvPr>
            <p:ph idx="1"/>
            <p:extLst>
              <p:ext uri="{D42A27DB-BD31-4B8C-83A1-F6EECF244321}">
                <p14:modId xmlns:p14="http://schemas.microsoft.com/office/powerpoint/2010/main" val="3416719263"/>
              </p:ext>
            </p:extLst>
          </p:nvPr>
        </p:nvGraphicFramePr>
        <p:xfrm>
          <a:off x="851937" y="1844824"/>
          <a:ext cx="8795375"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14</a:t>
            </a:fld>
            <a:endParaRPr lang="es-EC" b="1" dirty="0">
              <a:solidFill>
                <a:schemeClr val="lt1"/>
              </a:solidFill>
              <a:cs typeface="Consolas" panose="020B0609020204030204" pitchFamily="49" charset="0"/>
            </a:endParaRPr>
          </a:p>
        </p:txBody>
      </p:sp>
      <p:sp>
        <p:nvSpPr>
          <p:cNvPr id="4" name="Rectángulo 14"/>
          <p:cNvSpPr/>
          <p:nvPr/>
        </p:nvSpPr>
        <p:spPr>
          <a:xfrm>
            <a:off x="632520" y="908720"/>
            <a:ext cx="9273480" cy="7200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FUNDAMENTACIÓN METODOLÓGICA</a:t>
            </a:r>
            <a:r>
              <a:rPr lang="es-EC" sz="3600" b="1" dirty="0" smtClean="0">
                <a:latin typeface="Consolas" panose="020B0609020204030204" pitchFamily="49" charset="0"/>
                <a:cs typeface="Consolas" panose="020B0609020204030204" pitchFamily="49" charset="0"/>
              </a:rPr>
              <a:t> </a:t>
            </a:r>
            <a:endParaRPr lang="es-EC" sz="3600" b="1" dirty="0">
              <a:latin typeface="Consolas" panose="020B0609020204030204" pitchFamily="49" charset="0"/>
              <a:cs typeface="Consolas" panose="020B0609020204030204" pitchFamily="49" charset="0"/>
            </a:endParaRPr>
          </a:p>
        </p:txBody>
      </p:sp>
      <p:pic>
        <p:nvPicPr>
          <p:cNvPr id="8194" name="Picture 2" descr="Encuestas de Email: La manera más fácil de recolectar datos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695" y="5157192"/>
            <a:ext cx="3033244" cy="155676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Avaluo de Predio - Galeana Chihuahu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0035" y="5267406"/>
            <a:ext cx="2088232" cy="149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800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blación y Muestra en una Investigación | SaberMetodologí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0808" y="1844824"/>
            <a:ext cx="2364854" cy="187611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208584" y="1988840"/>
            <a:ext cx="4608512" cy="1296144"/>
          </a:xfrm>
          <a:prstGeom prst="downArrowCallout">
            <a:avLst>
              <a:gd name="adj1" fmla="val 25000"/>
              <a:gd name="adj2" fmla="val 25000"/>
              <a:gd name="adj3" fmla="val 25000"/>
              <a:gd name="adj4" fmla="val 55561"/>
            </a:avLst>
          </a:prstGeom>
          <a:solidFill>
            <a:schemeClr val="accent2"/>
          </a:solidFill>
          <a:ln>
            <a:solidFill>
              <a:schemeClr val="accent2"/>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r>
              <a:rPr lang="es-EC" sz="2800" dirty="0" smtClean="0">
                <a:solidFill>
                  <a:schemeClr val="bg1"/>
                </a:solidFill>
                <a:latin typeface="Arial" panose="020B0604020202020204" pitchFamily="34" charset="0"/>
                <a:cs typeface="Arial" panose="020B0604020202020204" pitchFamily="34" charset="0"/>
              </a:rPr>
              <a:t>POBLACIÓN Y MUESTRA </a:t>
            </a:r>
            <a:endParaRPr lang="es-EC" sz="2800" dirty="0">
              <a:solidFill>
                <a:schemeClr val="bg1"/>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15</a:t>
            </a:fld>
            <a:endParaRPr lang="es-EC" b="1" dirty="0">
              <a:solidFill>
                <a:schemeClr val="lt1"/>
              </a:solidFill>
              <a:cs typeface="Consolas" panose="020B0609020204030204" pitchFamily="49" charset="0"/>
            </a:endParaRPr>
          </a:p>
        </p:txBody>
      </p:sp>
      <p:graphicFrame>
        <p:nvGraphicFramePr>
          <p:cNvPr id="5" name="4 Tabla"/>
          <p:cNvGraphicFramePr>
            <a:graphicFrameLocks noGrp="1"/>
          </p:cNvGraphicFramePr>
          <p:nvPr>
            <p:extLst>
              <p:ext uri="{D42A27DB-BD31-4B8C-83A1-F6EECF244321}">
                <p14:modId xmlns:p14="http://schemas.microsoft.com/office/powerpoint/2010/main" val="668589733"/>
              </p:ext>
            </p:extLst>
          </p:nvPr>
        </p:nvGraphicFramePr>
        <p:xfrm>
          <a:off x="1136576" y="3501008"/>
          <a:ext cx="6408712" cy="3024335"/>
        </p:xfrm>
        <a:graphic>
          <a:graphicData uri="http://schemas.openxmlformats.org/drawingml/2006/table">
            <a:tbl>
              <a:tblPr firstRow="1" firstCol="1" bandRow="1">
                <a:tableStyleId>{72833802-FEF1-4C79-8D5D-14CF1EAF98D9}</a:tableStyleId>
              </a:tblPr>
              <a:tblGrid>
                <a:gridCol w="3204356">
                  <a:extLst>
                    <a:ext uri="{9D8B030D-6E8A-4147-A177-3AD203B41FA5}">
                      <a16:colId xmlns="" xmlns:a16="http://schemas.microsoft.com/office/drawing/2014/main" val="20000"/>
                    </a:ext>
                  </a:extLst>
                </a:gridCol>
                <a:gridCol w="3204356">
                  <a:extLst>
                    <a:ext uri="{9D8B030D-6E8A-4147-A177-3AD203B41FA5}">
                      <a16:colId xmlns="" xmlns:a16="http://schemas.microsoft.com/office/drawing/2014/main" val="20001"/>
                    </a:ext>
                  </a:extLst>
                </a:gridCol>
              </a:tblGrid>
              <a:tr h="604867">
                <a:tc>
                  <a:txBody>
                    <a:bodyPr/>
                    <a:lstStyle/>
                    <a:p>
                      <a:pPr indent="269875" algn="ctr">
                        <a:lnSpc>
                          <a:spcPct val="150000"/>
                        </a:lnSpc>
                        <a:spcAft>
                          <a:spcPts val="1200"/>
                        </a:spcAft>
                      </a:pPr>
                      <a:r>
                        <a:rPr lang="es-EC" sz="2000" dirty="0" smtClean="0">
                          <a:effectLst/>
                        </a:rPr>
                        <a:t>POBLACIÓN</a:t>
                      </a:r>
                      <a:endParaRPr lang="es-EC" sz="2000" i="1" dirty="0">
                        <a:solidFill>
                          <a:schemeClr val="tx1"/>
                        </a:solidFill>
                        <a:effectLst/>
                        <a:latin typeface="Arial" panose="020B0604020202020204" pitchFamily="34" charset="0"/>
                        <a:ea typeface="Arial"/>
                        <a:cs typeface="Arial" panose="020B0604020202020204" pitchFamily="34" charset="0"/>
                      </a:endParaRPr>
                    </a:p>
                  </a:txBody>
                  <a:tcPr marL="68580" marR="68580" marT="0" marB="0"/>
                </a:tc>
                <a:tc>
                  <a:txBody>
                    <a:bodyPr/>
                    <a:lstStyle/>
                    <a:p>
                      <a:pPr indent="269875" algn="ctr">
                        <a:lnSpc>
                          <a:spcPct val="150000"/>
                        </a:lnSpc>
                        <a:spcAft>
                          <a:spcPts val="1200"/>
                        </a:spcAft>
                      </a:pPr>
                      <a:r>
                        <a:rPr lang="es-EC" sz="2000" dirty="0" smtClean="0">
                          <a:effectLst/>
                        </a:rPr>
                        <a:t>CANTIDAD</a:t>
                      </a:r>
                      <a:endParaRPr lang="es-EC" sz="2000" b="1" i="1" dirty="0">
                        <a:solidFill>
                          <a:schemeClr val="tx1"/>
                        </a:solidFill>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604867">
                <a:tc>
                  <a:txBody>
                    <a:bodyPr/>
                    <a:lstStyle/>
                    <a:p>
                      <a:pPr indent="269875" algn="ctr">
                        <a:lnSpc>
                          <a:spcPct val="150000"/>
                        </a:lnSpc>
                        <a:spcAft>
                          <a:spcPts val="1200"/>
                        </a:spcAft>
                      </a:pPr>
                      <a:r>
                        <a:rPr lang="es-EC" sz="1600">
                          <a:effectLst/>
                        </a:rPr>
                        <a:t>3ero año ARMA</a:t>
                      </a:r>
                      <a:endParaRPr lang="es-EC" sz="1600">
                        <a:solidFill>
                          <a:srgbClr val="000000"/>
                        </a:solidFill>
                        <a:effectLst/>
                        <a:latin typeface="Arial" panose="020B0604020202020204" pitchFamily="34" charset="0"/>
                        <a:ea typeface="Arial"/>
                        <a:cs typeface="Arial" panose="020B0604020202020204" pitchFamily="34" charset="0"/>
                      </a:endParaRPr>
                    </a:p>
                  </a:txBody>
                  <a:tcPr marL="68580" marR="68580" marT="0" marB="0"/>
                </a:tc>
                <a:tc>
                  <a:txBody>
                    <a:bodyPr/>
                    <a:lstStyle/>
                    <a:p>
                      <a:pPr indent="269875" algn="ctr">
                        <a:lnSpc>
                          <a:spcPct val="150000"/>
                        </a:lnSpc>
                        <a:spcAft>
                          <a:spcPts val="1200"/>
                        </a:spcAft>
                      </a:pPr>
                      <a:r>
                        <a:rPr lang="es-EC" sz="1600">
                          <a:effectLst/>
                        </a:rPr>
                        <a:t>28</a:t>
                      </a:r>
                      <a:endParaRPr lang="es-EC" sz="1600">
                        <a:solidFill>
                          <a:srgbClr val="000000"/>
                        </a:solidFill>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604867">
                <a:tc>
                  <a:txBody>
                    <a:bodyPr/>
                    <a:lstStyle/>
                    <a:p>
                      <a:pPr indent="269875" algn="ctr">
                        <a:lnSpc>
                          <a:spcPct val="150000"/>
                        </a:lnSpc>
                        <a:spcAft>
                          <a:spcPts val="1200"/>
                        </a:spcAft>
                      </a:pPr>
                      <a:r>
                        <a:rPr lang="es-EC" sz="1600">
                          <a:effectLst/>
                        </a:rPr>
                        <a:t>3ero año SERVICIOS </a:t>
                      </a:r>
                      <a:endParaRPr lang="es-EC" sz="1600">
                        <a:solidFill>
                          <a:srgbClr val="000000"/>
                        </a:solidFill>
                        <a:effectLst/>
                        <a:latin typeface="Arial" panose="020B0604020202020204" pitchFamily="34" charset="0"/>
                        <a:ea typeface="Arial"/>
                        <a:cs typeface="Arial" panose="020B0604020202020204" pitchFamily="34" charset="0"/>
                      </a:endParaRPr>
                    </a:p>
                  </a:txBody>
                  <a:tcPr marL="68580" marR="68580" marT="0" marB="0"/>
                </a:tc>
                <a:tc>
                  <a:txBody>
                    <a:bodyPr/>
                    <a:lstStyle/>
                    <a:p>
                      <a:pPr indent="269875" algn="ctr">
                        <a:lnSpc>
                          <a:spcPct val="150000"/>
                        </a:lnSpc>
                        <a:spcAft>
                          <a:spcPts val="1200"/>
                        </a:spcAft>
                      </a:pPr>
                      <a:r>
                        <a:rPr lang="es-EC" sz="1600">
                          <a:effectLst/>
                        </a:rPr>
                        <a:t>8</a:t>
                      </a:r>
                      <a:endParaRPr lang="es-EC" sz="1600">
                        <a:solidFill>
                          <a:srgbClr val="000000"/>
                        </a:solidFill>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604867">
                <a:tc>
                  <a:txBody>
                    <a:bodyPr/>
                    <a:lstStyle/>
                    <a:p>
                      <a:pPr indent="269875" algn="ctr">
                        <a:lnSpc>
                          <a:spcPct val="150000"/>
                        </a:lnSpc>
                        <a:spcAft>
                          <a:spcPts val="1200"/>
                        </a:spcAft>
                      </a:pPr>
                      <a:r>
                        <a:rPr lang="es-EC" sz="1600">
                          <a:effectLst/>
                        </a:rPr>
                        <a:t>Docentes e instructores</a:t>
                      </a:r>
                      <a:endParaRPr lang="es-EC" sz="1600">
                        <a:solidFill>
                          <a:srgbClr val="000000"/>
                        </a:solidFill>
                        <a:effectLst/>
                        <a:latin typeface="Arial" panose="020B0604020202020204" pitchFamily="34" charset="0"/>
                        <a:ea typeface="Arial"/>
                        <a:cs typeface="Arial" panose="020B0604020202020204" pitchFamily="34" charset="0"/>
                      </a:endParaRPr>
                    </a:p>
                  </a:txBody>
                  <a:tcPr marL="68580" marR="68580" marT="0" marB="0"/>
                </a:tc>
                <a:tc>
                  <a:txBody>
                    <a:bodyPr/>
                    <a:lstStyle/>
                    <a:p>
                      <a:pPr indent="269875" algn="ctr">
                        <a:lnSpc>
                          <a:spcPct val="150000"/>
                        </a:lnSpc>
                        <a:spcAft>
                          <a:spcPts val="1200"/>
                        </a:spcAft>
                      </a:pPr>
                      <a:r>
                        <a:rPr lang="es-EC" sz="1600">
                          <a:effectLst/>
                        </a:rPr>
                        <a:t>3</a:t>
                      </a:r>
                      <a:endParaRPr lang="es-EC" sz="1600">
                        <a:solidFill>
                          <a:srgbClr val="000000"/>
                        </a:solidFill>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604867">
                <a:tc>
                  <a:txBody>
                    <a:bodyPr/>
                    <a:lstStyle/>
                    <a:p>
                      <a:pPr indent="269875" algn="ctr">
                        <a:lnSpc>
                          <a:spcPct val="150000"/>
                        </a:lnSpc>
                        <a:spcAft>
                          <a:spcPts val="1200"/>
                        </a:spcAft>
                      </a:pPr>
                      <a:r>
                        <a:rPr lang="es-EC" sz="1600">
                          <a:effectLst/>
                        </a:rPr>
                        <a:t>Total</a:t>
                      </a:r>
                      <a:endParaRPr lang="es-EC" sz="1600">
                        <a:solidFill>
                          <a:srgbClr val="000000"/>
                        </a:solidFill>
                        <a:effectLst/>
                        <a:latin typeface="Arial" panose="020B0604020202020204" pitchFamily="34" charset="0"/>
                        <a:ea typeface="Arial"/>
                        <a:cs typeface="Arial" panose="020B0604020202020204" pitchFamily="34" charset="0"/>
                      </a:endParaRPr>
                    </a:p>
                  </a:txBody>
                  <a:tcPr marL="68580" marR="68580" marT="0" marB="0"/>
                </a:tc>
                <a:tc>
                  <a:txBody>
                    <a:bodyPr/>
                    <a:lstStyle/>
                    <a:p>
                      <a:pPr indent="269875" algn="ctr">
                        <a:lnSpc>
                          <a:spcPct val="150000"/>
                        </a:lnSpc>
                        <a:spcAft>
                          <a:spcPts val="1200"/>
                        </a:spcAft>
                      </a:pPr>
                      <a:r>
                        <a:rPr lang="es-EC" sz="1600" dirty="0">
                          <a:effectLst/>
                        </a:rPr>
                        <a:t>39</a:t>
                      </a:r>
                      <a:endParaRPr lang="es-EC"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6" name="Rectángulo 14"/>
          <p:cNvSpPr/>
          <p:nvPr/>
        </p:nvSpPr>
        <p:spPr>
          <a:xfrm>
            <a:off x="632520" y="908720"/>
            <a:ext cx="9273480" cy="7200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FUNDAMENTACIÓN METODOLÓGICA</a:t>
            </a:r>
            <a:r>
              <a:rPr lang="es-EC" sz="3600" b="1" dirty="0" smtClean="0">
                <a:latin typeface="Consolas" panose="020B0609020204030204" pitchFamily="49" charset="0"/>
                <a:cs typeface="Consolas" panose="020B0609020204030204" pitchFamily="49" charset="0"/>
              </a:rPr>
              <a:t> </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19442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7017407"/>
              </p:ext>
            </p:extLst>
          </p:nvPr>
        </p:nvGraphicFramePr>
        <p:xfrm>
          <a:off x="992560" y="3140968"/>
          <a:ext cx="7920880" cy="3479330"/>
        </p:xfrm>
        <a:graphic>
          <a:graphicData uri="http://schemas.openxmlformats.org/drawingml/2006/table">
            <a:tbl>
              <a:tblPr firstRow="1" firstCol="1" bandRow="1">
                <a:tableStyleId>{F2DE63D5-997A-4646-A377-4702673A728D}</a:tableStyleId>
              </a:tblPr>
              <a:tblGrid>
                <a:gridCol w="4090557">
                  <a:extLst>
                    <a:ext uri="{9D8B030D-6E8A-4147-A177-3AD203B41FA5}">
                      <a16:colId xmlns="" xmlns:a16="http://schemas.microsoft.com/office/drawing/2014/main" val="20000"/>
                    </a:ext>
                  </a:extLst>
                </a:gridCol>
                <a:gridCol w="3830323">
                  <a:extLst>
                    <a:ext uri="{9D8B030D-6E8A-4147-A177-3AD203B41FA5}">
                      <a16:colId xmlns="" xmlns:a16="http://schemas.microsoft.com/office/drawing/2014/main" val="20001"/>
                    </a:ext>
                  </a:extLst>
                </a:gridCol>
              </a:tblGrid>
              <a:tr h="443521">
                <a:tc>
                  <a:txBody>
                    <a:bodyPr/>
                    <a:lstStyle/>
                    <a:p>
                      <a:pPr indent="269875" algn="ctr">
                        <a:lnSpc>
                          <a:spcPct val="200000"/>
                        </a:lnSpc>
                        <a:spcAft>
                          <a:spcPts val="0"/>
                        </a:spcAft>
                      </a:pPr>
                      <a:r>
                        <a:rPr lang="es-EC" sz="1400" dirty="0" smtClean="0">
                          <a:effectLst/>
                        </a:rPr>
                        <a:t>NOMBRE</a:t>
                      </a:r>
                      <a:endParaRPr lang="es-EC" sz="1400" dirty="0">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400" dirty="0" smtClean="0">
                          <a:effectLst/>
                        </a:rPr>
                        <a:t>CARGO</a:t>
                      </a:r>
                      <a:endParaRPr lang="es-EC" sz="1400" dirty="0">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 xmlns:a16="http://schemas.microsoft.com/office/drawing/2014/main" val="10000"/>
                  </a:ext>
                </a:extLst>
              </a:tr>
              <a:tr h="887042">
                <a:tc>
                  <a:txBody>
                    <a:bodyPr/>
                    <a:lstStyle/>
                    <a:p>
                      <a:pPr indent="269875" algn="ctr">
                        <a:lnSpc>
                          <a:spcPct val="200000"/>
                        </a:lnSpc>
                        <a:spcAft>
                          <a:spcPts val="0"/>
                        </a:spcAft>
                      </a:pPr>
                      <a:r>
                        <a:rPr lang="es-EC" sz="1400" dirty="0" smtClean="0">
                          <a:effectLst/>
                          <a:latin typeface="+mn-lt"/>
                          <a:ea typeface="Arial"/>
                          <a:cs typeface="Arial" panose="020B0604020202020204" pitchFamily="34" charset="0"/>
                        </a:rPr>
                        <a:t>TNNV</a:t>
                      </a:r>
                      <a:r>
                        <a:rPr lang="es-EC" sz="1400" baseline="0" dirty="0" smtClean="0">
                          <a:effectLst/>
                          <a:latin typeface="+mn-lt"/>
                          <a:ea typeface="Arial"/>
                          <a:cs typeface="Arial" panose="020B0604020202020204" pitchFamily="34" charset="0"/>
                        </a:rPr>
                        <a:t> – GC Harry Manuel Fuentes </a:t>
                      </a:r>
                      <a:r>
                        <a:rPr lang="es-EC" sz="1400" baseline="0" dirty="0" err="1" smtClean="0">
                          <a:effectLst/>
                          <a:latin typeface="+mn-lt"/>
                          <a:ea typeface="Arial"/>
                          <a:cs typeface="Arial" panose="020B0604020202020204" pitchFamily="34" charset="0"/>
                        </a:rPr>
                        <a:t>Ubilla</a:t>
                      </a:r>
                      <a:endParaRPr lang="es-EC" sz="1400" dirty="0">
                        <a:effectLst/>
                        <a:latin typeface="+mn-lt"/>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400" dirty="0" smtClean="0">
                          <a:effectLst/>
                          <a:latin typeface="+mn-lt"/>
                          <a:ea typeface="Arial"/>
                          <a:cs typeface="Arial" panose="020B0604020202020204" pitchFamily="34" charset="0"/>
                        </a:rPr>
                        <a:t>Instructor</a:t>
                      </a:r>
                      <a:r>
                        <a:rPr lang="es-EC" sz="1400" baseline="0" dirty="0" smtClean="0">
                          <a:effectLst/>
                          <a:latin typeface="+mn-lt"/>
                          <a:ea typeface="Arial"/>
                          <a:cs typeface="Arial" panose="020B0604020202020204" pitchFamily="34" charset="0"/>
                        </a:rPr>
                        <a:t> </a:t>
                      </a:r>
                      <a:endParaRPr lang="es-EC" sz="1400" dirty="0">
                        <a:effectLst/>
                        <a:latin typeface="+mn-lt"/>
                        <a:ea typeface="Arial"/>
                        <a:cs typeface="Arial" panose="020B0604020202020204" pitchFamily="34" charset="0"/>
                      </a:endParaRPr>
                    </a:p>
                  </a:txBody>
                  <a:tcPr marL="0" marR="0" marT="0" marB="0" anchor="ctr"/>
                </a:tc>
              </a:tr>
              <a:tr h="887042">
                <a:tc>
                  <a:txBody>
                    <a:bodyPr/>
                    <a:lstStyle/>
                    <a:p>
                      <a:pPr indent="269875" algn="ctr">
                        <a:lnSpc>
                          <a:spcPct val="200000"/>
                        </a:lnSpc>
                        <a:spcAft>
                          <a:spcPts val="0"/>
                        </a:spcAft>
                      </a:pPr>
                      <a:r>
                        <a:rPr lang="es-EC" sz="1400" dirty="0" smtClean="0">
                          <a:effectLst/>
                        </a:rPr>
                        <a:t>CBOS </a:t>
                      </a:r>
                      <a:r>
                        <a:rPr lang="es-EC" sz="1400" dirty="0">
                          <a:effectLst/>
                        </a:rPr>
                        <a:t>- IF Gabriel </a:t>
                      </a:r>
                      <a:r>
                        <a:rPr lang="es-EC" sz="1400" dirty="0" smtClean="0">
                          <a:effectLst/>
                        </a:rPr>
                        <a:t>Alfonso </a:t>
                      </a:r>
                      <a:r>
                        <a:rPr lang="es-EC" sz="1400" dirty="0" err="1">
                          <a:effectLst/>
                        </a:rPr>
                        <a:t>Chanaluisa</a:t>
                      </a:r>
                      <a:r>
                        <a:rPr lang="es-EC" sz="1400" dirty="0">
                          <a:effectLst/>
                        </a:rPr>
                        <a:t> Herrera </a:t>
                      </a:r>
                      <a:endParaRPr lang="es-EC" sz="1400" dirty="0">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400" dirty="0">
                          <a:effectLst/>
                        </a:rPr>
                        <a:t>Técnico en mantenimiento de equipos informáticos en software hardware y redes</a:t>
                      </a:r>
                      <a:endParaRPr lang="es-EC" sz="1400" dirty="0">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 xmlns:a16="http://schemas.microsoft.com/office/drawing/2014/main" val="10001"/>
                  </a:ext>
                </a:extLst>
              </a:tr>
              <a:tr h="1261725">
                <a:tc>
                  <a:txBody>
                    <a:bodyPr/>
                    <a:lstStyle/>
                    <a:p>
                      <a:pPr indent="269875" algn="ctr">
                        <a:lnSpc>
                          <a:spcPct val="200000"/>
                        </a:lnSpc>
                        <a:spcAft>
                          <a:spcPts val="0"/>
                        </a:spcAft>
                      </a:pPr>
                      <a:r>
                        <a:rPr lang="es-EC" sz="1400" dirty="0" smtClean="0">
                          <a:effectLst/>
                        </a:rPr>
                        <a:t>SGOS - </a:t>
                      </a:r>
                      <a:r>
                        <a:rPr lang="es-EC" sz="1400" dirty="0">
                          <a:effectLst/>
                        </a:rPr>
                        <a:t>IF Coronel Vanegas Marcelo Ignacio </a:t>
                      </a:r>
                    </a:p>
                    <a:p>
                      <a:pPr indent="269875" algn="ctr">
                        <a:lnSpc>
                          <a:spcPct val="200000"/>
                        </a:lnSpc>
                        <a:spcAft>
                          <a:spcPts val="0"/>
                        </a:spcAft>
                      </a:pPr>
                      <a:r>
                        <a:rPr lang="es-EC" sz="1400" dirty="0">
                          <a:effectLst/>
                        </a:rPr>
                        <a:t> </a:t>
                      </a:r>
                      <a:endParaRPr lang="es-EC" sz="1400" dirty="0">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400" dirty="0">
                          <a:effectLst/>
                        </a:rPr>
                        <a:t>Técnico en mantenimiento de equipos informáticos en software hardware y redes </a:t>
                      </a:r>
                      <a:endParaRPr lang="es-EC" sz="1400" dirty="0">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 xmlns:a16="http://schemas.microsoft.com/office/drawing/2014/main" val="10002"/>
                  </a:ext>
                </a:extLst>
              </a:tr>
            </a:tbl>
          </a:graphicData>
        </a:graphic>
      </p:graphicFrame>
      <p:sp>
        <p:nvSpPr>
          <p:cNvPr id="6"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16</a:t>
            </a:fld>
            <a:endParaRPr lang="es-EC" b="1" dirty="0">
              <a:solidFill>
                <a:schemeClr val="lt1"/>
              </a:solidFill>
              <a:cs typeface="Consolas" panose="020B0609020204030204" pitchFamily="49" charset="0"/>
            </a:endParaRPr>
          </a:p>
        </p:txBody>
      </p:sp>
      <p:sp>
        <p:nvSpPr>
          <p:cNvPr id="5" name="Rectángulo 14"/>
          <p:cNvSpPr/>
          <p:nvPr/>
        </p:nvSpPr>
        <p:spPr>
          <a:xfrm>
            <a:off x="632520" y="908720"/>
            <a:ext cx="9273480" cy="7200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FUNDAMENTACIÓN METODOLÓGICA</a:t>
            </a:r>
            <a:r>
              <a:rPr lang="es-EC" sz="3600" b="1" dirty="0" smtClean="0">
                <a:latin typeface="Consolas" panose="020B0609020204030204" pitchFamily="49" charset="0"/>
                <a:cs typeface="Consolas" panose="020B0609020204030204" pitchFamily="49" charset="0"/>
              </a:rPr>
              <a:t> </a:t>
            </a:r>
            <a:endParaRPr lang="es-EC" sz="3600" b="1" dirty="0">
              <a:latin typeface="Consolas" panose="020B0609020204030204" pitchFamily="49" charset="0"/>
              <a:cs typeface="Consolas" panose="020B0609020204030204" pitchFamily="49" charset="0"/>
            </a:endParaRPr>
          </a:p>
        </p:txBody>
      </p:sp>
      <p:sp>
        <p:nvSpPr>
          <p:cNvPr id="7" name="1 Título"/>
          <p:cNvSpPr>
            <a:spLocks noGrp="1"/>
          </p:cNvSpPr>
          <p:nvPr>
            <p:ph type="title"/>
          </p:nvPr>
        </p:nvSpPr>
        <p:spPr>
          <a:xfrm>
            <a:off x="992560" y="1772816"/>
            <a:ext cx="4608512" cy="1296144"/>
          </a:xfrm>
          <a:prstGeom prst="downArrowCallout">
            <a:avLst>
              <a:gd name="adj1" fmla="val 25000"/>
              <a:gd name="adj2" fmla="val 25000"/>
              <a:gd name="adj3" fmla="val 25000"/>
              <a:gd name="adj4" fmla="val 55561"/>
            </a:avLst>
          </a:prstGeom>
          <a:solidFill>
            <a:schemeClr val="accent3"/>
          </a:solidFill>
          <a:ln>
            <a:solidFill>
              <a:schemeClr val="accent3"/>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r>
              <a:rPr lang="es-EC" sz="2800" dirty="0" smtClean="0">
                <a:solidFill>
                  <a:schemeClr val="bg1"/>
                </a:solidFill>
                <a:latin typeface="Arial" panose="020B0604020202020204" pitchFamily="34" charset="0"/>
                <a:cs typeface="Arial" panose="020B0604020202020204" pitchFamily="34" charset="0"/>
              </a:rPr>
              <a:t>ENTREVISTA</a:t>
            </a:r>
            <a:endParaRPr lang="es-EC"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787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17</a:t>
            </a:fld>
            <a:endParaRPr lang="es-EC" b="1" dirty="0">
              <a:solidFill>
                <a:schemeClr val="lt1"/>
              </a:solidFill>
              <a:cs typeface="Consolas" panose="020B0609020204030204" pitchFamily="49" charset="0"/>
            </a:endParaRPr>
          </a:p>
        </p:txBody>
      </p:sp>
      <p:sp>
        <p:nvSpPr>
          <p:cNvPr id="8" name="Rectángulo 14"/>
          <p:cNvSpPr/>
          <p:nvPr/>
        </p:nvSpPr>
        <p:spPr>
          <a:xfrm>
            <a:off x="632520" y="908720"/>
            <a:ext cx="9273480" cy="7200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RESULTADOS DE LAS ENTREVISTAS</a:t>
            </a:r>
            <a:endParaRPr lang="es-EC" sz="3600" b="1" dirty="0">
              <a:latin typeface="Consolas" panose="020B0609020204030204" pitchFamily="49" charset="0"/>
              <a:cs typeface="Consolas" panose="020B0609020204030204" pitchFamily="49" charset="0"/>
            </a:endParaRPr>
          </a:p>
        </p:txBody>
      </p:sp>
      <p:graphicFrame>
        <p:nvGraphicFramePr>
          <p:cNvPr id="12" name="11 Diagrama"/>
          <p:cNvGraphicFramePr/>
          <p:nvPr>
            <p:extLst>
              <p:ext uri="{D42A27DB-BD31-4B8C-83A1-F6EECF244321}">
                <p14:modId xmlns:p14="http://schemas.microsoft.com/office/powerpoint/2010/main" val="471639480"/>
              </p:ext>
            </p:extLst>
          </p:nvPr>
        </p:nvGraphicFramePr>
        <p:xfrm>
          <a:off x="488504" y="1772816"/>
          <a:ext cx="8928992"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1738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18</a:t>
            </a:fld>
            <a:endParaRPr lang="es-EC" b="1" dirty="0">
              <a:solidFill>
                <a:schemeClr val="lt1"/>
              </a:solidFill>
              <a:cs typeface="Consolas" panose="020B0609020204030204" pitchFamily="49" charset="0"/>
            </a:endParaRPr>
          </a:p>
        </p:txBody>
      </p:sp>
      <p:sp>
        <p:nvSpPr>
          <p:cNvPr id="8" name="Rectángulo 14"/>
          <p:cNvSpPr/>
          <p:nvPr/>
        </p:nvSpPr>
        <p:spPr>
          <a:xfrm>
            <a:off x="632520" y="908720"/>
            <a:ext cx="9273480" cy="7200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RESULTADOS DE LAS ENTREVISTAS</a:t>
            </a:r>
            <a:endParaRPr lang="es-EC" sz="3600" b="1" dirty="0">
              <a:latin typeface="Consolas" panose="020B0609020204030204" pitchFamily="49" charset="0"/>
              <a:cs typeface="Consolas" panose="020B0609020204030204" pitchFamily="49" charset="0"/>
            </a:endParaRPr>
          </a:p>
        </p:txBody>
      </p:sp>
      <p:graphicFrame>
        <p:nvGraphicFramePr>
          <p:cNvPr id="13" name="12 Diagrama"/>
          <p:cNvGraphicFramePr/>
          <p:nvPr>
            <p:extLst>
              <p:ext uri="{D42A27DB-BD31-4B8C-83A1-F6EECF244321}">
                <p14:modId xmlns:p14="http://schemas.microsoft.com/office/powerpoint/2010/main" val="3167697766"/>
              </p:ext>
            </p:extLst>
          </p:nvPr>
        </p:nvGraphicFramePr>
        <p:xfrm>
          <a:off x="488504" y="1772816"/>
          <a:ext cx="8928992"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958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19</a:t>
            </a:fld>
            <a:endParaRPr lang="es-EC" b="1" dirty="0">
              <a:solidFill>
                <a:schemeClr val="lt1"/>
              </a:solidFill>
              <a:cs typeface="Consolas" panose="020B0609020204030204" pitchFamily="49" charset="0"/>
            </a:endParaRPr>
          </a:p>
        </p:txBody>
      </p:sp>
      <p:sp>
        <p:nvSpPr>
          <p:cNvPr id="7" name="6 Rectángulo"/>
          <p:cNvSpPr/>
          <p:nvPr/>
        </p:nvSpPr>
        <p:spPr>
          <a:xfrm>
            <a:off x="793243" y="2060848"/>
            <a:ext cx="4953000" cy="646331"/>
          </a:xfrm>
          <a:prstGeom prst="rect">
            <a:avLst/>
          </a:prstGeom>
        </p:spPr>
        <p:txBody>
          <a:bodyPr>
            <a:spAutoFit/>
          </a:bodyPr>
          <a:lstStyle/>
          <a:p>
            <a:pPr algn="ctr"/>
            <a:r>
              <a:rPr lang="es-MX" b="1" dirty="0" smtClean="0"/>
              <a:t>Pregunta 1: ¿Ha realizado prácticas en el simulador de la ESSUNA?</a:t>
            </a:r>
            <a:endParaRPr lang="es-EC" dirty="0"/>
          </a:p>
        </p:txBody>
      </p:sp>
      <p:graphicFrame>
        <p:nvGraphicFramePr>
          <p:cNvPr id="8" name="7 Gráfico">
            <a:extLst>
              <a:ext uri="{FF2B5EF4-FFF2-40B4-BE49-F238E27FC236}">
                <a16:creationId xmlns="" xmlns:a16="http://schemas.microsoft.com/office/drawing/2014/main" id="{ED2C0915-56CA-4ADE-989B-5D4077D3B3AC}"/>
              </a:ext>
            </a:extLst>
          </p:cNvPr>
          <p:cNvGraphicFramePr/>
          <p:nvPr>
            <p:extLst>
              <p:ext uri="{D42A27DB-BD31-4B8C-83A1-F6EECF244321}">
                <p14:modId xmlns:p14="http://schemas.microsoft.com/office/powerpoint/2010/main" val="1742124779"/>
              </p:ext>
            </p:extLst>
          </p:nvPr>
        </p:nvGraphicFramePr>
        <p:xfrm>
          <a:off x="5752868" y="1624369"/>
          <a:ext cx="3176313" cy="2025086"/>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5025008" y="3645024"/>
            <a:ext cx="4376936" cy="923330"/>
          </a:xfrm>
          <a:prstGeom prst="rect">
            <a:avLst/>
          </a:prstGeom>
        </p:spPr>
        <p:txBody>
          <a:bodyPr wrap="square">
            <a:spAutoFit/>
          </a:bodyPr>
          <a:lstStyle/>
          <a:p>
            <a:pPr algn="ctr"/>
            <a:r>
              <a:rPr lang="es-EC" b="1" dirty="0"/>
              <a:t>Pregunta 2: </a:t>
            </a:r>
          </a:p>
          <a:p>
            <a:pPr algn="ctr"/>
            <a:r>
              <a:rPr lang="es-MX" b="1" dirty="0"/>
              <a:t>¿Cree usted que el personal que opera el simulador está calificado?</a:t>
            </a:r>
            <a:endParaRPr lang="es-EC" b="1" dirty="0"/>
          </a:p>
        </p:txBody>
      </p:sp>
      <p:graphicFrame>
        <p:nvGraphicFramePr>
          <p:cNvPr id="10" name="9 Gráfico">
            <a:extLst>
              <a:ext uri="{FF2B5EF4-FFF2-40B4-BE49-F238E27FC236}">
                <a16:creationId xmlns="" xmlns:a16="http://schemas.microsoft.com/office/drawing/2014/main" id="{16A4AD45-1C0B-486A-97E3-11E858A45E4A}"/>
              </a:ext>
            </a:extLst>
          </p:cNvPr>
          <p:cNvGraphicFramePr/>
          <p:nvPr>
            <p:extLst>
              <p:ext uri="{D42A27DB-BD31-4B8C-83A1-F6EECF244321}">
                <p14:modId xmlns:p14="http://schemas.microsoft.com/office/powerpoint/2010/main" val="278949144"/>
              </p:ext>
            </p:extLst>
          </p:nvPr>
        </p:nvGraphicFramePr>
        <p:xfrm>
          <a:off x="1568624" y="3068960"/>
          <a:ext cx="3168352"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p:cNvSpPr/>
          <p:nvPr/>
        </p:nvSpPr>
        <p:spPr>
          <a:xfrm>
            <a:off x="793243" y="5661248"/>
            <a:ext cx="4953000" cy="646331"/>
          </a:xfrm>
          <a:prstGeom prst="rect">
            <a:avLst/>
          </a:prstGeom>
        </p:spPr>
        <p:txBody>
          <a:bodyPr>
            <a:spAutoFit/>
          </a:bodyPr>
          <a:lstStyle/>
          <a:p>
            <a:pPr algn="ctr"/>
            <a:r>
              <a:rPr lang="es-EC" b="1" dirty="0"/>
              <a:t>Pregunta 3: ¿Ha ocurrido algún problema al realizar prácticas en el simulador </a:t>
            </a:r>
            <a:r>
              <a:rPr lang="es-EC" b="1" dirty="0" smtClean="0"/>
              <a:t>naval?</a:t>
            </a:r>
            <a:endParaRPr lang="es-EC" b="1" dirty="0"/>
          </a:p>
        </p:txBody>
      </p:sp>
      <p:graphicFrame>
        <p:nvGraphicFramePr>
          <p:cNvPr id="12" name="11 Gráfico">
            <a:extLst>
              <a:ext uri="{FF2B5EF4-FFF2-40B4-BE49-F238E27FC236}">
                <a16:creationId xmlns="" xmlns:a16="http://schemas.microsoft.com/office/drawing/2014/main" id="{9F5FC1F9-2A49-4F15-9624-756C0AAB4CB7}"/>
              </a:ext>
            </a:extLst>
          </p:cNvPr>
          <p:cNvGraphicFramePr/>
          <p:nvPr>
            <p:extLst>
              <p:ext uri="{D42A27DB-BD31-4B8C-83A1-F6EECF244321}">
                <p14:modId xmlns:p14="http://schemas.microsoft.com/office/powerpoint/2010/main" val="1973717025"/>
              </p:ext>
            </p:extLst>
          </p:nvPr>
        </p:nvGraphicFramePr>
        <p:xfrm>
          <a:off x="5854452" y="4664695"/>
          <a:ext cx="2718048" cy="2193305"/>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ángulo 14"/>
          <p:cNvSpPr/>
          <p:nvPr/>
        </p:nvSpPr>
        <p:spPr>
          <a:xfrm>
            <a:off x="632520" y="908720"/>
            <a:ext cx="9273480" cy="7200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RESULTADOS DE LAS ENCUESTAS</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9518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anim calcmode="lin" valueType="num">
                                      <p:cBhvr>
                                        <p:cTn id="8" dur="1750" fill="hold"/>
                                        <p:tgtEl>
                                          <p:spTgt spid="7"/>
                                        </p:tgtEl>
                                        <p:attrNameLst>
                                          <p:attrName>ppt_x</p:attrName>
                                        </p:attrNameLst>
                                      </p:cBhvr>
                                      <p:tavLst>
                                        <p:tav tm="0">
                                          <p:val>
                                            <p:strVal val="#ppt_x"/>
                                          </p:val>
                                        </p:tav>
                                        <p:tav tm="100000">
                                          <p:val>
                                            <p:strVal val="#ppt_x"/>
                                          </p:val>
                                        </p:tav>
                                      </p:tavLst>
                                    </p:anim>
                                    <p:anim calcmode="lin" valueType="num">
                                      <p:cBhvr>
                                        <p:cTn id="9" dur="1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750"/>
                                        <p:tgtEl>
                                          <p:spTgt spid="8"/>
                                        </p:tgtEl>
                                      </p:cBhvr>
                                    </p:animEffect>
                                    <p:anim calcmode="lin" valueType="num">
                                      <p:cBhvr>
                                        <p:cTn id="13" dur="1750" fill="hold"/>
                                        <p:tgtEl>
                                          <p:spTgt spid="8"/>
                                        </p:tgtEl>
                                        <p:attrNameLst>
                                          <p:attrName>ppt_x</p:attrName>
                                        </p:attrNameLst>
                                      </p:cBhvr>
                                      <p:tavLst>
                                        <p:tav tm="0">
                                          <p:val>
                                            <p:strVal val="#ppt_x"/>
                                          </p:val>
                                        </p:tav>
                                        <p:tav tm="100000">
                                          <p:val>
                                            <p:strVal val="#ppt_x"/>
                                          </p:val>
                                        </p:tav>
                                      </p:tavLst>
                                    </p:anim>
                                    <p:anim calcmode="lin" valueType="num">
                                      <p:cBhvr>
                                        <p:cTn id="14" dur="1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750"/>
                                        <p:tgtEl>
                                          <p:spTgt spid="11"/>
                                        </p:tgtEl>
                                      </p:cBhvr>
                                    </p:animEffect>
                                    <p:anim calcmode="lin" valueType="num">
                                      <p:cBhvr>
                                        <p:cTn id="32" dur="1750" fill="hold"/>
                                        <p:tgtEl>
                                          <p:spTgt spid="11"/>
                                        </p:tgtEl>
                                        <p:attrNameLst>
                                          <p:attrName>ppt_x</p:attrName>
                                        </p:attrNameLst>
                                      </p:cBhvr>
                                      <p:tavLst>
                                        <p:tav tm="0">
                                          <p:val>
                                            <p:strVal val="#ppt_x"/>
                                          </p:val>
                                        </p:tav>
                                        <p:tav tm="100000">
                                          <p:val>
                                            <p:strVal val="#ppt_x"/>
                                          </p:val>
                                        </p:tav>
                                      </p:tavLst>
                                    </p:anim>
                                    <p:anim calcmode="lin" valueType="num">
                                      <p:cBhvr>
                                        <p:cTn id="33" dur="175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750"/>
                                        <p:tgtEl>
                                          <p:spTgt spid="12"/>
                                        </p:tgtEl>
                                      </p:cBhvr>
                                    </p:animEffect>
                                    <p:anim calcmode="lin" valueType="num">
                                      <p:cBhvr>
                                        <p:cTn id="37" dur="1750" fill="hold"/>
                                        <p:tgtEl>
                                          <p:spTgt spid="12"/>
                                        </p:tgtEl>
                                        <p:attrNameLst>
                                          <p:attrName>ppt_x</p:attrName>
                                        </p:attrNameLst>
                                      </p:cBhvr>
                                      <p:tavLst>
                                        <p:tav tm="0">
                                          <p:val>
                                            <p:strVal val="#ppt_x"/>
                                          </p:val>
                                        </p:tav>
                                        <p:tav tm="100000">
                                          <p:val>
                                            <p:strVal val="#ppt_x"/>
                                          </p:val>
                                        </p:tav>
                                      </p:tavLst>
                                    </p:anim>
                                    <p:anim calcmode="lin" valueType="num">
                                      <p:cBhvr>
                                        <p:cTn id="38" dur="1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P spid="9" grpId="0"/>
      <p:bldGraphic spid="10" grpId="0">
        <p:bldAsOne/>
      </p:bldGraphic>
      <p:bldP spid="11" grpId="0"/>
      <p:bldGraphic spid="1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3"/>
          <p:cNvGraphicFramePr/>
          <p:nvPr>
            <p:extLst>
              <p:ext uri="{D42A27DB-BD31-4B8C-83A1-F6EECF244321}">
                <p14:modId xmlns:p14="http://schemas.microsoft.com/office/powerpoint/2010/main" val="2017105956"/>
              </p:ext>
            </p:extLst>
          </p:nvPr>
        </p:nvGraphicFramePr>
        <p:xfrm>
          <a:off x="1905160" y="1268760"/>
          <a:ext cx="6504224" cy="4316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8"/>
          <p:cNvGrpSpPr/>
          <p:nvPr/>
        </p:nvGrpSpPr>
        <p:grpSpPr>
          <a:xfrm>
            <a:off x="1712640" y="6093296"/>
            <a:ext cx="6624736" cy="392305"/>
            <a:chOff x="23556" y="3728193"/>
            <a:chExt cx="6423039" cy="392305"/>
          </a:xfrm>
          <a:solidFill>
            <a:srgbClr val="00246C"/>
          </a:solidFill>
        </p:grpSpPr>
        <p:sp>
          <p:nvSpPr>
            <p:cNvPr id="7" name="Rectángulo 9"/>
            <p:cNvSpPr/>
            <p:nvPr/>
          </p:nvSpPr>
          <p:spPr>
            <a:xfrm>
              <a:off x="302819" y="3728193"/>
              <a:ext cx="6143776" cy="392305"/>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ángulo 10"/>
            <p:cNvSpPr/>
            <p:nvPr/>
          </p:nvSpPr>
          <p:spPr>
            <a:xfrm>
              <a:off x="23556" y="3728193"/>
              <a:ext cx="6423039" cy="3923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11392" tIns="50800" rIns="50800" bIns="50800" numCol="1" spcCol="1270" anchor="ctr" anchorCtr="0">
              <a:noAutofit/>
            </a:bodyPr>
            <a:lstStyle/>
            <a:p>
              <a:pPr lvl="0" algn="l" defTabSz="889000">
                <a:lnSpc>
                  <a:spcPct val="90000"/>
                </a:lnSpc>
                <a:spcBef>
                  <a:spcPct val="0"/>
                </a:spcBef>
                <a:spcAft>
                  <a:spcPct val="35000"/>
                </a:spcAft>
              </a:pPr>
              <a:r>
                <a:rPr lang="es-ES" sz="2000" dirty="0" smtClean="0"/>
                <a:t>BIBLIOGRAFÍA </a:t>
              </a:r>
              <a:endParaRPr lang="es-EC" sz="2000" kern="1200" dirty="0"/>
            </a:p>
          </p:txBody>
        </p:sp>
      </p:grpSp>
      <p:sp>
        <p:nvSpPr>
          <p:cNvPr id="10" name="Rectángulo 14"/>
          <p:cNvSpPr/>
          <p:nvPr/>
        </p:nvSpPr>
        <p:spPr>
          <a:xfrm>
            <a:off x="560512" y="764704"/>
            <a:ext cx="9345488"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smtClean="0">
                <a:latin typeface="Consolas" panose="020B0609020204030204" pitchFamily="49" charset="0"/>
                <a:cs typeface="Consolas" panose="020B0609020204030204" pitchFamily="49" charset="0"/>
              </a:rPr>
              <a:t>AGENDA</a:t>
            </a:r>
            <a:r>
              <a:rPr lang="es-EC" sz="4000" b="1" dirty="0" smtClean="0">
                <a:latin typeface="Consolas" panose="020B0609020204030204" pitchFamily="49" charset="0"/>
                <a:cs typeface="Consolas" panose="020B0609020204030204" pitchFamily="49" charset="0"/>
              </a:rPr>
              <a:t> </a:t>
            </a:r>
            <a:endParaRPr lang="es-EC" sz="4000" b="1" dirty="0">
              <a:latin typeface="Consolas" panose="020B0609020204030204" pitchFamily="49" charset="0"/>
              <a:cs typeface="Consolas" panose="020B0609020204030204" pitchFamily="49" charset="0"/>
            </a:endParaRPr>
          </a:p>
        </p:txBody>
      </p:sp>
      <p:grpSp>
        <p:nvGrpSpPr>
          <p:cNvPr id="11" name="Grupo 8"/>
          <p:cNvGrpSpPr/>
          <p:nvPr/>
        </p:nvGrpSpPr>
        <p:grpSpPr>
          <a:xfrm>
            <a:off x="2000672" y="5543736"/>
            <a:ext cx="6336704" cy="392305"/>
            <a:chOff x="218809" y="3728193"/>
            <a:chExt cx="6227786" cy="392305"/>
          </a:xfrm>
          <a:solidFill>
            <a:srgbClr val="00246C"/>
          </a:solidFill>
        </p:grpSpPr>
        <p:sp>
          <p:nvSpPr>
            <p:cNvPr id="12" name="Rectángulo 9"/>
            <p:cNvSpPr/>
            <p:nvPr/>
          </p:nvSpPr>
          <p:spPr>
            <a:xfrm>
              <a:off x="302819" y="3728193"/>
              <a:ext cx="6143776" cy="392305"/>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0"/>
            <p:cNvSpPr/>
            <p:nvPr/>
          </p:nvSpPr>
          <p:spPr>
            <a:xfrm>
              <a:off x="218809" y="3728193"/>
              <a:ext cx="6227786" cy="3923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11392" tIns="50800" rIns="50800" bIns="50800" numCol="1" spcCol="1270" anchor="ctr" anchorCtr="0">
              <a:noAutofit/>
            </a:bodyPr>
            <a:lstStyle/>
            <a:p>
              <a:pPr lvl="0" algn="l" defTabSz="889000">
                <a:lnSpc>
                  <a:spcPct val="90000"/>
                </a:lnSpc>
                <a:spcBef>
                  <a:spcPct val="0"/>
                </a:spcBef>
                <a:spcAft>
                  <a:spcPct val="35000"/>
                </a:spcAft>
              </a:pPr>
              <a:r>
                <a:rPr lang="es-ES" sz="2000" dirty="0" smtClean="0"/>
                <a:t>CONCLUSIONES Y RECOMENDACIONES  </a:t>
              </a:r>
              <a:endParaRPr lang="es-EC" sz="2000" kern="1200" dirty="0"/>
            </a:p>
          </p:txBody>
        </p:sp>
      </p:grpSp>
      <p:sp>
        <p:nvSpPr>
          <p:cNvPr id="15"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dirty="0" smtClean="0">
                <a:solidFill>
                  <a:schemeClr val="lt1"/>
                </a:solidFill>
                <a:cs typeface="Consolas" panose="020B0609020204030204" pitchFamily="49" charset="0"/>
              </a:rPr>
              <a:pPr algn="ctr"/>
              <a:t>2</a:t>
            </a:fld>
            <a:endParaRPr lang="es-EC" b="1" dirty="0" smtClean="0">
              <a:solidFill>
                <a:schemeClr val="lt1"/>
              </a:solidFill>
              <a:cs typeface="Consolas" panose="020B0609020204030204" pitchFamily="49" charset="0"/>
            </a:endParaRPr>
          </a:p>
        </p:txBody>
      </p:sp>
      <p:sp>
        <p:nvSpPr>
          <p:cNvPr id="16" name="15 Elipse"/>
          <p:cNvSpPr/>
          <p:nvPr/>
        </p:nvSpPr>
        <p:spPr>
          <a:xfrm>
            <a:off x="1640632" y="5458899"/>
            <a:ext cx="490381" cy="490381"/>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16 Elipse"/>
          <p:cNvSpPr/>
          <p:nvPr/>
        </p:nvSpPr>
        <p:spPr>
          <a:xfrm>
            <a:off x="1352600" y="6021288"/>
            <a:ext cx="490381" cy="490381"/>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759197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20</a:t>
            </a:fld>
            <a:endParaRPr lang="es-EC" b="1" dirty="0">
              <a:solidFill>
                <a:schemeClr val="lt1"/>
              </a:solidFill>
              <a:cs typeface="Consolas" panose="020B0609020204030204" pitchFamily="49" charset="0"/>
            </a:endParaRPr>
          </a:p>
        </p:txBody>
      </p:sp>
      <p:sp>
        <p:nvSpPr>
          <p:cNvPr id="5" name="4 Rectángulo"/>
          <p:cNvSpPr/>
          <p:nvPr/>
        </p:nvSpPr>
        <p:spPr>
          <a:xfrm>
            <a:off x="735315" y="1732166"/>
            <a:ext cx="3794500" cy="369332"/>
          </a:xfrm>
          <a:prstGeom prst="rect">
            <a:avLst/>
          </a:prstGeom>
        </p:spPr>
        <p:txBody>
          <a:bodyPr wrap="none">
            <a:spAutoFit/>
          </a:bodyPr>
          <a:lstStyle/>
          <a:p>
            <a:pPr algn="ctr"/>
            <a:r>
              <a:rPr lang="es-EC" b="1" dirty="0"/>
              <a:t>Pregunta 4: ¿Qué tipo de problemas? </a:t>
            </a:r>
            <a:endParaRPr lang="es-EC" dirty="0"/>
          </a:p>
        </p:txBody>
      </p:sp>
      <p:graphicFrame>
        <p:nvGraphicFramePr>
          <p:cNvPr id="6" name="5 Gráfico">
            <a:extLst>
              <a:ext uri="{FF2B5EF4-FFF2-40B4-BE49-F238E27FC236}">
                <a16:creationId xmlns="" xmlns:a16="http://schemas.microsoft.com/office/drawing/2014/main" id="{5F23E2D1-75D8-41ED-BB82-1ACEB30B3B88}"/>
              </a:ext>
            </a:extLst>
          </p:cNvPr>
          <p:cNvGraphicFramePr/>
          <p:nvPr>
            <p:extLst>
              <p:ext uri="{D42A27DB-BD31-4B8C-83A1-F6EECF244321}">
                <p14:modId xmlns:p14="http://schemas.microsoft.com/office/powerpoint/2010/main" val="1001703261"/>
              </p:ext>
            </p:extLst>
          </p:nvPr>
        </p:nvGraphicFramePr>
        <p:xfrm>
          <a:off x="4736976" y="701859"/>
          <a:ext cx="4910336" cy="2223085"/>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4736976" y="3537882"/>
            <a:ext cx="4953000" cy="646331"/>
          </a:xfrm>
          <a:prstGeom prst="rect">
            <a:avLst/>
          </a:prstGeom>
        </p:spPr>
        <p:txBody>
          <a:bodyPr>
            <a:spAutoFit/>
          </a:bodyPr>
          <a:lstStyle/>
          <a:p>
            <a:pPr algn="ctr"/>
            <a:r>
              <a:rPr lang="es-EC" b="1" dirty="0"/>
              <a:t>Pregunta 5: ¿Cree usted que la operatividad del simulador puede mejorar?</a:t>
            </a:r>
            <a:endParaRPr lang="es-EC" dirty="0"/>
          </a:p>
        </p:txBody>
      </p:sp>
      <p:graphicFrame>
        <p:nvGraphicFramePr>
          <p:cNvPr id="8" name="7 Gráfico">
            <a:extLst>
              <a:ext uri="{FF2B5EF4-FFF2-40B4-BE49-F238E27FC236}">
                <a16:creationId xmlns="" xmlns:a16="http://schemas.microsoft.com/office/drawing/2014/main" id="{D9E28AB6-B500-46C3-97F2-A344C36DF437}"/>
              </a:ext>
            </a:extLst>
          </p:cNvPr>
          <p:cNvGraphicFramePr/>
          <p:nvPr>
            <p:extLst>
              <p:ext uri="{D42A27DB-BD31-4B8C-83A1-F6EECF244321}">
                <p14:modId xmlns:p14="http://schemas.microsoft.com/office/powerpoint/2010/main" val="1347151953"/>
              </p:ext>
            </p:extLst>
          </p:nvPr>
        </p:nvGraphicFramePr>
        <p:xfrm>
          <a:off x="735315" y="2492896"/>
          <a:ext cx="3789063" cy="2449979"/>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704528" y="5301208"/>
            <a:ext cx="4464496" cy="923330"/>
          </a:xfrm>
          <a:prstGeom prst="rect">
            <a:avLst/>
          </a:prstGeom>
        </p:spPr>
        <p:txBody>
          <a:bodyPr wrap="square">
            <a:spAutoFit/>
          </a:bodyPr>
          <a:lstStyle/>
          <a:p>
            <a:pPr algn="ctr"/>
            <a:r>
              <a:rPr lang="es-EC" b="1" dirty="0"/>
              <a:t>Pregunta 6:</a:t>
            </a:r>
            <a:endParaRPr lang="es-EC" dirty="0"/>
          </a:p>
          <a:p>
            <a:pPr algn="ctr"/>
            <a:r>
              <a:rPr lang="es-EC" b="1" dirty="0"/>
              <a:t>¿Está de acuerdo con que se requiere un plan de manejo integral del simulador?</a:t>
            </a:r>
            <a:endParaRPr lang="es-EC" dirty="0"/>
          </a:p>
        </p:txBody>
      </p:sp>
      <p:graphicFrame>
        <p:nvGraphicFramePr>
          <p:cNvPr id="10" name="9 Gráfico">
            <a:extLst>
              <a:ext uri="{FF2B5EF4-FFF2-40B4-BE49-F238E27FC236}">
                <a16:creationId xmlns="" xmlns:a16="http://schemas.microsoft.com/office/drawing/2014/main" id="{08453A5C-8142-424A-8CDE-5AF15C58F6CA}"/>
              </a:ext>
            </a:extLst>
          </p:cNvPr>
          <p:cNvGraphicFramePr/>
          <p:nvPr>
            <p:extLst>
              <p:ext uri="{D42A27DB-BD31-4B8C-83A1-F6EECF244321}">
                <p14:modId xmlns:p14="http://schemas.microsoft.com/office/powerpoint/2010/main" val="1453723965"/>
              </p:ext>
            </p:extLst>
          </p:nvPr>
        </p:nvGraphicFramePr>
        <p:xfrm>
          <a:off x="5485284" y="4365104"/>
          <a:ext cx="3456384" cy="23850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75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anim calcmode="lin" valueType="num">
                                      <p:cBhvr>
                                        <p:cTn id="13" dur="1750" fill="hold"/>
                                        <p:tgtEl>
                                          <p:spTgt spid="6"/>
                                        </p:tgtEl>
                                        <p:attrNameLst>
                                          <p:attrName>ppt_x</p:attrName>
                                        </p:attrNameLst>
                                      </p:cBhvr>
                                      <p:tavLst>
                                        <p:tav tm="0">
                                          <p:val>
                                            <p:strVal val="#ppt_x"/>
                                          </p:val>
                                        </p:tav>
                                        <p:tav tm="100000">
                                          <p:val>
                                            <p:strVal val="#ppt_x"/>
                                          </p:val>
                                        </p:tav>
                                      </p:tavLst>
                                    </p:anim>
                                    <p:anim calcmode="lin" valueType="num">
                                      <p:cBhvr>
                                        <p:cTn id="14" dur="1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750"/>
                                        <p:tgtEl>
                                          <p:spTgt spid="7"/>
                                        </p:tgtEl>
                                      </p:cBhvr>
                                    </p:animEffect>
                                    <p:anim calcmode="lin" valueType="num">
                                      <p:cBhvr>
                                        <p:cTn id="20" dur="1750" fill="hold"/>
                                        <p:tgtEl>
                                          <p:spTgt spid="7"/>
                                        </p:tgtEl>
                                        <p:attrNameLst>
                                          <p:attrName>ppt_x</p:attrName>
                                        </p:attrNameLst>
                                      </p:cBhvr>
                                      <p:tavLst>
                                        <p:tav tm="0">
                                          <p:val>
                                            <p:strVal val="#ppt_x"/>
                                          </p:val>
                                        </p:tav>
                                        <p:tav tm="100000">
                                          <p:val>
                                            <p:strVal val="#ppt_x"/>
                                          </p:val>
                                        </p:tav>
                                      </p:tavLst>
                                    </p:anim>
                                    <p:anim calcmode="lin" valueType="num">
                                      <p:cBhvr>
                                        <p:cTn id="21" dur="175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750"/>
                                        <p:tgtEl>
                                          <p:spTgt spid="8"/>
                                        </p:tgtEl>
                                      </p:cBhvr>
                                    </p:animEffect>
                                    <p:anim calcmode="lin" valueType="num">
                                      <p:cBhvr>
                                        <p:cTn id="25" dur="1750" fill="hold"/>
                                        <p:tgtEl>
                                          <p:spTgt spid="8"/>
                                        </p:tgtEl>
                                        <p:attrNameLst>
                                          <p:attrName>ppt_x</p:attrName>
                                        </p:attrNameLst>
                                      </p:cBhvr>
                                      <p:tavLst>
                                        <p:tav tm="0">
                                          <p:val>
                                            <p:strVal val="#ppt_x"/>
                                          </p:val>
                                        </p:tav>
                                        <p:tav tm="100000">
                                          <p:val>
                                            <p:strVal val="#ppt_x"/>
                                          </p:val>
                                        </p:tav>
                                      </p:tavLst>
                                    </p:anim>
                                    <p:anim calcmode="lin" valueType="num">
                                      <p:cBhvr>
                                        <p:cTn id="26" dur="1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750"/>
                                        <p:tgtEl>
                                          <p:spTgt spid="9"/>
                                        </p:tgtEl>
                                      </p:cBhvr>
                                    </p:animEffect>
                                    <p:anim calcmode="lin" valueType="num">
                                      <p:cBhvr>
                                        <p:cTn id="32" dur="1750" fill="hold"/>
                                        <p:tgtEl>
                                          <p:spTgt spid="9"/>
                                        </p:tgtEl>
                                        <p:attrNameLst>
                                          <p:attrName>ppt_x</p:attrName>
                                        </p:attrNameLst>
                                      </p:cBhvr>
                                      <p:tavLst>
                                        <p:tav tm="0">
                                          <p:val>
                                            <p:strVal val="#ppt_x"/>
                                          </p:val>
                                        </p:tav>
                                        <p:tav tm="100000">
                                          <p:val>
                                            <p:strVal val="#ppt_x"/>
                                          </p:val>
                                        </p:tav>
                                      </p:tavLst>
                                    </p:anim>
                                    <p:anim calcmode="lin" valueType="num">
                                      <p:cBhvr>
                                        <p:cTn id="33" dur="175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750"/>
                                        <p:tgtEl>
                                          <p:spTgt spid="10"/>
                                        </p:tgtEl>
                                      </p:cBhvr>
                                    </p:animEffect>
                                    <p:anim calcmode="lin" valueType="num">
                                      <p:cBhvr>
                                        <p:cTn id="37" dur="1750" fill="hold"/>
                                        <p:tgtEl>
                                          <p:spTgt spid="10"/>
                                        </p:tgtEl>
                                        <p:attrNameLst>
                                          <p:attrName>ppt_x</p:attrName>
                                        </p:attrNameLst>
                                      </p:cBhvr>
                                      <p:tavLst>
                                        <p:tav tm="0">
                                          <p:val>
                                            <p:strVal val="#ppt_x"/>
                                          </p:val>
                                        </p:tav>
                                        <p:tav tm="100000">
                                          <p:val>
                                            <p:strVal val="#ppt_x"/>
                                          </p:val>
                                        </p:tav>
                                      </p:tavLst>
                                    </p:anim>
                                    <p:anim calcmode="lin" valueType="num">
                                      <p:cBhvr>
                                        <p:cTn id="38" dur="1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7" grpId="0"/>
      <p:bldGraphic spid="8" grpId="0">
        <p:bldAsOne/>
      </p:bldGraphic>
      <p:bldP spid="9" grpId="0"/>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21</a:t>
            </a:fld>
            <a:endParaRPr lang="es-EC" b="1" dirty="0">
              <a:solidFill>
                <a:schemeClr val="lt1"/>
              </a:solidFill>
              <a:cs typeface="Consolas" panose="020B0609020204030204" pitchFamily="49" charset="0"/>
            </a:endParaRPr>
          </a:p>
        </p:txBody>
      </p:sp>
      <p:grpSp>
        <p:nvGrpSpPr>
          <p:cNvPr id="12" name="11 Grupo"/>
          <p:cNvGrpSpPr/>
          <p:nvPr/>
        </p:nvGrpSpPr>
        <p:grpSpPr>
          <a:xfrm>
            <a:off x="1928664" y="1916832"/>
            <a:ext cx="6463876" cy="4449180"/>
            <a:chOff x="1729484" y="1474776"/>
            <a:chExt cx="6679900" cy="4963244"/>
          </a:xfrm>
        </p:grpSpPr>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485" y="1484785"/>
              <a:ext cx="3339949" cy="2448272"/>
            </a:xfrm>
            <a:prstGeom prst="rect">
              <a:avLst/>
            </a:prstGeom>
            <a:noFill/>
            <a:ln>
              <a:noFill/>
            </a:ln>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433" y="1474776"/>
              <a:ext cx="3339951" cy="2448271"/>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9484" y="3933057"/>
              <a:ext cx="3339949" cy="2504962"/>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9434" y="3933057"/>
              <a:ext cx="3339950" cy="2504963"/>
            </a:xfrm>
            <a:prstGeom prst="rect">
              <a:avLst/>
            </a:prstGeom>
          </p:spPr>
        </p:pic>
        <p:pic>
          <p:nvPicPr>
            <p:cNvPr id="10" name="9 Imagen"/>
            <p:cNvPicPr>
              <a:picLocks noChangeAspect="1"/>
            </p:cNvPicPr>
            <p:nvPr/>
          </p:nvPicPr>
          <p:blipFill rotWithShape="1">
            <a:blip r:embed="rId6" cstate="print">
              <a:extLst>
                <a:ext uri="{28A0092B-C50C-407E-A947-70E740481C1C}">
                  <a14:useLocalDpi xmlns:a14="http://schemas.microsoft.com/office/drawing/2010/main" val="0"/>
                </a:ext>
              </a:extLst>
            </a:blip>
            <a:srcRect l="9626" t="9426" r="15547" b="6124"/>
            <a:stretch/>
          </p:blipFill>
          <p:spPr>
            <a:xfrm>
              <a:off x="3995661" y="3212976"/>
              <a:ext cx="2070355" cy="1752459"/>
            </a:xfrm>
            <a:prstGeom prst="rect">
              <a:avLst/>
            </a:prstGeom>
            <a:ln>
              <a:noFill/>
            </a:ln>
            <a:effectLst>
              <a:softEdge rad="112500"/>
            </a:effectLst>
          </p:spPr>
        </p:pic>
      </p:grpSp>
      <p:sp>
        <p:nvSpPr>
          <p:cNvPr id="11" name="10 Rectángulo"/>
          <p:cNvSpPr/>
          <p:nvPr/>
        </p:nvSpPr>
        <p:spPr>
          <a:xfrm>
            <a:off x="704528" y="853012"/>
            <a:ext cx="7236661" cy="847796"/>
          </a:xfrm>
          <a:prstGeom prst="rect">
            <a:avLst/>
          </a:prstGeom>
        </p:spPr>
        <p:txBody>
          <a:bodyPr wrap="none">
            <a:spAutoFit/>
          </a:bodyPr>
          <a:lstStyle/>
          <a:p>
            <a:pPr algn="ctr" defTabSz="761970">
              <a:lnSpc>
                <a:spcPct val="150000"/>
              </a:lnSpc>
              <a:spcBef>
                <a:spcPct val="0"/>
              </a:spcBef>
            </a:pPr>
            <a:r>
              <a:rPr lang="es-EC" sz="3667" b="1" dirty="0" smtClean="0">
                <a:solidFill>
                  <a:srgbClr val="00246C"/>
                </a:solidFill>
                <a:latin typeface="Arial" panose="020B0604020202020204" pitchFamily="34" charset="0"/>
                <a:ea typeface="+mj-ea"/>
                <a:cs typeface="Arial" panose="020B0604020202020204" pitchFamily="34" charset="0"/>
              </a:rPr>
              <a:t>SIMULADOR DE NAVEGACIÓN </a:t>
            </a:r>
            <a:endParaRPr lang="es-ES" sz="3667" b="1" dirty="0" smtClean="0">
              <a:solidFill>
                <a:srgbClr val="00246C"/>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222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22</a:t>
            </a:fld>
            <a:endParaRPr lang="es-EC" b="1" dirty="0">
              <a:solidFill>
                <a:schemeClr val="lt1"/>
              </a:solidFill>
              <a:cs typeface="Consolas" panose="020B0609020204030204" pitchFamily="49" charset="0"/>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06" t="19231" r="38047" b="6250"/>
          <a:stretch/>
        </p:blipFill>
        <p:spPr bwMode="auto">
          <a:xfrm>
            <a:off x="2072680" y="692696"/>
            <a:ext cx="5904656" cy="613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490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23</a:t>
            </a:fld>
            <a:endParaRPr lang="es-EC" b="1" dirty="0">
              <a:solidFill>
                <a:schemeClr val="lt1"/>
              </a:solidFill>
              <a:cs typeface="Consolas" panose="020B0609020204030204" pitchFamily="49" charset="0"/>
            </a:endParaRPr>
          </a:p>
        </p:txBody>
      </p:sp>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557" t="29519" r="31196" b="27981"/>
          <a:stretch/>
        </p:blipFill>
        <p:spPr bwMode="auto">
          <a:xfrm>
            <a:off x="1856656" y="1269540"/>
            <a:ext cx="6408712" cy="434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419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24</a:t>
            </a:fld>
            <a:endParaRPr lang="es-EC" b="1" dirty="0">
              <a:solidFill>
                <a:schemeClr val="lt1"/>
              </a:solidFill>
              <a:cs typeface="Consolas" panose="020B0609020204030204" pitchFamily="49"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189334462"/>
              </p:ext>
            </p:extLst>
          </p:nvPr>
        </p:nvGraphicFramePr>
        <p:xfrm>
          <a:off x="992558" y="1604572"/>
          <a:ext cx="8424938" cy="4734846"/>
        </p:xfrm>
        <a:graphic>
          <a:graphicData uri="http://schemas.openxmlformats.org/drawingml/2006/table">
            <a:tbl>
              <a:tblPr firstRow="1" firstCol="1" bandRow="1">
                <a:tableStyleId>{5C22544A-7EE6-4342-B048-85BDC9FD1C3A}</a:tableStyleId>
              </a:tblPr>
              <a:tblGrid>
                <a:gridCol w="1840744">
                  <a:extLst>
                    <a:ext uri="{9D8B030D-6E8A-4147-A177-3AD203B41FA5}">
                      <a16:colId xmlns="" xmlns:a16="http://schemas.microsoft.com/office/drawing/2014/main" val="20000"/>
                    </a:ext>
                  </a:extLst>
                </a:gridCol>
                <a:gridCol w="3044305">
                  <a:extLst>
                    <a:ext uri="{9D8B030D-6E8A-4147-A177-3AD203B41FA5}">
                      <a16:colId xmlns="" xmlns:a16="http://schemas.microsoft.com/office/drawing/2014/main" val="20001"/>
                    </a:ext>
                  </a:extLst>
                </a:gridCol>
                <a:gridCol w="1486753">
                  <a:extLst>
                    <a:ext uri="{9D8B030D-6E8A-4147-A177-3AD203B41FA5}">
                      <a16:colId xmlns="" xmlns:a16="http://schemas.microsoft.com/office/drawing/2014/main" val="20002"/>
                    </a:ext>
                  </a:extLst>
                </a:gridCol>
                <a:gridCol w="2053136">
                  <a:extLst>
                    <a:ext uri="{9D8B030D-6E8A-4147-A177-3AD203B41FA5}">
                      <a16:colId xmlns="" xmlns:a16="http://schemas.microsoft.com/office/drawing/2014/main" val="20003"/>
                    </a:ext>
                  </a:extLst>
                </a:gridCol>
              </a:tblGrid>
              <a:tr h="798731">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Actividades de plan de acción </a:t>
                      </a:r>
                    </a:p>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 </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Recursos materiales </a:t>
                      </a:r>
                    </a:p>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 </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Tiempo </a:t>
                      </a:r>
                    </a:p>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 </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Responsables </a:t>
                      </a:r>
                    </a:p>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 </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 xmlns:a16="http://schemas.microsoft.com/office/drawing/2014/main" val="10000"/>
                  </a:ext>
                </a:extLst>
              </a:tr>
              <a:tr h="915149">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Mantenimiento</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Se verificarán los materiales que se encuentran en el Anexo A de los elementos del simulador de navegación</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Mensualmente </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CBOS – IFORMATICA </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 xmlns:a16="http://schemas.microsoft.com/office/drawing/2014/main" val="10001"/>
                  </a:ext>
                </a:extLst>
              </a:tr>
              <a:tr h="549089">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Actualización de software</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Se realiza una actualización del software cada seis meses </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Semestralmente</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CBOS  – IFORMATICA </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 xmlns:a16="http://schemas.microsoft.com/office/drawing/2014/main" val="10002"/>
                  </a:ext>
                </a:extLst>
              </a:tr>
              <a:tr h="617350">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Capacitación </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Se procederá a capacitar al personal que llegar con trasbordo </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Anual</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SGOS – IFORMATICA   </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 xmlns:a16="http://schemas.microsoft.com/office/drawing/2014/main" val="10003"/>
                  </a:ext>
                </a:extLst>
              </a:tr>
              <a:tr h="915149">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Adquisición de repuestos</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Se realizará el informe de necesidad de los repuestos al EOD ESSUNA para que inicie la gestión de adquisición </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En caso de requerirlo</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SGOS – IFORMATICA  </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 xmlns:a16="http://schemas.microsoft.com/office/drawing/2014/main" val="10004"/>
                  </a:ext>
                </a:extLst>
              </a:tr>
              <a:tr h="915149">
                <a:tc>
                  <a:txBody>
                    <a:bodyPr/>
                    <a:lstStyle/>
                    <a:p>
                      <a:pPr indent="269875" algn="ct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Eliminación de equipos obsoletos </a:t>
                      </a:r>
                      <a:endParaRPr lang="es-EC" sz="120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Se procederán a dar de baja a los equipos que ya hayan cumplido su vida útil y se encuentren obsoletos</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Cuando cumpla su vida útil </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Personal</a:t>
                      </a:r>
                    </a:p>
                    <a:p>
                      <a:pPr indent="269875"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Departamento Administrativo Financiero</a:t>
                      </a:r>
                      <a:endParaRPr lang="es-EC" sz="1200" dirty="0">
                        <a:solidFill>
                          <a:schemeClr val="tx1"/>
                        </a:solidFill>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 xmlns:a16="http://schemas.microsoft.com/office/drawing/2014/main" val="10005"/>
                  </a:ext>
                </a:extLst>
              </a:tr>
            </a:tbl>
          </a:graphicData>
        </a:graphic>
      </p:graphicFrame>
      <p:sp>
        <p:nvSpPr>
          <p:cNvPr id="3" name="2 Rectángulo"/>
          <p:cNvSpPr/>
          <p:nvPr/>
        </p:nvSpPr>
        <p:spPr>
          <a:xfrm>
            <a:off x="949716" y="689953"/>
            <a:ext cx="7675692" cy="938847"/>
          </a:xfrm>
          <a:prstGeom prst="rect">
            <a:avLst/>
          </a:prstGeom>
        </p:spPr>
        <p:txBody>
          <a:bodyPr wrap="none">
            <a:spAutoFit/>
          </a:bodyPr>
          <a:lstStyle/>
          <a:p>
            <a:pPr algn="ctr" defTabSz="761970">
              <a:lnSpc>
                <a:spcPct val="150000"/>
              </a:lnSpc>
              <a:spcBef>
                <a:spcPct val="0"/>
              </a:spcBef>
            </a:pPr>
            <a:r>
              <a:rPr lang="es-EC" sz="3667" b="1" dirty="0" smtClean="0">
                <a:solidFill>
                  <a:srgbClr val="00246C"/>
                </a:solidFill>
                <a:latin typeface="Arial" panose="020B0604020202020204" pitchFamily="34" charset="0"/>
                <a:ea typeface="+mj-ea"/>
                <a:cs typeface="Arial" panose="020B0604020202020204" pitchFamily="34" charset="0"/>
              </a:rPr>
              <a:t>ACTIVIDADES PLAN DE ACCIÓN </a:t>
            </a:r>
            <a:endParaRPr lang="es-EC" sz="3667" b="1" dirty="0">
              <a:solidFill>
                <a:srgbClr val="00246C"/>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4964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632520" y="836712"/>
            <a:ext cx="9273480" cy="68407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RESULTADOS DE LA INVESTIGACIÓN </a:t>
            </a:r>
            <a:r>
              <a:rPr lang="es-EC" sz="2800" b="1" dirty="0" smtClean="0">
                <a:latin typeface="Consolas" panose="020B0609020204030204" pitchFamily="49" charset="0"/>
                <a:cs typeface="Consolas" panose="020B0609020204030204" pitchFamily="49" charset="0"/>
              </a:rPr>
              <a:t> </a:t>
            </a:r>
            <a:endParaRPr lang="es-EC" sz="2800" b="1" dirty="0">
              <a:latin typeface="Consolas" panose="020B0609020204030204" pitchFamily="49" charset="0"/>
              <a:cs typeface="Consolas" panose="020B0609020204030204" pitchFamily="49" charset="0"/>
            </a:endParaRPr>
          </a:p>
        </p:txBody>
      </p:sp>
      <p:graphicFrame>
        <p:nvGraphicFramePr>
          <p:cNvPr id="5" name="Diagrama 1"/>
          <p:cNvGraphicFramePr/>
          <p:nvPr>
            <p:extLst>
              <p:ext uri="{D42A27DB-BD31-4B8C-83A1-F6EECF244321}">
                <p14:modId xmlns:p14="http://schemas.microsoft.com/office/powerpoint/2010/main" val="2501065079"/>
              </p:ext>
            </p:extLst>
          </p:nvPr>
        </p:nvGraphicFramePr>
        <p:xfrm>
          <a:off x="2144688"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lt1"/>
                </a:solidFill>
                <a:cs typeface="Consolas" panose="020B0609020204030204" pitchFamily="49" charset="0"/>
              </a:rPr>
              <a:t>25</a:t>
            </a:r>
            <a:endParaRPr lang="es-EC" b="1" dirty="0">
              <a:solidFill>
                <a:schemeClr val="lt1"/>
              </a:solidFill>
              <a:cs typeface="Consolas" panose="020B0609020204030204" pitchFamily="49" charset="0"/>
            </a:endParaRPr>
          </a:p>
        </p:txBody>
      </p:sp>
    </p:spTree>
    <p:extLst>
      <p:ext uri="{BB962C8B-B14F-4D97-AF65-F5344CB8AC3E}">
        <p14:creationId xmlns:p14="http://schemas.microsoft.com/office/powerpoint/2010/main" val="1566757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632520" y="836712"/>
            <a:ext cx="9273480" cy="68407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PROPUESTA </a:t>
            </a:r>
            <a:r>
              <a:rPr lang="es-EC" sz="2800" b="1" dirty="0" smtClean="0">
                <a:latin typeface="Consolas" panose="020B0609020204030204" pitchFamily="49" charset="0"/>
                <a:cs typeface="Consolas" panose="020B0609020204030204" pitchFamily="49" charset="0"/>
              </a:rPr>
              <a:t> </a:t>
            </a:r>
            <a:endParaRPr lang="es-EC" sz="2800" b="1" dirty="0">
              <a:latin typeface="Consolas" panose="020B0609020204030204" pitchFamily="49" charset="0"/>
              <a:cs typeface="Consolas" panose="020B0609020204030204" pitchFamily="49" charset="0"/>
            </a:endParaRPr>
          </a:p>
        </p:txBody>
      </p:sp>
      <p:sp>
        <p:nvSpPr>
          <p:cNvPr id="8"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lt1"/>
                </a:solidFill>
                <a:cs typeface="Consolas" panose="020B0609020204030204" pitchFamily="49" charset="0"/>
              </a:rPr>
              <a:t>26</a:t>
            </a:r>
            <a:endParaRPr lang="es-EC" b="1" dirty="0">
              <a:solidFill>
                <a:schemeClr val="lt1"/>
              </a:solidFill>
              <a:cs typeface="Consolas" panose="020B0609020204030204" pitchFamily="49" charset="0"/>
            </a:endParaRPr>
          </a:p>
        </p:txBody>
      </p:sp>
      <p:sp>
        <p:nvSpPr>
          <p:cNvPr id="2" name="Recortar rectángulo de esquina diagonal 1"/>
          <p:cNvSpPr/>
          <p:nvPr/>
        </p:nvSpPr>
        <p:spPr>
          <a:xfrm>
            <a:off x="632520" y="2060848"/>
            <a:ext cx="4896544" cy="1008112"/>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lnSpc>
                <a:spcPct val="150000"/>
              </a:lnSpc>
              <a:spcBef>
                <a:spcPct val="0"/>
              </a:spcBef>
            </a:pPr>
            <a:r>
              <a:rPr lang="es-EC" sz="2400" b="1" dirty="0">
                <a:solidFill>
                  <a:srgbClr val="00246C"/>
                </a:solidFill>
                <a:latin typeface="Arial" panose="020B0604020202020204" pitchFamily="34" charset="0"/>
                <a:ea typeface="+mj-ea"/>
                <a:cs typeface="Arial" panose="020B0604020202020204" pitchFamily="34" charset="0"/>
              </a:rPr>
              <a:t>Software ARI para el simulador de navegación </a:t>
            </a:r>
          </a:p>
        </p:txBody>
      </p:sp>
      <p:grpSp>
        <p:nvGrpSpPr>
          <p:cNvPr id="6" name="5 Grupo"/>
          <p:cNvGrpSpPr/>
          <p:nvPr/>
        </p:nvGrpSpPr>
        <p:grpSpPr>
          <a:xfrm>
            <a:off x="5529064" y="1844824"/>
            <a:ext cx="4390710" cy="3600400"/>
            <a:chOff x="0" y="0"/>
            <a:chExt cx="5251483" cy="4206378"/>
          </a:xfrm>
        </p:grpSpPr>
        <p:pic>
          <p:nvPicPr>
            <p:cNvPr id="7" name="Picture 5"/>
            <p:cNvPicPr/>
            <p:nvPr/>
          </p:nvPicPr>
          <p:blipFill>
            <a:blip r:embed="rId2" cstate="print">
              <a:extLst>
                <a:ext uri="{28A0092B-C50C-407E-A947-70E740481C1C}">
                  <a14:useLocalDpi xmlns:a14="http://schemas.microsoft.com/office/drawing/2010/main" val="0"/>
                </a:ext>
              </a:extLst>
            </a:blip>
            <a:stretch>
              <a:fillRect/>
            </a:stretch>
          </p:blipFill>
          <p:spPr>
            <a:xfrm>
              <a:off x="0" y="0"/>
              <a:ext cx="5099050" cy="3219450"/>
            </a:xfrm>
            <a:prstGeom prst="rect">
              <a:avLst/>
            </a:prstGeom>
          </p:spPr>
        </p:pic>
        <p:pic>
          <p:nvPicPr>
            <p:cNvPr id="9" name="Picture 511"/>
            <p:cNvPicPr/>
            <p:nvPr/>
          </p:nvPicPr>
          <p:blipFill rotWithShape="1">
            <a:blip r:embed="rId3" cstate="print">
              <a:extLst>
                <a:ext uri="{28A0092B-C50C-407E-A947-70E740481C1C}">
                  <a14:useLocalDpi xmlns:a14="http://schemas.microsoft.com/office/drawing/2010/main" val="0"/>
                </a:ext>
              </a:extLst>
            </a:blip>
            <a:srcRect b="27862"/>
            <a:stretch/>
          </p:blipFill>
          <p:spPr bwMode="auto">
            <a:xfrm>
              <a:off x="50833" y="3368102"/>
              <a:ext cx="5200650" cy="838276"/>
            </a:xfrm>
            <a:prstGeom prst="rect">
              <a:avLst/>
            </a:prstGeom>
            <a:noFill/>
            <a:ln>
              <a:noFill/>
            </a:ln>
          </p:spPr>
        </p:pic>
      </p:grpSp>
      <p:sp>
        <p:nvSpPr>
          <p:cNvPr id="5" name="4 Rectángulo"/>
          <p:cNvSpPr/>
          <p:nvPr/>
        </p:nvSpPr>
        <p:spPr>
          <a:xfrm>
            <a:off x="776536" y="3284984"/>
            <a:ext cx="4608512" cy="2952328"/>
          </a:xfrm>
          <a:prstGeom prst="rect">
            <a:avLst/>
          </a:prstGeom>
          <a:solidFill>
            <a:schemeClr val="bg1"/>
          </a:solidFill>
          <a:ln w="28575">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s-EC" sz="1600" dirty="0">
                <a:latin typeface="Arial" panose="020B0604020202020204" pitchFamily="34" charset="0"/>
                <a:cs typeface="Arial" panose="020B0604020202020204" pitchFamily="34" charset="0"/>
              </a:rPr>
              <a:t>Esta propuesta tiene como objetivo proveer software de simulación de navegación con licencia de instructor, alumno y escenario de la entrada del canal de Guayaquil para u</a:t>
            </a:r>
            <a:r>
              <a:rPr lang="es-EC" sz="1600" dirty="0" smtClean="0">
                <a:latin typeface="Arial" panose="020B0604020202020204" pitchFamily="34" charset="0"/>
                <a:cs typeface="Arial" panose="020B0604020202020204" pitchFamily="34" charset="0"/>
              </a:rPr>
              <a:t>n </a:t>
            </a:r>
            <a:r>
              <a:rPr lang="es-EC" sz="1600" dirty="0">
                <a:latin typeface="Arial" panose="020B0604020202020204" pitchFamily="34" charset="0"/>
                <a:cs typeface="Arial" panose="020B0604020202020204" pitchFamily="34" charset="0"/>
              </a:rPr>
              <a:t>mini puente en la Escuela Superior Naval. Se indica a continuación el detalle de los ítems de software que están siendo considerados.</a:t>
            </a:r>
          </a:p>
        </p:txBody>
      </p:sp>
    </p:spTree>
    <p:extLst>
      <p:ext uri="{BB962C8B-B14F-4D97-AF65-F5344CB8AC3E}">
        <p14:creationId xmlns:p14="http://schemas.microsoft.com/office/powerpoint/2010/main" val="326749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750"/>
                                        <p:tgtEl>
                                          <p:spTgt spid="6"/>
                                        </p:tgtEl>
                                      </p:cBhvr>
                                    </p:animEffect>
                                    <p:anim calcmode="lin" valueType="num">
                                      <p:cBhvr>
                                        <p:cTn id="14" dur="1750" fill="hold"/>
                                        <p:tgtEl>
                                          <p:spTgt spid="6"/>
                                        </p:tgtEl>
                                        <p:attrNameLst>
                                          <p:attrName>ppt_x</p:attrName>
                                        </p:attrNameLst>
                                      </p:cBhvr>
                                      <p:tavLst>
                                        <p:tav tm="0">
                                          <p:val>
                                            <p:strVal val="#ppt_x"/>
                                          </p:val>
                                        </p:tav>
                                        <p:tav tm="100000">
                                          <p:val>
                                            <p:strVal val="#ppt_x"/>
                                          </p:val>
                                        </p:tav>
                                      </p:tavLst>
                                    </p:anim>
                                    <p:anim calcmode="lin" valueType="num">
                                      <p:cBhvr>
                                        <p:cTn id="15" dur="1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1" nodeType="click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632520" y="836712"/>
            <a:ext cx="9273480" cy="68407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PROPUESTA</a:t>
            </a:r>
            <a:endParaRPr lang="es-EC" sz="2800" b="1" dirty="0">
              <a:latin typeface="Consolas" panose="020B0609020204030204" pitchFamily="49" charset="0"/>
              <a:cs typeface="Consolas" panose="020B0609020204030204" pitchFamily="49" charset="0"/>
            </a:endParaRPr>
          </a:p>
        </p:txBody>
      </p:sp>
      <p:sp>
        <p:nvSpPr>
          <p:cNvPr id="8"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lt1"/>
                </a:solidFill>
                <a:cs typeface="Consolas" panose="020B0609020204030204" pitchFamily="49" charset="0"/>
              </a:rPr>
              <a:t>27</a:t>
            </a:r>
            <a:endParaRPr lang="es-EC" b="1" dirty="0">
              <a:solidFill>
                <a:schemeClr val="lt1"/>
              </a:solidFill>
              <a:cs typeface="Consolas" panose="020B0609020204030204" pitchFamily="49" charset="0"/>
            </a:endParaRPr>
          </a:p>
        </p:txBody>
      </p:sp>
      <p:pic>
        <p:nvPicPr>
          <p:cNvPr id="6"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896" y="1841290"/>
            <a:ext cx="6552728" cy="4104456"/>
          </a:xfrm>
          <a:prstGeom prst="rect">
            <a:avLst/>
          </a:prstGeom>
          <a:noFill/>
          <a:ln>
            <a:noFill/>
          </a:ln>
        </p:spPr>
      </p:pic>
      <p:sp>
        <p:nvSpPr>
          <p:cNvPr id="2" name="Rectángulo 1"/>
          <p:cNvSpPr/>
          <p:nvPr/>
        </p:nvSpPr>
        <p:spPr>
          <a:xfrm>
            <a:off x="488504" y="6094166"/>
            <a:ext cx="8640960" cy="369332"/>
          </a:xfrm>
          <a:prstGeom prst="rect">
            <a:avLst/>
          </a:prstGeom>
        </p:spPr>
        <p:txBody>
          <a:bodyPr wrap="square">
            <a:spAutoFit/>
          </a:bodyPr>
          <a:lstStyle/>
          <a:p>
            <a:pPr algn="ctr">
              <a:spcBef>
                <a:spcPts val="600"/>
              </a:spcBef>
              <a:spcAft>
                <a:spcPts val="600"/>
              </a:spcAft>
            </a:pPr>
            <a:r>
              <a:rPr lang="es-EC" b="1" i="1" dirty="0">
                <a:solidFill>
                  <a:srgbClr val="000066"/>
                </a:solidFill>
                <a:latin typeface="Arial" panose="020B0604020202020204" pitchFamily="34" charset="0"/>
                <a:ea typeface="Times New Roman" panose="02020603050405020304" pitchFamily="18" charset="0"/>
                <a:cs typeface="Times New Roman" panose="02020603050405020304" pitchFamily="18" charset="0"/>
              </a:rPr>
              <a:t>Nota: Se reutilizará los COTS, controles HMI y consolas ya instalados.</a:t>
            </a:r>
            <a:endParaRPr lang="es-EC" sz="1200" i="1" dirty="0">
              <a:solidFill>
                <a:srgbClr val="000066"/>
              </a:solidFill>
              <a:effectLst/>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300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0512" y="980728"/>
            <a:ext cx="5328592" cy="720080"/>
          </a:xfrm>
        </p:spPr>
        <p:txBody>
          <a:bodyPr/>
          <a:lstStyle/>
          <a:p>
            <a:pPr>
              <a:lnSpc>
                <a:spcPct val="150000"/>
              </a:lnSpc>
            </a:pPr>
            <a:r>
              <a:rPr lang="es-EC" b="1" dirty="0" smtClean="0">
                <a:solidFill>
                  <a:srgbClr val="00246C"/>
                </a:solidFill>
                <a:latin typeface="Arial" panose="020B0604020202020204" pitchFamily="34" charset="0"/>
                <a:cs typeface="Arial" panose="020B0604020202020204" pitchFamily="34" charset="0"/>
              </a:rPr>
              <a:t>PRESUPUESTO </a:t>
            </a:r>
            <a:endParaRPr lang="es-EC" b="1" dirty="0">
              <a:solidFill>
                <a:srgbClr val="00246C"/>
              </a:solidFill>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4251654014"/>
              </p:ext>
            </p:extLst>
          </p:nvPr>
        </p:nvGraphicFramePr>
        <p:xfrm>
          <a:off x="1424608" y="2132856"/>
          <a:ext cx="7581475" cy="2458857"/>
        </p:xfrm>
        <a:graphic>
          <a:graphicData uri="http://schemas.openxmlformats.org/drawingml/2006/table">
            <a:tbl>
              <a:tblPr firstRow="1" firstCol="1" lastRow="1" lastCol="1" bandRow="1" bandCol="1">
                <a:tableStyleId>{69012ECD-51FC-41F1-AA8D-1B2483CD663E}</a:tableStyleId>
              </a:tblPr>
              <a:tblGrid>
                <a:gridCol w="5925291">
                  <a:extLst>
                    <a:ext uri="{9D8B030D-6E8A-4147-A177-3AD203B41FA5}">
                      <a16:colId xmlns="" xmlns:a16="http://schemas.microsoft.com/office/drawing/2014/main" val="20000"/>
                    </a:ext>
                  </a:extLst>
                </a:gridCol>
                <a:gridCol w="1656184">
                  <a:extLst>
                    <a:ext uri="{9D8B030D-6E8A-4147-A177-3AD203B41FA5}">
                      <a16:colId xmlns="" xmlns:a16="http://schemas.microsoft.com/office/drawing/2014/main" val="20001"/>
                    </a:ext>
                  </a:extLst>
                </a:gridCol>
              </a:tblGrid>
              <a:tr h="575779">
                <a:tc>
                  <a:txBody>
                    <a:bodyPr/>
                    <a:lstStyle/>
                    <a:p>
                      <a:pPr marL="57150" indent="269875" algn="just">
                        <a:lnSpc>
                          <a:spcPct val="150000"/>
                        </a:lnSpc>
                        <a:spcBef>
                          <a:spcPts val="500"/>
                        </a:spcBef>
                        <a:spcAft>
                          <a:spcPts val="500"/>
                        </a:spcAft>
                      </a:pPr>
                      <a:r>
                        <a:rPr lang="es-EC" sz="1600" dirty="0">
                          <a:effectLst/>
                        </a:rPr>
                        <a:t>ITEMS</a:t>
                      </a:r>
                      <a:endParaRPr lang="es-EC" sz="1600" dirty="0">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marL="57150" indent="269875" algn="just">
                        <a:lnSpc>
                          <a:spcPct val="150000"/>
                        </a:lnSpc>
                        <a:spcBef>
                          <a:spcPts val="500"/>
                        </a:spcBef>
                        <a:spcAft>
                          <a:spcPts val="500"/>
                        </a:spcAft>
                      </a:pPr>
                      <a:r>
                        <a:rPr lang="es-EC" sz="1600" dirty="0">
                          <a:effectLst/>
                        </a:rPr>
                        <a:t>COST (USD)</a:t>
                      </a:r>
                      <a:endParaRPr lang="es-EC" sz="1600" dirty="0">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575779">
                <a:tc>
                  <a:txBody>
                    <a:bodyPr/>
                    <a:lstStyle/>
                    <a:p>
                      <a:pPr marL="342900" lvl="0" indent="-342900" algn="just">
                        <a:lnSpc>
                          <a:spcPct val="150000"/>
                        </a:lnSpc>
                        <a:spcBef>
                          <a:spcPts val="600"/>
                        </a:spcBef>
                        <a:spcAft>
                          <a:spcPts val="600"/>
                        </a:spcAft>
                        <a:buFont typeface="Symbol"/>
                        <a:buChar char=""/>
                      </a:pPr>
                      <a:r>
                        <a:rPr lang="es-EC" sz="1600" dirty="0">
                          <a:effectLst/>
                        </a:rPr>
                        <a:t>Licencias de software de navegación que incluye:</a:t>
                      </a:r>
                      <a:endParaRPr lang="es-EC"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indent="269875" algn="just">
                        <a:lnSpc>
                          <a:spcPct val="150000"/>
                        </a:lnSpc>
                        <a:spcBef>
                          <a:spcPts val="500"/>
                        </a:spcBef>
                        <a:spcAft>
                          <a:spcPts val="500"/>
                        </a:spcAft>
                      </a:pPr>
                      <a:r>
                        <a:rPr lang="es-EC" sz="1600">
                          <a:effectLst/>
                        </a:rPr>
                        <a:t>$ 40,000</a:t>
                      </a:r>
                      <a:endParaRPr lang="es-EC" sz="1600">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1"/>
                  </a:ext>
                </a:extLst>
              </a:tr>
              <a:tr h="650036">
                <a:tc>
                  <a:txBody>
                    <a:bodyPr/>
                    <a:lstStyle/>
                    <a:p>
                      <a:pPr indent="269875" algn="just">
                        <a:lnSpc>
                          <a:spcPct val="150000"/>
                        </a:lnSpc>
                        <a:spcAft>
                          <a:spcPts val="1200"/>
                        </a:spcAft>
                      </a:pPr>
                      <a:r>
                        <a:rPr lang="es-EC" sz="1600">
                          <a:effectLst/>
                        </a:rPr>
                        <a:t>Servidor de aplicaciones, software de instructor, 3 Escenarios y Buques propios y 5 Buques contactos</a:t>
                      </a:r>
                      <a:endParaRPr lang="es-EC" sz="1600">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indent="269875" algn="just">
                        <a:lnSpc>
                          <a:spcPct val="150000"/>
                        </a:lnSpc>
                        <a:spcBef>
                          <a:spcPts val="500"/>
                        </a:spcBef>
                        <a:spcAft>
                          <a:spcPts val="500"/>
                        </a:spcAft>
                      </a:pPr>
                      <a:r>
                        <a:rPr lang="es-EC" sz="1600">
                          <a:effectLst/>
                        </a:rPr>
                        <a:t> </a:t>
                      </a:r>
                      <a:endParaRPr lang="es-EC" sz="1600">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2"/>
                  </a:ext>
                </a:extLst>
              </a:tr>
              <a:tr h="575779">
                <a:tc>
                  <a:txBody>
                    <a:bodyPr/>
                    <a:lstStyle/>
                    <a:p>
                      <a:pPr marL="42545" indent="269875" algn="just">
                        <a:lnSpc>
                          <a:spcPct val="150000"/>
                        </a:lnSpc>
                        <a:spcBef>
                          <a:spcPts val="400"/>
                        </a:spcBef>
                        <a:spcAft>
                          <a:spcPts val="400"/>
                        </a:spcAft>
                      </a:pPr>
                      <a:r>
                        <a:rPr lang="es-EC" sz="1600" dirty="0">
                          <a:effectLst/>
                        </a:rPr>
                        <a:t>TOTAL</a:t>
                      </a:r>
                      <a:endParaRPr lang="es-EC" sz="1600" dirty="0">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indent="269875" algn="just">
                        <a:lnSpc>
                          <a:spcPct val="150000"/>
                        </a:lnSpc>
                        <a:spcBef>
                          <a:spcPts val="500"/>
                        </a:spcBef>
                        <a:spcAft>
                          <a:spcPts val="500"/>
                        </a:spcAft>
                      </a:pPr>
                      <a:r>
                        <a:rPr lang="es-EC" sz="1600" dirty="0">
                          <a:effectLst/>
                        </a:rPr>
                        <a:t>$ 40,000</a:t>
                      </a:r>
                      <a:endParaRPr lang="es-EC" sz="1600" dirty="0">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10" name="Picture 511"/>
          <p:cNvPicPr/>
          <p:nvPr/>
        </p:nvPicPr>
        <p:blipFill rotWithShape="1">
          <a:blip r:embed="rId2" cstate="print">
            <a:extLst>
              <a:ext uri="{28A0092B-C50C-407E-A947-70E740481C1C}">
                <a14:useLocalDpi xmlns:a14="http://schemas.microsoft.com/office/drawing/2010/main" val="0"/>
              </a:ext>
            </a:extLst>
          </a:blip>
          <a:srcRect b="27862"/>
          <a:stretch/>
        </p:blipFill>
        <p:spPr bwMode="auto">
          <a:xfrm>
            <a:off x="2216696" y="4843026"/>
            <a:ext cx="5904656" cy="746213"/>
          </a:xfrm>
          <a:prstGeom prst="rect">
            <a:avLst/>
          </a:prstGeom>
          <a:noFill/>
          <a:ln>
            <a:noFill/>
          </a:ln>
        </p:spPr>
      </p:pic>
      <p:sp>
        <p:nvSpPr>
          <p:cNvPr id="5"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lt1"/>
                </a:solidFill>
                <a:cs typeface="Consolas" panose="020B0609020204030204" pitchFamily="49" charset="0"/>
              </a:rPr>
              <a:t>28</a:t>
            </a:r>
            <a:endParaRPr lang="es-EC" b="1" dirty="0">
              <a:solidFill>
                <a:schemeClr val="lt1"/>
              </a:solidFill>
              <a:cs typeface="Consolas" panose="020B0609020204030204" pitchFamily="49" charset="0"/>
            </a:endParaRPr>
          </a:p>
        </p:txBody>
      </p:sp>
    </p:spTree>
    <p:extLst>
      <p:ext uri="{BB962C8B-B14F-4D97-AF65-F5344CB8AC3E}">
        <p14:creationId xmlns:p14="http://schemas.microsoft.com/office/powerpoint/2010/main" val="704229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cs typeface="Consolas" panose="020B0609020204030204" pitchFamily="49" charset="0"/>
              </a:rPr>
              <a:t>29</a:t>
            </a:r>
            <a:endParaRPr lang="es-EC" b="1" dirty="0">
              <a:solidFill>
                <a:schemeClr val="lt1"/>
              </a:solidFill>
              <a:cs typeface="Consolas" panose="020B0609020204030204" pitchFamily="49" charset="0"/>
            </a:endParaRPr>
          </a:p>
        </p:txBody>
      </p:sp>
      <p:sp>
        <p:nvSpPr>
          <p:cNvPr id="4" name="Rectángulo 14"/>
          <p:cNvSpPr/>
          <p:nvPr/>
        </p:nvSpPr>
        <p:spPr>
          <a:xfrm>
            <a:off x="632520" y="836712"/>
            <a:ext cx="9273480" cy="68407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PROPUESTA</a:t>
            </a:r>
            <a:endParaRPr lang="es-EC" sz="2800" b="1" dirty="0">
              <a:latin typeface="Consolas" panose="020B0609020204030204" pitchFamily="49" charset="0"/>
              <a:cs typeface="Consolas" panose="020B0609020204030204" pitchFamily="49" charset="0"/>
            </a:endParaRPr>
          </a:p>
        </p:txBody>
      </p:sp>
      <p:sp>
        <p:nvSpPr>
          <p:cNvPr id="2" name="Rectángulo 1"/>
          <p:cNvSpPr/>
          <p:nvPr/>
        </p:nvSpPr>
        <p:spPr>
          <a:xfrm>
            <a:off x="3699431" y="1947018"/>
            <a:ext cx="5342384" cy="830997"/>
          </a:xfrm>
          <a:prstGeom prst="rect">
            <a:avLst/>
          </a:prstGeom>
        </p:spPr>
        <p:txBody>
          <a:bodyPr wrap="square">
            <a:spAutoFit/>
          </a:bodyPr>
          <a:lstStyle/>
          <a:p>
            <a:pPr algn="just">
              <a:spcBef>
                <a:spcPts val="600"/>
              </a:spcBef>
              <a:spcAft>
                <a:spcPts val="600"/>
              </a:spcAft>
            </a:pPr>
            <a:r>
              <a:rPr lang="es-EC" sz="2400" dirty="0" smtClean="0"/>
              <a:t>El plazo de entrega </a:t>
            </a:r>
            <a:r>
              <a:rPr lang="es-EC" sz="2400" dirty="0"/>
              <a:t>es de 7 días luego de la orden de compra </a:t>
            </a:r>
            <a:r>
              <a:rPr lang="es-EC" sz="2400" dirty="0" smtClean="0"/>
              <a:t>oficial.</a:t>
            </a:r>
            <a:endParaRPr lang="es-EC" sz="2400" i="1"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3" name="Pentágono 2"/>
          <p:cNvSpPr/>
          <p:nvPr/>
        </p:nvSpPr>
        <p:spPr>
          <a:xfrm>
            <a:off x="632520" y="1714445"/>
            <a:ext cx="2880320" cy="1296144"/>
          </a:xfrm>
          <a:prstGeom prst="homePlat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effectLst>
                  <a:outerShdw blurRad="38100" dist="38100" dir="2700000" algn="tl">
                    <a:srgbClr val="000000">
                      <a:alpha val="43137"/>
                    </a:srgbClr>
                  </a:outerShdw>
                </a:effectLst>
              </a:rPr>
              <a:t>PERIODO DE ENTREGA</a:t>
            </a:r>
            <a:endParaRPr lang="es-EC" sz="3200" b="1" dirty="0">
              <a:effectLst>
                <a:outerShdw blurRad="38100" dist="38100" dir="2700000" algn="tl">
                  <a:srgbClr val="000000">
                    <a:alpha val="43137"/>
                  </a:srgbClr>
                </a:outerShdw>
              </a:effectLst>
            </a:endParaRPr>
          </a:p>
        </p:txBody>
      </p:sp>
      <p:sp>
        <p:nvSpPr>
          <p:cNvPr id="7" name="Pentágono 6"/>
          <p:cNvSpPr/>
          <p:nvPr/>
        </p:nvSpPr>
        <p:spPr>
          <a:xfrm>
            <a:off x="632520" y="4293096"/>
            <a:ext cx="2880320" cy="1296144"/>
          </a:xfrm>
          <a:prstGeom prst="homePlat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effectLst>
                  <a:outerShdw blurRad="38100" dist="38100" dir="2700000" algn="tl">
                    <a:srgbClr val="000000">
                      <a:alpha val="43137"/>
                    </a:srgbClr>
                  </a:outerShdw>
                </a:effectLst>
              </a:rPr>
              <a:t>SERVICIOS DE ARI</a:t>
            </a:r>
            <a:endParaRPr lang="es-EC" sz="3200" b="1" dirty="0">
              <a:effectLst>
                <a:outerShdw blurRad="38100" dist="38100" dir="2700000" algn="tl">
                  <a:srgbClr val="000000">
                    <a:alpha val="43137"/>
                  </a:srgbClr>
                </a:outerShdw>
              </a:effectLst>
            </a:endParaRPr>
          </a:p>
        </p:txBody>
      </p:sp>
      <p:sp>
        <p:nvSpPr>
          <p:cNvPr id="5" name="CuadroTexto 4"/>
          <p:cNvSpPr txBox="1"/>
          <p:nvPr/>
        </p:nvSpPr>
        <p:spPr>
          <a:xfrm>
            <a:off x="3542933" y="3459753"/>
            <a:ext cx="5994113" cy="2554545"/>
          </a:xfrm>
          <a:prstGeom prst="rect">
            <a:avLst/>
          </a:prstGeom>
          <a:noFill/>
        </p:spPr>
        <p:txBody>
          <a:bodyPr wrap="square" rtlCol="0">
            <a:spAutoFit/>
          </a:bodyPr>
          <a:lstStyle/>
          <a:p>
            <a:pPr marL="342900" indent="-342900" algn="just">
              <a:buFont typeface="Arial" panose="020B0604020202020204" pitchFamily="34" charset="0"/>
              <a:buChar char="•"/>
            </a:pPr>
            <a:r>
              <a:rPr lang="es-EC" sz="2000" dirty="0" smtClean="0"/>
              <a:t>Entrega del software por </a:t>
            </a:r>
            <a:r>
              <a:rPr lang="es-EC" sz="2000" dirty="0"/>
              <a:t>Internet.</a:t>
            </a:r>
          </a:p>
          <a:p>
            <a:pPr algn="just"/>
            <a:r>
              <a:rPr lang="es-EC" sz="2000" dirty="0"/>
              <a:t> </a:t>
            </a:r>
          </a:p>
          <a:p>
            <a:pPr marL="342900" indent="-342900" algn="just">
              <a:buFont typeface="Arial" panose="020B0604020202020204" pitchFamily="34" charset="0"/>
              <a:buChar char="•"/>
            </a:pPr>
            <a:r>
              <a:rPr lang="es-EC" sz="2000" dirty="0"/>
              <a:t>La garantía para los entregables de ARI </a:t>
            </a:r>
            <a:r>
              <a:rPr lang="es-EC" sz="2000" dirty="0" smtClean="0"/>
              <a:t>será </a:t>
            </a:r>
            <a:r>
              <a:rPr lang="es-EC" sz="2000" dirty="0"/>
              <a:t>12 meses desde el encendido de los sistemas.</a:t>
            </a:r>
          </a:p>
          <a:p>
            <a:pPr algn="just"/>
            <a:r>
              <a:rPr lang="es-EC" sz="2000" dirty="0"/>
              <a:t> </a:t>
            </a:r>
          </a:p>
          <a:p>
            <a:pPr marL="342900" indent="-342900" algn="just">
              <a:buFont typeface="Arial" panose="020B0604020202020204" pitchFamily="34" charset="0"/>
              <a:buChar char="•"/>
            </a:pPr>
            <a:r>
              <a:rPr lang="es-EC" sz="2000" dirty="0"/>
              <a:t>ARI proveerá hasta 40 horas de soporte remoto en horas </a:t>
            </a:r>
            <a:r>
              <a:rPr lang="es-EC" sz="2000" dirty="0" smtClean="0"/>
              <a:t>laborables. </a:t>
            </a:r>
          </a:p>
          <a:p>
            <a:pPr algn="just"/>
            <a:r>
              <a:rPr lang="es-EC" sz="2000" dirty="0"/>
              <a:t> </a:t>
            </a:r>
          </a:p>
        </p:txBody>
      </p:sp>
      <p:sp>
        <p:nvSpPr>
          <p:cNvPr id="9" name="Rectángulo 8"/>
          <p:cNvSpPr/>
          <p:nvPr/>
        </p:nvSpPr>
        <p:spPr>
          <a:xfrm>
            <a:off x="661539" y="2010551"/>
            <a:ext cx="5342384" cy="1569660"/>
          </a:xfrm>
          <a:prstGeom prst="rect">
            <a:avLst/>
          </a:prstGeom>
        </p:spPr>
        <p:txBody>
          <a:bodyPr wrap="square">
            <a:spAutoFit/>
          </a:bodyPr>
          <a:lstStyle/>
          <a:p>
            <a:r>
              <a:rPr lang="es-EC" sz="2400" b="1" dirty="0"/>
              <a:t>Se entregarán los siguientes documentos en Ingles:</a:t>
            </a:r>
          </a:p>
          <a:p>
            <a:pPr marL="342900" lvl="0" indent="-342900">
              <a:buFont typeface="Arial" panose="020B0604020202020204" pitchFamily="34" charset="0"/>
              <a:buChar char="•"/>
            </a:pPr>
            <a:r>
              <a:rPr lang="en-GB" sz="2400" b="1" dirty="0"/>
              <a:t>Manual del instructor</a:t>
            </a:r>
            <a:endParaRPr lang="es-EC" sz="2400" b="1" dirty="0"/>
          </a:p>
          <a:p>
            <a:pPr marL="342900" lvl="0" indent="-342900">
              <a:buFont typeface="Arial" panose="020B0604020202020204" pitchFamily="34" charset="0"/>
              <a:buChar char="•"/>
            </a:pPr>
            <a:r>
              <a:rPr lang="en-GB" sz="2400" b="1" dirty="0"/>
              <a:t>Manual del </a:t>
            </a:r>
            <a:r>
              <a:rPr lang="en-GB" sz="2400" b="1" dirty="0" err="1"/>
              <a:t>operador</a:t>
            </a:r>
            <a:r>
              <a:rPr lang="en-GB" sz="2400" b="1" dirty="0"/>
              <a:t>/</a:t>
            </a:r>
            <a:r>
              <a:rPr lang="en-GB" sz="2400" b="1" dirty="0" err="1"/>
              <a:t>estudiante</a:t>
            </a:r>
            <a:r>
              <a:rPr lang="en-GB" sz="2400" b="1" dirty="0"/>
              <a:t>.</a:t>
            </a:r>
            <a:endParaRPr lang="es-EC" sz="2400" b="1" dirty="0"/>
          </a:p>
        </p:txBody>
      </p:sp>
      <p:sp>
        <p:nvSpPr>
          <p:cNvPr id="10" name="Pentágono 9"/>
          <p:cNvSpPr/>
          <p:nvPr/>
        </p:nvSpPr>
        <p:spPr>
          <a:xfrm flipH="1">
            <a:off x="6163607" y="2147309"/>
            <a:ext cx="3623053" cy="1296144"/>
          </a:xfrm>
          <a:prstGeom prst="homePlat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effectLst>
                  <a:outerShdw blurRad="38100" dist="38100" dir="2700000" algn="tl">
                    <a:srgbClr val="000000">
                      <a:alpha val="43137"/>
                    </a:srgbClr>
                  </a:outerShdw>
                </a:effectLst>
              </a:rPr>
              <a:t>DOCUMENTACIÓN</a:t>
            </a:r>
            <a:endParaRPr lang="es-EC" sz="3200" b="1" dirty="0">
              <a:effectLst>
                <a:outerShdw blurRad="38100" dist="38100" dir="2700000" algn="tl">
                  <a:srgbClr val="000000">
                    <a:alpha val="43137"/>
                  </a:srgbClr>
                </a:outerShdw>
              </a:effectLst>
            </a:endParaRPr>
          </a:p>
        </p:txBody>
      </p:sp>
      <p:sp>
        <p:nvSpPr>
          <p:cNvPr id="11" name="Pentágono 10"/>
          <p:cNvSpPr/>
          <p:nvPr/>
        </p:nvSpPr>
        <p:spPr>
          <a:xfrm flipH="1">
            <a:off x="6402284" y="4413305"/>
            <a:ext cx="3384376" cy="1296144"/>
          </a:xfrm>
          <a:prstGeom prst="homePlat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effectLst>
                  <a:outerShdw blurRad="38100" dist="38100" dir="2700000" algn="tl">
                    <a:srgbClr val="000000">
                      <a:alpha val="43137"/>
                    </a:srgbClr>
                  </a:outerShdw>
                </a:effectLst>
              </a:rPr>
              <a:t>VALIDEZ DE LA OFERTA</a:t>
            </a:r>
            <a:endParaRPr lang="es-EC" sz="3200" b="1" dirty="0">
              <a:effectLst>
                <a:outerShdw blurRad="38100" dist="38100" dir="2700000" algn="tl">
                  <a:srgbClr val="000000">
                    <a:alpha val="43137"/>
                  </a:srgbClr>
                </a:outerShdw>
              </a:effectLst>
            </a:endParaRPr>
          </a:p>
        </p:txBody>
      </p:sp>
      <p:sp>
        <p:nvSpPr>
          <p:cNvPr id="12" name="CuadroTexto 11"/>
          <p:cNvSpPr txBox="1"/>
          <p:nvPr/>
        </p:nvSpPr>
        <p:spPr>
          <a:xfrm>
            <a:off x="661539" y="4509120"/>
            <a:ext cx="5390403" cy="1200329"/>
          </a:xfrm>
          <a:prstGeom prst="rect">
            <a:avLst/>
          </a:prstGeom>
          <a:noFill/>
        </p:spPr>
        <p:txBody>
          <a:bodyPr wrap="square" rtlCol="0">
            <a:spAutoFit/>
          </a:bodyPr>
          <a:lstStyle/>
          <a:p>
            <a:pPr algn="just"/>
            <a:r>
              <a:rPr lang="es-EC" sz="2400" b="1" dirty="0"/>
              <a:t>Esta oferta es válida por un período de 60 días. CERTIFICACIONES Y APROBACIONES</a:t>
            </a:r>
          </a:p>
        </p:txBody>
      </p:sp>
    </p:spTree>
    <p:extLst>
      <p:ext uri="{BB962C8B-B14F-4D97-AF65-F5344CB8AC3E}">
        <p14:creationId xmlns:p14="http://schemas.microsoft.com/office/powerpoint/2010/main" val="2089573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750"/>
                                        <p:tgtEl>
                                          <p:spTgt spid="2"/>
                                        </p:tgtEl>
                                      </p:cBhvr>
                                    </p:animEffect>
                                    <p:anim calcmode="lin" valueType="num">
                                      <p:cBhvr>
                                        <p:cTn id="13" dur="1750" fill="hold"/>
                                        <p:tgtEl>
                                          <p:spTgt spid="2"/>
                                        </p:tgtEl>
                                        <p:attrNameLst>
                                          <p:attrName>ppt_x</p:attrName>
                                        </p:attrNameLst>
                                      </p:cBhvr>
                                      <p:tavLst>
                                        <p:tav tm="0">
                                          <p:val>
                                            <p:strVal val="#ppt_x"/>
                                          </p:val>
                                        </p:tav>
                                        <p:tav tm="100000">
                                          <p:val>
                                            <p:strVal val="#ppt_x"/>
                                          </p:val>
                                        </p:tav>
                                      </p:tavLst>
                                    </p:anim>
                                    <p:anim calcmode="lin" valueType="num">
                                      <p:cBhvr>
                                        <p:cTn id="14" dur="1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750"/>
                                        <p:tgtEl>
                                          <p:spTgt spid="7"/>
                                        </p:tgtEl>
                                      </p:cBhvr>
                                    </p:animEffect>
                                    <p:anim calcmode="lin" valueType="num">
                                      <p:cBhvr>
                                        <p:cTn id="20" dur="1750" fill="hold"/>
                                        <p:tgtEl>
                                          <p:spTgt spid="7"/>
                                        </p:tgtEl>
                                        <p:attrNameLst>
                                          <p:attrName>ppt_x</p:attrName>
                                        </p:attrNameLst>
                                      </p:cBhvr>
                                      <p:tavLst>
                                        <p:tav tm="0">
                                          <p:val>
                                            <p:strVal val="#ppt_x"/>
                                          </p:val>
                                        </p:tav>
                                        <p:tav tm="100000">
                                          <p:val>
                                            <p:strVal val="#ppt_x"/>
                                          </p:val>
                                        </p:tav>
                                      </p:tavLst>
                                    </p:anim>
                                    <p:anim calcmode="lin" valueType="num">
                                      <p:cBhvr>
                                        <p:cTn id="21" dur="175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750"/>
                                        <p:tgtEl>
                                          <p:spTgt spid="5"/>
                                        </p:tgtEl>
                                      </p:cBhvr>
                                    </p:animEffect>
                                    <p:anim calcmode="lin" valueType="num">
                                      <p:cBhvr>
                                        <p:cTn id="25" dur="1750" fill="hold"/>
                                        <p:tgtEl>
                                          <p:spTgt spid="5"/>
                                        </p:tgtEl>
                                        <p:attrNameLst>
                                          <p:attrName>ppt_x</p:attrName>
                                        </p:attrNameLst>
                                      </p:cBhvr>
                                      <p:tavLst>
                                        <p:tav tm="0">
                                          <p:val>
                                            <p:strVal val="#ppt_x"/>
                                          </p:val>
                                        </p:tav>
                                        <p:tav tm="100000">
                                          <p:val>
                                            <p:strVal val="#ppt_x"/>
                                          </p:val>
                                        </p:tav>
                                      </p:tavLst>
                                    </p:anim>
                                    <p:anim calcmode="lin" valueType="num">
                                      <p:cBhvr>
                                        <p:cTn id="26" dur="1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250"/>
                                  </p:stCondLst>
                                  <p:childTnLst>
                                    <p:animEffect transition="out" filter="fade">
                                      <p:cBhvr>
                                        <p:cTn id="30" dur="1750"/>
                                        <p:tgtEl>
                                          <p:spTgt spid="3"/>
                                        </p:tgtEl>
                                      </p:cBhvr>
                                    </p:animEffect>
                                    <p:anim calcmode="lin" valueType="num">
                                      <p:cBhvr>
                                        <p:cTn id="31" dur="1750"/>
                                        <p:tgtEl>
                                          <p:spTgt spid="3"/>
                                        </p:tgtEl>
                                        <p:attrNameLst>
                                          <p:attrName>ppt_x</p:attrName>
                                        </p:attrNameLst>
                                      </p:cBhvr>
                                      <p:tavLst>
                                        <p:tav tm="0">
                                          <p:val>
                                            <p:strVal val="ppt_x"/>
                                          </p:val>
                                        </p:tav>
                                        <p:tav tm="100000">
                                          <p:val>
                                            <p:strVal val="ppt_x"/>
                                          </p:val>
                                        </p:tav>
                                      </p:tavLst>
                                    </p:anim>
                                    <p:anim calcmode="lin" valueType="num">
                                      <p:cBhvr>
                                        <p:cTn id="32" dur="1750"/>
                                        <p:tgtEl>
                                          <p:spTgt spid="3"/>
                                        </p:tgtEl>
                                        <p:attrNameLst>
                                          <p:attrName>ppt_y</p:attrName>
                                        </p:attrNameLst>
                                      </p:cBhvr>
                                      <p:tavLst>
                                        <p:tav tm="0">
                                          <p:val>
                                            <p:strVal val="ppt_y"/>
                                          </p:val>
                                        </p:tav>
                                        <p:tav tm="100000">
                                          <p:val>
                                            <p:strVal val="ppt_y+.1"/>
                                          </p:val>
                                        </p:tav>
                                      </p:tavLst>
                                    </p:anim>
                                    <p:set>
                                      <p:cBhvr>
                                        <p:cTn id="33" dur="1" fill="hold">
                                          <p:stCondLst>
                                            <p:cond delay="1749"/>
                                          </p:stCondLst>
                                        </p:cTn>
                                        <p:tgtEl>
                                          <p:spTgt spid="3"/>
                                        </p:tgtEl>
                                        <p:attrNameLst>
                                          <p:attrName>style.visibility</p:attrName>
                                        </p:attrNameLst>
                                      </p:cBhvr>
                                      <p:to>
                                        <p:strVal val="hidden"/>
                                      </p:to>
                                    </p:set>
                                  </p:childTnLst>
                                </p:cTn>
                              </p:par>
                              <p:par>
                                <p:cTn id="34" presetID="42" presetClass="exit" presetSubtype="0" fill="hold" grpId="1" nodeType="withEffect">
                                  <p:stCondLst>
                                    <p:cond delay="250"/>
                                  </p:stCondLst>
                                  <p:childTnLst>
                                    <p:animEffect transition="out" filter="fade">
                                      <p:cBhvr>
                                        <p:cTn id="35" dur="1750"/>
                                        <p:tgtEl>
                                          <p:spTgt spid="2"/>
                                        </p:tgtEl>
                                      </p:cBhvr>
                                    </p:animEffect>
                                    <p:anim calcmode="lin" valueType="num">
                                      <p:cBhvr>
                                        <p:cTn id="36" dur="1750"/>
                                        <p:tgtEl>
                                          <p:spTgt spid="2"/>
                                        </p:tgtEl>
                                        <p:attrNameLst>
                                          <p:attrName>ppt_x</p:attrName>
                                        </p:attrNameLst>
                                      </p:cBhvr>
                                      <p:tavLst>
                                        <p:tav tm="0">
                                          <p:val>
                                            <p:strVal val="ppt_x"/>
                                          </p:val>
                                        </p:tav>
                                        <p:tav tm="100000">
                                          <p:val>
                                            <p:strVal val="ppt_x"/>
                                          </p:val>
                                        </p:tav>
                                      </p:tavLst>
                                    </p:anim>
                                    <p:anim calcmode="lin" valueType="num">
                                      <p:cBhvr>
                                        <p:cTn id="37" dur="1750"/>
                                        <p:tgtEl>
                                          <p:spTgt spid="2"/>
                                        </p:tgtEl>
                                        <p:attrNameLst>
                                          <p:attrName>ppt_y</p:attrName>
                                        </p:attrNameLst>
                                      </p:cBhvr>
                                      <p:tavLst>
                                        <p:tav tm="0">
                                          <p:val>
                                            <p:strVal val="ppt_y"/>
                                          </p:val>
                                        </p:tav>
                                        <p:tav tm="100000">
                                          <p:val>
                                            <p:strVal val="ppt_y+.1"/>
                                          </p:val>
                                        </p:tav>
                                      </p:tavLst>
                                    </p:anim>
                                    <p:set>
                                      <p:cBhvr>
                                        <p:cTn id="38" dur="1" fill="hold">
                                          <p:stCondLst>
                                            <p:cond delay="1749"/>
                                          </p:stCondLst>
                                        </p:cTn>
                                        <p:tgtEl>
                                          <p:spTgt spid="2"/>
                                        </p:tgtEl>
                                        <p:attrNameLst>
                                          <p:attrName>style.visibility</p:attrName>
                                        </p:attrNameLst>
                                      </p:cBhvr>
                                      <p:to>
                                        <p:strVal val="hidden"/>
                                      </p:to>
                                    </p:set>
                                  </p:childTnLst>
                                </p:cTn>
                              </p:par>
                              <p:par>
                                <p:cTn id="39" presetID="42" presetClass="exit" presetSubtype="0" fill="hold" grpId="1" nodeType="withEffect">
                                  <p:stCondLst>
                                    <p:cond delay="250"/>
                                  </p:stCondLst>
                                  <p:childTnLst>
                                    <p:animEffect transition="out" filter="fade">
                                      <p:cBhvr>
                                        <p:cTn id="40" dur="1750"/>
                                        <p:tgtEl>
                                          <p:spTgt spid="7"/>
                                        </p:tgtEl>
                                      </p:cBhvr>
                                    </p:animEffect>
                                    <p:anim calcmode="lin" valueType="num">
                                      <p:cBhvr>
                                        <p:cTn id="41" dur="1750"/>
                                        <p:tgtEl>
                                          <p:spTgt spid="7"/>
                                        </p:tgtEl>
                                        <p:attrNameLst>
                                          <p:attrName>ppt_x</p:attrName>
                                        </p:attrNameLst>
                                      </p:cBhvr>
                                      <p:tavLst>
                                        <p:tav tm="0">
                                          <p:val>
                                            <p:strVal val="ppt_x"/>
                                          </p:val>
                                        </p:tav>
                                        <p:tav tm="100000">
                                          <p:val>
                                            <p:strVal val="ppt_x"/>
                                          </p:val>
                                        </p:tav>
                                      </p:tavLst>
                                    </p:anim>
                                    <p:anim calcmode="lin" valueType="num">
                                      <p:cBhvr>
                                        <p:cTn id="42" dur="1750"/>
                                        <p:tgtEl>
                                          <p:spTgt spid="7"/>
                                        </p:tgtEl>
                                        <p:attrNameLst>
                                          <p:attrName>ppt_y</p:attrName>
                                        </p:attrNameLst>
                                      </p:cBhvr>
                                      <p:tavLst>
                                        <p:tav tm="0">
                                          <p:val>
                                            <p:strVal val="ppt_y"/>
                                          </p:val>
                                        </p:tav>
                                        <p:tav tm="100000">
                                          <p:val>
                                            <p:strVal val="ppt_y+.1"/>
                                          </p:val>
                                        </p:tav>
                                      </p:tavLst>
                                    </p:anim>
                                    <p:set>
                                      <p:cBhvr>
                                        <p:cTn id="43" dur="1" fill="hold">
                                          <p:stCondLst>
                                            <p:cond delay="1749"/>
                                          </p:stCondLst>
                                        </p:cTn>
                                        <p:tgtEl>
                                          <p:spTgt spid="7"/>
                                        </p:tgtEl>
                                        <p:attrNameLst>
                                          <p:attrName>style.visibility</p:attrName>
                                        </p:attrNameLst>
                                      </p:cBhvr>
                                      <p:to>
                                        <p:strVal val="hidden"/>
                                      </p:to>
                                    </p:set>
                                  </p:childTnLst>
                                </p:cTn>
                              </p:par>
                              <p:par>
                                <p:cTn id="44" presetID="42" presetClass="exit" presetSubtype="0" fill="hold" grpId="1" nodeType="withEffect">
                                  <p:stCondLst>
                                    <p:cond delay="250"/>
                                  </p:stCondLst>
                                  <p:childTnLst>
                                    <p:animEffect transition="out" filter="fade">
                                      <p:cBhvr>
                                        <p:cTn id="45" dur="1750"/>
                                        <p:tgtEl>
                                          <p:spTgt spid="5"/>
                                        </p:tgtEl>
                                      </p:cBhvr>
                                    </p:animEffect>
                                    <p:anim calcmode="lin" valueType="num">
                                      <p:cBhvr>
                                        <p:cTn id="46" dur="1750"/>
                                        <p:tgtEl>
                                          <p:spTgt spid="5"/>
                                        </p:tgtEl>
                                        <p:attrNameLst>
                                          <p:attrName>ppt_x</p:attrName>
                                        </p:attrNameLst>
                                      </p:cBhvr>
                                      <p:tavLst>
                                        <p:tav tm="0">
                                          <p:val>
                                            <p:strVal val="ppt_x"/>
                                          </p:val>
                                        </p:tav>
                                        <p:tav tm="100000">
                                          <p:val>
                                            <p:strVal val="ppt_x"/>
                                          </p:val>
                                        </p:tav>
                                      </p:tavLst>
                                    </p:anim>
                                    <p:anim calcmode="lin" valueType="num">
                                      <p:cBhvr>
                                        <p:cTn id="47" dur="1750"/>
                                        <p:tgtEl>
                                          <p:spTgt spid="5"/>
                                        </p:tgtEl>
                                        <p:attrNameLst>
                                          <p:attrName>ppt_y</p:attrName>
                                        </p:attrNameLst>
                                      </p:cBhvr>
                                      <p:tavLst>
                                        <p:tav tm="0">
                                          <p:val>
                                            <p:strVal val="ppt_y"/>
                                          </p:val>
                                        </p:tav>
                                        <p:tav tm="100000">
                                          <p:val>
                                            <p:strVal val="ppt_y+.1"/>
                                          </p:val>
                                        </p:tav>
                                      </p:tavLst>
                                    </p:anim>
                                    <p:set>
                                      <p:cBhvr>
                                        <p:cTn id="48" dur="1" fill="hold">
                                          <p:stCondLst>
                                            <p:cond delay="1749"/>
                                          </p:stCondLst>
                                        </p:cTn>
                                        <p:tgtEl>
                                          <p:spTgt spid="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25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750"/>
                                        <p:tgtEl>
                                          <p:spTgt spid="9"/>
                                        </p:tgtEl>
                                      </p:cBhvr>
                                    </p:animEffect>
                                    <p:anim calcmode="lin" valueType="num">
                                      <p:cBhvr>
                                        <p:cTn id="54" dur="1750" fill="hold"/>
                                        <p:tgtEl>
                                          <p:spTgt spid="9"/>
                                        </p:tgtEl>
                                        <p:attrNameLst>
                                          <p:attrName>ppt_x</p:attrName>
                                        </p:attrNameLst>
                                      </p:cBhvr>
                                      <p:tavLst>
                                        <p:tav tm="0">
                                          <p:val>
                                            <p:strVal val="#ppt_x"/>
                                          </p:val>
                                        </p:tav>
                                        <p:tav tm="100000">
                                          <p:val>
                                            <p:strVal val="#ppt_x"/>
                                          </p:val>
                                        </p:tav>
                                      </p:tavLst>
                                    </p:anim>
                                    <p:anim calcmode="lin" valueType="num">
                                      <p:cBhvr>
                                        <p:cTn id="55" dur="175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5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750"/>
                                        <p:tgtEl>
                                          <p:spTgt spid="10"/>
                                        </p:tgtEl>
                                      </p:cBhvr>
                                    </p:animEffect>
                                    <p:anim calcmode="lin" valueType="num">
                                      <p:cBhvr>
                                        <p:cTn id="59" dur="1750" fill="hold"/>
                                        <p:tgtEl>
                                          <p:spTgt spid="10"/>
                                        </p:tgtEl>
                                        <p:attrNameLst>
                                          <p:attrName>ppt_x</p:attrName>
                                        </p:attrNameLst>
                                      </p:cBhvr>
                                      <p:tavLst>
                                        <p:tav tm="0">
                                          <p:val>
                                            <p:strVal val="#ppt_x"/>
                                          </p:val>
                                        </p:tav>
                                        <p:tav tm="100000">
                                          <p:val>
                                            <p:strVal val="#ppt_x"/>
                                          </p:val>
                                        </p:tav>
                                      </p:tavLst>
                                    </p:anim>
                                    <p:anim calcmode="lin" valueType="num">
                                      <p:cBhvr>
                                        <p:cTn id="60" dur="1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25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750"/>
                                        <p:tgtEl>
                                          <p:spTgt spid="11"/>
                                        </p:tgtEl>
                                      </p:cBhvr>
                                    </p:animEffect>
                                    <p:anim calcmode="lin" valueType="num">
                                      <p:cBhvr>
                                        <p:cTn id="66" dur="1750" fill="hold"/>
                                        <p:tgtEl>
                                          <p:spTgt spid="11"/>
                                        </p:tgtEl>
                                        <p:attrNameLst>
                                          <p:attrName>ppt_x</p:attrName>
                                        </p:attrNameLst>
                                      </p:cBhvr>
                                      <p:tavLst>
                                        <p:tav tm="0">
                                          <p:val>
                                            <p:strVal val="#ppt_x"/>
                                          </p:val>
                                        </p:tav>
                                        <p:tav tm="100000">
                                          <p:val>
                                            <p:strVal val="#ppt_x"/>
                                          </p:val>
                                        </p:tav>
                                      </p:tavLst>
                                    </p:anim>
                                    <p:anim calcmode="lin" valueType="num">
                                      <p:cBhvr>
                                        <p:cTn id="67" dur="175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750"/>
                                        <p:tgtEl>
                                          <p:spTgt spid="12"/>
                                        </p:tgtEl>
                                      </p:cBhvr>
                                    </p:animEffect>
                                    <p:anim calcmode="lin" valueType="num">
                                      <p:cBhvr>
                                        <p:cTn id="71" dur="1750" fill="hold"/>
                                        <p:tgtEl>
                                          <p:spTgt spid="12"/>
                                        </p:tgtEl>
                                        <p:attrNameLst>
                                          <p:attrName>ppt_x</p:attrName>
                                        </p:attrNameLst>
                                      </p:cBhvr>
                                      <p:tavLst>
                                        <p:tav tm="0">
                                          <p:val>
                                            <p:strVal val="#ppt_x"/>
                                          </p:val>
                                        </p:tav>
                                        <p:tav tm="100000">
                                          <p:val>
                                            <p:strVal val="#ppt_x"/>
                                          </p:val>
                                        </p:tav>
                                      </p:tavLst>
                                    </p:anim>
                                    <p:anim calcmode="lin" valueType="num">
                                      <p:cBhvr>
                                        <p:cTn id="72" dur="1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7" grpId="0" animBg="1"/>
      <p:bldP spid="7" grpId="1" animBg="1"/>
      <p:bldP spid="5" grpId="0"/>
      <p:bldP spid="5" grpId="1"/>
      <p:bldP spid="9" grpId="0"/>
      <p:bldP spid="10" grpId="0" animBg="1"/>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9YH0k-KeHtg/Xi7mXJlmJaI/AAAAAAAAH0o/d5XIeD9fj4kgQDM5yrKl9XpXoB-jrcG_gCK8BGAsYHg/s0/2020-01-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75" t="5999" r="14575" b="11165"/>
          <a:stretch/>
        </p:blipFill>
        <p:spPr bwMode="auto">
          <a:xfrm>
            <a:off x="1424608" y="849118"/>
            <a:ext cx="6984776" cy="566149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3</a:t>
            </a:fld>
            <a:endParaRPr lang="es-EC" b="1" dirty="0">
              <a:solidFill>
                <a:schemeClr val="lt1"/>
              </a:solidFill>
              <a:cs typeface="Consolas" panose="020B0609020204030204" pitchFamily="49" charset="0"/>
            </a:endParaRPr>
          </a:p>
        </p:txBody>
      </p:sp>
    </p:spTree>
    <p:extLst>
      <p:ext uri="{BB962C8B-B14F-4D97-AF65-F5344CB8AC3E}">
        <p14:creationId xmlns:p14="http://schemas.microsoft.com/office/powerpoint/2010/main" val="40512013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632520" y="836712"/>
            <a:ext cx="9273480" cy="68407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PROPUESTA</a:t>
            </a:r>
            <a:endParaRPr lang="es-EC" sz="2800" b="1" dirty="0">
              <a:latin typeface="Consolas" panose="020B0609020204030204" pitchFamily="49" charset="0"/>
              <a:cs typeface="Consolas" panose="020B0609020204030204" pitchFamily="49" charset="0"/>
            </a:endParaRPr>
          </a:p>
        </p:txBody>
      </p:sp>
      <p:sp>
        <p:nvSpPr>
          <p:cNvPr id="8"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lt1"/>
                </a:solidFill>
                <a:cs typeface="Consolas" panose="020B0609020204030204" pitchFamily="49" charset="0"/>
              </a:rPr>
              <a:t>30</a:t>
            </a:r>
          </a:p>
        </p:txBody>
      </p:sp>
      <p:sp>
        <p:nvSpPr>
          <p:cNvPr id="6" name="Redondear rectángulo de esquina diagonal 5"/>
          <p:cNvSpPr/>
          <p:nvPr/>
        </p:nvSpPr>
        <p:spPr>
          <a:xfrm>
            <a:off x="776536" y="1700808"/>
            <a:ext cx="3384376" cy="1368152"/>
          </a:xfrm>
          <a:prstGeom prst="round2DiagRect">
            <a:avLst/>
          </a:prstGeom>
          <a:solidFill>
            <a:schemeClr val="accent3"/>
          </a:solidFill>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t>VIABILIDAD ECONÓMICA</a:t>
            </a:r>
            <a:endParaRPr lang="es-EC" sz="2800" dirty="0"/>
          </a:p>
        </p:txBody>
      </p:sp>
      <p:sp>
        <p:nvSpPr>
          <p:cNvPr id="9" name="CuadroTexto 8"/>
          <p:cNvSpPr txBox="1"/>
          <p:nvPr/>
        </p:nvSpPr>
        <p:spPr>
          <a:xfrm>
            <a:off x="5260332" y="1883015"/>
            <a:ext cx="2952328" cy="1200329"/>
          </a:xfrm>
          <a:prstGeom prst="rect">
            <a:avLst/>
          </a:prstGeom>
          <a:noFill/>
        </p:spPr>
        <p:txBody>
          <a:bodyPr wrap="square" rtlCol="0">
            <a:spAutoFit/>
          </a:bodyPr>
          <a:lstStyle/>
          <a:p>
            <a:pPr algn="just"/>
            <a:r>
              <a:rPr lang="es-EC" b="1" dirty="0" smtClean="0">
                <a:solidFill>
                  <a:srgbClr val="00246C"/>
                </a:solidFill>
              </a:rPr>
              <a:t>El </a:t>
            </a:r>
            <a:r>
              <a:rPr lang="es-EC" b="1" dirty="0">
                <a:solidFill>
                  <a:srgbClr val="00246C"/>
                </a:solidFill>
              </a:rPr>
              <a:t>presupuesto obtenido está en base en una propuesta comercial entregada a ESSUNA</a:t>
            </a:r>
          </a:p>
        </p:txBody>
      </p:sp>
      <p:graphicFrame>
        <p:nvGraphicFramePr>
          <p:cNvPr id="10" name="Tabla 9"/>
          <p:cNvGraphicFramePr>
            <a:graphicFrameLocks noGrp="1"/>
          </p:cNvGraphicFramePr>
          <p:nvPr>
            <p:extLst>
              <p:ext uri="{D42A27DB-BD31-4B8C-83A1-F6EECF244321}">
                <p14:modId xmlns:p14="http://schemas.microsoft.com/office/powerpoint/2010/main" val="2393147788"/>
              </p:ext>
            </p:extLst>
          </p:nvPr>
        </p:nvGraphicFramePr>
        <p:xfrm>
          <a:off x="1073165" y="3956916"/>
          <a:ext cx="6272862" cy="2330154"/>
        </p:xfrm>
        <a:graphic>
          <a:graphicData uri="http://schemas.openxmlformats.org/drawingml/2006/table">
            <a:tbl>
              <a:tblPr firstRow="1" firstCol="1" bandRow="1">
                <a:tableStyleId>{7E9639D4-E3E2-4D34-9284-5A2195B3D0D7}</a:tableStyleId>
              </a:tblPr>
              <a:tblGrid>
                <a:gridCol w="4707550">
                  <a:extLst>
                    <a:ext uri="{9D8B030D-6E8A-4147-A177-3AD203B41FA5}">
                      <a16:colId xmlns="" xmlns:a16="http://schemas.microsoft.com/office/drawing/2014/main" val="20000"/>
                    </a:ext>
                  </a:extLst>
                </a:gridCol>
                <a:gridCol w="1565312">
                  <a:extLst>
                    <a:ext uri="{9D8B030D-6E8A-4147-A177-3AD203B41FA5}">
                      <a16:colId xmlns="" xmlns:a16="http://schemas.microsoft.com/office/drawing/2014/main" val="20001"/>
                    </a:ext>
                  </a:extLst>
                </a:gridCol>
              </a:tblGrid>
              <a:tr h="388359">
                <a:tc>
                  <a:txBody>
                    <a:bodyPr/>
                    <a:lstStyle/>
                    <a:p>
                      <a:pPr indent="269875" algn="l">
                        <a:lnSpc>
                          <a:spcPct val="150000"/>
                        </a:lnSpc>
                        <a:spcAft>
                          <a:spcPts val="0"/>
                        </a:spcAft>
                      </a:pPr>
                      <a:r>
                        <a:rPr lang="es-EC" sz="1100">
                          <a:effectLst/>
                        </a:rPr>
                        <a:t>ITEMS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indent="269875" algn="l">
                        <a:lnSpc>
                          <a:spcPct val="150000"/>
                        </a:lnSpc>
                        <a:spcAft>
                          <a:spcPts val="0"/>
                        </a:spcAft>
                      </a:pPr>
                      <a:r>
                        <a:rPr lang="es-EC" sz="1100">
                          <a:effectLst/>
                        </a:rPr>
                        <a:t>COSTO (USD)</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88359">
                <a:tc>
                  <a:txBody>
                    <a:bodyPr/>
                    <a:lstStyle/>
                    <a:p>
                      <a:pPr indent="269875" algn="l">
                        <a:lnSpc>
                          <a:spcPct val="150000"/>
                        </a:lnSpc>
                        <a:spcAft>
                          <a:spcPts val="0"/>
                        </a:spcAft>
                      </a:pPr>
                      <a:r>
                        <a:rPr lang="es-EC" sz="1100">
                          <a:effectLst/>
                        </a:rPr>
                        <a:t>COTS – Componentes, monitores, equipos de red y periféricos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indent="269875" algn="l">
                        <a:lnSpc>
                          <a:spcPct val="150000"/>
                        </a:lnSpc>
                        <a:spcAft>
                          <a:spcPts val="0"/>
                        </a:spcAft>
                      </a:pPr>
                      <a:r>
                        <a:rPr lang="es-EC" sz="1100">
                          <a:effectLst/>
                        </a:rPr>
                        <a:t>$ 42,000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88359">
                <a:tc>
                  <a:txBody>
                    <a:bodyPr/>
                    <a:lstStyle/>
                    <a:p>
                      <a:pPr indent="269875" algn="l">
                        <a:lnSpc>
                          <a:spcPct val="150000"/>
                        </a:lnSpc>
                        <a:spcAft>
                          <a:spcPts val="0"/>
                        </a:spcAft>
                      </a:pPr>
                      <a:r>
                        <a:rPr lang="es-EC" sz="1100">
                          <a:effectLst/>
                        </a:rPr>
                        <a:t>Hardware HMI x 2</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indent="269875" algn="l">
                        <a:lnSpc>
                          <a:spcPct val="150000"/>
                        </a:lnSpc>
                        <a:spcAft>
                          <a:spcPts val="0"/>
                        </a:spcAft>
                      </a:pPr>
                      <a:r>
                        <a:rPr lang="es-EC" sz="1100">
                          <a:effectLst/>
                        </a:rPr>
                        <a:t>$ 54,000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388359">
                <a:tc>
                  <a:txBody>
                    <a:bodyPr/>
                    <a:lstStyle/>
                    <a:p>
                      <a:pPr indent="269875" algn="l">
                        <a:lnSpc>
                          <a:spcPct val="150000"/>
                        </a:lnSpc>
                        <a:spcAft>
                          <a:spcPts val="0"/>
                        </a:spcAft>
                      </a:pPr>
                      <a:r>
                        <a:rPr lang="es-EC" sz="1100">
                          <a:effectLst/>
                        </a:rPr>
                        <a:t>Consolas x 2</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indent="269875" algn="l">
                        <a:lnSpc>
                          <a:spcPct val="150000"/>
                        </a:lnSpc>
                        <a:spcAft>
                          <a:spcPts val="0"/>
                        </a:spcAft>
                      </a:pPr>
                      <a:r>
                        <a:rPr lang="es-EC" sz="1100">
                          <a:effectLst/>
                        </a:rPr>
                        <a:t>$ 36,000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388359">
                <a:tc>
                  <a:txBody>
                    <a:bodyPr/>
                    <a:lstStyle/>
                    <a:p>
                      <a:pPr indent="269875" algn="l">
                        <a:lnSpc>
                          <a:spcPct val="150000"/>
                        </a:lnSpc>
                        <a:spcAft>
                          <a:spcPts val="0"/>
                        </a:spcAft>
                      </a:pPr>
                      <a:r>
                        <a:rPr lang="es-EC" sz="1100">
                          <a:effectLst/>
                        </a:rPr>
                        <a:t>Servicios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indent="269875" algn="l">
                        <a:lnSpc>
                          <a:spcPct val="150000"/>
                        </a:lnSpc>
                        <a:spcAft>
                          <a:spcPts val="0"/>
                        </a:spcAft>
                      </a:pPr>
                      <a:r>
                        <a:rPr lang="es-EC" sz="1100">
                          <a:effectLst/>
                        </a:rPr>
                        <a:t>$ 55,000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388359">
                <a:tc>
                  <a:txBody>
                    <a:bodyPr/>
                    <a:lstStyle/>
                    <a:p>
                      <a:pPr indent="269875" algn="l">
                        <a:lnSpc>
                          <a:spcPct val="150000"/>
                        </a:lnSpc>
                        <a:spcAft>
                          <a:spcPts val="0"/>
                        </a:spcAft>
                      </a:pPr>
                      <a:r>
                        <a:rPr lang="es-EC" sz="1100">
                          <a:effectLst/>
                        </a:rPr>
                        <a:t>TOTAL</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indent="269875" algn="l">
                        <a:lnSpc>
                          <a:spcPct val="150000"/>
                        </a:lnSpc>
                        <a:spcAft>
                          <a:spcPts val="0"/>
                        </a:spcAft>
                      </a:pPr>
                      <a:r>
                        <a:rPr lang="es-EC" sz="1100" dirty="0">
                          <a:effectLst/>
                        </a:rPr>
                        <a:t>$187,000</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bl>
          </a:graphicData>
        </a:graphic>
      </p:graphicFrame>
      <p:sp>
        <p:nvSpPr>
          <p:cNvPr id="11" name="Flecha derecha 10"/>
          <p:cNvSpPr/>
          <p:nvPr/>
        </p:nvSpPr>
        <p:spPr>
          <a:xfrm>
            <a:off x="4209596" y="2163515"/>
            <a:ext cx="864096" cy="453334"/>
          </a:xfrm>
          <a:prstGeom prst="rightArrow">
            <a:avLst/>
          </a:prstGeom>
          <a:solidFill>
            <a:schemeClr val="accent3">
              <a:alpha val="6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rot="5400000">
            <a:off x="6150782" y="3099272"/>
            <a:ext cx="864096" cy="453334"/>
          </a:xfrm>
          <a:prstGeom prst="rightArrow">
            <a:avLst/>
          </a:prstGeom>
          <a:solidFill>
            <a:schemeClr val="accent3">
              <a:alpha val="6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220" name="Picture 4" descr="Gastos, Costos e Indicadores de la Evaluación de Proyectos - Parte 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273" y="2893891"/>
            <a:ext cx="2504728" cy="1579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75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2520" y="1700808"/>
            <a:ext cx="2880320" cy="35048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1600" dirty="0" smtClean="0">
                <a:latin typeface="Arial" panose="020B0604020202020204" pitchFamily="34" charset="0"/>
                <a:cs typeface="Arial" panose="020B0604020202020204" pitchFamily="34" charset="0"/>
              </a:rPr>
              <a:t>Se </a:t>
            </a:r>
            <a:r>
              <a:rPr lang="es-EC" sz="1600" dirty="0">
                <a:latin typeface="Arial" panose="020B0604020202020204" pitchFamily="34" charset="0"/>
                <a:cs typeface="Arial" panose="020B0604020202020204" pitchFamily="34" charset="0"/>
              </a:rPr>
              <a:t>ha diseñado un plan de acción como soporte logístico integral del simulador de la Escuela Superior Naval Cmdt. </a:t>
            </a:r>
            <a:r>
              <a:rPr lang="es-EC" sz="1600" dirty="0" smtClean="0">
                <a:latin typeface="Arial" panose="020B0604020202020204" pitchFamily="34" charset="0"/>
                <a:cs typeface="Arial" panose="020B0604020202020204" pitchFamily="34" charset="0"/>
              </a:rPr>
              <a:t>“Rafael </a:t>
            </a:r>
            <a:r>
              <a:rPr lang="es-EC" sz="1600" dirty="0">
                <a:latin typeface="Arial" panose="020B0604020202020204" pitchFamily="34" charset="0"/>
                <a:cs typeface="Arial" panose="020B0604020202020204" pitchFamily="34" charset="0"/>
              </a:rPr>
              <a:t>Moran </a:t>
            </a:r>
            <a:r>
              <a:rPr lang="es-EC" sz="1600" dirty="0" smtClean="0">
                <a:latin typeface="Arial" panose="020B0604020202020204" pitchFamily="34" charset="0"/>
                <a:cs typeface="Arial" panose="020B0604020202020204" pitchFamily="34" charset="0"/>
              </a:rPr>
              <a:t>Valverde”, </a:t>
            </a:r>
            <a:r>
              <a:rPr lang="es-EC" sz="1600" dirty="0">
                <a:latin typeface="Arial" panose="020B0604020202020204" pitchFamily="34" charset="0"/>
                <a:cs typeface="Arial" panose="020B0604020202020204" pitchFamily="34" charset="0"/>
              </a:rPr>
              <a:t>mediante la identificación de los requerimientos logísticos necesarios, </a:t>
            </a:r>
            <a:r>
              <a:rPr lang="es-EC" sz="1600" dirty="0" smtClean="0">
                <a:latin typeface="Arial" panose="020B0604020202020204" pitchFamily="34" charset="0"/>
                <a:cs typeface="Arial" panose="020B0604020202020204" pitchFamily="34" charset="0"/>
              </a:rPr>
              <a:t>en listando </a:t>
            </a:r>
            <a:r>
              <a:rPr lang="es-EC" sz="1600" dirty="0">
                <a:latin typeface="Arial" panose="020B0604020202020204" pitchFamily="34" charset="0"/>
                <a:cs typeface="Arial" panose="020B0604020202020204" pitchFamily="34" charset="0"/>
              </a:rPr>
              <a:t>las actividades a ejecutar con la finalidad de un óptimo funcionamiento de este </a:t>
            </a:r>
            <a:r>
              <a:rPr lang="es-EC" sz="1600" dirty="0" smtClean="0">
                <a:latin typeface="Arial" panose="020B0604020202020204" pitchFamily="34" charset="0"/>
                <a:cs typeface="Arial" panose="020B0604020202020204" pitchFamily="34" charset="0"/>
              </a:rPr>
              <a:t>equipo.</a:t>
            </a:r>
            <a:endParaRPr lang="es-EC" sz="1600" dirty="0">
              <a:latin typeface="Arial" panose="020B0604020202020204" pitchFamily="34" charset="0"/>
              <a:cs typeface="Arial" panose="020B0604020202020204" pitchFamily="34" charset="0"/>
            </a:endParaRPr>
          </a:p>
        </p:txBody>
      </p:sp>
      <p:sp>
        <p:nvSpPr>
          <p:cNvPr id="6" name="5 Rectángulo"/>
          <p:cNvSpPr/>
          <p:nvPr/>
        </p:nvSpPr>
        <p:spPr>
          <a:xfrm>
            <a:off x="3689262" y="1700808"/>
            <a:ext cx="3063938" cy="35048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El  soporte logístico integral permite mediante el planteamiento del presupuesto un reajuste de costos según el grado de importancia de las necesidades de simulador, permitiendo reducir costes en la eliminación de objetos obsoletos y destinar  mayor parte económica en la adquisición del software, equipos operativos y formación del personal naval. </a:t>
            </a:r>
          </a:p>
        </p:txBody>
      </p:sp>
      <p:sp>
        <p:nvSpPr>
          <p:cNvPr id="7" name="6 Rectángulo"/>
          <p:cNvSpPr/>
          <p:nvPr/>
        </p:nvSpPr>
        <p:spPr>
          <a:xfrm>
            <a:off x="6897216" y="1700808"/>
            <a:ext cx="2952328" cy="35048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1600" dirty="0" smtClean="0">
                <a:latin typeface="Arial" panose="020B0604020202020204" pitchFamily="34" charset="0"/>
                <a:cs typeface="Arial" panose="020B0604020202020204" pitchFamily="34" charset="0"/>
              </a:rPr>
              <a:t>La </a:t>
            </a:r>
            <a:r>
              <a:rPr lang="es-EC" sz="1600" dirty="0">
                <a:latin typeface="Arial" panose="020B0604020202020204" pitchFamily="34" charset="0"/>
                <a:cs typeface="Arial" panose="020B0604020202020204" pitchFamily="34" charset="0"/>
              </a:rPr>
              <a:t>propuesta de un plan de acción del soporte logístico integral para el simulador; garantiza un mayor número de horas de prácticas para la formación de los guardiamarinas y permite actuar con rapidez ante cualquier incidencia de fallo que presente el simulador, siendo esto de gran beneficio en el proceso de formación de los guardiamarinas. </a:t>
            </a:r>
          </a:p>
        </p:txBody>
      </p:sp>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t="17188"/>
          <a:stretch/>
        </p:blipFill>
        <p:spPr>
          <a:xfrm>
            <a:off x="2648744" y="5205696"/>
            <a:ext cx="4913565" cy="1512168"/>
          </a:xfrm>
          <a:prstGeom prst="rect">
            <a:avLst/>
          </a:prstGeom>
          <a:ln>
            <a:noFill/>
          </a:ln>
          <a:effectLst>
            <a:softEdge rad="112500"/>
          </a:effectLst>
        </p:spPr>
      </p:pic>
      <p:sp>
        <p:nvSpPr>
          <p:cNvPr id="10" name="Rectángulo 14"/>
          <p:cNvSpPr/>
          <p:nvPr/>
        </p:nvSpPr>
        <p:spPr>
          <a:xfrm>
            <a:off x="632520" y="908720"/>
            <a:ext cx="9273480" cy="7200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CONCLUSIONES</a:t>
            </a:r>
            <a:endParaRPr lang="es-EC" sz="3600" b="1" dirty="0">
              <a:latin typeface="Consolas" panose="020B0609020204030204" pitchFamily="49" charset="0"/>
              <a:cs typeface="Consolas" panose="020B0609020204030204" pitchFamily="49" charset="0"/>
            </a:endParaRPr>
          </a:p>
        </p:txBody>
      </p:sp>
      <p:sp>
        <p:nvSpPr>
          <p:cNvPr id="11"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lt1"/>
                </a:solidFill>
                <a:cs typeface="Consolas" panose="020B0609020204030204" pitchFamily="49" charset="0"/>
              </a:rPr>
              <a:t>31</a:t>
            </a:r>
            <a:endParaRPr lang="es-EC" b="1" dirty="0">
              <a:solidFill>
                <a:schemeClr val="lt1"/>
              </a:solidFill>
              <a:cs typeface="Consolas" panose="020B0609020204030204" pitchFamily="49" charset="0"/>
            </a:endParaRPr>
          </a:p>
        </p:txBody>
      </p:sp>
    </p:spTree>
    <p:extLst>
      <p:ext uri="{BB962C8B-B14F-4D97-AF65-F5344CB8AC3E}">
        <p14:creationId xmlns:p14="http://schemas.microsoft.com/office/powerpoint/2010/main" val="3347183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210623503"/>
              </p:ext>
            </p:extLst>
          </p:nvPr>
        </p:nvGraphicFramePr>
        <p:xfrm>
          <a:off x="704528" y="980728"/>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p:cNvPicPr/>
          <p:nvPr/>
        </p:nvPicPr>
        <p:blipFill rotWithShape="1">
          <a:blip r:embed="rId7" cstate="print">
            <a:extLst>
              <a:ext uri="{28A0092B-C50C-407E-A947-70E740481C1C}">
                <a14:useLocalDpi xmlns:a14="http://schemas.microsoft.com/office/drawing/2010/main" val="0"/>
              </a:ext>
            </a:extLst>
          </a:blip>
          <a:srcRect l="17290" r="17548"/>
          <a:stretch/>
        </p:blipFill>
        <p:spPr bwMode="auto">
          <a:xfrm>
            <a:off x="7317949" y="2060848"/>
            <a:ext cx="2592288" cy="2016224"/>
          </a:xfrm>
          <a:prstGeom prst="rect">
            <a:avLst/>
          </a:prstGeom>
          <a:ln>
            <a:noFill/>
          </a:ln>
          <a:effectLst>
            <a:softEdge rad="112500"/>
          </a:effectLst>
        </p:spPr>
      </p:pic>
      <p:sp>
        <p:nvSpPr>
          <p:cNvPr id="5" name="Rectángulo 14"/>
          <p:cNvSpPr/>
          <p:nvPr/>
        </p:nvSpPr>
        <p:spPr>
          <a:xfrm>
            <a:off x="632520" y="908720"/>
            <a:ext cx="9273480" cy="7200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RECOMENDACIONES</a:t>
            </a:r>
            <a:endParaRPr lang="es-EC" sz="3600" b="1" dirty="0">
              <a:latin typeface="Consolas" panose="020B0609020204030204" pitchFamily="49" charset="0"/>
              <a:cs typeface="Consolas" panose="020B0609020204030204" pitchFamily="49" charset="0"/>
            </a:endParaRPr>
          </a:p>
        </p:txBody>
      </p:sp>
      <p:sp>
        <p:nvSpPr>
          <p:cNvPr id="8"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lt1"/>
                </a:solidFill>
                <a:cs typeface="Consolas" panose="020B0609020204030204" pitchFamily="49" charset="0"/>
              </a:rPr>
              <a:t>32</a:t>
            </a:r>
          </a:p>
        </p:txBody>
      </p:sp>
      <p:pic>
        <p:nvPicPr>
          <p:cNvPr id="9" name="8 Imagen"/>
          <p:cNvPicPr>
            <a:picLocks noChangeAspect="1"/>
          </p:cNvPicPr>
          <p:nvPr/>
        </p:nvPicPr>
        <p:blipFill rotWithShape="1">
          <a:blip r:embed="rId8" cstate="print">
            <a:extLst>
              <a:ext uri="{28A0092B-C50C-407E-A947-70E740481C1C}">
                <a14:useLocalDpi xmlns:a14="http://schemas.microsoft.com/office/drawing/2010/main" val="0"/>
              </a:ext>
            </a:extLst>
          </a:blip>
          <a:srcRect l="8764" t="8735" r="14345" b="3678"/>
          <a:stretch/>
        </p:blipFill>
        <p:spPr>
          <a:xfrm>
            <a:off x="7776000" y="4221088"/>
            <a:ext cx="1676186" cy="1431995"/>
          </a:xfrm>
          <a:prstGeom prst="rect">
            <a:avLst/>
          </a:prstGeom>
          <a:ln>
            <a:noFill/>
          </a:ln>
          <a:effectLst>
            <a:softEdge rad="112500"/>
          </a:effectLst>
        </p:spPr>
      </p:pic>
    </p:spTree>
    <p:extLst>
      <p:ext uri="{BB962C8B-B14F-4D97-AF65-F5344CB8AC3E}">
        <p14:creationId xmlns:p14="http://schemas.microsoft.com/office/powerpoint/2010/main" val="935816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p:cNvSpPr/>
          <p:nvPr/>
        </p:nvSpPr>
        <p:spPr>
          <a:xfrm>
            <a:off x="632520" y="908720"/>
            <a:ext cx="9273480" cy="7200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BIBLIOGRAFÍA</a:t>
            </a:r>
            <a:endParaRPr lang="es-EC" sz="3600" b="1" dirty="0">
              <a:latin typeface="Consolas" panose="020B0609020204030204" pitchFamily="49" charset="0"/>
              <a:cs typeface="Consolas" panose="020B0609020204030204" pitchFamily="49" charset="0"/>
            </a:endParaRPr>
          </a:p>
        </p:txBody>
      </p:sp>
      <p:sp>
        <p:nvSpPr>
          <p:cNvPr id="7"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lt1"/>
                </a:solidFill>
                <a:cs typeface="Consolas" panose="020B0609020204030204" pitchFamily="49" charset="0"/>
              </a:rPr>
              <a:t>33</a:t>
            </a:r>
            <a:endParaRPr lang="es-EC" b="1" dirty="0">
              <a:solidFill>
                <a:schemeClr val="lt1"/>
              </a:solidFill>
              <a:cs typeface="Consolas" panose="020B0609020204030204" pitchFamily="49" charset="0"/>
            </a:endParaRPr>
          </a:p>
        </p:txBody>
      </p:sp>
      <p:sp>
        <p:nvSpPr>
          <p:cNvPr id="3" name="Marcador de contenido 2"/>
          <p:cNvSpPr>
            <a:spLocks noGrp="1"/>
          </p:cNvSpPr>
          <p:nvPr>
            <p:ph idx="1"/>
          </p:nvPr>
        </p:nvSpPr>
        <p:spPr>
          <a:xfrm>
            <a:off x="731912" y="1772816"/>
            <a:ext cx="8915400" cy="4525963"/>
          </a:xfrm>
        </p:spPr>
        <p:txBody>
          <a:bodyPr/>
          <a:lstStyle/>
          <a:p>
            <a:pPr algn="just"/>
            <a:r>
              <a:rPr lang="es-EC" sz="1200" dirty="0">
                <a:latin typeface="Arial" panose="020B0604020202020204" pitchFamily="34" charset="0"/>
                <a:cs typeface="Arial" panose="020B0604020202020204" pitchFamily="34" charset="0"/>
              </a:rPr>
              <a:t>ARI SIMULATION . (s.f.). Obtenido de http://etechsolutionscorp.com/media/products/simulator/Simuladores%20Mar%C3%ADtimos%20-%20Espanol.pdf</a:t>
            </a:r>
          </a:p>
          <a:p>
            <a:pPr algn="just"/>
            <a:r>
              <a:rPr lang="es-EC" sz="1200" dirty="0" err="1">
                <a:latin typeface="Arial" panose="020B0604020202020204" pitchFamily="34" charset="0"/>
                <a:cs typeface="Arial" panose="020B0604020202020204" pitchFamily="34" charset="0"/>
              </a:rPr>
              <a:t>Cotrolaría</a:t>
            </a:r>
            <a:r>
              <a:rPr lang="es-EC" sz="1200" dirty="0">
                <a:latin typeface="Arial" panose="020B0604020202020204" pitchFamily="34" charset="0"/>
                <a:cs typeface="Arial" panose="020B0604020202020204" pitchFamily="34" charset="0"/>
              </a:rPr>
              <a:t> general del Estado . (2016). </a:t>
            </a:r>
            <a:r>
              <a:rPr lang="es-EC" sz="1200" i="1" dirty="0">
                <a:latin typeface="Arial" panose="020B0604020202020204" pitchFamily="34" charset="0"/>
                <a:cs typeface="Arial" panose="020B0604020202020204" pitchFamily="34" charset="0"/>
              </a:rPr>
              <a:t>Reglamento de bienes .</a:t>
            </a:r>
            <a:r>
              <a:rPr lang="es-EC" sz="1200" dirty="0">
                <a:latin typeface="Arial" panose="020B0604020202020204" pitchFamily="34" charset="0"/>
                <a:cs typeface="Arial" panose="020B0604020202020204" pitchFamily="34" charset="0"/>
              </a:rPr>
              <a:t> </a:t>
            </a:r>
          </a:p>
          <a:p>
            <a:pPr algn="just"/>
            <a:r>
              <a:rPr lang="es-EC" sz="1200" dirty="0">
                <a:latin typeface="Arial" panose="020B0604020202020204" pitchFamily="34" charset="0"/>
                <a:cs typeface="Arial" panose="020B0604020202020204" pitchFamily="34" charset="0"/>
              </a:rPr>
              <a:t>Creación de empresa . (2016). </a:t>
            </a:r>
            <a:r>
              <a:rPr lang="es-EC" sz="1200" i="1" dirty="0">
                <a:latin typeface="Arial" panose="020B0604020202020204" pitchFamily="34" charset="0"/>
                <a:cs typeface="Arial" panose="020B0604020202020204" pitchFamily="34" charset="0"/>
              </a:rPr>
              <a:t>creacionempresagrupo4.blogs</a:t>
            </a:r>
            <a:r>
              <a:rPr lang="es-EC" sz="1200" dirty="0">
                <a:latin typeface="Arial" panose="020B0604020202020204" pitchFamily="34" charset="0"/>
                <a:cs typeface="Arial" panose="020B0604020202020204" pitchFamily="34" charset="0"/>
              </a:rPr>
              <a:t>. Obtenido de http://creacionempresagrupo4.blogspot.com/2016/12/que-es-un-plan-de-accion.html</a:t>
            </a:r>
          </a:p>
          <a:p>
            <a:pPr algn="just"/>
            <a:r>
              <a:rPr lang="es-EC" sz="1200" dirty="0" err="1">
                <a:latin typeface="Arial" panose="020B0604020202020204" pitchFamily="34" charset="0"/>
                <a:cs typeface="Arial" panose="020B0604020202020204" pitchFamily="34" charset="0"/>
              </a:rPr>
              <a:t>Definicion.de</a:t>
            </a:r>
            <a:r>
              <a:rPr lang="es-EC" sz="1200" dirty="0">
                <a:latin typeface="Arial" panose="020B0604020202020204" pitchFamily="34" charset="0"/>
                <a:cs typeface="Arial" panose="020B0604020202020204" pitchFamily="34" charset="0"/>
              </a:rPr>
              <a:t>. (28 de Marzo de 2018). Obtenido de https://definicion.de/oceanografia/</a:t>
            </a:r>
          </a:p>
          <a:p>
            <a:pPr algn="just"/>
            <a:r>
              <a:rPr lang="es-EC" sz="1200" dirty="0">
                <a:latin typeface="Arial" panose="020B0604020202020204" pitchFamily="34" charset="0"/>
                <a:cs typeface="Arial" panose="020B0604020202020204" pitchFamily="34" charset="0"/>
              </a:rPr>
              <a:t>Elordenmundial.com. (14 de Diciembre de 2012). Obtenido de https://elordenmundial.com/el-transporte-maritimo/</a:t>
            </a:r>
          </a:p>
          <a:p>
            <a:pPr algn="just"/>
            <a:r>
              <a:rPr lang="es-EC" sz="1200" dirty="0" err="1">
                <a:latin typeface="Arial" panose="020B0604020202020204" pitchFamily="34" charset="0"/>
                <a:cs typeface="Arial" panose="020B0604020202020204" pitchFamily="34" charset="0"/>
              </a:rPr>
              <a:t>Gutierrez</a:t>
            </a:r>
            <a:r>
              <a:rPr lang="es-EC" sz="1200" dirty="0">
                <a:latin typeface="Arial" panose="020B0604020202020204" pitchFamily="34" charset="0"/>
                <a:cs typeface="Arial" panose="020B0604020202020204" pitchFamily="34" charset="0"/>
              </a:rPr>
              <a:t>, V. (s.f.). Obtenido de https://es.scribd.com/doc/6490905/Plan-de-Accion?fbclid=IwAR3FuobeOWddkK6JWNlBFNOHa7T9XyvXitFeW5tBloc7Ph-HbIcgpWT_Qe8</a:t>
            </a:r>
          </a:p>
          <a:p>
            <a:pPr algn="just"/>
            <a:r>
              <a:rPr lang="es-EC" sz="1200" dirty="0">
                <a:latin typeface="Arial" panose="020B0604020202020204" pitchFamily="34" charset="0"/>
                <a:cs typeface="Arial" panose="020B0604020202020204" pitchFamily="34" charset="0"/>
              </a:rPr>
              <a:t>Imo.org. (2020). Obtenido de http://www.imo.org/es/About/Paginas/Default.aspx</a:t>
            </a:r>
          </a:p>
          <a:p>
            <a:pPr algn="just"/>
            <a:r>
              <a:rPr lang="es-EC" sz="1200" dirty="0" err="1">
                <a:latin typeface="Arial" panose="020B0604020202020204" pitchFamily="34" charset="0"/>
                <a:cs typeface="Arial" panose="020B0604020202020204" pitchFamily="34" charset="0"/>
              </a:rPr>
              <a:t>Inza</a:t>
            </a:r>
            <a:r>
              <a:rPr lang="es-EC" sz="1200" dirty="0">
                <a:latin typeface="Arial" panose="020B0604020202020204" pitchFamily="34" charset="0"/>
                <a:cs typeface="Arial" panose="020B0604020202020204" pitchFamily="34" charset="0"/>
              </a:rPr>
              <a:t>, A. U. (2006). </a:t>
            </a:r>
            <a:r>
              <a:rPr lang="es-EC" sz="1200" i="1" dirty="0">
                <a:latin typeface="Arial" panose="020B0604020202020204" pitchFamily="34" charset="0"/>
                <a:cs typeface="Arial" panose="020B0604020202020204" pitchFamily="34" charset="0"/>
              </a:rPr>
              <a:t>Logística integral: La gestión operativa de la empresa.</a:t>
            </a:r>
            <a:r>
              <a:rPr lang="es-EC" sz="1200" dirty="0">
                <a:latin typeface="Arial" panose="020B0604020202020204" pitchFamily="34" charset="0"/>
                <a:cs typeface="Arial" panose="020B0604020202020204" pitchFamily="34" charset="0"/>
              </a:rPr>
              <a:t> </a:t>
            </a:r>
          </a:p>
          <a:p>
            <a:pPr algn="just"/>
            <a:r>
              <a:rPr lang="es-EC" sz="1200" dirty="0">
                <a:latin typeface="Arial" panose="020B0604020202020204" pitchFamily="34" charset="0"/>
                <a:cs typeface="Arial" panose="020B0604020202020204" pitchFamily="34" charset="0"/>
              </a:rPr>
              <a:t>Oliva, E. (26 de Abril de 2016). Principios Logísticos.</a:t>
            </a:r>
          </a:p>
          <a:p>
            <a:pPr algn="just"/>
            <a:r>
              <a:rPr lang="es-EC" sz="1200" dirty="0">
                <a:latin typeface="Arial" panose="020B0604020202020204" pitchFamily="34" charset="0"/>
                <a:cs typeface="Arial" panose="020B0604020202020204" pitchFamily="34" charset="0"/>
              </a:rPr>
              <a:t>Perea, D. R., &amp; Zulueta, D. P. (1995). </a:t>
            </a:r>
            <a:r>
              <a:rPr lang="es-EC" sz="1200" i="1" dirty="0" err="1">
                <a:latin typeface="Arial" panose="020B0604020202020204" pitchFamily="34" charset="0"/>
                <a:cs typeface="Arial" panose="020B0604020202020204" pitchFamily="34" charset="0"/>
              </a:rPr>
              <a:t>SciELO</a:t>
            </a:r>
            <a:r>
              <a:rPr lang="es-EC" sz="1200" i="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Obtenido de http://scielo.sld.cu/scielo.php?script=sci_arttext&amp;pid=S0864-21411995000100002</a:t>
            </a:r>
          </a:p>
          <a:p>
            <a:pPr algn="just"/>
            <a:r>
              <a:rPr lang="es-EC" sz="1200" dirty="0">
                <a:latin typeface="Arial" panose="020B0604020202020204" pitchFamily="34" charset="0"/>
                <a:cs typeface="Arial" panose="020B0604020202020204" pitchFamily="34" charset="0"/>
              </a:rPr>
              <a:t>REGLAMENTO DE REGIMEN ACADEMICO CONSEJO EDUCACION SUPERIOR . (2017). Obtenido de https://www.ces.gob.ec/lotaip/2018/Enero/Anexos%20Procu/An-lit-a2-Reglamento%20de%20R%C3%A9gimen%20Acad%C3%A9mico.pdf</a:t>
            </a:r>
          </a:p>
          <a:p>
            <a:pPr algn="just"/>
            <a:r>
              <a:rPr lang="es-EC" sz="1200" dirty="0">
                <a:latin typeface="Arial" panose="020B0604020202020204" pitchFamily="34" charset="0"/>
                <a:cs typeface="Arial" panose="020B0604020202020204" pitchFamily="34" charset="0"/>
              </a:rPr>
              <a:t>Riquelme, B. (2011). La evolución de la logística, el apoyo logístico integrado. </a:t>
            </a:r>
            <a:r>
              <a:rPr lang="es-EC" sz="1200" i="1" dirty="0" err="1">
                <a:latin typeface="Arial" panose="020B0604020202020204" pitchFamily="34" charset="0"/>
                <a:cs typeface="Arial" panose="020B0604020202020204" pitchFamily="34" charset="0"/>
              </a:rPr>
              <a:t>Revismar</a:t>
            </a:r>
            <a:r>
              <a:rPr lang="es-EC" sz="1200" dirty="0">
                <a:latin typeface="Arial" panose="020B0604020202020204" pitchFamily="34" charset="0"/>
                <a:cs typeface="Arial" panose="020B0604020202020204" pitchFamily="34" charset="0"/>
              </a:rPr>
              <a:t>, 245-250.</a:t>
            </a:r>
          </a:p>
          <a:p>
            <a:pPr algn="just"/>
            <a:r>
              <a:rPr lang="es-EC" sz="1200" dirty="0">
                <a:latin typeface="Arial" panose="020B0604020202020204" pitchFamily="34" charset="0"/>
                <a:cs typeface="Arial" panose="020B0604020202020204" pitchFamily="34" charset="0"/>
              </a:rPr>
              <a:t>Scribd.com. (Marzo de 2011). La evolución de la logística, el apoyo logístico integrado. </a:t>
            </a:r>
            <a:r>
              <a:rPr lang="es-EC" sz="1200" i="1" dirty="0" err="1">
                <a:latin typeface="Arial" panose="020B0604020202020204" pitchFamily="34" charset="0"/>
                <a:cs typeface="Arial" panose="020B0604020202020204" pitchFamily="34" charset="0"/>
              </a:rPr>
              <a:t>Revismar</a:t>
            </a:r>
            <a:r>
              <a:rPr lang="es-EC" sz="1200" dirty="0">
                <a:latin typeface="Arial" panose="020B0604020202020204" pitchFamily="34" charset="0"/>
                <a:cs typeface="Arial" panose="020B0604020202020204" pitchFamily="34" charset="0"/>
              </a:rPr>
              <a:t>, 245-250. Obtenido de https://revistamarina.cl/revistas/2011/3/riquelme.pdf</a:t>
            </a:r>
          </a:p>
          <a:p>
            <a:pPr algn="just"/>
            <a:r>
              <a:rPr lang="es-EC" sz="1200" dirty="0">
                <a:latin typeface="Arial" panose="020B0604020202020204" pitchFamily="34" charset="0"/>
                <a:cs typeface="Arial" panose="020B0604020202020204" pitchFamily="34" charset="0"/>
              </a:rPr>
              <a:t>Tejero, J. J. (2015). </a:t>
            </a:r>
            <a:r>
              <a:rPr lang="es-EC" sz="1200" i="1" dirty="0">
                <a:latin typeface="Arial" panose="020B0604020202020204" pitchFamily="34" charset="0"/>
                <a:cs typeface="Arial" panose="020B0604020202020204" pitchFamily="34" charset="0"/>
              </a:rPr>
              <a:t>Logística integral: La gestión operativa de la empresa.</a:t>
            </a:r>
            <a:r>
              <a:rPr lang="es-EC" sz="1200" dirty="0">
                <a:latin typeface="Arial" panose="020B0604020202020204" pitchFamily="34" charset="0"/>
                <a:cs typeface="Arial" panose="020B0604020202020204" pitchFamily="34" charset="0"/>
              </a:rPr>
              <a:t> </a:t>
            </a:r>
          </a:p>
          <a:p>
            <a:pPr algn="just"/>
            <a:r>
              <a:rPr lang="es-EC" sz="1200" dirty="0">
                <a:latin typeface="Arial" panose="020B0604020202020204" pitchFamily="34" charset="0"/>
                <a:cs typeface="Arial" panose="020B0604020202020204" pitchFamily="34" charset="0"/>
              </a:rPr>
              <a:t>TIPOS DE SIMULADORES MARÍTIMOS PROFESIONALES. (2015). </a:t>
            </a:r>
            <a:r>
              <a:rPr lang="es-EC" sz="1200" i="1" dirty="0">
                <a:latin typeface="Arial" panose="020B0604020202020204" pitchFamily="34" charset="0"/>
                <a:cs typeface="Arial" panose="020B0604020202020204" pitchFamily="34" charset="0"/>
              </a:rPr>
              <a:t>Sector </a:t>
            </a:r>
            <a:r>
              <a:rPr lang="es-EC" sz="1200" i="1" dirty="0" err="1">
                <a:latin typeface="Arial" panose="020B0604020202020204" pitchFamily="34" charset="0"/>
                <a:cs typeface="Arial" panose="020B0604020202020204" pitchFamily="34" charset="0"/>
              </a:rPr>
              <a:t>Maritimo</a:t>
            </a:r>
            <a:r>
              <a:rPr lang="es-EC" sz="1200" i="1" dirty="0">
                <a:latin typeface="Arial" panose="020B0604020202020204" pitchFamily="34" charset="0"/>
                <a:cs typeface="Arial" panose="020B0604020202020204" pitchFamily="34" charset="0"/>
              </a:rPr>
              <a:t> Ingeniería Naval </a:t>
            </a:r>
            <a:r>
              <a:rPr lang="es-EC" sz="1200" dirty="0">
                <a:latin typeface="Arial" panose="020B0604020202020204" pitchFamily="34" charset="0"/>
                <a:cs typeface="Arial" panose="020B0604020202020204" pitchFamily="34" charset="0"/>
              </a:rPr>
              <a:t>. Obtenido de https://</a:t>
            </a:r>
            <a:r>
              <a:rPr lang="es-EC" sz="1200" dirty="0" smtClean="0">
                <a:latin typeface="Arial" panose="020B0604020202020204" pitchFamily="34" charset="0"/>
                <a:cs typeface="Arial" panose="020B0604020202020204" pitchFamily="34" charset="0"/>
              </a:rPr>
              <a:t>sectormaritimo.es/tipos-de-simuladores-maritimos-profesionales</a:t>
            </a:r>
            <a:endParaRPr lang="es-EC" sz="1200" dirty="0">
              <a:latin typeface="Arial" panose="020B0604020202020204" pitchFamily="34" charset="0"/>
              <a:cs typeface="Arial" panose="020B0604020202020204" pitchFamily="34" charset="0"/>
            </a:endParaRPr>
          </a:p>
          <a:p>
            <a:pPr marL="0" indent="0" algn="just">
              <a:buNone/>
            </a:pPr>
            <a:r>
              <a:rPr lang="es-EC"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6719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Reclutamiento ESSUNA 2018"/>
          <p:cNvPicPr>
            <a:picLocks noChangeAspect="1" noChangeArrowheads="1"/>
          </p:cNvPicPr>
          <p:nvPr/>
        </p:nvPicPr>
        <p:blipFill>
          <a:blip r:embed="rId2" cstate="print">
            <a:lum bright="30000" contrast="-40000"/>
            <a:extLst>
              <a:ext uri="{BEBA8EAE-BF5A-486C-A8C5-ECC9F3942E4B}">
                <a14:imgProps xmlns:a14="http://schemas.microsoft.com/office/drawing/2010/main">
                  <a14:imgLayer r:embed="rId3">
                    <a14:imgEffect>
                      <a14:sharpenSoften amount="-44000"/>
                    </a14:imgEffect>
                  </a14:imgLayer>
                </a14:imgProps>
              </a:ext>
              <a:ext uri="{28A0092B-C50C-407E-A947-70E740481C1C}">
                <a14:useLocalDpi xmlns:a14="http://schemas.microsoft.com/office/drawing/2010/main" val="0"/>
              </a:ext>
            </a:extLst>
          </a:blip>
          <a:srcRect/>
          <a:stretch>
            <a:fillRect/>
          </a:stretch>
        </p:blipFill>
        <p:spPr bwMode="auto">
          <a:xfrm>
            <a:off x="632520" y="836712"/>
            <a:ext cx="9014792" cy="5328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arcador de contenido 2"/>
          <p:cNvSpPr>
            <a:spLocks noGrp="1"/>
          </p:cNvSpPr>
          <p:nvPr>
            <p:ph idx="1"/>
          </p:nvPr>
        </p:nvSpPr>
        <p:spPr>
          <a:xfrm>
            <a:off x="1071464" y="1772816"/>
            <a:ext cx="8136904" cy="3228646"/>
          </a:xfrm>
          <a:noFill/>
          <a:ln w="38100">
            <a:solidFill>
              <a:schemeClr val="tx1"/>
            </a:solidFill>
          </a:ln>
        </p:spPr>
        <p:txBody>
          <a:bodyPr anchor="ctr"/>
          <a:lstStyle/>
          <a:p>
            <a:pPr marL="0" indent="0" algn="ctr">
              <a:buNone/>
            </a:pPr>
            <a:r>
              <a:rPr lang="es-EC" sz="6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GRACIAS</a:t>
            </a:r>
            <a:endParaRPr lang="es-EC"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7974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75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3000"/>
                                        <p:tgtEl>
                                          <p:spTgt spid="4">
                                            <p:bg/>
                                          </p:spTgt>
                                        </p:tgtEl>
                                      </p:cBhvr>
                                    </p:animEffect>
                                  </p:childTnLst>
                                </p:cTn>
                              </p:par>
                            </p:childTnLst>
                          </p:cTn>
                        </p:par>
                        <p:par>
                          <p:cTn id="8" fill="hold">
                            <p:stCondLst>
                              <p:cond delay="3750"/>
                            </p:stCondLst>
                            <p:childTnLst>
                              <p:par>
                                <p:cTn id="9" presetID="6"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XYWMjah58ok/Xi7mDO01hxI/AAAAAAAAHzg/NQD0OidJJnsmIj7BAooimdHaGLdSANqAACK8BGAsYHg/s0/2020-01-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69"/>
          <a:stretch/>
        </p:blipFill>
        <p:spPr bwMode="auto">
          <a:xfrm>
            <a:off x="6233067" y="2132856"/>
            <a:ext cx="3176675" cy="38164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4</a:t>
            </a:fld>
            <a:endParaRPr lang="es-EC" b="1" dirty="0">
              <a:solidFill>
                <a:schemeClr val="lt1"/>
              </a:solidFill>
              <a:cs typeface="Consolas" panose="020B0609020204030204" pitchFamily="49" charset="0"/>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8025" y="2348159"/>
            <a:ext cx="466758" cy="648793"/>
          </a:xfrm>
          <a:prstGeom prst="rect">
            <a:avLst/>
          </a:prstGeom>
        </p:spPr>
      </p:pic>
      <p:sp>
        <p:nvSpPr>
          <p:cNvPr id="13" name="Rectángulo 14"/>
          <p:cNvSpPr/>
          <p:nvPr/>
        </p:nvSpPr>
        <p:spPr>
          <a:xfrm>
            <a:off x="560512" y="764704"/>
            <a:ext cx="9345488" cy="819911"/>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PROBLEMA</a:t>
            </a:r>
            <a:endParaRPr lang="es-EC" sz="4400" b="1" dirty="0">
              <a:latin typeface="Consolas" panose="020B0609020204030204" pitchFamily="49" charset="0"/>
              <a:cs typeface="Consolas" panose="020B0609020204030204" pitchFamily="49" charset="0"/>
            </a:endParaRPr>
          </a:p>
        </p:txBody>
      </p:sp>
      <p:sp>
        <p:nvSpPr>
          <p:cNvPr id="2" name="1 Rectángulo"/>
          <p:cNvSpPr/>
          <p:nvPr/>
        </p:nvSpPr>
        <p:spPr>
          <a:xfrm>
            <a:off x="848544" y="2132856"/>
            <a:ext cx="5040560" cy="38164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s-EC" dirty="0">
                <a:latin typeface="Arial" panose="020B0604020202020204" pitchFamily="34" charset="0"/>
                <a:cs typeface="Arial" panose="020B0604020202020204" pitchFamily="34" charset="0"/>
              </a:rPr>
              <a:t>La carencia de un soporte logístico integral del simulador naval que se ajuste eficazmente a las necesidades actuales del personal de estudiantes y docentes. Permitiendo garantizar su uso adecuado y a su vez la prolongación de la vida útil de este equipo didáctico de navegación que posee la Escuela Superior Naval Cmdte. “Rafael Moran Valverde” para la formación de los Guardiamarinas. </a:t>
            </a:r>
          </a:p>
        </p:txBody>
      </p:sp>
    </p:spTree>
    <p:extLst>
      <p:ext uri="{BB962C8B-B14F-4D97-AF65-F5344CB8AC3E}">
        <p14:creationId xmlns:p14="http://schemas.microsoft.com/office/powerpoint/2010/main" val="1476157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5"/>
                                        </p:tgtEl>
                                      </p:cBhvr>
                                    </p:animEffect>
                                    <p:animScale>
                                      <p:cBhvr>
                                        <p:cTn id="7" dur="10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624862" y="764704"/>
            <a:ext cx="9281138" cy="63411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JUSTIFICACIÓN </a:t>
            </a:r>
            <a:endParaRPr lang="es-EC" sz="4400" b="1" dirty="0">
              <a:latin typeface="Consolas" panose="020B0609020204030204" pitchFamily="49" charset="0"/>
              <a:cs typeface="Consolas" panose="020B0609020204030204" pitchFamily="49" charset="0"/>
            </a:endParaRPr>
          </a:p>
        </p:txBody>
      </p:sp>
      <p:grpSp>
        <p:nvGrpSpPr>
          <p:cNvPr id="2" name="Grupo 1"/>
          <p:cNvGrpSpPr/>
          <p:nvPr/>
        </p:nvGrpSpPr>
        <p:grpSpPr>
          <a:xfrm>
            <a:off x="5961112" y="1628800"/>
            <a:ext cx="3312368" cy="4590171"/>
            <a:chOff x="5673080" y="1711040"/>
            <a:chExt cx="2808312" cy="4238240"/>
          </a:xfrm>
        </p:grpSpPr>
        <p:pic>
          <p:nvPicPr>
            <p:cNvPr id="3074" name="Picture 2" descr="https://lh3.googleusercontent.com/-MChheGdiefE/Xi7mEPiAXDI/AAAAAAAAHzk/kqPjXUlOSHQCkmx_4I-Bz8cq-3o_XLLKACK8BGAsYHg/s0/2020-01-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3080" y="1711040"/>
              <a:ext cx="2808312" cy="21062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s://lh3.googleusercontent.com/-DUfDK_-xjXU/Xi7ie-BJtYI/AAAAAAAAHyM/nEvrVvWoXbkiibs8M159bD0u0dncVWUHgCK8BGAsYHg/s0/2020-01-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3080" y="3843046"/>
              <a:ext cx="2808312" cy="21062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7"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5</a:t>
            </a:fld>
            <a:endParaRPr lang="es-EC" b="1" dirty="0">
              <a:solidFill>
                <a:schemeClr val="lt1"/>
              </a:solidFill>
              <a:cs typeface="Consolas" panose="020B0609020204030204" pitchFamily="49" charset="0"/>
            </a:endParaRPr>
          </a:p>
        </p:txBody>
      </p:sp>
      <p:sp>
        <p:nvSpPr>
          <p:cNvPr id="6" name="5 Rectángulo"/>
          <p:cNvSpPr/>
          <p:nvPr/>
        </p:nvSpPr>
        <p:spPr>
          <a:xfrm>
            <a:off x="863334" y="1484784"/>
            <a:ext cx="4737738" cy="50311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s-EC" sz="2000" dirty="0">
                <a:latin typeface="Arial" panose="020B0604020202020204" pitchFamily="34" charset="0"/>
                <a:cs typeface="Arial" panose="020B0604020202020204" pitchFamily="34" charset="0"/>
              </a:rPr>
              <a:t>La justificación de este trabajo se basa en determinar cuál es la importancia de contar con un soporte logístico integral que permita el continuo y correcto funcionamiento en condiciones óptimas del simulador de la Escuela Superior Naval </a:t>
            </a:r>
            <a:r>
              <a:rPr lang="es-EC" sz="2000" dirty="0" smtClean="0">
                <a:latin typeface="Arial" panose="020B0604020202020204" pitchFamily="34" charset="0"/>
                <a:cs typeface="Arial" panose="020B0604020202020204" pitchFamily="34" charset="0"/>
              </a:rPr>
              <a:t>“Cmdt</a:t>
            </a:r>
            <a:r>
              <a:rPr lang="es-EC" sz="2000" dirty="0">
                <a:latin typeface="Arial" panose="020B0604020202020204" pitchFamily="34" charset="0"/>
                <a:cs typeface="Arial" panose="020B0604020202020204" pitchFamily="34" charset="0"/>
              </a:rPr>
              <a:t>. Rafael Moran </a:t>
            </a:r>
            <a:r>
              <a:rPr lang="es-EC" sz="2000" dirty="0" smtClean="0">
                <a:latin typeface="Arial" panose="020B0604020202020204" pitchFamily="34" charset="0"/>
                <a:cs typeface="Arial" panose="020B0604020202020204" pitchFamily="34" charset="0"/>
              </a:rPr>
              <a:t>Valverde”, </a:t>
            </a:r>
            <a:r>
              <a:rPr lang="es-EC" sz="2000" dirty="0">
                <a:latin typeface="Arial" panose="020B0604020202020204" pitchFamily="34" charset="0"/>
                <a:cs typeface="Arial" panose="020B0604020202020204" pitchFamily="34" charset="0"/>
              </a:rPr>
              <a:t>para cumplir con un proceso de formación de manera práctica para el personal militar.</a:t>
            </a:r>
          </a:p>
        </p:txBody>
      </p:sp>
    </p:spTree>
    <p:extLst>
      <p:ext uri="{BB962C8B-B14F-4D97-AF65-F5344CB8AC3E}">
        <p14:creationId xmlns:p14="http://schemas.microsoft.com/office/powerpoint/2010/main" val="426054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3.googleusercontent.com/-MMGEuQACgqs/Xi7mK5lPdSI/AAAAAAAAHz8/PrJ6kDqmbt4KZWoyCwTTwUqgvITod5dMQCK8BGAsYHg/s0/2020-01-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471"/>
          <a:stretch/>
        </p:blipFill>
        <p:spPr bwMode="auto">
          <a:xfrm>
            <a:off x="5385250" y="2060848"/>
            <a:ext cx="4262062" cy="3492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6</a:t>
            </a:fld>
            <a:endParaRPr lang="es-EC" b="1" dirty="0">
              <a:solidFill>
                <a:schemeClr val="lt1"/>
              </a:solidFill>
              <a:cs typeface="Consolas" panose="020B0609020204030204" pitchFamily="49" charset="0"/>
            </a:endParaRPr>
          </a:p>
        </p:txBody>
      </p:sp>
      <p:sp>
        <p:nvSpPr>
          <p:cNvPr id="9" name="8 Rectángulo"/>
          <p:cNvSpPr/>
          <p:nvPr/>
        </p:nvSpPr>
        <p:spPr>
          <a:xfrm>
            <a:off x="803854" y="1556792"/>
            <a:ext cx="4365170" cy="49685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200000"/>
              </a:lnSpc>
            </a:pPr>
            <a:r>
              <a:rPr lang="es-EC" dirty="0" smtClean="0">
                <a:latin typeface="Arial" panose="020B0604020202020204" pitchFamily="34" charset="0"/>
                <a:cs typeface="Arial" panose="020B0604020202020204" pitchFamily="34" charset="0"/>
              </a:rPr>
              <a:t>Diseñar </a:t>
            </a:r>
            <a:r>
              <a:rPr lang="es-EC" dirty="0">
                <a:latin typeface="Arial" panose="020B0604020202020204" pitchFamily="34" charset="0"/>
                <a:cs typeface="Arial" panose="020B0604020202020204" pitchFamily="34" charset="0"/>
              </a:rPr>
              <a:t>el soporte logístico integral para el simulador de la Escuela Superior Naval </a:t>
            </a:r>
            <a:r>
              <a:rPr lang="es-EC" dirty="0" smtClean="0">
                <a:latin typeface="Arial" panose="020B0604020202020204" pitchFamily="34" charset="0"/>
                <a:cs typeface="Arial" panose="020B0604020202020204" pitchFamily="34" charset="0"/>
              </a:rPr>
              <a:t>“Cmdt</a:t>
            </a:r>
            <a:r>
              <a:rPr lang="es-EC" dirty="0">
                <a:latin typeface="Arial" panose="020B0604020202020204" pitchFamily="34" charset="0"/>
                <a:cs typeface="Arial" panose="020B0604020202020204" pitchFamily="34" charset="0"/>
              </a:rPr>
              <a:t>. Rafael Moran </a:t>
            </a:r>
            <a:r>
              <a:rPr lang="es-EC" dirty="0" smtClean="0">
                <a:latin typeface="Arial" panose="020B0604020202020204" pitchFamily="34" charset="0"/>
                <a:cs typeface="Arial" panose="020B0604020202020204" pitchFamily="34" charset="0"/>
              </a:rPr>
              <a:t>Valverde” </a:t>
            </a:r>
            <a:r>
              <a:rPr lang="es-EC" dirty="0">
                <a:latin typeface="Arial" panose="020B0604020202020204" pitchFamily="34" charset="0"/>
                <a:cs typeface="Arial" panose="020B0604020202020204" pitchFamily="34" charset="0"/>
              </a:rPr>
              <a:t>mediante una investigación descriptiva y correlacional  que permita la determinación de los requerimientos logísticos exigidos para una correcta utilización del simulador naval como herramienta tecnológica de aprendizaje.</a:t>
            </a:r>
          </a:p>
        </p:txBody>
      </p:sp>
      <p:sp>
        <p:nvSpPr>
          <p:cNvPr id="7" name="Rectángulo 14"/>
          <p:cNvSpPr/>
          <p:nvPr/>
        </p:nvSpPr>
        <p:spPr>
          <a:xfrm>
            <a:off x="624862" y="764704"/>
            <a:ext cx="9281138" cy="63411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OBJETIVO GENERAL</a:t>
            </a:r>
            <a:endParaRPr lang="es-EC" sz="44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96337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96643421"/>
              </p:ext>
            </p:extLst>
          </p:nvPr>
        </p:nvGraphicFramePr>
        <p:xfrm>
          <a:off x="504056" y="1196752"/>
          <a:ext cx="93454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7</a:t>
            </a:fld>
            <a:endParaRPr lang="es-EC" b="1" dirty="0">
              <a:solidFill>
                <a:schemeClr val="lt1"/>
              </a:solidFill>
              <a:cs typeface="Consolas" panose="020B0609020204030204" pitchFamily="49" charset="0"/>
            </a:endParaRPr>
          </a:p>
        </p:txBody>
      </p:sp>
      <p:sp>
        <p:nvSpPr>
          <p:cNvPr id="6" name="Rectángulo 14"/>
          <p:cNvSpPr/>
          <p:nvPr/>
        </p:nvSpPr>
        <p:spPr>
          <a:xfrm>
            <a:off x="624862" y="764704"/>
            <a:ext cx="9281138" cy="63411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OBJETIVOS ESPECIFICOS</a:t>
            </a:r>
            <a:endParaRPr lang="es-EC" sz="44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708805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rso online de Logística Integral - Aprend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429" y="5637083"/>
            <a:ext cx="1834595" cy="1146622"/>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8</a:t>
            </a:fld>
            <a:endParaRPr lang="es-EC" b="1" dirty="0">
              <a:solidFill>
                <a:schemeClr val="lt1"/>
              </a:solidFill>
              <a:cs typeface="Consolas" panose="020B0609020204030204" pitchFamily="49" charset="0"/>
            </a:endParaRPr>
          </a:p>
        </p:txBody>
      </p:sp>
      <p:graphicFrame>
        <p:nvGraphicFramePr>
          <p:cNvPr id="3" name="2 Diagrama"/>
          <p:cNvGraphicFramePr/>
          <p:nvPr>
            <p:extLst>
              <p:ext uri="{D42A27DB-BD31-4B8C-83A1-F6EECF244321}">
                <p14:modId xmlns:p14="http://schemas.microsoft.com/office/powerpoint/2010/main" val="1396598621"/>
              </p:ext>
            </p:extLst>
          </p:nvPr>
        </p:nvGraphicFramePr>
        <p:xfrm>
          <a:off x="616967" y="1522548"/>
          <a:ext cx="9289033" cy="493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redondeado 1"/>
          <p:cNvSpPr/>
          <p:nvPr/>
        </p:nvSpPr>
        <p:spPr>
          <a:xfrm>
            <a:off x="560512" y="2672916"/>
            <a:ext cx="2952328" cy="1296144"/>
          </a:xfrm>
          <a:prstGeom prst="roundRect">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latin typeface="Arial" panose="020B0604020202020204" pitchFamily="34" charset="0"/>
                <a:cs typeface="Arial" panose="020B0604020202020204" pitchFamily="34" charset="0"/>
              </a:rPr>
              <a:t>ANTECEDENTES</a:t>
            </a:r>
            <a:endParaRPr lang="es-EC" sz="2400" b="1" dirty="0">
              <a:latin typeface="Arial" panose="020B0604020202020204" pitchFamily="34" charset="0"/>
              <a:cs typeface="Arial" panose="020B0604020202020204" pitchFamily="34" charset="0"/>
            </a:endParaRPr>
          </a:p>
        </p:txBody>
      </p:sp>
      <p:sp>
        <p:nvSpPr>
          <p:cNvPr id="5" name="Recortar rectángulo de esquina diagonal 4"/>
          <p:cNvSpPr/>
          <p:nvPr/>
        </p:nvSpPr>
        <p:spPr>
          <a:xfrm>
            <a:off x="3872880" y="1700808"/>
            <a:ext cx="3096344" cy="1103686"/>
          </a:xfrm>
          <a:prstGeom prst="roundRect">
            <a:avLst/>
          </a:prstGeom>
          <a:solidFill>
            <a:schemeClr val="accent4"/>
          </a:solidFill>
          <a:ln>
            <a:solidFill>
              <a:schemeClr val="accent4"/>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ESSUNA</a:t>
            </a:r>
            <a:endParaRPr lang="es-EC"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ortar rectángulo de esquina diagonal 6"/>
          <p:cNvSpPr/>
          <p:nvPr/>
        </p:nvSpPr>
        <p:spPr>
          <a:xfrm>
            <a:off x="3872880" y="4157975"/>
            <a:ext cx="3096344" cy="1071225"/>
          </a:xfrm>
          <a:prstGeom prst="roundRect">
            <a:avLst/>
          </a:prstGeom>
          <a:solidFill>
            <a:schemeClr val="accent4"/>
          </a:solidFill>
          <a:ln>
            <a:solidFill>
              <a:schemeClr val="accent4"/>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SIMULADOR VIRTUAL</a:t>
            </a:r>
            <a:endParaRPr lang="es-EC"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Abrir llave 7"/>
          <p:cNvSpPr/>
          <p:nvPr/>
        </p:nvSpPr>
        <p:spPr>
          <a:xfrm>
            <a:off x="7113240" y="3356992"/>
            <a:ext cx="605644" cy="27281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Rectángulo redondeado 8"/>
          <p:cNvSpPr/>
          <p:nvPr/>
        </p:nvSpPr>
        <p:spPr>
          <a:xfrm>
            <a:off x="7905328" y="3226148"/>
            <a:ext cx="1208584" cy="612068"/>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3200" dirty="0" smtClean="0"/>
              <a:t>2017</a:t>
            </a:r>
            <a:endParaRPr lang="es-EC" sz="3200" dirty="0"/>
          </a:p>
        </p:txBody>
      </p:sp>
      <p:sp>
        <p:nvSpPr>
          <p:cNvPr id="14" name="Rectángulo redondeado 13"/>
          <p:cNvSpPr/>
          <p:nvPr/>
        </p:nvSpPr>
        <p:spPr>
          <a:xfrm>
            <a:off x="7912151" y="4784213"/>
            <a:ext cx="1208584" cy="792088"/>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3200" dirty="0" smtClean="0"/>
              <a:t>2019</a:t>
            </a:r>
          </a:p>
        </p:txBody>
      </p:sp>
      <p:sp>
        <p:nvSpPr>
          <p:cNvPr id="15" name="Rectángulo redondeado 14"/>
          <p:cNvSpPr/>
          <p:nvPr/>
        </p:nvSpPr>
        <p:spPr>
          <a:xfrm>
            <a:off x="7905328" y="5661248"/>
            <a:ext cx="1208584" cy="792088"/>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3200" dirty="0" smtClean="0"/>
              <a:t>2020</a:t>
            </a:r>
          </a:p>
        </p:txBody>
      </p:sp>
      <p:sp>
        <p:nvSpPr>
          <p:cNvPr id="16" name="Rectángulo redondeado 15"/>
          <p:cNvSpPr/>
          <p:nvPr/>
        </p:nvSpPr>
        <p:spPr>
          <a:xfrm>
            <a:off x="7912151" y="3929012"/>
            <a:ext cx="1208584" cy="792088"/>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3200" dirty="0" smtClean="0"/>
              <a:t>2018</a:t>
            </a:r>
          </a:p>
        </p:txBody>
      </p:sp>
      <p:pic>
        <p:nvPicPr>
          <p:cNvPr id="1026" name="Picture 2" descr="Se cumplió parada naval por los 77 años del Combate de Jambelí y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3280" y="1522548"/>
            <a:ext cx="2207295" cy="14744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 descr="https://lh3.googleusercontent.com/-XYWMjah58ok/Xi7mDO01hxI/AAAAAAAAHzg/NQD0OidJJnsmIj7BAooimdHaGLdSANqAACK8BGAsYHg/s0/2020-01-2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3269" b="20592"/>
          <a:stretch/>
        </p:blipFill>
        <p:spPr bwMode="auto">
          <a:xfrm>
            <a:off x="1048015" y="1448822"/>
            <a:ext cx="1384705" cy="972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Mejor desempeño de logística y comercio exterior en Monterrey y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74673" y="1367833"/>
            <a:ext cx="2642423" cy="1197071"/>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4"/>
          <p:cNvSpPr/>
          <p:nvPr/>
        </p:nvSpPr>
        <p:spPr>
          <a:xfrm>
            <a:off x="624862" y="764704"/>
            <a:ext cx="9281138" cy="63411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FUNDAMENTACIÓN TEÓRICA</a:t>
            </a:r>
            <a:endParaRPr lang="es-EC" sz="44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579111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500"/>
                                        <p:tgtEl>
                                          <p:spTgt spid="7"/>
                                        </p:tgtEl>
                                      </p:cBhvr>
                                    </p:animEffect>
                                    <p:anim calcmode="lin" valueType="num">
                                      <p:cBhvr>
                                        <p:cTn id="27" dur="1500" fill="hold"/>
                                        <p:tgtEl>
                                          <p:spTgt spid="7"/>
                                        </p:tgtEl>
                                        <p:attrNameLst>
                                          <p:attrName>ppt_x</p:attrName>
                                        </p:attrNameLst>
                                      </p:cBhvr>
                                      <p:tavLst>
                                        <p:tav tm="0">
                                          <p:val>
                                            <p:strVal val="#ppt_x"/>
                                          </p:val>
                                        </p:tav>
                                        <p:tav tm="100000">
                                          <p:val>
                                            <p:strVal val="#ppt_x"/>
                                          </p:val>
                                        </p:tav>
                                      </p:tavLst>
                                    </p:anim>
                                    <p:anim calcmode="lin" valueType="num">
                                      <p:cBhvr>
                                        <p:cTn id="28" dur="15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31" presetClass="entr" presetSubtype="0" fill="hold" grpId="0" nodeType="afterEffect">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cBhvr>
                                        <p:cTn id="32" dur="1500" fill="hold"/>
                                        <p:tgtEl>
                                          <p:spTgt spid="8"/>
                                        </p:tgtEl>
                                        <p:attrNameLst>
                                          <p:attrName>ppt_w</p:attrName>
                                        </p:attrNameLst>
                                      </p:cBhvr>
                                      <p:tavLst>
                                        <p:tav tm="0">
                                          <p:val>
                                            <p:fltVal val="0"/>
                                          </p:val>
                                        </p:tav>
                                        <p:tav tm="100000">
                                          <p:val>
                                            <p:strVal val="#ppt_w"/>
                                          </p:val>
                                        </p:tav>
                                      </p:tavLst>
                                    </p:anim>
                                    <p:anim calcmode="lin" valueType="num">
                                      <p:cBhvr>
                                        <p:cTn id="33" dur="1500" fill="hold"/>
                                        <p:tgtEl>
                                          <p:spTgt spid="8"/>
                                        </p:tgtEl>
                                        <p:attrNameLst>
                                          <p:attrName>ppt_h</p:attrName>
                                        </p:attrNameLst>
                                      </p:cBhvr>
                                      <p:tavLst>
                                        <p:tav tm="0">
                                          <p:val>
                                            <p:fltVal val="0"/>
                                          </p:val>
                                        </p:tav>
                                        <p:tav tm="100000">
                                          <p:val>
                                            <p:strVal val="#ppt_h"/>
                                          </p:val>
                                        </p:tav>
                                      </p:tavLst>
                                    </p:anim>
                                    <p:anim calcmode="lin" valueType="num">
                                      <p:cBhvr>
                                        <p:cTn id="34" dur="1500" fill="hold"/>
                                        <p:tgtEl>
                                          <p:spTgt spid="8"/>
                                        </p:tgtEl>
                                        <p:attrNameLst>
                                          <p:attrName>style.rotation</p:attrName>
                                        </p:attrNameLst>
                                      </p:cBhvr>
                                      <p:tavLst>
                                        <p:tav tm="0">
                                          <p:val>
                                            <p:fltVal val="90"/>
                                          </p:val>
                                        </p:tav>
                                        <p:tav tm="100000">
                                          <p:val>
                                            <p:fltVal val="0"/>
                                          </p:val>
                                        </p:tav>
                                      </p:tavLst>
                                    </p:anim>
                                    <p:animEffect transition="in" filter="fade">
                                      <p:cBhvr>
                                        <p:cTn id="35" dur="1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25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500"/>
                                        <p:tgtEl>
                                          <p:spTgt spid="9"/>
                                        </p:tgtEl>
                                      </p:cBhvr>
                                    </p:animEffect>
                                    <p:anim calcmode="lin" valueType="num">
                                      <p:cBhvr>
                                        <p:cTn id="41" dur="1500" fill="hold"/>
                                        <p:tgtEl>
                                          <p:spTgt spid="9"/>
                                        </p:tgtEl>
                                        <p:attrNameLst>
                                          <p:attrName>ppt_x</p:attrName>
                                        </p:attrNameLst>
                                      </p:cBhvr>
                                      <p:tavLst>
                                        <p:tav tm="0">
                                          <p:val>
                                            <p:strVal val="#ppt_x"/>
                                          </p:val>
                                        </p:tav>
                                        <p:tav tm="100000">
                                          <p:val>
                                            <p:strVal val="#ppt_x"/>
                                          </p:val>
                                        </p:tav>
                                      </p:tavLst>
                                    </p:anim>
                                    <p:anim calcmode="lin" valueType="num">
                                      <p:cBhvr>
                                        <p:cTn id="42"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25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500"/>
                                        <p:tgtEl>
                                          <p:spTgt spid="16"/>
                                        </p:tgtEl>
                                      </p:cBhvr>
                                    </p:animEffect>
                                    <p:anim calcmode="lin" valueType="num">
                                      <p:cBhvr>
                                        <p:cTn id="48" dur="1500" fill="hold"/>
                                        <p:tgtEl>
                                          <p:spTgt spid="16"/>
                                        </p:tgtEl>
                                        <p:attrNameLst>
                                          <p:attrName>ppt_x</p:attrName>
                                        </p:attrNameLst>
                                      </p:cBhvr>
                                      <p:tavLst>
                                        <p:tav tm="0">
                                          <p:val>
                                            <p:strVal val="#ppt_x"/>
                                          </p:val>
                                        </p:tav>
                                        <p:tav tm="100000">
                                          <p:val>
                                            <p:strVal val="#ppt_x"/>
                                          </p:val>
                                        </p:tav>
                                      </p:tavLst>
                                    </p:anim>
                                    <p:anim calcmode="lin" valueType="num">
                                      <p:cBhvr>
                                        <p:cTn id="49"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25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500"/>
                                        <p:tgtEl>
                                          <p:spTgt spid="14"/>
                                        </p:tgtEl>
                                      </p:cBhvr>
                                    </p:animEffect>
                                    <p:anim calcmode="lin" valueType="num">
                                      <p:cBhvr>
                                        <p:cTn id="55" dur="1500" fill="hold"/>
                                        <p:tgtEl>
                                          <p:spTgt spid="14"/>
                                        </p:tgtEl>
                                        <p:attrNameLst>
                                          <p:attrName>ppt_x</p:attrName>
                                        </p:attrNameLst>
                                      </p:cBhvr>
                                      <p:tavLst>
                                        <p:tav tm="0">
                                          <p:val>
                                            <p:strVal val="#ppt_x"/>
                                          </p:val>
                                        </p:tav>
                                        <p:tav tm="100000">
                                          <p:val>
                                            <p:strVal val="#ppt_x"/>
                                          </p:val>
                                        </p:tav>
                                      </p:tavLst>
                                    </p:anim>
                                    <p:anim calcmode="lin" valueType="num">
                                      <p:cBhvr>
                                        <p:cTn id="56"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25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500"/>
                                        <p:tgtEl>
                                          <p:spTgt spid="15"/>
                                        </p:tgtEl>
                                      </p:cBhvr>
                                    </p:animEffect>
                                    <p:anim calcmode="lin" valueType="num">
                                      <p:cBhvr>
                                        <p:cTn id="62" dur="1500" fill="hold"/>
                                        <p:tgtEl>
                                          <p:spTgt spid="15"/>
                                        </p:tgtEl>
                                        <p:attrNameLst>
                                          <p:attrName>ppt_x</p:attrName>
                                        </p:attrNameLst>
                                      </p:cBhvr>
                                      <p:tavLst>
                                        <p:tav tm="0">
                                          <p:val>
                                            <p:strVal val="#ppt_x"/>
                                          </p:val>
                                        </p:tav>
                                        <p:tav tm="100000">
                                          <p:val>
                                            <p:strVal val="#ppt_x"/>
                                          </p:val>
                                        </p:tav>
                                      </p:tavLst>
                                    </p:anim>
                                    <p:anim calcmode="lin" valueType="num">
                                      <p:cBhvr>
                                        <p:cTn id="63" dur="1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500"/>
                                  </p:stCondLst>
                                  <p:childTnLst>
                                    <p:animEffect transition="out" filter="fade">
                                      <p:cBhvr>
                                        <p:cTn id="67" dur="1500"/>
                                        <p:tgtEl>
                                          <p:spTgt spid="2"/>
                                        </p:tgtEl>
                                      </p:cBhvr>
                                    </p:animEffect>
                                    <p:set>
                                      <p:cBhvr>
                                        <p:cTn id="68" dur="1" fill="hold">
                                          <p:stCondLst>
                                            <p:cond delay="1499"/>
                                          </p:stCondLst>
                                        </p:cTn>
                                        <p:tgtEl>
                                          <p:spTgt spid="2"/>
                                        </p:tgtEl>
                                        <p:attrNameLst>
                                          <p:attrName>style.visibility</p:attrName>
                                        </p:attrNameLst>
                                      </p:cBhvr>
                                      <p:to>
                                        <p:strVal val="hidden"/>
                                      </p:to>
                                    </p:set>
                                  </p:childTnLst>
                                </p:cTn>
                              </p:par>
                              <p:par>
                                <p:cTn id="69" presetID="10" presetClass="exit" presetSubtype="0" fill="hold" grpId="1" nodeType="withEffect">
                                  <p:stCondLst>
                                    <p:cond delay="500"/>
                                  </p:stCondLst>
                                  <p:childTnLst>
                                    <p:animEffect transition="out" filter="fade">
                                      <p:cBhvr>
                                        <p:cTn id="70" dur="1500"/>
                                        <p:tgtEl>
                                          <p:spTgt spid="5"/>
                                        </p:tgtEl>
                                      </p:cBhvr>
                                    </p:animEffect>
                                    <p:set>
                                      <p:cBhvr>
                                        <p:cTn id="71" dur="1" fill="hold">
                                          <p:stCondLst>
                                            <p:cond delay="1499"/>
                                          </p:stCondLst>
                                        </p:cTn>
                                        <p:tgtEl>
                                          <p:spTgt spid="5"/>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1500"/>
                                        <p:tgtEl>
                                          <p:spTgt spid="1026"/>
                                        </p:tgtEl>
                                      </p:cBhvr>
                                    </p:animEffect>
                                    <p:set>
                                      <p:cBhvr>
                                        <p:cTn id="74" dur="1" fill="hold">
                                          <p:stCondLst>
                                            <p:cond delay="1499"/>
                                          </p:stCondLst>
                                        </p:cTn>
                                        <p:tgtEl>
                                          <p:spTgt spid="1026"/>
                                        </p:tgtEl>
                                        <p:attrNameLst>
                                          <p:attrName>style.visibility</p:attrName>
                                        </p:attrNameLst>
                                      </p:cBhvr>
                                      <p:to>
                                        <p:strVal val="hidden"/>
                                      </p:to>
                                    </p:set>
                                  </p:childTnLst>
                                </p:cTn>
                              </p:par>
                              <p:par>
                                <p:cTn id="75" presetID="10" presetClass="exit" presetSubtype="0" fill="hold" grpId="1" nodeType="withEffect">
                                  <p:stCondLst>
                                    <p:cond delay="500"/>
                                  </p:stCondLst>
                                  <p:childTnLst>
                                    <p:animEffect transition="out" filter="fade">
                                      <p:cBhvr>
                                        <p:cTn id="76" dur="1500"/>
                                        <p:tgtEl>
                                          <p:spTgt spid="7"/>
                                        </p:tgtEl>
                                      </p:cBhvr>
                                    </p:animEffect>
                                    <p:set>
                                      <p:cBhvr>
                                        <p:cTn id="77" dur="1" fill="hold">
                                          <p:stCondLst>
                                            <p:cond delay="1499"/>
                                          </p:stCondLst>
                                        </p:cTn>
                                        <p:tgtEl>
                                          <p:spTgt spid="7"/>
                                        </p:tgtEl>
                                        <p:attrNameLst>
                                          <p:attrName>style.visibility</p:attrName>
                                        </p:attrNameLst>
                                      </p:cBhvr>
                                      <p:to>
                                        <p:strVal val="hidden"/>
                                      </p:to>
                                    </p:set>
                                  </p:childTnLst>
                                </p:cTn>
                              </p:par>
                              <p:par>
                                <p:cTn id="78" presetID="10" presetClass="exit" presetSubtype="0" fill="hold" grpId="1" nodeType="withEffect">
                                  <p:stCondLst>
                                    <p:cond delay="500"/>
                                  </p:stCondLst>
                                  <p:childTnLst>
                                    <p:animEffect transition="out" filter="fade">
                                      <p:cBhvr>
                                        <p:cTn id="79" dur="1500"/>
                                        <p:tgtEl>
                                          <p:spTgt spid="8"/>
                                        </p:tgtEl>
                                      </p:cBhvr>
                                    </p:animEffect>
                                    <p:set>
                                      <p:cBhvr>
                                        <p:cTn id="80" dur="1" fill="hold">
                                          <p:stCondLst>
                                            <p:cond delay="1499"/>
                                          </p:stCondLst>
                                        </p:cTn>
                                        <p:tgtEl>
                                          <p:spTgt spid="8"/>
                                        </p:tgtEl>
                                        <p:attrNameLst>
                                          <p:attrName>style.visibility</p:attrName>
                                        </p:attrNameLst>
                                      </p:cBhvr>
                                      <p:to>
                                        <p:strVal val="hidden"/>
                                      </p:to>
                                    </p:set>
                                  </p:childTnLst>
                                </p:cTn>
                              </p:par>
                              <p:par>
                                <p:cTn id="81" presetID="10" presetClass="exit" presetSubtype="0" fill="hold" grpId="1" nodeType="withEffect">
                                  <p:stCondLst>
                                    <p:cond delay="500"/>
                                  </p:stCondLst>
                                  <p:childTnLst>
                                    <p:animEffect transition="out" filter="fade">
                                      <p:cBhvr>
                                        <p:cTn id="82" dur="1500"/>
                                        <p:tgtEl>
                                          <p:spTgt spid="9"/>
                                        </p:tgtEl>
                                      </p:cBhvr>
                                    </p:animEffect>
                                    <p:set>
                                      <p:cBhvr>
                                        <p:cTn id="83" dur="1" fill="hold">
                                          <p:stCondLst>
                                            <p:cond delay="1499"/>
                                          </p:stCondLst>
                                        </p:cTn>
                                        <p:tgtEl>
                                          <p:spTgt spid="9"/>
                                        </p:tgtEl>
                                        <p:attrNameLst>
                                          <p:attrName>style.visibility</p:attrName>
                                        </p:attrNameLst>
                                      </p:cBhvr>
                                      <p:to>
                                        <p:strVal val="hidden"/>
                                      </p:to>
                                    </p:set>
                                  </p:childTnLst>
                                </p:cTn>
                              </p:par>
                              <p:par>
                                <p:cTn id="84" presetID="10" presetClass="exit" presetSubtype="0" fill="hold" grpId="1" nodeType="withEffect">
                                  <p:stCondLst>
                                    <p:cond delay="500"/>
                                  </p:stCondLst>
                                  <p:childTnLst>
                                    <p:animEffect transition="out" filter="fade">
                                      <p:cBhvr>
                                        <p:cTn id="85" dur="1500"/>
                                        <p:tgtEl>
                                          <p:spTgt spid="16"/>
                                        </p:tgtEl>
                                      </p:cBhvr>
                                    </p:animEffect>
                                    <p:set>
                                      <p:cBhvr>
                                        <p:cTn id="86" dur="1" fill="hold">
                                          <p:stCondLst>
                                            <p:cond delay="1499"/>
                                          </p:stCondLst>
                                        </p:cTn>
                                        <p:tgtEl>
                                          <p:spTgt spid="16"/>
                                        </p:tgtEl>
                                        <p:attrNameLst>
                                          <p:attrName>style.visibility</p:attrName>
                                        </p:attrNameLst>
                                      </p:cBhvr>
                                      <p:to>
                                        <p:strVal val="hidden"/>
                                      </p:to>
                                    </p:set>
                                  </p:childTnLst>
                                </p:cTn>
                              </p:par>
                              <p:par>
                                <p:cTn id="87" presetID="10" presetClass="exit" presetSubtype="0" fill="hold" grpId="1" nodeType="withEffect">
                                  <p:stCondLst>
                                    <p:cond delay="500"/>
                                  </p:stCondLst>
                                  <p:childTnLst>
                                    <p:animEffect transition="out" filter="fade">
                                      <p:cBhvr>
                                        <p:cTn id="88" dur="1500"/>
                                        <p:tgtEl>
                                          <p:spTgt spid="14"/>
                                        </p:tgtEl>
                                      </p:cBhvr>
                                    </p:animEffect>
                                    <p:set>
                                      <p:cBhvr>
                                        <p:cTn id="89" dur="1" fill="hold">
                                          <p:stCondLst>
                                            <p:cond delay="1499"/>
                                          </p:stCondLst>
                                        </p:cTn>
                                        <p:tgtEl>
                                          <p:spTgt spid="14"/>
                                        </p:tgtEl>
                                        <p:attrNameLst>
                                          <p:attrName>style.visibility</p:attrName>
                                        </p:attrNameLst>
                                      </p:cBhvr>
                                      <p:to>
                                        <p:strVal val="hidden"/>
                                      </p:to>
                                    </p:set>
                                  </p:childTnLst>
                                </p:cTn>
                              </p:par>
                              <p:par>
                                <p:cTn id="90" presetID="10" presetClass="exit" presetSubtype="0" fill="hold" grpId="1" nodeType="withEffect">
                                  <p:stCondLst>
                                    <p:cond delay="500"/>
                                  </p:stCondLst>
                                  <p:childTnLst>
                                    <p:animEffect transition="out" filter="fade">
                                      <p:cBhvr>
                                        <p:cTn id="91" dur="1500"/>
                                        <p:tgtEl>
                                          <p:spTgt spid="15"/>
                                        </p:tgtEl>
                                      </p:cBhvr>
                                    </p:animEffect>
                                    <p:set>
                                      <p:cBhvr>
                                        <p:cTn id="92" dur="1" fill="hold">
                                          <p:stCondLst>
                                            <p:cond delay="1499"/>
                                          </p:stCondLst>
                                        </p:cTn>
                                        <p:tgtEl>
                                          <p:spTgt spid="1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50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1500"/>
                                        <p:tgtEl>
                                          <p:spTgt spid="3"/>
                                        </p:tgtEl>
                                      </p:cBhvr>
                                    </p:animEffect>
                                    <p:anim calcmode="lin" valueType="num">
                                      <p:cBhvr>
                                        <p:cTn id="98" dur="1500" fill="hold"/>
                                        <p:tgtEl>
                                          <p:spTgt spid="3"/>
                                        </p:tgtEl>
                                        <p:attrNameLst>
                                          <p:attrName>ppt_x</p:attrName>
                                        </p:attrNameLst>
                                      </p:cBhvr>
                                      <p:tavLst>
                                        <p:tav tm="0">
                                          <p:val>
                                            <p:strVal val="#ppt_x"/>
                                          </p:val>
                                        </p:tav>
                                        <p:tav tm="100000">
                                          <p:val>
                                            <p:strVal val="#ppt_x"/>
                                          </p:val>
                                        </p:tav>
                                      </p:tavLst>
                                    </p:anim>
                                    <p:anim calcmode="lin" valueType="num">
                                      <p:cBhvr>
                                        <p:cTn id="9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25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2000"/>
                                        <p:tgtEl>
                                          <p:spTgt spid="17"/>
                                        </p:tgtEl>
                                      </p:cBhvr>
                                    </p:animEffect>
                                    <p:anim calcmode="lin" valueType="num">
                                      <p:cBhvr>
                                        <p:cTn id="105" dur="2000" fill="hold"/>
                                        <p:tgtEl>
                                          <p:spTgt spid="17"/>
                                        </p:tgtEl>
                                        <p:attrNameLst>
                                          <p:attrName>ppt_x</p:attrName>
                                        </p:attrNameLst>
                                      </p:cBhvr>
                                      <p:tavLst>
                                        <p:tav tm="0">
                                          <p:val>
                                            <p:strVal val="#ppt_x"/>
                                          </p:val>
                                        </p:tav>
                                        <p:tav tm="100000">
                                          <p:val>
                                            <p:strVal val="#ppt_x"/>
                                          </p:val>
                                        </p:tav>
                                      </p:tavLst>
                                    </p:anim>
                                    <p:anim calcmode="lin" valueType="num">
                                      <p:cBhvr>
                                        <p:cTn id="106"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50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2000"/>
                                        <p:tgtEl>
                                          <p:spTgt spid="10"/>
                                        </p:tgtEl>
                                      </p:cBhvr>
                                    </p:animEffect>
                                    <p:anim calcmode="lin" valueType="num">
                                      <p:cBhvr>
                                        <p:cTn id="112" dur="2000" fill="hold"/>
                                        <p:tgtEl>
                                          <p:spTgt spid="10"/>
                                        </p:tgtEl>
                                        <p:attrNameLst>
                                          <p:attrName>ppt_x</p:attrName>
                                        </p:attrNameLst>
                                      </p:cBhvr>
                                      <p:tavLst>
                                        <p:tav tm="0">
                                          <p:val>
                                            <p:strVal val="#ppt_x"/>
                                          </p:val>
                                        </p:tav>
                                        <p:tav tm="100000">
                                          <p:val>
                                            <p:strVal val="#ppt_x"/>
                                          </p:val>
                                        </p:tav>
                                      </p:tavLst>
                                    </p:anim>
                                    <p:anim calcmode="lin" valueType="num">
                                      <p:cBhvr>
                                        <p:cTn id="113"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500"/>
                                  </p:stCondLst>
                                  <p:childTnLst>
                                    <p:set>
                                      <p:cBhvr>
                                        <p:cTn id="117" dur="1" fill="hold">
                                          <p:stCondLst>
                                            <p:cond delay="0"/>
                                          </p:stCondLst>
                                        </p:cTn>
                                        <p:tgtEl>
                                          <p:spTgt spid="1028"/>
                                        </p:tgtEl>
                                        <p:attrNameLst>
                                          <p:attrName>style.visibility</p:attrName>
                                        </p:attrNameLst>
                                      </p:cBhvr>
                                      <p:to>
                                        <p:strVal val="visible"/>
                                      </p:to>
                                    </p:set>
                                    <p:animEffect transition="in" filter="fade">
                                      <p:cBhvr>
                                        <p:cTn id="118" dur="2250"/>
                                        <p:tgtEl>
                                          <p:spTgt spid="1028"/>
                                        </p:tgtEl>
                                      </p:cBhvr>
                                    </p:animEffect>
                                    <p:anim calcmode="lin" valueType="num">
                                      <p:cBhvr>
                                        <p:cTn id="119" dur="2250" fill="hold"/>
                                        <p:tgtEl>
                                          <p:spTgt spid="1028"/>
                                        </p:tgtEl>
                                        <p:attrNameLst>
                                          <p:attrName>ppt_x</p:attrName>
                                        </p:attrNameLst>
                                      </p:cBhvr>
                                      <p:tavLst>
                                        <p:tav tm="0">
                                          <p:val>
                                            <p:strVal val="#ppt_x"/>
                                          </p:val>
                                        </p:tav>
                                        <p:tav tm="100000">
                                          <p:val>
                                            <p:strVal val="#ppt_x"/>
                                          </p:val>
                                        </p:tav>
                                      </p:tavLst>
                                    </p:anim>
                                    <p:anim calcmode="lin" valueType="num">
                                      <p:cBhvr>
                                        <p:cTn id="120" dur="225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animBg="1"/>
      <p:bldP spid="2" grpId="1" animBg="1"/>
      <p:bldP spid="5" grpId="0" animBg="1"/>
      <p:bldP spid="5" grpId="1" animBg="1"/>
      <p:bldP spid="7" grpId="0" animBg="1"/>
      <p:bldP spid="7" grpId="1" animBg="1"/>
      <p:bldP spid="8" grpId="0" animBg="1"/>
      <p:bldP spid="8" grpId="1" animBg="1"/>
      <p:bldP spid="9" grpId="0" animBg="1"/>
      <p:bldP spid="9" grpId="1" animBg="1"/>
      <p:bldP spid="14" grpId="0" animBg="1"/>
      <p:bldP spid="14" grpId="1" animBg="1"/>
      <p:bldP spid="15" grpId="0" animBg="1"/>
      <p:bldP spid="15" grpId="1" animBg="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p:nvPr/>
        </p:nvPicPr>
        <p:blipFill rotWithShape="1">
          <a:blip r:embed="rId3" cstate="print"/>
          <a:srcRect l="16483" t="6227" r="18507" b="8835"/>
          <a:stretch/>
        </p:blipFill>
        <p:spPr bwMode="auto">
          <a:xfrm>
            <a:off x="6897216" y="4221088"/>
            <a:ext cx="2520280" cy="2016224"/>
          </a:xfrm>
          <a:prstGeom prst="rect">
            <a:avLst/>
          </a:prstGeom>
          <a:ln>
            <a:noFill/>
          </a:ln>
          <a:extLst>
            <a:ext uri="{53640926-AAD7-44D8-BBD7-CCE9431645EC}">
              <a14:shadowObscured xmlns:a14="http://schemas.microsoft.com/office/drawing/2010/main"/>
            </a:ext>
          </a:extLst>
        </p:spPr>
      </p:pic>
      <p:sp>
        <p:nvSpPr>
          <p:cNvPr id="2" name="1 Título"/>
          <p:cNvSpPr>
            <a:spLocks noGrp="1"/>
          </p:cNvSpPr>
          <p:nvPr>
            <p:ph type="title"/>
          </p:nvPr>
        </p:nvSpPr>
        <p:spPr>
          <a:xfrm>
            <a:off x="-375592" y="1577847"/>
            <a:ext cx="8915400" cy="1143000"/>
          </a:xfrm>
        </p:spPr>
        <p:txBody>
          <a:bodyPr/>
          <a:lstStyle/>
          <a:p>
            <a:r>
              <a:rPr lang="es-EC" b="1" dirty="0" smtClean="0">
                <a:solidFill>
                  <a:srgbClr val="00246C"/>
                </a:solidFill>
                <a:latin typeface="Arial" panose="020B0604020202020204" pitchFamily="34" charset="0"/>
                <a:cs typeface="Arial" panose="020B0604020202020204" pitchFamily="34" charset="0"/>
              </a:rPr>
              <a:t>COMPONENTES PRINCIPALES </a:t>
            </a:r>
            <a:endParaRPr lang="es-EC" b="1" dirty="0">
              <a:solidFill>
                <a:srgbClr val="00246C"/>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a:xfrm>
            <a:off x="8985448" y="6301211"/>
            <a:ext cx="661864" cy="412749"/>
          </a:xfr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C45796D-F81B-42E6-8076-DF0575147E93}" type="slidenum">
              <a:rPr lang="es-EC" b="1" smtClean="0">
                <a:solidFill>
                  <a:schemeClr val="lt1"/>
                </a:solidFill>
                <a:cs typeface="Consolas" panose="020B0609020204030204" pitchFamily="49" charset="0"/>
              </a:rPr>
              <a:pPr algn="ctr"/>
              <a:t>9</a:t>
            </a:fld>
            <a:endParaRPr lang="es-EC" b="1" dirty="0">
              <a:solidFill>
                <a:schemeClr val="lt1"/>
              </a:solidFill>
              <a:cs typeface="Consolas" panose="020B0609020204030204" pitchFamily="49" charset="0"/>
            </a:endParaRPr>
          </a:p>
        </p:txBody>
      </p:sp>
      <p:pic>
        <p:nvPicPr>
          <p:cNvPr id="6" name="5 Imagen"/>
          <p:cNvPicPr>
            <a:picLocks noChangeAspect="1"/>
          </p:cNvPicPr>
          <p:nvPr/>
        </p:nvPicPr>
        <p:blipFill rotWithShape="1">
          <a:blip r:embed="rId4" cstate="print">
            <a:extLst>
              <a:ext uri="{28A0092B-C50C-407E-A947-70E740481C1C}">
                <a14:useLocalDpi xmlns:a14="http://schemas.microsoft.com/office/drawing/2010/main" val="0"/>
              </a:ext>
            </a:extLst>
          </a:blip>
          <a:srcRect t="17118"/>
          <a:stretch/>
        </p:blipFill>
        <p:spPr>
          <a:xfrm>
            <a:off x="7041232" y="2348880"/>
            <a:ext cx="2270030" cy="1411090"/>
          </a:xfrm>
          <a:prstGeom prst="rect">
            <a:avLst/>
          </a:prstGeom>
        </p:spPr>
      </p:pic>
      <p:sp>
        <p:nvSpPr>
          <p:cNvPr id="9" name="Rectángulo 14"/>
          <p:cNvSpPr/>
          <p:nvPr/>
        </p:nvSpPr>
        <p:spPr>
          <a:xfrm>
            <a:off x="624862" y="764704"/>
            <a:ext cx="9281138" cy="63411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latin typeface="Consolas" panose="020B0609020204030204" pitchFamily="49" charset="0"/>
                <a:cs typeface="Consolas" panose="020B0609020204030204" pitchFamily="49" charset="0"/>
              </a:rPr>
              <a:t>FUNDAMENTACIÓN TEÓRICA</a:t>
            </a:r>
            <a:endParaRPr lang="es-EC" sz="4400" b="1" dirty="0">
              <a:latin typeface="Consolas" panose="020B0609020204030204" pitchFamily="49" charset="0"/>
              <a:cs typeface="Consolas" panose="020B0609020204030204" pitchFamily="49" charset="0"/>
            </a:endParaRPr>
          </a:p>
        </p:txBody>
      </p:sp>
      <p:sp>
        <p:nvSpPr>
          <p:cNvPr id="3" name="Rectángulo redondeado 2"/>
          <p:cNvSpPr/>
          <p:nvPr/>
        </p:nvSpPr>
        <p:spPr>
          <a:xfrm>
            <a:off x="624862" y="4185968"/>
            <a:ext cx="2304256" cy="108012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IMPLEMENTAR</a:t>
            </a:r>
            <a:endParaRPr lang="es-EC"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ctángulo redondeado 9"/>
          <p:cNvSpPr/>
          <p:nvPr/>
        </p:nvSpPr>
        <p:spPr>
          <a:xfrm>
            <a:off x="3930434" y="5466714"/>
            <a:ext cx="2534734" cy="108012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t>Simuladores navales con el equipamiento instalado en ESSUNA.</a:t>
            </a:r>
          </a:p>
        </p:txBody>
      </p:sp>
      <p:sp>
        <p:nvSpPr>
          <p:cNvPr id="11" name="Rectángulo redondeado 10"/>
          <p:cNvSpPr/>
          <p:nvPr/>
        </p:nvSpPr>
        <p:spPr>
          <a:xfrm>
            <a:off x="3930434" y="2486997"/>
            <a:ext cx="2534734" cy="108012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01 Simulador de puente DNV Clase B.</a:t>
            </a:r>
            <a:endParaRPr lang="es-EC" dirty="0"/>
          </a:p>
        </p:txBody>
      </p:sp>
      <p:sp>
        <p:nvSpPr>
          <p:cNvPr id="12" name="Rectángulo redondeado 11"/>
          <p:cNvSpPr/>
          <p:nvPr/>
        </p:nvSpPr>
        <p:spPr>
          <a:xfrm>
            <a:off x="3930434" y="4087469"/>
            <a:ext cx="2534734" cy="108012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01 Estación de control para el instructor.</a:t>
            </a:r>
            <a:endParaRPr lang="es-EC" dirty="0"/>
          </a:p>
        </p:txBody>
      </p:sp>
      <p:sp>
        <p:nvSpPr>
          <p:cNvPr id="5" name="Flecha derecha 4"/>
          <p:cNvSpPr/>
          <p:nvPr/>
        </p:nvSpPr>
        <p:spPr>
          <a:xfrm rot="19323478">
            <a:off x="2569069" y="3300574"/>
            <a:ext cx="1008835" cy="533085"/>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4" name="Flecha derecha 13"/>
          <p:cNvSpPr/>
          <p:nvPr/>
        </p:nvSpPr>
        <p:spPr>
          <a:xfrm rot="2080196">
            <a:off x="2787065" y="5470745"/>
            <a:ext cx="933712" cy="533085"/>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5" name="Flecha derecha 14"/>
          <p:cNvSpPr/>
          <p:nvPr/>
        </p:nvSpPr>
        <p:spPr>
          <a:xfrm>
            <a:off x="3073486" y="4459485"/>
            <a:ext cx="734573" cy="53308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274537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ppt_x</p:attrName>
                                        </p:attrNameLst>
                                      </p:cBhvr>
                                      <p:tavLst>
                                        <p:tav tm="0">
                                          <p:val>
                                            <p:strVal val="#ppt_x"/>
                                          </p:val>
                                        </p:tav>
                                        <p:tav tm="100000">
                                          <p:val>
                                            <p:strVal val="#ppt_x"/>
                                          </p:val>
                                        </p:tav>
                                      </p:tavLst>
                                    </p:anim>
                                    <p:anim calcmode="lin" valueType="num">
                                      <p:cBhvr>
                                        <p:cTn id="21" dur="2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750"/>
                                        <p:tgtEl>
                                          <p:spTgt spid="6"/>
                                        </p:tgtEl>
                                      </p:cBhvr>
                                    </p:animEffect>
                                    <p:anim calcmode="lin" valueType="num">
                                      <p:cBhvr>
                                        <p:cTn id="26" dur="1750" fill="hold"/>
                                        <p:tgtEl>
                                          <p:spTgt spid="6"/>
                                        </p:tgtEl>
                                        <p:attrNameLst>
                                          <p:attrName>ppt_x</p:attrName>
                                        </p:attrNameLst>
                                      </p:cBhvr>
                                      <p:tavLst>
                                        <p:tav tm="0">
                                          <p:val>
                                            <p:strVal val="#ppt_x"/>
                                          </p:val>
                                        </p:tav>
                                        <p:tav tm="100000">
                                          <p:val>
                                            <p:strVal val="#ppt_x"/>
                                          </p:val>
                                        </p:tav>
                                      </p:tavLst>
                                    </p:anim>
                                    <p:anim calcmode="lin" valueType="num">
                                      <p:cBhvr>
                                        <p:cTn id="27" dur="1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750"/>
                                        <p:tgtEl>
                                          <p:spTgt spid="10"/>
                                        </p:tgtEl>
                                      </p:cBhvr>
                                    </p:animEffect>
                                    <p:anim calcmode="lin" valueType="num">
                                      <p:cBhvr>
                                        <p:cTn id="33" dur="1750" fill="hold"/>
                                        <p:tgtEl>
                                          <p:spTgt spid="10"/>
                                        </p:tgtEl>
                                        <p:attrNameLst>
                                          <p:attrName>ppt_x</p:attrName>
                                        </p:attrNameLst>
                                      </p:cBhvr>
                                      <p:tavLst>
                                        <p:tav tm="0">
                                          <p:val>
                                            <p:strVal val="#ppt_x"/>
                                          </p:val>
                                        </p:tav>
                                        <p:tav tm="100000">
                                          <p:val>
                                            <p:strVal val="#ppt_x"/>
                                          </p:val>
                                        </p:tav>
                                      </p:tavLst>
                                    </p:anim>
                                    <p:anim calcmode="lin" valueType="num">
                                      <p:cBhvr>
                                        <p:cTn id="34" dur="175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750"/>
                                        <p:tgtEl>
                                          <p:spTgt spid="14"/>
                                        </p:tgtEl>
                                      </p:cBhvr>
                                    </p:animEffect>
                                    <p:anim calcmode="lin" valueType="num">
                                      <p:cBhvr>
                                        <p:cTn id="38" dur="1750" fill="hold"/>
                                        <p:tgtEl>
                                          <p:spTgt spid="14"/>
                                        </p:tgtEl>
                                        <p:attrNameLst>
                                          <p:attrName>ppt_x</p:attrName>
                                        </p:attrNameLst>
                                      </p:cBhvr>
                                      <p:tavLst>
                                        <p:tav tm="0">
                                          <p:val>
                                            <p:strVal val="#ppt_x"/>
                                          </p:val>
                                        </p:tav>
                                        <p:tav tm="100000">
                                          <p:val>
                                            <p:strVal val="#ppt_x"/>
                                          </p:val>
                                        </p:tav>
                                      </p:tavLst>
                                    </p:anim>
                                    <p:anim calcmode="lin" valueType="num">
                                      <p:cBhvr>
                                        <p:cTn id="39" dur="17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25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750"/>
                                        <p:tgtEl>
                                          <p:spTgt spid="15"/>
                                        </p:tgtEl>
                                      </p:cBhvr>
                                    </p:animEffect>
                                    <p:anim calcmode="lin" valueType="num">
                                      <p:cBhvr>
                                        <p:cTn id="45" dur="1750" fill="hold"/>
                                        <p:tgtEl>
                                          <p:spTgt spid="15"/>
                                        </p:tgtEl>
                                        <p:attrNameLst>
                                          <p:attrName>ppt_x</p:attrName>
                                        </p:attrNameLst>
                                      </p:cBhvr>
                                      <p:tavLst>
                                        <p:tav tm="0">
                                          <p:val>
                                            <p:strVal val="#ppt_x"/>
                                          </p:val>
                                        </p:tav>
                                        <p:tav tm="100000">
                                          <p:val>
                                            <p:strVal val="#ppt_x"/>
                                          </p:val>
                                        </p:tav>
                                      </p:tavLst>
                                    </p:anim>
                                    <p:anim calcmode="lin" valueType="num">
                                      <p:cBhvr>
                                        <p:cTn id="46" dur="175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750"/>
                                        <p:tgtEl>
                                          <p:spTgt spid="12"/>
                                        </p:tgtEl>
                                      </p:cBhvr>
                                    </p:animEffect>
                                    <p:anim calcmode="lin" valueType="num">
                                      <p:cBhvr>
                                        <p:cTn id="50" dur="1750" fill="hold"/>
                                        <p:tgtEl>
                                          <p:spTgt spid="12"/>
                                        </p:tgtEl>
                                        <p:attrNameLst>
                                          <p:attrName>ppt_x</p:attrName>
                                        </p:attrNameLst>
                                      </p:cBhvr>
                                      <p:tavLst>
                                        <p:tav tm="0">
                                          <p:val>
                                            <p:strVal val="#ppt_x"/>
                                          </p:val>
                                        </p:tav>
                                        <p:tav tm="100000">
                                          <p:val>
                                            <p:strVal val="#ppt_x"/>
                                          </p:val>
                                        </p:tav>
                                      </p:tavLst>
                                    </p:anim>
                                    <p:anim calcmode="lin" valueType="num">
                                      <p:cBhvr>
                                        <p:cTn id="51" dur="1750" fill="hold"/>
                                        <p:tgtEl>
                                          <p:spTgt spid="12"/>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7"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anim calcmode="lin" valueType="num">
                                      <p:cBhvr>
                                        <p:cTn id="56" dur="2000" fill="hold"/>
                                        <p:tgtEl>
                                          <p:spTgt spid="13"/>
                                        </p:tgtEl>
                                        <p:attrNameLst>
                                          <p:attrName>ppt_x</p:attrName>
                                        </p:attrNameLst>
                                      </p:cBhvr>
                                      <p:tavLst>
                                        <p:tav tm="0">
                                          <p:val>
                                            <p:strVal val="#ppt_x"/>
                                          </p:val>
                                        </p:tav>
                                        <p:tav tm="100000">
                                          <p:val>
                                            <p:strVal val="#ppt_x"/>
                                          </p:val>
                                        </p:tav>
                                      </p:tavLst>
                                    </p:anim>
                                    <p:anim calcmode="lin" valueType="num">
                                      <p:cBhvr>
                                        <p:cTn id="57"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5" grpId="0" animBg="1"/>
      <p:bldP spid="14" grpId="0" animBg="1"/>
      <p:bldP spid="1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10509</TotalTime>
  <Words>2053</Words>
  <Application>Microsoft Office PowerPoint</Application>
  <PresentationFormat>A4 (210 x 297 mm)</PresentationFormat>
  <Paragraphs>255</Paragraphs>
  <Slides>34</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Arial</vt:lpstr>
      <vt:lpstr>Arial Black</vt:lpstr>
      <vt:lpstr>Calibri</vt:lpstr>
      <vt:lpstr>Consolas</vt:lpstr>
      <vt:lpstr>Symbol</vt:lpstr>
      <vt:lpstr>Times New Roman</vt:lpstr>
      <vt:lpstr>Tw Cen MT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COMPONENTES PRINCIPALES </vt:lpstr>
      <vt:lpstr>Presentación de PowerPoint</vt:lpstr>
      <vt:lpstr>Presentación de PowerPoint</vt:lpstr>
      <vt:lpstr>Presentación de PowerPoint</vt:lpstr>
      <vt:lpstr>Presentación de PowerPoint</vt:lpstr>
      <vt:lpstr>Presentación de PowerPoint</vt:lpstr>
      <vt:lpstr>POBLACIÓN Y MUESTRA </vt:lpstr>
      <vt:lpstr>ENTREVISTA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PRESUPUESTO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MARIA SUAREZ</cp:lastModifiedBy>
  <cp:revision>555</cp:revision>
  <cp:lastPrinted>2016-08-01T05:52:50Z</cp:lastPrinted>
  <dcterms:created xsi:type="dcterms:W3CDTF">2014-05-07T23:33:20Z</dcterms:created>
  <dcterms:modified xsi:type="dcterms:W3CDTF">2021-03-10T16:54:52Z</dcterms:modified>
</cp:coreProperties>
</file>