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0"/>
  </p:notesMasterIdLst>
  <p:sldIdLst>
    <p:sldId id="256" r:id="rId2"/>
    <p:sldId id="267" r:id="rId3"/>
    <p:sldId id="287" r:id="rId4"/>
    <p:sldId id="327" r:id="rId5"/>
    <p:sldId id="328" r:id="rId6"/>
    <p:sldId id="329" r:id="rId7"/>
    <p:sldId id="288" r:id="rId8"/>
    <p:sldId id="299" r:id="rId9"/>
    <p:sldId id="295" r:id="rId10"/>
    <p:sldId id="326" r:id="rId11"/>
    <p:sldId id="322" r:id="rId12"/>
    <p:sldId id="325" r:id="rId13"/>
    <p:sldId id="324" r:id="rId14"/>
    <p:sldId id="323" r:id="rId15"/>
    <p:sldId id="297" r:id="rId16"/>
    <p:sldId id="320" r:id="rId17"/>
    <p:sldId id="319" r:id="rId18"/>
    <p:sldId id="321" r:id="rId19"/>
    <p:sldId id="331" r:id="rId20"/>
    <p:sldId id="332" r:id="rId21"/>
    <p:sldId id="334" r:id="rId22"/>
    <p:sldId id="335" r:id="rId23"/>
    <p:sldId id="337" r:id="rId24"/>
    <p:sldId id="338" r:id="rId25"/>
    <p:sldId id="339" r:id="rId26"/>
    <p:sldId id="363" r:id="rId27"/>
    <p:sldId id="290" r:id="rId28"/>
    <p:sldId id="300" r:id="rId29"/>
    <p:sldId id="316" r:id="rId30"/>
    <p:sldId id="291" r:id="rId31"/>
    <p:sldId id="317" r:id="rId32"/>
    <p:sldId id="318" r:id="rId33"/>
    <p:sldId id="315" r:id="rId34"/>
    <p:sldId id="341" r:id="rId35"/>
    <p:sldId id="306" r:id="rId36"/>
    <p:sldId id="342" r:id="rId37"/>
    <p:sldId id="343" r:id="rId38"/>
    <p:sldId id="344" r:id="rId39"/>
    <p:sldId id="345" r:id="rId40"/>
    <p:sldId id="346" r:id="rId41"/>
    <p:sldId id="347" r:id="rId42"/>
    <p:sldId id="348" r:id="rId43"/>
    <p:sldId id="349" r:id="rId44"/>
    <p:sldId id="359" r:id="rId45"/>
    <p:sldId id="350" r:id="rId46"/>
    <p:sldId id="360" r:id="rId47"/>
    <p:sldId id="351" r:id="rId48"/>
    <p:sldId id="352" r:id="rId49"/>
    <p:sldId id="353" r:id="rId50"/>
    <p:sldId id="354" r:id="rId51"/>
    <p:sldId id="309" r:id="rId52"/>
    <p:sldId id="311" r:id="rId53"/>
    <p:sldId id="312" r:id="rId54"/>
    <p:sldId id="310" r:id="rId55"/>
    <p:sldId id="313" r:id="rId56"/>
    <p:sldId id="355" r:id="rId57"/>
    <p:sldId id="356" r:id="rId58"/>
    <p:sldId id="357" r:id="rId59"/>
    <p:sldId id="358" r:id="rId60"/>
    <p:sldId id="294" r:id="rId61"/>
    <p:sldId id="301" r:id="rId62"/>
    <p:sldId id="302" r:id="rId63"/>
    <p:sldId id="361" r:id="rId64"/>
    <p:sldId id="304" r:id="rId65"/>
    <p:sldId id="308" r:id="rId66"/>
    <p:sldId id="305" r:id="rId67"/>
    <p:sldId id="266" r:id="rId68"/>
    <p:sldId id="362" r:id="rId69"/>
  </p:sldIdLst>
  <p:sldSz cx="12192000" cy="6858000"/>
  <p:notesSz cx="9388475" cy="710247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Arcentales" initials="NA" lastIdx="1" clrIdx="0">
    <p:extLst>
      <p:ext uri="{19B8F6BF-5375-455C-9EA6-DF929625EA0E}">
        <p15:presenceInfo xmlns:p15="http://schemas.microsoft.com/office/powerpoint/2012/main" userId="60e8ca595bab6c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85006" autoAdjust="0"/>
  </p:normalViewPr>
  <p:slideViewPr>
    <p:cSldViewPr showGuides="1">
      <p:cViewPr varScale="1">
        <p:scale>
          <a:sx n="72" d="100"/>
          <a:sy n="72" d="100"/>
        </p:scale>
        <p:origin x="52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s-MX" dirty="0"/>
              <a:t>ESPE</a:t>
            </a:r>
            <a:r>
              <a:rPr lang="es-MX" baseline="0" dirty="0"/>
              <a:t>CTRO DE DISEÑO EN ACELERACIONES (475)</a:t>
            </a:r>
            <a:endParaRPr lang="es-MX" dirty="0"/>
          </a:p>
        </c:rich>
      </c:tx>
      <c:layout>
        <c:manualLayout>
          <c:xMode val="edge"/>
          <c:yMode val="edge"/>
          <c:x val="0.14525670498084292"/>
          <c:y val="4.1005291005291003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9.8219816272965874E-2"/>
          <c:y val="0.17171296296296296"/>
          <c:w val="0.85662751531058623"/>
          <c:h val="0.72088764946048411"/>
        </c:manualLayout>
      </c:layout>
      <c:scatterChart>
        <c:scatterStyle val="smoothMarker"/>
        <c:varyColors val="0"/>
        <c:ser>
          <c:idx val="0"/>
          <c:order val="0"/>
          <c:tx>
            <c:v>ESP ELASTICO</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'SISMO (1)'!$B$35:$B$56</c:f>
              <c:numCache>
                <c:formatCode>0.000</c:formatCode>
                <c:ptCount val="22"/>
                <c:pt idx="0">
                  <c:v>0</c:v>
                </c:pt>
                <c:pt idx="1">
                  <c:v>0.13874999999999998</c:v>
                </c:pt>
                <c:pt idx="2">
                  <c:v>0.15</c:v>
                </c:pt>
                <c:pt idx="3">
                  <c:v>0.2</c:v>
                </c:pt>
                <c:pt idx="4">
                  <c:v>0.3</c:v>
                </c:pt>
                <c:pt idx="5">
                  <c:v>0.4</c:v>
                </c:pt>
                <c:pt idx="6">
                  <c:v>0.5</c:v>
                </c:pt>
                <c:pt idx="7">
                  <c:v>0.6</c:v>
                </c:pt>
                <c:pt idx="8">
                  <c:v>0.76312500000000005</c:v>
                </c:pt>
                <c:pt idx="9">
                  <c:v>0.8</c:v>
                </c:pt>
                <c:pt idx="10">
                  <c:v>0.9</c:v>
                </c:pt>
                <c:pt idx="11">
                  <c:v>1</c:v>
                </c:pt>
                <c:pt idx="12">
                  <c:v>1.2</c:v>
                </c:pt>
                <c:pt idx="13">
                  <c:v>1.4</c:v>
                </c:pt>
                <c:pt idx="14">
                  <c:v>1.6</c:v>
                </c:pt>
                <c:pt idx="15">
                  <c:v>1.8</c:v>
                </c:pt>
                <c:pt idx="16">
                  <c:v>2</c:v>
                </c:pt>
                <c:pt idx="17">
                  <c:v>2.2000000000000002</c:v>
                </c:pt>
                <c:pt idx="18">
                  <c:v>2.4</c:v>
                </c:pt>
                <c:pt idx="19">
                  <c:v>2.6</c:v>
                </c:pt>
                <c:pt idx="20">
                  <c:v>2.6640000000000001</c:v>
                </c:pt>
              </c:numCache>
            </c:numRef>
          </c:xVal>
          <c:yVal>
            <c:numRef>
              <c:f>'SISMO (1)'!$C$35:$C$56</c:f>
              <c:numCache>
                <c:formatCode>0.000</c:formatCode>
                <c:ptCount val="22"/>
                <c:pt idx="0">
                  <c:v>0.56000000000000005</c:v>
                </c:pt>
                <c:pt idx="1">
                  <c:v>1.0080000000000002</c:v>
                </c:pt>
                <c:pt idx="2">
                  <c:v>1.0080000000000002</c:v>
                </c:pt>
                <c:pt idx="3">
                  <c:v>1.0080000000000002</c:v>
                </c:pt>
                <c:pt idx="4">
                  <c:v>1.0080000000000002</c:v>
                </c:pt>
                <c:pt idx="5">
                  <c:v>1.0080000000000002</c:v>
                </c:pt>
                <c:pt idx="6">
                  <c:v>1.0080000000000002</c:v>
                </c:pt>
                <c:pt idx="7">
                  <c:v>1.0080000000000002</c:v>
                </c:pt>
                <c:pt idx="8">
                  <c:v>1.0080000000000002</c:v>
                </c:pt>
                <c:pt idx="9">
                  <c:v>0.96153750000000027</c:v>
                </c:pt>
                <c:pt idx="10">
                  <c:v>0.85470000000000013</c:v>
                </c:pt>
                <c:pt idx="11">
                  <c:v>0.76923000000000019</c:v>
                </c:pt>
                <c:pt idx="12">
                  <c:v>0.64102500000000018</c:v>
                </c:pt>
                <c:pt idx="13">
                  <c:v>0.54945000000000022</c:v>
                </c:pt>
                <c:pt idx="14">
                  <c:v>0.48076875000000013</c:v>
                </c:pt>
                <c:pt idx="15">
                  <c:v>0.42735000000000006</c:v>
                </c:pt>
                <c:pt idx="16">
                  <c:v>0.3846150000000001</c:v>
                </c:pt>
                <c:pt idx="17">
                  <c:v>0.34965000000000007</c:v>
                </c:pt>
                <c:pt idx="18">
                  <c:v>0.32051250000000009</c:v>
                </c:pt>
                <c:pt idx="19">
                  <c:v>0.29585769230769238</c:v>
                </c:pt>
                <c:pt idx="20">
                  <c:v>0.28875000000000006</c:v>
                </c:pt>
              </c:numCache>
            </c:numRef>
          </c:yVal>
          <c:smooth val="1"/>
          <c:extLst>
            <c:ext xmlns:c16="http://schemas.microsoft.com/office/drawing/2014/chart" uri="{C3380CC4-5D6E-409C-BE32-E72D297353CC}">
              <c16:uniqueId val="{00000000-413C-40C0-B886-7EB0D609CFBE}"/>
            </c:ext>
          </c:extLst>
        </c:ser>
        <c:ser>
          <c:idx val="1"/>
          <c:order val="1"/>
          <c:tx>
            <c:v>ESP REDUCIDO</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'SISMO (1)'!$B$35:$B$56</c:f>
              <c:numCache>
                <c:formatCode>0.000</c:formatCode>
                <c:ptCount val="22"/>
                <c:pt idx="0">
                  <c:v>0</c:v>
                </c:pt>
                <c:pt idx="1">
                  <c:v>0.13874999999999998</c:v>
                </c:pt>
                <c:pt idx="2">
                  <c:v>0.15</c:v>
                </c:pt>
                <c:pt idx="3">
                  <c:v>0.2</c:v>
                </c:pt>
                <c:pt idx="4">
                  <c:v>0.3</c:v>
                </c:pt>
                <c:pt idx="5">
                  <c:v>0.4</c:v>
                </c:pt>
                <c:pt idx="6">
                  <c:v>0.5</c:v>
                </c:pt>
                <c:pt idx="7">
                  <c:v>0.6</c:v>
                </c:pt>
                <c:pt idx="8">
                  <c:v>0.76312500000000005</c:v>
                </c:pt>
                <c:pt idx="9">
                  <c:v>0.8</c:v>
                </c:pt>
                <c:pt idx="10">
                  <c:v>0.9</c:v>
                </c:pt>
                <c:pt idx="11">
                  <c:v>1</c:v>
                </c:pt>
                <c:pt idx="12">
                  <c:v>1.2</c:v>
                </c:pt>
                <c:pt idx="13">
                  <c:v>1.4</c:v>
                </c:pt>
                <c:pt idx="14">
                  <c:v>1.6</c:v>
                </c:pt>
                <c:pt idx="15">
                  <c:v>1.8</c:v>
                </c:pt>
                <c:pt idx="16">
                  <c:v>2</c:v>
                </c:pt>
                <c:pt idx="17">
                  <c:v>2.2000000000000002</c:v>
                </c:pt>
                <c:pt idx="18">
                  <c:v>2.4</c:v>
                </c:pt>
                <c:pt idx="19">
                  <c:v>2.6</c:v>
                </c:pt>
                <c:pt idx="20">
                  <c:v>2.6640000000000001</c:v>
                </c:pt>
              </c:numCache>
            </c:numRef>
          </c:xVal>
          <c:yVal>
            <c:numRef>
              <c:f>'SISMO (1)'!$E$35:$E$56</c:f>
              <c:numCache>
                <c:formatCode>0.000</c:formatCode>
                <c:ptCount val="22"/>
                <c:pt idx="0">
                  <c:v>7.0000000000000007E-2</c:v>
                </c:pt>
                <c:pt idx="1">
                  <c:v>0.12600000000000003</c:v>
                </c:pt>
                <c:pt idx="2">
                  <c:v>0.12600000000000003</c:v>
                </c:pt>
                <c:pt idx="3">
                  <c:v>0.12600000000000003</c:v>
                </c:pt>
                <c:pt idx="4">
                  <c:v>0.12600000000000003</c:v>
                </c:pt>
                <c:pt idx="5">
                  <c:v>0.12600000000000003</c:v>
                </c:pt>
                <c:pt idx="6">
                  <c:v>0.12600000000000003</c:v>
                </c:pt>
                <c:pt idx="7">
                  <c:v>0.12600000000000003</c:v>
                </c:pt>
                <c:pt idx="8">
                  <c:v>0.12600000000000003</c:v>
                </c:pt>
                <c:pt idx="9">
                  <c:v>0.12019218750000003</c:v>
                </c:pt>
                <c:pt idx="10">
                  <c:v>0.10683750000000002</c:v>
                </c:pt>
                <c:pt idx="11">
                  <c:v>9.6153750000000024E-2</c:v>
                </c:pt>
                <c:pt idx="12">
                  <c:v>8.0128125000000022E-2</c:v>
                </c:pt>
                <c:pt idx="13">
                  <c:v>6.8681250000000027E-2</c:v>
                </c:pt>
                <c:pt idx="14">
                  <c:v>6.0096093750000017E-2</c:v>
                </c:pt>
                <c:pt idx="15">
                  <c:v>5.3418750000000008E-2</c:v>
                </c:pt>
                <c:pt idx="16">
                  <c:v>4.8076875000000012E-2</c:v>
                </c:pt>
                <c:pt idx="17">
                  <c:v>4.3706250000000009E-2</c:v>
                </c:pt>
                <c:pt idx="18">
                  <c:v>4.0064062500000011E-2</c:v>
                </c:pt>
                <c:pt idx="19">
                  <c:v>3.6982211538461547E-2</c:v>
                </c:pt>
                <c:pt idx="20">
                  <c:v>3.6093750000000008E-2</c:v>
                </c:pt>
              </c:numCache>
            </c:numRef>
          </c:yVal>
          <c:smooth val="1"/>
          <c:extLst>
            <c:ext xmlns:c16="http://schemas.microsoft.com/office/drawing/2014/chart" uri="{C3380CC4-5D6E-409C-BE32-E72D297353CC}">
              <c16:uniqueId val="{00000001-413C-40C0-B886-7EB0D609CFBE}"/>
            </c:ext>
          </c:extLst>
        </c:ser>
        <c:dLbls>
          <c:showLegendKey val="0"/>
          <c:showVal val="0"/>
          <c:showCatName val="0"/>
          <c:showSerName val="0"/>
          <c:showPercent val="0"/>
          <c:showBubbleSize val="0"/>
        </c:dLbls>
        <c:axId val="2067231120"/>
        <c:axId val="2067231664"/>
      </c:scatterChart>
      <c:valAx>
        <c:axId val="2067231120"/>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7231664"/>
        <c:crosses val="autoZero"/>
        <c:crossBetween val="midCat"/>
      </c:valAx>
      <c:valAx>
        <c:axId val="2067231664"/>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7231120"/>
        <c:crosses val="autoZero"/>
        <c:crossBetween val="midCat"/>
      </c:valAx>
      <c:spPr>
        <a:noFill/>
        <a:ln>
          <a:noFill/>
        </a:ln>
        <a:effectLst/>
      </c:spPr>
    </c:plotArea>
    <c:legend>
      <c:legendPos val="r"/>
      <c:layout>
        <c:manualLayout>
          <c:xMode val="edge"/>
          <c:yMode val="edge"/>
          <c:x val="0.66286023622047241"/>
          <c:y val="0.30171223388743068"/>
          <c:w val="0.24192205006632236"/>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ESPE</a:t>
            </a:r>
            <a:r>
              <a:rPr lang="es-MX" baseline="0" dirty="0"/>
              <a:t>CTRO DE DISEÑO EN ACELERACIONES (2500)</a:t>
            </a:r>
            <a:endParaRPr lang="es-MX" dirty="0"/>
          </a:p>
        </c:rich>
      </c:tx>
      <c:layout>
        <c:manualLayout>
          <c:xMode val="edge"/>
          <c:yMode val="edge"/>
          <c:x val="0.15991666666666668"/>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9.8219816272965874E-2"/>
          <c:y val="0.17171296296296296"/>
          <c:w val="0.85662751531058623"/>
          <c:h val="0.72088764946048411"/>
        </c:manualLayout>
      </c:layout>
      <c:scatterChart>
        <c:scatterStyle val="smoothMarker"/>
        <c:varyColors val="0"/>
        <c:ser>
          <c:idx val="0"/>
          <c:order val="0"/>
          <c:tx>
            <c:v>ESP ELASTICO</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'SISMO (2)'!$B$35:$B$56</c:f>
              <c:numCache>
                <c:formatCode>0.000</c:formatCode>
                <c:ptCount val="22"/>
                <c:pt idx="0">
                  <c:v>0</c:v>
                </c:pt>
                <c:pt idx="1">
                  <c:v>0.13874999999999998</c:v>
                </c:pt>
                <c:pt idx="2">
                  <c:v>0.15</c:v>
                </c:pt>
                <c:pt idx="3">
                  <c:v>0.2</c:v>
                </c:pt>
                <c:pt idx="4">
                  <c:v>0.3</c:v>
                </c:pt>
                <c:pt idx="5">
                  <c:v>0.4</c:v>
                </c:pt>
                <c:pt idx="6">
                  <c:v>0.5</c:v>
                </c:pt>
                <c:pt idx="7">
                  <c:v>0.6</c:v>
                </c:pt>
                <c:pt idx="8">
                  <c:v>0.76312500000000005</c:v>
                </c:pt>
                <c:pt idx="9">
                  <c:v>0.8</c:v>
                </c:pt>
                <c:pt idx="10">
                  <c:v>0.9</c:v>
                </c:pt>
                <c:pt idx="11">
                  <c:v>1</c:v>
                </c:pt>
                <c:pt idx="12">
                  <c:v>1.2</c:v>
                </c:pt>
                <c:pt idx="13">
                  <c:v>1.4</c:v>
                </c:pt>
                <c:pt idx="14">
                  <c:v>1.6</c:v>
                </c:pt>
                <c:pt idx="15">
                  <c:v>1.8</c:v>
                </c:pt>
                <c:pt idx="16">
                  <c:v>2</c:v>
                </c:pt>
                <c:pt idx="17">
                  <c:v>2.2000000000000002</c:v>
                </c:pt>
                <c:pt idx="18">
                  <c:v>2.4</c:v>
                </c:pt>
                <c:pt idx="19">
                  <c:v>2.6</c:v>
                </c:pt>
                <c:pt idx="20" formatCode="General">
                  <c:v>2.6640000000000001</c:v>
                </c:pt>
              </c:numCache>
            </c:numRef>
          </c:xVal>
          <c:yVal>
            <c:numRef>
              <c:f>'SISMO (2)'!$C$35:$C$56</c:f>
              <c:numCache>
                <c:formatCode>0.000</c:formatCode>
                <c:ptCount val="22"/>
                <c:pt idx="0">
                  <c:v>0.84000000000000008</c:v>
                </c:pt>
                <c:pt idx="1">
                  <c:v>1.5120000000000005</c:v>
                </c:pt>
                <c:pt idx="2">
                  <c:v>1.5120000000000005</c:v>
                </c:pt>
                <c:pt idx="3">
                  <c:v>1.5120000000000005</c:v>
                </c:pt>
                <c:pt idx="4">
                  <c:v>1.5120000000000005</c:v>
                </c:pt>
                <c:pt idx="5">
                  <c:v>1.5120000000000005</c:v>
                </c:pt>
                <c:pt idx="6">
                  <c:v>1.5120000000000005</c:v>
                </c:pt>
                <c:pt idx="7">
                  <c:v>1.5120000000000005</c:v>
                </c:pt>
                <c:pt idx="8">
                  <c:v>1.5120000000000005</c:v>
                </c:pt>
                <c:pt idx="9">
                  <c:v>1.4423062500000003</c:v>
                </c:pt>
                <c:pt idx="10">
                  <c:v>1.2820500000000001</c:v>
                </c:pt>
                <c:pt idx="11">
                  <c:v>1.1538450000000002</c:v>
                </c:pt>
                <c:pt idx="12">
                  <c:v>0.96153750000000027</c:v>
                </c:pt>
                <c:pt idx="13">
                  <c:v>0.82417500000000032</c:v>
                </c:pt>
                <c:pt idx="14">
                  <c:v>0.72115312500000017</c:v>
                </c:pt>
                <c:pt idx="15">
                  <c:v>0.64102500000000007</c:v>
                </c:pt>
                <c:pt idx="16">
                  <c:v>0.57692250000000012</c:v>
                </c:pt>
                <c:pt idx="17">
                  <c:v>0.52447500000000014</c:v>
                </c:pt>
                <c:pt idx="18">
                  <c:v>0.48076875000000013</c:v>
                </c:pt>
                <c:pt idx="19">
                  <c:v>0.44378653846153859</c:v>
                </c:pt>
                <c:pt idx="20">
                  <c:v>0.43312500000000009</c:v>
                </c:pt>
              </c:numCache>
            </c:numRef>
          </c:yVal>
          <c:smooth val="1"/>
          <c:extLst>
            <c:ext xmlns:c16="http://schemas.microsoft.com/office/drawing/2014/chart" uri="{C3380CC4-5D6E-409C-BE32-E72D297353CC}">
              <c16:uniqueId val="{00000000-7589-46DE-8E97-7534D606A6DE}"/>
            </c:ext>
          </c:extLst>
        </c:ser>
        <c:ser>
          <c:idx val="1"/>
          <c:order val="1"/>
          <c:tx>
            <c:v>ESP REDUCIDO</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'SISMO (2)'!$B$35:$B$56</c:f>
              <c:numCache>
                <c:formatCode>0.000</c:formatCode>
                <c:ptCount val="22"/>
                <c:pt idx="0">
                  <c:v>0</c:v>
                </c:pt>
                <c:pt idx="1">
                  <c:v>0.13874999999999998</c:v>
                </c:pt>
                <c:pt idx="2">
                  <c:v>0.15</c:v>
                </c:pt>
                <c:pt idx="3">
                  <c:v>0.2</c:v>
                </c:pt>
                <c:pt idx="4">
                  <c:v>0.3</c:v>
                </c:pt>
                <c:pt idx="5">
                  <c:v>0.4</c:v>
                </c:pt>
                <c:pt idx="6">
                  <c:v>0.5</c:v>
                </c:pt>
                <c:pt idx="7">
                  <c:v>0.6</c:v>
                </c:pt>
                <c:pt idx="8">
                  <c:v>0.76312500000000005</c:v>
                </c:pt>
                <c:pt idx="9">
                  <c:v>0.8</c:v>
                </c:pt>
                <c:pt idx="10">
                  <c:v>0.9</c:v>
                </c:pt>
                <c:pt idx="11">
                  <c:v>1</c:v>
                </c:pt>
                <c:pt idx="12">
                  <c:v>1.2</c:v>
                </c:pt>
                <c:pt idx="13">
                  <c:v>1.4</c:v>
                </c:pt>
                <c:pt idx="14">
                  <c:v>1.6</c:v>
                </c:pt>
                <c:pt idx="15">
                  <c:v>1.8</c:v>
                </c:pt>
                <c:pt idx="16">
                  <c:v>2</c:v>
                </c:pt>
                <c:pt idx="17">
                  <c:v>2.2000000000000002</c:v>
                </c:pt>
                <c:pt idx="18">
                  <c:v>2.4</c:v>
                </c:pt>
                <c:pt idx="19">
                  <c:v>2.6</c:v>
                </c:pt>
                <c:pt idx="20" formatCode="General">
                  <c:v>2.6640000000000001</c:v>
                </c:pt>
              </c:numCache>
            </c:numRef>
          </c:xVal>
          <c:yVal>
            <c:numRef>
              <c:f>'SISMO (2)'!$E$35:$E$56</c:f>
              <c:numCache>
                <c:formatCode>0.000</c:formatCode>
                <c:ptCount val="22"/>
                <c:pt idx="0">
                  <c:v>0.10500000000000001</c:v>
                </c:pt>
                <c:pt idx="1">
                  <c:v>0.18900000000000006</c:v>
                </c:pt>
                <c:pt idx="2">
                  <c:v>0.18900000000000006</c:v>
                </c:pt>
                <c:pt idx="3">
                  <c:v>0.18900000000000006</c:v>
                </c:pt>
                <c:pt idx="4">
                  <c:v>0.18900000000000006</c:v>
                </c:pt>
                <c:pt idx="5">
                  <c:v>0.18900000000000006</c:v>
                </c:pt>
                <c:pt idx="6">
                  <c:v>0.18900000000000006</c:v>
                </c:pt>
                <c:pt idx="7">
                  <c:v>0.18900000000000006</c:v>
                </c:pt>
                <c:pt idx="8">
                  <c:v>0.18900000000000006</c:v>
                </c:pt>
                <c:pt idx="9">
                  <c:v>0.18028828125000004</c:v>
                </c:pt>
                <c:pt idx="10">
                  <c:v>0.16025625000000002</c:v>
                </c:pt>
                <c:pt idx="11">
                  <c:v>0.14423062500000003</c:v>
                </c:pt>
                <c:pt idx="12">
                  <c:v>0.12019218750000003</c:v>
                </c:pt>
                <c:pt idx="13">
                  <c:v>0.10302187500000004</c:v>
                </c:pt>
                <c:pt idx="14">
                  <c:v>9.0144140625000022E-2</c:v>
                </c:pt>
                <c:pt idx="15">
                  <c:v>8.0128125000000008E-2</c:v>
                </c:pt>
                <c:pt idx="16">
                  <c:v>7.2115312500000014E-2</c:v>
                </c:pt>
                <c:pt idx="17">
                  <c:v>6.5559375000000017E-2</c:v>
                </c:pt>
                <c:pt idx="18">
                  <c:v>6.0096093750000017E-2</c:v>
                </c:pt>
                <c:pt idx="19">
                  <c:v>5.5473317307692324E-2</c:v>
                </c:pt>
                <c:pt idx="20">
                  <c:v>5.4140625000000012E-2</c:v>
                </c:pt>
              </c:numCache>
            </c:numRef>
          </c:yVal>
          <c:smooth val="1"/>
          <c:extLst>
            <c:ext xmlns:c16="http://schemas.microsoft.com/office/drawing/2014/chart" uri="{C3380CC4-5D6E-409C-BE32-E72D297353CC}">
              <c16:uniqueId val="{00000001-7589-46DE-8E97-7534D606A6DE}"/>
            </c:ext>
          </c:extLst>
        </c:ser>
        <c:dLbls>
          <c:showLegendKey val="0"/>
          <c:showVal val="0"/>
          <c:showCatName val="0"/>
          <c:showSerName val="0"/>
          <c:showPercent val="0"/>
          <c:showBubbleSize val="0"/>
        </c:dLbls>
        <c:axId val="2067226768"/>
        <c:axId val="2067230576"/>
      </c:scatterChart>
      <c:valAx>
        <c:axId val="2067226768"/>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7230576"/>
        <c:crosses val="autoZero"/>
        <c:crossBetween val="midCat"/>
      </c:valAx>
      <c:valAx>
        <c:axId val="2067230576"/>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67226768"/>
        <c:crosses val="autoZero"/>
        <c:crossBetween val="midCat"/>
      </c:valAx>
      <c:spPr>
        <a:noFill/>
        <a:ln>
          <a:noFill/>
        </a:ln>
        <a:effectLst/>
      </c:spPr>
    </c:plotArea>
    <c:legend>
      <c:legendPos val="r"/>
      <c:layout>
        <c:manualLayout>
          <c:xMode val="edge"/>
          <c:yMode val="edge"/>
          <c:x val="0.66286023622047241"/>
          <c:y val="0.30171223388743068"/>
          <c:w val="0.24192205006632236"/>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image" Target="../media/image73.jpg"/></Relationships>
</file>

<file path=ppt/diagrams/_rels/data1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diagrams/_rels/data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png"/></Relationships>
</file>

<file path=ppt/diagrams/_rels/data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image" Target="../media/image86.jpeg"/></Relationships>
</file>

<file path=ppt/diagrams/_rels/data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image" Target="../media/image73.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image" Target="../media/image86.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A1C83-0CEB-48BE-81FB-DB970B4B4992}" type="doc">
      <dgm:prSet loTypeId="urn:microsoft.com/office/officeart/2008/layout/LinedList" loCatId="list" qsTypeId="urn:microsoft.com/office/officeart/2005/8/quickstyle/simple2" qsCatId="simple" csTypeId="urn:microsoft.com/office/officeart/2005/8/colors/accent6_1" csCatId="accent6" phldr="1"/>
      <dgm:spPr/>
    </dgm:pt>
    <dgm:pt modelId="{4472B50C-6E39-440C-982A-82CE55B5A8B9}">
      <dgm:prSet custT="1"/>
      <dgm:spPr/>
      <dgm:t>
        <a:bodyPr/>
        <a:lstStyle/>
        <a:p>
          <a:r>
            <a:rPr lang="es-ES" sz="1800" b="1" u="none" dirty="0">
              <a:latin typeface="Times New Roman" panose="02020603050405020304" pitchFamily="18" charset="0"/>
              <a:cs typeface="Times New Roman" panose="02020603050405020304" pitchFamily="18" charset="0"/>
            </a:rPr>
            <a:t>Capítulo I :</a:t>
          </a:r>
        </a:p>
        <a:p>
          <a:r>
            <a:rPr lang="es-ES" sz="1800" u="none" dirty="0">
              <a:latin typeface="Times New Roman" panose="02020603050405020304" pitchFamily="18" charset="0"/>
              <a:cs typeface="Times New Roman" panose="02020603050405020304" pitchFamily="18" charset="0"/>
            </a:rPr>
            <a:t>Generalidades</a:t>
          </a:r>
        </a:p>
      </dgm:t>
    </dgm:pt>
    <dgm:pt modelId="{4A7107F7-E302-4089-B694-5E1CF3052693}" type="parTrans" cxnId="{20D52983-43FC-44D3-9021-2448E4A24264}">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99D96AA3-EB78-47E6-A76C-7F703C5BC2F9}" type="sibTrans" cxnId="{20D52983-43FC-44D3-9021-2448E4A24264}">
      <dgm:prSet custT="1"/>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0472C87A-EA54-40F0-895F-89F2E08BB7D5}">
      <dgm:prSet custT="1"/>
      <dgm:spPr/>
      <dgm:t>
        <a:bodyPr/>
        <a:lstStyle/>
        <a:p>
          <a:r>
            <a:rPr lang="es-ES" sz="1800" b="1" u="none" dirty="0">
              <a:latin typeface="Times New Roman" panose="02020603050405020304" pitchFamily="18" charset="0"/>
              <a:cs typeface="Times New Roman" panose="02020603050405020304" pitchFamily="18" charset="0"/>
            </a:rPr>
            <a:t>Capítulo II : </a:t>
          </a:r>
        </a:p>
        <a:p>
          <a:r>
            <a:rPr lang="es-ES" sz="1800" u="none" dirty="0">
              <a:latin typeface="Times New Roman" panose="02020603050405020304" pitchFamily="18" charset="0"/>
              <a:cs typeface="Times New Roman" panose="02020603050405020304" pitchFamily="18" charset="0"/>
            </a:rPr>
            <a:t>Marco Teórico</a:t>
          </a:r>
        </a:p>
      </dgm:t>
    </dgm:pt>
    <dgm:pt modelId="{EF9442CC-5578-4414-B871-106E4D563101}" type="parTrans" cxnId="{24BF1139-8616-4D3D-99A0-3488B1C0C655}">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8EFCA11F-6674-4B6E-A37B-7803B619C092}" type="sibTrans" cxnId="{24BF1139-8616-4D3D-99A0-3488B1C0C655}">
      <dgm:prSet custT="1"/>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22A0D859-E92F-4701-8AA1-B595D316E326}">
      <dgm:prSet custT="1"/>
      <dgm:spPr/>
      <dgm:t>
        <a:bodyPr/>
        <a:lstStyle/>
        <a:p>
          <a:r>
            <a:rPr lang="es-ES" sz="1800" b="1" u="none" dirty="0">
              <a:latin typeface="Times New Roman" panose="02020603050405020304" pitchFamily="18" charset="0"/>
              <a:cs typeface="Times New Roman" panose="02020603050405020304" pitchFamily="18" charset="0"/>
            </a:rPr>
            <a:t>Capítulo III:</a:t>
          </a:r>
        </a:p>
        <a:p>
          <a:r>
            <a:rPr lang="es-ES" sz="1800" b="1" u="none" dirty="0">
              <a:latin typeface="Times New Roman" panose="02020603050405020304" pitchFamily="18" charset="0"/>
              <a:cs typeface="Times New Roman" panose="02020603050405020304" pitchFamily="18" charset="0"/>
            </a:rPr>
            <a:t> </a:t>
          </a:r>
          <a:r>
            <a:rPr lang="es-ES" sz="1800" u="none" dirty="0">
              <a:latin typeface="Times New Roman" panose="02020603050405020304" pitchFamily="18" charset="0"/>
              <a:cs typeface="Times New Roman" panose="02020603050405020304" pitchFamily="18" charset="0"/>
            </a:rPr>
            <a:t>Consideraciones estructurales</a:t>
          </a:r>
        </a:p>
      </dgm:t>
    </dgm:pt>
    <dgm:pt modelId="{4FEED67D-1129-43C2-B227-F22E9945FFD8}" type="parTrans" cxnId="{6BC93564-6706-434A-ADF3-44EEF2BC5E31}">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E5159186-16AA-4083-BE1B-D262E0188F29}" type="sibTrans" cxnId="{6BC93564-6706-434A-ADF3-44EEF2BC5E31}">
      <dgm:prSet custT="1"/>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1C59193A-DAB6-4AC9-B0E1-3F94646F7E27}">
      <dgm:prSet custT="1"/>
      <dgm:spPr/>
      <dgm:t>
        <a:bodyPr/>
        <a:lstStyle/>
        <a:p>
          <a:r>
            <a:rPr lang="es-ES" sz="1800" b="1" u="none" dirty="0">
              <a:latin typeface="Times New Roman" panose="02020603050405020304" pitchFamily="18" charset="0"/>
              <a:cs typeface="Times New Roman" panose="02020603050405020304" pitchFamily="18" charset="0"/>
            </a:rPr>
            <a:t>Capítulo IV :</a:t>
          </a:r>
        </a:p>
        <a:p>
          <a:r>
            <a:rPr lang="es-ES" sz="1800" b="1" u="none" dirty="0">
              <a:latin typeface="Times New Roman" panose="02020603050405020304" pitchFamily="18" charset="0"/>
              <a:cs typeface="Times New Roman" panose="02020603050405020304" pitchFamily="18" charset="0"/>
            </a:rPr>
            <a:t> </a:t>
          </a:r>
          <a:r>
            <a:rPr lang="es-ES" sz="1800" u="none" dirty="0">
              <a:latin typeface="Times New Roman" panose="02020603050405020304" pitchFamily="18" charset="0"/>
              <a:cs typeface="Times New Roman" panose="02020603050405020304" pitchFamily="18" charset="0"/>
            </a:rPr>
            <a:t>Propuesta arquitectónica</a:t>
          </a:r>
        </a:p>
      </dgm:t>
    </dgm:pt>
    <dgm:pt modelId="{1B9AC9C9-E150-4D7A-AA1B-BAFB82BC608B}" type="parTrans" cxnId="{4471F5B5-076A-4CAB-86E0-93AE96C3F1A6}">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F1677AF5-DE6C-4A9C-95FD-2D623A74B5A5}" type="sibTrans" cxnId="{4471F5B5-076A-4CAB-86E0-93AE96C3F1A6}">
      <dgm:prSet custT="1"/>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B357E4BE-5040-4FF7-A79B-FCE6E3068F51}">
      <dgm:prSet custT="1"/>
      <dgm:spPr/>
      <dgm:t>
        <a:bodyPr/>
        <a:lstStyle/>
        <a:p>
          <a:r>
            <a:rPr lang="es-CO" sz="1800" b="1" dirty="0">
              <a:latin typeface="Times New Roman" panose="02020603050405020304" pitchFamily="18" charset="0"/>
              <a:cs typeface="Times New Roman" panose="02020603050405020304" pitchFamily="18" charset="0"/>
            </a:rPr>
            <a:t>Capítulo VI: </a:t>
          </a:r>
        </a:p>
        <a:p>
          <a:r>
            <a:rPr lang="es-CO" sz="1800" b="1" dirty="0">
              <a:latin typeface="Times New Roman" panose="02020603050405020304" pitchFamily="18" charset="0"/>
              <a:cs typeface="Times New Roman" panose="02020603050405020304" pitchFamily="18" charset="0"/>
            </a:rPr>
            <a:t> </a:t>
          </a:r>
          <a:r>
            <a:rPr lang="es-CO" sz="1800" dirty="0">
              <a:latin typeface="Times New Roman" panose="02020603050405020304" pitchFamily="18" charset="0"/>
              <a:cs typeface="Times New Roman" panose="02020603050405020304" pitchFamily="18" charset="0"/>
            </a:rPr>
            <a:t>Operación y mantenimiento</a:t>
          </a:r>
        </a:p>
      </dgm:t>
    </dgm:pt>
    <dgm:pt modelId="{C1474FF0-A1C0-4EFC-960A-180B16A30C0C}" type="parTrans" cxnId="{766A1A81-BF85-4AF3-8EA8-2162CCD80DBF}">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4E49AF09-7EE7-4935-BB68-029FF753F845}" type="sibTrans" cxnId="{766A1A81-BF85-4AF3-8EA8-2162CCD80DBF}">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909447D4-3EC5-48C1-97B9-B6C64A4FE376}">
      <dgm:prSet custT="1"/>
      <dgm:spPr/>
      <dgm:t>
        <a:bodyPr/>
        <a:lstStyle/>
        <a:p>
          <a:r>
            <a:rPr lang="es-CO" sz="1800" b="1" dirty="0">
              <a:latin typeface="Times New Roman" panose="02020603050405020304" pitchFamily="18" charset="0"/>
              <a:cs typeface="Times New Roman" panose="02020603050405020304" pitchFamily="18" charset="0"/>
            </a:rPr>
            <a:t>Capítulo VII :</a:t>
          </a:r>
        </a:p>
        <a:p>
          <a:r>
            <a:rPr lang="es-CO" sz="1800" b="1" dirty="0">
              <a:latin typeface="Times New Roman" panose="02020603050405020304" pitchFamily="18" charset="0"/>
              <a:cs typeface="Times New Roman" panose="02020603050405020304" pitchFamily="18" charset="0"/>
            </a:rPr>
            <a:t> </a:t>
          </a:r>
          <a:r>
            <a:rPr lang="es-CO" sz="1800" dirty="0">
              <a:latin typeface="Times New Roman" panose="02020603050405020304" pitchFamily="18" charset="0"/>
              <a:cs typeface="Times New Roman" panose="02020603050405020304" pitchFamily="18" charset="0"/>
            </a:rPr>
            <a:t>Análisis de costos</a:t>
          </a:r>
        </a:p>
      </dgm:t>
    </dgm:pt>
    <dgm:pt modelId="{438DFEB8-94C3-40AA-B94A-A6F50346A84A}" type="parTrans" cxnId="{56A01E54-77D8-4165-B363-2621ED3A7A9D}">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BC013AFA-D1F8-4AB5-8AF0-BAA073B2EA19}" type="sibTrans" cxnId="{56A01E54-77D8-4165-B363-2621ED3A7A9D}">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848C0F5F-F6D3-47D1-B17E-C913D92B2CDB}">
      <dgm:prSet custT="1"/>
      <dgm:spPr/>
      <dgm:t>
        <a:bodyPr/>
        <a:lstStyle/>
        <a:p>
          <a:r>
            <a:rPr lang="es-ES" sz="1800" b="1" u="none" dirty="0">
              <a:latin typeface="Times New Roman" panose="02020603050405020304" pitchFamily="18" charset="0"/>
              <a:cs typeface="Times New Roman" panose="02020603050405020304" pitchFamily="18" charset="0"/>
            </a:rPr>
            <a:t>Capítulo V:</a:t>
          </a:r>
        </a:p>
        <a:p>
          <a:r>
            <a:rPr lang="es-ES" sz="1800" b="1" u="none" dirty="0">
              <a:latin typeface="Times New Roman" panose="02020603050405020304" pitchFamily="18" charset="0"/>
              <a:cs typeface="Times New Roman" panose="02020603050405020304" pitchFamily="18" charset="0"/>
            </a:rPr>
            <a:t> </a:t>
          </a:r>
          <a:r>
            <a:rPr lang="es-ES" sz="1800" b="0" u="none" dirty="0">
              <a:latin typeface="Times New Roman" panose="02020603050405020304" pitchFamily="18" charset="0"/>
              <a:cs typeface="Times New Roman" panose="02020603050405020304" pitchFamily="18" charset="0"/>
            </a:rPr>
            <a:t>Análisis y diseño estructural</a:t>
          </a:r>
        </a:p>
      </dgm:t>
    </dgm:pt>
    <dgm:pt modelId="{659B2B70-2E73-4FA2-9194-699E83B0585A}" type="parTrans" cxnId="{84CEA5E2-4BE2-462B-9FA6-3DBADFDF8FD6}">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7D12548D-ABB4-4E32-BE46-F67E1A8A4211}" type="sibTrans" cxnId="{84CEA5E2-4BE2-462B-9FA6-3DBADFDF8FD6}">
      <dgm:prSet/>
      <dgm:spPr/>
      <dgm:t>
        <a:bodyPr/>
        <a:lstStyle/>
        <a:p>
          <a:endParaRPr lang="es-ES" sz="1800">
            <a:solidFill>
              <a:schemeClr val="tx1"/>
            </a:solidFill>
            <a:latin typeface="Times New Roman" panose="02020603050405020304" pitchFamily="18" charset="0"/>
            <a:cs typeface="Times New Roman" panose="02020603050405020304" pitchFamily="18" charset="0"/>
          </a:endParaRPr>
        </a:p>
      </dgm:t>
    </dgm:pt>
    <dgm:pt modelId="{DA492563-8BD2-4BA3-9E4F-16C06D5453E4}">
      <dgm:prSet custT="1"/>
      <dgm:spPr/>
      <dgm:t>
        <a:bodyPr/>
        <a:lstStyle/>
        <a:p>
          <a:r>
            <a:rPr lang="es-CO" sz="1800" b="1" dirty="0">
              <a:latin typeface="Times New Roman" panose="02020603050405020304" pitchFamily="18" charset="0"/>
              <a:cs typeface="Times New Roman" panose="02020603050405020304" pitchFamily="18" charset="0"/>
            </a:rPr>
            <a:t>Capítulo VIII :</a:t>
          </a:r>
        </a:p>
        <a:p>
          <a:r>
            <a:rPr lang="es-CO" sz="1800" b="1" dirty="0">
              <a:latin typeface="Times New Roman" panose="02020603050405020304" pitchFamily="18" charset="0"/>
              <a:cs typeface="Times New Roman" panose="02020603050405020304" pitchFamily="18" charset="0"/>
            </a:rPr>
            <a:t> </a:t>
          </a:r>
          <a:r>
            <a:rPr lang="es-CO" sz="1800" b="0" dirty="0">
              <a:latin typeface="Times New Roman" panose="02020603050405020304" pitchFamily="18" charset="0"/>
              <a:cs typeface="Times New Roman" panose="02020603050405020304" pitchFamily="18" charset="0"/>
            </a:rPr>
            <a:t>Conclusiones y recomendaciones</a:t>
          </a:r>
        </a:p>
      </dgm:t>
    </dgm:pt>
    <dgm:pt modelId="{25A1FA15-30DC-4148-90F2-127FF39EF353}" type="parTrans" cxnId="{64078E93-C206-4631-B0EF-045C6BBA5BD5}">
      <dgm:prSet/>
      <dgm:spPr/>
      <dgm:t>
        <a:bodyPr/>
        <a:lstStyle/>
        <a:p>
          <a:endParaRPr lang="es-ES"/>
        </a:p>
      </dgm:t>
    </dgm:pt>
    <dgm:pt modelId="{E952807C-385C-433A-A6FD-6AE30C88838C}" type="sibTrans" cxnId="{64078E93-C206-4631-B0EF-045C6BBA5BD5}">
      <dgm:prSet/>
      <dgm:spPr/>
      <dgm:t>
        <a:bodyPr/>
        <a:lstStyle/>
        <a:p>
          <a:endParaRPr lang="es-ES"/>
        </a:p>
      </dgm:t>
    </dgm:pt>
    <dgm:pt modelId="{38A39CEB-A2C1-4D68-B12E-624B749ACF6B}" type="pres">
      <dgm:prSet presAssocID="{499A1C83-0CEB-48BE-81FB-DB970B4B4992}" presName="vert0" presStyleCnt="0">
        <dgm:presLayoutVars>
          <dgm:dir/>
          <dgm:animOne val="branch"/>
          <dgm:animLvl val="lvl"/>
        </dgm:presLayoutVars>
      </dgm:prSet>
      <dgm:spPr/>
    </dgm:pt>
    <dgm:pt modelId="{A3B65AC2-A18A-44FF-AB66-D194DF3B7B7C}" type="pres">
      <dgm:prSet presAssocID="{4472B50C-6E39-440C-982A-82CE55B5A8B9}" presName="thickLine" presStyleLbl="alignNode1" presStyleIdx="0" presStyleCnt="8"/>
      <dgm:spPr/>
    </dgm:pt>
    <dgm:pt modelId="{F002F53F-8D18-4210-AA9D-000FEE23D100}" type="pres">
      <dgm:prSet presAssocID="{4472B50C-6E39-440C-982A-82CE55B5A8B9}" presName="horz1" presStyleCnt="0"/>
      <dgm:spPr/>
    </dgm:pt>
    <dgm:pt modelId="{F65079F7-C7E2-4E80-A7A5-830C157917E4}" type="pres">
      <dgm:prSet presAssocID="{4472B50C-6E39-440C-982A-82CE55B5A8B9}" presName="tx1" presStyleLbl="revTx" presStyleIdx="0" presStyleCnt="8"/>
      <dgm:spPr/>
    </dgm:pt>
    <dgm:pt modelId="{32C65713-F3AA-4F70-9DD3-BDFB5E8578E4}" type="pres">
      <dgm:prSet presAssocID="{4472B50C-6E39-440C-982A-82CE55B5A8B9}" presName="vert1" presStyleCnt="0"/>
      <dgm:spPr/>
    </dgm:pt>
    <dgm:pt modelId="{B72E49C0-D659-49BE-9EF1-8B8FD01145D5}" type="pres">
      <dgm:prSet presAssocID="{0472C87A-EA54-40F0-895F-89F2E08BB7D5}" presName="thickLine" presStyleLbl="alignNode1" presStyleIdx="1" presStyleCnt="8"/>
      <dgm:spPr/>
    </dgm:pt>
    <dgm:pt modelId="{87726D23-D204-4310-921E-776D82C40759}" type="pres">
      <dgm:prSet presAssocID="{0472C87A-EA54-40F0-895F-89F2E08BB7D5}" presName="horz1" presStyleCnt="0"/>
      <dgm:spPr/>
    </dgm:pt>
    <dgm:pt modelId="{73F5B1E3-311F-41BE-8779-E633B7C3A92B}" type="pres">
      <dgm:prSet presAssocID="{0472C87A-EA54-40F0-895F-89F2E08BB7D5}" presName="tx1" presStyleLbl="revTx" presStyleIdx="1" presStyleCnt="8"/>
      <dgm:spPr/>
    </dgm:pt>
    <dgm:pt modelId="{6CAEFDC2-6AC9-4CBB-96AE-DF52B18A3D02}" type="pres">
      <dgm:prSet presAssocID="{0472C87A-EA54-40F0-895F-89F2E08BB7D5}" presName="vert1" presStyleCnt="0"/>
      <dgm:spPr/>
    </dgm:pt>
    <dgm:pt modelId="{A479BB95-58B5-4A57-8352-05F2BE836094}" type="pres">
      <dgm:prSet presAssocID="{22A0D859-E92F-4701-8AA1-B595D316E326}" presName="thickLine" presStyleLbl="alignNode1" presStyleIdx="2" presStyleCnt="8"/>
      <dgm:spPr/>
    </dgm:pt>
    <dgm:pt modelId="{D8DEE3E2-D820-4F4A-944D-7B3FCEC330EB}" type="pres">
      <dgm:prSet presAssocID="{22A0D859-E92F-4701-8AA1-B595D316E326}" presName="horz1" presStyleCnt="0"/>
      <dgm:spPr/>
    </dgm:pt>
    <dgm:pt modelId="{FE091D3F-AFDD-4C06-B3B5-CC02A18E2239}" type="pres">
      <dgm:prSet presAssocID="{22A0D859-E92F-4701-8AA1-B595D316E326}" presName="tx1" presStyleLbl="revTx" presStyleIdx="2" presStyleCnt="8"/>
      <dgm:spPr/>
    </dgm:pt>
    <dgm:pt modelId="{0949B5F1-AFDA-431C-B519-C5B97DE71667}" type="pres">
      <dgm:prSet presAssocID="{22A0D859-E92F-4701-8AA1-B595D316E326}" presName="vert1" presStyleCnt="0"/>
      <dgm:spPr/>
    </dgm:pt>
    <dgm:pt modelId="{A42B3C34-DEE3-4B45-9A5A-8EA39CCBE377}" type="pres">
      <dgm:prSet presAssocID="{1C59193A-DAB6-4AC9-B0E1-3F94646F7E27}" presName="thickLine" presStyleLbl="alignNode1" presStyleIdx="3" presStyleCnt="8"/>
      <dgm:spPr/>
    </dgm:pt>
    <dgm:pt modelId="{20355BB1-4F51-490B-91F0-9B854F37BA7F}" type="pres">
      <dgm:prSet presAssocID="{1C59193A-DAB6-4AC9-B0E1-3F94646F7E27}" presName="horz1" presStyleCnt="0"/>
      <dgm:spPr/>
    </dgm:pt>
    <dgm:pt modelId="{C6B6DAD9-B169-4650-974F-EA1B603D3B4D}" type="pres">
      <dgm:prSet presAssocID="{1C59193A-DAB6-4AC9-B0E1-3F94646F7E27}" presName="tx1" presStyleLbl="revTx" presStyleIdx="3" presStyleCnt="8"/>
      <dgm:spPr/>
    </dgm:pt>
    <dgm:pt modelId="{EFAA6D1A-4577-4810-A391-9B3CF3F01A50}" type="pres">
      <dgm:prSet presAssocID="{1C59193A-DAB6-4AC9-B0E1-3F94646F7E27}" presName="vert1" presStyleCnt="0"/>
      <dgm:spPr/>
    </dgm:pt>
    <dgm:pt modelId="{BE1F0B7E-3A9C-4330-B43F-E4C77C588BA1}" type="pres">
      <dgm:prSet presAssocID="{848C0F5F-F6D3-47D1-B17E-C913D92B2CDB}" presName="thickLine" presStyleLbl="alignNode1" presStyleIdx="4" presStyleCnt="8"/>
      <dgm:spPr/>
    </dgm:pt>
    <dgm:pt modelId="{8C03BC5D-424B-44FA-8FB9-607912C2EE06}" type="pres">
      <dgm:prSet presAssocID="{848C0F5F-F6D3-47D1-B17E-C913D92B2CDB}" presName="horz1" presStyleCnt="0"/>
      <dgm:spPr/>
    </dgm:pt>
    <dgm:pt modelId="{CB819A75-AA7E-4AB2-A0CD-52713EA92C42}" type="pres">
      <dgm:prSet presAssocID="{848C0F5F-F6D3-47D1-B17E-C913D92B2CDB}" presName="tx1" presStyleLbl="revTx" presStyleIdx="4" presStyleCnt="8"/>
      <dgm:spPr/>
    </dgm:pt>
    <dgm:pt modelId="{6BB38EBB-4244-4C40-9756-E4DD39114D39}" type="pres">
      <dgm:prSet presAssocID="{848C0F5F-F6D3-47D1-B17E-C913D92B2CDB}" presName="vert1" presStyleCnt="0"/>
      <dgm:spPr/>
    </dgm:pt>
    <dgm:pt modelId="{335DD3DA-AD6E-47B1-92BC-F07544C3B2CA}" type="pres">
      <dgm:prSet presAssocID="{B357E4BE-5040-4FF7-A79B-FCE6E3068F51}" presName="thickLine" presStyleLbl="alignNode1" presStyleIdx="5" presStyleCnt="8"/>
      <dgm:spPr/>
    </dgm:pt>
    <dgm:pt modelId="{2E40EBA0-848D-49D8-837A-4C6B7C887AF0}" type="pres">
      <dgm:prSet presAssocID="{B357E4BE-5040-4FF7-A79B-FCE6E3068F51}" presName="horz1" presStyleCnt="0"/>
      <dgm:spPr/>
    </dgm:pt>
    <dgm:pt modelId="{834E9B32-79CF-4A9A-8BD5-8C90E8B8FCD5}" type="pres">
      <dgm:prSet presAssocID="{B357E4BE-5040-4FF7-A79B-FCE6E3068F51}" presName="tx1" presStyleLbl="revTx" presStyleIdx="5" presStyleCnt="8"/>
      <dgm:spPr/>
    </dgm:pt>
    <dgm:pt modelId="{55F9C1BB-A34C-4C3E-975D-69D07EF576BE}" type="pres">
      <dgm:prSet presAssocID="{B357E4BE-5040-4FF7-A79B-FCE6E3068F51}" presName="vert1" presStyleCnt="0"/>
      <dgm:spPr/>
    </dgm:pt>
    <dgm:pt modelId="{24B3B8A8-F8D9-43E2-83B2-3D75691DD94B}" type="pres">
      <dgm:prSet presAssocID="{909447D4-3EC5-48C1-97B9-B6C64A4FE376}" presName="thickLine" presStyleLbl="alignNode1" presStyleIdx="6" presStyleCnt="8"/>
      <dgm:spPr/>
    </dgm:pt>
    <dgm:pt modelId="{FAF5A252-8618-47BB-A307-D7FBB016526B}" type="pres">
      <dgm:prSet presAssocID="{909447D4-3EC5-48C1-97B9-B6C64A4FE376}" presName="horz1" presStyleCnt="0"/>
      <dgm:spPr/>
    </dgm:pt>
    <dgm:pt modelId="{E5F6E8BC-1485-4500-9E75-9F33FC83BA2D}" type="pres">
      <dgm:prSet presAssocID="{909447D4-3EC5-48C1-97B9-B6C64A4FE376}" presName="tx1" presStyleLbl="revTx" presStyleIdx="6" presStyleCnt="8"/>
      <dgm:spPr/>
    </dgm:pt>
    <dgm:pt modelId="{AFAD2874-1A72-41B5-9476-ADFA439DCC92}" type="pres">
      <dgm:prSet presAssocID="{909447D4-3EC5-48C1-97B9-B6C64A4FE376}" presName="vert1" presStyleCnt="0"/>
      <dgm:spPr/>
    </dgm:pt>
    <dgm:pt modelId="{6235EF08-62E6-4491-9D05-1245573A94B6}" type="pres">
      <dgm:prSet presAssocID="{DA492563-8BD2-4BA3-9E4F-16C06D5453E4}" presName="thickLine" presStyleLbl="alignNode1" presStyleIdx="7" presStyleCnt="8"/>
      <dgm:spPr/>
    </dgm:pt>
    <dgm:pt modelId="{5AC2F31A-5495-4BE5-8AE2-50DFAF158360}" type="pres">
      <dgm:prSet presAssocID="{DA492563-8BD2-4BA3-9E4F-16C06D5453E4}" presName="horz1" presStyleCnt="0"/>
      <dgm:spPr/>
    </dgm:pt>
    <dgm:pt modelId="{45224ED9-A406-4EEF-83A2-592401BE2479}" type="pres">
      <dgm:prSet presAssocID="{DA492563-8BD2-4BA3-9E4F-16C06D5453E4}" presName="tx1" presStyleLbl="revTx" presStyleIdx="7" presStyleCnt="8"/>
      <dgm:spPr/>
    </dgm:pt>
    <dgm:pt modelId="{756D45FB-9655-4D8C-9E54-A91AAA1B541A}" type="pres">
      <dgm:prSet presAssocID="{DA492563-8BD2-4BA3-9E4F-16C06D5453E4}" presName="vert1" presStyleCnt="0"/>
      <dgm:spPr/>
    </dgm:pt>
  </dgm:ptLst>
  <dgm:cxnLst>
    <dgm:cxn modelId="{E2632326-1FA9-4751-A629-1AEB36075A05}" type="presOf" srcId="{B357E4BE-5040-4FF7-A79B-FCE6E3068F51}" destId="{834E9B32-79CF-4A9A-8BD5-8C90E8B8FCD5}" srcOrd="0" destOrd="0" presId="urn:microsoft.com/office/officeart/2008/layout/LinedList"/>
    <dgm:cxn modelId="{24BF1139-8616-4D3D-99A0-3488B1C0C655}" srcId="{499A1C83-0CEB-48BE-81FB-DB970B4B4992}" destId="{0472C87A-EA54-40F0-895F-89F2E08BB7D5}" srcOrd="1" destOrd="0" parTransId="{EF9442CC-5578-4414-B871-106E4D563101}" sibTransId="{8EFCA11F-6674-4B6E-A37B-7803B619C092}"/>
    <dgm:cxn modelId="{181E3C63-0985-45FC-BFB8-FC289B6415FF}" type="presOf" srcId="{22A0D859-E92F-4701-8AA1-B595D316E326}" destId="{FE091D3F-AFDD-4C06-B3B5-CC02A18E2239}" srcOrd="0" destOrd="0" presId="urn:microsoft.com/office/officeart/2008/layout/LinedList"/>
    <dgm:cxn modelId="{6BC93564-6706-434A-ADF3-44EEF2BC5E31}" srcId="{499A1C83-0CEB-48BE-81FB-DB970B4B4992}" destId="{22A0D859-E92F-4701-8AA1-B595D316E326}" srcOrd="2" destOrd="0" parTransId="{4FEED67D-1129-43C2-B227-F22E9945FFD8}" sibTransId="{E5159186-16AA-4083-BE1B-D262E0188F29}"/>
    <dgm:cxn modelId="{6F512866-B21D-4934-A993-8D1929849ECE}" type="presOf" srcId="{499A1C83-0CEB-48BE-81FB-DB970B4B4992}" destId="{38A39CEB-A2C1-4D68-B12E-624B749ACF6B}" srcOrd="0" destOrd="0" presId="urn:microsoft.com/office/officeart/2008/layout/LinedList"/>
    <dgm:cxn modelId="{56A01E54-77D8-4165-B363-2621ED3A7A9D}" srcId="{499A1C83-0CEB-48BE-81FB-DB970B4B4992}" destId="{909447D4-3EC5-48C1-97B9-B6C64A4FE376}" srcOrd="6" destOrd="0" parTransId="{438DFEB8-94C3-40AA-B94A-A6F50346A84A}" sibTransId="{BC013AFA-D1F8-4AB5-8AF0-BAA073B2EA19}"/>
    <dgm:cxn modelId="{766A1A81-BF85-4AF3-8EA8-2162CCD80DBF}" srcId="{499A1C83-0CEB-48BE-81FB-DB970B4B4992}" destId="{B357E4BE-5040-4FF7-A79B-FCE6E3068F51}" srcOrd="5" destOrd="0" parTransId="{C1474FF0-A1C0-4EFC-960A-180B16A30C0C}" sibTransId="{4E49AF09-7EE7-4935-BB68-029FF753F845}"/>
    <dgm:cxn modelId="{20D52983-43FC-44D3-9021-2448E4A24264}" srcId="{499A1C83-0CEB-48BE-81FB-DB970B4B4992}" destId="{4472B50C-6E39-440C-982A-82CE55B5A8B9}" srcOrd="0" destOrd="0" parTransId="{4A7107F7-E302-4089-B694-5E1CF3052693}" sibTransId="{99D96AA3-EB78-47E6-A76C-7F703C5BC2F9}"/>
    <dgm:cxn modelId="{EB24F384-D1F3-4805-8EA9-A8AE454BA6E4}" type="presOf" srcId="{4472B50C-6E39-440C-982A-82CE55B5A8B9}" destId="{F65079F7-C7E2-4E80-A7A5-830C157917E4}" srcOrd="0" destOrd="0" presId="urn:microsoft.com/office/officeart/2008/layout/LinedList"/>
    <dgm:cxn modelId="{0FDB7C93-0C09-4EFD-B986-A8097A8A30B5}" type="presOf" srcId="{848C0F5F-F6D3-47D1-B17E-C913D92B2CDB}" destId="{CB819A75-AA7E-4AB2-A0CD-52713EA92C42}" srcOrd="0" destOrd="0" presId="urn:microsoft.com/office/officeart/2008/layout/LinedList"/>
    <dgm:cxn modelId="{64078E93-C206-4631-B0EF-045C6BBA5BD5}" srcId="{499A1C83-0CEB-48BE-81FB-DB970B4B4992}" destId="{DA492563-8BD2-4BA3-9E4F-16C06D5453E4}" srcOrd="7" destOrd="0" parTransId="{25A1FA15-30DC-4148-90F2-127FF39EF353}" sibTransId="{E952807C-385C-433A-A6FD-6AE30C88838C}"/>
    <dgm:cxn modelId="{879A759A-F3AF-4370-B958-9E981919EF12}" type="presOf" srcId="{0472C87A-EA54-40F0-895F-89F2E08BB7D5}" destId="{73F5B1E3-311F-41BE-8779-E633B7C3A92B}" srcOrd="0" destOrd="0" presId="urn:microsoft.com/office/officeart/2008/layout/LinedList"/>
    <dgm:cxn modelId="{4471F5B5-076A-4CAB-86E0-93AE96C3F1A6}" srcId="{499A1C83-0CEB-48BE-81FB-DB970B4B4992}" destId="{1C59193A-DAB6-4AC9-B0E1-3F94646F7E27}" srcOrd="3" destOrd="0" parTransId="{1B9AC9C9-E150-4D7A-AA1B-BAFB82BC608B}" sibTransId="{F1677AF5-DE6C-4A9C-95FD-2D623A74B5A5}"/>
    <dgm:cxn modelId="{3977A2B6-AA0D-4FE0-981B-6D3E13BB64F3}" type="presOf" srcId="{909447D4-3EC5-48C1-97B9-B6C64A4FE376}" destId="{E5F6E8BC-1485-4500-9E75-9F33FC83BA2D}" srcOrd="0" destOrd="0" presId="urn:microsoft.com/office/officeart/2008/layout/LinedList"/>
    <dgm:cxn modelId="{D8AFBFC5-E953-4B64-9C6F-D60EABDCBF3C}" type="presOf" srcId="{DA492563-8BD2-4BA3-9E4F-16C06D5453E4}" destId="{45224ED9-A406-4EEF-83A2-592401BE2479}" srcOrd="0" destOrd="0" presId="urn:microsoft.com/office/officeart/2008/layout/LinedList"/>
    <dgm:cxn modelId="{84CEA5E2-4BE2-462B-9FA6-3DBADFDF8FD6}" srcId="{499A1C83-0CEB-48BE-81FB-DB970B4B4992}" destId="{848C0F5F-F6D3-47D1-B17E-C913D92B2CDB}" srcOrd="4" destOrd="0" parTransId="{659B2B70-2E73-4FA2-9194-699E83B0585A}" sibTransId="{7D12548D-ABB4-4E32-BE46-F67E1A8A4211}"/>
    <dgm:cxn modelId="{2C55FBF0-DB13-42F8-843C-7F73FC29FCDF}" type="presOf" srcId="{1C59193A-DAB6-4AC9-B0E1-3F94646F7E27}" destId="{C6B6DAD9-B169-4650-974F-EA1B603D3B4D}" srcOrd="0" destOrd="0" presId="urn:microsoft.com/office/officeart/2008/layout/LinedList"/>
    <dgm:cxn modelId="{675BD147-79C3-41D0-89FA-71CCBA7A1945}" type="presParOf" srcId="{38A39CEB-A2C1-4D68-B12E-624B749ACF6B}" destId="{A3B65AC2-A18A-44FF-AB66-D194DF3B7B7C}" srcOrd="0" destOrd="0" presId="urn:microsoft.com/office/officeart/2008/layout/LinedList"/>
    <dgm:cxn modelId="{6AC0BE1E-E62A-475D-B22A-2953A3AA4E77}" type="presParOf" srcId="{38A39CEB-A2C1-4D68-B12E-624B749ACF6B}" destId="{F002F53F-8D18-4210-AA9D-000FEE23D100}" srcOrd="1" destOrd="0" presId="urn:microsoft.com/office/officeart/2008/layout/LinedList"/>
    <dgm:cxn modelId="{208F116F-588C-479A-8289-20A4D3D39D88}" type="presParOf" srcId="{F002F53F-8D18-4210-AA9D-000FEE23D100}" destId="{F65079F7-C7E2-4E80-A7A5-830C157917E4}" srcOrd="0" destOrd="0" presId="urn:microsoft.com/office/officeart/2008/layout/LinedList"/>
    <dgm:cxn modelId="{6FCBC7F4-E863-46AF-A785-1113E3795BA1}" type="presParOf" srcId="{F002F53F-8D18-4210-AA9D-000FEE23D100}" destId="{32C65713-F3AA-4F70-9DD3-BDFB5E8578E4}" srcOrd="1" destOrd="0" presId="urn:microsoft.com/office/officeart/2008/layout/LinedList"/>
    <dgm:cxn modelId="{95CEE937-DCBD-4A4E-AF90-3D3260AC73DE}" type="presParOf" srcId="{38A39CEB-A2C1-4D68-B12E-624B749ACF6B}" destId="{B72E49C0-D659-49BE-9EF1-8B8FD01145D5}" srcOrd="2" destOrd="0" presId="urn:microsoft.com/office/officeart/2008/layout/LinedList"/>
    <dgm:cxn modelId="{A3EDC165-72E9-4D9F-8A59-A5876ABBBE00}" type="presParOf" srcId="{38A39CEB-A2C1-4D68-B12E-624B749ACF6B}" destId="{87726D23-D204-4310-921E-776D82C40759}" srcOrd="3" destOrd="0" presId="urn:microsoft.com/office/officeart/2008/layout/LinedList"/>
    <dgm:cxn modelId="{ED619AC3-DAAE-4888-ABF3-26CDC1FBAAFA}" type="presParOf" srcId="{87726D23-D204-4310-921E-776D82C40759}" destId="{73F5B1E3-311F-41BE-8779-E633B7C3A92B}" srcOrd="0" destOrd="0" presId="urn:microsoft.com/office/officeart/2008/layout/LinedList"/>
    <dgm:cxn modelId="{A522555B-85C6-4DCF-BD0F-7468756C71CD}" type="presParOf" srcId="{87726D23-D204-4310-921E-776D82C40759}" destId="{6CAEFDC2-6AC9-4CBB-96AE-DF52B18A3D02}" srcOrd="1" destOrd="0" presId="urn:microsoft.com/office/officeart/2008/layout/LinedList"/>
    <dgm:cxn modelId="{3BA6BA2B-5185-4746-8D7E-E9ADB8941853}" type="presParOf" srcId="{38A39CEB-A2C1-4D68-B12E-624B749ACF6B}" destId="{A479BB95-58B5-4A57-8352-05F2BE836094}" srcOrd="4" destOrd="0" presId="urn:microsoft.com/office/officeart/2008/layout/LinedList"/>
    <dgm:cxn modelId="{F8320884-26FD-40E5-BF53-1786E9580522}" type="presParOf" srcId="{38A39CEB-A2C1-4D68-B12E-624B749ACF6B}" destId="{D8DEE3E2-D820-4F4A-944D-7B3FCEC330EB}" srcOrd="5" destOrd="0" presId="urn:microsoft.com/office/officeart/2008/layout/LinedList"/>
    <dgm:cxn modelId="{E3D34ED1-DD4F-4C58-B80E-D7FD94E37437}" type="presParOf" srcId="{D8DEE3E2-D820-4F4A-944D-7B3FCEC330EB}" destId="{FE091D3F-AFDD-4C06-B3B5-CC02A18E2239}" srcOrd="0" destOrd="0" presId="urn:microsoft.com/office/officeart/2008/layout/LinedList"/>
    <dgm:cxn modelId="{2F9A094C-2109-4E39-9DF1-B05916E1228F}" type="presParOf" srcId="{D8DEE3E2-D820-4F4A-944D-7B3FCEC330EB}" destId="{0949B5F1-AFDA-431C-B519-C5B97DE71667}" srcOrd="1" destOrd="0" presId="urn:microsoft.com/office/officeart/2008/layout/LinedList"/>
    <dgm:cxn modelId="{1FB3BC00-70D7-42D3-A290-212C4D73E36B}" type="presParOf" srcId="{38A39CEB-A2C1-4D68-B12E-624B749ACF6B}" destId="{A42B3C34-DEE3-4B45-9A5A-8EA39CCBE377}" srcOrd="6" destOrd="0" presId="urn:microsoft.com/office/officeart/2008/layout/LinedList"/>
    <dgm:cxn modelId="{F4C20A4F-718B-4255-985F-5C44F75423D6}" type="presParOf" srcId="{38A39CEB-A2C1-4D68-B12E-624B749ACF6B}" destId="{20355BB1-4F51-490B-91F0-9B854F37BA7F}" srcOrd="7" destOrd="0" presId="urn:microsoft.com/office/officeart/2008/layout/LinedList"/>
    <dgm:cxn modelId="{509021D2-A1A4-40D9-8922-88728B91993D}" type="presParOf" srcId="{20355BB1-4F51-490B-91F0-9B854F37BA7F}" destId="{C6B6DAD9-B169-4650-974F-EA1B603D3B4D}" srcOrd="0" destOrd="0" presId="urn:microsoft.com/office/officeart/2008/layout/LinedList"/>
    <dgm:cxn modelId="{E0CA4A31-68FA-41B6-BCB5-9A7C488139B7}" type="presParOf" srcId="{20355BB1-4F51-490B-91F0-9B854F37BA7F}" destId="{EFAA6D1A-4577-4810-A391-9B3CF3F01A50}" srcOrd="1" destOrd="0" presId="urn:microsoft.com/office/officeart/2008/layout/LinedList"/>
    <dgm:cxn modelId="{323DA800-8D97-4F96-9176-F5AEDF83420D}" type="presParOf" srcId="{38A39CEB-A2C1-4D68-B12E-624B749ACF6B}" destId="{BE1F0B7E-3A9C-4330-B43F-E4C77C588BA1}" srcOrd="8" destOrd="0" presId="urn:microsoft.com/office/officeart/2008/layout/LinedList"/>
    <dgm:cxn modelId="{626EA65D-285C-4B77-8D5C-A70BE33A88DD}" type="presParOf" srcId="{38A39CEB-A2C1-4D68-B12E-624B749ACF6B}" destId="{8C03BC5D-424B-44FA-8FB9-607912C2EE06}" srcOrd="9" destOrd="0" presId="urn:microsoft.com/office/officeart/2008/layout/LinedList"/>
    <dgm:cxn modelId="{69DCD3D3-3C7C-433C-8B6D-171CF7BC15C4}" type="presParOf" srcId="{8C03BC5D-424B-44FA-8FB9-607912C2EE06}" destId="{CB819A75-AA7E-4AB2-A0CD-52713EA92C42}" srcOrd="0" destOrd="0" presId="urn:microsoft.com/office/officeart/2008/layout/LinedList"/>
    <dgm:cxn modelId="{40E24359-329C-440F-9508-C16F4438DF62}" type="presParOf" srcId="{8C03BC5D-424B-44FA-8FB9-607912C2EE06}" destId="{6BB38EBB-4244-4C40-9756-E4DD39114D39}" srcOrd="1" destOrd="0" presId="urn:microsoft.com/office/officeart/2008/layout/LinedList"/>
    <dgm:cxn modelId="{7779E576-9F48-49C9-8551-CC02209D952A}" type="presParOf" srcId="{38A39CEB-A2C1-4D68-B12E-624B749ACF6B}" destId="{335DD3DA-AD6E-47B1-92BC-F07544C3B2CA}" srcOrd="10" destOrd="0" presId="urn:microsoft.com/office/officeart/2008/layout/LinedList"/>
    <dgm:cxn modelId="{BF0C837E-0BBD-4908-823F-9A4831376A47}" type="presParOf" srcId="{38A39CEB-A2C1-4D68-B12E-624B749ACF6B}" destId="{2E40EBA0-848D-49D8-837A-4C6B7C887AF0}" srcOrd="11" destOrd="0" presId="urn:microsoft.com/office/officeart/2008/layout/LinedList"/>
    <dgm:cxn modelId="{FA265B46-1E65-4A6B-B391-00FE56BCC0C8}" type="presParOf" srcId="{2E40EBA0-848D-49D8-837A-4C6B7C887AF0}" destId="{834E9B32-79CF-4A9A-8BD5-8C90E8B8FCD5}" srcOrd="0" destOrd="0" presId="urn:microsoft.com/office/officeart/2008/layout/LinedList"/>
    <dgm:cxn modelId="{8CE28CB8-3C29-48BB-98A7-A08A50329CF8}" type="presParOf" srcId="{2E40EBA0-848D-49D8-837A-4C6B7C887AF0}" destId="{55F9C1BB-A34C-4C3E-975D-69D07EF576BE}" srcOrd="1" destOrd="0" presId="urn:microsoft.com/office/officeart/2008/layout/LinedList"/>
    <dgm:cxn modelId="{3AF950DB-8F5F-4942-B831-CAE63078F366}" type="presParOf" srcId="{38A39CEB-A2C1-4D68-B12E-624B749ACF6B}" destId="{24B3B8A8-F8D9-43E2-83B2-3D75691DD94B}" srcOrd="12" destOrd="0" presId="urn:microsoft.com/office/officeart/2008/layout/LinedList"/>
    <dgm:cxn modelId="{898E6970-A597-4166-836C-F8FB1BE07C1F}" type="presParOf" srcId="{38A39CEB-A2C1-4D68-B12E-624B749ACF6B}" destId="{FAF5A252-8618-47BB-A307-D7FBB016526B}" srcOrd="13" destOrd="0" presId="urn:microsoft.com/office/officeart/2008/layout/LinedList"/>
    <dgm:cxn modelId="{7C454399-8689-4BF6-A22E-3A28998C4050}" type="presParOf" srcId="{FAF5A252-8618-47BB-A307-D7FBB016526B}" destId="{E5F6E8BC-1485-4500-9E75-9F33FC83BA2D}" srcOrd="0" destOrd="0" presId="urn:microsoft.com/office/officeart/2008/layout/LinedList"/>
    <dgm:cxn modelId="{CB4AADC1-23B1-40B2-9E93-080A2DA3073E}" type="presParOf" srcId="{FAF5A252-8618-47BB-A307-D7FBB016526B}" destId="{AFAD2874-1A72-41B5-9476-ADFA439DCC92}" srcOrd="1" destOrd="0" presId="urn:microsoft.com/office/officeart/2008/layout/LinedList"/>
    <dgm:cxn modelId="{357809E4-D08E-4F9A-8F75-51DB8F04D22E}" type="presParOf" srcId="{38A39CEB-A2C1-4D68-B12E-624B749ACF6B}" destId="{6235EF08-62E6-4491-9D05-1245573A94B6}" srcOrd="14" destOrd="0" presId="urn:microsoft.com/office/officeart/2008/layout/LinedList"/>
    <dgm:cxn modelId="{93B0D0B2-0926-40C3-B095-8427C7BD29CF}" type="presParOf" srcId="{38A39CEB-A2C1-4D68-B12E-624B749ACF6B}" destId="{5AC2F31A-5495-4BE5-8AE2-50DFAF158360}" srcOrd="15" destOrd="0" presId="urn:microsoft.com/office/officeart/2008/layout/LinedList"/>
    <dgm:cxn modelId="{5D0544F2-BB76-43D0-A19A-6E5005143198}" type="presParOf" srcId="{5AC2F31A-5495-4BE5-8AE2-50DFAF158360}" destId="{45224ED9-A406-4EEF-83A2-592401BE2479}" srcOrd="0" destOrd="0" presId="urn:microsoft.com/office/officeart/2008/layout/LinedList"/>
    <dgm:cxn modelId="{349047A8-E131-4097-8F3D-EFB531F1E163}" type="presParOf" srcId="{5AC2F31A-5495-4BE5-8AE2-50DFAF158360}" destId="{756D45FB-9655-4D8C-9E54-A91AAA1B54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02A4D1-2D51-431F-A9D1-85D3DC22E951}" type="doc">
      <dgm:prSet loTypeId="urn:microsoft.com/office/officeart/2005/8/layout/vList3" loCatId="list" qsTypeId="urn:microsoft.com/office/officeart/2005/8/quickstyle/simple1" qsCatId="simple" csTypeId="urn:microsoft.com/office/officeart/2005/8/colors/accent6_1" csCatId="accent6" phldr="1"/>
      <dgm:spPr/>
    </dgm:pt>
    <dgm:pt modelId="{FCD53508-30EE-4ED6-B220-FD50B61FEB8C}">
      <dgm:prSet phldrT="[Texto]"/>
      <dgm:spPr/>
      <dgm:t>
        <a:bodyPr/>
        <a:lstStyle/>
        <a:p>
          <a:pPr algn="l">
            <a:buFont typeface="Symbol" panose="05050102010706020507" pitchFamily="18" charset="2"/>
            <a:buChar char=""/>
          </a:pPr>
          <a:r>
            <a:rPr lang="es-ES" dirty="0">
              <a:latin typeface="Times New Roman" panose="02020603050405020304" pitchFamily="18" charset="0"/>
              <a:cs typeface="Times New Roman" panose="02020603050405020304" pitchFamily="18" charset="0"/>
            </a:rPr>
            <a:t>Se debe contar con señalización clara para ubicar inmediatamente el refugio</a:t>
          </a:r>
          <a:r>
            <a:rPr lang="es-PE"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dgm:t>
    </dgm:pt>
    <dgm:pt modelId="{07891FDB-DA81-404A-9623-FF4C60568AF6}" type="parTrans" cxnId="{6E608C37-6967-4E09-8FDE-15FB339F2960}">
      <dgm:prSet/>
      <dgm:spPr/>
      <dgm:t>
        <a:bodyPr/>
        <a:lstStyle/>
        <a:p>
          <a:endParaRPr lang="es-ES">
            <a:latin typeface="Times New Roman" panose="02020603050405020304" pitchFamily="18" charset="0"/>
            <a:cs typeface="Times New Roman" panose="02020603050405020304" pitchFamily="18" charset="0"/>
          </a:endParaRPr>
        </a:p>
      </dgm:t>
    </dgm:pt>
    <dgm:pt modelId="{D91B4063-2936-4CEF-A439-F83D61567B0D}" type="sibTrans" cxnId="{6E608C37-6967-4E09-8FDE-15FB339F2960}">
      <dgm:prSet/>
      <dgm:spPr/>
      <dgm:t>
        <a:bodyPr/>
        <a:lstStyle/>
        <a:p>
          <a:endParaRPr lang="es-ES">
            <a:latin typeface="Times New Roman" panose="02020603050405020304" pitchFamily="18" charset="0"/>
            <a:cs typeface="Times New Roman" panose="02020603050405020304" pitchFamily="18" charset="0"/>
          </a:endParaRPr>
        </a:p>
      </dgm:t>
    </dgm:pt>
    <dgm:pt modelId="{171B3198-157F-4EB5-9419-C3B140180412}">
      <dgm:prSet phldrT="[Texto]"/>
      <dgm:spPr/>
      <dgm:t>
        <a:bodyPr/>
        <a:lstStyle/>
        <a:p>
          <a:pPr algn="l">
            <a:buFont typeface="Symbol" panose="05050102010706020507" pitchFamily="18" charset="2"/>
            <a:buChar char=""/>
          </a:pPr>
          <a:r>
            <a:rPr lang="es-ES" dirty="0">
              <a:latin typeface="Times New Roman" panose="02020603050405020304" pitchFamily="18" charset="0"/>
              <a:cs typeface="Times New Roman" panose="02020603050405020304" pitchFamily="18" charset="0"/>
            </a:rPr>
            <a:t>La población debe contar con una educación pre tsunami</a:t>
          </a:r>
        </a:p>
      </dgm:t>
    </dgm:pt>
    <dgm:pt modelId="{61610071-7DD8-41F5-B4C9-B8D39EAC33F2}" type="par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BB79EE4-5A55-4955-8F45-8B196BAE5C0D}" type="sib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A9825C10-9176-4AFF-BC63-6A9CB6612C79}">
      <dgm:prSet phldrT="[Texto]"/>
      <dgm:spPr/>
      <dgm:t>
        <a:bodyPr/>
        <a:lstStyle/>
        <a:p>
          <a:pPr algn="l">
            <a:buFont typeface="Symbol" panose="05050102010706020507" pitchFamily="18" charset="2"/>
            <a:buChar char=""/>
          </a:pPr>
          <a:r>
            <a:rPr lang="es-ES" dirty="0">
              <a:latin typeface="Times New Roman" panose="02020603050405020304" pitchFamily="18" charset="0"/>
              <a:cs typeface="Times New Roman" panose="02020603050405020304" pitchFamily="18" charset="0"/>
            </a:rPr>
            <a:t>Se debe contar con personal capacitado que conozca todo el procedimiento de evacuación rigurosamente. </a:t>
          </a: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dgm:t>
    </dgm:pt>
    <dgm:pt modelId="{018EA013-5C9C-46FF-B59E-32B4D043BFE3}" type="parTrans" cxnId="{A5CFE30B-2D4A-4196-95FD-9CC0BA89F482}">
      <dgm:prSet/>
      <dgm:spPr/>
      <dgm:t>
        <a:bodyPr/>
        <a:lstStyle/>
        <a:p>
          <a:endParaRPr lang="es-ES">
            <a:latin typeface="Times New Roman" panose="02020603050405020304" pitchFamily="18" charset="0"/>
            <a:cs typeface="Times New Roman" panose="02020603050405020304" pitchFamily="18" charset="0"/>
          </a:endParaRPr>
        </a:p>
      </dgm:t>
    </dgm:pt>
    <dgm:pt modelId="{C27E87CB-5DE5-4F43-9D6E-62A6488D5425}" type="sibTrans" cxnId="{A5CFE30B-2D4A-4196-95FD-9CC0BA89F482}">
      <dgm:prSet/>
      <dgm:spPr/>
      <dgm:t>
        <a:bodyPr/>
        <a:lstStyle/>
        <a:p>
          <a:endParaRPr lang="es-ES">
            <a:latin typeface="Times New Roman" panose="02020603050405020304" pitchFamily="18" charset="0"/>
            <a:cs typeface="Times New Roman" panose="02020603050405020304" pitchFamily="18" charset="0"/>
          </a:endParaRPr>
        </a:p>
      </dgm:t>
    </dgm:pt>
    <dgm:pt modelId="{DEED8423-98C6-4205-AF9F-9D02A0BA714B}" type="pres">
      <dgm:prSet presAssocID="{D402A4D1-2D51-431F-A9D1-85D3DC22E951}" presName="linearFlow" presStyleCnt="0">
        <dgm:presLayoutVars>
          <dgm:dir/>
          <dgm:resizeHandles val="exact"/>
        </dgm:presLayoutVars>
      </dgm:prSet>
      <dgm:spPr/>
    </dgm:pt>
    <dgm:pt modelId="{7F6E1095-D98F-49BC-9C45-CC83214CA3B6}" type="pres">
      <dgm:prSet presAssocID="{FCD53508-30EE-4ED6-B220-FD50B61FEB8C}" presName="composite" presStyleCnt="0"/>
      <dgm:spPr/>
    </dgm:pt>
    <dgm:pt modelId="{C059C44F-309D-412A-AB87-3E9EB8D37614}" type="pres">
      <dgm:prSet presAssocID="{FCD53508-30EE-4ED6-B220-FD50B61FEB8C}"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D538FB8B-9636-41F4-9BCA-FB578283DCF0}" type="pres">
      <dgm:prSet presAssocID="{FCD53508-30EE-4ED6-B220-FD50B61FEB8C}" presName="txShp" presStyleLbl="node1" presStyleIdx="0" presStyleCnt="3">
        <dgm:presLayoutVars>
          <dgm:bulletEnabled val="1"/>
        </dgm:presLayoutVars>
      </dgm:prSet>
      <dgm:spPr/>
    </dgm:pt>
    <dgm:pt modelId="{BC3F32B0-4280-4691-9783-C40FF57733CE}" type="pres">
      <dgm:prSet presAssocID="{D91B4063-2936-4CEF-A439-F83D61567B0D}" presName="spacing" presStyleCnt="0"/>
      <dgm:spPr/>
    </dgm:pt>
    <dgm:pt modelId="{B993E24A-CB49-40CC-B0E3-62C76044315A}" type="pres">
      <dgm:prSet presAssocID="{171B3198-157F-4EB5-9419-C3B140180412}" presName="composite" presStyleCnt="0"/>
      <dgm:spPr/>
    </dgm:pt>
    <dgm:pt modelId="{1F321EDA-3FCD-4A76-9156-FAC470E76D09}" type="pres">
      <dgm:prSet presAssocID="{171B3198-157F-4EB5-9419-C3B140180412}"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6000" r="-56000"/>
          </a:stretch>
        </a:blipFill>
      </dgm:spPr>
    </dgm:pt>
    <dgm:pt modelId="{5A78CEC1-3920-4EEA-B06A-5E4AE434C659}" type="pres">
      <dgm:prSet presAssocID="{171B3198-157F-4EB5-9419-C3B140180412}" presName="txShp" presStyleLbl="node1" presStyleIdx="1" presStyleCnt="3">
        <dgm:presLayoutVars>
          <dgm:bulletEnabled val="1"/>
        </dgm:presLayoutVars>
      </dgm:prSet>
      <dgm:spPr/>
    </dgm:pt>
    <dgm:pt modelId="{4E927AE7-EA89-4F32-873E-2A61AA2F22EB}" type="pres">
      <dgm:prSet presAssocID="{7BB79EE4-5A55-4955-8F45-8B196BAE5C0D}" presName="spacing" presStyleCnt="0"/>
      <dgm:spPr/>
    </dgm:pt>
    <dgm:pt modelId="{273A6931-E1E4-40A7-9756-AB23DAEB37F2}" type="pres">
      <dgm:prSet presAssocID="{A9825C10-9176-4AFF-BC63-6A9CB6612C79}" presName="composite" presStyleCnt="0"/>
      <dgm:spPr/>
    </dgm:pt>
    <dgm:pt modelId="{5341D26A-FA6B-41FE-9C37-891762DBE762}" type="pres">
      <dgm:prSet presAssocID="{A9825C10-9176-4AFF-BC63-6A9CB6612C79}" presName="imgShp" presStyleLbl="fgImgPlace1" presStyleIdx="2" presStyleCnt="3"/>
      <dgm:spPr>
        <a:blipFill>
          <a:blip xmlns:r="http://schemas.openxmlformats.org/officeDocument/2006/relationships" r:embed="rId3"/>
          <a:srcRect/>
          <a:stretch>
            <a:fillRect/>
          </a:stretch>
        </a:blipFill>
      </dgm:spPr>
    </dgm:pt>
    <dgm:pt modelId="{EAE7CA66-711C-4347-9B0B-03485A2DC8DB}" type="pres">
      <dgm:prSet presAssocID="{A9825C10-9176-4AFF-BC63-6A9CB6612C79}" presName="txShp" presStyleLbl="node1" presStyleIdx="2" presStyleCnt="3">
        <dgm:presLayoutVars>
          <dgm:bulletEnabled val="1"/>
        </dgm:presLayoutVars>
      </dgm:prSet>
      <dgm:spPr/>
    </dgm:pt>
  </dgm:ptLst>
  <dgm:cxnLst>
    <dgm:cxn modelId="{A5CFE30B-2D4A-4196-95FD-9CC0BA89F482}" srcId="{D402A4D1-2D51-431F-A9D1-85D3DC22E951}" destId="{A9825C10-9176-4AFF-BC63-6A9CB6612C79}" srcOrd="2" destOrd="0" parTransId="{018EA013-5C9C-46FF-B59E-32B4D043BFE3}" sibTransId="{C27E87CB-5DE5-4F43-9D6E-62A6488D5425}"/>
    <dgm:cxn modelId="{DA4B650D-134D-4C6C-9874-93F7D2DC29E2}" type="presOf" srcId="{FCD53508-30EE-4ED6-B220-FD50B61FEB8C}" destId="{D538FB8B-9636-41F4-9BCA-FB578283DCF0}" srcOrd="0" destOrd="0" presId="urn:microsoft.com/office/officeart/2005/8/layout/vList3"/>
    <dgm:cxn modelId="{6E608C37-6967-4E09-8FDE-15FB339F2960}" srcId="{D402A4D1-2D51-431F-A9D1-85D3DC22E951}" destId="{FCD53508-30EE-4ED6-B220-FD50B61FEB8C}" srcOrd="0" destOrd="0" parTransId="{07891FDB-DA81-404A-9623-FF4C60568AF6}" sibTransId="{D91B4063-2936-4CEF-A439-F83D61567B0D}"/>
    <dgm:cxn modelId="{D977153F-D775-4AB0-A097-F5B7B1B29026}" srcId="{D402A4D1-2D51-431F-A9D1-85D3DC22E951}" destId="{171B3198-157F-4EB5-9419-C3B140180412}" srcOrd="1" destOrd="0" parTransId="{61610071-7DD8-41F5-B4C9-B8D39EAC33F2}" sibTransId="{7BB79EE4-5A55-4955-8F45-8B196BAE5C0D}"/>
    <dgm:cxn modelId="{08F2A687-CF79-4CE8-8379-C5D98617A2D3}" type="presOf" srcId="{171B3198-157F-4EB5-9419-C3B140180412}" destId="{5A78CEC1-3920-4EEA-B06A-5E4AE434C659}" srcOrd="0" destOrd="0" presId="urn:microsoft.com/office/officeart/2005/8/layout/vList3"/>
    <dgm:cxn modelId="{0B0E6EA6-7700-4281-8E2C-50C3FD06496F}" type="presOf" srcId="{D402A4D1-2D51-431F-A9D1-85D3DC22E951}" destId="{DEED8423-98C6-4205-AF9F-9D02A0BA714B}" srcOrd="0" destOrd="0" presId="urn:microsoft.com/office/officeart/2005/8/layout/vList3"/>
    <dgm:cxn modelId="{B54168D6-74EF-4536-B9EA-00DB78C081C8}" type="presOf" srcId="{A9825C10-9176-4AFF-BC63-6A9CB6612C79}" destId="{EAE7CA66-711C-4347-9B0B-03485A2DC8DB}" srcOrd="0" destOrd="0" presId="urn:microsoft.com/office/officeart/2005/8/layout/vList3"/>
    <dgm:cxn modelId="{B8308745-821A-40A0-8BC0-46F5CD2B9A1E}" type="presParOf" srcId="{DEED8423-98C6-4205-AF9F-9D02A0BA714B}" destId="{7F6E1095-D98F-49BC-9C45-CC83214CA3B6}" srcOrd="0" destOrd="0" presId="urn:microsoft.com/office/officeart/2005/8/layout/vList3"/>
    <dgm:cxn modelId="{84DBA663-AEE1-4CA3-9050-80E629EFF7C9}" type="presParOf" srcId="{7F6E1095-D98F-49BC-9C45-CC83214CA3B6}" destId="{C059C44F-309D-412A-AB87-3E9EB8D37614}" srcOrd="0" destOrd="0" presId="urn:microsoft.com/office/officeart/2005/8/layout/vList3"/>
    <dgm:cxn modelId="{AB148A6A-17F5-4CB2-A991-EFB3C8C7E72D}" type="presParOf" srcId="{7F6E1095-D98F-49BC-9C45-CC83214CA3B6}" destId="{D538FB8B-9636-41F4-9BCA-FB578283DCF0}" srcOrd="1" destOrd="0" presId="urn:microsoft.com/office/officeart/2005/8/layout/vList3"/>
    <dgm:cxn modelId="{4DBA3339-FED4-4291-8E4E-E27D0B70D70F}" type="presParOf" srcId="{DEED8423-98C6-4205-AF9F-9D02A0BA714B}" destId="{BC3F32B0-4280-4691-9783-C40FF57733CE}" srcOrd="1" destOrd="0" presId="urn:microsoft.com/office/officeart/2005/8/layout/vList3"/>
    <dgm:cxn modelId="{9D10FF54-E841-4FA0-8105-1EF39EBC9BBC}" type="presParOf" srcId="{DEED8423-98C6-4205-AF9F-9D02A0BA714B}" destId="{B993E24A-CB49-40CC-B0E3-62C76044315A}" srcOrd="2" destOrd="0" presId="urn:microsoft.com/office/officeart/2005/8/layout/vList3"/>
    <dgm:cxn modelId="{4626989A-AA16-412B-B648-9B2FA1246539}" type="presParOf" srcId="{B993E24A-CB49-40CC-B0E3-62C76044315A}" destId="{1F321EDA-3FCD-4A76-9156-FAC470E76D09}" srcOrd="0" destOrd="0" presId="urn:microsoft.com/office/officeart/2005/8/layout/vList3"/>
    <dgm:cxn modelId="{8FEDABA3-A3D2-4F17-93D8-7D2C2BEEC9C5}" type="presParOf" srcId="{B993E24A-CB49-40CC-B0E3-62C76044315A}" destId="{5A78CEC1-3920-4EEA-B06A-5E4AE434C659}" srcOrd="1" destOrd="0" presId="urn:microsoft.com/office/officeart/2005/8/layout/vList3"/>
    <dgm:cxn modelId="{F7A00675-119F-4F03-8FD1-1C13B763F4DD}" type="presParOf" srcId="{DEED8423-98C6-4205-AF9F-9D02A0BA714B}" destId="{4E927AE7-EA89-4F32-873E-2A61AA2F22EB}" srcOrd="3" destOrd="0" presId="urn:microsoft.com/office/officeart/2005/8/layout/vList3"/>
    <dgm:cxn modelId="{71899456-D247-4074-AFFC-7C8C04A82AA9}" type="presParOf" srcId="{DEED8423-98C6-4205-AF9F-9D02A0BA714B}" destId="{273A6931-E1E4-40A7-9756-AB23DAEB37F2}" srcOrd="4" destOrd="0" presId="urn:microsoft.com/office/officeart/2005/8/layout/vList3"/>
    <dgm:cxn modelId="{DB186BF3-38E1-43CA-9991-5ED80C5BF385}" type="presParOf" srcId="{273A6931-E1E4-40A7-9756-AB23DAEB37F2}" destId="{5341D26A-FA6B-41FE-9C37-891762DBE762}" srcOrd="0" destOrd="0" presId="urn:microsoft.com/office/officeart/2005/8/layout/vList3"/>
    <dgm:cxn modelId="{7D51F3D8-3A00-406B-BF6E-0DB6DB9E8094}" type="presParOf" srcId="{273A6931-E1E4-40A7-9756-AB23DAEB37F2}" destId="{EAE7CA66-711C-4347-9B0B-03485A2DC8D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02A4D1-2D51-431F-A9D1-85D3DC22E951}" type="doc">
      <dgm:prSet loTypeId="urn:microsoft.com/office/officeart/2005/8/layout/vList3" loCatId="list" qsTypeId="urn:microsoft.com/office/officeart/2005/8/quickstyle/simple1" qsCatId="simple" csTypeId="urn:microsoft.com/office/officeart/2005/8/colors/accent6_1" csCatId="accent6" phldr="1"/>
      <dgm:spPr/>
    </dgm:pt>
    <dgm:pt modelId="{FCD53508-30EE-4ED6-B220-FD50B61FEB8C}">
      <dgm:prSet phldrT="[Texto]"/>
      <dgm:spPr/>
      <dgm:t>
        <a:bodyPr/>
        <a:lstStyle/>
        <a:p>
          <a:pPr algn="l">
            <a:buFont typeface="Symbol" panose="05050102010706020507" pitchFamily="18" charset="2"/>
            <a:buChar char=""/>
          </a:pP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776 litros o 205 galones de agua</a:t>
          </a:r>
          <a:r>
            <a:rPr lang="es-PE"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dgm:t>
    </dgm:pt>
    <dgm:pt modelId="{07891FDB-DA81-404A-9623-FF4C60568AF6}" type="parTrans" cxnId="{6E608C37-6967-4E09-8FDE-15FB339F2960}">
      <dgm:prSet/>
      <dgm:spPr/>
      <dgm:t>
        <a:bodyPr/>
        <a:lstStyle/>
        <a:p>
          <a:endParaRPr lang="es-ES">
            <a:latin typeface="Times New Roman" panose="02020603050405020304" pitchFamily="18" charset="0"/>
            <a:cs typeface="Times New Roman" panose="02020603050405020304" pitchFamily="18" charset="0"/>
          </a:endParaRPr>
        </a:p>
      </dgm:t>
    </dgm:pt>
    <dgm:pt modelId="{D91B4063-2936-4CEF-A439-F83D61567B0D}" type="sibTrans" cxnId="{6E608C37-6967-4E09-8FDE-15FB339F2960}">
      <dgm:prSet/>
      <dgm:spPr/>
      <dgm:t>
        <a:bodyPr/>
        <a:lstStyle/>
        <a:p>
          <a:endParaRPr lang="es-ES">
            <a:latin typeface="Times New Roman" panose="02020603050405020304" pitchFamily="18" charset="0"/>
            <a:cs typeface="Times New Roman" panose="02020603050405020304" pitchFamily="18" charset="0"/>
          </a:endParaRPr>
        </a:p>
      </dgm:t>
    </dgm:pt>
    <dgm:pt modelId="{171B3198-157F-4EB5-9419-C3B140180412}">
      <dgm:prSet phldrT="[Texto]"/>
      <dgm:spPr/>
      <dgm:t>
        <a:bodyPr/>
        <a:lstStyle/>
        <a:p>
          <a:pPr algn="l">
            <a:buFont typeface="Symbol" panose="05050102010706020507" pitchFamily="18" charset="2"/>
            <a:buChar char=""/>
          </a:pP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388 latas de alimentos no perecibles.</a:t>
          </a:r>
          <a:endParaRPr lang="es-ES" dirty="0">
            <a:latin typeface="Times New Roman" panose="02020603050405020304" pitchFamily="18" charset="0"/>
            <a:cs typeface="Times New Roman" panose="02020603050405020304" pitchFamily="18" charset="0"/>
          </a:endParaRPr>
        </a:p>
      </dgm:t>
    </dgm:pt>
    <dgm:pt modelId="{61610071-7DD8-41F5-B4C9-B8D39EAC33F2}" type="par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BB79EE4-5A55-4955-8F45-8B196BAE5C0D}" type="sib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29E9010-DD4B-4439-BA15-FBFD451F57A4}">
      <dgm:prSet phldrT="[Texto]"/>
      <dgm:spPr/>
      <dgm:t>
        <a:bodyPr/>
        <a:lstStyle/>
        <a:p>
          <a:pPr algn="l">
            <a:buFont typeface="Symbol" panose="05050102010706020507" pitchFamily="18" charset="2"/>
            <a:buChar char=""/>
          </a:pP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 linternas con sus respectivas baterías</a:t>
          </a:r>
          <a:r>
            <a:rPr lang="es-PE"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dgm:t>
    </dgm:pt>
    <dgm:pt modelId="{8BE71464-7F9D-46D9-85C2-628D012C45D2}" type="parTrans" cxnId="{286FCAB2-78C8-4602-9838-7E2242D3672E}">
      <dgm:prSet/>
      <dgm:spPr/>
      <dgm:t>
        <a:bodyPr/>
        <a:lstStyle/>
        <a:p>
          <a:endParaRPr lang="es-ES">
            <a:latin typeface="Times New Roman" panose="02020603050405020304" pitchFamily="18" charset="0"/>
            <a:cs typeface="Times New Roman" panose="02020603050405020304" pitchFamily="18" charset="0"/>
          </a:endParaRPr>
        </a:p>
      </dgm:t>
    </dgm:pt>
    <dgm:pt modelId="{705F90DC-2011-4100-9038-4937C21E8DC2}" type="sibTrans" cxnId="{286FCAB2-78C8-4602-9838-7E2242D3672E}">
      <dgm:prSet/>
      <dgm:spPr/>
      <dgm:t>
        <a:bodyPr/>
        <a:lstStyle/>
        <a:p>
          <a:endParaRPr lang="es-ES">
            <a:latin typeface="Times New Roman" panose="02020603050405020304" pitchFamily="18" charset="0"/>
            <a:cs typeface="Times New Roman" panose="02020603050405020304" pitchFamily="18" charset="0"/>
          </a:endParaRPr>
        </a:p>
      </dgm:t>
    </dgm:pt>
    <dgm:pt modelId="{A9825C10-9176-4AFF-BC63-6A9CB6612C79}">
      <dgm:prSet phldrT="[Texto]"/>
      <dgm:spPr/>
      <dgm:t>
        <a:bodyPr/>
        <a:lstStyle/>
        <a:p>
          <a:pPr algn="l">
            <a:buFont typeface="Symbol" panose="05050102010706020507" pitchFamily="18" charset="2"/>
            <a:buChar char=""/>
          </a:pPr>
          <a:r>
            <a:rPr lang="es-ES">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 número de extintores será determinado por el Cuerpo de Bomberos. </a:t>
          </a:r>
          <a:endParaRPr lang="es-ES" dirty="0">
            <a:latin typeface="Times New Roman" panose="02020603050405020304" pitchFamily="18" charset="0"/>
            <a:cs typeface="Times New Roman" panose="02020603050405020304" pitchFamily="18" charset="0"/>
          </a:endParaRPr>
        </a:p>
      </dgm:t>
    </dgm:pt>
    <dgm:pt modelId="{018EA013-5C9C-46FF-B59E-32B4D043BFE3}" type="parTrans" cxnId="{A5CFE30B-2D4A-4196-95FD-9CC0BA89F482}">
      <dgm:prSet/>
      <dgm:spPr/>
      <dgm:t>
        <a:bodyPr/>
        <a:lstStyle/>
        <a:p>
          <a:endParaRPr lang="es-ES">
            <a:latin typeface="Times New Roman" panose="02020603050405020304" pitchFamily="18" charset="0"/>
            <a:cs typeface="Times New Roman" panose="02020603050405020304" pitchFamily="18" charset="0"/>
          </a:endParaRPr>
        </a:p>
      </dgm:t>
    </dgm:pt>
    <dgm:pt modelId="{C27E87CB-5DE5-4F43-9D6E-62A6488D5425}" type="sibTrans" cxnId="{A5CFE30B-2D4A-4196-95FD-9CC0BA89F482}">
      <dgm:prSet/>
      <dgm:spPr/>
      <dgm:t>
        <a:bodyPr/>
        <a:lstStyle/>
        <a:p>
          <a:endParaRPr lang="es-ES">
            <a:latin typeface="Times New Roman" panose="02020603050405020304" pitchFamily="18" charset="0"/>
            <a:cs typeface="Times New Roman" panose="02020603050405020304" pitchFamily="18" charset="0"/>
          </a:endParaRPr>
        </a:p>
      </dgm:t>
    </dgm:pt>
    <dgm:pt modelId="{D6B73311-50AC-4664-9565-47AB6F1FF9F6}">
      <dgm:prSet/>
      <dgm:spPr/>
      <dgm:t>
        <a:bodyPr/>
        <a:lstStyle/>
        <a:p>
          <a:pPr algn="l">
            <a:buFont typeface="Symbol" panose="05050102010706020507" pitchFamily="18" charset="2"/>
            <a:buChar char=""/>
          </a:pPr>
          <a:r>
            <a:rPr lang="en-US">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Botiquines de </a:t>
          </a:r>
          <a:r>
            <a:rPr lang="es-ES">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primeros auxilios.</a:t>
          </a:r>
          <a:endParaRPr lang="es-ES" dirty="0">
            <a:effectLst/>
            <a:latin typeface="Times New Roman" panose="02020603050405020304" pitchFamily="18" charset="0"/>
            <a:ea typeface="Times New Roman" panose="02020603050405020304" pitchFamily="18" charset="0"/>
            <a:cs typeface="Times New Roman" panose="02020603050405020304" pitchFamily="18" charset="0"/>
          </a:endParaRPr>
        </a:p>
      </dgm:t>
    </dgm:pt>
    <dgm:pt modelId="{21E594D4-09EC-464D-9F54-BE3ADCFF1533}" type="parTrans" cxnId="{ECE83E03-010D-4EF7-B9AB-35E4CA67E1FD}">
      <dgm:prSet/>
      <dgm:spPr/>
      <dgm:t>
        <a:bodyPr/>
        <a:lstStyle/>
        <a:p>
          <a:endParaRPr lang="es-ES">
            <a:latin typeface="Times New Roman" panose="02020603050405020304" pitchFamily="18" charset="0"/>
            <a:cs typeface="Times New Roman" panose="02020603050405020304" pitchFamily="18" charset="0"/>
          </a:endParaRPr>
        </a:p>
      </dgm:t>
    </dgm:pt>
    <dgm:pt modelId="{CFF4466E-2BF5-444F-90EC-2300009F20A6}" type="sibTrans" cxnId="{ECE83E03-010D-4EF7-B9AB-35E4CA67E1FD}">
      <dgm:prSet/>
      <dgm:spPr/>
      <dgm:t>
        <a:bodyPr/>
        <a:lstStyle/>
        <a:p>
          <a:endParaRPr lang="es-ES">
            <a:latin typeface="Times New Roman" panose="02020603050405020304" pitchFamily="18" charset="0"/>
            <a:cs typeface="Times New Roman" panose="02020603050405020304" pitchFamily="18" charset="0"/>
          </a:endParaRPr>
        </a:p>
      </dgm:t>
    </dgm:pt>
    <dgm:pt modelId="{1F3B2FB2-CB46-4E58-8994-8539390D2B8C}">
      <dgm:prSet/>
      <dgm:spPr/>
      <dgm:t>
        <a:bodyPr/>
        <a:lstStyle/>
        <a:p>
          <a:pPr algn="l">
            <a:buFont typeface="Symbol" panose="05050102010706020507" pitchFamily="18" charset="2"/>
            <a:buChar char=""/>
          </a:pP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Radio </a:t>
          </a:r>
          <a:r>
            <a:rPr lang="es-ES">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parlante </a:t>
          </a: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baterías o Sistema de carga solar. </a:t>
          </a:r>
          <a:endParaRPr lang="es-ES" dirty="0">
            <a:effectLst/>
            <a:latin typeface="Times New Roman" panose="02020603050405020304" pitchFamily="18" charset="0"/>
            <a:ea typeface="Times New Roman" panose="02020603050405020304" pitchFamily="18" charset="0"/>
            <a:cs typeface="Times New Roman" panose="02020603050405020304" pitchFamily="18" charset="0"/>
          </a:endParaRPr>
        </a:p>
      </dgm:t>
    </dgm:pt>
    <dgm:pt modelId="{0194F936-CB3B-422D-AB52-9CE417296C4A}" type="parTrans" cxnId="{CB113308-7196-45BB-A1E0-30E5A602C36C}">
      <dgm:prSet/>
      <dgm:spPr/>
      <dgm:t>
        <a:bodyPr/>
        <a:lstStyle/>
        <a:p>
          <a:endParaRPr lang="es-ES">
            <a:latin typeface="Times New Roman" panose="02020603050405020304" pitchFamily="18" charset="0"/>
            <a:cs typeface="Times New Roman" panose="02020603050405020304" pitchFamily="18" charset="0"/>
          </a:endParaRPr>
        </a:p>
      </dgm:t>
    </dgm:pt>
    <dgm:pt modelId="{1B98FB99-CB81-4067-8AB4-283104A06CAA}" type="sibTrans" cxnId="{CB113308-7196-45BB-A1E0-30E5A602C36C}">
      <dgm:prSet/>
      <dgm:spPr/>
      <dgm:t>
        <a:bodyPr/>
        <a:lstStyle/>
        <a:p>
          <a:endParaRPr lang="es-ES">
            <a:latin typeface="Times New Roman" panose="02020603050405020304" pitchFamily="18" charset="0"/>
            <a:cs typeface="Times New Roman" panose="02020603050405020304" pitchFamily="18" charset="0"/>
          </a:endParaRPr>
        </a:p>
      </dgm:t>
    </dgm:pt>
    <dgm:pt modelId="{EEF950A6-67BD-4714-9523-470FCD1018FE}">
      <dgm:prSet/>
      <dgm:spPr/>
      <dgm:t>
        <a:bodyPr/>
        <a:lstStyle/>
        <a:p>
          <a:pPr algn="l">
            <a:buFont typeface="Symbol" panose="05050102010706020507" pitchFamily="18" charset="2"/>
            <a:buChar char=""/>
          </a:pPr>
          <a:r>
            <a:rPr lang="es-E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Baños portátiles.</a:t>
          </a:r>
          <a:endParaRPr lang="es-ES" dirty="0">
            <a:effectLst/>
            <a:latin typeface="Times New Roman" panose="02020603050405020304" pitchFamily="18" charset="0"/>
            <a:ea typeface="Times New Roman" panose="02020603050405020304" pitchFamily="18" charset="0"/>
            <a:cs typeface="Times New Roman" panose="02020603050405020304" pitchFamily="18" charset="0"/>
          </a:endParaRPr>
        </a:p>
      </dgm:t>
    </dgm:pt>
    <dgm:pt modelId="{5146E9B2-BE0E-4582-9CCE-11980912B9EF}" type="parTrans" cxnId="{23A8BD9A-2915-4112-BC04-0528B755F9BA}">
      <dgm:prSet/>
      <dgm:spPr/>
      <dgm:t>
        <a:bodyPr/>
        <a:lstStyle/>
        <a:p>
          <a:endParaRPr lang="es-ES">
            <a:latin typeface="Times New Roman" panose="02020603050405020304" pitchFamily="18" charset="0"/>
            <a:cs typeface="Times New Roman" panose="02020603050405020304" pitchFamily="18" charset="0"/>
          </a:endParaRPr>
        </a:p>
      </dgm:t>
    </dgm:pt>
    <dgm:pt modelId="{A28BC935-946E-4455-B995-051CCB67B95A}" type="sibTrans" cxnId="{23A8BD9A-2915-4112-BC04-0528B755F9BA}">
      <dgm:prSet/>
      <dgm:spPr/>
      <dgm:t>
        <a:bodyPr/>
        <a:lstStyle/>
        <a:p>
          <a:endParaRPr lang="es-ES">
            <a:latin typeface="Times New Roman" panose="02020603050405020304" pitchFamily="18" charset="0"/>
            <a:cs typeface="Times New Roman" panose="02020603050405020304" pitchFamily="18" charset="0"/>
          </a:endParaRPr>
        </a:p>
      </dgm:t>
    </dgm:pt>
    <dgm:pt modelId="{DEED8423-98C6-4205-AF9F-9D02A0BA714B}" type="pres">
      <dgm:prSet presAssocID="{D402A4D1-2D51-431F-A9D1-85D3DC22E951}" presName="linearFlow" presStyleCnt="0">
        <dgm:presLayoutVars>
          <dgm:dir/>
          <dgm:resizeHandles val="exact"/>
        </dgm:presLayoutVars>
      </dgm:prSet>
      <dgm:spPr/>
    </dgm:pt>
    <dgm:pt modelId="{7F6E1095-D98F-49BC-9C45-CC83214CA3B6}" type="pres">
      <dgm:prSet presAssocID="{FCD53508-30EE-4ED6-B220-FD50B61FEB8C}" presName="composite" presStyleCnt="0"/>
      <dgm:spPr/>
    </dgm:pt>
    <dgm:pt modelId="{C059C44F-309D-412A-AB87-3E9EB8D37614}" type="pres">
      <dgm:prSet presAssocID="{FCD53508-30EE-4ED6-B220-FD50B61FEB8C}" presName="imgShp" presStyleLbl="fg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dgm:spPr>
    </dgm:pt>
    <dgm:pt modelId="{D538FB8B-9636-41F4-9BCA-FB578283DCF0}" type="pres">
      <dgm:prSet presAssocID="{FCD53508-30EE-4ED6-B220-FD50B61FEB8C}" presName="txShp" presStyleLbl="node1" presStyleIdx="0" presStyleCnt="7">
        <dgm:presLayoutVars>
          <dgm:bulletEnabled val="1"/>
        </dgm:presLayoutVars>
      </dgm:prSet>
      <dgm:spPr/>
    </dgm:pt>
    <dgm:pt modelId="{BC3F32B0-4280-4691-9783-C40FF57733CE}" type="pres">
      <dgm:prSet presAssocID="{D91B4063-2936-4CEF-A439-F83D61567B0D}" presName="spacing" presStyleCnt="0"/>
      <dgm:spPr/>
    </dgm:pt>
    <dgm:pt modelId="{B993E24A-CB49-40CC-B0E3-62C76044315A}" type="pres">
      <dgm:prSet presAssocID="{171B3198-157F-4EB5-9419-C3B140180412}" presName="composite" presStyleCnt="0"/>
      <dgm:spPr/>
    </dgm:pt>
    <dgm:pt modelId="{1F321EDA-3FCD-4A76-9156-FAC470E76D09}" type="pres">
      <dgm:prSet presAssocID="{171B3198-157F-4EB5-9419-C3B140180412}" presName="imgShp"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5A78CEC1-3920-4EEA-B06A-5E4AE434C659}" type="pres">
      <dgm:prSet presAssocID="{171B3198-157F-4EB5-9419-C3B140180412}" presName="txShp" presStyleLbl="node1" presStyleIdx="1" presStyleCnt="7">
        <dgm:presLayoutVars>
          <dgm:bulletEnabled val="1"/>
        </dgm:presLayoutVars>
      </dgm:prSet>
      <dgm:spPr/>
    </dgm:pt>
    <dgm:pt modelId="{4E927AE7-EA89-4F32-873E-2A61AA2F22EB}" type="pres">
      <dgm:prSet presAssocID="{7BB79EE4-5A55-4955-8F45-8B196BAE5C0D}" presName="spacing" presStyleCnt="0"/>
      <dgm:spPr/>
    </dgm:pt>
    <dgm:pt modelId="{487041D8-7870-447E-B99A-776CF71DC460}" type="pres">
      <dgm:prSet presAssocID="{729E9010-DD4B-4439-BA15-FBFD451F57A4}" presName="composite" presStyleCnt="0"/>
      <dgm:spPr/>
    </dgm:pt>
    <dgm:pt modelId="{C6FC8C2A-58BA-45C1-B214-4793A9009001}" type="pres">
      <dgm:prSet presAssocID="{729E9010-DD4B-4439-BA15-FBFD451F57A4}" presName="imgShp"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dgm:spPr>
    </dgm:pt>
    <dgm:pt modelId="{809CDD89-08DD-43D5-81BC-2B122DC60B25}" type="pres">
      <dgm:prSet presAssocID="{729E9010-DD4B-4439-BA15-FBFD451F57A4}" presName="txShp" presStyleLbl="node1" presStyleIdx="2" presStyleCnt="7">
        <dgm:presLayoutVars>
          <dgm:bulletEnabled val="1"/>
        </dgm:presLayoutVars>
      </dgm:prSet>
      <dgm:spPr/>
    </dgm:pt>
    <dgm:pt modelId="{3393D109-A218-484E-B78B-7715F114E047}" type="pres">
      <dgm:prSet presAssocID="{705F90DC-2011-4100-9038-4937C21E8DC2}" presName="spacing" presStyleCnt="0"/>
      <dgm:spPr/>
    </dgm:pt>
    <dgm:pt modelId="{273A6931-E1E4-40A7-9756-AB23DAEB37F2}" type="pres">
      <dgm:prSet presAssocID="{A9825C10-9176-4AFF-BC63-6A9CB6612C79}" presName="composite" presStyleCnt="0"/>
      <dgm:spPr/>
    </dgm:pt>
    <dgm:pt modelId="{5341D26A-FA6B-41FE-9C37-891762DBE762}" type="pres">
      <dgm:prSet presAssocID="{A9825C10-9176-4AFF-BC63-6A9CB6612C79}" presName="imgShp"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7000" b="-47000"/>
          </a:stretch>
        </a:blipFill>
      </dgm:spPr>
    </dgm:pt>
    <dgm:pt modelId="{EAE7CA66-711C-4347-9B0B-03485A2DC8DB}" type="pres">
      <dgm:prSet presAssocID="{A9825C10-9176-4AFF-BC63-6A9CB6612C79}" presName="txShp" presStyleLbl="node1" presStyleIdx="3" presStyleCnt="7">
        <dgm:presLayoutVars>
          <dgm:bulletEnabled val="1"/>
        </dgm:presLayoutVars>
      </dgm:prSet>
      <dgm:spPr/>
    </dgm:pt>
    <dgm:pt modelId="{443DD0B3-FF96-4BF6-A7C2-815B2ADCC484}" type="pres">
      <dgm:prSet presAssocID="{C27E87CB-5DE5-4F43-9D6E-62A6488D5425}" presName="spacing" presStyleCnt="0"/>
      <dgm:spPr/>
    </dgm:pt>
    <dgm:pt modelId="{93C540FA-30D6-4CA7-A502-F0F8F85CBBD4}" type="pres">
      <dgm:prSet presAssocID="{D6B73311-50AC-4664-9565-47AB6F1FF9F6}" presName="composite" presStyleCnt="0"/>
      <dgm:spPr/>
    </dgm:pt>
    <dgm:pt modelId="{1EF0F384-45E0-45E7-BB01-C7EDE48FA5B4}" type="pres">
      <dgm:prSet presAssocID="{D6B73311-50AC-4664-9565-47AB6F1FF9F6}" presName="imgShp"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3000" r="-13000"/>
          </a:stretch>
        </a:blipFill>
      </dgm:spPr>
    </dgm:pt>
    <dgm:pt modelId="{E242BBDF-A716-4447-B794-49A9205B0098}" type="pres">
      <dgm:prSet presAssocID="{D6B73311-50AC-4664-9565-47AB6F1FF9F6}" presName="txShp" presStyleLbl="node1" presStyleIdx="4" presStyleCnt="7">
        <dgm:presLayoutVars>
          <dgm:bulletEnabled val="1"/>
        </dgm:presLayoutVars>
      </dgm:prSet>
      <dgm:spPr/>
    </dgm:pt>
    <dgm:pt modelId="{CA32126F-203E-4334-AAB8-9D35D87EE369}" type="pres">
      <dgm:prSet presAssocID="{CFF4466E-2BF5-444F-90EC-2300009F20A6}" presName="spacing" presStyleCnt="0"/>
      <dgm:spPr/>
    </dgm:pt>
    <dgm:pt modelId="{95F56599-C84F-4BB6-8DC8-599F97A35381}" type="pres">
      <dgm:prSet presAssocID="{1F3B2FB2-CB46-4E58-8994-8539390D2B8C}" presName="composite" presStyleCnt="0"/>
      <dgm:spPr/>
    </dgm:pt>
    <dgm:pt modelId="{F2FCADEB-7D1D-4E95-AF65-13ED7362682F}" type="pres">
      <dgm:prSet presAssocID="{1F3B2FB2-CB46-4E58-8994-8539390D2B8C}" presName="imgShp"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0" r="-10000"/>
          </a:stretch>
        </a:blipFill>
      </dgm:spPr>
    </dgm:pt>
    <dgm:pt modelId="{B84E7FAA-5C73-47A0-B2D8-C68D19579EBC}" type="pres">
      <dgm:prSet presAssocID="{1F3B2FB2-CB46-4E58-8994-8539390D2B8C}" presName="txShp" presStyleLbl="node1" presStyleIdx="5" presStyleCnt="7">
        <dgm:presLayoutVars>
          <dgm:bulletEnabled val="1"/>
        </dgm:presLayoutVars>
      </dgm:prSet>
      <dgm:spPr/>
    </dgm:pt>
    <dgm:pt modelId="{F7130CD5-7692-409E-9078-A8C8FD1D571F}" type="pres">
      <dgm:prSet presAssocID="{1B98FB99-CB81-4067-8AB4-283104A06CAA}" presName="spacing" presStyleCnt="0"/>
      <dgm:spPr/>
    </dgm:pt>
    <dgm:pt modelId="{8397528D-C8D1-47AC-BF32-7EFC38F87E09}" type="pres">
      <dgm:prSet presAssocID="{EEF950A6-67BD-4714-9523-470FCD1018FE}" presName="composite" presStyleCnt="0"/>
      <dgm:spPr/>
    </dgm:pt>
    <dgm:pt modelId="{CA34CB3F-E6E9-4454-BFC9-1A4918E37E4A}" type="pres">
      <dgm:prSet presAssocID="{EEF950A6-67BD-4714-9523-470FCD1018FE}" presName="imgShp"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 modelId="{D91179A8-68F7-489B-957B-F5D219B89FE7}" type="pres">
      <dgm:prSet presAssocID="{EEF950A6-67BD-4714-9523-470FCD1018FE}" presName="txShp" presStyleLbl="node1" presStyleIdx="6" presStyleCnt="7">
        <dgm:presLayoutVars>
          <dgm:bulletEnabled val="1"/>
        </dgm:presLayoutVars>
      </dgm:prSet>
      <dgm:spPr/>
    </dgm:pt>
  </dgm:ptLst>
  <dgm:cxnLst>
    <dgm:cxn modelId="{ECE83E03-010D-4EF7-B9AB-35E4CA67E1FD}" srcId="{D402A4D1-2D51-431F-A9D1-85D3DC22E951}" destId="{D6B73311-50AC-4664-9565-47AB6F1FF9F6}" srcOrd="4" destOrd="0" parTransId="{21E594D4-09EC-464D-9F54-BE3ADCFF1533}" sibTransId="{CFF4466E-2BF5-444F-90EC-2300009F20A6}"/>
    <dgm:cxn modelId="{CB113308-7196-45BB-A1E0-30E5A602C36C}" srcId="{D402A4D1-2D51-431F-A9D1-85D3DC22E951}" destId="{1F3B2FB2-CB46-4E58-8994-8539390D2B8C}" srcOrd="5" destOrd="0" parTransId="{0194F936-CB3B-422D-AB52-9CE417296C4A}" sibTransId="{1B98FB99-CB81-4067-8AB4-283104A06CAA}"/>
    <dgm:cxn modelId="{A5CFE30B-2D4A-4196-95FD-9CC0BA89F482}" srcId="{D402A4D1-2D51-431F-A9D1-85D3DC22E951}" destId="{A9825C10-9176-4AFF-BC63-6A9CB6612C79}" srcOrd="3" destOrd="0" parTransId="{018EA013-5C9C-46FF-B59E-32B4D043BFE3}" sibTransId="{C27E87CB-5DE5-4F43-9D6E-62A6488D5425}"/>
    <dgm:cxn modelId="{DA4B650D-134D-4C6C-9874-93F7D2DC29E2}" type="presOf" srcId="{FCD53508-30EE-4ED6-B220-FD50B61FEB8C}" destId="{D538FB8B-9636-41F4-9BCA-FB578283DCF0}" srcOrd="0" destOrd="0" presId="urn:microsoft.com/office/officeart/2005/8/layout/vList3"/>
    <dgm:cxn modelId="{6E608C37-6967-4E09-8FDE-15FB339F2960}" srcId="{D402A4D1-2D51-431F-A9D1-85D3DC22E951}" destId="{FCD53508-30EE-4ED6-B220-FD50B61FEB8C}" srcOrd="0" destOrd="0" parTransId="{07891FDB-DA81-404A-9623-FF4C60568AF6}" sibTransId="{D91B4063-2936-4CEF-A439-F83D61567B0D}"/>
    <dgm:cxn modelId="{D977153F-D775-4AB0-A097-F5B7B1B29026}" srcId="{D402A4D1-2D51-431F-A9D1-85D3DC22E951}" destId="{171B3198-157F-4EB5-9419-C3B140180412}" srcOrd="1" destOrd="0" parTransId="{61610071-7DD8-41F5-B4C9-B8D39EAC33F2}" sibTransId="{7BB79EE4-5A55-4955-8F45-8B196BAE5C0D}"/>
    <dgm:cxn modelId="{08F2A687-CF79-4CE8-8379-C5D98617A2D3}" type="presOf" srcId="{171B3198-157F-4EB5-9419-C3B140180412}" destId="{5A78CEC1-3920-4EEA-B06A-5E4AE434C659}" srcOrd="0" destOrd="0" presId="urn:microsoft.com/office/officeart/2005/8/layout/vList3"/>
    <dgm:cxn modelId="{23A8BD9A-2915-4112-BC04-0528B755F9BA}" srcId="{D402A4D1-2D51-431F-A9D1-85D3DC22E951}" destId="{EEF950A6-67BD-4714-9523-470FCD1018FE}" srcOrd="6" destOrd="0" parTransId="{5146E9B2-BE0E-4582-9CCE-11980912B9EF}" sibTransId="{A28BC935-946E-4455-B995-051CCB67B95A}"/>
    <dgm:cxn modelId="{4F78E7A2-27C0-411C-A14B-3358EC9E5D5C}" type="presOf" srcId="{EEF950A6-67BD-4714-9523-470FCD1018FE}" destId="{D91179A8-68F7-489B-957B-F5D219B89FE7}" srcOrd="0" destOrd="0" presId="urn:microsoft.com/office/officeart/2005/8/layout/vList3"/>
    <dgm:cxn modelId="{0B0E6EA6-7700-4281-8E2C-50C3FD06496F}" type="presOf" srcId="{D402A4D1-2D51-431F-A9D1-85D3DC22E951}" destId="{DEED8423-98C6-4205-AF9F-9D02A0BA714B}" srcOrd="0" destOrd="0" presId="urn:microsoft.com/office/officeart/2005/8/layout/vList3"/>
    <dgm:cxn modelId="{E6F94BA8-9DD2-40DC-BC13-3E25874B5032}" type="presOf" srcId="{729E9010-DD4B-4439-BA15-FBFD451F57A4}" destId="{809CDD89-08DD-43D5-81BC-2B122DC60B25}" srcOrd="0" destOrd="0" presId="urn:microsoft.com/office/officeart/2005/8/layout/vList3"/>
    <dgm:cxn modelId="{286FCAB2-78C8-4602-9838-7E2242D3672E}" srcId="{D402A4D1-2D51-431F-A9D1-85D3DC22E951}" destId="{729E9010-DD4B-4439-BA15-FBFD451F57A4}" srcOrd="2" destOrd="0" parTransId="{8BE71464-7F9D-46D9-85C2-628D012C45D2}" sibTransId="{705F90DC-2011-4100-9038-4937C21E8DC2}"/>
    <dgm:cxn modelId="{B54168D6-74EF-4536-B9EA-00DB78C081C8}" type="presOf" srcId="{A9825C10-9176-4AFF-BC63-6A9CB6612C79}" destId="{EAE7CA66-711C-4347-9B0B-03485A2DC8DB}" srcOrd="0" destOrd="0" presId="urn:microsoft.com/office/officeart/2005/8/layout/vList3"/>
    <dgm:cxn modelId="{8E6867DE-F958-41D3-BA5A-0D4571388F14}" type="presOf" srcId="{1F3B2FB2-CB46-4E58-8994-8539390D2B8C}" destId="{B84E7FAA-5C73-47A0-B2D8-C68D19579EBC}" srcOrd="0" destOrd="0" presId="urn:microsoft.com/office/officeart/2005/8/layout/vList3"/>
    <dgm:cxn modelId="{F2C42EEF-9C47-4EA0-9F06-C6402CAFF522}" type="presOf" srcId="{D6B73311-50AC-4664-9565-47AB6F1FF9F6}" destId="{E242BBDF-A716-4447-B794-49A9205B0098}" srcOrd="0" destOrd="0" presId="urn:microsoft.com/office/officeart/2005/8/layout/vList3"/>
    <dgm:cxn modelId="{B8308745-821A-40A0-8BC0-46F5CD2B9A1E}" type="presParOf" srcId="{DEED8423-98C6-4205-AF9F-9D02A0BA714B}" destId="{7F6E1095-D98F-49BC-9C45-CC83214CA3B6}" srcOrd="0" destOrd="0" presId="urn:microsoft.com/office/officeart/2005/8/layout/vList3"/>
    <dgm:cxn modelId="{84DBA663-AEE1-4CA3-9050-80E629EFF7C9}" type="presParOf" srcId="{7F6E1095-D98F-49BC-9C45-CC83214CA3B6}" destId="{C059C44F-309D-412A-AB87-3E9EB8D37614}" srcOrd="0" destOrd="0" presId="urn:microsoft.com/office/officeart/2005/8/layout/vList3"/>
    <dgm:cxn modelId="{AB148A6A-17F5-4CB2-A991-EFB3C8C7E72D}" type="presParOf" srcId="{7F6E1095-D98F-49BC-9C45-CC83214CA3B6}" destId="{D538FB8B-9636-41F4-9BCA-FB578283DCF0}" srcOrd="1" destOrd="0" presId="urn:microsoft.com/office/officeart/2005/8/layout/vList3"/>
    <dgm:cxn modelId="{4DBA3339-FED4-4291-8E4E-E27D0B70D70F}" type="presParOf" srcId="{DEED8423-98C6-4205-AF9F-9D02A0BA714B}" destId="{BC3F32B0-4280-4691-9783-C40FF57733CE}" srcOrd="1" destOrd="0" presId="urn:microsoft.com/office/officeart/2005/8/layout/vList3"/>
    <dgm:cxn modelId="{9D10FF54-E841-4FA0-8105-1EF39EBC9BBC}" type="presParOf" srcId="{DEED8423-98C6-4205-AF9F-9D02A0BA714B}" destId="{B993E24A-CB49-40CC-B0E3-62C76044315A}" srcOrd="2" destOrd="0" presId="urn:microsoft.com/office/officeart/2005/8/layout/vList3"/>
    <dgm:cxn modelId="{4626989A-AA16-412B-B648-9B2FA1246539}" type="presParOf" srcId="{B993E24A-CB49-40CC-B0E3-62C76044315A}" destId="{1F321EDA-3FCD-4A76-9156-FAC470E76D09}" srcOrd="0" destOrd="0" presId="urn:microsoft.com/office/officeart/2005/8/layout/vList3"/>
    <dgm:cxn modelId="{8FEDABA3-A3D2-4F17-93D8-7D2C2BEEC9C5}" type="presParOf" srcId="{B993E24A-CB49-40CC-B0E3-62C76044315A}" destId="{5A78CEC1-3920-4EEA-B06A-5E4AE434C659}" srcOrd="1" destOrd="0" presId="urn:microsoft.com/office/officeart/2005/8/layout/vList3"/>
    <dgm:cxn modelId="{F7A00675-119F-4F03-8FD1-1C13B763F4DD}" type="presParOf" srcId="{DEED8423-98C6-4205-AF9F-9D02A0BA714B}" destId="{4E927AE7-EA89-4F32-873E-2A61AA2F22EB}" srcOrd="3" destOrd="0" presId="urn:microsoft.com/office/officeart/2005/8/layout/vList3"/>
    <dgm:cxn modelId="{7751DC11-0D23-45D4-8570-9DA84530E23B}" type="presParOf" srcId="{DEED8423-98C6-4205-AF9F-9D02A0BA714B}" destId="{487041D8-7870-447E-B99A-776CF71DC460}" srcOrd="4" destOrd="0" presId="urn:microsoft.com/office/officeart/2005/8/layout/vList3"/>
    <dgm:cxn modelId="{661DE35B-5CD3-4A17-A19E-EDBF9AA469A9}" type="presParOf" srcId="{487041D8-7870-447E-B99A-776CF71DC460}" destId="{C6FC8C2A-58BA-45C1-B214-4793A9009001}" srcOrd="0" destOrd="0" presId="urn:microsoft.com/office/officeart/2005/8/layout/vList3"/>
    <dgm:cxn modelId="{89D2295D-235F-4300-A47B-A555880904F5}" type="presParOf" srcId="{487041D8-7870-447E-B99A-776CF71DC460}" destId="{809CDD89-08DD-43D5-81BC-2B122DC60B25}" srcOrd="1" destOrd="0" presId="urn:microsoft.com/office/officeart/2005/8/layout/vList3"/>
    <dgm:cxn modelId="{3D40D3A9-A4FE-48B3-A2B0-72D4BAC828BD}" type="presParOf" srcId="{DEED8423-98C6-4205-AF9F-9D02A0BA714B}" destId="{3393D109-A218-484E-B78B-7715F114E047}" srcOrd="5" destOrd="0" presId="urn:microsoft.com/office/officeart/2005/8/layout/vList3"/>
    <dgm:cxn modelId="{71899456-D247-4074-AFFC-7C8C04A82AA9}" type="presParOf" srcId="{DEED8423-98C6-4205-AF9F-9D02A0BA714B}" destId="{273A6931-E1E4-40A7-9756-AB23DAEB37F2}" srcOrd="6" destOrd="0" presId="urn:microsoft.com/office/officeart/2005/8/layout/vList3"/>
    <dgm:cxn modelId="{DB186BF3-38E1-43CA-9991-5ED80C5BF385}" type="presParOf" srcId="{273A6931-E1E4-40A7-9756-AB23DAEB37F2}" destId="{5341D26A-FA6B-41FE-9C37-891762DBE762}" srcOrd="0" destOrd="0" presId="urn:microsoft.com/office/officeart/2005/8/layout/vList3"/>
    <dgm:cxn modelId="{7D51F3D8-3A00-406B-BF6E-0DB6DB9E8094}" type="presParOf" srcId="{273A6931-E1E4-40A7-9756-AB23DAEB37F2}" destId="{EAE7CA66-711C-4347-9B0B-03485A2DC8DB}" srcOrd="1" destOrd="0" presId="urn:microsoft.com/office/officeart/2005/8/layout/vList3"/>
    <dgm:cxn modelId="{C0F0CE3E-B16E-4670-B60B-1E8ACB53129C}" type="presParOf" srcId="{DEED8423-98C6-4205-AF9F-9D02A0BA714B}" destId="{443DD0B3-FF96-4BF6-A7C2-815B2ADCC484}" srcOrd="7" destOrd="0" presId="urn:microsoft.com/office/officeart/2005/8/layout/vList3"/>
    <dgm:cxn modelId="{46EBA539-D435-407F-BF7D-2348A8F769DB}" type="presParOf" srcId="{DEED8423-98C6-4205-AF9F-9D02A0BA714B}" destId="{93C540FA-30D6-4CA7-A502-F0F8F85CBBD4}" srcOrd="8" destOrd="0" presId="urn:microsoft.com/office/officeart/2005/8/layout/vList3"/>
    <dgm:cxn modelId="{DAF725B6-9DA4-4A2B-9373-08CB29B169C3}" type="presParOf" srcId="{93C540FA-30D6-4CA7-A502-F0F8F85CBBD4}" destId="{1EF0F384-45E0-45E7-BB01-C7EDE48FA5B4}" srcOrd="0" destOrd="0" presId="urn:microsoft.com/office/officeart/2005/8/layout/vList3"/>
    <dgm:cxn modelId="{9A358669-E379-4F54-A3B4-3FDA601BFFEC}" type="presParOf" srcId="{93C540FA-30D6-4CA7-A502-F0F8F85CBBD4}" destId="{E242BBDF-A716-4447-B794-49A9205B0098}" srcOrd="1" destOrd="0" presId="urn:microsoft.com/office/officeart/2005/8/layout/vList3"/>
    <dgm:cxn modelId="{5575C736-BFC9-412C-9785-3584B6DEA7D8}" type="presParOf" srcId="{DEED8423-98C6-4205-AF9F-9D02A0BA714B}" destId="{CA32126F-203E-4334-AAB8-9D35D87EE369}" srcOrd="9" destOrd="0" presId="urn:microsoft.com/office/officeart/2005/8/layout/vList3"/>
    <dgm:cxn modelId="{A82BF86F-CAB4-4DE8-BC4D-2931ACF63C63}" type="presParOf" srcId="{DEED8423-98C6-4205-AF9F-9D02A0BA714B}" destId="{95F56599-C84F-4BB6-8DC8-599F97A35381}" srcOrd="10" destOrd="0" presId="urn:microsoft.com/office/officeart/2005/8/layout/vList3"/>
    <dgm:cxn modelId="{990F4AE0-3FDA-49B4-801B-CA159B4FC1A3}" type="presParOf" srcId="{95F56599-C84F-4BB6-8DC8-599F97A35381}" destId="{F2FCADEB-7D1D-4E95-AF65-13ED7362682F}" srcOrd="0" destOrd="0" presId="urn:microsoft.com/office/officeart/2005/8/layout/vList3"/>
    <dgm:cxn modelId="{F9CA09AA-01D6-4DA2-BD8C-58BAD62DCEA9}" type="presParOf" srcId="{95F56599-C84F-4BB6-8DC8-599F97A35381}" destId="{B84E7FAA-5C73-47A0-B2D8-C68D19579EBC}" srcOrd="1" destOrd="0" presId="urn:microsoft.com/office/officeart/2005/8/layout/vList3"/>
    <dgm:cxn modelId="{602378CB-A586-4730-81D3-43FFD0625150}" type="presParOf" srcId="{DEED8423-98C6-4205-AF9F-9D02A0BA714B}" destId="{F7130CD5-7692-409E-9078-A8C8FD1D571F}" srcOrd="11" destOrd="0" presId="urn:microsoft.com/office/officeart/2005/8/layout/vList3"/>
    <dgm:cxn modelId="{244809ED-39A7-412B-AA7C-3213AF04E392}" type="presParOf" srcId="{DEED8423-98C6-4205-AF9F-9D02A0BA714B}" destId="{8397528D-C8D1-47AC-BF32-7EFC38F87E09}" srcOrd="12" destOrd="0" presId="urn:microsoft.com/office/officeart/2005/8/layout/vList3"/>
    <dgm:cxn modelId="{EC116732-F450-44E9-8F6C-3DB69CD274A4}" type="presParOf" srcId="{8397528D-C8D1-47AC-BF32-7EFC38F87E09}" destId="{CA34CB3F-E6E9-4454-BFC9-1A4918E37E4A}" srcOrd="0" destOrd="0" presId="urn:microsoft.com/office/officeart/2005/8/layout/vList3"/>
    <dgm:cxn modelId="{4D400301-9EFC-44C4-B6C1-5263790B9518}" type="presParOf" srcId="{8397528D-C8D1-47AC-BF32-7EFC38F87E09}" destId="{D91179A8-68F7-489B-957B-F5D219B89FE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02A4D1-2D51-431F-A9D1-85D3DC22E951}" type="doc">
      <dgm:prSet loTypeId="urn:microsoft.com/office/officeart/2005/8/layout/vList3" loCatId="list" qsTypeId="urn:microsoft.com/office/officeart/2005/8/quickstyle/simple1" qsCatId="simple" csTypeId="urn:microsoft.com/office/officeart/2005/8/colors/accent6_1" csCatId="accent6" phldr="1"/>
      <dgm:spPr/>
    </dgm:pt>
    <dgm:pt modelId="{171B3198-157F-4EB5-9419-C3B140180412}">
      <dgm:prSet phldrT="[Texto]"/>
      <dgm:spPr/>
      <dgm:t>
        <a:bodyPr/>
        <a:lstStyle/>
        <a:p>
          <a:pPr algn="l">
            <a:buFont typeface="Symbol" panose="05050102010706020507" pitchFamily="18" charset="2"/>
            <a:buChar char=""/>
          </a:pPr>
          <a:r>
            <a:rPr lang="es-PE" dirty="0">
              <a:latin typeface="Times New Roman" panose="02020603050405020304" pitchFamily="18" charset="0"/>
              <a:cs typeface="Times New Roman" panose="02020603050405020304" pitchFamily="18" charset="0"/>
            </a:rPr>
            <a:t>Las autoridades son las encargadas de permitir a la población </a:t>
          </a:r>
          <a:r>
            <a:rPr lang="es-ES" dirty="0">
              <a:latin typeface="Times New Roman" panose="02020603050405020304" pitchFamily="18" charset="0"/>
              <a:cs typeface="Times New Roman" panose="02020603050405020304" pitchFamily="18" charset="0"/>
            </a:rPr>
            <a:t>regresar a sus casas o de ser necesario ser trasladados a otro refugio de largo plazo</a:t>
          </a:r>
          <a:r>
            <a:rPr lang="es-PE"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dgm:t>
    </dgm:pt>
    <dgm:pt modelId="{61610071-7DD8-41F5-B4C9-B8D39EAC33F2}" type="par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BB79EE4-5A55-4955-8F45-8B196BAE5C0D}" type="sib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CB7892DA-75B9-439D-A4D3-B87E32361C1D}">
      <dgm:prSet phldrT="[Texto]"/>
      <dgm:spPr/>
      <dgm:t>
        <a:bodyPr/>
        <a:lstStyle/>
        <a:p>
          <a:pPr algn="l">
            <a:buFont typeface="Symbol" panose="05050102010706020507" pitchFamily="18" charset="2"/>
            <a:buChar char=""/>
          </a:pPr>
          <a:r>
            <a:rPr lang="es-PE" dirty="0">
              <a:latin typeface="Times New Roman" panose="02020603050405020304" pitchFamily="18" charset="0"/>
              <a:cs typeface="Times New Roman" panose="02020603050405020304" pitchFamily="18" charset="0"/>
            </a:rPr>
            <a:t>Esperar que las autoridades declaren que el peligro ya pasó.</a:t>
          </a:r>
          <a:endParaRPr lang="es-ES" dirty="0">
            <a:latin typeface="Times New Roman" panose="02020603050405020304" pitchFamily="18" charset="0"/>
            <a:cs typeface="Times New Roman" panose="02020603050405020304" pitchFamily="18" charset="0"/>
          </a:endParaRPr>
        </a:p>
      </dgm:t>
    </dgm:pt>
    <dgm:pt modelId="{D3A4CF92-5822-42C3-86FD-BD4E3049344D}" type="parTrans" cxnId="{CDA6AAF3-2332-4B94-8015-F29353350562}">
      <dgm:prSet/>
      <dgm:spPr/>
      <dgm:t>
        <a:bodyPr/>
        <a:lstStyle/>
        <a:p>
          <a:endParaRPr lang="es-ES">
            <a:latin typeface="Times New Roman" panose="02020603050405020304" pitchFamily="18" charset="0"/>
            <a:cs typeface="Times New Roman" panose="02020603050405020304" pitchFamily="18" charset="0"/>
          </a:endParaRPr>
        </a:p>
      </dgm:t>
    </dgm:pt>
    <dgm:pt modelId="{1A6838D0-580F-473C-81C5-49F7F0035B35}" type="sibTrans" cxnId="{CDA6AAF3-2332-4B94-8015-F29353350562}">
      <dgm:prSet/>
      <dgm:spPr/>
      <dgm:t>
        <a:bodyPr/>
        <a:lstStyle/>
        <a:p>
          <a:endParaRPr lang="es-ES">
            <a:latin typeface="Times New Roman" panose="02020603050405020304" pitchFamily="18" charset="0"/>
            <a:cs typeface="Times New Roman" panose="02020603050405020304" pitchFamily="18" charset="0"/>
          </a:endParaRPr>
        </a:p>
      </dgm:t>
    </dgm:pt>
    <dgm:pt modelId="{ACF7EF00-BEDB-420E-9BA8-6E5A5F539E4A}">
      <dgm:prSet phldrT="[Texto]"/>
      <dgm:spPr/>
      <dgm:t>
        <a:bodyPr/>
        <a:lstStyle/>
        <a:p>
          <a:pPr algn="l">
            <a:buFont typeface="Symbol" panose="05050102010706020507" pitchFamily="18" charset="2"/>
            <a:buChar char=""/>
          </a:pPr>
          <a:r>
            <a:rPr lang="es-PE" dirty="0">
              <a:latin typeface="Times New Roman" panose="02020603050405020304" pitchFamily="18" charset="0"/>
              <a:cs typeface="Times New Roman" panose="02020603050405020304" pitchFamily="18" charset="0"/>
            </a:rPr>
            <a:t>En caso de no existir comunicación, esperar a que la persona capacitada dentro de la estructura permita dejar las instalaciones. </a:t>
          </a:r>
          <a:endParaRPr lang="es-ES" dirty="0">
            <a:latin typeface="Times New Roman" panose="02020603050405020304" pitchFamily="18" charset="0"/>
            <a:cs typeface="Times New Roman" panose="02020603050405020304" pitchFamily="18" charset="0"/>
          </a:endParaRPr>
        </a:p>
      </dgm:t>
    </dgm:pt>
    <dgm:pt modelId="{1E4C95D2-DEC4-437F-8598-DECEF488C9B2}" type="parTrans" cxnId="{414B5544-CE87-410B-8C62-B4B40F991419}">
      <dgm:prSet/>
      <dgm:spPr/>
      <dgm:t>
        <a:bodyPr/>
        <a:lstStyle/>
        <a:p>
          <a:endParaRPr lang="es-ES">
            <a:latin typeface="Times New Roman" panose="02020603050405020304" pitchFamily="18" charset="0"/>
            <a:cs typeface="Times New Roman" panose="02020603050405020304" pitchFamily="18" charset="0"/>
          </a:endParaRPr>
        </a:p>
      </dgm:t>
    </dgm:pt>
    <dgm:pt modelId="{DBF1FF89-6806-497F-9286-B2B72E4BEEEB}" type="sibTrans" cxnId="{414B5544-CE87-410B-8C62-B4B40F991419}">
      <dgm:prSet/>
      <dgm:spPr/>
      <dgm:t>
        <a:bodyPr/>
        <a:lstStyle/>
        <a:p>
          <a:endParaRPr lang="es-ES">
            <a:latin typeface="Times New Roman" panose="02020603050405020304" pitchFamily="18" charset="0"/>
            <a:cs typeface="Times New Roman" panose="02020603050405020304" pitchFamily="18" charset="0"/>
          </a:endParaRPr>
        </a:p>
      </dgm:t>
    </dgm:pt>
    <dgm:pt modelId="{DEED8423-98C6-4205-AF9F-9D02A0BA714B}" type="pres">
      <dgm:prSet presAssocID="{D402A4D1-2D51-431F-A9D1-85D3DC22E951}" presName="linearFlow" presStyleCnt="0">
        <dgm:presLayoutVars>
          <dgm:dir/>
          <dgm:resizeHandles val="exact"/>
        </dgm:presLayoutVars>
      </dgm:prSet>
      <dgm:spPr/>
    </dgm:pt>
    <dgm:pt modelId="{FE44393B-7263-4FB2-9465-C1EFC12DDD4A}" type="pres">
      <dgm:prSet presAssocID="{CB7892DA-75B9-439D-A4D3-B87E32361C1D}" presName="composite" presStyleCnt="0"/>
      <dgm:spPr/>
    </dgm:pt>
    <dgm:pt modelId="{E149B309-00FC-406C-8B78-7B806FE94707}" type="pres">
      <dgm:prSet presAssocID="{CB7892DA-75B9-439D-A4D3-B87E32361C1D}"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C44672CC-CA1D-4BF7-AAA9-0CBEE39E0B04}" type="pres">
      <dgm:prSet presAssocID="{CB7892DA-75B9-439D-A4D3-B87E32361C1D}" presName="txShp" presStyleLbl="node1" presStyleIdx="0" presStyleCnt="3">
        <dgm:presLayoutVars>
          <dgm:bulletEnabled val="1"/>
        </dgm:presLayoutVars>
      </dgm:prSet>
      <dgm:spPr/>
    </dgm:pt>
    <dgm:pt modelId="{3F610AC1-EA0A-43C3-80C1-7B79E3F27FCF}" type="pres">
      <dgm:prSet presAssocID="{1A6838D0-580F-473C-81C5-49F7F0035B35}" presName="spacing" presStyleCnt="0"/>
      <dgm:spPr/>
    </dgm:pt>
    <dgm:pt modelId="{0E91BD7B-7350-4C5E-81D9-6112406DD06C}" type="pres">
      <dgm:prSet presAssocID="{ACF7EF00-BEDB-420E-9BA8-6E5A5F539E4A}" presName="composite" presStyleCnt="0"/>
      <dgm:spPr/>
    </dgm:pt>
    <dgm:pt modelId="{23297DE4-6967-465E-AF93-51A11CAAC830}" type="pres">
      <dgm:prSet presAssocID="{ACF7EF00-BEDB-420E-9BA8-6E5A5F539E4A}"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F25CE110-D2B2-4C67-9597-8B36CD7C48C9}" type="pres">
      <dgm:prSet presAssocID="{ACF7EF00-BEDB-420E-9BA8-6E5A5F539E4A}" presName="txShp" presStyleLbl="node1" presStyleIdx="1" presStyleCnt="3">
        <dgm:presLayoutVars>
          <dgm:bulletEnabled val="1"/>
        </dgm:presLayoutVars>
      </dgm:prSet>
      <dgm:spPr/>
    </dgm:pt>
    <dgm:pt modelId="{07965F49-ECD6-4284-B3EF-91DEEA0C96B4}" type="pres">
      <dgm:prSet presAssocID="{DBF1FF89-6806-497F-9286-B2B72E4BEEEB}" presName="spacing" presStyleCnt="0"/>
      <dgm:spPr/>
    </dgm:pt>
    <dgm:pt modelId="{B993E24A-CB49-40CC-B0E3-62C76044315A}" type="pres">
      <dgm:prSet presAssocID="{171B3198-157F-4EB5-9419-C3B140180412}" presName="composite" presStyleCnt="0"/>
      <dgm:spPr/>
    </dgm:pt>
    <dgm:pt modelId="{1F321EDA-3FCD-4A76-9156-FAC470E76D09}" type="pres">
      <dgm:prSet presAssocID="{171B3198-157F-4EB5-9419-C3B140180412}"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A78CEC1-3920-4EEA-B06A-5E4AE434C659}" type="pres">
      <dgm:prSet presAssocID="{171B3198-157F-4EB5-9419-C3B140180412}" presName="txShp" presStyleLbl="node1" presStyleIdx="2" presStyleCnt="3">
        <dgm:presLayoutVars>
          <dgm:bulletEnabled val="1"/>
        </dgm:presLayoutVars>
      </dgm:prSet>
      <dgm:spPr/>
    </dgm:pt>
  </dgm:ptLst>
  <dgm:cxnLst>
    <dgm:cxn modelId="{BB1D4B18-09C0-4A75-A012-A27A28CC0FAC}" type="presOf" srcId="{ACF7EF00-BEDB-420E-9BA8-6E5A5F539E4A}" destId="{F25CE110-D2B2-4C67-9597-8B36CD7C48C9}" srcOrd="0" destOrd="0" presId="urn:microsoft.com/office/officeart/2005/8/layout/vList3"/>
    <dgm:cxn modelId="{D977153F-D775-4AB0-A097-F5B7B1B29026}" srcId="{D402A4D1-2D51-431F-A9D1-85D3DC22E951}" destId="{171B3198-157F-4EB5-9419-C3B140180412}" srcOrd="2" destOrd="0" parTransId="{61610071-7DD8-41F5-B4C9-B8D39EAC33F2}" sibTransId="{7BB79EE4-5A55-4955-8F45-8B196BAE5C0D}"/>
    <dgm:cxn modelId="{414B5544-CE87-410B-8C62-B4B40F991419}" srcId="{D402A4D1-2D51-431F-A9D1-85D3DC22E951}" destId="{ACF7EF00-BEDB-420E-9BA8-6E5A5F539E4A}" srcOrd="1" destOrd="0" parTransId="{1E4C95D2-DEC4-437F-8598-DECEF488C9B2}" sibTransId="{DBF1FF89-6806-497F-9286-B2B72E4BEEEB}"/>
    <dgm:cxn modelId="{08F2A687-CF79-4CE8-8379-C5D98617A2D3}" type="presOf" srcId="{171B3198-157F-4EB5-9419-C3B140180412}" destId="{5A78CEC1-3920-4EEA-B06A-5E4AE434C659}" srcOrd="0" destOrd="0" presId="urn:microsoft.com/office/officeart/2005/8/layout/vList3"/>
    <dgm:cxn modelId="{0B0E6EA6-7700-4281-8E2C-50C3FD06496F}" type="presOf" srcId="{D402A4D1-2D51-431F-A9D1-85D3DC22E951}" destId="{DEED8423-98C6-4205-AF9F-9D02A0BA714B}" srcOrd="0" destOrd="0" presId="urn:microsoft.com/office/officeart/2005/8/layout/vList3"/>
    <dgm:cxn modelId="{1EBAC2BD-5D83-4C86-946E-4026F815E674}" type="presOf" srcId="{CB7892DA-75B9-439D-A4D3-B87E32361C1D}" destId="{C44672CC-CA1D-4BF7-AAA9-0CBEE39E0B04}" srcOrd="0" destOrd="0" presId="urn:microsoft.com/office/officeart/2005/8/layout/vList3"/>
    <dgm:cxn modelId="{CDA6AAF3-2332-4B94-8015-F29353350562}" srcId="{D402A4D1-2D51-431F-A9D1-85D3DC22E951}" destId="{CB7892DA-75B9-439D-A4D3-B87E32361C1D}" srcOrd="0" destOrd="0" parTransId="{D3A4CF92-5822-42C3-86FD-BD4E3049344D}" sibTransId="{1A6838D0-580F-473C-81C5-49F7F0035B35}"/>
    <dgm:cxn modelId="{2C6800F2-1BBC-42C1-A81F-D60D704FE8FF}" type="presParOf" srcId="{DEED8423-98C6-4205-AF9F-9D02A0BA714B}" destId="{FE44393B-7263-4FB2-9465-C1EFC12DDD4A}" srcOrd="0" destOrd="0" presId="urn:microsoft.com/office/officeart/2005/8/layout/vList3"/>
    <dgm:cxn modelId="{CE43E2EE-4020-4626-AC03-63E3DF7E67D3}" type="presParOf" srcId="{FE44393B-7263-4FB2-9465-C1EFC12DDD4A}" destId="{E149B309-00FC-406C-8B78-7B806FE94707}" srcOrd="0" destOrd="0" presId="urn:microsoft.com/office/officeart/2005/8/layout/vList3"/>
    <dgm:cxn modelId="{2EC4463F-D4B6-4FBD-BBD3-97597A7D7935}" type="presParOf" srcId="{FE44393B-7263-4FB2-9465-C1EFC12DDD4A}" destId="{C44672CC-CA1D-4BF7-AAA9-0CBEE39E0B04}" srcOrd="1" destOrd="0" presId="urn:microsoft.com/office/officeart/2005/8/layout/vList3"/>
    <dgm:cxn modelId="{1C5596E3-EE35-49CF-A859-66C26ACEF294}" type="presParOf" srcId="{DEED8423-98C6-4205-AF9F-9D02A0BA714B}" destId="{3F610AC1-EA0A-43C3-80C1-7B79E3F27FCF}" srcOrd="1" destOrd="0" presId="urn:microsoft.com/office/officeart/2005/8/layout/vList3"/>
    <dgm:cxn modelId="{D246618D-8E5F-4565-A21E-B13F383202E0}" type="presParOf" srcId="{DEED8423-98C6-4205-AF9F-9D02A0BA714B}" destId="{0E91BD7B-7350-4C5E-81D9-6112406DD06C}" srcOrd="2" destOrd="0" presId="urn:microsoft.com/office/officeart/2005/8/layout/vList3"/>
    <dgm:cxn modelId="{C303370A-953A-4D88-8199-3364608B908B}" type="presParOf" srcId="{0E91BD7B-7350-4C5E-81D9-6112406DD06C}" destId="{23297DE4-6967-465E-AF93-51A11CAAC830}" srcOrd="0" destOrd="0" presId="urn:microsoft.com/office/officeart/2005/8/layout/vList3"/>
    <dgm:cxn modelId="{B1FD3011-2A2F-4063-AC93-7E1DF352CB31}" type="presParOf" srcId="{0E91BD7B-7350-4C5E-81D9-6112406DD06C}" destId="{F25CE110-D2B2-4C67-9597-8B36CD7C48C9}" srcOrd="1" destOrd="0" presId="urn:microsoft.com/office/officeart/2005/8/layout/vList3"/>
    <dgm:cxn modelId="{653AEC08-05C5-493F-A95F-EA1AE10364B5}" type="presParOf" srcId="{DEED8423-98C6-4205-AF9F-9D02A0BA714B}" destId="{07965F49-ECD6-4284-B3EF-91DEEA0C96B4}" srcOrd="3" destOrd="0" presId="urn:microsoft.com/office/officeart/2005/8/layout/vList3"/>
    <dgm:cxn modelId="{9D10FF54-E841-4FA0-8105-1EF39EBC9BBC}" type="presParOf" srcId="{DEED8423-98C6-4205-AF9F-9D02A0BA714B}" destId="{B993E24A-CB49-40CC-B0E3-62C76044315A}" srcOrd="4" destOrd="0" presId="urn:microsoft.com/office/officeart/2005/8/layout/vList3"/>
    <dgm:cxn modelId="{4626989A-AA16-412B-B648-9B2FA1246539}" type="presParOf" srcId="{B993E24A-CB49-40CC-B0E3-62C76044315A}" destId="{1F321EDA-3FCD-4A76-9156-FAC470E76D09}" srcOrd="0" destOrd="0" presId="urn:microsoft.com/office/officeart/2005/8/layout/vList3"/>
    <dgm:cxn modelId="{8FEDABA3-A3D2-4F17-93D8-7D2C2BEEC9C5}" type="presParOf" srcId="{B993E24A-CB49-40CC-B0E3-62C76044315A}" destId="{5A78CEC1-3920-4EEA-B06A-5E4AE434C65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402A4D1-2D51-431F-A9D1-85D3DC22E951}" type="doc">
      <dgm:prSet loTypeId="urn:microsoft.com/office/officeart/2005/8/layout/vList3" loCatId="list" qsTypeId="urn:microsoft.com/office/officeart/2005/8/quickstyle/simple1" qsCatId="simple" csTypeId="urn:microsoft.com/office/officeart/2005/8/colors/accent6_1" csCatId="accent6" phldr="1"/>
      <dgm:spPr/>
    </dgm:pt>
    <dgm:pt modelId="{171B3198-157F-4EB5-9419-C3B140180412}">
      <dgm:prSet phldrT="[Texto]"/>
      <dgm:spPr/>
      <dgm:t>
        <a:bodyPr/>
        <a:lstStyle/>
        <a:p>
          <a:pPr algn="l">
            <a:buFont typeface="Symbol" panose="05050102010706020507" pitchFamily="18" charset="2"/>
            <a:buChar char=""/>
          </a:pPr>
          <a:r>
            <a:rPr lang="es-PE" dirty="0">
              <a:latin typeface="Times New Roman" panose="02020603050405020304" pitchFamily="18" charset="0"/>
              <a:cs typeface="Times New Roman" panose="02020603050405020304" pitchFamily="18" charset="0"/>
            </a:rPr>
            <a:t>La señalización debe ser clara y mantenerse actualizada, en caso de deterioro o pérdida, estos deben restaurarse inmediatamente. </a:t>
          </a:r>
          <a:endParaRPr lang="es-ES" dirty="0">
            <a:latin typeface="Times New Roman" panose="02020603050405020304" pitchFamily="18" charset="0"/>
            <a:cs typeface="Times New Roman" panose="02020603050405020304" pitchFamily="18" charset="0"/>
          </a:endParaRPr>
        </a:p>
      </dgm:t>
    </dgm:pt>
    <dgm:pt modelId="{61610071-7DD8-41F5-B4C9-B8D39EAC33F2}" type="par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BB79EE4-5A55-4955-8F45-8B196BAE5C0D}" type="sib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CB7892DA-75B9-439D-A4D3-B87E32361C1D}">
      <dgm:prSet phldrT="[Texto]"/>
      <dgm:spPr/>
      <dgm:t>
        <a:bodyPr/>
        <a:lstStyle/>
        <a:p>
          <a:pPr algn="l">
            <a:buFont typeface="Symbol" panose="05050102010706020507" pitchFamily="18" charset="2"/>
            <a:buChar char=""/>
          </a:pPr>
          <a:r>
            <a:rPr lang="es-PE" dirty="0">
              <a:latin typeface="Times New Roman" panose="02020603050405020304" pitchFamily="18" charset="0"/>
              <a:cs typeface="Times New Roman" panose="02020603050405020304" pitchFamily="18" charset="0"/>
            </a:rPr>
            <a:t>Posterior al desastre debe realizarse una evaluación de los elementos estructurales para determinar si necesita reforzamiento o si puede continuar su uso con normalidad.</a:t>
          </a:r>
          <a:endParaRPr lang="es-ES" dirty="0">
            <a:latin typeface="Times New Roman" panose="02020603050405020304" pitchFamily="18" charset="0"/>
            <a:cs typeface="Times New Roman" panose="02020603050405020304" pitchFamily="18" charset="0"/>
          </a:endParaRPr>
        </a:p>
      </dgm:t>
    </dgm:pt>
    <dgm:pt modelId="{D3A4CF92-5822-42C3-86FD-BD4E3049344D}" type="parTrans" cxnId="{CDA6AAF3-2332-4B94-8015-F29353350562}">
      <dgm:prSet/>
      <dgm:spPr/>
      <dgm:t>
        <a:bodyPr/>
        <a:lstStyle/>
        <a:p>
          <a:endParaRPr lang="es-ES">
            <a:latin typeface="Times New Roman" panose="02020603050405020304" pitchFamily="18" charset="0"/>
            <a:cs typeface="Times New Roman" panose="02020603050405020304" pitchFamily="18" charset="0"/>
          </a:endParaRPr>
        </a:p>
      </dgm:t>
    </dgm:pt>
    <dgm:pt modelId="{1A6838D0-580F-473C-81C5-49F7F0035B35}" type="sibTrans" cxnId="{CDA6AAF3-2332-4B94-8015-F29353350562}">
      <dgm:prSet/>
      <dgm:spPr/>
      <dgm:t>
        <a:bodyPr/>
        <a:lstStyle/>
        <a:p>
          <a:endParaRPr lang="es-ES">
            <a:latin typeface="Times New Roman" panose="02020603050405020304" pitchFamily="18" charset="0"/>
            <a:cs typeface="Times New Roman" panose="02020603050405020304" pitchFamily="18" charset="0"/>
          </a:endParaRPr>
        </a:p>
      </dgm:t>
    </dgm:pt>
    <dgm:pt modelId="{ACF7EF00-BEDB-420E-9BA8-6E5A5F539E4A}">
      <dgm:prSet phldrT="[Texto]"/>
      <dgm:spPr/>
      <dgm:t>
        <a:bodyPr/>
        <a:lstStyle/>
        <a:p>
          <a:pPr algn="l">
            <a:buFont typeface="Symbol" panose="05050102010706020507" pitchFamily="18" charset="2"/>
            <a:buChar char=""/>
          </a:pPr>
          <a:r>
            <a:rPr lang="es-PE">
              <a:latin typeface="Times New Roman" panose="02020603050405020304" pitchFamily="18" charset="0"/>
              <a:cs typeface="Times New Roman" panose="02020603050405020304" pitchFamily="18" charset="0"/>
            </a:rPr>
            <a:t>Se </a:t>
          </a:r>
          <a:r>
            <a:rPr lang="es-PE" dirty="0">
              <a:latin typeface="Times New Roman" panose="02020603050405020304" pitchFamily="18" charset="0"/>
              <a:cs typeface="Times New Roman" panose="02020603050405020304" pitchFamily="18" charset="0"/>
            </a:rPr>
            <a:t>deben realizar revisiones regulares, un inventario y rotación de provisiones en caso de ser necesario. </a:t>
          </a:r>
          <a:endParaRPr lang="es-ES" dirty="0">
            <a:latin typeface="Times New Roman" panose="02020603050405020304" pitchFamily="18" charset="0"/>
            <a:cs typeface="Times New Roman" panose="02020603050405020304" pitchFamily="18" charset="0"/>
          </a:endParaRPr>
        </a:p>
      </dgm:t>
    </dgm:pt>
    <dgm:pt modelId="{1E4C95D2-DEC4-437F-8598-DECEF488C9B2}" type="parTrans" cxnId="{414B5544-CE87-410B-8C62-B4B40F991419}">
      <dgm:prSet/>
      <dgm:spPr/>
      <dgm:t>
        <a:bodyPr/>
        <a:lstStyle/>
        <a:p>
          <a:endParaRPr lang="es-ES">
            <a:latin typeface="Times New Roman" panose="02020603050405020304" pitchFamily="18" charset="0"/>
            <a:cs typeface="Times New Roman" panose="02020603050405020304" pitchFamily="18" charset="0"/>
          </a:endParaRPr>
        </a:p>
      </dgm:t>
    </dgm:pt>
    <dgm:pt modelId="{DBF1FF89-6806-497F-9286-B2B72E4BEEEB}" type="sibTrans" cxnId="{414B5544-CE87-410B-8C62-B4B40F991419}">
      <dgm:prSet/>
      <dgm:spPr/>
      <dgm:t>
        <a:bodyPr/>
        <a:lstStyle/>
        <a:p>
          <a:endParaRPr lang="es-ES">
            <a:latin typeface="Times New Roman" panose="02020603050405020304" pitchFamily="18" charset="0"/>
            <a:cs typeface="Times New Roman" panose="02020603050405020304" pitchFamily="18" charset="0"/>
          </a:endParaRPr>
        </a:p>
      </dgm:t>
    </dgm:pt>
    <dgm:pt modelId="{DEED8423-98C6-4205-AF9F-9D02A0BA714B}" type="pres">
      <dgm:prSet presAssocID="{D402A4D1-2D51-431F-A9D1-85D3DC22E951}" presName="linearFlow" presStyleCnt="0">
        <dgm:presLayoutVars>
          <dgm:dir/>
          <dgm:resizeHandles val="exact"/>
        </dgm:presLayoutVars>
      </dgm:prSet>
      <dgm:spPr/>
    </dgm:pt>
    <dgm:pt modelId="{FE44393B-7263-4FB2-9465-C1EFC12DDD4A}" type="pres">
      <dgm:prSet presAssocID="{CB7892DA-75B9-439D-A4D3-B87E32361C1D}" presName="composite" presStyleCnt="0"/>
      <dgm:spPr/>
    </dgm:pt>
    <dgm:pt modelId="{E149B309-00FC-406C-8B78-7B806FE94707}" type="pres">
      <dgm:prSet presAssocID="{CB7892DA-75B9-439D-A4D3-B87E32361C1D}"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dgm:spPr>
    </dgm:pt>
    <dgm:pt modelId="{C44672CC-CA1D-4BF7-AAA9-0CBEE39E0B04}" type="pres">
      <dgm:prSet presAssocID="{CB7892DA-75B9-439D-A4D3-B87E32361C1D}" presName="txShp" presStyleLbl="node1" presStyleIdx="0" presStyleCnt="3">
        <dgm:presLayoutVars>
          <dgm:bulletEnabled val="1"/>
        </dgm:presLayoutVars>
      </dgm:prSet>
      <dgm:spPr/>
    </dgm:pt>
    <dgm:pt modelId="{3F610AC1-EA0A-43C3-80C1-7B79E3F27FCF}" type="pres">
      <dgm:prSet presAssocID="{1A6838D0-580F-473C-81C5-49F7F0035B35}" presName="spacing" presStyleCnt="0"/>
      <dgm:spPr/>
    </dgm:pt>
    <dgm:pt modelId="{0E91BD7B-7350-4C5E-81D9-6112406DD06C}" type="pres">
      <dgm:prSet presAssocID="{ACF7EF00-BEDB-420E-9BA8-6E5A5F539E4A}" presName="composite" presStyleCnt="0"/>
      <dgm:spPr/>
    </dgm:pt>
    <dgm:pt modelId="{23297DE4-6967-465E-AF93-51A11CAAC830}" type="pres">
      <dgm:prSet presAssocID="{ACF7EF00-BEDB-420E-9BA8-6E5A5F539E4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F25CE110-D2B2-4C67-9597-8B36CD7C48C9}" type="pres">
      <dgm:prSet presAssocID="{ACF7EF00-BEDB-420E-9BA8-6E5A5F539E4A}" presName="txShp" presStyleLbl="node1" presStyleIdx="1" presStyleCnt="3">
        <dgm:presLayoutVars>
          <dgm:bulletEnabled val="1"/>
        </dgm:presLayoutVars>
      </dgm:prSet>
      <dgm:spPr/>
    </dgm:pt>
    <dgm:pt modelId="{07965F49-ECD6-4284-B3EF-91DEEA0C96B4}" type="pres">
      <dgm:prSet presAssocID="{DBF1FF89-6806-497F-9286-B2B72E4BEEEB}" presName="spacing" presStyleCnt="0"/>
      <dgm:spPr/>
    </dgm:pt>
    <dgm:pt modelId="{B993E24A-CB49-40CC-B0E3-62C76044315A}" type="pres">
      <dgm:prSet presAssocID="{171B3198-157F-4EB5-9419-C3B140180412}" presName="composite" presStyleCnt="0"/>
      <dgm:spPr/>
    </dgm:pt>
    <dgm:pt modelId="{1F321EDA-3FCD-4A76-9156-FAC470E76D09}" type="pres">
      <dgm:prSet presAssocID="{171B3198-157F-4EB5-9419-C3B140180412}"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dgm:spPr>
    </dgm:pt>
    <dgm:pt modelId="{5A78CEC1-3920-4EEA-B06A-5E4AE434C659}" type="pres">
      <dgm:prSet presAssocID="{171B3198-157F-4EB5-9419-C3B140180412}" presName="txShp" presStyleLbl="node1" presStyleIdx="2" presStyleCnt="3">
        <dgm:presLayoutVars>
          <dgm:bulletEnabled val="1"/>
        </dgm:presLayoutVars>
      </dgm:prSet>
      <dgm:spPr/>
    </dgm:pt>
  </dgm:ptLst>
  <dgm:cxnLst>
    <dgm:cxn modelId="{BB1D4B18-09C0-4A75-A012-A27A28CC0FAC}" type="presOf" srcId="{ACF7EF00-BEDB-420E-9BA8-6E5A5F539E4A}" destId="{F25CE110-D2B2-4C67-9597-8B36CD7C48C9}" srcOrd="0" destOrd="0" presId="urn:microsoft.com/office/officeart/2005/8/layout/vList3"/>
    <dgm:cxn modelId="{D977153F-D775-4AB0-A097-F5B7B1B29026}" srcId="{D402A4D1-2D51-431F-A9D1-85D3DC22E951}" destId="{171B3198-157F-4EB5-9419-C3B140180412}" srcOrd="2" destOrd="0" parTransId="{61610071-7DD8-41F5-B4C9-B8D39EAC33F2}" sibTransId="{7BB79EE4-5A55-4955-8F45-8B196BAE5C0D}"/>
    <dgm:cxn modelId="{414B5544-CE87-410B-8C62-B4B40F991419}" srcId="{D402A4D1-2D51-431F-A9D1-85D3DC22E951}" destId="{ACF7EF00-BEDB-420E-9BA8-6E5A5F539E4A}" srcOrd="1" destOrd="0" parTransId="{1E4C95D2-DEC4-437F-8598-DECEF488C9B2}" sibTransId="{DBF1FF89-6806-497F-9286-B2B72E4BEEEB}"/>
    <dgm:cxn modelId="{08F2A687-CF79-4CE8-8379-C5D98617A2D3}" type="presOf" srcId="{171B3198-157F-4EB5-9419-C3B140180412}" destId="{5A78CEC1-3920-4EEA-B06A-5E4AE434C659}" srcOrd="0" destOrd="0" presId="urn:microsoft.com/office/officeart/2005/8/layout/vList3"/>
    <dgm:cxn modelId="{0B0E6EA6-7700-4281-8E2C-50C3FD06496F}" type="presOf" srcId="{D402A4D1-2D51-431F-A9D1-85D3DC22E951}" destId="{DEED8423-98C6-4205-AF9F-9D02A0BA714B}" srcOrd="0" destOrd="0" presId="urn:microsoft.com/office/officeart/2005/8/layout/vList3"/>
    <dgm:cxn modelId="{1EBAC2BD-5D83-4C86-946E-4026F815E674}" type="presOf" srcId="{CB7892DA-75B9-439D-A4D3-B87E32361C1D}" destId="{C44672CC-CA1D-4BF7-AAA9-0CBEE39E0B04}" srcOrd="0" destOrd="0" presId="urn:microsoft.com/office/officeart/2005/8/layout/vList3"/>
    <dgm:cxn modelId="{CDA6AAF3-2332-4B94-8015-F29353350562}" srcId="{D402A4D1-2D51-431F-A9D1-85D3DC22E951}" destId="{CB7892DA-75B9-439D-A4D3-B87E32361C1D}" srcOrd="0" destOrd="0" parTransId="{D3A4CF92-5822-42C3-86FD-BD4E3049344D}" sibTransId="{1A6838D0-580F-473C-81C5-49F7F0035B35}"/>
    <dgm:cxn modelId="{2C6800F2-1BBC-42C1-A81F-D60D704FE8FF}" type="presParOf" srcId="{DEED8423-98C6-4205-AF9F-9D02A0BA714B}" destId="{FE44393B-7263-4FB2-9465-C1EFC12DDD4A}" srcOrd="0" destOrd="0" presId="urn:microsoft.com/office/officeart/2005/8/layout/vList3"/>
    <dgm:cxn modelId="{CE43E2EE-4020-4626-AC03-63E3DF7E67D3}" type="presParOf" srcId="{FE44393B-7263-4FB2-9465-C1EFC12DDD4A}" destId="{E149B309-00FC-406C-8B78-7B806FE94707}" srcOrd="0" destOrd="0" presId="urn:microsoft.com/office/officeart/2005/8/layout/vList3"/>
    <dgm:cxn modelId="{2EC4463F-D4B6-4FBD-BBD3-97597A7D7935}" type="presParOf" srcId="{FE44393B-7263-4FB2-9465-C1EFC12DDD4A}" destId="{C44672CC-CA1D-4BF7-AAA9-0CBEE39E0B04}" srcOrd="1" destOrd="0" presId="urn:microsoft.com/office/officeart/2005/8/layout/vList3"/>
    <dgm:cxn modelId="{1C5596E3-EE35-49CF-A859-66C26ACEF294}" type="presParOf" srcId="{DEED8423-98C6-4205-AF9F-9D02A0BA714B}" destId="{3F610AC1-EA0A-43C3-80C1-7B79E3F27FCF}" srcOrd="1" destOrd="0" presId="urn:microsoft.com/office/officeart/2005/8/layout/vList3"/>
    <dgm:cxn modelId="{D246618D-8E5F-4565-A21E-B13F383202E0}" type="presParOf" srcId="{DEED8423-98C6-4205-AF9F-9D02A0BA714B}" destId="{0E91BD7B-7350-4C5E-81D9-6112406DD06C}" srcOrd="2" destOrd="0" presId="urn:microsoft.com/office/officeart/2005/8/layout/vList3"/>
    <dgm:cxn modelId="{C303370A-953A-4D88-8199-3364608B908B}" type="presParOf" srcId="{0E91BD7B-7350-4C5E-81D9-6112406DD06C}" destId="{23297DE4-6967-465E-AF93-51A11CAAC830}" srcOrd="0" destOrd="0" presId="urn:microsoft.com/office/officeart/2005/8/layout/vList3"/>
    <dgm:cxn modelId="{B1FD3011-2A2F-4063-AC93-7E1DF352CB31}" type="presParOf" srcId="{0E91BD7B-7350-4C5E-81D9-6112406DD06C}" destId="{F25CE110-D2B2-4C67-9597-8B36CD7C48C9}" srcOrd="1" destOrd="0" presId="urn:microsoft.com/office/officeart/2005/8/layout/vList3"/>
    <dgm:cxn modelId="{653AEC08-05C5-493F-A95F-EA1AE10364B5}" type="presParOf" srcId="{DEED8423-98C6-4205-AF9F-9D02A0BA714B}" destId="{07965F49-ECD6-4284-B3EF-91DEEA0C96B4}" srcOrd="3" destOrd="0" presId="urn:microsoft.com/office/officeart/2005/8/layout/vList3"/>
    <dgm:cxn modelId="{9D10FF54-E841-4FA0-8105-1EF39EBC9BBC}" type="presParOf" srcId="{DEED8423-98C6-4205-AF9F-9D02A0BA714B}" destId="{B993E24A-CB49-40CC-B0E3-62C76044315A}" srcOrd="4" destOrd="0" presId="urn:microsoft.com/office/officeart/2005/8/layout/vList3"/>
    <dgm:cxn modelId="{4626989A-AA16-412B-B648-9B2FA1246539}" type="presParOf" srcId="{B993E24A-CB49-40CC-B0E3-62C76044315A}" destId="{1F321EDA-3FCD-4A76-9156-FAC470E76D09}" srcOrd="0" destOrd="0" presId="urn:microsoft.com/office/officeart/2005/8/layout/vList3"/>
    <dgm:cxn modelId="{8FEDABA3-A3D2-4F17-93D8-7D2C2BEEC9C5}" type="presParOf" srcId="{B993E24A-CB49-40CC-B0E3-62C76044315A}" destId="{5A78CEC1-3920-4EEA-B06A-5E4AE434C65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CE3A84C-9DEB-4420-97FC-3234254D96B6}" type="doc">
      <dgm:prSet loTypeId="urn:microsoft.com/office/officeart/2005/8/layout/gear1" loCatId="cycle" qsTypeId="urn:microsoft.com/office/officeart/2005/8/quickstyle/simple1" qsCatId="simple" csTypeId="urn:microsoft.com/office/officeart/2005/8/colors/colorful5" csCatId="colorful" phldr="1"/>
      <dgm:spPr/>
    </dgm:pt>
    <dgm:pt modelId="{2B900D05-313A-473D-B54C-BF807A362E69}">
      <dgm:prSet phldrT="[Texto]"/>
      <dgm:spPr/>
      <dgm:t>
        <a:bodyPr/>
        <a:lstStyle/>
        <a:p>
          <a:r>
            <a:rPr lang="es-EC" dirty="0">
              <a:latin typeface="Times New Roman" panose="02020603050405020304" pitchFamily="18" charset="0"/>
              <a:cs typeface="Times New Roman" panose="02020603050405020304" pitchFamily="18" charset="0"/>
            </a:rPr>
            <a:t>C.I: 10% DEL C.D.</a:t>
          </a:r>
        </a:p>
      </dgm:t>
    </dgm:pt>
    <dgm:pt modelId="{47CC4366-1EFF-49B9-8CD2-48727AA142C6}" type="parTrans" cxnId="{98055B7E-1555-4858-A33E-7F693017EAB1}">
      <dgm:prSet/>
      <dgm:spPr/>
      <dgm:t>
        <a:bodyPr/>
        <a:lstStyle/>
        <a:p>
          <a:endParaRPr lang="es-EC">
            <a:latin typeface="Times New Roman" panose="02020603050405020304" pitchFamily="18" charset="0"/>
            <a:cs typeface="Times New Roman" panose="02020603050405020304" pitchFamily="18" charset="0"/>
          </a:endParaRPr>
        </a:p>
      </dgm:t>
    </dgm:pt>
    <dgm:pt modelId="{479FFF5B-762A-483B-8C9D-0955B472A448}" type="sibTrans" cxnId="{98055B7E-1555-4858-A33E-7F693017EAB1}">
      <dgm:prSet/>
      <dgm:spPr/>
      <dgm:t>
        <a:bodyPr/>
        <a:lstStyle/>
        <a:p>
          <a:endParaRPr lang="es-EC">
            <a:latin typeface="Times New Roman" panose="02020603050405020304" pitchFamily="18" charset="0"/>
            <a:cs typeface="Times New Roman" panose="02020603050405020304" pitchFamily="18" charset="0"/>
          </a:endParaRPr>
        </a:p>
      </dgm:t>
    </dgm:pt>
    <dgm:pt modelId="{A6D55D42-479E-4DA7-94D0-135FB03D5DB2}">
      <dgm:prSet phldrT="[Texto]"/>
      <dgm:spPr/>
      <dgm:t>
        <a:bodyPr/>
        <a:lstStyle/>
        <a:p>
          <a:r>
            <a:rPr lang="es-EC" dirty="0">
              <a:latin typeface="Times New Roman" panose="02020603050405020304" pitchFamily="18" charset="0"/>
              <a:cs typeface="Times New Roman" panose="02020603050405020304" pitchFamily="18" charset="0"/>
            </a:rPr>
            <a:t>APUS</a:t>
          </a:r>
        </a:p>
      </dgm:t>
    </dgm:pt>
    <dgm:pt modelId="{73211A78-FD80-4161-A286-30949F37CED6}" type="parTrans" cxnId="{3C3B42DD-63F7-4C2F-8453-552E58DEA4EC}">
      <dgm:prSet/>
      <dgm:spPr/>
      <dgm:t>
        <a:bodyPr/>
        <a:lstStyle/>
        <a:p>
          <a:endParaRPr lang="es-EC">
            <a:latin typeface="Times New Roman" panose="02020603050405020304" pitchFamily="18" charset="0"/>
            <a:cs typeface="Times New Roman" panose="02020603050405020304" pitchFamily="18" charset="0"/>
          </a:endParaRPr>
        </a:p>
      </dgm:t>
    </dgm:pt>
    <dgm:pt modelId="{7733F464-3B7A-4185-9D95-C17213EC7978}" type="sibTrans" cxnId="{3C3B42DD-63F7-4C2F-8453-552E58DEA4EC}">
      <dgm:prSet/>
      <dgm:spPr/>
      <dgm:t>
        <a:bodyPr/>
        <a:lstStyle/>
        <a:p>
          <a:endParaRPr lang="es-EC">
            <a:latin typeface="Times New Roman" panose="02020603050405020304" pitchFamily="18" charset="0"/>
            <a:cs typeface="Times New Roman" panose="02020603050405020304" pitchFamily="18" charset="0"/>
          </a:endParaRPr>
        </a:p>
      </dgm:t>
    </dgm:pt>
    <dgm:pt modelId="{3432C0AA-DF57-4B46-96AA-0AAD00779CB2}">
      <dgm:prSet phldrT="[Texto]"/>
      <dgm:spPr/>
      <dgm:t>
        <a:bodyPr/>
        <a:lstStyle/>
        <a:p>
          <a:r>
            <a:rPr lang="es-EC" dirty="0">
              <a:latin typeface="Times New Roman" panose="02020603050405020304" pitchFamily="18" charset="0"/>
              <a:cs typeface="Times New Roman" panose="02020603050405020304" pitchFamily="18" charset="0"/>
            </a:rPr>
            <a:t>COSTOS</a:t>
          </a:r>
        </a:p>
      </dgm:t>
    </dgm:pt>
    <dgm:pt modelId="{068BC14C-307C-4195-84B0-885329EA5240}" type="parTrans" cxnId="{409BB25C-E003-45DA-80A2-7FD9C1A85EBF}">
      <dgm:prSet/>
      <dgm:spPr/>
      <dgm:t>
        <a:bodyPr/>
        <a:lstStyle/>
        <a:p>
          <a:endParaRPr lang="es-EC">
            <a:latin typeface="Times New Roman" panose="02020603050405020304" pitchFamily="18" charset="0"/>
            <a:cs typeface="Times New Roman" panose="02020603050405020304" pitchFamily="18" charset="0"/>
          </a:endParaRPr>
        </a:p>
      </dgm:t>
    </dgm:pt>
    <dgm:pt modelId="{78BF74A1-DAED-400E-B6E8-BC6442BCC7DC}" type="sibTrans" cxnId="{409BB25C-E003-45DA-80A2-7FD9C1A85EBF}">
      <dgm:prSet/>
      <dgm:spPr/>
      <dgm:t>
        <a:bodyPr/>
        <a:lstStyle/>
        <a:p>
          <a:endParaRPr lang="es-EC">
            <a:latin typeface="Times New Roman" panose="02020603050405020304" pitchFamily="18" charset="0"/>
            <a:cs typeface="Times New Roman" panose="02020603050405020304" pitchFamily="18" charset="0"/>
          </a:endParaRPr>
        </a:p>
      </dgm:t>
    </dgm:pt>
    <dgm:pt modelId="{BE803974-B93D-4027-B238-027DC58DFCCE}" type="pres">
      <dgm:prSet presAssocID="{BCE3A84C-9DEB-4420-97FC-3234254D96B6}" presName="composite" presStyleCnt="0">
        <dgm:presLayoutVars>
          <dgm:chMax val="3"/>
          <dgm:animLvl val="lvl"/>
          <dgm:resizeHandles val="exact"/>
        </dgm:presLayoutVars>
      </dgm:prSet>
      <dgm:spPr/>
    </dgm:pt>
    <dgm:pt modelId="{743E5788-0B95-4D96-80DF-A339893C8F7D}" type="pres">
      <dgm:prSet presAssocID="{2B900D05-313A-473D-B54C-BF807A362E69}" presName="gear1" presStyleLbl="node1" presStyleIdx="0" presStyleCnt="3">
        <dgm:presLayoutVars>
          <dgm:chMax val="1"/>
          <dgm:bulletEnabled val="1"/>
        </dgm:presLayoutVars>
      </dgm:prSet>
      <dgm:spPr/>
    </dgm:pt>
    <dgm:pt modelId="{AB9F90AC-ED9C-4F48-BEFD-48C9CD060E9E}" type="pres">
      <dgm:prSet presAssocID="{2B900D05-313A-473D-B54C-BF807A362E69}" presName="gear1srcNode" presStyleLbl="node1" presStyleIdx="0" presStyleCnt="3"/>
      <dgm:spPr/>
    </dgm:pt>
    <dgm:pt modelId="{81590D9B-60FE-45F7-94C8-18A52BB10BC5}" type="pres">
      <dgm:prSet presAssocID="{2B900D05-313A-473D-B54C-BF807A362E69}" presName="gear1dstNode" presStyleLbl="node1" presStyleIdx="0" presStyleCnt="3"/>
      <dgm:spPr/>
    </dgm:pt>
    <dgm:pt modelId="{D653A6ED-1118-4320-8786-8E29D36BE583}" type="pres">
      <dgm:prSet presAssocID="{A6D55D42-479E-4DA7-94D0-135FB03D5DB2}" presName="gear2" presStyleLbl="node1" presStyleIdx="1" presStyleCnt="3">
        <dgm:presLayoutVars>
          <dgm:chMax val="1"/>
          <dgm:bulletEnabled val="1"/>
        </dgm:presLayoutVars>
      </dgm:prSet>
      <dgm:spPr/>
    </dgm:pt>
    <dgm:pt modelId="{346D090D-E652-4932-AAB5-CAC001C898E3}" type="pres">
      <dgm:prSet presAssocID="{A6D55D42-479E-4DA7-94D0-135FB03D5DB2}" presName="gear2srcNode" presStyleLbl="node1" presStyleIdx="1" presStyleCnt="3"/>
      <dgm:spPr/>
    </dgm:pt>
    <dgm:pt modelId="{A6053613-CF2E-4F21-A4AB-40614357793F}" type="pres">
      <dgm:prSet presAssocID="{A6D55D42-479E-4DA7-94D0-135FB03D5DB2}" presName="gear2dstNode" presStyleLbl="node1" presStyleIdx="1" presStyleCnt="3"/>
      <dgm:spPr/>
    </dgm:pt>
    <dgm:pt modelId="{BE362B56-8353-4DCA-A8E1-BAF988B3F239}" type="pres">
      <dgm:prSet presAssocID="{3432C0AA-DF57-4B46-96AA-0AAD00779CB2}" presName="gear3" presStyleLbl="node1" presStyleIdx="2" presStyleCnt="3"/>
      <dgm:spPr/>
    </dgm:pt>
    <dgm:pt modelId="{F465BA9C-BC13-4385-9733-EAD25D7313F3}" type="pres">
      <dgm:prSet presAssocID="{3432C0AA-DF57-4B46-96AA-0AAD00779CB2}" presName="gear3tx" presStyleLbl="node1" presStyleIdx="2" presStyleCnt="3">
        <dgm:presLayoutVars>
          <dgm:chMax val="1"/>
          <dgm:bulletEnabled val="1"/>
        </dgm:presLayoutVars>
      </dgm:prSet>
      <dgm:spPr/>
    </dgm:pt>
    <dgm:pt modelId="{817A224D-CA6E-4CD5-A285-1359274DF7A5}" type="pres">
      <dgm:prSet presAssocID="{3432C0AA-DF57-4B46-96AA-0AAD00779CB2}" presName="gear3srcNode" presStyleLbl="node1" presStyleIdx="2" presStyleCnt="3"/>
      <dgm:spPr/>
    </dgm:pt>
    <dgm:pt modelId="{67FDF94A-A116-467C-8E72-1F7696D8FE2F}" type="pres">
      <dgm:prSet presAssocID="{3432C0AA-DF57-4B46-96AA-0AAD00779CB2}" presName="gear3dstNode" presStyleLbl="node1" presStyleIdx="2" presStyleCnt="3"/>
      <dgm:spPr/>
    </dgm:pt>
    <dgm:pt modelId="{3CB4D294-CDAC-499E-A401-C2225CE44DC5}" type="pres">
      <dgm:prSet presAssocID="{479FFF5B-762A-483B-8C9D-0955B472A448}" presName="connector1" presStyleLbl="sibTrans2D1" presStyleIdx="0" presStyleCnt="3"/>
      <dgm:spPr/>
    </dgm:pt>
    <dgm:pt modelId="{A96B6DC8-7B94-4852-9075-3532028C0174}" type="pres">
      <dgm:prSet presAssocID="{7733F464-3B7A-4185-9D95-C17213EC7978}" presName="connector2" presStyleLbl="sibTrans2D1" presStyleIdx="1" presStyleCnt="3"/>
      <dgm:spPr/>
    </dgm:pt>
    <dgm:pt modelId="{D01694EA-F1E7-45D0-BB6A-3209D092AE82}" type="pres">
      <dgm:prSet presAssocID="{78BF74A1-DAED-400E-B6E8-BC6442BCC7DC}" presName="connector3" presStyleLbl="sibTrans2D1" presStyleIdx="2" presStyleCnt="3"/>
      <dgm:spPr/>
    </dgm:pt>
  </dgm:ptLst>
  <dgm:cxnLst>
    <dgm:cxn modelId="{568BCE19-9153-4CF5-AA81-03ED941DD720}" type="presOf" srcId="{7733F464-3B7A-4185-9D95-C17213EC7978}" destId="{A96B6DC8-7B94-4852-9075-3532028C0174}" srcOrd="0" destOrd="0" presId="urn:microsoft.com/office/officeart/2005/8/layout/gear1"/>
    <dgm:cxn modelId="{7C606E20-978F-4CD5-A771-53AE9568C814}" type="presOf" srcId="{78BF74A1-DAED-400E-B6E8-BC6442BCC7DC}" destId="{D01694EA-F1E7-45D0-BB6A-3209D092AE82}" srcOrd="0" destOrd="0" presId="urn:microsoft.com/office/officeart/2005/8/layout/gear1"/>
    <dgm:cxn modelId="{55FA7A2D-431B-4E90-AB06-15E3B40B6C32}" type="presOf" srcId="{3432C0AA-DF57-4B46-96AA-0AAD00779CB2}" destId="{BE362B56-8353-4DCA-A8E1-BAF988B3F239}" srcOrd="0" destOrd="0" presId="urn:microsoft.com/office/officeart/2005/8/layout/gear1"/>
    <dgm:cxn modelId="{AA0B2F40-F271-4742-9DAF-E566BE0A861F}" type="presOf" srcId="{A6D55D42-479E-4DA7-94D0-135FB03D5DB2}" destId="{346D090D-E652-4932-AAB5-CAC001C898E3}" srcOrd="1" destOrd="0" presId="urn:microsoft.com/office/officeart/2005/8/layout/gear1"/>
    <dgm:cxn modelId="{409BB25C-E003-45DA-80A2-7FD9C1A85EBF}" srcId="{BCE3A84C-9DEB-4420-97FC-3234254D96B6}" destId="{3432C0AA-DF57-4B46-96AA-0AAD00779CB2}" srcOrd="2" destOrd="0" parTransId="{068BC14C-307C-4195-84B0-885329EA5240}" sibTransId="{78BF74A1-DAED-400E-B6E8-BC6442BCC7DC}"/>
    <dgm:cxn modelId="{F140584E-A3F0-434C-BFA0-F600C8BF3D29}" type="presOf" srcId="{3432C0AA-DF57-4B46-96AA-0AAD00779CB2}" destId="{67FDF94A-A116-467C-8E72-1F7696D8FE2F}" srcOrd="3" destOrd="0" presId="urn:microsoft.com/office/officeart/2005/8/layout/gear1"/>
    <dgm:cxn modelId="{98055B7E-1555-4858-A33E-7F693017EAB1}" srcId="{BCE3A84C-9DEB-4420-97FC-3234254D96B6}" destId="{2B900D05-313A-473D-B54C-BF807A362E69}" srcOrd="0" destOrd="0" parTransId="{47CC4366-1EFF-49B9-8CD2-48727AA142C6}" sibTransId="{479FFF5B-762A-483B-8C9D-0955B472A448}"/>
    <dgm:cxn modelId="{C01EFD8E-7F53-456F-9CA1-850BD46966FC}" type="presOf" srcId="{3432C0AA-DF57-4B46-96AA-0AAD00779CB2}" destId="{F465BA9C-BC13-4385-9733-EAD25D7313F3}" srcOrd="1" destOrd="0" presId="urn:microsoft.com/office/officeart/2005/8/layout/gear1"/>
    <dgm:cxn modelId="{DCB85994-92EC-4FDF-8C5F-0507BA2E9618}" type="presOf" srcId="{3432C0AA-DF57-4B46-96AA-0AAD00779CB2}" destId="{817A224D-CA6E-4CD5-A285-1359274DF7A5}" srcOrd="2" destOrd="0" presId="urn:microsoft.com/office/officeart/2005/8/layout/gear1"/>
    <dgm:cxn modelId="{23E98396-814D-4ED1-967D-46EE23D3964C}" type="presOf" srcId="{2B900D05-313A-473D-B54C-BF807A362E69}" destId="{AB9F90AC-ED9C-4F48-BEFD-48C9CD060E9E}" srcOrd="1" destOrd="0" presId="urn:microsoft.com/office/officeart/2005/8/layout/gear1"/>
    <dgm:cxn modelId="{05BA58C0-A19E-4D67-9D77-F3C54AED921F}" type="presOf" srcId="{A6D55D42-479E-4DA7-94D0-135FB03D5DB2}" destId="{A6053613-CF2E-4F21-A4AB-40614357793F}" srcOrd="2" destOrd="0" presId="urn:microsoft.com/office/officeart/2005/8/layout/gear1"/>
    <dgm:cxn modelId="{B8E2CDC4-3DF3-41F1-98C4-2002F2820E35}" type="presOf" srcId="{A6D55D42-479E-4DA7-94D0-135FB03D5DB2}" destId="{D653A6ED-1118-4320-8786-8E29D36BE583}" srcOrd="0" destOrd="0" presId="urn:microsoft.com/office/officeart/2005/8/layout/gear1"/>
    <dgm:cxn modelId="{1B2367CA-1764-4E5B-BAD7-7E673F33DD29}" type="presOf" srcId="{BCE3A84C-9DEB-4420-97FC-3234254D96B6}" destId="{BE803974-B93D-4027-B238-027DC58DFCCE}" srcOrd="0" destOrd="0" presId="urn:microsoft.com/office/officeart/2005/8/layout/gear1"/>
    <dgm:cxn modelId="{3C3B42DD-63F7-4C2F-8453-552E58DEA4EC}" srcId="{BCE3A84C-9DEB-4420-97FC-3234254D96B6}" destId="{A6D55D42-479E-4DA7-94D0-135FB03D5DB2}" srcOrd="1" destOrd="0" parTransId="{73211A78-FD80-4161-A286-30949F37CED6}" sibTransId="{7733F464-3B7A-4185-9D95-C17213EC7978}"/>
    <dgm:cxn modelId="{DB9BECE9-2A03-4C5E-9BEE-95F9C3723BE0}" type="presOf" srcId="{2B900D05-313A-473D-B54C-BF807A362E69}" destId="{743E5788-0B95-4D96-80DF-A339893C8F7D}" srcOrd="0" destOrd="0" presId="urn:microsoft.com/office/officeart/2005/8/layout/gear1"/>
    <dgm:cxn modelId="{0D84AFF6-76F6-48DC-8855-413774CA4D97}" type="presOf" srcId="{2B900D05-313A-473D-B54C-BF807A362E69}" destId="{81590D9B-60FE-45F7-94C8-18A52BB10BC5}" srcOrd="2" destOrd="0" presId="urn:microsoft.com/office/officeart/2005/8/layout/gear1"/>
    <dgm:cxn modelId="{CCD8A4FF-BA64-449A-A15D-9CC6CDE9576A}" type="presOf" srcId="{479FFF5B-762A-483B-8C9D-0955B472A448}" destId="{3CB4D294-CDAC-499E-A401-C2225CE44DC5}" srcOrd="0" destOrd="0" presId="urn:microsoft.com/office/officeart/2005/8/layout/gear1"/>
    <dgm:cxn modelId="{1FB1B1EB-9249-43EF-97FB-5E8F16CFC790}" type="presParOf" srcId="{BE803974-B93D-4027-B238-027DC58DFCCE}" destId="{743E5788-0B95-4D96-80DF-A339893C8F7D}" srcOrd="0" destOrd="0" presId="urn:microsoft.com/office/officeart/2005/8/layout/gear1"/>
    <dgm:cxn modelId="{B48B2700-E939-41F2-A1DD-A1756948EAA0}" type="presParOf" srcId="{BE803974-B93D-4027-B238-027DC58DFCCE}" destId="{AB9F90AC-ED9C-4F48-BEFD-48C9CD060E9E}" srcOrd="1" destOrd="0" presId="urn:microsoft.com/office/officeart/2005/8/layout/gear1"/>
    <dgm:cxn modelId="{7A5FFAFE-F8DD-466A-B01A-65345506C56F}" type="presParOf" srcId="{BE803974-B93D-4027-B238-027DC58DFCCE}" destId="{81590D9B-60FE-45F7-94C8-18A52BB10BC5}" srcOrd="2" destOrd="0" presId="urn:microsoft.com/office/officeart/2005/8/layout/gear1"/>
    <dgm:cxn modelId="{78EFA273-9948-467A-8A2A-68BD902A1E45}" type="presParOf" srcId="{BE803974-B93D-4027-B238-027DC58DFCCE}" destId="{D653A6ED-1118-4320-8786-8E29D36BE583}" srcOrd="3" destOrd="0" presId="urn:microsoft.com/office/officeart/2005/8/layout/gear1"/>
    <dgm:cxn modelId="{4B79504B-0F5B-4176-90E9-EB8546D79CD0}" type="presParOf" srcId="{BE803974-B93D-4027-B238-027DC58DFCCE}" destId="{346D090D-E652-4932-AAB5-CAC001C898E3}" srcOrd="4" destOrd="0" presId="urn:microsoft.com/office/officeart/2005/8/layout/gear1"/>
    <dgm:cxn modelId="{6143AEED-E354-4844-B11E-40CAAAC148A1}" type="presParOf" srcId="{BE803974-B93D-4027-B238-027DC58DFCCE}" destId="{A6053613-CF2E-4F21-A4AB-40614357793F}" srcOrd="5" destOrd="0" presId="urn:microsoft.com/office/officeart/2005/8/layout/gear1"/>
    <dgm:cxn modelId="{4E8AF130-FCB8-4DF8-8743-8A4547F7E3E1}" type="presParOf" srcId="{BE803974-B93D-4027-B238-027DC58DFCCE}" destId="{BE362B56-8353-4DCA-A8E1-BAF988B3F239}" srcOrd="6" destOrd="0" presId="urn:microsoft.com/office/officeart/2005/8/layout/gear1"/>
    <dgm:cxn modelId="{51B47713-F361-49DB-B6D2-D271F24061B0}" type="presParOf" srcId="{BE803974-B93D-4027-B238-027DC58DFCCE}" destId="{F465BA9C-BC13-4385-9733-EAD25D7313F3}" srcOrd="7" destOrd="0" presId="urn:microsoft.com/office/officeart/2005/8/layout/gear1"/>
    <dgm:cxn modelId="{E61D9887-DB5D-4B74-94D5-89BA260B1E89}" type="presParOf" srcId="{BE803974-B93D-4027-B238-027DC58DFCCE}" destId="{817A224D-CA6E-4CD5-A285-1359274DF7A5}" srcOrd="8" destOrd="0" presId="urn:microsoft.com/office/officeart/2005/8/layout/gear1"/>
    <dgm:cxn modelId="{8083E75B-7876-415F-9293-F6ECF8517FA3}" type="presParOf" srcId="{BE803974-B93D-4027-B238-027DC58DFCCE}" destId="{67FDF94A-A116-467C-8E72-1F7696D8FE2F}" srcOrd="9" destOrd="0" presId="urn:microsoft.com/office/officeart/2005/8/layout/gear1"/>
    <dgm:cxn modelId="{328BF676-04FC-4F64-A6DA-535885DF4C12}" type="presParOf" srcId="{BE803974-B93D-4027-B238-027DC58DFCCE}" destId="{3CB4D294-CDAC-499E-A401-C2225CE44DC5}" srcOrd="10" destOrd="0" presId="urn:microsoft.com/office/officeart/2005/8/layout/gear1"/>
    <dgm:cxn modelId="{AAA24593-8573-4E23-A2FA-4D24AFEC11C8}" type="presParOf" srcId="{BE803974-B93D-4027-B238-027DC58DFCCE}" destId="{A96B6DC8-7B94-4852-9075-3532028C0174}" srcOrd="11" destOrd="0" presId="urn:microsoft.com/office/officeart/2005/8/layout/gear1"/>
    <dgm:cxn modelId="{8CB27D0A-1C9F-436D-AC4C-0A41DED86667}" type="presParOf" srcId="{BE803974-B93D-4027-B238-027DC58DFCCE}" destId="{D01694EA-F1E7-45D0-BB6A-3209D092AE8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C5F75C-7B54-4217-B005-960EAA107F6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B6E8A9A3-05B3-4A56-8EE9-C377EE241DC9}">
      <dgm:prSet phldrT="[Texto]" custT="1"/>
      <dgm:spPr/>
      <dgm:t>
        <a:bodyPr/>
        <a:lstStyle/>
        <a:p>
          <a:r>
            <a:rPr lang="es-EC" sz="1800" dirty="0">
              <a:latin typeface="Times New Roman" panose="02020603050405020304" pitchFamily="18" charset="0"/>
              <a:cs typeface="Times New Roman" panose="02020603050405020304" pitchFamily="18" charset="0"/>
            </a:rPr>
            <a:t>Evento sísmico del 31 de enero de 1906 de magnitud 8.8</a:t>
          </a:r>
        </a:p>
      </dgm:t>
    </dgm:pt>
    <dgm:pt modelId="{23F73D93-3EE7-4F28-B267-1CEEFE591492}" type="parTrans" cxnId="{9D71C70C-5985-4DBD-AC91-CE53E7C101FD}">
      <dgm:prSet/>
      <dgm:spPr/>
      <dgm:t>
        <a:bodyPr/>
        <a:lstStyle/>
        <a:p>
          <a:endParaRPr lang="es-EC" sz="1200">
            <a:latin typeface="Times New Roman" panose="02020603050405020304" pitchFamily="18" charset="0"/>
            <a:cs typeface="Times New Roman" panose="02020603050405020304" pitchFamily="18" charset="0"/>
          </a:endParaRPr>
        </a:p>
      </dgm:t>
    </dgm:pt>
    <dgm:pt modelId="{91EFDEE6-7A17-4CEE-A9A1-9894026EB6B4}" type="sibTrans" cxnId="{9D71C70C-5985-4DBD-AC91-CE53E7C101FD}">
      <dgm:prSet/>
      <dgm:spPr/>
      <dgm:t>
        <a:bodyPr/>
        <a:lstStyle/>
        <a:p>
          <a:endParaRPr lang="es-EC" sz="1200">
            <a:latin typeface="Times New Roman" panose="02020603050405020304" pitchFamily="18" charset="0"/>
            <a:cs typeface="Times New Roman" panose="02020603050405020304" pitchFamily="18" charset="0"/>
          </a:endParaRPr>
        </a:p>
      </dgm:t>
    </dgm:pt>
    <dgm:pt modelId="{D8E2A9AF-E5F7-4E2B-9EA8-49F2851ED5AC}">
      <dgm:prSet phldrT="[Texto]" custT="1"/>
      <dgm:spPr/>
      <dgm:t>
        <a:bodyPr/>
        <a:lstStyle/>
        <a:p>
          <a:r>
            <a:rPr lang="es-EC" sz="1800" dirty="0">
              <a:latin typeface="Times New Roman" panose="02020603050405020304" pitchFamily="18" charset="0"/>
              <a:cs typeface="Times New Roman" panose="02020603050405020304" pitchFamily="18" charset="0"/>
            </a:rPr>
            <a:t>Produjo inundaciones de 2 a 5 m desde Manta a Buenaventura</a:t>
          </a:r>
        </a:p>
      </dgm:t>
    </dgm:pt>
    <dgm:pt modelId="{FEDB2321-5BE1-497A-9466-970153E40DE0}" type="parTrans" cxnId="{24188657-26B8-41E4-8C33-9AD305D20C5B}">
      <dgm:prSet/>
      <dgm:spPr/>
      <dgm:t>
        <a:bodyPr/>
        <a:lstStyle/>
        <a:p>
          <a:endParaRPr lang="es-EC" sz="1200">
            <a:latin typeface="Times New Roman" panose="02020603050405020304" pitchFamily="18" charset="0"/>
            <a:cs typeface="Times New Roman" panose="02020603050405020304" pitchFamily="18" charset="0"/>
          </a:endParaRPr>
        </a:p>
      </dgm:t>
    </dgm:pt>
    <dgm:pt modelId="{2AF406D0-AADF-481E-A9F3-BD344AB7AFB4}" type="sibTrans" cxnId="{24188657-26B8-41E4-8C33-9AD305D20C5B}">
      <dgm:prSet/>
      <dgm:spPr/>
      <dgm:t>
        <a:bodyPr/>
        <a:lstStyle/>
        <a:p>
          <a:endParaRPr lang="es-EC" sz="1200">
            <a:latin typeface="Times New Roman" panose="02020603050405020304" pitchFamily="18" charset="0"/>
            <a:cs typeface="Times New Roman" panose="02020603050405020304" pitchFamily="18" charset="0"/>
          </a:endParaRPr>
        </a:p>
      </dgm:t>
    </dgm:pt>
    <dgm:pt modelId="{648AAF99-F529-4A4D-B2FC-75CB2EE4A724}">
      <dgm:prSet phldrT="[Texto]" custT="1"/>
      <dgm:spPr/>
      <dgm:t>
        <a:bodyPr/>
        <a:lstStyle/>
        <a:p>
          <a:r>
            <a:rPr lang="es-EC" sz="1800" dirty="0">
              <a:latin typeface="Times New Roman" panose="02020603050405020304" pitchFamily="18" charset="0"/>
              <a:cs typeface="Times New Roman" panose="02020603050405020304" pitchFamily="18" charset="0"/>
            </a:rPr>
            <a:t>Se calculan pérdidas humanas de que superaron las 1500</a:t>
          </a:r>
        </a:p>
      </dgm:t>
    </dgm:pt>
    <dgm:pt modelId="{D306BAA0-CF97-411C-BBF3-E2457DDFBB4B}" type="parTrans" cxnId="{F4CCE4B7-4D67-4B0F-B01D-C6B03411A49D}">
      <dgm:prSet/>
      <dgm:spPr/>
      <dgm:t>
        <a:bodyPr/>
        <a:lstStyle/>
        <a:p>
          <a:endParaRPr lang="es-EC" sz="1200">
            <a:latin typeface="Times New Roman" panose="02020603050405020304" pitchFamily="18" charset="0"/>
            <a:cs typeface="Times New Roman" panose="02020603050405020304" pitchFamily="18" charset="0"/>
          </a:endParaRPr>
        </a:p>
      </dgm:t>
    </dgm:pt>
    <dgm:pt modelId="{3905649B-1AFE-4A6F-8145-FB4D8D70E3BE}" type="sibTrans" cxnId="{F4CCE4B7-4D67-4B0F-B01D-C6B03411A49D}">
      <dgm:prSet/>
      <dgm:spPr/>
      <dgm:t>
        <a:bodyPr/>
        <a:lstStyle/>
        <a:p>
          <a:endParaRPr lang="es-EC" sz="1200">
            <a:latin typeface="Times New Roman" panose="02020603050405020304" pitchFamily="18" charset="0"/>
            <a:cs typeface="Times New Roman" panose="02020603050405020304" pitchFamily="18" charset="0"/>
          </a:endParaRPr>
        </a:p>
      </dgm:t>
    </dgm:pt>
    <dgm:pt modelId="{402070CE-0305-4E30-BA2F-756BC6535BB7}">
      <dgm:prSet custT="1"/>
      <dgm:spPr/>
      <dgm:t>
        <a:bodyPr/>
        <a:lstStyle/>
        <a:p>
          <a:r>
            <a:rPr lang="es-EC" sz="1800" dirty="0">
              <a:latin typeface="Times New Roman" panose="02020603050405020304" pitchFamily="18" charset="0"/>
              <a:cs typeface="Times New Roman" panose="02020603050405020304" pitchFamily="18" charset="0"/>
            </a:rPr>
            <a:t>Sismo del 16 de abril de 2016. 7.8 en la escala de Richter</a:t>
          </a:r>
        </a:p>
      </dgm:t>
    </dgm:pt>
    <dgm:pt modelId="{F516C419-9774-495D-824D-917C5066B657}" type="parTrans" cxnId="{D6BCD4CF-9E23-44BC-80C3-B9962049D36F}">
      <dgm:prSet/>
      <dgm:spPr/>
      <dgm:t>
        <a:bodyPr/>
        <a:lstStyle/>
        <a:p>
          <a:endParaRPr lang="es-EC" sz="1200">
            <a:latin typeface="Times New Roman" panose="02020603050405020304" pitchFamily="18" charset="0"/>
            <a:cs typeface="Times New Roman" panose="02020603050405020304" pitchFamily="18" charset="0"/>
          </a:endParaRPr>
        </a:p>
      </dgm:t>
    </dgm:pt>
    <dgm:pt modelId="{87E8B81E-05AD-4C2E-BB0D-E858D7E4D9DA}" type="sibTrans" cxnId="{D6BCD4CF-9E23-44BC-80C3-B9962049D36F}">
      <dgm:prSet/>
      <dgm:spPr/>
      <dgm:t>
        <a:bodyPr/>
        <a:lstStyle/>
        <a:p>
          <a:endParaRPr lang="es-EC" sz="1200">
            <a:latin typeface="Times New Roman" panose="02020603050405020304" pitchFamily="18" charset="0"/>
            <a:cs typeface="Times New Roman" panose="02020603050405020304" pitchFamily="18" charset="0"/>
          </a:endParaRPr>
        </a:p>
      </dgm:t>
    </dgm:pt>
    <dgm:pt modelId="{D0B5B29A-4085-4007-8F88-FEE7FC074647}" type="pres">
      <dgm:prSet presAssocID="{60C5F75C-7B54-4217-B005-960EAA107F6C}" presName="linear" presStyleCnt="0">
        <dgm:presLayoutVars>
          <dgm:dir/>
          <dgm:animLvl val="lvl"/>
          <dgm:resizeHandles val="exact"/>
        </dgm:presLayoutVars>
      </dgm:prSet>
      <dgm:spPr/>
    </dgm:pt>
    <dgm:pt modelId="{A1C59201-ED1A-4C28-85CC-11D2659E05D2}" type="pres">
      <dgm:prSet presAssocID="{B6E8A9A3-05B3-4A56-8EE9-C377EE241DC9}" presName="parentLin" presStyleCnt="0"/>
      <dgm:spPr/>
    </dgm:pt>
    <dgm:pt modelId="{D597F21E-8A74-4D76-8588-8118E26A59A1}" type="pres">
      <dgm:prSet presAssocID="{B6E8A9A3-05B3-4A56-8EE9-C377EE241DC9}" presName="parentLeftMargin" presStyleLbl="node1" presStyleIdx="0" presStyleCnt="4"/>
      <dgm:spPr/>
    </dgm:pt>
    <dgm:pt modelId="{A6F8F9BD-013C-4318-A619-F43DAB2A0DF7}" type="pres">
      <dgm:prSet presAssocID="{B6E8A9A3-05B3-4A56-8EE9-C377EE241DC9}" presName="parentText" presStyleLbl="node1" presStyleIdx="0" presStyleCnt="4">
        <dgm:presLayoutVars>
          <dgm:chMax val="0"/>
          <dgm:bulletEnabled val="1"/>
        </dgm:presLayoutVars>
      </dgm:prSet>
      <dgm:spPr/>
    </dgm:pt>
    <dgm:pt modelId="{FDF154AA-1273-4D15-8FD3-8D089360BDC9}" type="pres">
      <dgm:prSet presAssocID="{B6E8A9A3-05B3-4A56-8EE9-C377EE241DC9}" presName="negativeSpace" presStyleCnt="0"/>
      <dgm:spPr/>
    </dgm:pt>
    <dgm:pt modelId="{FF638003-2B10-414D-8BF3-14054C403C6A}" type="pres">
      <dgm:prSet presAssocID="{B6E8A9A3-05B3-4A56-8EE9-C377EE241DC9}" presName="childText" presStyleLbl="conFgAcc1" presStyleIdx="0" presStyleCnt="4">
        <dgm:presLayoutVars>
          <dgm:bulletEnabled val="1"/>
        </dgm:presLayoutVars>
      </dgm:prSet>
      <dgm:spPr/>
    </dgm:pt>
    <dgm:pt modelId="{2CDDC816-7AEC-48C6-BAF3-5C6DD3C83D6F}" type="pres">
      <dgm:prSet presAssocID="{91EFDEE6-7A17-4CEE-A9A1-9894026EB6B4}" presName="spaceBetweenRectangles" presStyleCnt="0"/>
      <dgm:spPr/>
    </dgm:pt>
    <dgm:pt modelId="{31A480DE-A092-469D-A0AC-10111B6F3562}" type="pres">
      <dgm:prSet presAssocID="{D8E2A9AF-E5F7-4E2B-9EA8-49F2851ED5AC}" presName="parentLin" presStyleCnt="0"/>
      <dgm:spPr/>
    </dgm:pt>
    <dgm:pt modelId="{0F08E1AB-2D94-45A0-A89B-67DADEA498EE}" type="pres">
      <dgm:prSet presAssocID="{D8E2A9AF-E5F7-4E2B-9EA8-49F2851ED5AC}" presName="parentLeftMargin" presStyleLbl="node1" presStyleIdx="0" presStyleCnt="4"/>
      <dgm:spPr/>
    </dgm:pt>
    <dgm:pt modelId="{47D6218A-83B1-4C7B-B378-074B77AB3408}" type="pres">
      <dgm:prSet presAssocID="{D8E2A9AF-E5F7-4E2B-9EA8-49F2851ED5AC}" presName="parentText" presStyleLbl="node1" presStyleIdx="1" presStyleCnt="4">
        <dgm:presLayoutVars>
          <dgm:chMax val="0"/>
          <dgm:bulletEnabled val="1"/>
        </dgm:presLayoutVars>
      </dgm:prSet>
      <dgm:spPr/>
    </dgm:pt>
    <dgm:pt modelId="{D065D761-625C-4DD6-81B9-FCF96C23DD09}" type="pres">
      <dgm:prSet presAssocID="{D8E2A9AF-E5F7-4E2B-9EA8-49F2851ED5AC}" presName="negativeSpace" presStyleCnt="0"/>
      <dgm:spPr/>
    </dgm:pt>
    <dgm:pt modelId="{EC57A072-19E7-43B7-97E6-324F6289396F}" type="pres">
      <dgm:prSet presAssocID="{D8E2A9AF-E5F7-4E2B-9EA8-49F2851ED5AC}" presName="childText" presStyleLbl="conFgAcc1" presStyleIdx="1" presStyleCnt="4">
        <dgm:presLayoutVars>
          <dgm:bulletEnabled val="1"/>
        </dgm:presLayoutVars>
      </dgm:prSet>
      <dgm:spPr/>
    </dgm:pt>
    <dgm:pt modelId="{6CC2C2D2-7283-4788-9771-2E9013C5CBC2}" type="pres">
      <dgm:prSet presAssocID="{2AF406D0-AADF-481E-A9F3-BD344AB7AFB4}" presName="spaceBetweenRectangles" presStyleCnt="0"/>
      <dgm:spPr/>
    </dgm:pt>
    <dgm:pt modelId="{CDC1AD78-A261-4F83-93F4-833EB522E140}" type="pres">
      <dgm:prSet presAssocID="{648AAF99-F529-4A4D-B2FC-75CB2EE4A724}" presName="parentLin" presStyleCnt="0"/>
      <dgm:spPr/>
    </dgm:pt>
    <dgm:pt modelId="{1A4F9B4C-43E1-469A-93CB-827C4E6C69F2}" type="pres">
      <dgm:prSet presAssocID="{648AAF99-F529-4A4D-B2FC-75CB2EE4A724}" presName="parentLeftMargin" presStyleLbl="node1" presStyleIdx="1" presStyleCnt="4"/>
      <dgm:spPr/>
    </dgm:pt>
    <dgm:pt modelId="{018DC923-1398-4C24-A229-A2ED8AB51C3F}" type="pres">
      <dgm:prSet presAssocID="{648AAF99-F529-4A4D-B2FC-75CB2EE4A724}" presName="parentText" presStyleLbl="node1" presStyleIdx="2" presStyleCnt="4">
        <dgm:presLayoutVars>
          <dgm:chMax val="0"/>
          <dgm:bulletEnabled val="1"/>
        </dgm:presLayoutVars>
      </dgm:prSet>
      <dgm:spPr/>
    </dgm:pt>
    <dgm:pt modelId="{21271C04-E114-47BB-86B7-43B02B3775CC}" type="pres">
      <dgm:prSet presAssocID="{648AAF99-F529-4A4D-B2FC-75CB2EE4A724}" presName="negativeSpace" presStyleCnt="0"/>
      <dgm:spPr/>
    </dgm:pt>
    <dgm:pt modelId="{93F9CA0E-72A1-4B61-A7B3-FFB47B69A971}" type="pres">
      <dgm:prSet presAssocID="{648AAF99-F529-4A4D-B2FC-75CB2EE4A724}" presName="childText" presStyleLbl="conFgAcc1" presStyleIdx="2" presStyleCnt="4">
        <dgm:presLayoutVars>
          <dgm:bulletEnabled val="1"/>
        </dgm:presLayoutVars>
      </dgm:prSet>
      <dgm:spPr/>
    </dgm:pt>
    <dgm:pt modelId="{25CA4735-5205-4BE8-90BC-7B98438EF88B}" type="pres">
      <dgm:prSet presAssocID="{3905649B-1AFE-4A6F-8145-FB4D8D70E3BE}" presName="spaceBetweenRectangles" presStyleCnt="0"/>
      <dgm:spPr/>
    </dgm:pt>
    <dgm:pt modelId="{2A5B684F-9054-4177-8FD9-6CBEBC00141E}" type="pres">
      <dgm:prSet presAssocID="{402070CE-0305-4E30-BA2F-756BC6535BB7}" presName="parentLin" presStyleCnt="0"/>
      <dgm:spPr/>
    </dgm:pt>
    <dgm:pt modelId="{702AADAD-29B1-44E3-B44E-97F058B780E7}" type="pres">
      <dgm:prSet presAssocID="{402070CE-0305-4E30-BA2F-756BC6535BB7}" presName="parentLeftMargin" presStyleLbl="node1" presStyleIdx="2" presStyleCnt="4"/>
      <dgm:spPr/>
    </dgm:pt>
    <dgm:pt modelId="{8D45F8F9-6FB5-4DD5-BBC8-415331547F3F}" type="pres">
      <dgm:prSet presAssocID="{402070CE-0305-4E30-BA2F-756BC6535BB7}" presName="parentText" presStyleLbl="node1" presStyleIdx="3" presStyleCnt="4">
        <dgm:presLayoutVars>
          <dgm:chMax val="0"/>
          <dgm:bulletEnabled val="1"/>
        </dgm:presLayoutVars>
      </dgm:prSet>
      <dgm:spPr/>
    </dgm:pt>
    <dgm:pt modelId="{4BD68C05-A8A0-4076-B8AA-E727F67EE711}" type="pres">
      <dgm:prSet presAssocID="{402070CE-0305-4E30-BA2F-756BC6535BB7}" presName="negativeSpace" presStyleCnt="0"/>
      <dgm:spPr/>
    </dgm:pt>
    <dgm:pt modelId="{98116FE8-6B0F-417D-8A2B-818299DC60C4}" type="pres">
      <dgm:prSet presAssocID="{402070CE-0305-4E30-BA2F-756BC6535BB7}" presName="childText" presStyleLbl="conFgAcc1" presStyleIdx="3" presStyleCnt="4">
        <dgm:presLayoutVars>
          <dgm:bulletEnabled val="1"/>
        </dgm:presLayoutVars>
      </dgm:prSet>
      <dgm:spPr/>
    </dgm:pt>
  </dgm:ptLst>
  <dgm:cxnLst>
    <dgm:cxn modelId="{0DF66D01-5C47-42FB-B7C9-3446AD0BB22F}" type="presOf" srcId="{648AAF99-F529-4A4D-B2FC-75CB2EE4A724}" destId="{1A4F9B4C-43E1-469A-93CB-827C4E6C69F2}" srcOrd="0" destOrd="0" presId="urn:microsoft.com/office/officeart/2005/8/layout/list1"/>
    <dgm:cxn modelId="{9D71C70C-5985-4DBD-AC91-CE53E7C101FD}" srcId="{60C5F75C-7B54-4217-B005-960EAA107F6C}" destId="{B6E8A9A3-05B3-4A56-8EE9-C377EE241DC9}" srcOrd="0" destOrd="0" parTransId="{23F73D93-3EE7-4F28-B267-1CEEFE591492}" sibTransId="{91EFDEE6-7A17-4CEE-A9A1-9894026EB6B4}"/>
    <dgm:cxn modelId="{1531B81C-9A7B-4055-AC40-AF4CB32655C0}" type="presOf" srcId="{D8E2A9AF-E5F7-4E2B-9EA8-49F2851ED5AC}" destId="{0F08E1AB-2D94-45A0-A89B-67DADEA498EE}" srcOrd="0" destOrd="0" presId="urn:microsoft.com/office/officeart/2005/8/layout/list1"/>
    <dgm:cxn modelId="{C65CC122-8C29-4BB8-BC2B-86601FD7197E}" type="presOf" srcId="{B6E8A9A3-05B3-4A56-8EE9-C377EE241DC9}" destId="{D597F21E-8A74-4D76-8588-8118E26A59A1}" srcOrd="0" destOrd="0" presId="urn:microsoft.com/office/officeart/2005/8/layout/list1"/>
    <dgm:cxn modelId="{37960935-B205-4B11-8AAB-35A0D089B6AE}" type="presOf" srcId="{402070CE-0305-4E30-BA2F-756BC6535BB7}" destId="{8D45F8F9-6FB5-4DD5-BBC8-415331547F3F}" srcOrd="1" destOrd="0" presId="urn:microsoft.com/office/officeart/2005/8/layout/list1"/>
    <dgm:cxn modelId="{A03B2367-3E4D-4647-97BA-80B730666228}" type="presOf" srcId="{402070CE-0305-4E30-BA2F-756BC6535BB7}" destId="{702AADAD-29B1-44E3-B44E-97F058B780E7}" srcOrd="0" destOrd="0" presId="urn:microsoft.com/office/officeart/2005/8/layout/list1"/>
    <dgm:cxn modelId="{91857047-3BB7-409C-AC10-E8BBB66A1991}" type="presOf" srcId="{B6E8A9A3-05B3-4A56-8EE9-C377EE241DC9}" destId="{A6F8F9BD-013C-4318-A619-F43DAB2A0DF7}" srcOrd="1" destOrd="0" presId="urn:microsoft.com/office/officeart/2005/8/layout/list1"/>
    <dgm:cxn modelId="{24188657-26B8-41E4-8C33-9AD305D20C5B}" srcId="{60C5F75C-7B54-4217-B005-960EAA107F6C}" destId="{D8E2A9AF-E5F7-4E2B-9EA8-49F2851ED5AC}" srcOrd="1" destOrd="0" parTransId="{FEDB2321-5BE1-497A-9466-970153E40DE0}" sibTransId="{2AF406D0-AADF-481E-A9F3-BD344AB7AFB4}"/>
    <dgm:cxn modelId="{230CAE7D-1EC4-409D-AA4E-F8775899C9FF}" type="presOf" srcId="{648AAF99-F529-4A4D-B2FC-75CB2EE4A724}" destId="{018DC923-1398-4C24-A229-A2ED8AB51C3F}" srcOrd="1" destOrd="0" presId="urn:microsoft.com/office/officeart/2005/8/layout/list1"/>
    <dgm:cxn modelId="{F4CCE4B7-4D67-4B0F-B01D-C6B03411A49D}" srcId="{60C5F75C-7B54-4217-B005-960EAA107F6C}" destId="{648AAF99-F529-4A4D-B2FC-75CB2EE4A724}" srcOrd="2" destOrd="0" parTransId="{D306BAA0-CF97-411C-BBF3-E2457DDFBB4B}" sibTransId="{3905649B-1AFE-4A6F-8145-FB4D8D70E3BE}"/>
    <dgm:cxn modelId="{614D32C8-87B2-415E-95A8-70091C349CB3}" type="presOf" srcId="{60C5F75C-7B54-4217-B005-960EAA107F6C}" destId="{D0B5B29A-4085-4007-8F88-FEE7FC074647}" srcOrd="0" destOrd="0" presId="urn:microsoft.com/office/officeart/2005/8/layout/list1"/>
    <dgm:cxn modelId="{D6BCD4CF-9E23-44BC-80C3-B9962049D36F}" srcId="{60C5F75C-7B54-4217-B005-960EAA107F6C}" destId="{402070CE-0305-4E30-BA2F-756BC6535BB7}" srcOrd="3" destOrd="0" parTransId="{F516C419-9774-495D-824D-917C5066B657}" sibTransId="{87E8B81E-05AD-4C2E-BB0D-E858D7E4D9DA}"/>
    <dgm:cxn modelId="{99C232D6-696F-4883-831B-9D0A97D16D53}" type="presOf" srcId="{D8E2A9AF-E5F7-4E2B-9EA8-49F2851ED5AC}" destId="{47D6218A-83B1-4C7B-B378-074B77AB3408}" srcOrd="1" destOrd="0" presId="urn:microsoft.com/office/officeart/2005/8/layout/list1"/>
    <dgm:cxn modelId="{61BF122C-2490-4527-B821-9FC42F70C5A1}" type="presParOf" srcId="{D0B5B29A-4085-4007-8F88-FEE7FC074647}" destId="{A1C59201-ED1A-4C28-85CC-11D2659E05D2}" srcOrd="0" destOrd="0" presId="urn:microsoft.com/office/officeart/2005/8/layout/list1"/>
    <dgm:cxn modelId="{35FEC3AA-8CD8-45F3-A59E-CE6DE7579963}" type="presParOf" srcId="{A1C59201-ED1A-4C28-85CC-11D2659E05D2}" destId="{D597F21E-8A74-4D76-8588-8118E26A59A1}" srcOrd="0" destOrd="0" presId="urn:microsoft.com/office/officeart/2005/8/layout/list1"/>
    <dgm:cxn modelId="{042BAF4E-F268-47FD-985B-E714742B3995}" type="presParOf" srcId="{A1C59201-ED1A-4C28-85CC-11D2659E05D2}" destId="{A6F8F9BD-013C-4318-A619-F43DAB2A0DF7}" srcOrd="1" destOrd="0" presId="urn:microsoft.com/office/officeart/2005/8/layout/list1"/>
    <dgm:cxn modelId="{980142A5-F9FF-45D0-87D3-BB54F2B7154D}" type="presParOf" srcId="{D0B5B29A-4085-4007-8F88-FEE7FC074647}" destId="{FDF154AA-1273-4D15-8FD3-8D089360BDC9}" srcOrd="1" destOrd="0" presId="urn:microsoft.com/office/officeart/2005/8/layout/list1"/>
    <dgm:cxn modelId="{7E682F40-CBCE-40DC-9110-EC50BF804CEF}" type="presParOf" srcId="{D0B5B29A-4085-4007-8F88-FEE7FC074647}" destId="{FF638003-2B10-414D-8BF3-14054C403C6A}" srcOrd="2" destOrd="0" presId="urn:microsoft.com/office/officeart/2005/8/layout/list1"/>
    <dgm:cxn modelId="{DD7A9124-F4A1-408A-826B-F81AAF287CB1}" type="presParOf" srcId="{D0B5B29A-4085-4007-8F88-FEE7FC074647}" destId="{2CDDC816-7AEC-48C6-BAF3-5C6DD3C83D6F}" srcOrd="3" destOrd="0" presId="urn:microsoft.com/office/officeart/2005/8/layout/list1"/>
    <dgm:cxn modelId="{8FFFABD5-5E3D-4198-837B-87406DA41B81}" type="presParOf" srcId="{D0B5B29A-4085-4007-8F88-FEE7FC074647}" destId="{31A480DE-A092-469D-A0AC-10111B6F3562}" srcOrd="4" destOrd="0" presId="urn:microsoft.com/office/officeart/2005/8/layout/list1"/>
    <dgm:cxn modelId="{553EF99D-471E-44AC-A390-443451C60A04}" type="presParOf" srcId="{31A480DE-A092-469D-A0AC-10111B6F3562}" destId="{0F08E1AB-2D94-45A0-A89B-67DADEA498EE}" srcOrd="0" destOrd="0" presId="urn:microsoft.com/office/officeart/2005/8/layout/list1"/>
    <dgm:cxn modelId="{8451EDAF-AFB1-4087-A863-08F4213C6C40}" type="presParOf" srcId="{31A480DE-A092-469D-A0AC-10111B6F3562}" destId="{47D6218A-83B1-4C7B-B378-074B77AB3408}" srcOrd="1" destOrd="0" presId="urn:microsoft.com/office/officeart/2005/8/layout/list1"/>
    <dgm:cxn modelId="{C7F4278E-0533-464A-9E60-C5E98EDD931C}" type="presParOf" srcId="{D0B5B29A-4085-4007-8F88-FEE7FC074647}" destId="{D065D761-625C-4DD6-81B9-FCF96C23DD09}" srcOrd="5" destOrd="0" presId="urn:microsoft.com/office/officeart/2005/8/layout/list1"/>
    <dgm:cxn modelId="{FAC8EAFE-4A01-4C30-8A3B-08362A772CE2}" type="presParOf" srcId="{D0B5B29A-4085-4007-8F88-FEE7FC074647}" destId="{EC57A072-19E7-43B7-97E6-324F6289396F}" srcOrd="6" destOrd="0" presId="urn:microsoft.com/office/officeart/2005/8/layout/list1"/>
    <dgm:cxn modelId="{AAE54C22-CADE-422A-9710-60F738EE7C11}" type="presParOf" srcId="{D0B5B29A-4085-4007-8F88-FEE7FC074647}" destId="{6CC2C2D2-7283-4788-9771-2E9013C5CBC2}" srcOrd="7" destOrd="0" presId="urn:microsoft.com/office/officeart/2005/8/layout/list1"/>
    <dgm:cxn modelId="{7C826BEC-48DD-484D-992F-8806AB31D3A7}" type="presParOf" srcId="{D0B5B29A-4085-4007-8F88-FEE7FC074647}" destId="{CDC1AD78-A261-4F83-93F4-833EB522E140}" srcOrd="8" destOrd="0" presId="urn:microsoft.com/office/officeart/2005/8/layout/list1"/>
    <dgm:cxn modelId="{834D49FD-A403-4DEF-903C-7AF0F48C8F53}" type="presParOf" srcId="{CDC1AD78-A261-4F83-93F4-833EB522E140}" destId="{1A4F9B4C-43E1-469A-93CB-827C4E6C69F2}" srcOrd="0" destOrd="0" presId="urn:microsoft.com/office/officeart/2005/8/layout/list1"/>
    <dgm:cxn modelId="{821075BA-880F-46EE-9276-47FBAD303EAA}" type="presParOf" srcId="{CDC1AD78-A261-4F83-93F4-833EB522E140}" destId="{018DC923-1398-4C24-A229-A2ED8AB51C3F}" srcOrd="1" destOrd="0" presId="urn:microsoft.com/office/officeart/2005/8/layout/list1"/>
    <dgm:cxn modelId="{9900029A-98C9-44C8-B5E5-8DB85ED7EB75}" type="presParOf" srcId="{D0B5B29A-4085-4007-8F88-FEE7FC074647}" destId="{21271C04-E114-47BB-86B7-43B02B3775CC}" srcOrd="9" destOrd="0" presId="urn:microsoft.com/office/officeart/2005/8/layout/list1"/>
    <dgm:cxn modelId="{C5071908-2C55-4E86-9F0D-05E78DC96BA5}" type="presParOf" srcId="{D0B5B29A-4085-4007-8F88-FEE7FC074647}" destId="{93F9CA0E-72A1-4B61-A7B3-FFB47B69A971}" srcOrd="10" destOrd="0" presId="urn:microsoft.com/office/officeart/2005/8/layout/list1"/>
    <dgm:cxn modelId="{6E2E45CF-ECFE-4A8F-A876-BE1D6EEABFA2}" type="presParOf" srcId="{D0B5B29A-4085-4007-8F88-FEE7FC074647}" destId="{25CA4735-5205-4BE8-90BC-7B98438EF88B}" srcOrd="11" destOrd="0" presId="urn:microsoft.com/office/officeart/2005/8/layout/list1"/>
    <dgm:cxn modelId="{F9CA34B7-018B-4E7F-9468-011AFA8087C9}" type="presParOf" srcId="{D0B5B29A-4085-4007-8F88-FEE7FC074647}" destId="{2A5B684F-9054-4177-8FD9-6CBEBC00141E}" srcOrd="12" destOrd="0" presId="urn:microsoft.com/office/officeart/2005/8/layout/list1"/>
    <dgm:cxn modelId="{79449D53-7C2A-4E99-A80D-849CDA2C5297}" type="presParOf" srcId="{2A5B684F-9054-4177-8FD9-6CBEBC00141E}" destId="{702AADAD-29B1-44E3-B44E-97F058B780E7}" srcOrd="0" destOrd="0" presId="urn:microsoft.com/office/officeart/2005/8/layout/list1"/>
    <dgm:cxn modelId="{FE593C48-91FF-46C3-A19E-8F04D43D5382}" type="presParOf" srcId="{2A5B684F-9054-4177-8FD9-6CBEBC00141E}" destId="{8D45F8F9-6FB5-4DD5-BBC8-415331547F3F}" srcOrd="1" destOrd="0" presId="urn:microsoft.com/office/officeart/2005/8/layout/list1"/>
    <dgm:cxn modelId="{E46DC213-4AF7-4F08-B929-3D3DC7183904}" type="presParOf" srcId="{D0B5B29A-4085-4007-8F88-FEE7FC074647}" destId="{4BD68C05-A8A0-4076-B8AA-E727F67EE711}" srcOrd="13" destOrd="0" presId="urn:microsoft.com/office/officeart/2005/8/layout/list1"/>
    <dgm:cxn modelId="{CE83A8E2-A1E9-4E4F-9390-BA62DA6B14A8}" type="presParOf" srcId="{D0B5B29A-4085-4007-8F88-FEE7FC074647}" destId="{98116FE8-6B0F-417D-8A2B-818299DC60C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F64FE-01B7-4480-9ECD-FB39E40C864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S"/>
        </a:p>
      </dgm:t>
    </dgm:pt>
    <dgm:pt modelId="{5CC8FF51-542D-4621-9A28-0CFD6533032F}">
      <dgm:prSet phldrT="[Texto]"/>
      <dgm:spPr/>
      <dgm:t>
        <a:bodyPr/>
        <a:lstStyle/>
        <a:p>
          <a:r>
            <a:rPr lang="es-ES" dirty="0">
              <a:latin typeface="Times New Roman" panose="02020603050405020304" pitchFamily="18" charset="0"/>
              <a:cs typeface="Times New Roman" panose="02020603050405020304" pitchFamily="18" charset="0"/>
            </a:rPr>
            <a:t>Tsunami</a:t>
          </a:r>
        </a:p>
      </dgm:t>
    </dgm:pt>
    <dgm:pt modelId="{1B3C3F68-6FA4-44EE-A60E-D4DB86A3D9FE}" type="parTrans" cxnId="{04485455-04EA-4D83-9B7A-8C9099090EC2}">
      <dgm:prSet/>
      <dgm:spPr/>
      <dgm:t>
        <a:bodyPr/>
        <a:lstStyle/>
        <a:p>
          <a:endParaRPr lang="es-ES">
            <a:latin typeface="Times New Roman" panose="02020603050405020304" pitchFamily="18" charset="0"/>
            <a:cs typeface="Times New Roman" panose="02020603050405020304" pitchFamily="18" charset="0"/>
          </a:endParaRPr>
        </a:p>
      </dgm:t>
    </dgm:pt>
    <dgm:pt modelId="{3530649C-19E6-43EA-A223-B14DBB3607D0}" type="sibTrans" cxnId="{04485455-04EA-4D83-9B7A-8C9099090EC2}">
      <dgm:prSet/>
      <dgm:spPr/>
      <dgm:t>
        <a:bodyPr/>
        <a:lstStyle/>
        <a:p>
          <a:endParaRPr lang="es-ES">
            <a:latin typeface="Times New Roman" panose="02020603050405020304" pitchFamily="18" charset="0"/>
            <a:cs typeface="Times New Roman" panose="02020603050405020304" pitchFamily="18" charset="0"/>
          </a:endParaRPr>
        </a:p>
      </dgm:t>
    </dgm:pt>
    <dgm:pt modelId="{A2DA97F2-840D-41FA-A993-A19FCBD4A9BF}">
      <dgm:prSet phldrT="[Texto]"/>
      <dgm:spPr/>
      <dgm:t>
        <a:bodyPr/>
        <a:lstStyle/>
        <a:p>
          <a:r>
            <a:rPr lang="es-ES">
              <a:latin typeface="Times New Roman" panose="02020603050405020304" pitchFamily="18" charset="0"/>
              <a:cs typeface="Times New Roman" panose="02020603050405020304" pitchFamily="18" charset="0"/>
            </a:rPr>
            <a:t>Riesgo sísmico</a:t>
          </a:r>
          <a:endParaRPr lang="es-ES" dirty="0">
            <a:latin typeface="Times New Roman" panose="02020603050405020304" pitchFamily="18" charset="0"/>
            <a:cs typeface="Times New Roman" panose="02020603050405020304" pitchFamily="18" charset="0"/>
          </a:endParaRPr>
        </a:p>
      </dgm:t>
    </dgm:pt>
    <dgm:pt modelId="{50C6E84D-7B06-4B53-9DA9-80E93FB293A6}" type="parTrans" cxnId="{9EF70C6E-4620-4975-ACED-B444ED9D87EF}">
      <dgm:prSet/>
      <dgm:spPr/>
      <dgm:t>
        <a:bodyPr/>
        <a:lstStyle/>
        <a:p>
          <a:endParaRPr lang="es-ES">
            <a:latin typeface="Times New Roman" panose="02020603050405020304" pitchFamily="18" charset="0"/>
            <a:cs typeface="Times New Roman" panose="02020603050405020304" pitchFamily="18" charset="0"/>
          </a:endParaRPr>
        </a:p>
      </dgm:t>
    </dgm:pt>
    <dgm:pt modelId="{558C0D40-1454-4404-AE93-FFC5B04BA83F}" type="sibTrans" cxnId="{9EF70C6E-4620-4975-ACED-B444ED9D87EF}">
      <dgm:prSet/>
      <dgm:spPr/>
      <dgm:t>
        <a:bodyPr/>
        <a:lstStyle/>
        <a:p>
          <a:endParaRPr lang="es-ES">
            <a:latin typeface="Times New Roman" panose="02020603050405020304" pitchFamily="18" charset="0"/>
            <a:cs typeface="Times New Roman" panose="02020603050405020304" pitchFamily="18" charset="0"/>
          </a:endParaRPr>
        </a:p>
      </dgm:t>
    </dgm:pt>
    <dgm:pt modelId="{051880F7-EA20-4517-94F3-2D8F298709AC}">
      <dgm:prSet phldrT="[Texto]"/>
      <dgm:spPr/>
      <dgm:t>
        <a:bodyPr/>
        <a:lstStyle/>
        <a:p>
          <a:r>
            <a:rPr lang="es-ES">
              <a:latin typeface="Times New Roman" panose="02020603050405020304" pitchFamily="18" charset="0"/>
              <a:cs typeface="Times New Roman" panose="02020603050405020304" pitchFamily="18" charset="0"/>
            </a:rPr>
            <a:t>Riesgo de tsunami</a:t>
          </a:r>
          <a:endParaRPr lang="es-ES" dirty="0">
            <a:latin typeface="Times New Roman" panose="02020603050405020304" pitchFamily="18" charset="0"/>
            <a:cs typeface="Times New Roman" panose="02020603050405020304" pitchFamily="18" charset="0"/>
          </a:endParaRPr>
        </a:p>
      </dgm:t>
    </dgm:pt>
    <dgm:pt modelId="{AF275F8A-E1DE-454B-BF4D-B7D8F8A5DEDF}" type="parTrans" cxnId="{1E7BD4B6-1212-40BE-B76D-45360FD3E979}">
      <dgm:prSet/>
      <dgm:spPr/>
      <dgm:t>
        <a:bodyPr/>
        <a:lstStyle/>
        <a:p>
          <a:endParaRPr lang="es-ES">
            <a:latin typeface="Times New Roman" panose="02020603050405020304" pitchFamily="18" charset="0"/>
            <a:cs typeface="Times New Roman" panose="02020603050405020304" pitchFamily="18" charset="0"/>
          </a:endParaRPr>
        </a:p>
      </dgm:t>
    </dgm:pt>
    <dgm:pt modelId="{717658CB-1186-4EFE-9A4A-C7E4A4044599}" type="sibTrans" cxnId="{1E7BD4B6-1212-40BE-B76D-45360FD3E979}">
      <dgm:prSet/>
      <dgm:spPr/>
      <dgm:t>
        <a:bodyPr/>
        <a:lstStyle/>
        <a:p>
          <a:endParaRPr lang="es-ES">
            <a:latin typeface="Times New Roman" panose="02020603050405020304" pitchFamily="18" charset="0"/>
            <a:cs typeface="Times New Roman" panose="02020603050405020304" pitchFamily="18" charset="0"/>
          </a:endParaRPr>
        </a:p>
      </dgm:t>
    </dgm:pt>
    <dgm:pt modelId="{53BBF845-90F3-42A0-AEFD-372652F37097}">
      <dgm:prSet phldrT="[Texto]"/>
      <dgm:spPr/>
      <dgm:t>
        <a:bodyPr/>
        <a:lstStyle/>
        <a:p>
          <a:r>
            <a:rPr lang="es-ES">
              <a:latin typeface="Times New Roman" panose="02020603050405020304" pitchFamily="18" charset="0"/>
              <a:cs typeface="Times New Roman" panose="02020603050405020304" pitchFamily="18" charset="0"/>
            </a:rPr>
            <a:t>Relación sismo - tsunami</a:t>
          </a:r>
          <a:endParaRPr lang="es-ES" dirty="0">
            <a:latin typeface="Times New Roman" panose="02020603050405020304" pitchFamily="18" charset="0"/>
            <a:cs typeface="Times New Roman" panose="02020603050405020304" pitchFamily="18" charset="0"/>
          </a:endParaRPr>
        </a:p>
      </dgm:t>
    </dgm:pt>
    <dgm:pt modelId="{1B3A0FC7-442B-4B2E-B56A-0FB4D01F2DBB}" type="parTrans" cxnId="{39AACC2C-4753-465E-9ECF-B8628A654466}">
      <dgm:prSet/>
      <dgm:spPr/>
      <dgm:t>
        <a:bodyPr/>
        <a:lstStyle/>
        <a:p>
          <a:endParaRPr lang="es-ES">
            <a:latin typeface="Times New Roman" panose="02020603050405020304" pitchFamily="18" charset="0"/>
            <a:cs typeface="Times New Roman" panose="02020603050405020304" pitchFamily="18" charset="0"/>
          </a:endParaRPr>
        </a:p>
      </dgm:t>
    </dgm:pt>
    <dgm:pt modelId="{88E3BB14-6336-4D10-899A-084707EC5F22}" type="sibTrans" cxnId="{39AACC2C-4753-465E-9ECF-B8628A654466}">
      <dgm:prSet/>
      <dgm:spPr/>
      <dgm:t>
        <a:bodyPr/>
        <a:lstStyle/>
        <a:p>
          <a:endParaRPr lang="es-ES">
            <a:latin typeface="Times New Roman" panose="02020603050405020304" pitchFamily="18" charset="0"/>
            <a:cs typeface="Times New Roman" panose="02020603050405020304" pitchFamily="18" charset="0"/>
          </a:endParaRPr>
        </a:p>
      </dgm:t>
    </dgm:pt>
    <dgm:pt modelId="{EC597010-6E9C-4500-85A9-7BF2B4D32D1F}" type="pres">
      <dgm:prSet presAssocID="{7AEF64FE-01B7-4480-9ECD-FB39E40C8648}" presName="linear" presStyleCnt="0">
        <dgm:presLayoutVars>
          <dgm:dir/>
          <dgm:animLvl val="lvl"/>
          <dgm:resizeHandles val="exact"/>
        </dgm:presLayoutVars>
      </dgm:prSet>
      <dgm:spPr/>
    </dgm:pt>
    <dgm:pt modelId="{E485EE8D-84D2-4635-A5C4-74796C1B24CF}" type="pres">
      <dgm:prSet presAssocID="{5CC8FF51-542D-4621-9A28-0CFD6533032F}" presName="parentLin" presStyleCnt="0"/>
      <dgm:spPr/>
    </dgm:pt>
    <dgm:pt modelId="{08DA9C59-E8D0-428F-928F-2AEE58913E9D}" type="pres">
      <dgm:prSet presAssocID="{5CC8FF51-542D-4621-9A28-0CFD6533032F}" presName="parentLeftMargin" presStyleLbl="node1" presStyleIdx="0" presStyleCnt="4"/>
      <dgm:spPr/>
    </dgm:pt>
    <dgm:pt modelId="{A5018465-9632-4CCE-AB7F-324C8BA8C986}" type="pres">
      <dgm:prSet presAssocID="{5CC8FF51-542D-4621-9A28-0CFD6533032F}" presName="parentText" presStyleLbl="node1" presStyleIdx="0" presStyleCnt="4">
        <dgm:presLayoutVars>
          <dgm:chMax val="0"/>
          <dgm:bulletEnabled val="1"/>
        </dgm:presLayoutVars>
      </dgm:prSet>
      <dgm:spPr/>
    </dgm:pt>
    <dgm:pt modelId="{52327D89-616B-4C48-9744-20E22E8F34A2}" type="pres">
      <dgm:prSet presAssocID="{5CC8FF51-542D-4621-9A28-0CFD6533032F}" presName="negativeSpace" presStyleCnt="0"/>
      <dgm:spPr/>
    </dgm:pt>
    <dgm:pt modelId="{978C476C-849F-4755-8DD2-4B2855B9E395}" type="pres">
      <dgm:prSet presAssocID="{5CC8FF51-542D-4621-9A28-0CFD6533032F}" presName="childText" presStyleLbl="conFgAcc1" presStyleIdx="0" presStyleCnt="4">
        <dgm:presLayoutVars>
          <dgm:bulletEnabled val="1"/>
        </dgm:presLayoutVars>
      </dgm:prSet>
      <dgm:spPr/>
    </dgm:pt>
    <dgm:pt modelId="{A98EF570-54EB-47F9-A0C1-6D0605AD7AB2}" type="pres">
      <dgm:prSet presAssocID="{3530649C-19E6-43EA-A223-B14DBB3607D0}" presName="spaceBetweenRectangles" presStyleCnt="0"/>
      <dgm:spPr/>
    </dgm:pt>
    <dgm:pt modelId="{D26D49E7-C15F-4787-A002-4E201D64F6FE}" type="pres">
      <dgm:prSet presAssocID="{A2DA97F2-840D-41FA-A993-A19FCBD4A9BF}" presName="parentLin" presStyleCnt="0"/>
      <dgm:spPr/>
    </dgm:pt>
    <dgm:pt modelId="{E9425889-DCFD-4C30-A7C8-6A6E58536DD2}" type="pres">
      <dgm:prSet presAssocID="{A2DA97F2-840D-41FA-A993-A19FCBD4A9BF}" presName="parentLeftMargin" presStyleLbl="node1" presStyleIdx="0" presStyleCnt="4"/>
      <dgm:spPr/>
    </dgm:pt>
    <dgm:pt modelId="{C648C059-ED44-4F69-8D32-5EED97CC3C06}" type="pres">
      <dgm:prSet presAssocID="{A2DA97F2-840D-41FA-A993-A19FCBD4A9BF}" presName="parentText" presStyleLbl="node1" presStyleIdx="1" presStyleCnt="4">
        <dgm:presLayoutVars>
          <dgm:chMax val="0"/>
          <dgm:bulletEnabled val="1"/>
        </dgm:presLayoutVars>
      </dgm:prSet>
      <dgm:spPr/>
    </dgm:pt>
    <dgm:pt modelId="{7C9D8C52-23CE-4343-950F-AEA49CB69FE8}" type="pres">
      <dgm:prSet presAssocID="{A2DA97F2-840D-41FA-A993-A19FCBD4A9BF}" presName="negativeSpace" presStyleCnt="0"/>
      <dgm:spPr/>
    </dgm:pt>
    <dgm:pt modelId="{8F074DB2-1E9F-4EA4-B02A-08340E6CC233}" type="pres">
      <dgm:prSet presAssocID="{A2DA97F2-840D-41FA-A993-A19FCBD4A9BF}" presName="childText" presStyleLbl="conFgAcc1" presStyleIdx="1" presStyleCnt="4">
        <dgm:presLayoutVars>
          <dgm:bulletEnabled val="1"/>
        </dgm:presLayoutVars>
      </dgm:prSet>
      <dgm:spPr/>
    </dgm:pt>
    <dgm:pt modelId="{11C6E648-0DF4-4DEC-A6EF-7670BD44B633}" type="pres">
      <dgm:prSet presAssocID="{558C0D40-1454-4404-AE93-FFC5B04BA83F}" presName="spaceBetweenRectangles" presStyleCnt="0"/>
      <dgm:spPr/>
    </dgm:pt>
    <dgm:pt modelId="{AA97F199-1B9A-4705-9D0F-3B04FEDF486C}" type="pres">
      <dgm:prSet presAssocID="{051880F7-EA20-4517-94F3-2D8F298709AC}" presName="parentLin" presStyleCnt="0"/>
      <dgm:spPr/>
    </dgm:pt>
    <dgm:pt modelId="{308AF6D8-1A50-4A91-B5FC-F1F8975C1DD1}" type="pres">
      <dgm:prSet presAssocID="{051880F7-EA20-4517-94F3-2D8F298709AC}" presName="parentLeftMargin" presStyleLbl="node1" presStyleIdx="1" presStyleCnt="4"/>
      <dgm:spPr/>
    </dgm:pt>
    <dgm:pt modelId="{92C65963-0E4B-4DC6-ADCD-6C0C22DD4B30}" type="pres">
      <dgm:prSet presAssocID="{051880F7-EA20-4517-94F3-2D8F298709AC}" presName="parentText" presStyleLbl="node1" presStyleIdx="2" presStyleCnt="4">
        <dgm:presLayoutVars>
          <dgm:chMax val="0"/>
          <dgm:bulletEnabled val="1"/>
        </dgm:presLayoutVars>
      </dgm:prSet>
      <dgm:spPr/>
    </dgm:pt>
    <dgm:pt modelId="{40E749DF-1107-4483-94BB-711FCC9B8435}" type="pres">
      <dgm:prSet presAssocID="{051880F7-EA20-4517-94F3-2D8F298709AC}" presName="negativeSpace" presStyleCnt="0"/>
      <dgm:spPr/>
    </dgm:pt>
    <dgm:pt modelId="{D4FB958D-C86F-4C45-8921-9DA5ECACD53D}" type="pres">
      <dgm:prSet presAssocID="{051880F7-EA20-4517-94F3-2D8F298709AC}" presName="childText" presStyleLbl="conFgAcc1" presStyleIdx="2" presStyleCnt="4">
        <dgm:presLayoutVars>
          <dgm:bulletEnabled val="1"/>
        </dgm:presLayoutVars>
      </dgm:prSet>
      <dgm:spPr/>
    </dgm:pt>
    <dgm:pt modelId="{B45BE709-8D11-44A9-BBFD-525306800C05}" type="pres">
      <dgm:prSet presAssocID="{717658CB-1186-4EFE-9A4A-C7E4A4044599}" presName="spaceBetweenRectangles" presStyleCnt="0"/>
      <dgm:spPr/>
    </dgm:pt>
    <dgm:pt modelId="{BA790D11-8C84-409D-9E05-8C6C1498B814}" type="pres">
      <dgm:prSet presAssocID="{53BBF845-90F3-42A0-AEFD-372652F37097}" presName="parentLin" presStyleCnt="0"/>
      <dgm:spPr/>
    </dgm:pt>
    <dgm:pt modelId="{CB5E0CE2-D470-45AE-90C1-CF8B992D3693}" type="pres">
      <dgm:prSet presAssocID="{53BBF845-90F3-42A0-AEFD-372652F37097}" presName="parentLeftMargin" presStyleLbl="node1" presStyleIdx="2" presStyleCnt="4"/>
      <dgm:spPr/>
    </dgm:pt>
    <dgm:pt modelId="{9135DEFD-22A1-4A3A-AB1C-579CB725A997}" type="pres">
      <dgm:prSet presAssocID="{53BBF845-90F3-42A0-AEFD-372652F37097}" presName="parentText" presStyleLbl="node1" presStyleIdx="3" presStyleCnt="4">
        <dgm:presLayoutVars>
          <dgm:chMax val="0"/>
          <dgm:bulletEnabled val="1"/>
        </dgm:presLayoutVars>
      </dgm:prSet>
      <dgm:spPr/>
    </dgm:pt>
    <dgm:pt modelId="{462F0656-B218-4D99-9A83-2176CFE4903C}" type="pres">
      <dgm:prSet presAssocID="{53BBF845-90F3-42A0-AEFD-372652F37097}" presName="negativeSpace" presStyleCnt="0"/>
      <dgm:spPr/>
    </dgm:pt>
    <dgm:pt modelId="{B656A49B-B977-4A9B-ADAA-09607BA561AE}" type="pres">
      <dgm:prSet presAssocID="{53BBF845-90F3-42A0-AEFD-372652F37097}" presName="childText" presStyleLbl="conFgAcc1" presStyleIdx="3" presStyleCnt="4">
        <dgm:presLayoutVars>
          <dgm:bulletEnabled val="1"/>
        </dgm:presLayoutVars>
      </dgm:prSet>
      <dgm:spPr/>
    </dgm:pt>
  </dgm:ptLst>
  <dgm:cxnLst>
    <dgm:cxn modelId="{71DCC025-D4BB-4636-8F77-AF6BA57EC9A7}" type="presOf" srcId="{051880F7-EA20-4517-94F3-2D8F298709AC}" destId="{308AF6D8-1A50-4A91-B5FC-F1F8975C1DD1}" srcOrd="0" destOrd="0" presId="urn:microsoft.com/office/officeart/2005/8/layout/list1"/>
    <dgm:cxn modelId="{39AACC2C-4753-465E-9ECF-B8628A654466}" srcId="{7AEF64FE-01B7-4480-9ECD-FB39E40C8648}" destId="{53BBF845-90F3-42A0-AEFD-372652F37097}" srcOrd="3" destOrd="0" parTransId="{1B3A0FC7-442B-4B2E-B56A-0FB4D01F2DBB}" sibTransId="{88E3BB14-6336-4D10-899A-084707EC5F22}"/>
    <dgm:cxn modelId="{35CA5A48-9D1B-4CAE-98D4-F0AD5DB8AF8A}" type="presOf" srcId="{5CC8FF51-542D-4621-9A28-0CFD6533032F}" destId="{A5018465-9632-4CCE-AB7F-324C8BA8C986}" srcOrd="1" destOrd="0" presId="urn:microsoft.com/office/officeart/2005/8/layout/list1"/>
    <dgm:cxn modelId="{9EF70C6E-4620-4975-ACED-B444ED9D87EF}" srcId="{7AEF64FE-01B7-4480-9ECD-FB39E40C8648}" destId="{A2DA97F2-840D-41FA-A993-A19FCBD4A9BF}" srcOrd="1" destOrd="0" parTransId="{50C6E84D-7B06-4B53-9DA9-80E93FB293A6}" sibTransId="{558C0D40-1454-4404-AE93-FFC5B04BA83F}"/>
    <dgm:cxn modelId="{04485455-04EA-4D83-9B7A-8C9099090EC2}" srcId="{7AEF64FE-01B7-4480-9ECD-FB39E40C8648}" destId="{5CC8FF51-542D-4621-9A28-0CFD6533032F}" srcOrd="0" destOrd="0" parTransId="{1B3C3F68-6FA4-44EE-A60E-D4DB86A3D9FE}" sibTransId="{3530649C-19E6-43EA-A223-B14DBB3607D0}"/>
    <dgm:cxn modelId="{7A312E90-3E17-42D1-92A5-6C4F60B1F08A}" type="presOf" srcId="{5CC8FF51-542D-4621-9A28-0CFD6533032F}" destId="{08DA9C59-E8D0-428F-928F-2AEE58913E9D}" srcOrd="0" destOrd="0" presId="urn:microsoft.com/office/officeart/2005/8/layout/list1"/>
    <dgm:cxn modelId="{1E7BD4B6-1212-40BE-B76D-45360FD3E979}" srcId="{7AEF64FE-01B7-4480-9ECD-FB39E40C8648}" destId="{051880F7-EA20-4517-94F3-2D8F298709AC}" srcOrd="2" destOrd="0" parTransId="{AF275F8A-E1DE-454B-BF4D-B7D8F8A5DEDF}" sibTransId="{717658CB-1186-4EFE-9A4A-C7E4A4044599}"/>
    <dgm:cxn modelId="{F1C8E0B6-745C-4AE7-B071-C83B587F03AD}" type="presOf" srcId="{051880F7-EA20-4517-94F3-2D8F298709AC}" destId="{92C65963-0E4B-4DC6-ADCD-6C0C22DD4B30}" srcOrd="1" destOrd="0" presId="urn:microsoft.com/office/officeart/2005/8/layout/list1"/>
    <dgm:cxn modelId="{389DCFC2-3F25-4A13-A09C-B50C9D95A8B2}" type="presOf" srcId="{A2DA97F2-840D-41FA-A993-A19FCBD4A9BF}" destId="{E9425889-DCFD-4C30-A7C8-6A6E58536DD2}" srcOrd="0" destOrd="0" presId="urn:microsoft.com/office/officeart/2005/8/layout/list1"/>
    <dgm:cxn modelId="{63B0E1C4-21FC-4564-9874-AC58BAE6B9A9}" type="presOf" srcId="{A2DA97F2-840D-41FA-A993-A19FCBD4A9BF}" destId="{C648C059-ED44-4F69-8D32-5EED97CC3C06}" srcOrd="1" destOrd="0" presId="urn:microsoft.com/office/officeart/2005/8/layout/list1"/>
    <dgm:cxn modelId="{1EA49CD0-5EB6-44E5-A957-528C5190DCDA}" type="presOf" srcId="{53BBF845-90F3-42A0-AEFD-372652F37097}" destId="{CB5E0CE2-D470-45AE-90C1-CF8B992D3693}" srcOrd="0" destOrd="0" presId="urn:microsoft.com/office/officeart/2005/8/layout/list1"/>
    <dgm:cxn modelId="{5F45E6E3-239A-436C-B688-79BA5125221C}" type="presOf" srcId="{53BBF845-90F3-42A0-AEFD-372652F37097}" destId="{9135DEFD-22A1-4A3A-AB1C-579CB725A997}" srcOrd="1" destOrd="0" presId="urn:microsoft.com/office/officeart/2005/8/layout/list1"/>
    <dgm:cxn modelId="{88AD6EE8-FAEA-4A3C-B150-F9EE25AB646F}" type="presOf" srcId="{7AEF64FE-01B7-4480-9ECD-FB39E40C8648}" destId="{EC597010-6E9C-4500-85A9-7BF2B4D32D1F}" srcOrd="0" destOrd="0" presId="urn:microsoft.com/office/officeart/2005/8/layout/list1"/>
    <dgm:cxn modelId="{A34F8391-C9C6-40CD-88ED-28C8B689D0E9}" type="presParOf" srcId="{EC597010-6E9C-4500-85A9-7BF2B4D32D1F}" destId="{E485EE8D-84D2-4635-A5C4-74796C1B24CF}" srcOrd="0" destOrd="0" presId="urn:microsoft.com/office/officeart/2005/8/layout/list1"/>
    <dgm:cxn modelId="{1FDA0A4C-3A63-472E-9FC4-3198BFBA3D3E}" type="presParOf" srcId="{E485EE8D-84D2-4635-A5C4-74796C1B24CF}" destId="{08DA9C59-E8D0-428F-928F-2AEE58913E9D}" srcOrd="0" destOrd="0" presId="urn:microsoft.com/office/officeart/2005/8/layout/list1"/>
    <dgm:cxn modelId="{8EC80356-F538-4769-AB4D-02A8F7C63EE1}" type="presParOf" srcId="{E485EE8D-84D2-4635-A5C4-74796C1B24CF}" destId="{A5018465-9632-4CCE-AB7F-324C8BA8C986}" srcOrd="1" destOrd="0" presId="urn:microsoft.com/office/officeart/2005/8/layout/list1"/>
    <dgm:cxn modelId="{CDE8BF52-A456-4349-90DF-37056ABE2057}" type="presParOf" srcId="{EC597010-6E9C-4500-85A9-7BF2B4D32D1F}" destId="{52327D89-616B-4C48-9744-20E22E8F34A2}" srcOrd="1" destOrd="0" presId="urn:microsoft.com/office/officeart/2005/8/layout/list1"/>
    <dgm:cxn modelId="{26EACE37-4076-43C0-8515-12BA8A21CB9E}" type="presParOf" srcId="{EC597010-6E9C-4500-85A9-7BF2B4D32D1F}" destId="{978C476C-849F-4755-8DD2-4B2855B9E395}" srcOrd="2" destOrd="0" presId="urn:microsoft.com/office/officeart/2005/8/layout/list1"/>
    <dgm:cxn modelId="{E79E4BC1-527D-4543-8DC9-1ACD4494B044}" type="presParOf" srcId="{EC597010-6E9C-4500-85A9-7BF2B4D32D1F}" destId="{A98EF570-54EB-47F9-A0C1-6D0605AD7AB2}" srcOrd="3" destOrd="0" presId="urn:microsoft.com/office/officeart/2005/8/layout/list1"/>
    <dgm:cxn modelId="{74DDC493-FD58-4E81-8764-97262B456253}" type="presParOf" srcId="{EC597010-6E9C-4500-85A9-7BF2B4D32D1F}" destId="{D26D49E7-C15F-4787-A002-4E201D64F6FE}" srcOrd="4" destOrd="0" presId="urn:microsoft.com/office/officeart/2005/8/layout/list1"/>
    <dgm:cxn modelId="{ECB8D4F2-8EC3-43BB-8E0A-E7BE0839D374}" type="presParOf" srcId="{D26D49E7-C15F-4787-A002-4E201D64F6FE}" destId="{E9425889-DCFD-4C30-A7C8-6A6E58536DD2}" srcOrd="0" destOrd="0" presId="urn:microsoft.com/office/officeart/2005/8/layout/list1"/>
    <dgm:cxn modelId="{C5C3AC9F-372D-453F-8ED3-06C4C37F3FC4}" type="presParOf" srcId="{D26D49E7-C15F-4787-A002-4E201D64F6FE}" destId="{C648C059-ED44-4F69-8D32-5EED97CC3C06}" srcOrd="1" destOrd="0" presId="urn:microsoft.com/office/officeart/2005/8/layout/list1"/>
    <dgm:cxn modelId="{FDAF58E7-B002-484C-B5E2-C784D8AC9667}" type="presParOf" srcId="{EC597010-6E9C-4500-85A9-7BF2B4D32D1F}" destId="{7C9D8C52-23CE-4343-950F-AEA49CB69FE8}" srcOrd="5" destOrd="0" presId="urn:microsoft.com/office/officeart/2005/8/layout/list1"/>
    <dgm:cxn modelId="{93C7C410-D6F0-4A43-818E-5065433C4FED}" type="presParOf" srcId="{EC597010-6E9C-4500-85A9-7BF2B4D32D1F}" destId="{8F074DB2-1E9F-4EA4-B02A-08340E6CC233}" srcOrd="6" destOrd="0" presId="urn:microsoft.com/office/officeart/2005/8/layout/list1"/>
    <dgm:cxn modelId="{AB850D09-61AA-4176-8D7B-4C6FAD73334A}" type="presParOf" srcId="{EC597010-6E9C-4500-85A9-7BF2B4D32D1F}" destId="{11C6E648-0DF4-4DEC-A6EF-7670BD44B633}" srcOrd="7" destOrd="0" presId="urn:microsoft.com/office/officeart/2005/8/layout/list1"/>
    <dgm:cxn modelId="{8476F12C-2541-4A0F-B1E6-73DDA5741725}" type="presParOf" srcId="{EC597010-6E9C-4500-85A9-7BF2B4D32D1F}" destId="{AA97F199-1B9A-4705-9D0F-3B04FEDF486C}" srcOrd="8" destOrd="0" presId="urn:microsoft.com/office/officeart/2005/8/layout/list1"/>
    <dgm:cxn modelId="{4EE5409F-E363-4C0B-8E77-398CB198B6D5}" type="presParOf" srcId="{AA97F199-1B9A-4705-9D0F-3B04FEDF486C}" destId="{308AF6D8-1A50-4A91-B5FC-F1F8975C1DD1}" srcOrd="0" destOrd="0" presId="urn:microsoft.com/office/officeart/2005/8/layout/list1"/>
    <dgm:cxn modelId="{894CF0AC-8B1D-4136-814D-BBE1323FB9E7}" type="presParOf" srcId="{AA97F199-1B9A-4705-9D0F-3B04FEDF486C}" destId="{92C65963-0E4B-4DC6-ADCD-6C0C22DD4B30}" srcOrd="1" destOrd="0" presId="urn:microsoft.com/office/officeart/2005/8/layout/list1"/>
    <dgm:cxn modelId="{08758B81-8A5A-4D05-884F-FEBE2D9DC6F9}" type="presParOf" srcId="{EC597010-6E9C-4500-85A9-7BF2B4D32D1F}" destId="{40E749DF-1107-4483-94BB-711FCC9B8435}" srcOrd="9" destOrd="0" presId="urn:microsoft.com/office/officeart/2005/8/layout/list1"/>
    <dgm:cxn modelId="{56A721DA-9829-4718-AE2F-E189332B37B3}" type="presParOf" srcId="{EC597010-6E9C-4500-85A9-7BF2B4D32D1F}" destId="{D4FB958D-C86F-4C45-8921-9DA5ECACD53D}" srcOrd="10" destOrd="0" presId="urn:microsoft.com/office/officeart/2005/8/layout/list1"/>
    <dgm:cxn modelId="{AFCFDFA3-E90D-4416-A101-77E734FC5E5F}" type="presParOf" srcId="{EC597010-6E9C-4500-85A9-7BF2B4D32D1F}" destId="{B45BE709-8D11-44A9-BBFD-525306800C05}" srcOrd="11" destOrd="0" presId="urn:microsoft.com/office/officeart/2005/8/layout/list1"/>
    <dgm:cxn modelId="{F3C17A7B-7333-420A-A6EF-B06621D274CE}" type="presParOf" srcId="{EC597010-6E9C-4500-85A9-7BF2B4D32D1F}" destId="{BA790D11-8C84-409D-9E05-8C6C1498B814}" srcOrd="12" destOrd="0" presId="urn:microsoft.com/office/officeart/2005/8/layout/list1"/>
    <dgm:cxn modelId="{CC406568-76EF-485B-9E8D-AD00D673D7A5}" type="presParOf" srcId="{BA790D11-8C84-409D-9E05-8C6C1498B814}" destId="{CB5E0CE2-D470-45AE-90C1-CF8B992D3693}" srcOrd="0" destOrd="0" presId="urn:microsoft.com/office/officeart/2005/8/layout/list1"/>
    <dgm:cxn modelId="{51642AAE-8458-4A90-8F54-BEA532F330B9}" type="presParOf" srcId="{BA790D11-8C84-409D-9E05-8C6C1498B814}" destId="{9135DEFD-22A1-4A3A-AB1C-579CB725A997}" srcOrd="1" destOrd="0" presId="urn:microsoft.com/office/officeart/2005/8/layout/list1"/>
    <dgm:cxn modelId="{213C7B6B-0832-4B77-973E-467E3CA8FCC4}" type="presParOf" srcId="{EC597010-6E9C-4500-85A9-7BF2B4D32D1F}" destId="{462F0656-B218-4D99-9A83-2176CFE4903C}" srcOrd="13" destOrd="0" presId="urn:microsoft.com/office/officeart/2005/8/layout/list1"/>
    <dgm:cxn modelId="{F3ADD0EB-178D-4D67-8F60-D5BC88A806BF}" type="presParOf" srcId="{EC597010-6E9C-4500-85A9-7BF2B4D32D1F}" destId="{B656A49B-B977-4A9B-ADAA-09607BA561AE}" srcOrd="14" destOrd="0" presId="urn:microsoft.com/office/officeart/2005/8/layout/list1"/>
  </dgm:cxnLst>
  <dgm:bg>
    <a:solidFill>
      <a:schemeClr val="accent6">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A7091D-F9B0-4316-B85A-6A153E1CAD63}"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ES"/>
        </a:p>
      </dgm:t>
    </dgm:pt>
    <dgm:pt modelId="{1DD3370A-6933-49A0-B909-16FA8ED50C8C}">
      <dgm:prSet phldrT="[Texto]"/>
      <dgm:spPr/>
      <dgm:t>
        <a:bodyPr/>
        <a:lstStyle/>
        <a:p>
          <a:r>
            <a:rPr lang="es-ES" dirty="0">
              <a:latin typeface="Times New Roman" panose="02020603050405020304" pitchFamily="18" charset="0"/>
              <a:cs typeface="Times New Roman" panose="02020603050405020304" pitchFamily="18" charset="0"/>
            </a:rPr>
            <a:t>Tiempo de llegada de ola</a:t>
          </a:r>
        </a:p>
      </dgm:t>
    </dgm:pt>
    <dgm:pt modelId="{421191F9-EF72-4772-A295-632D38985A1F}" type="parTrans" cxnId="{3CDE9115-51D0-4B1B-85C1-0EBD8E50BD06}">
      <dgm:prSet/>
      <dgm:spPr/>
      <dgm:t>
        <a:bodyPr/>
        <a:lstStyle/>
        <a:p>
          <a:endParaRPr lang="es-ES">
            <a:latin typeface="Times New Roman" panose="02020603050405020304" pitchFamily="18" charset="0"/>
            <a:cs typeface="Times New Roman" panose="02020603050405020304" pitchFamily="18" charset="0"/>
          </a:endParaRPr>
        </a:p>
      </dgm:t>
    </dgm:pt>
    <dgm:pt modelId="{E9CD33ED-682D-489F-8844-1A7C534053C6}" type="sibTrans" cxnId="{3CDE9115-51D0-4B1B-85C1-0EBD8E50BD06}">
      <dgm:prSet/>
      <dgm:spPr/>
      <dgm:t>
        <a:bodyPr/>
        <a:lstStyle/>
        <a:p>
          <a:endParaRPr lang="es-ES">
            <a:latin typeface="Times New Roman" panose="02020603050405020304" pitchFamily="18" charset="0"/>
            <a:cs typeface="Times New Roman" panose="02020603050405020304" pitchFamily="18" charset="0"/>
          </a:endParaRPr>
        </a:p>
      </dgm:t>
    </dgm:pt>
    <dgm:pt modelId="{EB77AB7A-8189-433D-9C40-39035CE54C25}">
      <dgm:prSet phldrT="[Texto]"/>
      <dgm:spPr/>
      <dgm:t>
        <a:bodyPr/>
        <a:lstStyle/>
        <a:p>
          <a:r>
            <a:rPr lang="es-ES" dirty="0">
              <a:latin typeface="Times New Roman" panose="02020603050405020304" pitchFamily="18" charset="0"/>
              <a:cs typeface="Times New Roman" panose="02020603050405020304" pitchFamily="18" charset="0"/>
            </a:rPr>
            <a:t>11 min</a:t>
          </a:r>
        </a:p>
      </dgm:t>
    </dgm:pt>
    <dgm:pt modelId="{754CCA99-9D6F-4925-8A68-76E94C89C428}" type="parTrans" cxnId="{5964ADFC-5E56-4F47-8741-60140B4F19F0}">
      <dgm:prSet/>
      <dgm:spPr/>
      <dgm:t>
        <a:bodyPr/>
        <a:lstStyle/>
        <a:p>
          <a:endParaRPr lang="es-ES">
            <a:latin typeface="Times New Roman" panose="02020603050405020304" pitchFamily="18" charset="0"/>
            <a:cs typeface="Times New Roman" panose="02020603050405020304" pitchFamily="18" charset="0"/>
          </a:endParaRPr>
        </a:p>
      </dgm:t>
    </dgm:pt>
    <dgm:pt modelId="{A99BE1B5-E9FE-459E-8D46-A15623A48B38}" type="sibTrans" cxnId="{5964ADFC-5E56-4F47-8741-60140B4F19F0}">
      <dgm:prSet/>
      <dgm:spPr/>
      <dgm:t>
        <a:bodyPr/>
        <a:lstStyle/>
        <a:p>
          <a:endParaRPr lang="es-ES">
            <a:latin typeface="Times New Roman" panose="02020603050405020304" pitchFamily="18" charset="0"/>
            <a:cs typeface="Times New Roman" panose="02020603050405020304" pitchFamily="18" charset="0"/>
          </a:endParaRPr>
        </a:p>
      </dgm:t>
    </dgm:pt>
    <dgm:pt modelId="{EE115C4D-0587-40F2-B596-6C072F243718}">
      <dgm:prSet phldrT="[Texto]"/>
      <dgm:spPr/>
      <dgm:t>
        <a:bodyPr/>
        <a:lstStyle/>
        <a:p>
          <a:r>
            <a:rPr lang="es-ES" dirty="0">
              <a:latin typeface="Times New Roman" panose="02020603050405020304" pitchFamily="18" charset="0"/>
              <a:cs typeface="Times New Roman" panose="02020603050405020304" pitchFamily="18" charset="0"/>
            </a:rPr>
            <a:t>Velocidad de circulación de personas</a:t>
          </a:r>
        </a:p>
      </dgm:t>
    </dgm:pt>
    <dgm:pt modelId="{FE608262-0248-427B-8A1B-E48DCF1615F8}" type="parTrans" cxnId="{32794472-252D-4D9E-8E02-917623A3A4EE}">
      <dgm:prSet/>
      <dgm:spPr/>
      <dgm:t>
        <a:bodyPr/>
        <a:lstStyle/>
        <a:p>
          <a:endParaRPr lang="es-ES">
            <a:latin typeface="Times New Roman" panose="02020603050405020304" pitchFamily="18" charset="0"/>
            <a:cs typeface="Times New Roman" panose="02020603050405020304" pitchFamily="18" charset="0"/>
          </a:endParaRPr>
        </a:p>
      </dgm:t>
    </dgm:pt>
    <dgm:pt modelId="{EEB7312C-31EB-4168-B1DC-B0B2B54185A1}" type="sibTrans" cxnId="{32794472-252D-4D9E-8E02-917623A3A4EE}">
      <dgm:prSet/>
      <dgm:spPr/>
      <dgm:t>
        <a:bodyPr/>
        <a:lstStyle/>
        <a:p>
          <a:endParaRPr lang="es-ES">
            <a:latin typeface="Times New Roman" panose="02020603050405020304" pitchFamily="18" charset="0"/>
            <a:cs typeface="Times New Roman" panose="02020603050405020304" pitchFamily="18" charset="0"/>
          </a:endParaRPr>
        </a:p>
      </dgm:t>
    </dgm:pt>
    <dgm:pt modelId="{2B8DA358-D2D3-4E5E-8779-992D78120F60}">
      <dgm:prSet phldrT="[Texto]"/>
      <dgm:spPr/>
      <dgm:t>
        <a:bodyPr/>
        <a:lstStyle/>
        <a:p>
          <a:r>
            <a:rPr lang="es-ES" dirty="0">
              <a:latin typeface="Times New Roman" panose="02020603050405020304" pitchFamily="18" charset="0"/>
              <a:cs typeface="Times New Roman" panose="02020603050405020304" pitchFamily="18" charset="0"/>
            </a:rPr>
            <a:t>Distancia entre refugios</a:t>
          </a:r>
        </a:p>
      </dgm:t>
    </dgm:pt>
    <dgm:pt modelId="{45CFC6B7-97A9-4B0F-97D6-08BD522EE037}" type="parTrans" cxnId="{FCFDFE19-0B08-43FB-9C6E-F6492234FA62}">
      <dgm:prSet/>
      <dgm:spPr/>
      <dgm:t>
        <a:bodyPr/>
        <a:lstStyle/>
        <a:p>
          <a:endParaRPr lang="es-ES">
            <a:latin typeface="Times New Roman" panose="02020603050405020304" pitchFamily="18" charset="0"/>
            <a:cs typeface="Times New Roman" panose="02020603050405020304" pitchFamily="18" charset="0"/>
          </a:endParaRPr>
        </a:p>
      </dgm:t>
    </dgm:pt>
    <dgm:pt modelId="{426C13EC-8B59-46F3-982B-ABC99D796453}" type="sibTrans" cxnId="{FCFDFE19-0B08-43FB-9C6E-F6492234FA62}">
      <dgm:prSet/>
      <dgm:spPr/>
      <dgm:t>
        <a:bodyPr/>
        <a:lstStyle/>
        <a:p>
          <a:endParaRPr lang="es-ES">
            <a:latin typeface="Times New Roman" panose="02020603050405020304" pitchFamily="18" charset="0"/>
            <a:cs typeface="Times New Roman" panose="02020603050405020304" pitchFamily="18" charset="0"/>
          </a:endParaRPr>
        </a:p>
      </dgm:t>
    </dgm:pt>
    <dgm:pt modelId="{2924D9CC-D50F-470D-AEF1-40DDAF5C2F0D}">
      <dgm:prSet phldrT="[Texto]"/>
      <dgm:spPr/>
      <dgm:t>
        <a:bodyPr/>
        <a:lstStyle/>
        <a:p>
          <a:r>
            <a:rPr lang="es-ES" dirty="0">
              <a:latin typeface="Times New Roman" panose="02020603050405020304" pitchFamily="18" charset="0"/>
              <a:cs typeface="Times New Roman" panose="02020603050405020304" pitchFamily="18" charset="0"/>
            </a:rPr>
            <a:t>586 m. desde cualquier punto</a:t>
          </a:r>
        </a:p>
      </dgm:t>
    </dgm:pt>
    <dgm:pt modelId="{CAB5BF44-7162-420C-8132-08F1AADAAA88}" type="parTrans" cxnId="{74E397C2-D5BE-426A-A392-7D39D1DC19BF}">
      <dgm:prSet/>
      <dgm:spPr/>
      <dgm:t>
        <a:bodyPr/>
        <a:lstStyle/>
        <a:p>
          <a:endParaRPr lang="es-ES">
            <a:latin typeface="Times New Roman" panose="02020603050405020304" pitchFamily="18" charset="0"/>
            <a:cs typeface="Times New Roman" panose="02020603050405020304" pitchFamily="18" charset="0"/>
          </a:endParaRPr>
        </a:p>
      </dgm:t>
    </dgm:pt>
    <dgm:pt modelId="{04A34B06-D670-407E-937A-8BAC7FF06C54}" type="sibTrans" cxnId="{74E397C2-D5BE-426A-A392-7D39D1DC19BF}">
      <dgm:prSet/>
      <dgm:spPr/>
      <dgm:t>
        <a:bodyPr/>
        <a:lstStyle/>
        <a:p>
          <a:endParaRPr lang="es-ES">
            <a:latin typeface="Times New Roman" panose="02020603050405020304" pitchFamily="18" charset="0"/>
            <a:cs typeface="Times New Roman" panose="02020603050405020304" pitchFamily="18" charset="0"/>
          </a:endParaRPr>
        </a:p>
      </dgm:t>
    </dgm:pt>
    <dgm:pt modelId="{8841FC0E-40FE-4B4F-A35D-B6804C8A79FF}">
      <dgm:prSet phldrT="[Texto]"/>
      <dgm:spPr/>
      <dgm:t>
        <a:bodyPr/>
        <a:lstStyle/>
        <a:p>
          <a:r>
            <a:rPr lang="es-ES" dirty="0">
              <a:latin typeface="Times New Roman" panose="02020603050405020304" pitchFamily="18" charset="0"/>
              <a:cs typeface="Times New Roman" panose="02020603050405020304" pitchFamily="18" charset="0"/>
            </a:rPr>
            <a:t>3.2 km</a:t>
          </a:r>
          <a:r>
            <a:rPr lang="en-US" dirty="0">
              <a:latin typeface="Times New Roman" panose="02020603050405020304" pitchFamily="18" charset="0"/>
              <a:cs typeface="Times New Roman" panose="02020603050405020304" pitchFamily="18" charset="0"/>
            </a:rPr>
            <a:t>/h</a:t>
          </a:r>
          <a:r>
            <a:rPr lang="es-ES" dirty="0">
              <a:latin typeface="Times New Roman" panose="02020603050405020304" pitchFamily="18" charset="0"/>
              <a:cs typeface="Times New Roman" panose="02020603050405020304" pitchFamily="18" charset="0"/>
            </a:rPr>
            <a:t> FEMA (2019)</a:t>
          </a:r>
        </a:p>
      </dgm:t>
    </dgm:pt>
    <dgm:pt modelId="{AF22864B-A291-4534-9CEC-CFF59CCEDA76}" type="parTrans" cxnId="{90407221-1CBA-4630-9DE5-A0B230C1FBA6}">
      <dgm:prSet/>
      <dgm:spPr/>
      <dgm:t>
        <a:bodyPr/>
        <a:lstStyle/>
        <a:p>
          <a:endParaRPr lang="es-ES">
            <a:latin typeface="Times New Roman" panose="02020603050405020304" pitchFamily="18" charset="0"/>
            <a:cs typeface="Times New Roman" panose="02020603050405020304" pitchFamily="18" charset="0"/>
          </a:endParaRPr>
        </a:p>
      </dgm:t>
    </dgm:pt>
    <dgm:pt modelId="{DE0EF4DB-D5E2-4461-B060-6F32E35BC382}" type="sibTrans" cxnId="{90407221-1CBA-4630-9DE5-A0B230C1FBA6}">
      <dgm:prSet/>
      <dgm:spPr/>
      <dgm:t>
        <a:bodyPr/>
        <a:lstStyle/>
        <a:p>
          <a:endParaRPr lang="es-ES">
            <a:latin typeface="Times New Roman" panose="02020603050405020304" pitchFamily="18" charset="0"/>
            <a:cs typeface="Times New Roman" panose="02020603050405020304" pitchFamily="18" charset="0"/>
          </a:endParaRPr>
        </a:p>
      </dgm:t>
    </dgm:pt>
    <dgm:pt modelId="{7CF1A7B7-CE0B-4499-B1DA-5F36DE3367DA}">
      <dgm:prSet phldrT="[Texto]"/>
      <dgm:spPr/>
      <dgm:t>
        <a:bodyPr/>
        <a:lstStyle/>
        <a:p>
          <a:r>
            <a:rPr lang="es-ES" dirty="0">
              <a:latin typeface="Times New Roman" panose="02020603050405020304" pitchFamily="18" charset="0"/>
              <a:cs typeface="Times New Roman" panose="02020603050405020304" pitchFamily="18" charset="0"/>
            </a:rPr>
            <a:t>1172 m. entre refugios.</a:t>
          </a:r>
        </a:p>
      </dgm:t>
    </dgm:pt>
    <dgm:pt modelId="{86A17B04-74ED-4D68-B9F7-CBEB69993A06}" type="parTrans" cxnId="{DC3133F8-FBC5-43F6-9613-E966F9BFC6D1}">
      <dgm:prSet/>
      <dgm:spPr/>
      <dgm:t>
        <a:bodyPr/>
        <a:lstStyle/>
        <a:p>
          <a:endParaRPr lang="es-ES">
            <a:latin typeface="Times New Roman" panose="02020603050405020304" pitchFamily="18" charset="0"/>
            <a:cs typeface="Times New Roman" panose="02020603050405020304" pitchFamily="18" charset="0"/>
          </a:endParaRPr>
        </a:p>
      </dgm:t>
    </dgm:pt>
    <dgm:pt modelId="{6346E54C-CEAE-47CA-9435-EF21BB9BF7B3}" type="sibTrans" cxnId="{DC3133F8-FBC5-43F6-9613-E966F9BFC6D1}">
      <dgm:prSet/>
      <dgm:spPr/>
      <dgm:t>
        <a:bodyPr/>
        <a:lstStyle/>
        <a:p>
          <a:endParaRPr lang="es-ES">
            <a:latin typeface="Times New Roman" panose="02020603050405020304" pitchFamily="18" charset="0"/>
            <a:cs typeface="Times New Roman" panose="02020603050405020304" pitchFamily="18" charset="0"/>
          </a:endParaRPr>
        </a:p>
      </dgm:t>
    </dgm:pt>
    <dgm:pt modelId="{335486E1-8DC7-4546-95C8-BAD1A31EE416}" type="pres">
      <dgm:prSet presAssocID="{73A7091D-F9B0-4316-B85A-6A153E1CAD63}" presName="linear" presStyleCnt="0">
        <dgm:presLayoutVars>
          <dgm:dir/>
          <dgm:resizeHandles val="exact"/>
        </dgm:presLayoutVars>
      </dgm:prSet>
      <dgm:spPr/>
    </dgm:pt>
    <dgm:pt modelId="{DECB9EA4-0CE0-4E30-84E6-C83E4BEA5066}" type="pres">
      <dgm:prSet presAssocID="{1DD3370A-6933-49A0-B909-16FA8ED50C8C}" presName="comp" presStyleCnt="0"/>
      <dgm:spPr/>
    </dgm:pt>
    <dgm:pt modelId="{CC7099C5-BF8B-4705-97F2-CEEBED2F68FD}" type="pres">
      <dgm:prSet presAssocID="{1DD3370A-6933-49A0-B909-16FA8ED50C8C}" presName="box" presStyleLbl="node1" presStyleIdx="0" presStyleCnt="3"/>
      <dgm:spPr/>
    </dgm:pt>
    <dgm:pt modelId="{A56B7BE3-1312-43F8-A3BD-AE4D1C7D8FD2}" type="pres">
      <dgm:prSet presAssocID="{1DD3370A-6933-49A0-B909-16FA8ED50C8C}" presName="img" presStyleLbl="fgImgPlace1" presStyleIdx="0" presStyleCnt="3" custScaleX="44990"/>
      <dgm:spPr/>
    </dgm:pt>
    <dgm:pt modelId="{527ED723-0BF1-4532-BCDD-3FB7A5EFF393}" type="pres">
      <dgm:prSet presAssocID="{1DD3370A-6933-49A0-B909-16FA8ED50C8C}" presName="text" presStyleLbl="node1" presStyleIdx="0" presStyleCnt="3">
        <dgm:presLayoutVars>
          <dgm:bulletEnabled val="1"/>
        </dgm:presLayoutVars>
      </dgm:prSet>
      <dgm:spPr/>
    </dgm:pt>
    <dgm:pt modelId="{160739BE-A354-48C7-AC5B-6AD02D3C7664}" type="pres">
      <dgm:prSet presAssocID="{E9CD33ED-682D-489F-8844-1A7C534053C6}" presName="spacer" presStyleCnt="0"/>
      <dgm:spPr/>
    </dgm:pt>
    <dgm:pt modelId="{C95E20DE-0392-4033-A828-52980E16EB5D}" type="pres">
      <dgm:prSet presAssocID="{EE115C4D-0587-40F2-B596-6C072F243718}" presName="comp" presStyleCnt="0"/>
      <dgm:spPr/>
    </dgm:pt>
    <dgm:pt modelId="{8C4C0765-5C04-4526-9529-E197020BB798}" type="pres">
      <dgm:prSet presAssocID="{EE115C4D-0587-40F2-B596-6C072F243718}" presName="box" presStyleLbl="node1" presStyleIdx="1" presStyleCnt="3"/>
      <dgm:spPr/>
    </dgm:pt>
    <dgm:pt modelId="{2D7BD697-828A-4B68-A6E7-94BE0FE3804C}" type="pres">
      <dgm:prSet presAssocID="{EE115C4D-0587-40F2-B596-6C072F243718}" presName="img" presStyleLbl="fgImgPlace1" presStyleIdx="1" presStyleCnt="3" custScaleX="44990"/>
      <dgm:spPr/>
    </dgm:pt>
    <dgm:pt modelId="{DC256001-8D26-45C7-9569-CBC445B43E35}" type="pres">
      <dgm:prSet presAssocID="{EE115C4D-0587-40F2-B596-6C072F243718}" presName="text" presStyleLbl="node1" presStyleIdx="1" presStyleCnt="3">
        <dgm:presLayoutVars>
          <dgm:bulletEnabled val="1"/>
        </dgm:presLayoutVars>
      </dgm:prSet>
      <dgm:spPr/>
    </dgm:pt>
    <dgm:pt modelId="{C6C5F20C-0102-4661-B93A-4D14EC249E8C}" type="pres">
      <dgm:prSet presAssocID="{EEB7312C-31EB-4168-B1DC-B0B2B54185A1}" presName="spacer" presStyleCnt="0"/>
      <dgm:spPr/>
    </dgm:pt>
    <dgm:pt modelId="{9627C065-AA93-4411-B910-EC68D90C42D9}" type="pres">
      <dgm:prSet presAssocID="{2B8DA358-D2D3-4E5E-8779-992D78120F60}" presName="comp" presStyleCnt="0"/>
      <dgm:spPr/>
    </dgm:pt>
    <dgm:pt modelId="{8E9C71DD-9C2A-4FC0-B135-D1615F8CE6FA}" type="pres">
      <dgm:prSet presAssocID="{2B8DA358-D2D3-4E5E-8779-992D78120F60}" presName="box" presStyleLbl="node1" presStyleIdx="2" presStyleCnt="3"/>
      <dgm:spPr/>
    </dgm:pt>
    <dgm:pt modelId="{C957E123-EECA-4C79-A46F-FA334A55B647}" type="pres">
      <dgm:prSet presAssocID="{2B8DA358-D2D3-4E5E-8779-992D78120F60}" presName="img" presStyleLbl="fgImgPlace1" presStyleIdx="2" presStyleCnt="3" custScaleX="44990"/>
      <dgm:spPr/>
    </dgm:pt>
    <dgm:pt modelId="{BFE1BEEA-ECAE-4CF3-88BC-1061CD0ED640}" type="pres">
      <dgm:prSet presAssocID="{2B8DA358-D2D3-4E5E-8779-992D78120F60}" presName="text" presStyleLbl="node1" presStyleIdx="2" presStyleCnt="3">
        <dgm:presLayoutVars>
          <dgm:bulletEnabled val="1"/>
        </dgm:presLayoutVars>
      </dgm:prSet>
      <dgm:spPr/>
    </dgm:pt>
  </dgm:ptLst>
  <dgm:cxnLst>
    <dgm:cxn modelId="{96D21B0A-695F-4303-8688-A850DC70C426}" type="presOf" srcId="{1DD3370A-6933-49A0-B909-16FA8ED50C8C}" destId="{CC7099C5-BF8B-4705-97F2-CEEBED2F68FD}" srcOrd="0" destOrd="0" presId="urn:microsoft.com/office/officeart/2005/8/layout/vList4"/>
    <dgm:cxn modelId="{16916113-8466-4D11-9732-2A4FFD0E250C}" type="presOf" srcId="{8841FC0E-40FE-4B4F-A35D-B6804C8A79FF}" destId="{DC256001-8D26-45C7-9569-CBC445B43E35}" srcOrd="1" destOrd="1" presId="urn:microsoft.com/office/officeart/2005/8/layout/vList4"/>
    <dgm:cxn modelId="{3CDE9115-51D0-4B1B-85C1-0EBD8E50BD06}" srcId="{73A7091D-F9B0-4316-B85A-6A153E1CAD63}" destId="{1DD3370A-6933-49A0-B909-16FA8ED50C8C}" srcOrd="0" destOrd="0" parTransId="{421191F9-EF72-4772-A295-632D38985A1F}" sibTransId="{E9CD33ED-682D-489F-8844-1A7C534053C6}"/>
    <dgm:cxn modelId="{FCFDFE19-0B08-43FB-9C6E-F6492234FA62}" srcId="{73A7091D-F9B0-4316-B85A-6A153E1CAD63}" destId="{2B8DA358-D2D3-4E5E-8779-992D78120F60}" srcOrd="2" destOrd="0" parTransId="{45CFC6B7-97A9-4B0F-97D6-08BD522EE037}" sibTransId="{426C13EC-8B59-46F3-982B-ABC99D796453}"/>
    <dgm:cxn modelId="{90407221-1CBA-4630-9DE5-A0B230C1FBA6}" srcId="{EE115C4D-0587-40F2-B596-6C072F243718}" destId="{8841FC0E-40FE-4B4F-A35D-B6804C8A79FF}" srcOrd="0" destOrd="0" parTransId="{AF22864B-A291-4534-9CEC-CFF59CCEDA76}" sibTransId="{DE0EF4DB-D5E2-4461-B060-6F32E35BC382}"/>
    <dgm:cxn modelId="{1499272F-FF94-461A-AAF4-D6335358F253}" type="presOf" srcId="{2924D9CC-D50F-470D-AEF1-40DDAF5C2F0D}" destId="{8E9C71DD-9C2A-4FC0-B135-D1615F8CE6FA}" srcOrd="0" destOrd="1" presId="urn:microsoft.com/office/officeart/2005/8/layout/vList4"/>
    <dgm:cxn modelId="{4C13CE65-7B64-4F67-86D6-65F1681CC86D}" type="presOf" srcId="{EB77AB7A-8189-433D-9C40-39035CE54C25}" destId="{CC7099C5-BF8B-4705-97F2-CEEBED2F68FD}" srcOrd="0" destOrd="1" presId="urn:microsoft.com/office/officeart/2005/8/layout/vList4"/>
    <dgm:cxn modelId="{07E84D70-F184-4C4D-B417-B2F2192833F1}" type="presOf" srcId="{EB77AB7A-8189-433D-9C40-39035CE54C25}" destId="{527ED723-0BF1-4532-BCDD-3FB7A5EFF393}" srcOrd="1" destOrd="1" presId="urn:microsoft.com/office/officeart/2005/8/layout/vList4"/>
    <dgm:cxn modelId="{32794472-252D-4D9E-8E02-917623A3A4EE}" srcId="{73A7091D-F9B0-4316-B85A-6A153E1CAD63}" destId="{EE115C4D-0587-40F2-B596-6C072F243718}" srcOrd="1" destOrd="0" parTransId="{FE608262-0248-427B-8A1B-E48DCF1615F8}" sibTransId="{EEB7312C-31EB-4168-B1DC-B0B2B54185A1}"/>
    <dgm:cxn modelId="{7585B381-D14B-4535-A9FB-04A1007A0F2C}" type="presOf" srcId="{8841FC0E-40FE-4B4F-A35D-B6804C8A79FF}" destId="{8C4C0765-5C04-4526-9529-E197020BB798}" srcOrd="0" destOrd="1" presId="urn:microsoft.com/office/officeart/2005/8/layout/vList4"/>
    <dgm:cxn modelId="{C27CCD81-4655-43AA-9823-BF45B9E30D52}" type="presOf" srcId="{EE115C4D-0587-40F2-B596-6C072F243718}" destId="{8C4C0765-5C04-4526-9529-E197020BB798}" srcOrd="0" destOrd="0" presId="urn:microsoft.com/office/officeart/2005/8/layout/vList4"/>
    <dgm:cxn modelId="{0E07F884-E582-4C02-9F79-63EAE35D5ABD}" type="presOf" srcId="{2B8DA358-D2D3-4E5E-8779-992D78120F60}" destId="{8E9C71DD-9C2A-4FC0-B135-D1615F8CE6FA}" srcOrd="0" destOrd="0" presId="urn:microsoft.com/office/officeart/2005/8/layout/vList4"/>
    <dgm:cxn modelId="{33BFBEA6-E846-452F-B28B-A91BF9352816}" type="presOf" srcId="{1DD3370A-6933-49A0-B909-16FA8ED50C8C}" destId="{527ED723-0BF1-4532-BCDD-3FB7A5EFF393}" srcOrd="1" destOrd="0" presId="urn:microsoft.com/office/officeart/2005/8/layout/vList4"/>
    <dgm:cxn modelId="{99F60AB4-6B81-479A-9AE1-74466B6DF3A4}" type="presOf" srcId="{7CF1A7B7-CE0B-4499-B1DA-5F36DE3367DA}" destId="{8E9C71DD-9C2A-4FC0-B135-D1615F8CE6FA}" srcOrd="0" destOrd="2" presId="urn:microsoft.com/office/officeart/2005/8/layout/vList4"/>
    <dgm:cxn modelId="{29DBA8BE-EF34-483F-88FB-37D519F0EC26}" type="presOf" srcId="{73A7091D-F9B0-4316-B85A-6A153E1CAD63}" destId="{335486E1-8DC7-4546-95C8-BAD1A31EE416}" srcOrd="0" destOrd="0" presId="urn:microsoft.com/office/officeart/2005/8/layout/vList4"/>
    <dgm:cxn modelId="{FCD3EEBE-E6BC-4A9F-B32A-EBEAC5A141B3}" type="presOf" srcId="{EE115C4D-0587-40F2-B596-6C072F243718}" destId="{DC256001-8D26-45C7-9569-CBC445B43E35}" srcOrd="1" destOrd="0" presId="urn:microsoft.com/office/officeart/2005/8/layout/vList4"/>
    <dgm:cxn modelId="{74E397C2-D5BE-426A-A392-7D39D1DC19BF}" srcId="{2B8DA358-D2D3-4E5E-8779-992D78120F60}" destId="{2924D9CC-D50F-470D-AEF1-40DDAF5C2F0D}" srcOrd="0" destOrd="0" parTransId="{CAB5BF44-7162-420C-8132-08F1AADAAA88}" sibTransId="{04A34B06-D670-407E-937A-8BAC7FF06C54}"/>
    <dgm:cxn modelId="{57C012C3-5E1C-4D4F-AECF-F9FAB28989A5}" type="presOf" srcId="{2924D9CC-D50F-470D-AEF1-40DDAF5C2F0D}" destId="{BFE1BEEA-ECAE-4CF3-88BC-1061CD0ED640}" srcOrd="1" destOrd="1" presId="urn:microsoft.com/office/officeart/2005/8/layout/vList4"/>
    <dgm:cxn modelId="{740A8CD9-DD44-4DEB-B1AF-411D9A8D6F93}" type="presOf" srcId="{2B8DA358-D2D3-4E5E-8779-992D78120F60}" destId="{BFE1BEEA-ECAE-4CF3-88BC-1061CD0ED640}" srcOrd="1" destOrd="0" presId="urn:microsoft.com/office/officeart/2005/8/layout/vList4"/>
    <dgm:cxn modelId="{40C97EE4-2FBE-4E38-B3A2-B1BAC05D13CA}" type="presOf" srcId="{7CF1A7B7-CE0B-4499-B1DA-5F36DE3367DA}" destId="{BFE1BEEA-ECAE-4CF3-88BC-1061CD0ED640}" srcOrd="1" destOrd="2" presId="urn:microsoft.com/office/officeart/2005/8/layout/vList4"/>
    <dgm:cxn modelId="{DC3133F8-FBC5-43F6-9613-E966F9BFC6D1}" srcId="{2B8DA358-D2D3-4E5E-8779-992D78120F60}" destId="{7CF1A7B7-CE0B-4499-B1DA-5F36DE3367DA}" srcOrd="1" destOrd="0" parTransId="{86A17B04-74ED-4D68-B9F7-CBEB69993A06}" sibTransId="{6346E54C-CEAE-47CA-9435-EF21BB9BF7B3}"/>
    <dgm:cxn modelId="{5964ADFC-5E56-4F47-8741-60140B4F19F0}" srcId="{1DD3370A-6933-49A0-B909-16FA8ED50C8C}" destId="{EB77AB7A-8189-433D-9C40-39035CE54C25}" srcOrd="0" destOrd="0" parTransId="{754CCA99-9D6F-4925-8A68-76E94C89C428}" sibTransId="{A99BE1B5-E9FE-459E-8D46-A15623A48B38}"/>
    <dgm:cxn modelId="{654F6FF9-6FA9-4591-82A7-9ED9FB8CF33B}" type="presParOf" srcId="{335486E1-8DC7-4546-95C8-BAD1A31EE416}" destId="{DECB9EA4-0CE0-4E30-84E6-C83E4BEA5066}" srcOrd="0" destOrd="0" presId="urn:microsoft.com/office/officeart/2005/8/layout/vList4"/>
    <dgm:cxn modelId="{8E341384-8305-4EEE-ABEA-53492E7618EE}" type="presParOf" srcId="{DECB9EA4-0CE0-4E30-84E6-C83E4BEA5066}" destId="{CC7099C5-BF8B-4705-97F2-CEEBED2F68FD}" srcOrd="0" destOrd="0" presId="urn:microsoft.com/office/officeart/2005/8/layout/vList4"/>
    <dgm:cxn modelId="{827C8770-9CC6-4161-83BC-25B019D4773F}" type="presParOf" srcId="{DECB9EA4-0CE0-4E30-84E6-C83E4BEA5066}" destId="{A56B7BE3-1312-43F8-A3BD-AE4D1C7D8FD2}" srcOrd="1" destOrd="0" presId="urn:microsoft.com/office/officeart/2005/8/layout/vList4"/>
    <dgm:cxn modelId="{1841A4DD-C372-4CC5-914C-0B33BF70E0D6}" type="presParOf" srcId="{DECB9EA4-0CE0-4E30-84E6-C83E4BEA5066}" destId="{527ED723-0BF1-4532-BCDD-3FB7A5EFF393}" srcOrd="2" destOrd="0" presId="urn:microsoft.com/office/officeart/2005/8/layout/vList4"/>
    <dgm:cxn modelId="{F1BF1440-AB3D-4BF4-8B11-32545C4EEE01}" type="presParOf" srcId="{335486E1-8DC7-4546-95C8-BAD1A31EE416}" destId="{160739BE-A354-48C7-AC5B-6AD02D3C7664}" srcOrd="1" destOrd="0" presId="urn:microsoft.com/office/officeart/2005/8/layout/vList4"/>
    <dgm:cxn modelId="{435E570E-4324-4D4D-B81A-9254418A1C3F}" type="presParOf" srcId="{335486E1-8DC7-4546-95C8-BAD1A31EE416}" destId="{C95E20DE-0392-4033-A828-52980E16EB5D}" srcOrd="2" destOrd="0" presId="urn:microsoft.com/office/officeart/2005/8/layout/vList4"/>
    <dgm:cxn modelId="{2B311E36-78C4-440E-AB99-2ADFF130D5DE}" type="presParOf" srcId="{C95E20DE-0392-4033-A828-52980E16EB5D}" destId="{8C4C0765-5C04-4526-9529-E197020BB798}" srcOrd="0" destOrd="0" presId="urn:microsoft.com/office/officeart/2005/8/layout/vList4"/>
    <dgm:cxn modelId="{09C62634-13A2-4807-963C-4883953FF248}" type="presParOf" srcId="{C95E20DE-0392-4033-A828-52980E16EB5D}" destId="{2D7BD697-828A-4B68-A6E7-94BE0FE3804C}" srcOrd="1" destOrd="0" presId="urn:microsoft.com/office/officeart/2005/8/layout/vList4"/>
    <dgm:cxn modelId="{FBDE56A5-C3F9-4708-A442-B4CBA4997FE3}" type="presParOf" srcId="{C95E20DE-0392-4033-A828-52980E16EB5D}" destId="{DC256001-8D26-45C7-9569-CBC445B43E35}" srcOrd="2" destOrd="0" presId="urn:microsoft.com/office/officeart/2005/8/layout/vList4"/>
    <dgm:cxn modelId="{9F4AE8C7-0AC5-45B7-9051-C0DF77DA2F22}" type="presParOf" srcId="{335486E1-8DC7-4546-95C8-BAD1A31EE416}" destId="{C6C5F20C-0102-4661-B93A-4D14EC249E8C}" srcOrd="3" destOrd="0" presId="urn:microsoft.com/office/officeart/2005/8/layout/vList4"/>
    <dgm:cxn modelId="{964F757B-35D6-43D8-9E3C-354FF132DA22}" type="presParOf" srcId="{335486E1-8DC7-4546-95C8-BAD1A31EE416}" destId="{9627C065-AA93-4411-B910-EC68D90C42D9}" srcOrd="4" destOrd="0" presId="urn:microsoft.com/office/officeart/2005/8/layout/vList4"/>
    <dgm:cxn modelId="{6141FCAB-3291-4858-9EF4-6F0D543920E1}" type="presParOf" srcId="{9627C065-AA93-4411-B910-EC68D90C42D9}" destId="{8E9C71DD-9C2A-4FC0-B135-D1615F8CE6FA}" srcOrd="0" destOrd="0" presId="urn:microsoft.com/office/officeart/2005/8/layout/vList4"/>
    <dgm:cxn modelId="{8792493F-2DA2-48AD-B1C5-A5AB236EA757}" type="presParOf" srcId="{9627C065-AA93-4411-B910-EC68D90C42D9}" destId="{C957E123-EECA-4C79-A46F-FA334A55B647}" srcOrd="1" destOrd="0" presId="urn:microsoft.com/office/officeart/2005/8/layout/vList4"/>
    <dgm:cxn modelId="{F21737EF-52D6-41CF-9A3A-6C303A2C552D}" type="presParOf" srcId="{9627C065-AA93-4411-B910-EC68D90C42D9}" destId="{BFE1BEEA-ECAE-4CF3-88BC-1061CD0ED64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A7091D-F9B0-4316-B85A-6A153E1CAD63}"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ES"/>
        </a:p>
      </dgm:t>
    </dgm:pt>
    <dgm:pt modelId="{1DD3370A-6933-49A0-B909-16FA8ED50C8C}">
      <dgm:prSet phldrT="[Texto]"/>
      <dgm:spPr/>
      <dgm:t>
        <a:bodyPr/>
        <a:lstStyle/>
        <a:p>
          <a:r>
            <a:rPr lang="es-ES" dirty="0">
              <a:latin typeface="Times New Roman" panose="02020603050405020304" pitchFamily="18" charset="0"/>
              <a:cs typeface="Times New Roman" panose="02020603050405020304" pitchFamily="18" charset="0"/>
            </a:rPr>
            <a:t>Zona 7</a:t>
          </a:r>
        </a:p>
      </dgm:t>
    </dgm:pt>
    <dgm:pt modelId="{421191F9-EF72-4772-A295-632D38985A1F}" type="parTrans" cxnId="{3CDE9115-51D0-4B1B-85C1-0EBD8E50BD06}">
      <dgm:prSet/>
      <dgm:spPr/>
      <dgm:t>
        <a:bodyPr/>
        <a:lstStyle/>
        <a:p>
          <a:endParaRPr lang="es-ES">
            <a:latin typeface="Times New Roman" panose="02020603050405020304" pitchFamily="18" charset="0"/>
            <a:cs typeface="Times New Roman" panose="02020603050405020304" pitchFamily="18" charset="0"/>
          </a:endParaRPr>
        </a:p>
      </dgm:t>
    </dgm:pt>
    <dgm:pt modelId="{E9CD33ED-682D-489F-8844-1A7C534053C6}" type="sibTrans" cxnId="{3CDE9115-51D0-4B1B-85C1-0EBD8E50BD06}">
      <dgm:prSet/>
      <dgm:spPr/>
      <dgm:t>
        <a:bodyPr/>
        <a:lstStyle/>
        <a:p>
          <a:endParaRPr lang="es-ES">
            <a:latin typeface="Times New Roman" panose="02020603050405020304" pitchFamily="18" charset="0"/>
            <a:cs typeface="Times New Roman" panose="02020603050405020304" pitchFamily="18" charset="0"/>
          </a:endParaRPr>
        </a:p>
      </dgm:t>
    </dgm:pt>
    <dgm:pt modelId="{EB77AB7A-8189-433D-9C40-39035CE54C25}">
      <dgm:prSet phldrT="[Texto]"/>
      <dgm:spPr/>
      <dgm:t>
        <a:bodyPr/>
        <a:lstStyle/>
        <a:p>
          <a:r>
            <a:rPr lang="es-ES" dirty="0">
              <a:latin typeface="Times New Roman" panose="02020603050405020304" pitchFamily="18" charset="0"/>
              <a:cs typeface="Times New Roman" panose="02020603050405020304" pitchFamily="18" charset="0"/>
            </a:rPr>
            <a:t>Mínimo uso para 215 personas.</a:t>
          </a:r>
        </a:p>
      </dgm:t>
    </dgm:pt>
    <dgm:pt modelId="{754CCA99-9D6F-4925-8A68-76E94C89C428}" type="parTrans" cxnId="{5964ADFC-5E56-4F47-8741-60140B4F19F0}">
      <dgm:prSet/>
      <dgm:spPr/>
      <dgm:t>
        <a:bodyPr/>
        <a:lstStyle/>
        <a:p>
          <a:endParaRPr lang="es-ES">
            <a:latin typeface="Times New Roman" panose="02020603050405020304" pitchFamily="18" charset="0"/>
            <a:cs typeface="Times New Roman" panose="02020603050405020304" pitchFamily="18" charset="0"/>
          </a:endParaRPr>
        </a:p>
      </dgm:t>
    </dgm:pt>
    <dgm:pt modelId="{A99BE1B5-E9FE-459E-8D46-A15623A48B38}" type="sibTrans" cxnId="{5964ADFC-5E56-4F47-8741-60140B4F19F0}">
      <dgm:prSet/>
      <dgm:spPr/>
      <dgm:t>
        <a:bodyPr/>
        <a:lstStyle/>
        <a:p>
          <a:endParaRPr lang="es-ES">
            <a:latin typeface="Times New Roman" panose="02020603050405020304" pitchFamily="18" charset="0"/>
            <a:cs typeface="Times New Roman" panose="02020603050405020304" pitchFamily="18" charset="0"/>
          </a:endParaRPr>
        </a:p>
      </dgm:t>
    </dgm:pt>
    <dgm:pt modelId="{EE115C4D-0587-40F2-B596-6C072F243718}">
      <dgm:prSet phldrT="[Texto]"/>
      <dgm:spPr/>
      <dgm:t>
        <a:bodyPr/>
        <a:lstStyle/>
        <a:p>
          <a:r>
            <a:rPr lang="es-ES" dirty="0">
              <a:latin typeface="Times New Roman" panose="02020603050405020304" pitchFamily="18" charset="0"/>
              <a:cs typeface="Times New Roman" panose="02020603050405020304" pitchFamily="18" charset="0"/>
            </a:rPr>
            <a:t>Espacio por persona</a:t>
          </a:r>
        </a:p>
      </dgm:t>
    </dgm:pt>
    <dgm:pt modelId="{FE608262-0248-427B-8A1B-E48DCF1615F8}" type="parTrans" cxnId="{32794472-252D-4D9E-8E02-917623A3A4EE}">
      <dgm:prSet/>
      <dgm:spPr/>
      <dgm:t>
        <a:bodyPr/>
        <a:lstStyle/>
        <a:p>
          <a:endParaRPr lang="es-ES">
            <a:latin typeface="Times New Roman" panose="02020603050405020304" pitchFamily="18" charset="0"/>
            <a:cs typeface="Times New Roman" panose="02020603050405020304" pitchFamily="18" charset="0"/>
          </a:endParaRPr>
        </a:p>
      </dgm:t>
    </dgm:pt>
    <dgm:pt modelId="{EEB7312C-31EB-4168-B1DC-B0B2B54185A1}" type="sibTrans" cxnId="{32794472-252D-4D9E-8E02-917623A3A4EE}">
      <dgm:prSet/>
      <dgm:spPr/>
      <dgm:t>
        <a:bodyPr/>
        <a:lstStyle/>
        <a:p>
          <a:endParaRPr lang="es-ES">
            <a:latin typeface="Times New Roman" panose="02020603050405020304" pitchFamily="18" charset="0"/>
            <a:cs typeface="Times New Roman" panose="02020603050405020304" pitchFamily="18" charset="0"/>
          </a:endParaRPr>
        </a:p>
      </dgm:t>
    </dgm:pt>
    <dgm:pt modelId="{2B8DA358-D2D3-4E5E-8779-992D78120F60}">
      <dgm:prSet phldrT="[Texto]"/>
      <dgm:spPr/>
      <dgm:t>
        <a:bodyPr/>
        <a:lstStyle/>
        <a:p>
          <a:r>
            <a:rPr lang="es-ES" dirty="0">
              <a:latin typeface="Times New Roman" panose="02020603050405020304" pitchFamily="18" charset="0"/>
              <a:cs typeface="Times New Roman" panose="02020603050405020304" pitchFamily="18" charset="0"/>
            </a:rPr>
            <a:t>Área mínima</a:t>
          </a:r>
        </a:p>
      </dgm:t>
    </dgm:pt>
    <dgm:pt modelId="{45CFC6B7-97A9-4B0F-97D6-08BD522EE037}" type="parTrans" cxnId="{FCFDFE19-0B08-43FB-9C6E-F6492234FA62}">
      <dgm:prSet/>
      <dgm:spPr/>
      <dgm:t>
        <a:bodyPr/>
        <a:lstStyle/>
        <a:p>
          <a:endParaRPr lang="es-ES">
            <a:latin typeface="Times New Roman" panose="02020603050405020304" pitchFamily="18" charset="0"/>
            <a:cs typeface="Times New Roman" panose="02020603050405020304" pitchFamily="18" charset="0"/>
          </a:endParaRPr>
        </a:p>
      </dgm:t>
    </dgm:pt>
    <dgm:pt modelId="{426C13EC-8B59-46F3-982B-ABC99D796453}" type="sibTrans" cxnId="{FCFDFE19-0B08-43FB-9C6E-F6492234FA62}">
      <dgm:prSet/>
      <dgm:spPr/>
      <dgm:t>
        <a:bodyPr/>
        <a:lstStyle/>
        <a:p>
          <a:endParaRPr lang="es-ES">
            <a:latin typeface="Times New Roman" panose="02020603050405020304" pitchFamily="18" charset="0"/>
            <a:cs typeface="Times New Roman" panose="02020603050405020304" pitchFamily="18" charset="0"/>
          </a:endParaRPr>
        </a:p>
      </dgm:t>
    </dgm:pt>
    <dgm:pt modelId="{2924D9CC-D50F-470D-AEF1-40DDAF5C2F0D}">
      <dgm:prSet phldrT="[Texto]"/>
      <dgm:spPr/>
      <dgm:t>
        <a:bodyPr/>
        <a:lstStyle/>
        <a:p>
          <a:r>
            <a:rPr lang="es-ES" dirty="0">
              <a:latin typeface="Times New Roman" panose="02020603050405020304" pitchFamily="18" charset="0"/>
              <a:cs typeface="Times New Roman" panose="02020603050405020304" pitchFamily="18" charset="0"/>
            </a:rPr>
            <a:t>199.95 m2 de área efectiva</a:t>
          </a:r>
        </a:p>
      </dgm:t>
    </dgm:pt>
    <dgm:pt modelId="{CAB5BF44-7162-420C-8132-08F1AADAAA88}" type="parTrans" cxnId="{74E397C2-D5BE-426A-A392-7D39D1DC19BF}">
      <dgm:prSet/>
      <dgm:spPr/>
      <dgm:t>
        <a:bodyPr/>
        <a:lstStyle/>
        <a:p>
          <a:endParaRPr lang="es-ES">
            <a:latin typeface="Times New Roman" panose="02020603050405020304" pitchFamily="18" charset="0"/>
            <a:cs typeface="Times New Roman" panose="02020603050405020304" pitchFamily="18" charset="0"/>
          </a:endParaRPr>
        </a:p>
      </dgm:t>
    </dgm:pt>
    <dgm:pt modelId="{04A34B06-D670-407E-937A-8BAC7FF06C54}" type="sibTrans" cxnId="{74E397C2-D5BE-426A-A392-7D39D1DC19BF}">
      <dgm:prSet/>
      <dgm:spPr/>
      <dgm:t>
        <a:bodyPr/>
        <a:lstStyle/>
        <a:p>
          <a:endParaRPr lang="es-ES">
            <a:latin typeface="Times New Roman" panose="02020603050405020304" pitchFamily="18" charset="0"/>
            <a:cs typeface="Times New Roman" panose="02020603050405020304" pitchFamily="18" charset="0"/>
          </a:endParaRPr>
        </a:p>
      </dgm:t>
    </dgm:pt>
    <dgm:pt modelId="{8841FC0E-40FE-4B4F-A35D-B6804C8A79FF}">
      <dgm:prSet phldrT="[Texto]"/>
      <dgm:spPr/>
      <dgm:t>
        <a:bodyPr/>
        <a:lstStyle/>
        <a:p>
          <a:r>
            <a:rPr lang="es-ES" dirty="0">
              <a:latin typeface="Times New Roman" panose="02020603050405020304" pitchFamily="18" charset="0"/>
              <a:cs typeface="Times New Roman" panose="02020603050405020304" pitchFamily="18" charset="0"/>
            </a:rPr>
            <a:t>0.93 m2</a:t>
          </a:r>
          <a:r>
            <a:rPr lang="en-US" dirty="0">
              <a:latin typeface="Times New Roman" panose="02020603050405020304" pitchFamily="18" charset="0"/>
              <a:cs typeface="Times New Roman" panose="02020603050405020304" pitchFamily="18" charset="0"/>
            </a:rPr>
            <a:t>/persona</a:t>
          </a:r>
          <a:endParaRPr lang="es-ES" dirty="0">
            <a:latin typeface="Times New Roman" panose="02020603050405020304" pitchFamily="18" charset="0"/>
            <a:cs typeface="Times New Roman" panose="02020603050405020304" pitchFamily="18" charset="0"/>
          </a:endParaRPr>
        </a:p>
      </dgm:t>
    </dgm:pt>
    <dgm:pt modelId="{AF22864B-A291-4534-9CEC-CFF59CCEDA76}" type="parTrans" cxnId="{90407221-1CBA-4630-9DE5-A0B230C1FBA6}">
      <dgm:prSet/>
      <dgm:spPr/>
      <dgm:t>
        <a:bodyPr/>
        <a:lstStyle/>
        <a:p>
          <a:endParaRPr lang="es-ES">
            <a:latin typeface="Times New Roman" panose="02020603050405020304" pitchFamily="18" charset="0"/>
            <a:cs typeface="Times New Roman" panose="02020603050405020304" pitchFamily="18" charset="0"/>
          </a:endParaRPr>
        </a:p>
      </dgm:t>
    </dgm:pt>
    <dgm:pt modelId="{DE0EF4DB-D5E2-4461-B060-6F32E35BC382}" type="sibTrans" cxnId="{90407221-1CBA-4630-9DE5-A0B230C1FBA6}">
      <dgm:prSet/>
      <dgm:spPr/>
      <dgm:t>
        <a:bodyPr/>
        <a:lstStyle/>
        <a:p>
          <a:endParaRPr lang="es-ES">
            <a:latin typeface="Times New Roman" panose="02020603050405020304" pitchFamily="18" charset="0"/>
            <a:cs typeface="Times New Roman" panose="02020603050405020304" pitchFamily="18" charset="0"/>
          </a:endParaRPr>
        </a:p>
      </dgm:t>
    </dgm:pt>
    <dgm:pt modelId="{7CF1A7B7-CE0B-4499-B1DA-5F36DE3367DA}">
      <dgm:prSet phldrT="[Texto]"/>
      <dgm:spPr/>
      <dgm:t>
        <a:bodyPr/>
        <a:lstStyle/>
        <a:p>
          <a:r>
            <a:rPr lang="es-ES" dirty="0">
              <a:latin typeface="Times New Roman" panose="02020603050405020304" pitchFamily="18" charset="0"/>
              <a:cs typeface="Times New Roman" panose="02020603050405020304" pitchFamily="18" charset="0"/>
            </a:rPr>
            <a:t>235.26 m2 de área gruesa</a:t>
          </a:r>
        </a:p>
      </dgm:t>
    </dgm:pt>
    <dgm:pt modelId="{86A17B04-74ED-4D68-B9F7-CBEB69993A06}" type="parTrans" cxnId="{DC3133F8-FBC5-43F6-9613-E966F9BFC6D1}">
      <dgm:prSet/>
      <dgm:spPr/>
      <dgm:t>
        <a:bodyPr/>
        <a:lstStyle/>
        <a:p>
          <a:endParaRPr lang="es-ES">
            <a:latin typeface="Times New Roman" panose="02020603050405020304" pitchFamily="18" charset="0"/>
            <a:cs typeface="Times New Roman" panose="02020603050405020304" pitchFamily="18" charset="0"/>
          </a:endParaRPr>
        </a:p>
      </dgm:t>
    </dgm:pt>
    <dgm:pt modelId="{6346E54C-CEAE-47CA-9435-EF21BB9BF7B3}" type="sibTrans" cxnId="{DC3133F8-FBC5-43F6-9613-E966F9BFC6D1}">
      <dgm:prSet/>
      <dgm:spPr/>
      <dgm:t>
        <a:bodyPr/>
        <a:lstStyle/>
        <a:p>
          <a:endParaRPr lang="es-ES">
            <a:latin typeface="Times New Roman" panose="02020603050405020304" pitchFamily="18" charset="0"/>
            <a:cs typeface="Times New Roman" panose="02020603050405020304" pitchFamily="18" charset="0"/>
          </a:endParaRPr>
        </a:p>
      </dgm:t>
    </dgm:pt>
    <dgm:pt modelId="{335486E1-8DC7-4546-95C8-BAD1A31EE416}" type="pres">
      <dgm:prSet presAssocID="{73A7091D-F9B0-4316-B85A-6A153E1CAD63}" presName="linear" presStyleCnt="0">
        <dgm:presLayoutVars>
          <dgm:dir/>
          <dgm:resizeHandles val="exact"/>
        </dgm:presLayoutVars>
      </dgm:prSet>
      <dgm:spPr/>
    </dgm:pt>
    <dgm:pt modelId="{DECB9EA4-0CE0-4E30-84E6-C83E4BEA5066}" type="pres">
      <dgm:prSet presAssocID="{1DD3370A-6933-49A0-B909-16FA8ED50C8C}" presName="comp" presStyleCnt="0"/>
      <dgm:spPr/>
    </dgm:pt>
    <dgm:pt modelId="{CC7099C5-BF8B-4705-97F2-CEEBED2F68FD}" type="pres">
      <dgm:prSet presAssocID="{1DD3370A-6933-49A0-B909-16FA8ED50C8C}" presName="box" presStyleLbl="node1" presStyleIdx="0" presStyleCnt="3"/>
      <dgm:spPr/>
    </dgm:pt>
    <dgm:pt modelId="{A56B7BE3-1312-43F8-A3BD-AE4D1C7D8FD2}" type="pres">
      <dgm:prSet presAssocID="{1DD3370A-6933-49A0-B909-16FA8ED50C8C}" presName="img" presStyleLbl="fgImgPlace1" presStyleIdx="0" presStyleCnt="3" custScaleX="44990"/>
      <dgm:spPr/>
    </dgm:pt>
    <dgm:pt modelId="{527ED723-0BF1-4532-BCDD-3FB7A5EFF393}" type="pres">
      <dgm:prSet presAssocID="{1DD3370A-6933-49A0-B909-16FA8ED50C8C}" presName="text" presStyleLbl="node1" presStyleIdx="0" presStyleCnt="3">
        <dgm:presLayoutVars>
          <dgm:bulletEnabled val="1"/>
        </dgm:presLayoutVars>
      </dgm:prSet>
      <dgm:spPr/>
    </dgm:pt>
    <dgm:pt modelId="{160739BE-A354-48C7-AC5B-6AD02D3C7664}" type="pres">
      <dgm:prSet presAssocID="{E9CD33ED-682D-489F-8844-1A7C534053C6}" presName="spacer" presStyleCnt="0"/>
      <dgm:spPr/>
    </dgm:pt>
    <dgm:pt modelId="{C95E20DE-0392-4033-A828-52980E16EB5D}" type="pres">
      <dgm:prSet presAssocID="{EE115C4D-0587-40F2-B596-6C072F243718}" presName="comp" presStyleCnt="0"/>
      <dgm:spPr/>
    </dgm:pt>
    <dgm:pt modelId="{8C4C0765-5C04-4526-9529-E197020BB798}" type="pres">
      <dgm:prSet presAssocID="{EE115C4D-0587-40F2-B596-6C072F243718}" presName="box" presStyleLbl="node1" presStyleIdx="1" presStyleCnt="3"/>
      <dgm:spPr/>
    </dgm:pt>
    <dgm:pt modelId="{2D7BD697-828A-4B68-A6E7-94BE0FE3804C}" type="pres">
      <dgm:prSet presAssocID="{EE115C4D-0587-40F2-B596-6C072F243718}" presName="img" presStyleLbl="fgImgPlace1" presStyleIdx="1" presStyleCnt="3" custScaleX="44990"/>
      <dgm:spPr/>
    </dgm:pt>
    <dgm:pt modelId="{DC256001-8D26-45C7-9569-CBC445B43E35}" type="pres">
      <dgm:prSet presAssocID="{EE115C4D-0587-40F2-B596-6C072F243718}" presName="text" presStyleLbl="node1" presStyleIdx="1" presStyleCnt="3">
        <dgm:presLayoutVars>
          <dgm:bulletEnabled val="1"/>
        </dgm:presLayoutVars>
      </dgm:prSet>
      <dgm:spPr/>
    </dgm:pt>
    <dgm:pt modelId="{C6C5F20C-0102-4661-B93A-4D14EC249E8C}" type="pres">
      <dgm:prSet presAssocID="{EEB7312C-31EB-4168-B1DC-B0B2B54185A1}" presName="spacer" presStyleCnt="0"/>
      <dgm:spPr/>
    </dgm:pt>
    <dgm:pt modelId="{9627C065-AA93-4411-B910-EC68D90C42D9}" type="pres">
      <dgm:prSet presAssocID="{2B8DA358-D2D3-4E5E-8779-992D78120F60}" presName="comp" presStyleCnt="0"/>
      <dgm:spPr/>
    </dgm:pt>
    <dgm:pt modelId="{8E9C71DD-9C2A-4FC0-B135-D1615F8CE6FA}" type="pres">
      <dgm:prSet presAssocID="{2B8DA358-D2D3-4E5E-8779-992D78120F60}" presName="box" presStyleLbl="node1" presStyleIdx="2" presStyleCnt="3"/>
      <dgm:spPr/>
    </dgm:pt>
    <dgm:pt modelId="{C957E123-EECA-4C79-A46F-FA334A55B647}" type="pres">
      <dgm:prSet presAssocID="{2B8DA358-D2D3-4E5E-8779-992D78120F60}" presName="img" presStyleLbl="fgImgPlace1" presStyleIdx="2" presStyleCnt="3" custScaleX="44990"/>
      <dgm:spPr/>
    </dgm:pt>
    <dgm:pt modelId="{BFE1BEEA-ECAE-4CF3-88BC-1061CD0ED640}" type="pres">
      <dgm:prSet presAssocID="{2B8DA358-D2D3-4E5E-8779-992D78120F60}" presName="text" presStyleLbl="node1" presStyleIdx="2" presStyleCnt="3">
        <dgm:presLayoutVars>
          <dgm:bulletEnabled val="1"/>
        </dgm:presLayoutVars>
      </dgm:prSet>
      <dgm:spPr/>
    </dgm:pt>
  </dgm:ptLst>
  <dgm:cxnLst>
    <dgm:cxn modelId="{96D21B0A-695F-4303-8688-A850DC70C426}" type="presOf" srcId="{1DD3370A-6933-49A0-B909-16FA8ED50C8C}" destId="{CC7099C5-BF8B-4705-97F2-CEEBED2F68FD}" srcOrd="0" destOrd="0" presId="urn:microsoft.com/office/officeart/2005/8/layout/vList4"/>
    <dgm:cxn modelId="{16916113-8466-4D11-9732-2A4FFD0E250C}" type="presOf" srcId="{8841FC0E-40FE-4B4F-A35D-B6804C8A79FF}" destId="{DC256001-8D26-45C7-9569-CBC445B43E35}" srcOrd="1" destOrd="1" presId="urn:microsoft.com/office/officeart/2005/8/layout/vList4"/>
    <dgm:cxn modelId="{3CDE9115-51D0-4B1B-85C1-0EBD8E50BD06}" srcId="{73A7091D-F9B0-4316-B85A-6A153E1CAD63}" destId="{1DD3370A-6933-49A0-B909-16FA8ED50C8C}" srcOrd="0" destOrd="0" parTransId="{421191F9-EF72-4772-A295-632D38985A1F}" sibTransId="{E9CD33ED-682D-489F-8844-1A7C534053C6}"/>
    <dgm:cxn modelId="{FCFDFE19-0B08-43FB-9C6E-F6492234FA62}" srcId="{73A7091D-F9B0-4316-B85A-6A153E1CAD63}" destId="{2B8DA358-D2D3-4E5E-8779-992D78120F60}" srcOrd="2" destOrd="0" parTransId="{45CFC6B7-97A9-4B0F-97D6-08BD522EE037}" sibTransId="{426C13EC-8B59-46F3-982B-ABC99D796453}"/>
    <dgm:cxn modelId="{90407221-1CBA-4630-9DE5-A0B230C1FBA6}" srcId="{EE115C4D-0587-40F2-B596-6C072F243718}" destId="{8841FC0E-40FE-4B4F-A35D-B6804C8A79FF}" srcOrd="0" destOrd="0" parTransId="{AF22864B-A291-4534-9CEC-CFF59CCEDA76}" sibTransId="{DE0EF4DB-D5E2-4461-B060-6F32E35BC382}"/>
    <dgm:cxn modelId="{1499272F-FF94-461A-AAF4-D6335358F253}" type="presOf" srcId="{2924D9CC-D50F-470D-AEF1-40DDAF5C2F0D}" destId="{8E9C71DD-9C2A-4FC0-B135-D1615F8CE6FA}" srcOrd="0" destOrd="1" presId="urn:microsoft.com/office/officeart/2005/8/layout/vList4"/>
    <dgm:cxn modelId="{4C13CE65-7B64-4F67-86D6-65F1681CC86D}" type="presOf" srcId="{EB77AB7A-8189-433D-9C40-39035CE54C25}" destId="{CC7099C5-BF8B-4705-97F2-CEEBED2F68FD}" srcOrd="0" destOrd="1" presId="urn:microsoft.com/office/officeart/2005/8/layout/vList4"/>
    <dgm:cxn modelId="{07E84D70-F184-4C4D-B417-B2F2192833F1}" type="presOf" srcId="{EB77AB7A-8189-433D-9C40-39035CE54C25}" destId="{527ED723-0BF1-4532-BCDD-3FB7A5EFF393}" srcOrd="1" destOrd="1" presId="urn:microsoft.com/office/officeart/2005/8/layout/vList4"/>
    <dgm:cxn modelId="{32794472-252D-4D9E-8E02-917623A3A4EE}" srcId="{73A7091D-F9B0-4316-B85A-6A153E1CAD63}" destId="{EE115C4D-0587-40F2-B596-6C072F243718}" srcOrd="1" destOrd="0" parTransId="{FE608262-0248-427B-8A1B-E48DCF1615F8}" sibTransId="{EEB7312C-31EB-4168-B1DC-B0B2B54185A1}"/>
    <dgm:cxn modelId="{7585B381-D14B-4535-A9FB-04A1007A0F2C}" type="presOf" srcId="{8841FC0E-40FE-4B4F-A35D-B6804C8A79FF}" destId="{8C4C0765-5C04-4526-9529-E197020BB798}" srcOrd="0" destOrd="1" presId="urn:microsoft.com/office/officeart/2005/8/layout/vList4"/>
    <dgm:cxn modelId="{C27CCD81-4655-43AA-9823-BF45B9E30D52}" type="presOf" srcId="{EE115C4D-0587-40F2-B596-6C072F243718}" destId="{8C4C0765-5C04-4526-9529-E197020BB798}" srcOrd="0" destOrd="0" presId="urn:microsoft.com/office/officeart/2005/8/layout/vList4"/>
    <dgm:cxn modelId="{0E07F884-E582-4C02-9F79-63EAE35D5ABD}" type="presOf" srcId="{2B8DA358-D2D3-4E5E-8779-992D78120F60}" destId="{8E9C71DD-9C2A-4FC0-B135-D1615F8CE6FA}" srcOrd="0" destOrd="0" presId="urn:microsoft.com/office/officeart/2005/8/layout/vList4"/>
    <dgm:cxn modelId="{33BFBEA6-E846-452F-B28B-A91BF9352816}" type="presOf" srcId="{1DD3370A-6933-49A0-B909-16FA8ED50C8C}" destId="{527ED723-0BF1-4532-BCDD-3FB7A5EFF393}" srcOrd="1" destOrd="0" presId="urn:microsoft.com/office/officeart/2005/8/layout/vList4"/>
    <dgm:cxn modelId="{99F60AB4-6B81-479A-9AE1-74466B6DF3A4}" type="presOf" srcId="{7CF1A7B7-CE0B-4499-B1DA-5F36DE3367DA}" destId="{8E9C71DD-9C2A-4FC0-B135-D1615F8CE6FA}" srcOrd="0" destOrd="2" presId="urn:microsoft.com/office/officeart/2005/8/layout/vList4"/>
    <dgm:cxn modelId="{29DBA8BE-EF34-483F-88FB-37D519F0EC26}" type="presOf" srcId="{73A7091D-F9B0-4316-B85A-6A153E1CAD63}" destId="{335486E1-8DC7-4546-95C8-BAD1A31EE416}" srcOrd="0" destOrd="0" presId="urn:microsoft.com/office/officeart/2005/8/layout/vList4"/>
    <dgm:cxn modelId="{FCD3EEBE-E6BC-4A9F-B32A-EBEAC5A141B3}" type="presOf" srcId="{EE115C4D-0587-40F2-B596-6C072F243718}" destId="{DC256001-8D26-45C7-9569-CBC445B43E35}" srcOrd="1" destOrd="0" presId="urn:microsoft.com/office/officeart/2005/8/layout/vList4"/>
    <dgm:cxn modelId="{74E397C2-D5BE-426A-A392-7D39D1DC19BF}" srcId="{2B8DA358-D2D3-4E5E-8779-992D78120F60}" destId="{2924D9CC-D50F-470D-AEF1-40DDAF5C2F0D}" srcOrd="0" destOrd="0" parTransId="{CAB5BF44-7162-420C-8132-08F1AADAAA88}" sibTransId="{04A34B06-D670-407E-937A-8BAC7FF06C54}"/>
    <dgm:cxn modelId="{57C012C3-5E1C-4D4F-AECF-F9FAB28989A5}" type="presOf" srcId="{2924D9CC-D50F-470D-AEF1-40DDAF5C2F0D}" destId="{BFE1BEEA-ECAE-4CF3-88BC-1061CD0ED640}" srcOrd="1" destOrd="1" presId="urn:microsoft.com/office/officeart/2005/8/layout/vList4"/>
    <dgm:cxn modelId="{740A8CD9-DD44-4DEB-B1AF-411D9A8D6F93}" type="presOf" srcId="{2B8DA358-D2D3-4E5E-8779-992D78120F60}" destId="{BFE1BEEA-ECAE-4CF3-88BC-1061CD0ED640}" srcOrd="1" destOrd="0" presId="urn:microsoft.com/office/officeart/2005/8/layout/vList4"/>
    <dgm:cxn modelId="{40C97EE4-2FBE-4E38-B3A2-B1BAC05D13CA}" type="presOf" srcId="{7CF1A7B7-CE0B-4499-B1DA-5F36DE3367DA}" destId="{BFE1BEEA-ECAE-4CF3-88BC-1061CD0ED640}" srcOrd="1" destOrd="2" presId="urn:microsoft.com/office/officeart/2005/8/layout/vList4"/>
    <dgm:cxn modelId="{DC3133F8-FBC5-43F6-9613-E966F9BFC6D1}" srcId="{2B8DA358-D2D3-4E5E-8779-992D78120F60}" destId="{7CF1A7B7-CE0B-4499-B1DA-5F36DE3367DA}" srcOrd="1" destOrd="0" parTransId="{86A17B04-74ED-4D68-B9F7-CBEB69993A06}" sibTransId="{6346E54C-CEAE-47CA-9435-EF21BB9BF7B3}"/>
    <dgm:cxn modelId="{5964ADFC-5E56-4F47-8741-60140B4F19F0}" srcId="{1DD3370A-6933-49A0-B909-16FA8ED50C8C}" destId="{EB77AB7A-8189-433D-9C40-39035CE54C25}" srcOrd="0" destOrd="0" parTransId="{754CCA99-9D6F-4925-8A68-76E94C89C428}" sibTransId="{A99BE1B5-E9FE-459E-8D46-A15623A48B38}"/>
    <dgm:cxn modelId="{654F6FF9-6FA9-4591-82A7-9ED9FB8CF33B}" type="presParOf" srcId="{335486E1-8DC7-4546-95C8-BAD1A31EE416}" destId="{DECB9EA4-0CE0-4E30-84E6-C83E4BEA5066}" srcOrd="0" destOrd="0" presId="urn:microsoft.com/office/officeart/2005/8/layout/vList4"/>
    <dgm:cxn modelId="{8E341384-8305-4EEE-ABEA-53492E7618EE}" type="presParOf" srcId="{DECB9EA4-0CE0-4E30-84E6-C83E4BEA5066}" destId="{CC7099C5-BF8B-4705-97F2-CEEBED2F68FD}" srcOrd="0" destOrd="0" presId="urn:microsoft.com/office/officeart/2005/8/layout/vList4"/>
    <dgm:cxn modelId="{827C8770-9CC6-4161-83BC-25B019D4773F}" type="presParOf" srcId="{DECB9EA4-0CE0-4E30-84E6-C83E4BEA5066}" destId="{A56B7BE3-1312-43F8-A3BD-AE4D1C7D8FD2}" srcOrd="1" destOrd="0" presId="urn:microsoft.com/office/officeart/2005/8/layout/vList4"/>
    <dgm:cxn modelId="{1841A4DD-C372-4CC5-914C-0B33BF70E0D6}" type="presParOf" srcId="{DECB9EA4-0CE0-4E30-84E6-C83E4BEA5066}" destId="{527ED723-0BF1-4532-BCDD-3FB7A5EFF393}" srcOrd="2" destOrd="0" presId="urn:microsoft.com/office/officeart/2005/8/layout/vList4"/>
    <dgm:cxn modelId="{F1BF1440-AB3D-4BF4-8B11-32545C4EEE01}" type="presParOf" srcId="{335486E1-8DC7-4546-95C8-BAD1A31EE416}" destId="{160739BE-A354-48C7-AC5B-6AD02D3C7664}" srcOrd="1" destOrd="0" presId="urn:microsoft.com/office/officeart/2005/8/layout/vList4"/>
    <dgm:cxn modelId="{435E570E-4324-4D4D-B81A-9254418A1C3F}" type="presParOf" srcId="{335486E1-8DC7-4546-95C8-BAD1A31EE416}" destId="{C95E20DE-0392-4033-A828-52980E16EB5D}" srcOrd="2" destOrd="0" presId="urn:microsoft.com/office/officeart/2005/8/layout/vList4"/>
    <dgm:cxn modelId="{2B311E36-78C4-440E-AB99-2ADFF130D5DE}" type="presParOf" srcId="{C95E20DE-0392-4033-A828-52980E16EB5D}" destId="{8C4C0765-5C04-4526-9529-E197020BB798}" srcOrd="0" destOrd="0" presId="urn:microsoft.com/office/officeart/2005/8/layout/vList4"/>
    <dgm:cxn modelId="{09C62634-13A2-4807-963C-4883953FF248}" type="presParOf" srcId="{C95E20DE-0392-4033-A828-52980E16EB5D}" destId="{2D7BD697-828A-4B68-A6E7-94BE0FE3804C}" srcOrd="1" destOrd="0" presId="urn:microsoft.com/office/officeart/2005/8/layout/vList4"/>
    <dgm:cxn modelId="{FBDE56A5-C3F9-4708-A442-B4CBA4997FE3}" type="presParOf" srcId="{C95E20DE-0392-4033-A828-52980E16EB5D}" destId="{DC256001-8D26-45C7-9569-CBC445B43E35}" srcOrd="2" destOrd="0" presId="urn:microsoft.com/office/officeart/2005/8/layout/vList4"/>
    <dgm:cxn modelId="{9F4AE8C7-0AC5-45B7-9051-C0DF77DA2F22}" type="presParOf" srcId="{335486E1-8DC7-4546-95C8-BAD1A31EE416}" destId="{C6C5F20C-0102-4661-B93A-4D14EC249E8C}" srcOrd="3" destOrd="0" presId="urn:microsoft.com/office/officeart/2005/8/layout/vList4"/>
    <dgm:cxn modelId="{964F757B-35D6-43D8-9E3C-354FF132DA22}" type="presParOf" srcId="{335486E1-8DC7-4546-95C8-BAD1A31EE416}" destId="{9627C065-AA93-4411-B910-EC68D90C42D9}" srcOrd="4" destOrd="0" presId="urn:microsoft.com/office/officeart/2005/8/layout/vList4"/>
    <dgm:cxn modelId="{6141FCAB-3291-4858-9EF4-6F0D543920E1}" type="presParOf" srcId="{9627C065-AA93-4411-B910-EC68D90C42D9}" destId="{8E9C71DD-9C2A-4FC0-B135-D1615F8CE6FA}" srcOrd="0" destOrd="0" presId="urn:microsoft.com/office/officeart/2005/8/layout/vList4"/>
    <dgm:cxn modelId="{8792493F-2DA2-48AD-B1C5-A5AB236EA757}" type="presParOf" srcId="{9627C065-AA93-4411-B910-EC68D90C42D9}" destId="{C957E123-EECA-4C79-A46F-FA334A55B647}" srcOrd="1" destOrd="0" presId="urn:microsoft.com/office/officeart/2005/8/layout/vList4"/>
    <dgm:cxn modelId="{F21737EF-52D6-41CF-9A3A-6C303A2C552D}" type="presParOf" srcId="{9627C065-AA93-4411-B910-EC68D90C42D9}" destId="{BFE1BEEA-ECAE-4CF3-88BC-1061CD0ED64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B1C68B-EB14-47BE-9429-E8E069ECC26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5D161973-F573-4C5B-AFAF-C32F6EDB010A}">
      <dgm:prSet phldrT="[Texto]"/>
      <dgm:spPr/>
      <dgm:t>
        <a:bodyPr/>
        <a:lstStyle/>
        <a:p>
          <a:r>
            <a:rPr lang="es-EC" dirty="0">
              <a:latin typeface="Times New Roman" panose="02020603050405020304" pitchFamily="18" charset="0"/>
              <a:cs typeface="Times New Roman" panose="02020603050405020304" pitchFamily="18" charset="0"/>
            </a:rPr>
            <a:t>Nivel de seguridad de vida </a:t>
          </a:r>
        </a:p>
      </dgm:t>
    </dgm:pt>
    <dgm:pt modelId="{0713BEE3-5C9F-45F6-BD44-1105353A1F8E}" type="parTrans" cxnId="{5E1757DF-9A0A-487E-8A23-509BB8837D02}">
      <dgm:prSet/>
      <dgm:spPr/>
      <dgm:t>
        <a:bodyPr/>
        <a:lstStyle/>
        <a:p>
          <a:endParaRPr lang="es-EC">
            <a:latin typeface="Times New Roman" panose="02020603050405020304" pitchFamily="18" charset="0"/>
            <a:cs typeface="Times New Roman" panose="02020603050405020304" pitchFamily="18" charset="0"/>
          </a:endParaRPr>
        </a:p>
      </dgm:t>
    </dgm:pt>
    <dgm:pt modelId="{3341C836-F43C-47E4-BAD7-8006A09CD943}" type="sibTrans" cxnId="{5E1757DF-9A0A-487E-8A23-509BB8837D02}">
      <dgm:prSet/>
      <dgm:spPr/>
      <dgm:t>
        <a:bodyPr/>
        <a:lstStyle/>
        <a:p>
          <a:endParaRPr lang="es-EC">
            <a:latin typeface="Times New Roman" panose="02020603050405020304" pitchFamily="18" charset="0"/>
            <a:cs typeface="Times New Roman" panose="02020603050405020304" pitchFamily="18" charset="0"/>
          </a:endParaRPr>
        </a:p>
      </dgm:t>
    </dgm:pt>
    <dgm:pt modelId="{A2F39118-E9BB-4C18-BD1C-9B1A0BED9AAC}">
      <dgm:prSet/>
      <dgm:spPr/>
      <dgm:t>
        <a:bodyPr/>
        <a:lstStyle/>
        <a:p>
          <a:r>
            <a:rPr lang="es-EC" dirty="0">
              <a:latin typeface="Times New Roman" panose="02020603050405020304" pitchFamily="18" charset="0"/>
              <a:cs typeface="Times New Roman" panose="02020603050405020304" pitchFamily="18" charset="0"/>
            </a:rPr>
            <a:t>Nivel de prevención de colapso </a:t>
          </a:r>
        </a:p>
      </dgm:t>
    </dgm:pt>
    <dgm:pt modelId="{06655D0B-E976-4FE8-8C9A-205477ED9392}" type="parTrans" cxnId="{EFC1AB48-521E-4311-988E-8F61419FA83B}">
      <dgm:prSet/>
      <dgm:spPr/>
      <dgm:t>
        <a:bodyPr/>
        <a:lstStyle/>
        <a:p>
          <a:endParaRPr lang="es-EC">
            <a:latin typeface="Times New Roman" panose="02020603050405020304" pitchFamily="18" charset="0"/>
            <a:cs typeface="Times New Roman" panose="02020603050405020304" pitchFamily="18" charset="0"/>
          </a:endParaRPr>
        </a:p>
      </dgm:t>
    </dgm:pt>
    <dgm:pt modelId="{8D8A77E4-E3D8-43B7-A328-83A890D4C7B5}" type="sibTrans" cxnId="{EFC1AB48-521E-4311-988E-8F61419FA83B}">
      <dgm:prSet/>
      <dgm:spPr/>
      <dgm:t>
        <a:bodyPr/>
        <a:lstStyle/>
        <a:p>
          <a:endParaRPr lang="es-EC">
            <a:latin typeface="Times New Roman" panose="02020603050405020304" pitchFamily="18" charset="0"/>
            <a:cs typeface="Times New Roman" panose="02020603050405020304" pitchFamily="18" charset="0"/>
          </a:endParaRPr>
        </a:p>
      </dgm:t>
    </dgm:pt>
    <dgm:pt modelId="{4A874862-59FE-43B4-A608-3650ECF78373}">
      <dgm:prSet phldrT="[Texto]"/>
      <dgm:spPr/>
      <dgm:t>
        <a:bodyPr/>
        <a:lstStyle/>
        <a:p>
          <a:r>
            <a:rPr lang="es-EC" dirty="0">
              <a:latin typeface="Times New Roman" panose="02020603050405020304" pitchFamily="18" charset="0"/>
              <a:cs typeface="Times New Roman" panose="02020603050405020304" pitchFamily="18" charset="0"/>
            </a:rPr>
            <a:t>Nivel de ocupación inmediata</a:t>
          </a:r>
        </a:p>
      </dgm:t>
    </dgm:pt>
    <dgm:pt modelId="{C746FF5A-38A6-46F4-B27B-D6899D36106B}" type="sibTrans" cxnId="{02041217-62D2-4793-AD03-D3A63739CE85}">
      <dgm:prSet/>
      <dgm:spPr/>
      <dgm:t>
        <a:bodyPr/>
        <a:lstStyle/>
        <a:p>
          <a:endParaRPr lang="es-EC">
            <a:latin typeface="Times New Roman" panose="02020603050405020304" pitchFamily="18" charset="0"/>
            <a:cs typeface="Times New Roman" panose="02020603050405020304" pitchFamily="18" charset="0"/>
          </a:endParaRPr>
        </a:p>
      </dgm:t>
    </dgm:pt>
    <dgm:pt modelId="{B8F38092-539E-4B7F-9BE9-17A40E5A5A48}" type="parTrans" cxnId="{02041217-62D2-4793-AD03-D3A63739CE85}">
      <dgm:prSet/>
      <dgm:spPr/>
      <dgm:t>
        <a:bodyPr/>
        <a:lstStyle/>
        <a:p>
          <a:endParaRPr lang="es-EC">
            <a:latin typeface="Times New Roman" panose="02020603050405020304" pitchFamily="18" charset="0"/>
            <a:cs typeface="Times New Roman" panose="02020603050405020304" pitchFamily="18" charset="0"/>
          </a:endParaRPr>
        </a:p>
      </dgm:t>
    </dgm:pt>
    <dgm:pt modelId="{8451AE9A-5741-4430-ACF8-0D0980B0019A}">
      <dgm:prSet phldrT="[Texto]"/>
      <dgm:spPr/>
      <dgm:t>
        <a:bodyPr/>
        <a:lstStyle/>
        <a:p>
          <a:r>
            <a:rPr lang="es-EC" dirty="0">
              <a:latin typeface="Times New Roman" panose="02020603050405020304" pitchFamily="18" charset="0"/>
              <a:cs typeface="Times New Roman" panose="02020603050405020304" pitchFamily="18" charset="0"/>
            </a:rPr>
            <a:t>Nivel totalmente operacional </a:t>
          </a:r>
        </a:p>
      </dgm:t>
    </dgm:pt>
    <dgm:pt modelId="{29759C3F-72D5-4884-A05C-513E533B5F15}" type="sibTrans" cxnId="{A9541667-07B8-4A97-896E-E62C70D77FC7}">
      <dgm:prSet/>
      <dgm:spPr/>
      <dgm:t>
        <a:bodyPr/>
        <a:lstStyle/>
        <a:p>
          <a:endParaRPr lang="es-EC">
            <a:latin typeface="Times New Roman" panose="02020603050405020304" pitchFamily="18" charset="0"/>
            <a:cs typeface="Times New Roman" panose="02020603050405020304" pitchFamily="18" charset="0"/>
          </a:endParaRPr>
        </a:p>
      </dgm:t>
    </dgm:pt>
    <dgm:pt modelId="{3BEA343E-DCF1-4566-8627-4725144DED1C}" type="parTrans" cxnId="{A9541667-07B8-4A97-896E-E62C70D77FC7}">
      <dgm:prSet/>
      <dgm:spPr/>
      <dgm:t>
        <a:bodyPr/>
        <a:lstStyle/>
        <a:p>
          <a:endParaRPr lang="es-EC">
            <a:latin typeface="Times New Roman" panose="02020603050405020304" pitchFamily="18" charset="0"/>
            <a:cs typeface="Times New Roman" panose="02020603050405020304" pitchFamily="18" charset="0"/>
          </a:endParaRPr>
        </a:p>
      </dgm:t>
    </dgm:pt>
    <dgm:pt modelId="{E91533B3-CA2D-4B3E-B455-FCA8DFEF69F3}" type="pres">
      <dgm:prSet presAssocID="{1EB1C68B-EB14-47BE-9429-E8E069ECC261}" presName="Name0" presStyleCnt="0">
        <dgm:presLayoutVars>
          <dgm:chMax val="7"/>
          <dgm:chPref val="7"/>
          <dgm:dir/>
        </dgm:presLayoutVars>
      </dgm:prSet>
      <dgm:spPr/>
    </dgm:pt>
    <dgm:pt modelId="{CDF9F5AA-8D67-4D56-82E1-990467D6D492}" type="pres">
      <dgm:prSet presAssocID="{1EB1C68B-EB14-47BE-9429-E8E069ECC261}" presName="Name1" presStyleCnt="0"/>
      <dgm:spPr/>
    </dgm:pt>
    <dgm:pt modelId="{0FC75D8A-24C7-4A28-9C38-9C49C3FEFE83}" type="pres">
      <dgm:prSet presAssocID="{1EB1C68B-EB14-47BE-9429-E8E069ECC261}" presName="cycle" presStyleCnt="0"/>
      <dgm:spPr/>
    </dgm:pt>
    <dgm:pt modelId="{EA36A8F2-69C5-4F79-ACE5-00F6645BA41E}" type="pres">
      <dgm:prSet presAssocID="{1EB1C68B-EB14-47BE-9429-E8E069ECC261}" presName="srcNode" presStyleLbl="node1" presStyleIdx="0" presStyleCnt="4"/>
      <dgm:spPr/>
    </dgm:pt>
    <dgm:pt modelId="{8B73CD71-4FA1-4F1E-81DB-72200042B099}" type="pres">
      <dgm:prSet presAssocID="{1EB1C68B-EB14-47BE-9429-E8E069ECC261}" presName="conn" presStyleLbl="parChTrans1D2" presStyleIdx="0" presStyleCnt="1"/>
      <dgm:spPr/>
    </dgm:pt>
    <dgm:pt modelId="{1FEF0439-C416-4FAF-A309-480C5D8B21B1}" type="pres">
      <dgm:prSet presAssocID="{1EB1C68B-EB14-47BE-9429-E8E069ECC261}" presName="extraNode" presStyleLbl="node1" presStyleIdx="0" presStyleCnt="4"/>
      <dgm:spPr/>
    </dgm:pt>
    <dgm:pt modelId="{3CCD9B7B-3513-4F1D-B217-714E1CE3AB5F}" type="pres">
      <dgm:prSet presAssocID="{1EB1C68B-EB14-47BE-9429-E8E069ECC261}" presName="dstNode" presStyleLbl="node1" presStyleIdx="0" presStyleCnt="4"/>
      <dgm:spPr/>
    </dgm:pt>
    <dgm:pt modelId="{C389B82E-2D76-42ED-AB2A-DBDEEDA28E7C}" type="pres">
      <dgm:prSet presAssocID="{8451AE9A-5741-4430-ACF8-0D0980B0019A}" presName="text_1" presStyleLbl="node1" presStyleIdx="0" presStyleCnt="4">
        <dgm:presLayoutVars>
          <dgm:bulletEnabled val="1"/>
        </dgm:presLayoutVars>
      </dgm:prSet>
      <dgm:spPr/>
    </dgm:pt>
    <dgm:pt modelId="{385958FD-168F-4C47-B948-13A86715670A}" type="pres">
      <dgm:prSet presAssocID="{8451AE9A-5741-4430-ACF8-0D0980B0019A}" presName="accent_1" presStyleCnt="0"/>
      <dgm:spPr/>
    </dgm:pt>
    <dgm:pt modelId="{9BE8B643-640C-4ED5-AADA-B386A75D43CE}" type="pres">
      <dgm:prSet presAssocID="{8451AE9A-5741-4430-ACF8-0D0980B0019A}" presName="accentRepeatNode" presStyleLbl="solidFgAcc1" presStyleIdx="0" presStyleCnt="4"/>
      <dgm:spPr/>
    </dgm:pt>
    <dgm:pt modelId="{E21DCC6D-F7FC-4CB0-86F3-B558B10E7AE1}" type="pres">
      <dgm:prSet presAssocID="{4A874862-59FE-43B4-A608-3650ECF78373}" presName="text_2" presStyleLbl="node1" presStyleIdx="1" presStyleCnt="4">
        <dgm:presLayoutVars>
          <dgm:bulletEnabled val="1"/>
        </dgm:presLayoutVars>
      </dgm:prSet>
      <dgm:spPr/>
    </dgm:pt>
    <dgm:pt modelId="{245A978B-09AC-45A6-9CB6-255FBB6D5768}" type="pres">
      <dgm:prSet presAssocID="{4A874862-59FE-43B4-A608-3650ECF78373}" presName="accent_2" presStyleCnt="0"/>
      <dgm:spPr/>
    </dgm:pt>
    <dgm:pt modelId="{67004629-6480-4B4F-9F81-24EE923AC4C6}" type="pres">
      <dgm:prSet presAssocID="{4A874862-59FE-43B4-A608-3650ECF78373}" presName="accentRepeatNode" presStyleLbl="solidFgAcc1" presStyleIdx="1" presStyleCnt="4"/>
      <dgm:spPr/>
    </dgm:pt>
    <dgm:pt modelId="{A10229B0-72F2-44CE-9998-B7E117BD3170}" type="pres">
      <dgm:prSet presAssocID="{5D161973-F573-4C5B-AFAF-C32F6EDB010A}" presName="text_3" presStyleLbl="node1" presStyleIdx="2" presStyleCnt="4">
        <dgm:presLayoutVars>
          <dgm:bulletEnabled val="1"/>
        </dgm:presLayoutVars>
      </dgm:prSet>
      <dgm:spPr/>
    </dgm:pt>
    <dgm:pt modelId="{72D92C92-E0F7-4BA9-AEEC-15B1AC36394C}" type="pres">
      <dgm:prSet presAssocID="{5D161973-F573-4C5B-AFAF-C32F6EDB010A}" presName="accent_3" presStyleCnt="0"/>
      <dgm:spPr/>
    </dgm:pt>
    <dgm:pt modelId="{20428767-D8C2-4E66-BF22-43BB71922C28}" type="pres">
      <dgm:prSet presAssocID="{5D161973-F573-4C5B-AFAF-C32F6EDB010A}" presName="accentRepeatNode" presStyleLbl="solidFgAcc1" presStyleIdx="2" presStyleCnt="4"/>
      <dgm:spPr/>
    </dgm:pt>
    <dgm:pt modelId="{CD425578-244F-4F8B-8D8E-793F6EC742C5}" type="pres">
      <dgm:prSet presAssocID="{A2F39118-E9BB-4C18-BD1C-9B1A0BED9AAC}" presName="text_4" presStyleLbl="node1" presStyleIdx="3" presStyleCnt="4">
        <dgm:presLayoutVars>
          <dgm:bulletEnabled val="1"/>
        </dgm:presLayoutVars>
      </dgm:prSet>
      <dgm:spPr/>
    </dgm:pt>
    <dgm:pt modelId="{A168623A-7045-447C-9E78-6BE12DED39AF}" type="pres">
      <dgm:prSet presAssocID="{A2F39118-E9BB-4C18-BD1C-9B1A0BED9AAC}" presName="accent_4" presStyleCnt="0"/>
      <dgm:spPr/>
    </dgm:pt>
    <dgm:pt modelId="{3589DDFD-64E7-4E22-B162-A833BCF2DC41}" type="pres">
      <dgm:prSet presAssocID="{A2F39118-E9BB-4C18-BD1C-9B1A0BED9AAC}" presName="accentRepeatNode" presStyleLbl="solidFgAcc1" presStyleIdx="3" presStyleCnt="4"/>
      <dgm:spPr/>
    </dgm:pt>
  </dgm:ptLst>
  <dgm:cxnLst>
    <dgm:cxn modelId="{02041217-62D2-4793-AD03-D3A63739CE85}" srcId="{1EB1C68B-EB14-47BE-9429-E8E069ECC261}" destId="{4A874862-59FE-43B4-A608-3650ECF78373}" srcOrd="1" destOrd="0" parTransId="{B8F38092-539E-4B7F-9BE9-17A40E5A5A48}" sibTransId="{C746FF5A-38A6-46F4-B27B-D6899D36106B}"/>
    <dgm:cxn modelId="{B67BC323-93F6-4398-BE59-662339F94744}" type="presOf" srcId="{1EB1C68B-EB14-47BE-9429-E8E069ECC261}" destId="{E91533B3-CA2D-4B3E-B455-FCA8DFEF69F3}" srcOrd="0" destOrd="0" presId="urn:microsoft.com/office/officeart/2008/layout/VerticalCurvedList"/>
    <dgm:cxn modelId="{A9541667-07B8-4A97-896E-E62C70D77FC7}" srcId="{1EB1C68B-EB14-47BE-9429-E8E069ECC261}" destId="{8451AE9A-5741-4430-ACF8-0D0980B0019A}" srcOrd="0" destOrd="0" parTransId="{3BEA343E-DCF1-4566-8627-4725144DED1C}" sibTransId="{29759C3F-72D5-4884-A05C-513E533B5F15}"/>
    <dgm:cxn modelId="{EFC1AB48-521E-4311-988E-8F61419FA83B}" srcId="{1EB1C68B-EB14-47BE-9429-E8E069ECC261}" destId="{A2F39118-E9BB-4C18-BD1C-9B1A0BED9AAC}" srcOrd="3" destOrd="0" parTransId="{06655D0B-E976-4FE8-8C9A-205477ED9392}" sibTransId="{8D8A77E4-E3D8-43B7-A328-83A890D4C7B5}"/>
    <dgm:cxn modelId="{5F67E882-2019-47FA-BBD1-398AF838E12C}" type="presOf" srcId="{5D161973-F573-4C5B-AFAF-C32F6EDB010A}" destId="{A10229B0-72F2-44CE-9998-B7E117BD3170}" srcOrd="0" destOrd="0" presId="urn:microsoft.com/office/officeart/2008/layout/VerticalCurvedList"/>
    <dgm:cxn modelId="{07D747CA-655C-4242-8E23-F7407272C90C}" type="presOf" srcId="{29759C3F-72D5-4884-A05C-513E533B5F15}" destId="{8B73CD71-4FA1-4F1E-81DB-72200042B099}" srcOrd="0" destOrd="0" presId="urn:microsoft.com/office/officeart/2008/layout/VerticalCurvedList"/>
    <dgm:cxn modelId="{0E3A3AD4-6F54-45B6-8E69-BE5ED3972F87}" type="presOf" srcId="{A2F39118-E9BB-4C18-BD1C-9B1A0BED9AAC}" destId="{CD425578-244F-4F8B-8D8E-793F6EC742C5}" srcOrd="0" destOrd="0" presId="urn:microsoft.com/office/officeart/2008/layout/VerticalCurvedList"/>
    <dgm:cxn modelId="{9FB72ED5-E930-43DC-A216-8B00E85ECBB3}" type="presOf" srcId="{4A874862-59FE-43B4-A608-3650ECF78373}" destId="{E21DCC6D-F7FC-4CB0-86F3-B558B10E7AE1}" srcOrd="0" destOrd="0" presId="urn:microsoft.com/office/officeart/2008/layout/VerticalCurvedList"/>
    <dgm:cxn modelId="{8C7F16DA-7492-4DF2-892A-D77ED8E6D508}" type="presOf" srcId="{8451AE9A-5741-4430-ACF8-0D0980B0019A}" destId="{C389B82E-2D76-42ED-AB2A-DBDEEDA28E7C}" srcOrd="0" destOrd="0" presId="urn:microsoft.com/office/officeart/2008/layout/VerticalCurvedList"/>
    <dgm:cxn modelId="{5E1757DF-9A0A-487E-8A23-509BB8837D02}" srcId="{1EB1C68B-EB14-47BE-9429-E8E069ECC261}" destId="{5D161973-F573-4C5B-AFAF-C32F6EDB010A}" srcOrd="2" destOrd="0" parTransId="{0713BEE3-5C9F-45F6-BD44-1105353A1F8E}" sibTransId="{3341C836-F43C-47E4-BAD7-8006A09CD943}"/>
    <dgm:cxn modelId="{ED16ED98-7C2D-41F2-B19E-D79DB12D2794}" type="presParOf" srcId="{E91533B3-CA2D-4B3E-B455-FCA8DFEF69F3}" destId="{CDF9F5AA-8D67-4D56-82E1-990467D6D492}" srcOrd="0" destOrd="0" presId="urn:microsoft.com/office/officeart/2008/layout/VerticalCurvedList"/>
    <dgm:cxn modelId="{AA5D3DD9-4BB4-4CA5-BEAE-450CA555819B}" type="presParOf" srcId="{CDF9F5AA-8D67-4D56-82E1-990467D6D492}" destId="{0FC75D8A-24C7-4A28-9C38-9C49C3FEFE83}" srcOrd="0" destOrd="0" presId="urn:microsoft.com/office/officeart/2008/layout/VerticalCurvedList"/>
    <dgm:cxn modelId="{5804E38E-711C-4093-998C-05FAE0FEFCAE}" type="presParOf" srcId="{0FC75D8A-24C7-4A28-9C38-9C49C3FEFE83}" destId="{EA36A8F2-69C5-4F79-ACE5-00F6645BA41E}" srcOrd="0" destOrd="0" presId="urn:microsoft.com/office/officeart/2008/layout/VerticalCurvedList"/>
    <dgm:cxn modelId="{0D95379C-8FB3-47B5-843F-CC91455C1663}" type="presParOf" srcId="{0FC75D8A-24C7-4A28-9C38-9C49C3FEFE83}" destId="{8B73CD71-4FA1-4F1E-81DB-72200042B099}" srcOrd="1" destOrd="0" presId="urn:microsoft.com/office/officeart/2008/layout/VerticalCurvedList"/>
    <dgm:cxn modelId="{270FB45F-CDAF-4195-BBCD-E43D89954E01}" type="presParOf" srcId="{0FC75D8A-24C7-4A28-9C38-9C49C3FEFE83}" destId="{1FEF0439-C416-4FAF-A309-480C5D8B21B1}" srcOrd="2" destOrd="0" presId="urn:microsoft.com/office/officeart/2008/layout/VerticalCurvedList"/>
    <dgm:cxn modelId="{3ABBC11B-0433-4299-B652-E0680BD1E2D2}" type="presParOf" srcId="{0FC75D8A-24C7-4A28-9C38-9C49C3FEFE83}" destId="{3CCD9B7B-3513-4F1D-B217-714E1CE3AB5F}" srcOrd="3" destOrd="0" presId="urn:microsoft.com/office/officeart/2008/layout/VerticalCurvedList"/>
    <dgm:cxn modelId="{65C6BB10-2BD7-4520-BAD4-3F74D58301BE}" type="presParOf" srcId="{CDF9F5AA-8D67-4D56-82E1-990467D6D492}" destId="{C389B82E-2D76-42ED-AB2A-DBDEEDA28E7C}" srcOrd="1" destOrd="0" presId="urn:microsoft.com/office/officeart/2008/layout/VerticalCurvedList"/>
    <dgm:cxn modelId="{78A08EEE-D09A-4007-AE43-4704B299D916}" type="presParOf" srcId="{CDF9F5AA-8D67-4D56-82E1-990467D6D492}" destId="{385958FD-168F-4C47-B948-13A86715670A}" srcOrd="2" destOrd="0" presId="urn:microsoft.com/office/officeart/2008/layout/VerticalCurvedList"/>
    <dgm:cxn modelId="{D72010A4-4AEC-4EC9-BC00-D048190598BA}" type="presParOf" srcId="{385958FD-168F-4C47-B948-13A86715670A}" destId="{9BE8B643-640C-4ED5-AADA-B386A75D43CE}" srcOrd="0" destOrd="0" presId="urn:microsoft.com/office/officeart/2008/layout/VerticalCurvedList"/>
    <dgm:cxn modelId="{5F080C34-85B4-4AC8-B131-A66EF51B053B}" type="presParOf" srcId="{CDF9F5AA-8D67-4D56-82E1-990467D6D492}" destId="{E21DCC6D-F7FC-4CB0-86F3-B558B10E7AE1}" srcOrd="3" destOrd="0" presId="urn:microsoft.com/office/officeart/2008/layout/VerticalCurvedList"/>
    <dgm:cxn modelId="{D464937D-298B-4253-8B1B-5BCAC912FD3D}" type="presParOf" srcId="{CDF9F5AA-8D67-4D56-82E1-990467D6D492}" destId="{245A978B-09AC-45A6-9CB6-255FBB6D5768}" srcOrd="4" destOrd="0" presId="urn:microsoft.com/office/officeart/2008/layout/VerticalCurvedList"/>
    <dgm:cxn modelId="{DF572AD3-C8D1-4AAA-8A07-EEA79D3C71A3}" type="presParOf" srcId="{245A978B-09AC-45A6-9CB6-255FBB6D5768}" destId="{67004629-6480-4B4F-9F81-24EE923AC4C6}" srcOrd="0" destOrd="0" presId="urn:microsoft.com/office/officeart/2008/layout/VerticalCurvedList"/>
    <dgm:cxn modelId="{C3F7CB44-85BC-4E64-BD06-2CAF716C6621}" type="presParOf" srcId="{CDF9F5AA-8D67-4D56-82E1-990467D6D492}" destId="{A10229B0-72F2-44CE-9998-B7E117BD3170}" srcOrd="5" destOrd="0" presId="urn:microsoft.com/office/officeart/2008/layout/VerticalCurvedList"/>
    <dgm:cxn modelId="{0B3D13C9-C8DC-45CE-84C9-24329CFA9891}" type="presParOf" srcId="{CDF9F5AA-8D67-4D56-82E1-990467D6D492}" destId="{72D92C92-E0F7-4BA9-AEEC-15B1AC36394C}" srcOrd="6" destOrd="0" presId="urn:microsoft.com/office/officeart/2008/layout/VerticalCurvedList"/>
    <dgm:cxn modelId="{88AD652D-E843-4029-A5E2-4410FCA03101}" type="presParOf" srcId="{72D92C92-E0F7-4BA9-AEEC-15B1AC36394C}" destId="{20428767-D8C2-4E66-BF22-43BB71922C28}" srcOrd="0" destOrd="0" presId="urn:microsoft.com/office/officeart/2008/layout/VerticalCurvedList"/>
    <dgm:cxn modelId="{BDA6EC86-4135-4A18-89A3-BBCEB2A05439}" type="presParOf" srcId="{CDF9F5AA-8D67-4D56-82E1-990467D6D492}" destId="{CD425578-244F-4F8B-8D8E-793F6EC742C5}" srcOrd="7" destOrd="0" presId="urn:microsoft.com/office/officeart/2008/layout/VerticalCurvedList"/>
    <dgm:cxn modelId="{D37D8D28-FEC7-4841-9499-0AE1B40D9259}" type="presParOf" srcId="{CDF9F5AA-8D67-4D56-82E1-990467D6D492}" destId="{A168623A-7045-447C-9E78-6BE12DED39AF}" srcOrd="8" destOrd="0" presId="urn:microsoft.com/office/officeart/2008/layout/VerticalCurvedList"/>
    <dgm:cxn modelId="{57084E63-6819-4A6D-B56C-73F2D1FDC97D}" type="presParOf" srcId="{A168623A-7045-447C-9E78-6BE12DED39AF}" destId="{3589DDFD-64E7-4E22-B162-A833BCF2DC4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233824-095B-4926-A39C-DB0CA4262C0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C"/>
        </a:p>
      </dgm:t>
    </dgm:pt>
    <dgm:pt modelId="{5D52ADF9-1EA8-4CD0-B8EB-E2A7D1140C8D}">
      <dgm:prSet phldrT="[Texto]">
        <dgm:style>
          <a:lnRef idx="2">
            <a:schemeClr val="accent6"/>
          </a:lnRef>
          <a:fillRef idx="1">
            <a:schemeClr val="lt1"/>
          </a:fillRef>
          <a:effectRef idx="0">
            <a:schemeClr val="accent6"/>
          </a:effectRef>
          <a:fontRef idx="minor">
            <a:schemeClr val="dk1"/>
          </a:fontRef>
        </dgm:style>
      </dgm:prSet>
      <dgm:spPr/>
      <dgm:t>
        <a:bodyPr/>
        <a:lstStyle/>
        <a:p>
          <a:r>
            <a:rPr lang="es-EC" dirty="0">
              <a:latin typeface="Times New Roman" panose="02020603050405020304" pitchFamily="18" charset="0"/>
              <a:cs typeface="Times New Roman" panose="02020603050405020304" pitchFamily="18" charset="0"/>
            </a:rPr>
            <a:t>Consideraciones</a:t>
          </a:r>
        </a:p>
      </dgm:t>
    </dgm:pt>
    <dgm:pt modelId="{9ADD4D13-317E-49F1-A614-991060315C11}" type="parTrans" cxnId="{C42A3962-E46F-47F8-BCE4-71105988C2D1}">
      <dgm:prSet/>
      <dgm:spPr/>
      <dgm:t>
        <a:bodyPr/>
        <a:lstStyle/>
        <a:p>
          <a:endParaRPr lang="es-EC">
            <a:latin typeface="Times New Roman" panose="02020603050405020304" pitchFamily="18" charset="0"/>
            <a:cs typeface="Times New Roman" panose="02020603050405020304" pitchFamily="18" charset="0"/>
          </a:endParaRPr>
        </a:p>
      </dgm:t>
    </dgm:pt>
    <dgm:pt modelId="{BBA2D63D-0B8D-4657-8192-DA0C1CF5708C}" type="sibTrans" cxnId="{C42A3962-E46F-47F8-BCE4-71105988C2D1}">
      <dgm:prSet/>
      <dgm:spPr/>
      <dgm:t>
        <a:bodyPr/>
        <a:lstStyle/>
        <a:p>
          <a:endParaRPr lang="es-EC">
            <a:latin typeface="Times New Roman" panose="02020603050405020304" pitchFamily="18" charset="0"/>
            <a:cs typeface="Times New Roman" panose="02020603050405020304" pitchFamily="18" charset="0"/>
          </a:endParaRPr>
        </a:p>
      </dgm:t>
    </dgm:pt>
    <dgm:pt modelId="{7A68B71C-D425-44CB-B3A0-417BCAB5DCE4}">
      <dgm:prSet phldrT="[Texto]">
        <dgm:style>
          <a:lnRef idx="2">
            <a:schemeClr val="accent5"/>
          </a:lnRef>
          <a:fillRef idx="1">
            <a:schemeClr val="lt1"/>
          </a:fillRef>
          <a:effectRef idx="0">
            <a:schemeClr val="accent5"/>
          </a:effectRef>
          <a:fontRef idx="minor">
            <a:schemeClr val="dk1"/>
          </a:fontRef>
        </dgm:style>
      </dgm:prSet>
      <dgm:spPr/>
      <dgm:t>
        <a:bodyPr/>
        <a:lstStyle/>
        <a:p>
          <a:r>
            <a:rPr lang="es-EC" dirty="0">
              <a:latin typeface="Times New Roman" panose="02020603050405020304" pitchFamily="18" charset="0"/>
              <a:cs typeface="Times New Roman" panose="02020603050405020304" pitchFamily="18" charset="0"/>
            </a:rPr>
            <a:t>Los sedimentos suspendidos no exceden el 7% de la concentración de sedimentos transportados por el tsunami </a:t>
          </a:r>
        </a:p>
      </dgm:t>
    </dgm:pt>
    <dgm:pt modelId="{059CF6E0-8CC6-4BC0-B6E5-B1DB01EA4947}" type="parTrans" cxnId="{1767E031-44AF-4DFA-813E-5E02126531D1}">
      <dgm:prSet/>
      <dgm:spPr/>
      <dgm:t>
        <a:bodyPr/>
        <a:lstStyle/>
        <a:p>
          <a:endParaRPr lang="es-EC">
            <a:latin typeface="Times New Roman" panose="02020603050405020304" pitchFamily="18" charset="0"/>
            <a:cs typeface="Times New Roman" panose="02020603050405020304" pitchFamily="18" charset="0"/>
          </a:endParaRPr>
        </a:p>
      </dgm:t>
    </dgm:pt>
    <dgm:pt modelId="{976C2ADB-4DC4-4552-B813-F9F7084A7066}" type="sibTrans" cxnId="{1767E031-44AF-4DFA-813E-5E02126531D1}">
      <dgm:prSet/>
      <dgm:spPr/>
      <dgm:t>
        <a:bodyPr/>
        <a:lstStyle/>
        <a:p>
          <a:endParaRPr lang="es-EC">
            <a:latin typeface="Times New Roman" panose="02020603050405020304" pitchFamily="18" charset="0"/>
            <a:cs typeface="Times New Roman" panose="02020603050405020304" pitchFamily="18" charset="0"/>
          </a:endParaRPr>
        </a:p>
      </dgm:t>
    </dgm:pt>
    <dgm:pt modelId="{E07F2388-9752-450F-9751-6B5BA214718F}">
      <dgm:prSet phldrT="[Texto]">
        <dgm:style>
          <a:lnRef idx="2">
            <a:schemeClr val="accent5"/>
          </a:lnRef>
          <a:fillRef idx="1">
            <a:schemeClr val="lt1"/>
          </a:fillRef>
          <a:effectRef idx="0">
            <a:schemeClr val="accent5"/>
          </a:effectRef>
          <a:fontRef idx="minor">
            <a:schemeClr val="dk1"/>
          </a:fontRef>
        </dgm:style>
      </dgm:prSet>
      <dgm:spPr/>
      <dgm:t>
        <a:bodyPr/>
        <a:lstStyle/>
        <a:p>
          <a:r>
            <a:rPr lang="es-EC" dirty="0">
              <a:latin typeface="Times New Roman" panose="02020603050405020304" pitchFamily="18" charset="0"/>
              <a:cs typeface="Times New Roman" panose="02020603050405020304" pitchFamily="18" charset="0"/>
            </a:rPr>
            <a:t>La profundidad del flujo del tsunami variará dependiendo de la batimetría y la topografía</a:t>
          </a:r>
        </a:p>
      </dgm:t>
    </dgm:pt>
    <dgm:pt modelId="{21DC7B8D-6A5A-4EA5-AEF6-C6A09A4F4E51}" type="parTrans" cxnId="{6604AE70-3F18-4931-9EDD-1C8E50BB9AC2}">
      <dgm:prSet/>
      <dgm:spPr/>
      <dgm:t>
        <a:bodyPr/>
        <a:lstStyle/>
        <a:p>
          <a:endParaRPr lang="es-EC">
            <a:latin typeface="Times New Roman" panose="02020603050405020304" pitchFamily="18" charset="0"/>
            <a:cs typeface="Times New Roman" panose="02020603050405020304" pitchFamily="18" charset="0"/>
          </a:endParaRPr>
        </a:p>
      </dgm:t>
    </dgm:pt>
    <dgm:pt modelId="{3769BFB3-32E2-49F9-A587-1852DD5DC984}" type="sibTrans" cxnId="{6604AE70-3F18-4931-9EDD-1C8E50BB9AC2}">
      <dgm:prSet/>
      <dgm:spPr/>
      <dgm:t>
        <a:bodyPr/>
        <a:lstStyle/>
        <a:p>
          <a:endParaRPr lang="es-EC">
            <a:latin typeface="Times New Roman" panose="02020603050405020304" pitchFamily="18" charset="0"/>
            <a:cs typeface="Times New Roman" panose="02020603050405020304" pitchFamily="18" charset="0"/>
          </a:endParaRPr>
        </a:p>
      </dgm:t>
    </dgm:pt>
    <dgm:pt modelId="{E7A53757-FA32-46B1-A788-C9ED4BF17346}">
      <dgm:prSet phldrT="[Texto]">
        <dgm:style>
          <a:lnRef idx="2">
            <a:schemeClr val="accent5"/>
          </a:lnRef>
          <a:fillRef idx="1">
            <a:schemeClr val="lt1"/>
          </a:fillRef>
          <a:effectRef idx="0">
            <a:schemeClr val="accent5"/>
          </a:effectRef>
          <a:fontRef idx="minor">
            <a:schemeClr val="dk1"/>
          </a:fontRef>
        </dgm:style>
      </dgm:prSet>
      <dgm:spPr/>
      <dgm:t>
        <a:bodyPr/>
        <a:lstStyle/>
        <a:p>
          <a:r>
            <a:rPr lang="es-EC" dirty="0">
              <a:latin typeface="Times New Roman" panose="02020603050405020304" pitchFamily="18" charset="0"/>
              <a:cs typeface="Times New Roman" panose="02020603050405020304" pitchFamily="18" charset="0"/>
            </a:rPr>
            <a:t>Se establece que la elevación de diseño se tome como 1.3 veces la elevación de la predicción máxima considerada</a:t>
          </a:r>
        </a:p>
      </dgm:t>
    </dgm:pt>
    <dgm:pt modelId="{63C7EFFA-91A7-466A-8D87-D96148F63172}" type="parTrans" cxnId="{93778ED8-10D6-4708-9124-8E5E4975FE7D}">
      <dgm:prSet/>
      <dgm:spPr/>
      <dgm:t>
        <a:bodyPr/>
        <a:lstStyle/>
        <a:p>
          <a:endParaRPr lang="es-EC">
            <a:latin typeface="Times New Roman" panose="02020603050405020304" pitchFamily="18" charset="0"/>
            <a:cs typeface="Times New Roman" panose="02020603050405020304" pitchFamily="18" charset="0"/>
          </a:endParaRPr>
        </a:p>
      </dgm:t>
    </dgm:pt>
    <dgm:pt modelId="{4A50BD16-19C3-4CEA-B8A2-B27C1843AB03}" type="sibTrans" cxnId="{93778ED8-10D6-4708-9124-8E5E4975FE7D}">
      <dgm:prSet/>
      <dgm:spPr/>
      <dgm:t>
        <a:bodyPr/>
        <a:lstStyle/>
        <a:p>
          <a:endParaRPr lang="es-EC">
            <a:latin typeface="Times New Roman" panose="02020603050405020304" pitchFamily="18" charset="0"/>
            <a:cs typeface="Times New Roman" panose="02020603050405020304" pitchFamily="18" charset="0"/>
          </a:endParaRPr>
        </a:p>
      </dgm:t>
    </dgm:pt>
    <dgm:pt modelId="{2744D981-2461-445F-864A-3FC9AD13988E}" type="pres">
      <dgm:prSet presAssocID="{41233824-095B-4926-A39C-DB0CA4262C0C}" presName="Name0" presStyleCnt="0">
        <dgm:presLayoutVars>
          <dgm:chPref val="1"/>
          <dgm:dir/>
          <dgm:animOne val="branch"/>
          <dgm:animLvl val="lvl"/>
          <dgm:resizeHandles val="exact"/>
        </dgm:presLayoutVars>
      </dgm:prSet>
      <dgm:spPr/>
    </dgm:pt>
    <dgm:pt modelId="{3F877E4C-473C-4D82-9DD4-3458B203794F}" type="pres">
      <dgm:prSet presAssocID="{5D52ADF9-1EA8-4CD0-B8EB-E2A7D1140C8D}" presName="root1" presStyleCnt="0"/>
      <dgm:spPr/>
    </dgm:pt>
    <dgm:pt modelId="{CC9A6174-F6E1-4486-B539-8E6B7C7CEB56}" type="pres">
      <dgm:prSet presAssocID="{5D52ADF9-1EA8-4CD0-B8EB-E2A7D1140C8D}" presName="LevelOneTextNode" presStyleLbl="node0" presStyleIdx="0" presStyleCnt="1">
        <dgm:presLayoutVars>
          <dgm:chPref val="3"/>
        </dgm:presLayoutVars>
      </dgm:prSet>
      <dgm:spPr/>
    </dgm:pt>
    <dgm:pt modelId="{114D9C09-FE7D-4F1D-8071-2ACA9990080B}" type="pres">
      <dgm:prSet presAssocID="{5D52ADF9-1EA8-4CD0-B8EB-E2A7D1140C8D}" presName="level2hierChild" presStyleCnt="0"/>
      <dgm:spPr/>
    </dgm:pt>
    <dgm:pt modelId="{CD408D44-B177-4E70-B322-C471AD142A2A}" type="pres">
      <dgm:prSet presAssocID="{059CF6E0-8CC6-4BC0-B6E5-B1DB01EA4947}" presName="conn2-1" presStyleLbl="parChTrans1D2" presStyleIdx="0" presStyleCnt="3"/>
      <dgm:spPr/>
    </dgm:pt>
    <dgm:pt modelId="{C35BE086-DDA6-402E-AA8E-D175CC465917}" type="pres">
      <dgm:prSet presAssocID="{059CF6E0-8CC6-4BC0-B6E5-B1DB01EA4947}" presName="connTx" presStyleLbl="parChTrans1D2" presStyleIdx="0" presStyleCnt="3"/>
      <dgm:spPr/>
    </dgm:pt>
    <dgm:pt modelId="{061F2EC3-1494-4139-86E0-7EDB23C3766E}" type="pres">
      <dgm:prSet presAssocID="{7A68B71C-D425-44CB-B3A0-417BCAB5DCE4}" presName="root2" presStyleCnt="0"/>
      <dgm:spPr/>
    </dgm:pt>
    <dgm:pt modelId="{92433CE3-CB37-472A-A03A-790F96DBB74C}" type="pres">
      <dgm:prSet presAssocID="{7A68B71C-D425-44CB-B3A0-417BCAB5DCE4}" presName="LevelTwoTextNode" presStyleLbl="node2" presStyleIdx="0" presStyleCnt="3" custScaleX="184659">
        <dgm:presLayoutVars>
          <dgm:chPref val="3"/>
        </dgm:presLayoutVars>
      </dgm:prSet>
      <dgm:spPr/>
    </dgm:pt>
    <dgm:pt modelId="{4349ED13-9253-45F2-88DB-BD76F3C59E7A}" type="pres">
      <dgm:prSet presAssocID="{7A68B71C-D425-44CB-B3A0-417BCAB5DCE4}" presName="level3hierChild" presStyleCnt="0"/>
      <dgm:spPr/>
    </dgm:pt>
    <dgm:pt modelId="{87ED403B-6DC4-4413-86DF-894928C25542}" type="pres">
      <dgm:prSet presAssocID="{21DC7B8D-6A5A-4EA5-AEF6-C6A09A4F4E51}" presName="conn2-1" presStyleLbl="parChTrans1D2" presStyleIdx="1" presStyleCnt="3"/>
      <dgm:spPr/>
    </dgm:pt>
    <dgm:pt modelId="{174EDE58-2536-46C1-B9AE-40E0527A3196}" type="pres">
      <dgm:prSet presAssocID="{21DC7B8D-6A5A-4EA5-AEF6-C6A09A4F4E51}" presName="connTx" presStyleLbl="parChTrans1D2" presStyleIdx="1" presStyleCnt="3"/>
      <dgm:spPr/>
    </dgm:pt>
    <dgm:pt modelId="{8AD63B8B-EF86-41B9-8C3D-B5EFF10E43B1}" type="pres">
      <dgm:prSet presAssocID="{E07F2388-9752-450F-9751-6B5BA214718F}" presName="root2" presStyleCnt="0"/>
      <dgm:spPr/>
    </dgm:pt>
    <dgm:pt modelId="{498CFECC-5395-4803-B72B-2A50B765B483}" type="pres">
      <dgm:prSet presAssocID="{E07F2388-9752-450F-9751-6B5BA214718F}" presName="LevelTwoTextNode" presStyleLbl="node2" presStyleIdx="1" presStyleCnt="3" custScaleX="184659">
        <dgm:presLayoutVars>
          <dgm:chPref val="3"/>
        </dgm:presLayoutVars>
      </dgm:prSet>
      <dgm:spPr/>
    </dgm:pt>
    <dgm:pt modelId="{A21E0213-82DC-45DF-B9FC-28896AE0E619}" type="pres">
      <dgm:prSet presAssocID="{E07F2388-9752-450F-9751-6B5BA214718F}" presName="level3hierChild" presStyleCnt="0"/>
      <dgm:spPr/>
    </dgm:pt>
    <dgm:pt modelId="{BEFA8C5A-3FDE-405C-86EC-46514EE8D54E}" type="pres">
      <dgm:prSet presAssocID="{63C7EFFA-91A7-466A-8D87-D96148F63172}" presName="conn2-1" presStyleLbl="parChTrans1D2" presStyleIdx="2" presStyleCnt="3"/>
      <dgm:spPr/>
    </dgm:pt>
    <dgm:pt modelId="{389B2E9A-36A5-4CE7-AEF9-DCDDD9101A09}" type="pres">
      <dgm:prSet presAssocID="{63C7EFFA-91A7-466A-8D87-D96148F63172}" presName="connTx" presStyleLbl="parChTrans1D2" presStyleIdx="2" presStyleCnt="3"/>
      <dgm:spPr/>
    </dgm:pt>
    <dgm:pt modelId="{899037AA-A169-4CCA-91A5-47B21A5A2AEC}" type="pres">
      <dgm:prSet presAssocID="{E7A53757-FA32-46B1-A788-C9ED4BF17346}" presName="root2" presStyleCnt="0"/>
      <dgm:spPr/>
    </dgm:pt>
    <dgm:pt modelId="{3F0AB3CC-C4B9-4BD5-9060-58356ED0B0FF}" type="pres">
      <dgm:prSet presAssocID="{E7A53757-FA32-46B1-A788-C9ED4BF17346}" presName="LevelTwoTextNode" presStyleLbl="node2" presStyleIdx="2" presStyleCnt="3" custScaleX="184863">
        <dgm:presLayoutVars>
          <dgm:chPref val="3"/>
        </dgm:presLayoutVars>
      </dgm:prSet>
      <dgm:spPr/>
    </dgm:pt>
    <dgm:pt modelId="{D3266088-3A4B-4BE4-9631-3B4343A60A8D}" type="pres">
      <dgm:prSet presAssocID="{E7A53757-FA32-46B1-A788-C9ED4BF17346}" presName="level3hierChild" presStyleCnt="0"/>
      <dgm:spPr/>
    </dgm:pt>
  </dgm:ptLst>
  <dgm:cxnLst>
    <dgm:cxn modelId="{70AE8700-4836-4912-8621-A5A85F70FA57}" type="presOf" srcId="{059CF6E0-8CC6-4BC0-B6E5-B1DB01EA4947}" destId="{C35BE086-DDA6-402E-AA8E-D175CC465917}" srcOrd="1" destOrd="0" presId="urn:microsoft.com/office/officeart/2008/layout/HorizontalMultiLevelHierarchy"/>
    <dgm:cxn modelId="{1767E031-44AF-4DFA-813E-5E02126531D1}" srcId="{5D52ADF9-1EA8-4CD0-B8EB-E2A7D1140C8D}" destId="{7A68B71C-D425-44CB-B3A0-417BCAB5DCE4}" srcOrd="0" destOrd="0" parTransId="{059CF6E0-8CC6-4BC0-B6E5-B1DB01EA4947}" sibTransId="{976C2ADB-4DC4-4552-B813-F9F7084A7066}"/>
    <dgm:cxn modelId="{E791DD61-4322-4F2D-B067-C39166045598}" type="presOf" srcId="{41233824-095B-4926-A39C-DB0CA4262C0C}" destId="{2744D981-2461-445F-864A-3FC9AD13988E}" srcOrd="0" destOrd="0" presId="urn:microsoft.com/office/officeart/2008/layout/HorizontalMultiLevelHierarchy"/>
    <dgm:cxn modelId="{C42A3962-E46F-47F8-BCE4-71105988C2D1}" srcId="{41233824-095B-4926-A39C-DB0CA4262C0C}" destId="{5D52ADF9-1EA8-4CD0-B8EB-E2A7D1140C8D}" srcOrd="0" destOrd="0" parTransId="{9ADD4D13-317E-49F1-A614-991060315C11}" sibTransId="{BBA2D63D-0B8D-4657-8192-DA0C1CF5708C}"/>
    <dgm:cxn modelId="{5F4C584C-6C2B-4B37-9910-C12E33040E0D}" type="presOf" srcId="{E07F2388-9752-450F-9751-6B5BA214718F}" destId="{498CFECC-5395-4803-B72B-2A50B765B483}" srcOrd="0" destOrd="0" presId="urn:microsoft.com/office/officeart/2008/layout/HorizontalMultiLevelHierarchy"/>
    <dgm:cxn modelId="{6604AE70-3F18-4931-9EDD-1C8E50BB9AC2}" srcId="{5D52ADF9-1EA8-4CD0-B8EB-E2A7D1140C8D}" destId="{E07F2388-9752-450F-9751-6B5BA214718F}" srcOrd="1" destOrd="0" parTransId="{21DC7B8D-6A5A-4EA5-AEF6-C6A09A4F4E51}" sibTransId="{3769BFB3-32E2-49F9-A587-1852DD5DC984}"/>
    <dgm:cxn modelId="{C3311A71-3A79-4142-BEEF-D7E5DE7CECE2}" type="presOf" srcId="{059CF6E0-8CC6-4BC0-B6E5-B1DB01EA4947}" destId="{CD408D44-B177-4E70-B322-C471AD142A2A}" srcOrd="0" destOrd="0" presId="urn:microsoft.com/office/officeart/2008/layout/HorizontalMultiLevelHierarchy"/>
    <dgm:cxn modelId="{294AE083-FBDA-43C0-94DD-4ECCF7D8D5C3}" type="presOf" srcId="{63C7EFFA-91A7-466A-8D87-D96148F63172}" destId="{BEFA8C5A-3FDE-405C-86EC-46514EE8D54E}" srcOrd="0" destOrd="0" presId="urn:microsoft.com/office/officeart/2008/layout/HorizontalMultiLevelHierarchy"/>
    <dgm:cxn modelId="{EE9F32A0-D61D-4CB0-9265-D60772ED058A}" type="presOf" srcId="{63C7EFFA-91A7-466A-8D87-D96148F63172}" destId="{389B2E9A-36A5-4CE7-AEF9-DCDDD9101A09}" srcOrd="1" destOrd="0" presId="urn:microsoft.com/office/officeart/2008/layout/HorizontalMultiLevelHierarchy"/>
    <dgm:cxn modelId="{E1B6A7A2-DEA9-4E9C-B761-CD8DEF58CFE4}" type="presOf" srcId="{21DC7B8D-6A5A-4EA5-AEF6-C6A09A4F4E51}" destId="{87ED403B-6DC4-4413-86DF-894928C25542}" srcOrd="0" destOrd="0" presId="urn:microsoft.com/office/officeart/2008/layout/HorizontalMultiLevelHierarchy"/>
    <dgm:cxn modelId="{00A100A6-05C9-4EDB-95EA-447229F6914D}" type="presOf" srcId="{5D52ADF9-1EA8-4CD0-B8EB-E2A7D1140C8D}" destId="{CC9A6174-F6E1-4486-B539-8E6B7C7CEB56}" srcOrd="0" destOrd="0" presId="urn:microsoft.com/office/officeart/2008/layout/HorizontalMultiLevelHierarchy"/>
    <dgm:cxn modelId="{3DBEC3B0-FB54-4490-B5B8-3783D97E148F}" type="presOf" srcId="{E7A53757-FA32-46B1-A788-C9ED4BF17346}" destId="{3F0AB3CC-C4B9-4BD5-9060-58356ED0B0FF}" srcOrd="0" destOrd="0" presId="urn:microsoft.com/office/officeart/2008/layout/HorizontalMultiLevelHierarchy"/>
    <dgm:cxn modelId="{E79358C5-3216-486E-8D05-667F7B32910B}" type="presOf" srcId="{21DC7B8D-6A5A-4EA5-AEF6-C6A09A4F4E51}" destId="{174EDE58-2536-46C1-B9AE-40E0527A3196}" srcOrd="1" destOrd="0" presId="urn:microsoft.com/office/officeart/2008/layout/HorizontalMultiLevelHierarchy"/>
    <dgm:cxn modelId="{93778ED8-10D6-4708-9124-8E5E4975FE7D}" srcId="{5D52ADF9-1EA8-4CD0-B8EB-E2A7D1140C8D}" destId="{E7A53757-FA32-46B1-A788-C9ED4BF17346}" srcOrd="2" destOrd="0" parTransId="{63C7EFFA-91A7-466A-8D87-D96148F63172}" sibTransId="{4A50BD16-19C3-4CEA-B8A2-B27C1843AB03}"/>
    <dgm:cxn modelId="{FF0E2ED9-6688-4053-94EA-89FF3A4A9A00}" type="presOf" srcId="{7A68B71C-D425-44CB-B3A0-417BCAB5DCE4}" destId="{92433CE3-CB37-472A-A03A-790F96DBB74C}" srcOrd="0" destOrd="0" presId="urn:microsoft.com/office/officeart/2008/layout/HorizontalMultiLevelHierarchy"/>
    <dgm:cxn modelId="{95FE2348-941C-47C4-99C2-EA84C199B376}" type="presParOf" srcId="{2744D981-2461-445F-864A-3FC9AD13988E}" destId="{3F877E4C-473C-4D82-9DD4-3458B203794F}" srcOrd="0" destOrd="0" presId="urn:microsoft.com/office/officeart/2008/layout/HorizontalMultiLevelHierarchy"/>
    <dgm:cxn modelId="{59676F91-2594-4DB2-A5E4-F57BAC358086}" type="presParOf" srcId="{3F877E4C-473C-4D82-9DD4-3458B203794F}" destId="{CC9A6174-F6E1-4486-B539-8E6B7C7CEB56}" srcOrd="0" destOrd="0" presId="urn:microsoft.com/office/officeart/2008/layout/HorizontalMultiLevelHierarchy"/>
    <dgm:cxn modelId="{D56E446B-2B34-4F48-8B71-69B318EB82A4}" type="presParOf" srcId="{3F877E4C-473C-4D82-9DD4-3458B203794F}" destId="{114D9C09-FE7D-4F1D-8071-2ACA9990080B}" srcOrd="1" destOrd="0" presId="urn:microsoft.com/office/officeart/2008/layout/HorizontalMultiLevelHierarchy"/>
    <dgm:cxn modelId="{290198BA-410D-4247-8519-551115687163}" type="presParOf" srcId="{114D9C09-FE7D-4F1D-8071-2ACA9990080B}" destId="{CD408D44-B177-4E70-B322-C471AD142A2A}" srcOrd="0" destOrd="0" presId="urn:microsoft.com/office/officeart/2008/layout/HorizontalMultiLevelHierarchy"/>
    <dgm:cxn modelId="{BE71199F-1AE9-4AE6-8498-4991534DAF91}" type="presParOf" srcId="{CD408D44-B177-4E70-B322-C471AD142A2A}" destId="{C35BE086-DDA6-402E-AA8E-D175CC465917}" srcOrd="0" destOrd="0" presId="urn:microsoft.com/office/officeart/2008/layout/HorizontalMultiLevelHierarchy"/>
    <dgm:cxn modelId="{3B925536-CF97-4AD1-9554-2757FD4475F0}" type="presParOf" srcId="{114D9C09-FE7D-4F1D-8071-2ACA9990080B}" destId="{061F2EC3-1494-4139-86E0-7EDB23C3766E}" srcOrd="1" destOrd="0" presId="urn:microsoft.com/office/officeart/2008/layout/HorizontalMultiLevelHierarchy"/>
    <dgm:cxn modelId="{6DC4FA44-5FEE-483B-8BBF-5E06BDD7A67A}" type="presParOf" srcId="{061F2EC3-1494-4139-86E0-7EDB23C3766E}" destId="{92433CE3-CB37-472A-A03A-790F96DBB74C}" srcOrd="0" destOrd="0" presId="urn:microsoft.com/office/officeart/2008/layout/HorizontalMultiLevelHierarchy"/>
    <dgm:cxn modelId="{DE31C027-F1CE-4A23-8B73-DEA8451FE935}" type="presParOf" srcId="{061F2EC3-1494-4139-86E0-7EDB23C3766E}" destId="{4349ED13-9253-45F2-88DB-BD76F3C59E7A}" srcOrd="1" destOrd="0" presId="urn:microsoft.com/office/officeart/2008/layout/HorizontalMultiLevelHierarchy"/>
    <dgm:cxn modelId="{A0AD11B4-9B86-473D-B73F-D9A805EBB112}" type="presParOf" srcId="{114D9C09-FE7D-4F1D-8071-2ACA9990080B}" destId="{87ED403B-6DC4-4413-86DF-894928C25542}" srcOrd="2" destOrd="0" presId="urn:microsoft.com/office/officeart/2008/layout/HorizontalMultiLevelHierarchy"/>
    <dgm:cxn modelId="{2E3A8082-8862-49A0-809C-0EB83754CEE5}" type="presParOf" srcId="{87ED403B-6DC4-4413-86DF-894928C25542}" destId="{174EDE58-2536-46C1-B9AE-40E0527A3196}" srcOrd="0" destOrd="0" presId="urn:microsoft.com/office/officeart/2008/layout/HorizontalMultiLevelHierarchy"/>
    <dgm:cxn modelId="{F4E9D6B0-A440-4BCA-B68B-1319CC64B41D}" type="presParOf" srcId="{114D9C09-FE7D-4F1D-8071-2ACA9990080B}" destId="{8AD63B8B-EF86-41B9-8C3D-B5EFF10E43B1}" srcOrd="3" destOrd="0" presId="urn:microsoft.com/office/officeart/2008/layout/HorizontalMultiLevelHierarchy"/>
    <dgm:cxn modelId="{3692D6DA-7AE6-4279-A72C-3750DE1305C6}" type="presParOf" srcId="{8AD63B8B-EF86-41B9-8C3D-B5EFF10E43B1}" destId="{498CFECC-5395-4803-B72B-2A50B765B483}" srcOrd="0" destOrd="0" presId="urn:microsoft.com/office/officeart/2008/layout/HorizontalMultiLevelHierarchy"/>
    <dgm:cxn modelId="{12D7D421-0362-4A76-B548-8E1150731F81}" type="presParOf" srcId="{8AD63B8B-EF86-41B9-8C3D-B5EFF10E43B1}" destId="{A21E0213-82DC-45DF-B9FC-28896AE0E619}" srcOrd="1" destOrd="0" presId="urn:microsoft.com/office/officeart/2008/layout/HorizontalMultiLevelHierarchy"/>
    <dgm:cxn modelId="{E21419C2-9986-4223-B3E3-13A6E8AB0A2E}" type="presParOf" srcId="{114D9C09-FE7D-4F1D-8071-2ACA9990080B}" destId="{BEFA8C5A-3FDE-405C-86EC-46514EE8D54E}" srcOrd="4" destOrd="0" presId="urn:microsoft.com/office/officeart/2008/layout/HorizontalMultiLevelHierarchy"/>
    <dgm:cxn modelId="{CD1371BF-AB9C-4C23-9829-7E663707508F}" type="presParOf" srcId="{BEFA8C5A-3FDE-405C-86EC-46514EE8D54E}" destId="{389B2E9A-36A5-4CE7-AEF9-DCDDD9101A09}" srcOrd="0" destOrd="0" presId="urn:microsoft.com/office/officeart/2008/layout/HorizontalMultiLevelHierarchy"/>
    <dgm:cxn modelId="{C9B7D927-FAF4-4CD8-88B2-18697C2E0564}" type="presParOf" srcId="{114D9C09-FE7D-4F1D-8071-2ACA9990080B}" destId="{899037AA-A169-4CCA-91A5-47B21A5A2AEC}" srcOrd="5" destOrd="0" presId="urn:microsoft.com/office/officeart/2008/layout/HorizontalMultiLevelHierarchy"/>
    <dgm:cxn modelId="{4776B774-7BEF-480B-9430-D761CB236F04}" type="presParOf" srcId="{899037AA-A169-4CCA-91A5-47B21A5A2AEC}" destId="{3F0AB3CC-C4B9-4BD5-9060-58356ED0B0FF}" srcOrd="0" destOrd="0" presId="urn:microsoft.com/office/officeart/2008/layout/HorizontalMultiLevelHierarchy"/>
    <dgm:cxn modelId="{42D29CB9-8885-4F20-8B1A-A6F581C6F6CF}" type="presParOf" srcId="{899037AA-A169-4CCA-91A5-47B21A5A2AEC}" destId="{D3266088-3A4B-4BE4-9631-3B4343A60A8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4D2A8A-4CFA-401E-8286-12427E62BBE4}"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s-EC"/>
        </a:p>
      </dgm:t>
    </dgm:pt>
    <dgm:pt modelId="{496012AF-813B-437C-A1EF-A16D2615382B}">
      <dgm:prSet phldrT="[Texto]"/>
      <dgm:spPr/>
      <dgm:t>
        <a:bodyPr/>
        <a:lstStyle/>
        <a:p>
          <a:r>
            <a:rPr lang="es-EC" dirty="0">
              <a:latin typeface="Times New Roman" panose="02020603050405020304" pitchFamily="18" charset="0"/>
              <a:cs typeface="Times New Roman" panose="02020603050405020304" pitchFamily="18" charset="0"/>
            </a:rPr>
            <a:t>1.3D</a:t>
          </a:r>
        </a:p>
      </dgm:t>
    </dgm:pt>
    <dgm:pt modelId="{5E252C65-DA98-4E6C-A0C8-36F1B51295A0}" type="parTrans" cxnId="{7F540C0D-C302-4053-AC19-DB8E5C47618C}">
      <dgm:prSet/>
      <dgm:spPr/>
      <dgm:t>
        <a:bodyPr/>
        <a:lstStyle/>
        <a:p>
          <a:endParaRPr lang="es-EC">
            <a:latin typeface="Times New Roman" panose="02020603050405020304" pitchFamily="18" charset="0"/>
            <a:cs typeface="Times New Roman" panose="02020603050405020304" pitchFamily="18" charset="0"/>
          </a:endParaRPr>
        </a:p>
      </dgm:t>
    </dgm:pt>
    <dgm:pt modelId="{138DEC8A-C6B0-46B9-A158-1F27A1F9D8CE}" type="sibTrans" cxnId="{7F540C0D-C302-4053-AC19-DB8E5C47618C}">
      <dgm:prSet/>
      <dgm:spPr/>
      <dgm:t>
        <a:bodyPr/>
        <a:lstStyle/>
        <a:p>
          <a:endParaRPr lang="es-EC">
            <a:latin typeface="Times New Roman" panose="02020603050405020304" pitchFamily="18" charset="0"/>
            <a:cs typeface="Times New Roman" panose="02020603050405020304" pitchFamily="18" charset="0"/>
          </a:endParaRPr>
        </a:p>
      </dgm:t>
    </dgm:pt>
    <dgm:pt modelId="{E3740801-A992-4ED6-99B2-93933B90E5CC}">
      <dgm:prSet phldrT="[Texto]"/>
      <dgm:spPr/>
      <dgm:t>
        <a:bodyPr/>
        <a:lstStyle/>
        <a:p>
          <a:r>
            <a:rPr lang="es-EC" dirty="0">
              <a:latin typeface="Times New Roman" panose="02020603050405020304" pitchFamily="18" charset="0"/>
              <a:cs typeface="Times New Roman" panose="02020603050405020304" pitchFamily="18" charset="0"/>
            </a:rPr>
            <a:t>1.2D + 1.6L</a:t>
          </a:r>
        </a:p>
      </dgm:t>
    </dgm:pt>
    <dgm:pt modelId="{01CC36D8-8457-4EC2-A5B0-84DEBFA7CAE1}" type="parTrans" cxnId="{0BD5489B-4E7F-46B8-B2FA-E841C9D8D03F}">
      <dgm:prSet/>
      <dgm:spPr/>
      <dgm:t>
        <a:bodyPr/>
        <a:lstStyle/>
        <a:p>
          <a:endParaRPr lang="es-EC">
            <a:latin typeface="Times New Roman" panose="02020603050405020304" pitchFamily="18" charset="0"/>
            <a:cs typeface="Times New Roman" panose="02020603050405020304" pitchFamily="18" charset="0"/>
          </a:endParaRPr>
        </a:p>
      </dgm:t>
    </dgm:pt>
    <dgm:pt modelId="{961F6432-50AC-4228-BBDA-02208B3FDD30}" type="sibTrans" cxnId="{0BD5489B-4E7F-46B8-B2FA-E841C9D8D03F}">
      <dgm:prSet/>
      <dgm:spPr/>
      <dgm:t>
        <a:bodyPr/>
        <a:lstStyle/>
        <a:p>
          <a:endParaRPr lang="es-EC">
            <a:latin typeface="Times New Roman" panose="02020603050405020304" pitchFamily="18" charset="0"/>
            <a:cs typeface="Times New Roman" panose="02020603050405020304" pitchFamily="18" charset="0"/>
          </a:endParaRPr>
        </a:p>
      </dgm:t>
    </dgm:pt>
    <dgm:pt modelId="{C63F8E55-5EAD-409A-A662-18D7415B556C}">
      <dgm:prSet phldrT="[Texto]"/>
      <dgm:spPr/>
      <dgm:t>
        <a:bodyPr/>
        <a:lstStyle/>
        <a:p>
          <a:r>
            <a:rPr lang="es-EC" dirty="0">
              <a:latin typeface="Times New Roman" panose="02020603050405020304" pitchFamily="18" charset="0"/>
              <a:cs typeface="Times New Roman" panose="02020603050405020304" pitchFamily="18" charset="0"/>
            </a:rPr>
            <a:t>1.2D + L + SX</a:t>
          </a:r>
        </a:p>
      </dgm:t>
    </dgm:pt>
    <dgm:pt modelId="{37E4552D-BE38-4E5D-9EC5-95099D6BA074}" type="parTrans" cxnId="{5F45EE7B-690F-4C80-8384-489E36050855}">
      <dgm:prSet/>
      <dgm:spPr/>
      <dgm:t>
        <a:bodyPr/>
        <a:lstStyle/>
        <a:p>
          <a:endParaRPr lang="es-EC">
            <a:latin typeface="Times New Roman" panose="02020603050405020304" pitchFamily="18" charset="0"/>
            <a:cs typeface="Times New Roman" panose="02020603050405020304" pitchFamily="18" charset="0"/>
          </a:endParaRPr>
        </a:p>
      </dgm:t>
    </dgm:pt>
    <dgm:pt modelId="{A34831E0-D773-46AD-879A-2B6E6D829C4B}" type="sibTrans" cxnId="{5F45EE7B-690F-4C80-8384-489E36050855}">
      <dgm:prSet/>
      <dgm:spPr/>
      <dgm:t>
        <a:bodyPr/>
        <a:lstStyle/>
        <a:p>
          <a:endParaRPr lang="es-EC">
            <a:latin typeface="Times New Roman" panose="02020603050405020304" pitchFamily="18" charset="0"/>
            <a:cs typeface="Times New Roman" panose="02020603050405020304" pitchFamily="18" charset="0"/>
          </a:endParaRPr>
        </a:p>
      </dgm:t>
    </dgm:pt>
    <dgm:pt modelId="{3CA3EAD7-AFD6-463E-AEFD-3A2CAAF8AAF9}">
      <dgm:prSet phldrT="[Texto]"/>
      <dgm:spPr/>
      <dgm:t>
        <a:bodyPr/>
        <a:lstStyle/>
        <a:p>
          <a:r>
            <a:rPr lang="es-EC" dirty="0">
              <a:latin typeface="Times New Roman" panose="02020603050405020304" pitchFamily="18" charset="0"/>
              <a:cs typeface="Times New Roman" panose="02020603050405020304" pitchFamily="18" charset="0"/>
            </a:rPr>
            <a:t>1.2D + L - SY</a:t>
          </a:r>
        </a:p>
      </dgm:t>
    </dgm:pt>
    <dgm:pt modelId="{B9DAFCDF-281A-4925-8035-C96400AA1CD2}" type="parTrans" cxnId="{6A14FEE4-8953-4A5D-AE1A-90372954CB5C}">
      <dgm:prSet/>
      <dgm:spPr/>
      <dgm:t>
        <a:bodyPr/>
        <a:lstStyle/>
        <a:p>
          <a:endParaRPr lang="es-EC">
            <a:latin typeface="Times New Roman" panose="02020603050405020304" pitchFamily="18" charset="0"/>
            <a:cs typeface="Times New Roman" panose="02020603050405020304" pitchFamily="18" charset="0"/>
          </a:endParaRPr>
        </a:p>
      </dgm:t>
    </dgm:pt>
    <dgm:pt modelId="{5DD17E1F-373E-4CC1-A769-02F4DF817257}" type="sibTrans" cxnId="{6A14FEE4-8953-4A5D-AE1A-90372954CB5C}">
      <dgm:prSet/>
      <dgm:spPr/>
      <dgm:t>
        <a:bodyPr/>
        <a:lstStyle/>
        <a:p>
          <a:endParaRPr lang="es-EC">
            <a:latin typeface="Times New Roman" panose="02020603050405020304" pitchFamily="18" charset="0"/>
            <a:cs typeface="Times New Roman" panose="02020603050405020304" pitchFamily="18" charset="0"/>
          </a:endParaRPr>
        </a:p>
      </dgm:t>
    </dgm:pt>
    <dgm:pt modelId="{C240AF79-7E6D-4CCA-B040-B69D1836DCC9}">
      <dgm:prSet phldrT="[Texto]"/>
      <dgm:spPr/>
      <dgm:t>
        <a:bodyPr/>
        <a:lstStyle/>
        <a:p>
          <a:r>
            <a:rPr lang="es-EC" dirty="0">
              <a:latin typeface="Times New Roman" panose="02020603050405020304" pitchFamily="18" charset="0"/>
              <a:cs typeface="Times New Roman" panose="02020603050405020304" pitchFamily="18" charset="0"/>
            </a:rPr>
            <a:t>1.2D + L + SY</a:t>
          </a:r>
        </a:p>
      </dgm:t>
    </dgm:pt>
    <dgm:pt modelId="{585BE953-FC33-47C2-85A7-A2B0F870F498}" type="parTrans" cxnId="{AD0EDFEE-9A5D-43EE-84BC-F0424A402505}">
      <dgm:prSet/>
      <dgm:spPr/>
      <dgm:t>
        <a:bodyPr/>
        <a:lstStyle/>
        <a:p>
          <a:endParaRPr lang="es-EC">
            <a:latin typeface="Times New Roman" panose="02020603050405020304" pitchFamily="18" charset="0"/>
            <a:cs typeface="Times New Roman" panose="02020603050405020304" pitchFamily="18" charset="0"/>
          </a:endParaRPr>
        </a:p>
      </dgm:t>
    </dgm:pt>
    <dgm:pt modelId="{07B4603C-EFD9-4598-8FB6-C6820940E4CE}" type="sibTrans" cxnId="{AD0EDFEE-9A5D-43EE-84BC-F0424A402505}">
      <dgm:prSet/>
      <dgm:spPr/>
      <dgm:t>
        <a:bodyPr/>
        <a:lstStyle/>
        <a:p>
          <a:endParaRPr lang="es-EC">
            <a:latin typeface="Times New Roman" panose="02020603050405020304" pitchFamily="18" charset="0"/>
            <a:cs typeface="Times New Roman" panose="02020603050405020304" pitchFamily="18" charset="0"/>
          </a:endParaRPr>
        </a:p>
      </dgm:t>
    </dgm:pt>
    <dgm:pt modelId="{506D15F7-5F95-458B-BDB5-2BF5A9418952}">
      <dgm:prSet phldrT="[Texto]"/>
      <dgm:spPr/>
      <dgm:t>
        <a:bodyPr/>
        <a:lstStyle/>
        <a:p>
          <a:r>
            <a:rPr lang="es-EC" dirty="0">
              <a:latin typeface="Times New Roman" panose="02020603050405020304" pitchFamily="18" charset="0"/>
              <a:cs typeface="Times New Roman" panose="02020603050405020304" pitchFamily="18" charset="0"/>
            </a:rPr>
            <a:t>12.D + L -SX</a:t>
          </a:r>
        </a:p>
      </dgm:t>
    </dgm:pt>
    <dgm:pt modelId="{C3F68A00-E86F-4DFA-A624-061943E1DA3C}" type="parTrans" cxnId="{DA5CD1B9-8D4D-445D-A2B5-A8238CD9EAEE}">
      <dgm:prSet/>
      <dgm:spPr/>
      <dgm:t>
        <a:bodyPr/>
        <a:lstStyle/>
        <a:p>
          <a:endParaRPr lang="es-EC">
            <a:latin typeface="Times New Roman" panose="02020603050405020304" pitchFamily="18" charset="0"/>
            <a:cs typeface="Times New Roman" panose="02020603050405020304" pitchFamily="18" charset="0"/>
          </a:endParaRPr>
        </a:p>
      </dgm:t>
    </dgm:pt>
    <dgm:pt modelId="{58065BED-D1F1-4789-8312-6AAB4062648A}" type="sibTrans" cxnId="{DA5CD1B9-8D4D-445D-A2B5-A8238CD9EAEE}">
      <dgm:prSet/>
      <dgm:spPr/>
      <dgm:t>
        <a:bodyPr/>
        <a:lstStyle/>
        <a:p>
          <a:endParaRPr lang="es-EC">
            <a:latin typeface="Times New Roman" panose="02020603050405020304" pitchFamily="18" charset="0"/>
            <a:cs typeface="Times New Roman" panose="02020603050405020304" pitchFamily="18" charset="0"/>
          </a:endParaRPr>
        </a:p>
      </dgm:t>
    </dgm:pt>
    <dgm:pt modelId="{85590000-9E1D-48AF-B8A9-389CB748B083}">
      <dgm:prSet phldrT="[Texto]"/>
      <dgm:spPr/>
      <dgm:t>
        <a:bodyPr/>
        <a:lstStyle/>
        <a:p>
          <a:r>
            <a:rPr lang="es-EC" dirty="0">
              <a:latin typeface="Times New Roman" panose="02020603050405020304" pitchFamily="18" charset="0"/>
              <a:cs typeface="Times New Roman" panose="02020603050405020304" pitchFamily="18" charset="0"/>
            </a:rPr>
            <a:t>1.2D + L + SX MODAL E</a:t>
          </a:r>
        </a:p>
      </dgm:t>
    </dgm:pt>
    <dgm:pt modelId="{274D1B88-45C9-4C80-8967-D928E5B4A614}" type="parTrans" cxnId="{E89DB34C-8195-42D8-A84F-D3CFDFAC9ED9}">
      <dgm:prSet/>
      <dgm:spPr/>
      <dgm:t>
        <a:bodyPr/>
        <a:lstStyle/>
        <a:p>
          <a:endParaRPr lang="es-EC">
            <a:latin typeface="Times New Roman" panose="02020603050405020304" pitchFamily="18" charset="0"/>
            <a:cs typeface="Times New Roman" panose="02020603050405020304" pitchFamily="18" charset="0"/>
          </a:endParaRPr>
        </a:p>
      </dgm:t>
    </dgm:pt>
    <dgm:pt modelId="{9DB7E083-48B4-41CE-AF25-9664433ED378}" type="sibTrans" cxnId="{E89DB34C-8195-42D8-A84F-D3CFDFAC9ED9}">
      <dgm:prSet/>
      <dgm:spPr/>
      <dgm:t>
        <a:bodyPr/>
        <a:lstStyle/>
        <a:p>
          <a:endParaRPr lang="es-EC">
            <a:latin typeface="Times New Roman" panose="02020603050405020304" pitchFamily="18" charset="0"/>
            <a:cs typeface="Times New Roman" panose="02020603050405020304" pitchFamily="18" charset="0"/>
          </a:endParaRPr>
        </a:p>
      </dgm:t>
    </dgm:pt>
    <dgm:pt modelId="{77B46704-B045-48F7-9845-3E66D9AB3F80}">
      <dgm:prSet phldrT="[Texto]"/>
      <dgm:spPr/>
      <dgm:t>
        <a:bodyPr/>
        <a:lstStyle/>
        <a:p>
          <a:r>
            <a:rPr lang="es-EC" dirty="0">
              <a:latin typeface="Times New Roman" panose="02020603050405020304" pitchFamily="18" charset="0"/>
              <a:cs typeface="Times New Roman" panose="02020603050405020304" pitchFamily="18" charset="0"/>
            </a:rPr>
            <a:t>1.2D + L + SY MODAL E</a:t>
          </a:r>
        </a:p>
      </dgm:t>
    </dgm:pt>
    <dgm:pt modelId="{64E852FA-3F86-4F17-BAE0-F9FCF7C700BF}" type="parTrans" cxnId="{8EEB96A8-5AF2-4422-BBE0-4CF4EA58785E}">
      <dgm:prSet/>
      <dgm:spPr/>
      <dgm:t>
        <a:bodyPr/>
        <a:lstStyle/>
        <a:p>
          <a:endParaRPr lang="es-EC">
            <a:latin typeface="Times New Roman" panose="02020603050405020304" pitchFamily="18" charset="0"/>
            <a:cs typeface="Times New Roman" panose="02020603050405020304" pitchFamily="18" charset="0"/>
          </a:endParaRPr>
        </a:p>
      </dgm:t>
    </dgm:pt>
    <dgm:pt modelId="{C8422F9D-9269-4748-83DA-6B99E5FB403C}" type="sibTrans" cxnId="{8EEB96A8-5AF2-4422-BBE0-4CF4EA58785E}">
      <dgm:prSet/>
      <dgm:spPr/>
      <dgm:t>
        <a:bodyPr/>
        <a:lstStyle/>
        <a:p>
          <a:endParaRPr lang="es-EC">
            <a:latin typeface="Times New Roman" panose="02020603050405020304" pitchFamily="18" charset="0"/>
            <a:cs typeface="Times New Roman" panose="02020603050405020304" pitchFamily="18" charset="0"/>
          </a:endParaRPr>
        </a:p>
      </dgm:t>
    </dgm:pt>
    <dgm:pt modelId="{1164490D-D5D2-4D9D-9B4D-1819E441C2DF}">
      <dgm:prSet phldrT="[Texto]"/>
      <dgm:spPr/>
      <dgm:t>
        <a:bodyPr/>
        <a:lstStyle/>
        <a:p>
          <a:r>
            <a:rPr lang="es-EC" dirty="0">
              <a:latin typeface="Times New Roman" panose="02020603050405020304" pitchFamily="18" charset="0"/>
              <a:cs typeface="Times New Roman" panose="02020603050405020304" pitchFamily="18" charset="0"/>
            </a:rPr>
            <a:t>0.9D -SX</a:t>
          </a:r>
        </a:p>
      </dgm:t>
    </dgm:pt>
    <dgm:pt modelId="{84BA50CA-94EA-4F60-8B74-C7415855B0A2}" type="parTrans" cxnId="{A43A8D85-CD06-4544-8326-B46E3B81368F}">
      <dgm:prSet/>
      <dgm:spPr/>
      <dgm:t>
        <a:bodyPr/>
        <a:lstStyle/>
        <a:p>
          <a:endParaRPr lang="es-EC">
            <a:latin typeface="Times New Roman" panose="02020603050405020304" pitchFamily="18" charset="0"/>
            <a:cs typeface="Times New Roman" panose="02020603050405020304" pitchFamily="18" charset="0"/>
          </a:endParaRPr>
        </a:p>
      </dgm:t>
    </dgm:pt>
    <dgm:pt modelId="{0E0F1FDF-F183-438B-A5BC-F0DA9DB58719}" type="sibTrans" cxnId="{A43A8D85-CD06-4544-8326-B46E3B81368F}">
      <dgm:prSet/>
      <dgm:spPr/>
      <dgm:t>
        <a:bodyPr/>
        <a:lstStyle/>
        <a:p>
          <a:endParaRPr lang="es-EC">
            <a:latin typeface="Times New Roman" panose="02020603050405020304" pitchFamily="18" charset="0"/>
            <a:cs typeface="Times New Roman" panose="02020603050405020304" pitchFamily="18" charset="0"/>
          </a:endParaRPr>
        </a:p>
      </dgm:t>
    </dgm:pt>
    <dgm:pt modelId="{83CDEC59-E9DA-4E6D-91EF-710E1A9DFF77}">
      <dgm:prSet/>
      <dgm:spPr/>
      <dgm:t>
        <a:bodyPr/>
        <a:lstStyle/>
        <a:p>
          <a:r>
            <a:rPr lang="es-EC" dirty="0">
              <a:latin typeface="Times New Roman" panose="02020603050405020304" pitchFamily="18" charset="0"/>
              <a:cs typeface="Times New Roman" panose="02020603050405020304" pitchFamily="18" charset="0"/>
            </a:rPr>
            <a:t>0.9D + SX</a:t>
          </a:r>
        </a:p>
      </dgm:t>
    </dgm:pt>
    <dgm:pt modelId="{D575974D-F7F9-44D8-B78E-596F571E2210}" type="parTrans" cxnId="{E0C02460-3555-44DA-9DB7-D89F4CF24B77}">
      <dgm:prSet/>
      <dgm:spPr/>
      <dgm:t>
        <a:bodyPr/>
        <a:lstStyle/>
        <a:p>
          <a:endParaRPr lang="es-EC">
            <a:latin typeface="Times New Roman" panose="02020603050405020304" pitchFamily="18" charset="0"/>
            <a:cs typeface="Times New Roman" panose="02020603050405020304" pitchFamily="18" charset="0"/>
          </a:endParaRPr>
        </a:p>
      </dgm:t>
    </dgm:pt>
    <dgm:pt modelId="{51E23C9D-730C-4499-B7E7-3370A346940F}" type="sibTrans" cxnId="{E0C02460-3555-44DA-9DB7-D89F4CF24B77}">
      <dgm:prSet/>
      <dgm:spPr/>
      <dgm:t>
        <a:bodyPr/>
        <a:lstStyle/>
        <a:p>
          <a:endParaRPr lang="es-EC">
            <a:latin typeface="Times New Roman" panose="02020603050405020304" pitchFamily="18" charset="0"/>
            <a:cs typeface="Times New Roman" panose="02020603050405020304" pitchFamily="18" charset="0"/>
          </a:endParaRPr>
        </a:p>
      </dgm:t>
    </dgm:pt>
    <dgm:pt modelId="{7A8F3469-4C31-4637-B008-69115D4FDA84}">
      <dgm:prSet/>
      <dgm:spPr/>
      <dgm:t>
        <a:bodyPr/>
        <a:lstStyle/>
        <a:p>
          <a:r>
            <a:rPr lang="es-EC" dirty="0">
              <a:latin typeface="Times New Roman" panose="02020603050405020304" pitchFamily="18" charset="0"/>
              <a:cs typeface="Times New Roman" panose="02020603050405020304" pitchFamily="18" charset="0"/>
            </a:rPr>
            <a:t>0.9D + SY</a:t>
          </a:r>
        </a:p>
      </dgm:t>
    </dgm:pt>
    <dgm:pt modelId="{A8DE2869-A604-43D7-A292-95A3BE575E38}" type="parTrans" cxnId="{690E30D3-447D-4E27-9B83-30880160E66B}">
      <dgm:prSet/>
      <dgm:spPr/>
      <dgm:t>
        <a:bodyPr/>
        <a:lstStyle/>
        <a:p>
          <a:endParaRPr lang="es-EC">
            <a:latin typeface="Times New Roman" panose="02020603050405020304" pitchFamily="18" charset="0"/>
            <a:cs typeface="Times New Roman" panose="02020603050405020304" pitchFamily="18" charset="0"/>
          </a:endParaRPr>
        </a:p>
      </dgm:t>
    </dgm:pt>
    <dgm:pt modelId="{FCE521A7-ADCF-49EC-814B-130AFEBDD778}" type="sibTrans" cxnId="{690E30D3-447D-4E27-9B83-30880160E66B}">
      <dgm:prSet/>
      <dgm:spPr/>
      <dgm:t>
        <a:bodyPr/>
        <a:lstStyle/>
        <a:p>
          <a:endParaRPr lang="es-EC">
            <a:latin typeface="Times New Roman" panose="02020603050405020304" pitchFamily="18" charset="0"/>
            <a:cs typeface="Times New Roman" panose="02020603050405020304" pitchFamily="18" charset="0"/>
          </a:endParaRPr>
        </a:p>
      </dgm:t>
    </dgm:pt>
    <dgm:pt modelId="{95DBDD4A-A47D-48DA-91BF-53B32286E53F}">
      <dgm:prSet/>
      <dgm:spPr/>
      <dgm:t>
        <a:bodyPr/>
        <a:lstStyle/>
        <a:p>
          <a:r>
            <a:rPr lang="es-EC" dirty="0">
              <a:latin typeface="Times New Roman" panose="02020603050405020304" pitchFamily="18" charset="0"/>
              <a:cs typeface="Times New Roman" panose="02020603050405020304" pitchFamily="18" charset="0"/>
            </a:rPr>
            <a:t>0.9D -SY</a:t>
          </a:r>
        </a:p>
      </dgm:t>
    </dgm:pt>
    <dgm:pt modelId="{42592C3B-C462-49B5-BE96-FACC9A676ECD}" type="parTrans" cxnId="{183ACFCD-397F-4763-8F3B-2FFFAAFEB0FB}">
      <dgm:prSet/>
      <dgm:spPr/>
      <dgm:t>
        <a:bodyPr/>
        <a:lstStyle/>
        <a:p>
          <a:endParaRPr lang="es-EC">
            <a:latin typeface="Times New Roman" panose="02020603050405020304" pitchFamily="18" charset="0"/>
            <a:cs typeface="Times New Roman" panose="02020603050405020304" pitchFamily="18" charset="0"/>
          </a:endParaRPr>
        </a:p>
      </dgm:t>
    </dgm:pt>
    <dgm:pt modelId="{956ECA71-C0D9-4D89-A5A6-61F37073AC54}" type="sibTrans" cxnId="{183ACFCD-397F-4763-8F3B-2FFFAAFEB0FB}">
      <dgm:prSet/>
      <dgm:spPr/>
      <dgm:t>
        <a:bodyPr/>
        <a:lstStyle/>
        <a:p>
          <a:endParaRPr lang="es-EC">
            <a:latin typeface="Times New Roman" panose="02020603050405020304" pitchFamily="18" charset="0"/>
            <a:cs typeface="Times New Roman" panose="02020603050405020304" pitchFamily="18" charset="0"/>
          </a:endParaRPr>
        </a:p>
      </dgm:t>
    </dgm:pt>
    <dgm:pt modelId="{FEB06535-AA4D-4A05-A367-3F65AAA6334B}">
      <dgm:prSet/>
      <dgm:spPr/>
      <dgm:t>
        <a:bodyPr/>
        <a:lstStyle/>
        <a:p>
          <a:r>
            <a:rPr lang="es-EC" dirty="0">
              <a:latin typeface="Times New Roman" panose="02020603050405020304" pitchFamily="18" charset="0"/>
              <a:cs typeface="Times New Roman" panose="02020603050405020304" pitchFamily="18" charset="0"/>
            </a:rPr>
            <a:t>0.9D – SY MODAL E</a:t>
          </a:r>
        </a:p>
      </dgm:t>
    </dgm:pt>
    <dgm:pt modelId="{98559C2C-E697-4CEE-B68C-FF7E1C71B958}" type="parTrans" cxnId="{A3436675-E933-4BD8-A022-9FD15E75F049}">
      <dgm:prSet/>
      <dgm:spPr/>
      <dgm:t>
        <a:bodyPr/>
        <a:lstStyle/>
        <a:p>
          <a:endParaRPr lang="es-EC">
            <a:latin typeface="Times New Roman" panose="02020603050405020304" pitchFamily="18" charset="0"/>
            <a:cs typeface="Times New Roman" panose="02020603050405020304" pitchFamily="18" charset="0"/>
          </a:endParaRPr>
        </a:p>
      </dgm:t>
    </dgm:pt>
    <dgm:pt modelId="{508B677D-BF81-45E4-A730-C02B8E2B44B8}" type="sibTrans" cxnId="{A3436675-E933-4BD8-A022-9FD15E75F049}">
      <dgm:prSet/>
      <dgm:spPr/>
      <dgm:t>
        <a:bodyPr/>
        <a:lstStyle/>
        <a:p>
          <a:endParaRPr lang="es-EC">
            <a:latin typeface="Times New Roman" panose="02020603050405020304" pitchFamily="18" charset="0"/>
            <a:cs typeface="Times New Roman" panose="02020603050405020304" pitchFamily="18" charset="0"/>
          </a:endParaRPr>
        </a:p>
      </dgm:t>
    </dgm:pt>
    <dgm:pt modelId="{D498FA29-0E24-40F1-887D-3BE97FDCFE24}">
      <dgm:prSet/>
      <dgm:spPr/>
      <dgm:t>
        <a:bodyPr/>
        <a:lstStyle/>
        <a:p>
          <a:r>
            <a:rPr lang="es-EC" dirty="0">
              <a:latin typeface="Times New Roman" panose="02020603050405020304" pitchFamily="18" charset="0"/>
              <a:cs typeface="Times New Roman" panose="02020603050405020304" pitchFamily="18" charset="0"/>
            </a:rPr>
            <a:t>0.9D + SX MODAL E</a:t>
          </a:r>
        </a:p>
      </dgm:t>
    </dgm:pt>
    <dgm:pt modelId="{BB0EC307-0F58-4B8A-8870-9C05CDE20064}" type="parTrans" cxnId="{DEB3291C-5CAD-4409-8AD2-866955347AD7}">
      <dgm:prSet/>
      <dgm:spPr/>
      <dgm:t>
        <a:bodyPr/>
        <a:lstStyle/>
        <a:p>
          <a:endParaRPr lang="es-EC">
            <a:latin typeface="Times New Roman" panose="02020603050405020304" pitchFamily="18" charset="0"/>
            <a:cs typeface="Times New Roman" panose="02020603050405020304" pitchFamily="18" charset="0"/>
          </a:endParaRPr>
        </a:p>
      </dgm:t>
    </dgm:pt>
    <dgm:pt modelId="{63533EB6-F74E-4630-9945-1AAC3B17B9BE}" type="sibTrans" cxnId="{DEB3291C-5CAD-4409-8AD2-866955347AD7}">
      <dgm:prSet/>
      <dgm:spPr/>
      <dgm:t>
        <a:bodyPr/>
        <a:lstStyle/>
        <a:p>
          <a:endParaRPr lang="es-EC">
            <a:latin typeface="Times New Roman" panose="02020603050405020304" pitchFamily="18" charset="0"/>
            <a:cs typeface="Times New Roman" panose="02020603050405020304" pitchFamily="18" charset="0"/>
          </a:endParaRPr>
        </a:p>
      </dgm:t>
    </dgm:pt>
    <dgm:pt modelId="{0157BE4F-6F2D-42D4-97D4-6973A6CD9D6D}" type="pres">
      <dgm:prSet presAssocID="{BE4D2A8A-4CFA-401E-8286-12427E62BBE4}" presName="Name0" presStyleCnt="0">
        <dgm:presLayoutVars>
          <dgm:dir/>
          <dgm:resizeHandles/>
        </dgm:presLayoutVars>
      </dgm:prSet>
      <dgm:spPr/>
    </dgm:pt>
    <dgm:pt modelId="{8813E509-267F-4D4C-B037-9D729C503CC3}" type="pres">
      <dgm:prSet presAssocID="{496012AF-813B-437C-A1EF-A16D2615382B}" presName="compNode" presStyleCnt="0"/>
      <dgm:spPr/>
    </dgm:pt>
    <dgm:pt modelId="{9368CBFC-A567-4A47-8185-14EAC26B6880}" type="pres">
      <dgm:prSet presAssocID="{496012AF-813B-437C-A1EF-A16D2615382B}" presName="dummyConnPt" presStyleCnt="0"/>
      <dgm:spPr/>
    </dgm:pt>
    <dgm:pt modelId="{8310293F-634F-48DE-8D43-DA793BCB1FC8}" type="pres">
      <dgm:prSet presAssocID="{496012AF-813B-437C-A1EF-A16D2615382B}" presName="node" presStyleLbl="node1" presStyleIdx="0" presStyleCnt="14">
        <dgm:presLayoutVars>
          <dgm:bulletEnabled val="1"/>
        </dgm:presLayoutVars>
      </dgm:prSet>
      <dgm:spPr/>
    </dgm:pt>
    <dgm:pt modelId="{22C57086-9574-4C58-8BEB-0A0AC86FCAD5}" type="pres">
      <dgm:prSet presAssocID="{138DEC8A-C6B0-46B9-A158-1F27A1F9D8CE}" presName="sibTrans" presStyleLbl="bgSibTrans2D1" presStyleIdx="0" presStyleCnt="13"/>
      <dgm:spPr/>
    </dgm:pt>
    <dgm:pt modelId="{AD22F2D9-6948-4BDB-A3E0-13BEDE8ABEC9}" type="pres">
      <dgm:prSet presAssocID="{E3740801-A992-4ED6-99B2-93933B90E5CC}" presName="compNode" presStyleCnt="0"/>
      <dgm:spPr/>
    </dgm:pt>
    <dgm:pt modelId="{785B6B67-565D-4818-A860-2D18589A406F}" type="pres">
      <dgm:prSet presAssocID="{E3740801-A992-4ED6-99B2-93933B90E5CC}" presName="dummyConnPt" presStyleCnt="0"/>
      <dgm:spPr/>
    </dgm:pt>
    <dgm:pt modelId="{A3033C7B-7A99-4940-9E49-F5BE95A9D750}" type="pres">
      <dgm:prSet presAssocID="{E3740801-A992-4ED6-99B2-93933B90E5CC}" presName="node" presStyleLbl="node1" presStyleIdx="1" presStyleCnt="14">
        <dgm:presLayoutVars>
          <dgm:bulletEnabled val="1"/>
        </dgm:presLayoutVars>
      </dgm:prSet>
      <dgm:spPr/>
    </dgm:pt>
    <dgm:pt modelId="{38713AC3-E743-4F13-8BBC-EAD44DEF53FB}" type="pres">
      <dgm:prSet presAssocID="{961F6432-50AC-4228-BBDA-02208B3FDD30}" presName="sibTrans" presStyleLbl="bgSibTrans2D1" presStyleIdx="1" presStyleCnt="13"/>
      <dgm:spPr/>
    </dgm:pt>
    <dgm:pt modelId="{42CB288D-9E8B-4179-98BF-9F4D5D6738C5}" type="pres">
      <dgm:prSet presAssocID="{C63F8E55-5EAD-409A-A662-18D7415B556C}" presName="compNode" presStyleCnt="0"/>
      <dgm:spPr/>
    </dgm:pt>
    <dgm:pt modelId="{CA1C4765-054B-473D-9750-EBD4E5BDC0F4}" type="pres">
      <dgm:prSet presAssocID="{C63F8E55-5EAD-409A-A662-18D7415B556C}" presName="dummyConnPt" presStyleCnt="0"/>
      <dgm:spPr/>
    </dgm:pt>
    <dgm:pt modelId="{93980940-8ADC-4A50-9F07-BC47D77E6E12}" type="pres">
      <dgm:prSet presAssocID="{C63F8E55-5EAD-409A-A662-18D7415B556C}" presName="node" presStyleLbl="node1" presStyleIdx="2" presStyleCnt="14">
        <dgm:presLayoutVars>
          <dgm:bulletEnabled val="1"/>
        </dgm:presLayoutVars>
      </dgm:prSet>
      <dgm:spPr/>
    </dgm:pt>
    <dgm:pt modelId="{1B02ECCE-9B44-4F9B-B25A-50816D8AAF19}" type="pres">
      <dgm:prSet presAssocID="{A34831E0-D773-46AD-879A-2B6E6D829C4B}" presName="sibTrans" presStyleLbl="bgSibTrans2D1" presStyleIdx="2" presStyleCnt="13"/>
      <dgm:spPr/>
    </dgm:pt>
    <dgm:pt modelId="{92CF4232-FA16-42DA-89E9-BC10865401AD}" type="pres">
      <dgm:prSet presAssocID="{3CA3EAD7-AFD6-463E-AEFD-3A2CAAF8AAF9}" presName="compNode" presStyleCnt="0"/>
      <dgm:spPr/>
    </dgm:pt>
    <dgm:pt modelId="{3F55607C-4FFE-408D-B622-FA7651D22B2A}" type="pres">
      <dgm:prSet presAssocID="{3CA3EAD7-AFD6-463E-AEFD-3A2CAAF8AAF9}" presName="dummyConnPt" presStyleCnt="0"/>
      <dgm:spPr/>
    </dgm:pt>
    <dgm:pt modelId="{1073F543-0D2A-42E8-828A-9B2BFBFE67AA}" type="pres">
      <dgm:prSet presAssocID="{3CA3EAD7-AFD6-463E-AEFD-3A2CAAF8AAF9}" presName="node" presStyleLbl="node1" presStyleIdx="3" presStyleCnt="14">
        <dgm:presLayoutVars>
          <dgm:bulletEnabled val="1"/>
        </dgm:presLayoutVars>
      </dgm:prSet>
      <dgm:spPr/>
    </dgm:pt>
    <dgm:pt modelId="{E250CF14-0E17-4CF8-B086-BE8B2701D98E}" type="pres">
      <dgm:prSet presAssocID="{5DD17E1F-373E-4CC1-A769-02F4DF817257}" presName="sibTrans" presStyleLbl="bgSibTrans2D1" presStyleIdx="3" presStyleCnt="13"/>
      <dgm:spPr/>
    </dgm:pt>
    <dgm:pt modelId="{EAA655C4-92AB-49AF-B835-A964C79CE87B}" type="pres">
      <dgm:prSet presAssocID="{C240AF79-7E6D-4CCA-B040-B69D1836DCC9}" presName="compNode" presStyleCnt="0"/>
      <dgm:spPr/>
    </dgm:pt>
    <dgm:pt modelId="{E645A732-17CF-4863-B108-046C4DA31ECD}" type="pres">
      <dgm:prSet presAssocID="{C240AF79-7E6D-4CCA-B040-B69D1836DCC9}" presName="dummyConnPt" presStyleCnt="0"/>
      <dgm:spPr/>
    </dgm:pt>
    <dgm:pt modelId="{55CED2A1-4601-4F99-81C1-74859E9A0DD4}" type="pres">
      <dgm:prSet presAssocID="{C240AF79-7E6D-4CCA-B040-B69D1836DCC9}" presName="node" presStyleLbl="node1" presStyleIdx="4" presStyleCnt="14">
        <dgm:presLayoutVars>
          <dgm:bulletEnabled val="1"/>
        </dgm:presLayoutVars>
      </dgm:prSet>
      <dgm:spPr/>
    </dgm:pt>
    <dgm:pt modelId="{B5C44272-998A-4AB2-927F-56F7D1E052A6}" type="pres">
      <dgm:prSet presAssocID="{07B4603C-EFD9-4598-8FB6-C6820940E4CE}" presName="sibTrans" presStyleLbl="bgSibTrans2D1" presStyleIdx="4" presStyleCnt="13"/>
      <dgm:spPr/>
    </dgm:pt>
    <dgm:pt modelId="{F797085C-C9BF-41E9-9919-75A87DCDA49A}" type="pres">
      <dgm:prSet presAssocID="{506D15F7-5F95-458B-BDB5-2BF5A9418952}" presName="compNode" presStyleCnt="0"/>
      <dgm:spPr/>
    </dgm:pt>
    <dgm:pt modelId="{8318C898-4F57-4652-9E24-C975288B9C93}" type="pres">
      <dgm:prSet presAssocID="{506D15F7-5F95-458B-BDB5-2BF5A9418952}" presName="dummyConnPt" presStyleCnt="0"/>
      <dgm:spPr/>
    </dgm:pt>
    <dgm:pt modelId="{9DCC4214-F431-4CC9-9D78-43A4BAD45B40}" type="pres">
      <dgm:prSet presAssocID="{506D15F7-5F95-458B-BDB5-2BF5A9418952}" presName="node" presStyleLbl="node1" presStyleIdx="5" presStyleCnt="14">
        <dgm:presLayoutVars>
          <dgm:bulletEnabled val="1"/>
        </dgm:presLayoutVars>
      </dgm:prSet>
      <dgm:spPr/>
    </dgm:pt>
    <dgm:pt modelId="{4FDDF1CD-3F9F-41DB-8284-C3E99E0CACC4}" type="pres">
      <dgm:prSet presAssocID="{58065BED-D1F1-4789-8312-6AAB4062648A}" presName="sibTrans" presStyleLbl="bgSibTrans2D1" presStyleIdx="5" presStyleCnt="13"/>
      <dgm:spPr/>
    </dgm:pt>
    <dgm:pt modelId="{6263EB29-1356-424F-935B-802E57BB9FF4}" type="pres">
      <dgm:prSet presAssocID="{85590000-9E1D-48AF-B8A9-389CB748B083}" presName="compNode" presStyleCnt="0"/>
      <dgm:spPr/>
    </dgm:pt>
    <dgm:pt modelId="{74BC1426-AF16-4586-A704-B20EEDE185C2}" type="pres">
      <dgm:prSet presAssocID="{85590000-9E1D-48AF-B8A9-389CB748B083}" presName="dummyConnPt" presStyleCnt="0"/>
      <dgm:spPr/>
    </dgm:pt>
    <dgm:pt modelId="{E8C8BBF5-8C03-45AF-8E48-D03AA7B48856}" type="pres">
      <dgm:prSet presAssocID="{85590000-9E1D-48AF-B8A9-389CB748B083}" presName="node" presStyleLbl="node1" presStyleIdx="6" presStyleCnt="14">
        <dgm:presLayoutVars>
          <dgm:bulletEnabled val="1"/>
        </dgm:presLayoutVars>
      </dgm:prSet>
      <dgm:spPr/>
    </dgm:pt>
    <dgm:pt modelId="{E05ED294-0CBF-49B2-BF21-F04A3CDBD49F}" type="pres">
      <dgm:prSet presAssocID="{9DB7E083-48B4-41CE-AF25-9664433ED378}" presName="sibTrans" presStyleLbl="bgSibTrans2D1" presStyleIdx="6" presStyleCnt="13"/>
      <dgm:spPr/>
    </dgm:pt>
    <dgm:pt modelId="{CCE0C7E8-5C6C-46CE-991E-B6D6F933405A}" type="pres">
      <dgm:prSet presAssocID="{77B46704-B045-48F7-9845-3E66D9AB3F80}" presName="compNode" presStyleCnt="0"/>
      <dgm:spPr/>
    </dgm:pt>
    <dgm:pt modelId="{5F2B49E2-933C-4920-9A0B-66B218C80C27}" type="pres">
      <dgm:prSet presAssocID="{77B46704-B045-48F7-9845-3E66D9AB3F80}" presName="dummyConnPt" presStyleCnt="0"/>
      <dgm:spPr/>
    </dgm:pt>
    <dgm:pt modelId="{C4C72230-19B3-4CDB-A9B1-03FA100C742A}" type="pres">
      <dgm:prSet presAssocID="{77B46704-B045-48F7-9845-3E66D9AB3F80}" presName="node" presStyleLbl="node1" presStyleIdx="7" presStyleCnt="14">
        <dgm:presLayoutVars>
          <dgm:bulletEnabled val="1"/>
        </dgm:presLayoutVars>
      </dgm:prSet>
      <dgm:spPr/>
    </dgm:pt>
    <dgm:pt modelId="{4068510A-A1CA-493D-A917-FA5559DFC687}" type="pres">
      <dgm:prSet presAssocID="{C8422F9D-9269-4748-83DA-6B99E5FB403C}" presName="sibTrans" presStyleLbl="bgSibTrans2D1" presStyleIdx="7" presStyleCnt="13"/>
      <dgm:spPr/>
    </dgm:pt>
    <dgm:pt modelId="{FF0939BB-A449-4189-BAAC-FD4F8A27AD6F}" type="pres">
      <dgm:prSet presAssocID="{83CDEC59-E9DA-4E6D-91EF-710E1A9DFF77}" presName="compNode" presStyleCnt="0"/>
      <dgm:spPr/>
    </dgm:pt>
    <dgm:pt modelId="{3F79850D-C971-4B14-80A1-3B044BE03E4A}" type="pres">
      <dgm:prSet presAssocID="{83CDEC59-E9DA-4E6D-91EF-710E1A9DFF77}" presName="dummyConnPt" presStyleCnt="0"/>
      <dgm:spPr/>
    </dgm:pt>
    <dgm:pt modelId="{BB22606E-DB7F-47F6-8EEC-1427C2DD0B67}" type="pres">
      <dgm:prSet presAssocID="{83CDEC59-E9DA-4E6D-91EF-710E1A9DFF77}" presName="node" presStyleLbl="node1" presStyleIdx="8" presStyleCnt="14">
        <dgm:presLayoutVars>
          <dgm:bulletEnabled val="1"/>
        </dgm:presLayoutVars>
      </dgm:prSet>
      <dgm:spPr/>
    </dgm:pt>
    <dgm:pt modelId="{FA22CBE8-81CE-4B45-87A0-6EE627E588D4}" type="pres">
      <dgm:prSet presAssocID="{51E23C9D-730C-4499-B7E7-3370A346940F}" presName="sibTrans" presStyleLbl="bgSibTrans2D1" presStyleIdx="8" presStyleCnt="13"/>
      <dgm:spPr/>
    </dgm:pt>
    <dgm:pt modelId="{F5877CAA-31CB-4627-BFFC-B98A75314DF8}" type="pres">
      <dgm:prSet presAssocID="{1164490D-D5D2-4D9D-9B4D-1819E441C2DF}" presName="compNode" presStyleCnt="0"/>
      <dgm:spPr/>
    </dgm:pt>
    <dgm:pt modelId="{31FFD37B-7CD8-4FC2-A615-8B10B90DA405}" type="pres">
      <dgm:prSet presAssocID="{1164490D-D5D2-4D9D-9B4D-1819E441C2DF}" presName="dummyConnPt" presStyleCnt="0"/>
      <dgm:spPr/>
    </dgm:pt>
    <dgm:pt modelId="{E75622B0-0989-4DA6-B854-AB297A7C0927}" type="pres">
      <dgm:prSet presAssocID="{1164490D-D5D2-4D9D-9B4D-1819E441C2DF}" presName="node" presStyleLbl="node1" presStyleIdx="9" presStyleCnt="14">
        <dgm:presLayoutVars>
          <dgm:bulletEnabled val="1"/>
        </dgm:presLayoutVars>
      </dgm:prSet>
      <dgm:spPr/>
    </dgm:pt>
    <dgm:pt modelId="{03C03AC4-44B8-41F9-BE23-C08A9D226BA2}" type="pres">
      <dgm:prSet presAssocID="{0E0F1FDF-F183-438B-A5BC-F0DA9DB58719}" presName="sibTrans" presStyleLbl="bgSibTrans2D1" presStyleIdx="9" presStyleCnt="13"/>
      <dgm:spPr/>
    </dgm:pt>
    <dgm:pt modelId="{348ADCC0-286C-4269-ADA9-D074089ABDE2}" type="pres">
      <dgm:prSet presAssocID="{7A8F3469-4C31-4637-B008-69115D4FDA84}" presName="compNode" presStyleCnt="0"/>
      <dgm:spPr/>
    </dgm:pt>
    <dgm:pt modelId="{BA24E31E-6DC6-4AA6-9765-58790FCB1D6A}" type="pres">
      <dgm:prSet presAssocID="{7A8F3469-4C31-4637-B008-69115D4FDA84}" presName="dummyConnPt" presStyleCnt="0"/>
      <dgm:spPr/>
    </dgm:pt>
    <dgm:pt modelId="{70E6F409-3C24-4A71-B565-C3A3C08AF6F4}" type="pres">
      <dgm:prSet presAssocID="{7A8F3469-4C31-4637-B008-69115D4FDA84}" presName="node" presStyleLbl="node1" presStyleIdx="10" presStyleCnt="14">
        <dgm:presLayoutVars>
          <dgm:bulletEnabled val="1"/>
        </dgm:presLayoutVars>
      </dgm:prSet>
      <dgm:spPr/>
    </dgm:pt>
    <dgm:pt modelId="{CFBF573D-DEA1-48C2-8FDD-ED001C17DB6B}" type="pres">
      <dgm:prSet presAssocID="{FCE521A7-ADCF-49EC-814B-130AFEBDD778}" presName="sibTrans" presStyleLbl="bgSibTrans2D1" presStyleIdx="10" presStyleCnt="13"/>
      <dgm:spPr/>
    </dgm:pt>
    <dgm:pt modelId="{A683D004-8B3F-4192-A6BF-6F131DB291A8}" type="pres">
      <dgm:prSet presAssocID="{95DBDD4A-A47D-48DA-91BF-53B32286E53F}" presName="compNode" presStyleCnt="0"/>
      <dgm:spPr/>
    </dgm:pt>
    <dgm:pt modelId="{A36FF78D-0436-453C-94DA-E4C398DD5B58}" type="pres">
      <dgm:prSet presAssocID="{95DBDD4A-A47D-48DA-91BF-53B32286E53F}" presName="dummyConnPt" presStyleCnt="0"/>
      <dgm:spPr/>
    </dgm:pt>
    <dgm:pt modelId="{C1EA9A59-EE8A-4FD8-84B6-9650806E4EA0}" type="pres">
      <dgm:prSet presAssocID="{95DBDD4A-A47D-48DA-91BF-53B32286E53F}" presName="node" presStyleLbl="node1" presStyleIdx="11" presStyleCnt="14">
        <dgm:presLayoutVars>
          <dgm:bulletEnabled val="1"/>
        </dgm:presLayoutVars>
      </dgm:prSet>
      <dgm:spPr/>
    </dgm:pt>
    <dgm:pt modelId="{D8690760-08AE-4361-B7E3-957615454C0C}" type="pres">
      <dgm:prSet presAssocID="{956ECA71-C0D9-4D89-A5A6-61F37073AC54}" presName="sibTrans" presStyleLbl="bgSibTrans2D1" presStyleIdx="11" presStyleCnt="13"/>
      <dgm:spPr/>
    </dgm:pt>
    <dgm:pt modelId="{04A6191F-220C-484E-B642-DB08F619B139}" type="pres">
      <dgm:prSet presAssocID="{FEB06535-AA4D-4A05-A367-3F65AAA6334B}" presName="compNode" presStyleCnt="0"/>
      <dgm:spPr/>
    </dgm:pt>
    <dgm:pt modelId="{C27411AA-D890-4CF8-AA9F-2E497B4A79D2}" type="pres">
      <dgm:prSet presAssocID="{FEB06535-AA4D-4A05-A367-3F65AAA6334B}" presName="dummyConnPt" presStyleCnt="0"/>
      <dgm:spPr/>
    </dgm:pt>
    <dgm:pt modelId="{EBC19464-32D8-4DAA-8054-C6F40DCC0357}" type="pres">
      <dgm:prSet presAssocID="{FEB06535-AA4D-4A05-A367-3F65AAA6334B}" presName="node" presStyleLbl="node1" presStyleIdx="12" presStyleCnt="14">
        <dgm:presLayoutVars>
          <dgm:bulletEnabled val="1"/>
        </dgm:presLayoutVars>
      </dgm:prSet>
      <dgm:spPr/>
    </dgm:pt>
    <dgm:pt modelId="{1E591E58-9057-4BDB-BA95-2F22C34A54A1}" type="pres">
      <dgm:prSet presAssocID="{508B677D-BF81-45E4-A730-C02B8E2B44B8}" presName="sibTrans" presStyleLbl="bgSibTrans2D1" presStyleIdx="12" presStyleCnt="13"/>
      <dgm:spPr/>
    </dgm:pt>
    <dgm:pt modelId="{D72336EF-552F-4F1B-A755-3421ED332BBF}" type="pres">
      <dgm:prSet presAssocID="{D498FA29-0E24-40F1-887D-3BE97FDCFE24}" presName="compNode" presStyleCnt="0"/>
      <dgm:spPr/>
    </dgm:pt>
    <dgm:pt modelId="{D56A10E5-386C-4151-86C4-47FD803B47E8}" type="pres">
      <dgm:prSet presAssocID="{D498FA29-0E24-40F1-887D-3BE97FDCFE24}" presName="dummyConnPt" presStyleCnt="0"/>
      <dgm:spPr/>
    </dgm:pt>
    <dgm:pt modelId="{59CE0DF8-04A5-4D33-A30B-EC17D5591EC1}" type="pres">
      <dgm:prSet presAssocID="{D498FA29-0E24-40F1-887D-3BE97FDCFE24}" presName="node" presStyleLbl="node1" presStyleIdx="13" presStyleCnt="14">
        <dgm:presLayoutVars>
          <dgm:bulletEnabled val="1"/>
        </dgm:presLayoutVars>
      </dgm:prSet>
      <dgm:spPr/>
    </dgm:pt>
  </dgm:ptLst>
  <dgm:cxnLst>
    <dgm:cxn modelId="{5F313501-1167-4AF4-8D07-B6524E06F3F7}" type="presOf" srcId="{E3740801-A992-4ED6-99B2-93933B90E5CC}" destId="{A3033C7B-7A99-4940-9E49-F5BE95A9D750}" srcOrd="0" destOrd="0" presId="urn:microsoft.com/office/officeart/2005/8/layout/bProcess4"/>
    <dgm:cxn modelId="{99A14109-2FAE-4B33-89C0-70255D7A49FB}" type="presOf" srcId="{51E23C9D-730C-4499-B7E7-3370A346940F}" destId="{FA22CBE8-81CE-4B45-87A0-6EE627E588D4}" srcOrd="0" destOrd="0" presId="urn:microsoft.com/office/officeart/2005/8/layout/bProcess4"/>
    <dgm:cxn modelId="{7F540C0D-C302-4053-AC19-DB8E5C47618C}" srcId="{BE4D2A8A-4CFA-401E-8286-12427E62BBE4}" destId="{496012AF-813B-437C-A1EF-A16D2615382B}" srcOrd="0" destOrd="0" parTransId="{5E252C65-DA98-4E6C-A0C8-36F1B51295A0}" sibTransId="{138DEC8A-C6B0-46B9-A158-1F27A1F9D8CE}"/>
    <dgm:cxn modelId="{E0CC4214-309F-4726-8159-90934B0A3506}" type="presOf" srcId="{FCE521A7-ADCF-49EC-814B-130AFEBDD778}" destId="{CFBF573D-DEA1-48C2-8FDD-ED001C17DB6B}" srcOrd="0" destOrd="0" presId="urn:microsoft.com/office/officeart/2005/8/layout/bProcess4"/>
    <dgm:cxn modelId="{62A58816-2F4A-4323-AE56-F5C17F0C5791}" type="presOf" srcId="{D498FA29-0E24-40F1-887D-3BE97FDCFE24}" destId="{59CE0DF8-04A5-4D33-A30B-EC17D5591EC1}" srcOrd="0" destOrd="0" presId="urn:microsoft.com/office/officeart/2005/8/layout/bProcess4"/>
    <dgm:cxn modelId="{DEB3291C-5CAD-4409-8AD2-866955347AD7}" srcId="{BE4D2A8A-4CFA-401E-8286-12427E62BBE4}" destId="{D498FA29-0E24-40F1-887D-3BE97FDCFE24}" srcOrd="13" destOrd="0" parTransId="{BB0EC307-0F58-4B8A-8870-9C05CDE20064}" sibTransId="{63533EB6-F74E-4630-9945-1AAC3B17B9BE}"/>
    <dgm:cxn modelId="{85DADB24-9FF2-4DF6-AC75-2E27BC4B1E0D}" type="presOf" srcId="{C240AF79-7E6D-4CCA-B040-B69D1836DCC9}" destId="{55CED2A1-4601-4F99-81C1-74859E9A0DD4}" srcOrd="0" destOrd="0" presId="urn:microsoft.com/office/officeart/2005/8/layout/bProcess4"/>
    <dgm:cxn modelId="{1C6E4C25-53CE-45A7-A92C-8D3A35A47CE6}" type="presOf" srcId="{C63F8E55-5EAD-409A-A662-18D7415B556C}" destId="{93980940-8ADC-4A50-9F07-BC47D77E6E12}" srcOrd="0" destOrd="0" presId="urn:microsoft.com/office/officeart/2005/8/layout/bProcess4"/>
    <dgm:cxn modelId="{F7DC0E28-815C-4951-9921-53287EC41B76}" type="presOf" srcId="{3CA3EAD7-AFD6-463E-AEFD-3A2CAAF8AAF9}" destId="{1073F543-0D2A-42E8-828A-9B2BFBFE67AA}" srcOrd="0" destOrd="0" presId="urn:microsoft.com/office/officeart/2005/8/layout/bProcess4"/>
    <dgm:cxn modelId="{F3ABD032-55CE-428E-B2DD-8B1E83C43EAE}" type="presOf" srcId="{85590000-9E1D-48AF-B8A9-389CB748B083}" destId="{E8C8BBF5-8C03-45AF-8E48-D03AA7B48856}" srcOrd="0" destOrd="0" presId="urn:microsoft.com/office/officeart/2005/8/layout/bProcess4"/>
    <dgm:cxn modelId="{E0C02460-3555-44DA-9DB7-D89F4CF24B77}" srcId="{BE4D2A8A-4CFA-401E-8286-12427E62BBE4}" destId="{83CDEC59-E9DA-4E6D-91EF-710E1A9DFF77}" srcOrd="8" destOrd="0" parTransId="{D575974D-F7F9-44D8-B78E-596F571E2210}" sibTransId="{51E23C9D-730C-4499-B7E7-3370A346940F}"/>
    <dgm:cxn modelId="{014D856C-D61A-4BFE-AC5F-C0CE8A2E89B7}" type="presOf" srcId="{07B4603C-EFD9-4598-8FB6-C6820940E4CE}" destId="{B5C44272-998A-4AB2-927F-56F7D1E052A6}" srcOrd="0" destOrd="0" presId="urn:microsoft.com/office/officeart/2005/8/layout/bProcess4"/>
    <dgm:cxn modelId="{E89DB34C-8195-42D8-A84F-D3CFDFAC9ED9}" srcId="{BE4D2A8A-4CFA-401E-8286-12427E62BBE4}" destId="{85590000-9E1D-48AF-B8A9-389CB748B083}" srcOrd="6" destOrd="0" parTransId="{274D1B88-45C9-4C80-8967-D928E5B4A614}" sibTransId="{9DB7E083-48B4-41CE-AF25-9664433ED378}"/>
    <dgm:cxn modelId="{B9E2464D-70B9-43C0-9487-2677D94103B3}" type="presOf" srcId="{5DD17E1F-373E-4CC1-A769-02F4DF817257}" destId="{E250CF14-0E17-4CF8-B086-BE8B2701D98E}" srcOrd="0" destOrd="0" presId="urn:microsoft.com/office/officeart/2005/8/layout/bProcess4"/>
    <dgm:cxn modelId="{A3436675-E933-4BD8-A022-9FD15E75F049}" srcId="{BE4D2A8A-4CFA-401E-8286-12427E62BBE4}" destId="{FEB06535-AA4D-4A05-A367-3F65AAA6334B}" srcOrd="12" destOrd="0" parTransId="{98559C2C-E697-4CEE-B68C-FF7E1C71B958}" sibTransId="{508B677D-BF81-45E4-A730-C02B8E2B44B8}"/>
    <dgm:cxn modelId="{5F45EE7B-690F-4C80-8384-489E36050855}" srcId="{BE4D2A8A-4CFA-401E-8286-12427E62BBE4}" destId="{C63F8E55-5EAD-409A-A662-18D7415B556C}" srcOrd="2" destOrd="0" parTransId="{37E4552D-BE38-4E5D-9EC5-95099D6BA074}" sibTransId="{A34831E0-D773-46AD-879A-2B6E6D829C4B}"/>
    <dgm:cxn modelId="{CC30B884-812F-4B3E-AFFB-56CDEDAE90F0}" type="presOf" srcId="{7A8F3469-4C31-4637-B008-69115D4FDA84}" destId="{70E6F409-3C24-4A71-B565-C3A3C08AF6F4}" srcOrd="0" destOrd="0" presId="urn:microsoft.com/office/officeart/2005/8/layout/bProcess4"/>
    <dgm:cxn modelId="{A43A8D85-CD06-4544-8326-B46E3B81368F}" srcId="{BE4D2A8A-4CFA-401E-8286-12427E62BBE4}" destId="{1164490D-D5D2-4D9D-9B4D-1819E441C2DF}" srcOrd="9" destOrd="0" parTransId="{84BA50CA-94EA-4F60-8B74-C7415855B0A2}" sibTransId="{0E0F1FDF-F183-438B-A5BC-F0DA9DB58719}"/>
    <dgm:cxn modelId="{2BC54F87-84C2-4A40-9C6C-7D15323C4DF0}" type="presOf" srcId="{961F6432-50AC-4228-BBDA-02208B3FDD30}" destId="{38713AC3-E743-4F13-8BBC-EAD44DEF53FB}" srcOrd="0" destOrd="0" presId="urn:microsoft.com/office/officeart/2005/8/layout/bProcess4"/>
    <dgm:cxn modelId="{4973828D-55CF-49F6-9B2A-F7B59D1250BD}" type="presOf" srcId="{508B677D-BF81-45E4-A730-C02B8E2B44B8}" destId="{1E591E58-9057-4BDB-BA95-2F22C34A54A1}" srcOrd="0" destOrd="0" presId="urn:microsoft.com/office/officeart/2005/8/layout/bProcess4"/>
    <dgm:cxn modelId="{80D91C93-48A5-4C3F-92B9-1F63FCE006DA}" type="presOf" srcId="{C8422F9D-9269-4748-83DA-6B99E5FB403C}" destId="{4068510A-A1CA-493D-A917-FA5559DFC687}" srcOrd="0" destOrd="0" presId="urn:microsoft.com/office/officeart/2005/8/layout/bProcess4"/>
    <dgm:cxn modelId="{0BD5489B-4E7F-46B8-B2FA-E841C9D8D03F}" srcId="{BE4D2A8A-4CFA-401E-8286-12427E62BBE4}" destId="{E3740801-A992-4ED6-99B2-93933B90E5CC}" srcOrd="1" destOrd="0" parTransId="{01CC36D8-8457-4EC2-A5B0-84DEBFA7CAE1}" sibTransId="{961F6432-50AC-4228-BBDA-02208B3FDD30}"/>
    <dgm:cxn modelId="{87F28BA6-C8E1-4343-ABB8-076716804690}" type="presOf" srcId="{58065BED-D1F1-4789-8312-6AAB4062648A}" destId="{4FDDF1CD-3F9F-41DB-8284-C3E99E0CACC4}" srcOrd="0" destOrd="0" presId="urn:microsoft.com/office/officeart/2005/8/layout/bProcess4"/>
    <dgm:cxn modelId="{8EEB96A8-5AF2-4422-BBE0-4CF4EA58785E}" srcId="{BE4D2A8A-4CFA-401E-8286-12427E62BBE4}" destId="{77B46704-B045-48F7-9845-3E66D9AB3F80}" srcOrd="7" destOrd="0" parTransId="{64E852FA-3F86-4F17-BAE0-F9FCF7C700BF}" sibTransId="{C8422F9D-9269-4748-83DA-6B99E5FB403C}"/>
    <dgm:cxn modelId="{DA5CD1B9-8D4D-445D-A2B5-A8238CD9EAEE}" srcId="{BE4D2A8A-4CFA-401E-8286-12427E62BBE4}" destId="{506D15F7-5F95-458B-BDB5-2BF5A9418952}" srcOrd="5" destOrd="0" parTransId="{C3F68A00-E86F-4DFA-A624-061943E1DA3C}" sibTransId="{58065BED-D1F1-4789-8312-6AAB4062648A}"/>
    <dgm:cxn modelId="{861161BC-68B3-4351-B18B-4A0C8991C519}" type="presOf" srcId="{0E0F1FDF-F183-438B-A5BC-F0DA9DB58719}" destId="{03C03AC4-44B8-41F9-BE23-C08A9D226BA2}" srcOrd="0" destOrd="0" presId="urn:microsoft.com/office/officeart/2005/8/layout/bProcess4"/>
    <dgm:cxn modelId="{183ACFCD-397F-4763-8F3B-2FFFAAFEB0FB}" srcId="{BE4D2A8A-4CFA-401E-8286-12427E62BBE4}" destId="{95DBDD4A-A47D-48DA-91BF-53B32286E53F}" srcOrd="11" destOrd="0" parTransId="{42592C3B-C462-49B5-BE96-FACC9A676ECD}" sibTransId="{956ECA71-C0D9-4D89-A5A6-61F37073AC54}"/>
    <dgm:cxn modelId="{690E30D3-447D-4E27-9B83-30880160E66B}" srcId="{BE4D2A8A-4CFA-401E-8286-12427E62BBE4}" destId="{7A8F3469-4C31-4637-B008-69115D4FDA84}" srcOrd="10" destOrd="0" parTransId="{A8DE2869-A604-43D7-A292-95A3BE575E38}" sibTransId="{FCE521A7-ADCF-49EC-814B-130AFEBDD778}"/>
    <dgm:cxn modelId="{4FA242D4-16C0-4366-B305-AAB09B06D5F2}" type="presOf" srcId="{A34831E0-D773-46AD-879A-2B6E6D829C4B}" destId="{1B02ECCE-9B44-4F9B-B25A-50816D8AAF19}" srcOrd="0" destOrd="0" presId="urn:microsoft.com/office/officeart/2005/8/layout/bProcess4"/>
    <dgm:cxn modelId="{32B4A4D6-14AF-4560-A1CE-2D978C780475}" type="presOf" srcId="{138DEC8A-C6B0-46B9-A158-1F27A1F9D8CE}" destId="{22C57086-9574-4C58-8BEB-0A0AC86FCAD5}" srcOrd="0" destOrd="0" presId="urn:microsoft.com/office/officeart/2005/8/layout/bProcess4"/>
    <dgm:cxn modelId="{F4999DD7-B0D1-4B92-87C3-3A37E1BDF753}" type="presOf" srcId="{95DBDD4A-A47D-48DA-91BF-53B32286E53F}" destId="{C1EA9A59-EE8A-4FD8-84B6-9650806E4EA0}" srcOrd="0" destOrd="0" presId="urn:microsoft.com/office/officeart/2005/8/layout/bProcess4"/>
    <dgm:cxn modelId="{451457DB-58D0-4F7D-B5AB-B9F3D13BE370}" type="presOf" srcId="{9DB7E083-48B4-41CE-AF25-9664433ED378}" destId="{E05ED294-0CBF-49B2-BF21-F04A3CDBD49F}" srcOrd="0" destOrd="0" presId="urn:microsoft.com/office/officeart/2005/8/layout/bProcess4"/>
    <dgm:cxn modelId="{BBB737E2-6741-40C2-BA94-B0D64B09EC2C}" type="presOf" srcId="{BE4D2A8A-4CFA-401E-8286-12427E62BBE4}" destId="{0157BE4F-6F2D-42D4-97D4-6973A6CD9D6D}" srcOrd="0" destOrd="0" presId="urn:microsoft.com/office/officeart/2005/8/layout/bProcess4"/>
    <dgm:cxn modelId="{6A14FEE4-8953-4A5D-AE1A-90372954CB5C}" srcId="{BE4D2A8A-4CFA-401E-8286-12427E62BBE4}" destId="{3CA3EAD7-AFD6-463E-AEFD-3A2CAAF8AAF9}" srcOrd="3" destOrd="0" parTransId="{B9DAFCDF-281A-4925-8035-C96400AA1CD2}" sibTransId="{5DD17E1F-373E-4CC1-A769-02F4DF817257}"/>
    <dgm:cxn modelId="{8EE32BE5-8A9E-4B14-9C0D-F3D86FDF310B}" type="presOf" srcId="{77B46704-B045-48F7-9845-3E66D9AB3F80}" destId="{C4C72230-19B3-4CDB-A9B1-03FA100C742A}" srcOrd="0" destOrd="0" presId="urn:microsoft.com/office/officeart/2005/8/layout/bProcess4"/>
    <dgm:cxn modelId="{17AB7CE6-83DA-420A-96E4-A737E0A39993}" type="presOf" srcId="{1164490D-D5D2-4D9D-9B4D-1819E441C2DF}" destId="{E75622B0-0989-4DA6-B854-AB297A7C0927}" srcOrd="0" destOrd="0" presId="urn:microsoft.com/office/officeart/2005/8/layout/bProcess4"/>
    <dgm:cxn modelId="{AD0EDFEE-9A5D-43EE-84BC-F0424A402505}" srcId="{BE4D2A8A-4CFA-401E-8286-12427E62BBE4}" destId="{C240AF79-7E6D-4CCA-B040-B69D1836DCC9}" srcOrd="4" destOrd="0" parTransId="{585BE953-FC33-47C2-85A7-A2B0F870F498}" sibTransId="{07B4603C-EFD9-4598-8FB6-C6820940E4CE}"/>
    <dgm:cxn modelId="{EB1681F9-956A-4EB5-84E9-B8DC5684ED45}" type="presOf" srcId="{FEB06535-AA4D-4A05-A367-3F65AAA6334B}" destId="{EBC19464-32D8-4DAA-8054-C6F40DCC0357}" srcOrd="0" destOrd="0" presId="urn:microsoft.com/office/officeart/2005/8/layout/bProcess4"/>
    <dgm:cxn modelId="{C6E645FA-7A31-49C9-B00A-D97421722125}" type="presOf" srcId="{83CDEC59-E9DA-4E6D-91EF-710E1A9DFF77}" destId="{BB22606E-DB7F-47F6-8EEC-1427C2DD0B67}" srcOrd="0" destOrd="0" presId="urn:microsoft.com/office/officeart/2005/8/layout/bProcess4"/>
    <dgm:cxn modelId="{9EDC84FA-0EFE-4FAC-93FD-6413FD3D6A0C}" type="presOf" srcId="{956ECA71-C0D9-4D89-A5A6-61F37073AC54}" destId="{D8690760-08AE-4361-B7E3-957615454C0C}" srcOrd="0" destOrd="0" presId="urn:microsoft.com/office/officeart/2005/8/layout/bProcess4"/>
    <dgm:cxn modelId="{54C00CFE-7880-4488-813A-6BB3162CE3CC}" type="presOf" srcId="{496012AF-813B-437C-A1EF-A16D2615382B}" destId="{8310293F-634F-48DE-8D43-DA793BCB1FC8}" srcOrd="0" destOrd="0" presId="urn:microsoft.com/office/officeart/2005/8/layout/bProcess4"/>
    <dgm:cxn modelId="{80791BFE-559D-48E9-AB21-C535A9DA0384}" type="presOf" srcId="{506D15F7-5F95-458B-BDB5-2BF5A9418952}" destId="{9DCC4214-F431-4CC9-9D78-43A4BAD45B40}" srcOrd="0" destOrd="0" presId="urn:microsoft.com/office/officeart/2005/8/layout/bProcess4"/>
    <dgm:cxn modelId="{BF55A0BD-47C4-4A70-B5AB-23F967F5E2EC}" type="presParOf" srcId="{0157BE4F-6F2D-42D4-97D4-6973A6CD9D6D}" destId="{8813E509-267F-4D4C-B037-9D729C503CC3}" srcOrd="0" destOrd="0" presId="urn:microsoft.com/office/officeart/2005/8/layout/bProcess4"/>
    <dgm:cxn modelId="{F5BEEFBD-4EA9-4FDB-BE42-3FC171627981}" type="presParOf" srcId="{8813E509-267F-4D4C-B037-9D729C503CC3}" destId="{9368CBFC-A567-4A47-8185-14EAC26B6880}" srcOrd="0" destOrd="0" presId="urn:microsoft.com/office/officeart/2005/8/layout/bProcess4"/>
    <dgm:cxn modelId="{3E2C6873-ECE7-43E5-8F20-C4EB0EAB20C5}" type="presParOf" srcId="{8813E509-267F-4D4C-B037-9D729C503CC3}" destId="{8310293F-634F-48DE-8D43-DA793BCB1FC8}" srcOrd="1" destOrd="0" presId="urn:microsoft.com/office/officeart/2005/8/layout/bProcess4"/>
    <dgm:cxn modelId="{A32B9A09-A339-4A71-BF8B-F439D730EC67}" type="presParOf" srcId="{0157BE4F-6F2D-42D4-97D4-6973A6CD9D6D}" destId="{22C57086-9574-4C58-8BEB-0A0AC86FCAD5}" srcOrd="1" destOrd="0" presId="urn:microsoft.com/office/officeart/2005/8/layout/bProcess4"/>
    <dgm:cxn modelId="{138E4177-3E0A-4DEF-9694-6A653BDB4A23}" type="presParOf" srcId="{0157BE4F-6F2D-42D4-97D4-6973A6CD9D6D}" destId="{AD22F2D9-6948-4BDB-A3E0-13BEDE8ABEC9}" srcOrd="2" destOrd="0" presId="urn:microsoft.com/office/officeart/2005/8/layout/bProcess4"/>
    <dgm:cxn modelId="{165B084B-9344-4111-B100-0C401B2E7198}" type="presParOf" srcId="{AD22F2D9-6948-4BDB-A3E0-13BEDE8ABEC9}" destId="{785B6B67-565D-4818-A860-2D18589A406F}" srcOrd="0" destOrd="0" presId="urn:microsoft.com/office/officeart/2005/8/layout/bProcess4"/>
    <dgm:cxn modelId="{B366E94B-8224-44C3-B5E7-A038DA896F74}" type="presParOf" srcId="{AD22F2D9-6948-4BDB-A3E0-13BEDE8ABEC9}" destId="{A3033C7B-7A99-4940-9E49-F5BE95A9D750}" srcOrd="1" destOrd="0" presId="urn:microsoft.com/office/officeart/2005/8/layout/bProcess4"/>
    <dgm:cxn modelId="{CA379F1C-B0B4-44AE-8935-80DF00447EDB}" type="presParOf" srcId="{0157BE4F-6F2D-42D4-97D4-6973A6CD9D6D}" destId="{38713AC3-E743-4F13-8BBC-EAD44DEF53FB}" srcOrd="3" destOrd="0" presId="urn:microsoft.com/office/officeart/2005/8/layout/bProcess4"/>
    <dgm:cxn modelId="{1F901312-22D9-452B-95C4-E801BC1C1913}" type="presParOf" srcId="{0157BE4F-6F2D-42D4-97D4-6973A6CD9D6D}" destId="{42CB288D-9E8B-4179-98BF-9F4D5D6738C5}" srcOrd="4" destOrd="0" presId="urn:microsoft.com/office/officeart/2005/8/layout/bProcess4"/>
    <dgm:cxn modelId="{2F691A7F-39C4-4733-9E08-8F92C0900DA9}" type="presParOf" srcId="{42CB288D-9E8B-4179-98BF-9F4D5D6738C5}" destId="{CA1C4765-054B-473D-9750-EBD4E5BDC0F4}" srcOrd="0" destOrd="0" presId="urn:microsoft.com/office/officeart/2005/8/layout/bProcess4"/>
    <dgm:cxn modelId="{3032E8E6-B09A-4047-A2AD-01B71488AEF2}" type="presParOf" srcId="{42CB288D-9E8B-4179-98BF-9F4D5D6738C5}" destId="{93980940-8ADC-4A50-9F07-BC47D77E6E12}" srcOrd="1" destOrd="0" presId="urn:microsoft.com/office/officeart/2005/8/layout/bProcess4"/>
    <dgm:cxn modelId="{882B64AF-A4BF-44BA-B859-F62A58DF4FE2}" type="presParOf" srcId="{0157BE4F-6F2D-42D4-97D4-6973A6CD9D6D}" destId="{1B02ECCE-9B44-4F9B-B25A-50816D8AAF19}" srcOrd="5" destOrd="0" presId="urn:microsoft.com/office/officeart/2005/8/layout/bProcess4"/>
    <dgm:cxn modelId="{9C05CE76-DF21-4D6E-8091-0312F46EB30C}" type="presParOf" srcId="{0157BE4F-6F2D-42D4-97D4-6973A6CD9D6D}" destId="{92CF4232-FA16-42DA-89E9-BC10865401AD}" srcOrd="6" destOrd="0" presId="urn:microsoft.com/office/officeart/2005/8/layout/bProcess4"/>
    <dgm:cxn modelId="{A1CD9811-5EF1-4A45-BBA8-5CDC0BA1AE56}" type="presParOf" srcId="{92CF4232-FA16-42DA-89E9-BC10865401AD}" destId="{3F55607C-4FFE-408D-B622-FA7651D22B2A}" srcOrd="0" destOrd="0" presId="urn:microsoft.com/office/officeart/2005/8/layout/bProcess4"/>
    <dgm:cxn modelId="{8AA9AC33-6976-402F-8961-462010EBA383}" type="presParOf" srcId="{92CF4232-FA16-42DA-89E9-BC10865401AD}" destId="{1073F543-0D2A-42E8-828A-9B2BFBFE67AA}" srcOrd="1" destOrd="0" presId="urn:microsoft.com/office/officeart/2005/8/layout/bProcess4"/>
    <dgm:cxn modelId="{51FC72FD-1ADE-4BAB-BC4B-DE0825330271}" type="presParOf" srcId="{0157BE4F-6F2D-42D4-97D4-6973A6CD9D6D}" destId="{E250CF14-0E17-4CF8-B086-BE8B2701D98E}" srcOrd="7" destOrd="0" presId="urn:microsoft.com/office/officeart/2005/8/layout/bProcess4"/>
    <dgm:cxn modelId="{C284DCDB-296D-457E-80B3-47C6764E795F}" type="presParOf" srcId="{0157BE4F-6F2D-42D4-97D4-6973A6CD9D6D}" destId="{EAA655C4-92AB-49AF-B835-A964C79CE87B}" srcOrd="8" destOrd="0" presId="urn:microsoft.com/office/officeart/2005/8/layout/bProcess4"/>
    <dgm:cxn modelId="{7EFC5F84-E92C-41DF-85BB-1E36C3EDD6F5}" type="presParOf" srcId="{EAA655C4-92AB-49AF-B835-A964C79CE87B}" destId="{E645A732-17CF-4863-B108-046C4DA31ECD}" srcOrd="0" destOrd="0" presId="urn:microsoft.com/office/officeart/2005/8/layout/bProcess4"/>
    <dgm:cxn modelId="{A36687B4-68C2-4D0E-97A2-C39693AB432B}" type="presParOf" srcId="{EAA655C4-92AB-49AF-B835-A964C79CE87B}" destId="{55CED2A1-4601-4F99-81C1-74859E9A0DD4}" srcOrd="1" destOrd="0" presId="urn:microsoft.com/office/officeart/2005/8/layout/bProcess4"/>
    <dgm:cxn modelId="{0CF02A69-D373-41C5-AF8D-1BE64AA473A6}" type="presParOf" srcId="{0157BE4F-6F2D-42D4-97D4-6973A6CD9D6D}" destId="{B5C44272-998A-4AB2-927F-56F7D1E052A6}" srcOrd="9" destOrd="0" presId="urn:microsoft.com/office/officeart/2005/8/layout/bProcess4"/>
    <dgm:cxn modelId="{1F97C548-B2A0-4818-9904-F702600E0E64}" type="presParOf" srcId="{0157BE4F-6F2D-42D4-97D4-6973A6CD9D6D}" destId="{F797085C-C9BF-41E9-9919-75A87DCDA49A}" srcOrd="10" destOrd="0" presId="urn:microsoft.com/office/officeart/2005/8/layout/bProcess4"/>
    <dgm:cxn modelId="{2ADF7801-D1B7-449C-85A1-837254B0B088}" type="presParOf" srcId="{F797085C-C9BF-41E9-9919-75A87DCDA49A}" destId="{8318C898-4F57-4652-9E24-C975288B9C93}" srcOrd="0" destOrd="0" presId="urn:microsoft.com/office/officeart/2005/8/layout/bProcess4"/>
    <dgm:cxn modelId="{F35B1BD3-E90B-46FD-A7A0-103A846FD3DF}" type="presParOf" srcId="{F797085C-C9BF-41E9-9919-75A87DCDA49A}" destId="{9DCC4214-F431-4CC9-9D78-43A4BAD45B40}" srcOrd="1" destOrd="0" presId="urn:microsoft.com/office/officeart/2005/8/layout/bProcess4"/>
    <dgm:cxn modelId="{1593F6F0-1E8E-4618-AE1D-79E7C3642A7C}" type="presParOf" srcId="{0157BE4F-6F2D-42D4-97D4-6973A6CD9D6D}" destId="{4FDDF1CD-3F9F-41DB-8284-C3E99E0CACC4}" srcOrd="11" destOrd="0" presId="urn:microsoft.com/office/officeart/2005/8/layout/bProcess4"/>
    <dgm:cxn modelId="{B76816FF-DBF6-4E67-968C-4B2353709823}" type="presParOf" srcId="{0157BE4F-6F2D-42D4-97D4-6973A6CD9D6D}" destId="{6263EB29-1356-424F-935B-802E57BB9FF4}" srcOrd="12" destOrd="0" presId="urn:microsoft.com/office/officeart/2005/8/layout/bProcess4"/>
    <dgm:cxn modelId="{C10CBDAB-F8D6-4E1D-AA44-E69A39BC7753}" type="presParOf" srcId="{6263EB29-1356-424F-935B-802E57BB9FF4}" destId="{74BC1426-AF16-4586-A704-B20EEDE185C2}" srcOrd="0" destOrd="0" presId="urn:microsoft.com/office/officeart/2005/8/layout/bProcess4"/>
    <dgm:cxn modelId="{C9C86754-BDC6-4393-8ABE-11B44121CFBE}" type="presParOf" srcId="{6263EB29-1356-424F-935B-802E57BB9FF4}" destId="{E8C8BBF5-8C03-45AF-8E48-D03AA7B48856}" srcOrd="1" destOrd="0" presId="urn:microsoft.com/office/officeart/2005/8/layout/bProcess4"/>
    <dgm:cxn modelId="{D0E53DEE-522D-445B-8325-DBC2FBAE6E59}" type="presParOf" srcId="{0157BE4F-6F2D-42D4-97D4-6973A6CD9D6D}" destId="{E05ED294-0CBF-49B2-BF21-F04A3CDBD49F}" srcOrd="13" destOrd="0" presId="urn:microsoft.com/office/officeart/2005/8/layout/bProcess4"/>
    <dgm:cxn modelId="{ED74C4B6-A0EE-447B-B402-1A5914850CD0}" type="presParOf" srcId="{0157BE4F-6F2D-42D4-97D4-6973A6CD9D6D}" destId="{CCE0C7E8-5C6C-46CE-991E-B6D6F933405A}" srcOrd="14" destOrd="0" presId="urn:microsoft.com/office/officeart/2005/8/layout/bProcess4"/>
    <dgm:cxn modelId="{1F55A2A5-71AD-4EB1-85A6-E9325949371D}" type="presParOf" srcId="{CCE0C7E8-5C6C-46CE-991E-B6D6F933405A}" destId="{5F2B49E2-933C-4920-9A0B-66B218C80C27}" srcOrd="0" destOrd="0" presId="urn:microsoft.com/office/officeart/2005/8/layout/bProcess4"/>
    <dgm:cxn modelId="{30A80C0F-5CEB-44ED-84CD-017B7291745F}" type="presParOf" srcId="{CCE0C7E8-5C6C-46CE-991E-B6D6F933405A}" destId="{C4C72230-19B3-4CDB-A9B1-03FA100C742A}" srcOrd="1" destOrd="0" presId="urn:microsoft.com/office/officeart/2005/8/layout/bProcess4"/>
    <dgm:cxn modelId="{186FB27A-FEF3-4B06-9F5A-5D2AF5D53455}" type="presParOf" srcId="{0157BE4F-6F2D-42D4-97D4-6973A6CD9D6D}" destId="{4068510A-A1CA-493D-A917-FA5559DFC687}" srcOrd="15" destOrd="0" presId="urn:microsoft.com/office/officeart/2005/8/layout/bProcess4"/>
    <dgm:cxn modelId="{D22B6226-3A52-40E9-A8C1-73619F282285}" type="presParOf" srcId="{0157BE4F-6F2D-42D4-97D4-6973A6CD9D6D}" destId="{FF0939BB-A449-4189-BAAC-FD4F8A27AD6F}" srcOrd="16" destOrd="0" presId="urn:microsoft.com/office/officeart/2005/8/layout/bProcess4"/>
    <dgm:cxn modelId="{6CBD8C8A-0475-4298-8A0F-471F049B1AD6}" type="presParOf" srcId="{FF0939BB-A449-4189-BAAC-FD4F8A27AD6F}" destId="{3F79850D-C971-4B14-80A1-3B044BE03E4A}" srcOrd="0" destOrd="0" presId="urn:microsoft.com/office/officeart/2005/8/layout/bProcess4"/>
    <dgm:cxn modelId="{4FF0ADF9-D1C7-4E1C-8FFD-47BD348803E0}" type="presParOf" srcId="{FF0939BB-A449-4189-BAAC-FD4F8A27AD6F}" destId="{BB22606E-DB7F-47F6-8EEC-1427C2DD0B67}" srcOrd="1" destOrd="0" presId="urn:microsoft.com/office/officeart/2005/8/layout/bProcess4"/>
    <dgm:cxn modelId="{0ECC99BF-0FF2-4845-AF57-BF75EE44ACEF}" type="presParOf" srcId="{0157BE4F-6F2D-42D4-97D4-6973A6CD9D6D}" destId="{FA22CBE8-81CE-4B45-87A0-6EE627E588D4}" srcOrd="17" destOrd="0" presId="urn:microsoft.com/office/officeart/2005/8/layout/bProcess4"/>
    <dgm:cxn modelId="{F340D5E2-6E1D-4EC8-A0C7-D5CEC075F916}" type="presParOf" srcId="{0157BE4F-6F2D-42D4-97D4-6973A6CD9D6D}" destId="{F5877CAA-31CB-4627-BFFC-B98A75314DF8}" srcOrd="18" destOrd="0" presId="urn:microsoft.com/office/officeart/2005/8/layout/bProcess4"/>
    <dgm:cxn modelId="{75E4ED04-5DDB-4C64-B551-029FF8C4E228}" type="presParOf" srcId="{F5877CAA-31CB-4627-BFFC-B98A75314DF8}" destId="{31FFD37B-7CD8-4FC2-A615-8B10B90DA405}" srcOrd="0" destOrd="0" presId="urn:microsoft.com/office/officeart/2005/8/layout/bProcess4"/>
    <dgm:cxn modelId="{4E601C96-1EBD-4C72-96A7-96D2871489B8}" type="presParOf" srcId="{F5877CAA-31CB-4627-BFFC-B98A75314DF8}" destId="{E75622B0-0989-4DA6-B854-AB297A7C0927}" srcOrd="1" destOrd="0" presId="urn:microsoft.com/office/officeart/2005/8/layout/bProcess4"/>
    <dgm:cxn modelId="{19030255-63A8-49D7-B477-A23BDE3EFEB2}" type="presParOf" srcId="{0157BE4F-6F2D-42D4-97D4-6973A6CD9D6D}" destId="{03C03AC4-44B8-41F9-BE23-C08A9D226BA2}" srcOrd="19" destOrd="0" presId="urn:microsoft.com/office/officeart/2005/8/layout/bProcess4"/>
    <dgm:cxn modelId="{DA18DC00-46D1-4DB3-BA62-EC8C2837C49F}" type="presParOf" srcId="{0157BE4F-6F2D-42D4-97D4-6973A6CD9D6D}" destId="{348ADCC0-286C-4269-ADA9-D074089ABDE2}" srcOrd="20" destOrd="0" presId="urn:microsoft.com/office/officeart/2005/8/layout/bProcess4"/>
    <dgm:cxn modelId="{057C4843-83E9-4EFD-91A0-646154D4772A}" type="presParOf" srcId="{348ADCC0-286C-4269-ADA9-D074089ABDE2}" destId="{BA24E31E-6DC6-4AA6-9765-58790FCB1D6A}" srcOrd="0" destOrd="0" presId="urn:microsoft.com/office/officeart/2005/8/layout/bProcess4"/>
    <dgm:cxn modelId="{51E97676-72B4-4D57-9163-EA247E51BB15}" type="presParOf" srcId="{348ADCC0-286C-4269-ADA9-D074089ABDE2}" destId="{70E6F409-3C24-4A71-B565-C3A3C08AF6F4}" srcOrd="1" destOrd="0" presId="urn:microsoft.com/office/officeart/2005/8/layout/bProcess4"/>
    <dgm:cxn modelId="{BCD3CF64-1FD0-410A-A667-FEF0C766717B}" type="presParOf" srcId="{0157BE4F-6F2D-42D4-97D4-6973A6CD9D6D}" destId="{CFBF573D-DEA1-48C2-8FDD-ED001C17DB6B}" srcOrd="21" destOrd="0" presId="urn:microsoft.com/office/officeart/2005/8/layout/bProcess4"/>
    <dgm:cxn modelId="{E995A594-743F-47B9-AB81-8D463A1BE37F}" type="presParOf" srcId="{0157BE4F-6F2D-42D4-97D4-6973A6CD9D6D}" destId="{A683D004-8B3F-4192-A6BF-6F131DB291A8}" srcOrd="22" destOrd="0" presId="urn:microsoft.com/office/officeart/2005/8/layout/bProcess4"/>
    <dgm:cxn modelId="{F2DF24A1-F24A-487D-BEC0-B80517250963}" type="presParOf" srcId="{A683D004-8B3F-4192-A6BF-6F131DB291A8}" destId="{A36FF78D-0436-453C-94DA-E4C398DD5B58}" srcOrd="0" destOrd="0" presId="urn:microsoft.com/office/officeart/2005/8/layout/bProcess4"/>
    <dgm:cxn modelId="{AACDED95-7399-4A5C-88E5-4BAB9502213F}" type="presParOf" srcId="{A683D004-8B3F-4192-A6BF-6F131DB291A8}" destId="{C1EA9A59-EE8A-4FD8-84B6-9650806E4EA0}" srcOrd="1" destOrd="0" presId="urn:microsoft.com/office/officeart/2005/8/layout/bProcess4"/>
    <dgm:cxn modelId="{C8724E92-0E97-4723-A663-A98D1D84B707}" type="presParOf" srcId="{0157BE4F-6F2D-42D4-97D4-6973A6CD9D6D}" destId="{D8690760-08AE-4361-B7E3-957615454C0C}" srcOrd="23" destOrd="0" presId="urn:microsoft.com/office/officeart/2005/8/layout/bProcess4"/>
    <dgm:cxn modelId="{AB346099-DA33-4DA7-A1E7-6824668A9829}" type="presParOf" srcId="{0157BE4F-6F2D-42D4-97D4-6973A6CD9D6D}" destId="{04A6191F-220C-484E-B642-DB08F619B139}" srcOrd="24" destOrd="0" presId="urn:microsoft.com/office/officeart/2005/8/layout/bProcess4"/>
    <dgm:cxn modelId="{73C4FE7F-DF4B-4ADA-8F15-ED272CB43784}" type="presParOf" srcId="{04A6191F-220C-484E-B642-DB08F619B139}" destId="{C27411AA-D890-4CF8-AA9F-2E497B4A79D2}" srcOrd="0" destOrd="0" presId="urn:microsoft.com/office/officeart/2005/8/layout/bProcess4"/>
    <dgm:cxn modelId="{C1572AFD-9AC0-4E5B-BE66-F9E9CCCD170C}" type="presParOf" srcId="{04A6191F-220C-484E-B642-DB08F619B139}" destId="{EBC19464-32D8-4DAA-8054-C6F40DCC0357}" srcOrd="1" destOrd="0" presId="urn:microsoft.com/office/officeart/2005/8/layout/bProcess4"/>
    <dgm:cxn modelId="{E24AB33C-F89E-4411-BDCE-338039681770}" type="presParOf" srcId="{0157BE4F-6F2D-42D4-97D4-6973A6CD9D6D}" destId="{1E591E58-9057-4BDB-BA95-2F22C34A54A1}" srcOrd="25" destOrd="0" presId="urn:microsoft.com/office/officeart/2005/8/layout/bProcess4"/>
    <dgm:cxn modelId="{858D82E7-0A04-4F81-A284-BA96208BBAF2}" type="presParOf" srcId="{0157BE4F-6F2D-42D4-97D4-6973A6CD9D6D}" destId="{D72336EF-552F-4F1B-A755-3421ED332BBF}" srcOrd="26" destOrd="0" presId="urn:microsoft.com/office/officeart/2005/8/layout/bProcess4"/>
    <dgm:cxn modelId="{A14869F7-C64F-4CAB-9F88-C7978DDE5913}" type="presParOf" srcId="{D72336EF-552F-4F1B-A755-3421ED332BBF}" destId="{D56A10E5-386C-4151-86C4-47FD803B47E8}" srcOrd="0" destOrd="0" presId="urn:microsoft.com/office/officeart/2005/8/layout/bProcess4"/>
    <dgm:cxn modelId="{C5CC7913-B972-4843-94BE-4404154149EC}" type="presParOf" srcId="{D72336EF-552F-4F1B-A755-3421ED332BBF}" destId="{59CE0DF8-04A5-4D33-A30B-EC17D5591EC1}"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02A4D1-2D51-431F-A9D1-85D3DC22E951}" type="doc">
      <dgm:prSet loTypeId="urn:microsoft.com/office/officeart/2005/8/layout/vList3" loCatId="list" qsTypeId="urn:microsoft.com/office/officeart/2005/8/quickstyle/simple1" qsCatId="simple" csTypeId="urn:microsoft.com/office/officeart/2005/8/colors/accent6_1" csCatId="accent6" phldr="1"/>
      <dgm:spPr/>
    </dgm:pt>
    <dgm:pt modelId="{FCD53508-30EE-4ED6-B220-FD50B61FEB8C}">
      <dgm:prSet phldrT="[Texto]"/>
      <dgm:spPr/>
      <dgm:t>
        <a:bodyPr/>
        <a:lstStyle/>
        <a:p>
          <a:pPr algn="l">
            <a:buFont typeface="Symbol" panose="05050102010706020507" pitchFamily="18" charset="2"/>
            <a:buChar char=""/>
          </a:pPr>
          <a:r>
            <a:rPr lang="es-ES" dirty="0">
              <a:latin typeface="Times New Roman" panose="02020603050405020304" pitchFamily="18" charset="0"/>
              <a:cs typeface="Times New Roman" panose="02020603050405020304" pitchFamily="18" charset="0"/>
            </a:rPr>
            <a:t>Contar con una persona capacitada que permita el ingreso de las personas a la estructura en caso de alerta de tsunami.</a:t>
          </a:r>
        </a:p>
      </dgm:t>
    </dgm:pt>
    <dgm:pt modelId="{07891FDB-DA81-404A-9623-FF4C60568AF6}" type="parTrans" cxnId="{6E608C37-6967-4E09-8FDE-15FB339F2960}">
      <dgm:prSet/>
      <dgm:spPr/>
      <dgm:t>
        <a:bodyPr/>
        <a:lstStyle/>
        <a:p>
          <a:endParaRPr lang="es-ES">
            <a:latin typeface="Times New Roman" panose="02020603050405020304" pitchFamily="18" charset="0"/>
            <a:cs typeface="Times New Roman" panose="02020603050405020304" pitchFamily="18" charset="0"/>
          </a:endParaRPr>
        </a:p>
      </dgm:t>
    </dgm:pt>
    <dgm:pt modelId="{D91B4063-2936-4CEF-A439-F83D61567B0D}" type="sibTrans" cxnId="{6E608C37-6967-4E09-8FDE-15FB339F2960}">
      <dgm:prSet/>
      <dgm:spPr/>
      <dgm:t>
        <a:bodyPr/>
        <a:lstStyle/>
        <a:p>
          <a:endParaRPr lang="es-ES">
            <a:latin typeface="Times New Roman" panose="02020603050405020304" pitchFamily="18" charset="0"/>
            <a:cs typeface="Times New Roman" panose="02020603050405020304" pitchFamily="18" charset="0"/>
          </a:endParaRPr>
        </a:p>
      </dgm:t>
    </dgm:pt>
    <dgm:pt modelId="{171B3198-157F-4EB5-9419-C3B140180412}">
      <dgm:prSet phldrT="[Texto]"/>
      <dgm:spPr/>
      <dgm:t>
        <a:bodyPr/>
        <a:lstStyle/>
        <a:p>
          <a:pPr algn="l">
            <a:buFont typeface="Symbol" panose="05050102010706020507" pitchFamily="18" charset="2"/>
            <a:buChar char=""/>
          </a:pPr>
          <a:r>
            <a:rPr lang="es-ES" dirty="0">
              <a:latin typeface="Times New Roman" panose="02020603050405020304" pitchFamily="18" charset="0"/>
              <a:cs typeface="Times New Roman" panose="02020603050405020304" pitchFamily="18" charset="0"/>
            </a:rPr>
            <a:t>La estructura estará en funcionamiento las 24 horas.</a:t>
          </a:r>
        </a:p>
      </dgm:t>
    </dgm:pt>
    <dgm:pt modelId="{61610071-7DD8-41F5-B4C9-B8D39EAC33F2}" type="par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BB79EE4-5A55-4955-8F45-8B196BAE5C0D}" type="sibTrans" cxnId="{D977153F-D775-4AB0-A097-F5B7B1B29026}">
      <dgm:prSet/>
      <dgm:spPr/>
      <dgm:t>
        <a:bodyPr/>
        <a:lstStyle/>
        <a:p>
          <a:endParaRPr lang="es-ES">
            <a:latin typeface="Times New Roman" panose="02020603050405020304" pitchFamily="18" charset="0"/>
            <a:cs typeface="Times New Roman" panose="02020603050405020304" pitchFamily="18" charset="0"/>
          </a:endParaRPr>
        </a:p>
      </dgm:t>
    </dgm:pt>
    <dgm:pt modelId="{729E9010-DD4B-4439-BA15-FBFD451F57A4}">
      <dgm:prSet phldrT="[Texto]"/>
      <dgm:spPr/>
      <dgm:t>
        <a:bodyPr/>
        <a:lstStyle/>
        <a:p>
          <a:pPr algn="l">
            <a:buFont typeface="Symbol" panose="05050102010706020507" pitchFamily="18" charset="2"/>
            <a:buChar char=""/>
          </a:pPr>
          <a:r>
            <a:rPr lang="es-ES" dirty="0">
              <a:latin typeface="Times New Roman" panose="02020603050405020304" pitchFamily="18" charset="0"/>
              <a:cs typeface="Times New Roman" panose="02020603050405020304" pitchFamily="18" charset="0"/>
            </a:rPr>
            <a:t>Una vez terminado el evento, se procederá a evacuar la estructura ordenadamente dando prioridad a las personas más vulnerables </a:t>
          </a:r>
        </a:p>
      </dgm:t>
    </dgm:pt>
    <dgm:pt modelId="{8BE71464-7F9D-46D9-85C2-628D012C45D2}" type="parTrans" cxnId="{286FCAB2-78C8-4602-9838-7E2242D3672E}">
      <dgm:prSet/>
      <dgm:spPr/>
      <dgm:t>
        <a:bodyPr/>
        <a:lstStyle/>
        <a:p>
          <a:endParaRPr lang="es-ES">
            <a:latin typeface="Times New Roman" panose="02020603050405020304" pitchFamily="18" charset="0"/>
            <a:cs typeface="Times New Roman" panose="02020603050405020304" pitchFamily="18" charset="0"/>
          </a:endParaRPr>
        </a:p>
      </dgm:t>
    </dgm:pt>
    <dgm:pt modelId="{705F90DC-2011-4100-9038-4937C21E8DC2}" type="sibTrans" cxnId="{286FCAB2-78C8-4602-9838-7E2242D3672E}">
      <dgm:prSet/>
      <dgm:spPr/>
      <dgm:t>
        <a:bodyPr/>
        <a:lstStyle/>
        <a:p>
          <a:endParaRPr lang="es-ES">
            <a:latin typeface="Times New Roman" panose="02020603050405020304" pitchFamily="18" charset="0"/>
            <a:cs typeface="Times New Roman" panose="02020603050405020304" pitchFamily="18" charset="0"/>
          </a:endParaRPr>
        </a:p>
      </dgm:t>
    </dgm:pt>
    <dgm:pt modelId="{DEED8423-98C6-4205-AF9F-9D02A0BA714B}" type="pres">
      <dgm:prSet presAssocID="{D402A4D1-2D51-431F-A9D1-85D3DC22E951}" presName="linearFlow" presStyleCnt="0">
        <dgm:presLayoutVars>
          <dgm:dir/>
          <dgm:resizeHandles val="exact"/>
        </dgm:presLayoutVars>
      </dgm:prSet>
      <dgm:spPr/>
    </dgm:pt>
    <dgm:pt modelId="{7F6E1095-D98F-49BC-9C45-CC83214CA3B6}" type="pres">
      <dgm:prSet presAssocID="{FCD53508-30EE-4ED6-B220-FD50B61FEB8C}" presName="composite" presStyleCnt="0"/>
      <dgm:spPr/>
    </dgm:pt>
    <dgm:pt modelId="{C059C44F-309D-412A-AB87-3E9EB8D37614}" type="pres">
      <dgm:prSet presAssocID="{FCD53508-30EE-4ED6-B220-FD50B61FEB8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538FB8B-9636-41F4-9BCA-FB578283DCF0}" type="pres">
      <dgm:prSet presAssocID="{FCD53508-30EE-4ED6-B220-FD50B61FEB8C}" presName="txShp" presStyleLbl="node1" presStyleIdx="0" presStyleCnt="3">
        <dgm:presLayoutVars>
          <dgm:bulletEnabled val="1"/>
        </dgm:presLayoutVars>
      </dgm:prSet>
      <dgm:spPr/>
    </dgm:pt>
    <dgm:pt modelId="{BC3F32B0-4280-4691-9783-C40FF57733CE}" type="pres">
      <dgm:prSet presAssocID="{D91B4063-2936-4CEF-A439-F83D61567B0D}" presName="spacing" presStyleCnt="0"/>
      <dgm:spPr/>
    </dgm:pt>
    <dgm:pt modelId="{B993E24A-CB49-40CC-B0E3-62C76044315A}" type="pres">
      <dgm:prSet presAssocID="{171B3198-157F-4EB5-9419-C3B140180412}" presName="composite" presStyleCnt="0"/>
      <dgm:spPr/>
    </dgm:pt>
    <dgm:pt modelId="{1F321EDA-3FCD-4A76-9156-FAC470E76D09}" type="pres">
      <dgm:prSet presAssocID="{171B3198-157F-4EB5-9419-C3B140180412}"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5A78CEC1-3920-4EEA-B06A-5E4AE434C659}" type="pres">
      <dgm:prSet presAssocID="{171B3198-157F-4EB5-9419-C3B140180412}" presName="txShp" presStyleLbl="node1" presStyleIdx="1" presStyleCnt="3">
        <dgm:presLayoutVars>
          <dgm:bulletEnabled val="1"/>
        </dgm:presLayoutVars>
      </dgm:prSet>
      <dgm:spPr/>
    </dgm:pt>
    <dgm:pt modelId="{4E927AE7-EA89-4F32-873E-2A61AA2F22EB}" type="pres">
      <dgm:prSet presAssocID="{7BB79EE4-5A55-4955-8F45-8B196BAE5C0D}" presName="spacing" presStyleCnt="0"/>
      <dgm:spPr/>
    </dgm:pt>
    <dgm:pt modelId="{487041D8-7870-447E-B99A-776CF71DC460}" type="pres">
      <dgm:prSet presAssocID="{729E9010-DD4B-4439-BA15-FBFD451F57A4}" presName="composite" presStyleCnt="0"/>
      <dgm:spPr/>
    </dgm:pt>
    <dgm:pt modelId="{C6FC8C2A-58BA-45C1-B214-4793A9009001}" type="pres">
      <dgm:prSet presAssocID="{729E9010-DD4B-4439-BA15-FBFD451F57A4}"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809CDD89-08DD-43D5-81BC-2B122DC60B25}" type="pres">
      <dgm:prSet presAssocID="{729E9010-DD4B-4439-BA15-FBFD451F57A4}" presName="txShp" presStyleLbl="node1" presStyleIdx="2" presStyleCnt="3">
        <dgm:presLayoutVars>
          <dgm:bulletEnabled val="1"/>
        </dgm:presLayoutVars>
      </dgm:prSet>
      <dgm:spPr/>
    </dgm:pt>
  </dgm:ptLst>
  <dgm:cxnLst>
    <dgm:cxn modelId="{DA4B650D-134D-4C6C-9874-93F7D2DC29E2}" type="presOf" srcId="{FCD53508-30EE-4ED6-B220-FD50B61FEB8C}" destId="{D538FB8B-9636-41F4-9BCA-FB578283DCF0}" srcOrd="0" destOrd="0" presId="urn:microsoft.com/office/officeart/2005/8/layout/vList3"/>
    <dgm:cxn modelId="{6E608C37-6967-4E09-8FDE-15FB339F2960}" srcId="{D402A4D1-2D51-431F-A9D1-85D3DC22E951}" destId="{FCD53508-30EE-4ED6-B220-FD50B61FEB8C}" srcOrd="0" destOrd="0" parTransId="{07891FDB-DA81-404A-9623-FF4C60568AF6}" sibTransId="{D91B4063-2936-4CEF-A439-F83D61567B0D}"/>
    <dgm:cxn modelId="{D977153F-D775-4AB0-A097-F5B7B1B29026}" srcId="{D402A4D1-2D51-431F-A9D1-85D3DC22E951}" destId="{171B3198-157F-4EB5-9419-C3B140180412}" srcOrd="1" destOrd="0" parTransId="{61610071-7DD8-41F5-B4C9-B8D39EAC33F2}" sibTransId="{7BB79EE4-5A55-4955-8F45-8B196BAE5C0D}"/>
    <dgm:cxn modelId="{08F2A687-CF79-4CE8-8379-C5D98617A2D3}" type="presOf" srcId="{171B3198-157F-4EB5-9419-C3B140180412}" destId="{5A78CEC1-3920-4EEA-B06A-5E4AE434C659}" srcOrd="0" destOrd="0" presId="urn:microsoft.com/office/officeart/2005/8/layout/vList3"/>
    <dgm:cxn modelId="{0B0E6EA6-7700-4281-8E2C-50C3FD06496F}" type="presOf" srcId="{D402A4D1-2D51-431F-A9D1-85D3DC22E951}" destId="{DEED8423-98C6-4205-AF9F-9D02A0BA714B}" srcOrd="0" destOrd="0" presId="urn:microsoft.com/office/officeart/2005/8/layout/vList3"/>
    <dgm:cxn modelId="{E6F94BA8-9DD2-40DC-BC13-3E25874B5032}" type="presOf" srcId="{729E9010-DD4B-4439-BA15-FBFD451F57A4}" destId="{809CDD89-08DD-43D5-81BC-2B122DC60B25}" srcOrd="0" destOrd="0" presId="urn:microsoft.com/office/officeart/2005/8/layout/vList3"/>
    <dgm:cxn modelId="{286FCAB2-78C8-4602-9838-7E2242D3672E}" srcId="{D402A4D1-2D51-431F-A9D1-85D3DC22E951}" destId="{729E9010-DD4B-4439-BA15-FBFD451F57A4}" srcOrd="2" destOrd="0" parTransId="{8BE71464-7F9D-46D9-85C2-628D012C45D2}" sibTransId="{705F90DC-2011-4100-9038-4937C21E8DC2}"/>
    <dgm:cxn modelId="{B8308745-821A-40A0-8BC0-46F5CD2B9A1E}" type="presParOf" srcId="{DEED8423-98C6-4205-AF9F-9D02A0BA714B}" destId="{7F6E1095-D98F-49BC-9C45-CC83214CA3B6}" srcOrd="0" destOrd="0" presId="urn:microsoft.com/office/officeart/2005/8/layout/vList3"/>
    <dgm:cxn modelId="{84DBA663-AEE1-4CA3-9050-80E629EFF7C9}" type="presParOf" srcId="{7F6E1095-D98F-49BC-9C45-CC83214CA3B6}" destId="{C059C44F-309D-412A-AB87-3E9EB8D37614}" srcOrd="0" destOrd="0" presId="urn:microsoft.com/office/officeart/2005/8/layout/vList3"/>
    <dgm:cxn modelId="{AB148A6A-17F5-4CB2-A991-EFB3C8C7E72D}" type="presParOf" srcId="{7F6E1095-D98F-49BC-9C45-CC83214CA3B6}" destId="{D538FB8B-9636-41F4-9BCA-FB578283DCF0}" srcOrd="1" destOrd="0" presId="urn:microsoft.com/office/officeart/2005/8/layout/vList3"/>
    <dgm:cxn modelId="{4DBA3339-FED4-4291-8E4E-E27D0B70D70F}" type="presParOf" srcId="{DEED8423-98C6-4205-AF9F-9D02A0BA714B}" destId="{BC3F32B0-4280-4691-9783-C40FF57733CE}" srcOrd="1" destOrd="0" presId="urn:microsoft.com/office/officeart/2005/8/layout/vList3"/>
    <dgm:cxn modelId="{9D10FF54-E841-4FA0-8105-1EF39EBC9BBC}" type="presParOf" srcId="{DEED8423-98C6-4205-AF9F-9D02A0BA714B}" destId="{B993E24A-CB49-40CC-B0E3-62C76044315A}" srcOrd="2" destOrd="0" presId="urn:microsoft.com/office/officeart/2005/8/layout/vList3"/>
    <dgm:cxn modelId="{4626989A-AA16-412B-B648-9B2FA1246539}" type="presParOf" srcId="{B993E24A-CB49-40CC-B0E3-62C76044315A}" destId="{1F321EDA-3FCD-4A76-9156-FAC470E76D09}" srcOrd="0" destOrd="0" presId="urn:microsoft.com/office/officeart/2005/8/layout/vList3"/>
    <dgm:cxn modelId="{8FEDABA3-A3D2-4F17-93D8-7D2C2BEEC9C5}" type="presParOf" srcId="{B993E24A-CB49-40CC-B0E3-62C76044315A}" destId="{5A78CEC1-3920-4EEA-B06A-5E4AE434C659}" srcOrd="1" destOrd="0" presId="urn:microsoft.com/office/officeart/2005/8/layout/vList3"/>
    <dgm:cxn modelId="{F7A00675-119F-4F03-8FD1-1C13B763F4DD}" type="presParOf" srcId="{DEED8423-98C6-4205-AF9F-9D02A0BA714B}" destId="{4E927AE7-EA89-4F32-873E-2A61AA2F22EB}" srcOrd="3" destOrd="0" presId="urn:microsoft.com/office/officeart/2005/8/layout/vList3"/>
    <dgm:cxn modelId="{7751DC11-0D23-45D4-8570-9DA84530E23B}" type="presParOf" srcId="{DEED8423-98C6-4205-AF9F-9D02A0BA714B}" destId="{487041D8-7870-447E-B99A-776CF71DC460}" srcOrd="4" destOrd="0" presId="urn:microsoft.com/office/officeart/2005/8/layout/vList3"/>
    <dgm:cxn modelId="{661DE35B-5CD3-4A17-A19E-EDBF9AA469A9}" type="presParOf" srcId="{487041D8-7870-447E-B99A-776CF71DC460}" destId="{C6FC8C2A-58BA-45C1-B214-4793A9009001}" srcOrd="0" destOrd="0" presId="urn:microsoft.com/office/officeart/2005/8/layout/vList3"/>
    <dgm:cxn modelId="{89D2295D-235F-4300-A47B-A555880904F5}" type="presParOf" srcId="{487041D8-7870-447E-B99A-776CF71DC460}" destId="{809CDD89-08DD-43D5-81BC-2B122DC60B2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65AC2-A18A-44FF-AB66-D194DF3B7B7C}">
      <dsp:nvSpPr>
        <dsp:cNvPr id="0" name=""/>
        <dsp:cNvSpPr/>
      </dsp:nvSpPr>
      <dsp:spPr>
        <a:xfrm>
          <a:off x="0" y="0"/>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5079F7-C7E2-4E80-A7A5-830C157917E4}">
      <dsp:nvSpPr>
        <dsp:cNvPr id="0" name=""/>
        <dsp:cNvSpPr/>
      </dsp:nvSpPr>
      <dsp:spPr>
        <a:xfrm>
          <a:off x="0" y="0"/>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Capítulo I :</a:t>
          </a:r>
        </a:p>
        <a:p>
          <a:pPr marL="0" lvl="0" indent="0" algn="l" defTabSz="800100">
            <a:lnSpc>
              <a:spcPct val="90000"/>
            </a:lnSpc>
            <a:spcBef>
              <a:spcPct val="0"/>
            </a:spcBef>
            <a:spcAft>
              <a:spcPct val="35000"/>
            </a:spcAft>
            <a:buNone/>
          </a:pPr>
          <a:r>
            <a:rPr lang="es-ES" sz="1800" u="none" kern="1200" dirty="0">
              <a:latin typeface="Times New Roman" panose="02020603050405020304" pitchFamily="18" charset="0"/>
              <a:cs typeface="Times New Roman" panose="02020603050405020304" pitchFamily="18" charset="0"/>
            </a:rPr>
            <a:t>Generalidades</a:t>
          </a:r>
        </a:p>
      </dsp:txBody>
      <dsp:txXfrm>
        <a:off x="0" y="0"/>
        <a:ext cx="11282766" cy="610514"/>
      </dsp:txXfrm>
    </dsp:sp>
    <dsp:sp modelId="{B72E49C0-D659-49BE-9EF1-8B8FD01145D5}">
      <dsp:nvSpPr>
        <dsp:cNvPr id="0" name=""/>
        <dsp:cNvSpPr/>
      </dsp:nvSpPr>
      <dsp:spPr>
        <a:xfrm>
          <a:off x="0" y="610514"/>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F5B1E3-311F-41BE-8779-E633B7C3A92B}">
      <dsp:nvSpPr>
        <dsp:cNvPr id="0" name=""/>
        <dsp:cNvSpPr/>
      </dsp:nvSpPr>
      <dsp:spPr>
        <a:xfrm>
          <a:off x="0" y="610514"/>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Capítulo II : </a:t>
          </a:r>
        </a:p>
        <a:p>
          <a:pPr marL="0" lvl="0" indent="0" algn="l" defTabSz="800100">
            <a:lnSpc>
              <a:spcPct val="90000"/>
            </a:lnSpc>
            <a:spcBef>
              <a:spcPct val="0"/>
            </a:spcBef>
            <a:spcAft>
              <a:spcPct val="35000"/>
            </a:spcAft>
            <a:buNone/>
          </a:pPr>
          <a:r>
            <a:rPr lang="es-ES" sz="1800" u="none" kern="1200" dirty="0">
              <a:latin typeface="Times New Roman" panose="02020603050405020304" pitchFamily="18" charset="0"/>
              <a:cs typeface="Times New Roman" panose="02020603050405020304" pitchFamily="18" charset="0"/>
            </a:rPr>
            <a:t>Marco Teórico</a:t>
          </a:r>
        </a:p>
      </dsp:txBody>
      <dsp:txXfrm>
        <a:off x="0" y="610514"/>
        <a:ext cx="11282766" cy="610514"/>
      </dsp:txXfrm>
    </dsp:sp>
    <dsp:sp modelId="{A479BB95-58B5-4A57-8352-05F2BE836094}">
      <dsp:nvSpPr>
        <dsp:cNvPr id="0" name=""/>
        <dsp:cNvSpPr/>
      </dsp:nvSpPr>
      <dsp:spPr>
        <a:xfrm>
          <a:off x="0" y="1221029"/>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E091D3F-AFDD-4C06-B3B5-CC02A18E2239}">
      <dsp:nvSpPr>
        <dsp:cNvPr id="0" name=""/>
        <dsp:cNvSpPr/>
      </dsp:nvSpPr>
      <dsp:spPr>
        <a:xfrm>
          <a:off x="0" y="1221029"/>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Capítulo III:</a:t>
          </a:r>
        </a:p>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 </a:t>
          </a:r>
          <a:r>
            <a:rPr lang="es-ES" sz="1800" u="none" kern="1200" dirty="0">
              <a:latin typeface="Times New Roman" panose="02020603050405020304" pitchFamily="18" charset="0"/>
              <a:cs typeface="Times New Roman" panose="02020603050405020304" pitchFamily="18" charset="0"/>
            </a:rPr>
            <a:t>Consideraciones estructurales</a:t>
          </a:r>
        </a:p>
      </dsp:txBody>
      <dsp:txXfrm>
        <a:off x="0" y="1221029"/>
        <a:ext cx="11282766" cy="610514"/>
      </dsp:txXfrm>
    </dsp:sp>
    <dsp:sp modelId="{A42B3C34-DEE3-4B45-9A5A-8EA39CCBE377}">
      <dsp:nvSpPr>
        <dsp:cNvPr id="0" name=""/>
        <dsp:cNvSpPr/>
      </dsp:nvSpPr>
      <dsp:spPr>
        <a:xfrm>
          <a:off x="0" y="1831544"/>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6B6DAD9-B169-4650-974F-EA1B603D3B4D}">
      <dsp:nvSpPr>
        <dsp:cNvPr id="0" name=""/>
        <dsp:cNvSpPr/>
      </dsp:nvSpPr>
      <dsp:spPr>
        <a:xfrm>
          <a:off x="0" y="1831544"/>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Capítulo IV :</a:t>
          </a:r>
        </a:p>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 </a:t>
          </a:r>
          <a:r>
            <a:rPr lang="es-ES" sz="1800" u="none" kern="1200" dirty="0">
              <a:latin typeface="Times New Roman" panose="02020603050405020304" pitchFamily="18" charset="0"/>
              <a:cs typeface="Times New Roman" panose="02020603050405020304" pitchFamily="18" charset="0"/>
            </a:rPr>
            <a:t>Propuesta arquitectónica</a:t>
          </a:r>
        </a:p>
      </dsp:txBody>
      <dsp:txXfrm>
        <a:off x="0" y="1831544"/>
        <a:ext cx="11282766" cy="610514"/>
      </dsp:txXfrm>
    </dsp:sp>
    <dsp:sp modelId="{BE1F0B7E-3A9C-4330-B43F-E4C77C588BA1}">
      <dsp:nvSpPr>
        <dsp:cNvPr id="0" name=""/>
        <dsp:cNvSpPr/>
      </dsp:nvSpPr>
      <dsp:spPr>
        <a:xfrm>
          <a:off x="0" y="2442059"/>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B819A75-AA7E-4AB2-A0CD-52713EA92C42}">
      <dsp:nvSpPr>
        <dsp:cNvPr id="0" name=""/>
        <dsp:cNvSpPr/>
      </dsp:nvSpPr>
      <dsp:spPr>
        <a:xfrm>
          <a:off x="0" y="2442059"/>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Capítulo V:</a:t>
          </a:r>
        </a:p>
        <a:p>
          <a:pPr marL="0" lvl="0" indent="0" algn="l" defTabSz="800100">
            <a:lnSpc>
              <a:spcPct val="90000"/>
            </a:lnSpc>
            <a:spcBef>
              <a:spcPct val="0"/>
            </a:spcBef>
            <a:spcAft>
              <a:spcPct val="35000"/>
            </a:spcAft>
            <a:buNone/>
          </a:pPr>
          <a:r>
            <a:rPr lang="es-ES" sz="1800" b="1" u="none" kern="1200" dirty="0">
              <a:latin typeface="Times New Roman" panose="02020603050405020304" pitchFamily="18" charset="0"/>
              <a:cs typeface="Times New Roman" panose="02020603050405020304" pitchFamily="18" charset="0"/>
            </a:rPr>
            <a:t> </a:t>
          </a:r>
          <a:r>
            <a:rPr lang="es-ES" sz="1800" b="0" u="none" kern="1200" dirty="0">
              <a:latin typeface="Times New Roman" panose="02020603050405020304" pitchFamily="18" charset="0"/>
              <a:cs typeface="Times New Roman" panose="02020603050405020304" pitchFamily="18" charset="0"/>
            </a:rPr>
            <a:t>Análisis y diseño estructural</a:t>
          </a:r>
        </a:p>
      </dsp:txBody>
      <dsp:txXfrm>
        <a:off x="0" y="2442059"/>
        <a:ext cx="11282766" cy="610514"/>
      </dsp:txXfrm>
    </dsp:sp>
    <dsp:sp modelId="{335DD3DA-AD6E-47B1-92BC-F07544C3B2CA}">
      <dsp:nvSpPr>
        <dsp:cNvPr id="0" name=""/>
        <dsp:cNvSpPr/>
      </dsp:nvSpPr>
      <dsp:spPr>
        <a:xfrm>
          <a:off x="0" y="3052574"/>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34E9B32-79CF-4A9A-8BD5-8C90E8B8FCD5}">
      <dsp:nvSpPr>
        <dsp:cNvPr id="0" name=""/>
        <dsp:cNvSpPr/>
      </dsp:nvSpPr>
      <dsp:spPr>
        <a:xfrm>
          <a:off x="0" y="3052574"/>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dirty="0">
              <a:latin typeface="Times New Roman" panose="02020603050405020304" pitchFamily="18" charset="0"/>
              <a:cs typeface="Times New Roman" panose="02020603050405020304" pitchFamily="18" charset="0"/>
            </a:rPr>
            <a:t>Capítulo VI: </a:t>
          </a:r>
        </a:p>
        <a:p>
          <a:pPr marL="0" lvl="0" indent="0" algn="l" defTabSz="800100">
            <a:lnSpc>
              <a:spcPct val="90000"/>
            </a:lnSpc>
            <a:spcBef>
              <a:spcPct val="0"/>
            </a:spcBef>
            <a:spcAft>
              <a:spcPct val="35000"/>
            </a:spcAft>
            <a:buNone/>
          </a:pPr>
          <a:r>
            <a:rPr lang="es-CO" sz="1800" b="1" kern="1200" dirty="0">
              <a:latin typeface="Times New Roman" panose="02020603050405020304" pitchFamily="18" charset="0"/>
              <a:cs typeface="Times New Roman" panose="02020603050405020304" pitchFamily="18" charset="0"/>
            </a:rPr>
            <a:t> </a:t>
          </a:r>
          <a:r>
            <a:rPr lang="es-CO" sz="1800" kern="1200" dirty="0">
              <a:latin typeface="Times New Roman" panose="02020603050405020304" pitchFamily="18" charset="0"/>
              <a:cs typeface="Times New Roman" panose="02020603050405020304" pitchFamily="18" charset="0"/>
            </a:rPr>
            <a:t>Operación y mantenimiento</a:t>
          </a:r>
        </a:p>
      </dsp:txBody>
      <dsp:txXfrm>
        <a:off x="0" y="3052574"/>
        <a:ext cx="11282766" cy="610514"/>
      </dsp:txXfrm>
    </dsp:sp>
    <dsp:sp modelId="{24B3B8A8-F8D9-43E2-83B2-3D75691DD94B}">
      <dsp:nvSpPr>
        <dsp:cNvPr id="0" name=""/>
        <dsp:cNvSpPr/>
      </dsp:nvSpPr>
      <dsp:spPr>
        <a:xfrm>
          <a:off x="0" y="3663089"/>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5F6E8BC-1485-4500-9E75-9F33FC83BA2D}">
      <dsp:nvSpPr>
        <dsp:cNvPr id="0" name=""/>
        <dsp:cNvSpPr/>
      </dsp:nvSpPr>
      <dsp:spPr>
        <a:xfrm>
          <a:off x="0" y="3663089"/>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dirty="0">
              <a:latin typeface="Times New Roman" panose="02020603050405020304" pitchFamily="18" charset="0"/>
              <a:cs typeface="Times New Roman" panose="02020603050405020304" pitchFamily="18" charset="0"/>
            </a:rPr>
            <a:t>Capítulo VII :</a:t>
          </a:r>
        </a:p>
        <a:p>
          <a:pPr marL="0" lvl="0" indent="0" algn="l" defTabSz="800100">
            <a:lnSpc>
              <a:spcPct val="90000"/>
            </a:lnSpc>
            <a:spcBef>
              <a:spcPct val="0"/>
            </a:spcBef>
            <a:spcAft>
              <a:spcPct val="35000"/>
            </a:spcAft>
            <a:buNone/>
          </a:pPr>
          <a:r>
            <a:rPr lang="es-CO" sz="1800" b="1" kern="1200" dirty="0">
              <a:latin typeface="Times New Roman" panose="02020603050405020304" pitchFamily="18" charset="0"/>
              <a:cs typeface="Times New Roman" panose="02020603050405020304" pitchFamily="18" charset="0"/>
            </a:rPr>
            <a:t> </a:t>
          </a:r>
          <a:r>
            <a:rPr lang="es-CO" sz="1800" kern="1200" dirty="0">
              <a:latin typeface="Times New Roman" panose="02020603050405020304" pitchFamily="18" charset="0"/>
              <a:cs typeface="Times New Roman" panose="02020603050405020304" pitchFamily="18" charset="0"/>
            </a:rPr>
            <a:t>Análisis de costos</a:t>
          </a:r>
        </a:p>
      </dsp:txBody>
      <dsp:txXfrm>
        <a:off x="0" y="3663089"/>
        <a:ext cx="11282766" cy="610514"/>
      </dsp:txXfrm>
    </dsp:sp>
    <dsp:sp modelId="{6235EF08-62E6-4491-9D05-1245573A94B6}">
      <dsp:nvSpPr>
        <dsp:cNvPr id="0" name=""/>
        <dsp:cNvSpPr/>
      </dsp:nvSpPr>
      <dsp:spPr>
        <a:xfrm>
          <a:off x="0" y="4273604"/>
          <a:ext cx="11282766"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5224ED9-A406-4EEF-83A2-592401BE2479}">
      <dsp:nvSpPr>
        <dsp:cNvPr id="0" name=""/>
        <dsp:cNvSpPr/>
      </dsp:nvSpPr>
      <dsp:spPr>
        <a:xfrm>
          <a:off x="0" y="4273604"/>
          <a:ext cx="11282766" cy="610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dirty="0">
              <a:latin typeface="Times New Roman" panose="02020603050405020304" pitchFamily="18" charset="0"/>
              <a:cs typeface="Times New Roman" panose="02020603050405020304" pitchFamily="18" charset="0"/>
            </a:rPr>
            <a:t>Capítulo VIII :</a:t>
          </a:r>
        </a:p>
        <a:p>
          <a:pPr marL="0" lvl="0" indent="0" algn="l" defTabSz="800100">
            <a:lnSpc>
              <a:spcPct val="90000"/>
            </a:lnSpc>
            <a:spcBef>
              <a:spcPct val="0"/>
            </a:spcBef>
            <a:spcAft>
              <a:spcPct val="35000"/>
            </a:spcAft>
            <a:buNone/>
          </a:pPr>
          <a:r>
            <a:rPr lang="es-CO" sz="1800" b="1" kern="1200" dirty="0">
              <a:latin typeface="Times New Roman" panose="02020603050405020304" pitchFamily="18" charset="0"/>
              <a:cs typeface="Times New Roman" panose="02020603050405020304" pitchFamily="18" charset="0"/>
            </a:rPr>
            <a:t> </a:t>
          </a:r>
          <a:r>
            <a:rPr lang="es-CO" sz="1800" b="0" kern="1200" dirty="0">
              <a:latin typeface="Times New Roman" panose="02020603050405020304" pitchFamily="18" charset="0"/>
              <a:cs typeface="Times New Roman" panose="02020603050405020304" pitchFamily="18" charset="0"/>
            </a:rPr>
            <a:t>Conclusiones y recomendaciones</a:t>
          </a:r>
        </a:p>
      </dsp:txBody>
      <dsp:txXfrm>
        <a:off x="0" y="4273604"/>
        <a:ext cx="11282766" cy="610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8FB8B-9636-41F4-9BCA-FB578283DCF0}">
      <dsp:nvSpPr>
        <dsp:cNvPr id="0" name=""/>
        <dsp:cNvSpPr/>
      </dsp:nvSpPr>
      <dsp:spPr>
        <a:xfrm rot="10800000">
          <a:off x="1964679" y="47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91440" rIns="170688" bIns="9144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s-ES" sz="2400" kern="1200" dirty="0">
              <a:latin typeface="Times New Roman" panose="02020603050405020304" pitchFamily="18" charset="0"/>
              <a:cs typeface="Times New Roman" panose="02020603050405020304" pitchFamily="18" charset="0"/>
            </a:rPr>
            <a:t>Se debe contar con señalización clara para ubicar inmediatamente el refugio</a:t>
          </a:r>
          <a:r>
            <a:rPr lang="es-PE" sz="2400" kern="1200" dirty="0">
              <a:latin typeface="Times New Roman" panose="02020603050405020304" pitchFamily="18" charset="0"/>
              <a:cs typeface="Times New Roman" panose="02020603050405020304" pitchFamily="18" charset="0"/>
            </a:rPr>
            <a:t>. </a:t>
          </a:r>
          <a:endParaRPr lang="es-ES" sz="2400" kern="1200" dirty="0">
            <a:latin typeface="Times New Roman" panose="02020603050405020304" pitchFamily="18" charset="0"/>
            <a:cs typeface="Times New Roman" panose="02020603050405020304" pitchFamily="18" charset="0"/>
          </a:endParaRPr>
        </a:p>
      </dsp:txBody>
      <dsp:txXfrm rot="10800000">
        <a:off x="2252832" y="475"/>
        <a:ext cx="6367906" cy="1152611"/>
      </dsp:txXfrm>
    </dsp:sp>
    <dsp:sp modelId="{C059C44F-309D-412A-AB87-3E9EB8D37614}">
      <dsp:nvSpPr>
        <dsp:cNvPr id="0" name=""/>
        <dsp:cNvSpPr/>
      </dsp:nvSpPr>
      <dsp:spPr>
        <a:xfrm>
          <a:off x="1388373" y="475"/>
          <a:ext cx="1152611" cy="11526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8CEC1-3920-4EEA-B06A-5E4AE434C659}">
      <dsp:nvSpPr>
        <dsp:cNvPr id="0" name=""/>
        <dsp:cNvSpPr/>
      </dsp:nvSpPr>
      <dsp:spPr>
        <a:xfrm rot="10800000">
          <a:off x="1964679" y="1497150"/>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91440" rIns="170688" bIns="9144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s-ES" sz="2400" kern="1200" dirty="0">
              <a:latin typeface="Times New Roman" panose="02020603050405020304" pitchFamily="18" charset="0"/>
              <a:cs typeface="Times New Roman" panose="02020603050405020304" pitchFamily="18" charset="0"/>
            </a:rPr>
            <a:t>La población debe contar con una educación pre tsunami</a:t>
          </a:r>
        </a:p>
      </dsp:txBody>
      <dsp:txXfrm rot="10800000">
        <a:off x="2252832" y="1497150"/>
        <a:ext cx="6367906" cy="1152611"/>
      </dsp:txXfrm>
    </dsp:sp>
    <dsp:sp modelId="{1F321EDA-3FCD-4A76-9156-FAC470E76D09}">
      <dsp:nvSpPr>
        <dsp:cNvPr id="0" name=""/>
        <dsp:cNvSpPr/>
      </dsp:nvSpPr>
      <dsp:spPr>
        <a:xfrm>
          <a:off x="1388373" y="1497150"/>
          <a:ext cx="1152611" cy="115261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6000" r="-56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7CA66-711C-4347-9B0B-03485A2DC8DB}">
      <dsp:nvSpPr>
        <dsp:cNvPr id="0" name=""/>
        <dsp:cNvSpPr/>
      </dsp:nvSpPr>
      <dsp:spPr>
        <a:xfrm rot="10800000">
          <a:off x="1964679" y="299382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91440" rIns="170688" bIns="9144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s-ES" sz="2400" kern="1200" dirty="0">
              <a:latin typeface="Times New Roman" panose="02020603050405020304" pitchFamily="18" charset="0"/>
              <a:cs typeface="Times New Roman" panose="02020603050405020304" pitchFamily="18" charset="0"/>
            </a:rPr>
            <a:t>Se debe contar con personal capacitado que conozca todo el procedimiento de evacuación rigurosamente. </a:t>
          </a:r>
          <a:r>
            <a:rPr lang="es-E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2400" kern="1200" dirty="0">
            <a:latin typeface="Times New Roman" panose="02020603050405020304" pitchFamily="18" charset="0"/>
            <a:cs typeface="Times New Roman" panose="02020603050405020304" pitchFamily="18" charset="0"/>
          </a:endParaRPr>
        </a:p>
      </dsp:txBody>
      <dsp:txXfrm rot="10800000">
        <a:off x="2252832" y="2993825"/>
        <a:ext cx="6367906" cy="1152611"/>
      </dsp:txXfrm>
    </dsp:sp>
    <dsp:sp modelId="{5341D26A-FA6B-41FE-9C37-891762DBE762}">
      <dsp:nvSpPr>
        <dsp:cNvPr id="0" name=""/>
        <dsp:cNvSpPr/>
      </dsp:nvSpPr>
      <dsp:spPr>
        <a:xfrm>
          <a:off x="1388373" y="2993825"/>
          <a:ext cx="1152611" cy="1152611"/>
        </a:xfrm>
        <a:prstGeom prst="ellipse">
          <a:avLst/>
        </a:prstGeom>
        <a:blipFill>
          <a:blip xmlns:r="http://schemas.openxmlformats.org/officeDocument/2006/relationships" r:embed="rId3"/>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8FB8B-9636-41F4-9BCA-FB578283DCF0}">
      <dsp:nvSpPr>
        <dsp:cNvPr id="0" name=""/>
        <dsp:cNvSpPr/>
      </dsp:nvSpPr>
      <dsp:spPr>
        <a:xfrm rot="10800000">
          <a:off x="2006287" y="2420"/>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S" sz="19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776 litros o 205 galones de agua</a:t>
          </a:r>
          <a:r>
            <a:rPr lang="es-PE" sz="1900" kern="1200" dirty="0">
              <a:latin typeface="Times New Roman" panose="02020603050405020304" pitchFamily="18" charset="0"/>
              <a:cs typeface="Times New Roman" panose="02020603050405020304" pitchFamily="18" charset="0"/>
            </a:rPr>
            <a:t>. </a:t>
          </a:r>
          <a:endParaRPr lang="es-ES" sz="1900" kern="1200" dirty="0">
            <a:latin typeface="Times New Roman" panose="02020603050405020304" pitchFamily="18" charset="0"/>
            <a:cs typeface="Times New Roman" panose="02020603050405020304" pitchFamily="18" charset="0"/>
          </a:endParaRPr>
        </a:p>
      </dsp:txBody>
      <dsp:txXfrm rot="10800000">
        <a:off x="2131005" y="2420"/>
        <a:ext cx="7345391" cy="498873"/>
      </dsp:txXfrm>
    </dsp:sp>
    <dsp:sp modelId="{C059C44F-309D-412A-AB87-3E9EB8D37614}">
      <dsp:nvSpPr>
        <dsp:cNvPr id="0" name=""/>
        <dsp:cNvSpPr/>
      </dsp:nvSpPr>
      <dsp:spPr>
        <a:xfrm>
          <a:off x="1756850" y="2420"/>
          <a:ext cx="498873" cy="49887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8CEC1-3920-4EEA-B06A-5E4AE434C659}">
      <dsp:nvSpPr>
        <dsp:cNvPr id="0" name=""/>
        <dsp:cNvSpPr/>
      </dsp:nvSpPr>
      <dsp:spPr>
        <a:xfrm rot="10800000">
          <a:off x="2006287" y="645956"/>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S" sz="19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388 latas de alimentos no perecibles.</a:t>
          </a:r>
          <a:endParaRPr lang="es-ES" sz="1900" kern="1200" dirty="0">
            <a:latin typeface="Times New Roman" panose="02020603050405020304" pitchFamily="18" charset="0"/>
            <a:cs typeface="Times New Roman" panose="02020603050405020304" pitchFamily="18" charset="0"/>
          </a:endParaRPr>
        </a:p>
      </dsp:txBody>
      <dsp:txXfrm rot="10800000">
        <a:off x="2131005" y="645956"/>
        <a:ext cx="7345391" cy="498873"/>
      </dsp:txXfrm>
    </dsp:sp>
    <dsp:sp modelId="{1F321EDA-3FCD-4A76-9156-FAC470E76D09}">
      <dsp:nvSpPr>
        <dsp:cNvPr id="0" name=""/>
        <dsp:cNvSpPr/>
      </dsp:nvSpPr>
      <dsp:spPr>
        <a:xfrm>
          <a:off x="1756850" y="645956"/>
          <a:ext cx="498873" cy="49887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CDD89-08DD-43D5-81BC-2B122DC60B25}">
      <dsp:nvSpPr>
        <dsp:cNvPr id="0" name=""/>
        <dsp:cNvSpPr/>
      </dsp:nvSpPr>
      <dsp:spPr>
        <a:xfrm rot="10800000">
          <a:off x="2006287" y="1289492"/>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S" sz="19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 linternas con sus respectivas baterías</a:t>
          </a:r>
          <a:r>
            <a:rPr lang="es-PE" sz="1900" kern="1200" dirty="0">
              <a:latin typeface="Times New Roman" panose="02020603050405020304" pitchFamily="18" charset="0"/>
              <a:cs typeface="Times New Roman" panose="02020603050405020304" pitchFamily="18" charset="0"/>
            </a:rPr>
            <a:t>. </a:t>
          </a:r>
          <a:endParaRPr lang="es-ES" sz="1900" kern="1200" dirty="0">
            <a:latin typeface="Times New Roman" panose="02020603050405020304" pitchFamily="18" charset="0"/>
            <a:cs typeface="Times New Roman" panose="02020603050405020304" pitchFamily="18" charset="0"/>
          </a:endParaRPr>
        </a:p>
      </dsp:txBody>
      <dsp:txXfrm rot="10800000">
        <a:off x="2131005" y="1289492"/>
        <a:ext cx="7345391" cy="498873"/>
      </dsp:txXfrm>
    </dsp:sp>
    <dsp:sp modelId="{C6FC8C2A-58BA-45C1-B214-4793A9009001}">
      <dsp:nvSpPr>
        <dsp:cNvPr id="0" name=""/>
        <dsp:cNvSpPr/>
      </dsp:nvSpPr>
      <dsp:spPr>
        <a:xfrm>
          <a:off x="1756850" y="1289492"/>
          <a:ext cx="498873" cy="49887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7CA66-711C-4347-9B0B-03485A2DC8DB}">
      <dsp:nvSpPr>
        <dsp:cNvPr id="0" name=""/>
        <dsp:cNvSpPr/>
      </dsp:nvSpPr>
      <dsp:spPr>
        <a:xfrm rot="10800000">
          <a:off x="2006287" y="1933027"/>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S" sz="19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 número de extintores será determinado por el Cuerpo de Bomberos. </a:t>
          </a:r>
          <a:endParaRPr lang="es-ES" sz="1900" kern="1200" dirty="0">
            <a:latin typeface="Times New Roman" panose="02020603050405020304" pitchFamily="18" charset="0"/>
            <a:cs typeface="Times New Roman" panose="02020603050405020304" pitchFamily="18" charset="0"/>
          </a:endParaRPr>
        </a:p>
      </dsp:txBody>
      <dsp:txXfrm rot="10800000">
        <a:off x="2131005" y="1933027"/>
        <a:ext cx="7345391" cy="498873"/>
      </dsp:txXfrm>
    </dsp:sp>
    <dsp:sp modelId="{5341D26A-FA6B-41FE-9C37-891762DBE762}">
      <dsp:nvSpPr>
        <dsp:cNvPr id="0" name=""/>
        <dsp:cNvSpPr/>
      </dsp:nvSpPr>
      <dsp:spPr>
        <a:xfrm>
          <a:off x="1756850" y="1933027"/>
          <a:ext cx="498873" cy="49887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7000" b="-47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42BBDF-A716-4447-B794-49A9205B0098}">
      <dsp:nvSpPr>
        <dsp:cNvPr id="0" name=""/>
        <dsp:cNvSpPr/>
      </dsp:nvSpPr>
      <dsp:spPr>
        <a:xfrm rot="10800000">
          <a:off x="2006287" y="2576563"/>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n-US" sz="19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Botiquines de </a:t>
          </a:r>
          <a:r>
            <a:rPr lang="es-ES" sz="19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primeros auxilios.</a:t>
          </a:r>
          <a:endParaRPr lang="es-ES" sz="19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dsp:txBody>
      <dsp:txXfrm rot="10800000">
        <a:off x="2131005" y="2576563"/>
        <a:ext cx="7345391" cy="498873"/>
      </dsp:txXfrm>
    </dsp:sp>
    <dsp:sp modelId="{1EF0F384-45E0-45E7-BB01-C7EDE48FA5B4}">
      <dsp:nvSpPr>
        <dsp:cNvPr id="0" name=""/>
        <dsp:cNvSpPr/>
      </dsp:nvSpPr>
      <dsp:spPr>
        <a:xfrm>
          <a:off x="1756850" y="2576563"/>
          <a:ext cx="498873" cy="49887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3000" r="-1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4E7FAA-5C73-47A0-B2D8-C68D19579EBC}">
      <dsp:nvSpPr>
        <dsp:cNvPr id="0" name=""/>
        <dsp:cNvSpPr/>
      </dsp:nvSpPr>
      <dsp:spPr>
        <a:xfrm rot="10800000">
          <a:off x="2006287" y="3220099"/>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S" sz="19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Radio </a:t>
          </a:r>
          <a:r>
            <a:rPr lang="es-ES" sz="19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parlante </a:t>
          </a:r>
          <a:r>
            <a:rPr lang="es-ES" sz="19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baterías o Sistema de carga solar. </a:t>
          </a:r>
          <a:endParaRPr lang="es-ES" sz="19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dsp:txBody>
      <dsp:txXfrm rot="10800000">
        <a:off x="2131005" y="3220099"/>
        <a:ext cx="7345391" cy="498873"/>
      </dsp:txXfrm>
    </dsp:sp>
    <dsp:sp modelId="{F2FCADEB-7D1D-4E95-AF65-13ED7362682F}">
      <dsp:nvSpPr>
        <dsp:cNvPr id="0" name=""/>
        <dsp:cNvSpPr/>
      </dsp:nvSpPr>
      <dsp:spPr>
        <a:xfrm>
          <a:off x="1756850" y="3220099"/>
          <a:ext cx="498873" cy="498873"/>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0" r="-10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1179A8-68F7-489B-957B-F5D219B89FE7}">
      <dsp:nvSpPr>
        <dsp:cNvPr id="0" name=""/>
        <dsp:cNvSpPr/>
      </dsp:nvSpPr>
      <dsp:spPr>
        <a:xfrm rot="10800000">
          <a:off x="2006287" y="3863635"/>
          <a:ext cx="7470109" cy="498873"/>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989"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S" sz="19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Baños portátiles.</a:t>
          </a:r>
          <a:endParaRPr lang="es-ES" sz="19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dsp:txBody>
      <dsp:txXfrm rot="10800000">
        <a:off x="2131005" y="3863635"/>
        <a:ext cx="7345391" cy="498873"/>
      </dsp:txXfrm>
    </dsp:sp>
    <dsp:sp modelId="{CA34CB3F-E6E9-4454-BFC9-1A4918E37E4A}">
      <dsp:nvSpPr>
        <dsp:cNvPr id="0" name=""/>
        <dsp:cNvSpPr/>
      </dsp:nvSpPr>
      <dsp:spPr>
        <a:xfrm>
          <a:off x="1756850" y="3863635"/>
          <a:ext cx="498873" cy="498873"/>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672CC-CA1D-4BF7-AAA9-0CBEE39E0B04}">
      <dsp:nvSpPr>
        <dsp:cNvPr id="0" name=""/>
        <dsp:cNvSpPr/>
      </dsp:nvSpPr>
      <dsp:spPr>
        <a:xfrm rot="10800000">
          <a:off x="1964679" y="47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83820" rIns="156464" bIns="83820"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s-PE" sz="2200" kern="1200" dirty="0">
              <a:latin typeface="Times New Roman" panose="02020603050405020304" pitchFamily="18" charset="0"/>
              <a:cs typeface="Times New Roman" panose="02020603050405020304" pitchFamily="18" charset="0"/>
            </a:rPr>
            <a:t>Esperar que las autoridades declaren que el peligro ya pasó.</a:t>
          </a:r>
          <a:endParaRPr lang="es-ES" sz="2200" kern="1200" dirty="0">
            <a:latin typeface="Times New Roman" panose="02020603050405020304" pitchFamily="18" charset="0"/>
            <a:cs typeface="Times New Roman" panose="02020603050405020304" pitchFamily="18" charset="0"/>
          </a:endParaRPr>
        </a:p>
      </dsp:txBody>
      <dsp:txXfrm rot="10800000">
        <a:off x="2252832" y="475"/>
        <a:ext cx="6367906" cy="1152611"/>
      </dsp:txXfrm>
    </dsp:sp>
    <dsp:sp modelId="{E149B309-00FC-406C-8B78-7B806FE94707}">
      <dsp:nvSpPr>
        <dsp:cNvPr id="0" name=""/>
        <dsp:cNvSpPr/>
      </dsp:nvSpPr>
      <dsp:spPr>
        <a:xfrm>
          <a:off x="1388373" y="475"/>
          <a:ext cx="1152611" cy="11526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CE110-D2B2-4C67-9597-8B36CD7C48C9}">
      <dsp:nvSpPr>
        <dsp:cNvPr id="0" name=""/>
        <dsp:cNvSpPr/>
      </dsp:nvSpPr>
      <dsp:spPr>
        <a:xfrm rot="10800000">
          <a:off x="1964679" y="1497150"/>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83820" rIns="156464" bIns="83820"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s-PE" sz="2200" kern="1200" dirty="0">
              <a:latin typeface="Times New Roman" panose="02020603050405020304" pitchFamily="18" charset="0"/>
              <a:cs typeface="Times New Roman" panose="02020603050405020304" pitchFamily="18" charset="0"/>
            </a:rPr>
            <a:t>En caso de no existir comunicación, esperar a que la persona capacitada dentro de la estructura permita dejar las instalaciones. </a:t>
          </a:r>
          <a:endParaRPr lang="es-ES" sz="2200" kern="1200" dirty="0">
            <a:latin typeface="Times New Roman" panose="02020603050405020304" pitchFamily="18" charset="0"/>
            <a:cs typeface="Times New Roman" panose="02020603050405020304" pitchFamily="18" charset="0"/>
          </a:endParaRPr>
        </a:p>
      </dsp:txBody>
      <dsp:txXfrm rot="10800000">
        <a:off x="2252832" y="1497150"/>
        <a:ext cx="6367906" cy="1152611"/>
      </dsp:txXfrm>
    </dsp:sp>
    <dsp:sp modelId="{23297DE4-6967-465E-AF93-51A11CAAC830}">
      <dsp:nvSpPr>
        <dsp:cNvPr id="0" name=""/>
        <dsp:cNvSpPr/>
      </dsp:nvSpPr>
      <dsp:spPr>
        <a:xfrm>
          <a:off x="1388373" y="1497150"/>
          <a:ext cx="1152611" cy="115261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8CEC1-3920-4EEA-B06A-5E4AE434C659}">
      <dsp:nvSpPr>
        <dsp:cNvPr id="0" name=""/>
        <dsp:cNvSpPr/>
      </dsp:nvSpPr>
      <dsp:spPr>
        <a:xfrm rot="10800000">
          <a:off x="1964679" y="299382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83820" rIns="156464" bIns="83820"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s-PE" sz="2200" kern="1200" dirty="0">
              <a:latin typeface="Times New Roman" panose="02020603050405020304" pitchFamily="18" charset="0"/>
              <a:cs typeface="Times New Roman" panose="02020603050405020304" pitchFamily="18" charset="0"/>
            </a:rPr>
            <a:t>Las autoridades son las encargadas de permitir a la población </a:t>
          </a:r>
          <a:r>
            <a:rPr lang="es-ES" sz="2200" kern="1200" dirty="0">
              <a:latin typeface="Times New Roman" panose="02020603050405020304" pitchFamily="18" charset="0"/>
              <a:cs typeface="Times New Roman" panose="02020603050405020304" pitchFamily="18" charset="0"/>
            </a:rPr>
            <a:t>regresar a sus casas o de ser necesario ser trasladados a otro refugio de largo plazo</a:t>
          </a:r>
          <a:r>
            <a:rPr lang="es-PE" sz="2200" kern="1200" dirty="0">
              <a:latin typeface="Times New Roman" panose="02020603050405020304" pitchFamily="18" charset="0"/>
              <a:cs typeface="Times New Roman" panose="02020603050405020304" pitchFamily="18" charset="0"/>
            </a:rPr>
            <a:t>. </a:t>
          </a:r>
          <a:endParaRPr lang="es-ES" sz="2200" kern="1200" dirty="0">
            <a:latin typeface="Times New Roman" panose="02020603050405020304" pitchFamily="18" charset="0"/>
            <a:cs typeface="Times New Roman" panose="02020603050405020304" pitchFamily="18" charset="0"/>
          </a:endParaRPr>
        </a:p>
      </dsp:txBody>
      <dsp:txXfrm rot="10800000">
        <a:off x="2252832" y="2993825"/>
        <a:ext cx="6367906" cy="1152611"/>
      </dsp:txXfrm>
    </dsp:sp>
    <dsp:sp modelId="{1F321EDA-3FCD-4A76-9156-FAC470E76D09}">
      <dsp:nvSpPr>
        <dsp:cNvPr id="0" name=""/>
        <dsp:cNvSpPr/>
      </dsp:nvSpPr>
      <dsp:spPr>
        <a:xfrm>
          <a:off x="1388373" y="2993825"/>
          <a:ext cx="1152611" cy="115261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672CC-CA1D-4BF7-AAA9-0CBEE39E0B04}">
      <dsp:nvSpPr>
        <dsp:cNvPr id="0" name=""/>
        <dsp:cNvSpPr/>
      </dsp:nvSpPr>
      <dsp:spPr>
        <a:xfrm rot="10800000">
          <a:off x="1964679" y="47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PE" sz="1900" kern="1200" dirty="0">
              <a:latin typeface="Times New Roman" panose="02020603050405020304" pitchFamily="18" charset="0"/>
              <a:cs typeface="Times New Roman" panose="02020603050405020304" pitchFamily="18" charset="0"/>
            </a:rPr>
            <a:t>Posterior al desastre debe realizarse una evaluación de los elementos estructurales para determinar si necesita reforzamiento o si puede continuar su uso con normalidad.</a:t>
          </a:r>
          <a:endParaRPr lang="es-ES" sz="1900" kern="1200" dirty="0">
            <a:latin typeface="Times New Roman" panose="02020603050405020304" pitchFamily="18" charset="0"/>
            <a:cs typeface="Times New Roman" panose="02020603050405020304" pitchFamily="18" charset="0"/>
          </a:endParaRPr>
        </a:p>
      </dsp:txBody>
      <dsp:txXfrm rot="10800000">
        <a:off x="2252832" y="475"/>
        <a:ext cx="6367906" cy="1152611"/>
      </dsp:txXfrm>
    </dsp:sp>
    <dsp:sp modelId="{E149B309-00FC-406C-8B78-7B806FE94707}">
      <dsp:nvSpPr>
        <dsp:cNvPr id="0" name=""/>
        <dsp:cNvSpPr/>
      </dsp:nvSpPr>
      <dsp:spPr>
        <a:xfrm>
          <a:off x="1388373" y="475"/>
          <a:ext cx="1152611" cy="11526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CE110-D2B2-4C67-9597-8B36CD7C48C9}">
      <dsp:nvSpPr>
        <dsp:cNvPr id="0" name=""/>
        <dsp:cNvSpPr/>
      </dsp:nvSpPr>
      <dsp:spPr>
        <a:xfrm rot="10800000">
          <a:off x="1964679" y="1497150"/>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PE" sz="1900" kern="1200">
              <a:latin typeface="Times New Roman" panose="02020603050405020304" pitchFamily="18" charset="0"/>
              <a:cs typeface="Times New Roman" panose="02020603050405020304" pitchFamily="18" charset="0"/>
            </a:rPr>
            <a:t>Se </a:t>
          </a:r>
          <a:r>
            <a:rPr lang="es-PE" sz="1900" kern="1200" dirty="0">
              <a:latin typeface="Times New Roman" panose="02020603050405020304" pitchFamily="18" charset="0"/>
              <a:cs typeface="Times New Roman" panose="02020603050405020304" pitchFamily="18" charset="0"/>
            </a:rPr>
            <a:t>deben realizar revisiones regulares, un inventario y rotación de provisiones en caso de ser necesario. </a:t>
          </a:r>
          <a:endParaRPr lang="es-ES" sz="1900" kern="1200" dirty="0">
            <a:latin typeface="Times New Roman" panose="02020603050405020304" pitchFamily="18" charset="0"/>
            <a:cs typeface="Times New Roman" panose="02020603050405020304" pitchFamily="18" charset="0"/>
          </a:endParaRPr>
        </a:p>
      </dsp:txBody>
      <dsp:txXfrm rot="10800000">
        <a:off x="2252832" y="1497150"/>
        <a:ext cx="6367906" cy="1152611"/>
      </dsp:txXfrm>
    </dsp:sp>
    <dsp:sp modelId="{23297DE4-6967-465E-AF93-51A11CAAC830}">
      <dsp:nvSpPr>
        <dsp:cNvPr id="0" name=""/>
        <dsp:cNvSpPr/>
      </dsp:nvSpPr>
      <dsp:spPr>
        <a:xfrm>
          <a:off x="1388373" y="1497150"/>
          <a:ext cx="1152611" cy="115261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8CEC1-3920-4EEA-B06A-5E4AE434C659}">
      <dsp:nvSpPr>
        <dsp:cNvPr id="0" name=""/>
        <dsp:cNvSpPr/>
      </dsp:nvSpPr>
      <dsp:spPr>
        <a:xfrm rot="10800000">
          <a:off x="1964679" y="299382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PE" sz="1900" kern="1200" dirty="0">
              <a:latin typeface="Times New Roman" panose="02020603050405020304" pitchFamily="18" charset="0"/>
              <a:cs typeface="Times New Roman" panose="02020603050405020304" pitchFamily="18" charset="0"/>
            </a:rPr>
            <a:t>La señalización debe ser clara y mantenerse actualizada, en caso de deterioro o pérdida, estos deben restaurarse inmediatamente. </a:t>
          </a:r>
          <a:endParaRPr lang="es-ES" sz="1900" kern="1200" dirty="0">
            <a:latin typeface="Times New Roman" panose="02020603050405020304" pitchFamily="18" charset="0"/>
            <a:cs typeface="Times New Roman" panose="02020603050405020304" pitchFamily="18" charset="0"/>
          </a:endParaRPr>
        </a:p>
      </dsp:txBody>
      <dsp:txXfrm rot="10800000">
        <a:off x="2252832" y="2993825"/>
        <a:ext cx="6367906" cy="1152611"/>
      </dsp:txXfrm>
    </dsp:sp>
    <dsp:sp modelId="{1F321EDA-3FCD-4A76-9156-FAC470E76D09}">
      <dsp:nvSpPr>
        <dsp:cNvPr id="0" name=""/>
        <dsp:cNvSpPr/>
      </dsp:nvSpPr>
      <dsp:spPr>
        <a:xfrm>
          <a:off x="1388373" y="2993825"/>
          <a:ext cx="1152611" cy="115261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E5788-0B95-4D96-80DF-A339893C8F7D}">
      <dsp:nvSpPr>
        <dsp:cNvPr id="0" name=""/>
        <dsp:cNvSpPr/>
      </dsp:nvSpPr>
      <dsp:spPr>
        <a:xfrm>
          <a:off x="3024094" y="1946387"/>
          <a:ext cx="2378917" cy="2378917"/>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C.I: 10% DEL C.D.</a:t>
          </a:r>
        </a:p>
      </dsp:txBody>
      <dsp:txXfrm>
        <a:off x="3502362" y="2503637"/>
        <a:ext cx="1422381" cy="1222812"/>
      </dsp:txXfrm>
    </dsp:sp>
    <dsp:sp modelId="{D653A6ED-1118-4320-8786-8E29D36BE583}">
      <dsp:nvSpPr>
        <dsp:cNvPr id="0" name=""/>
        <dsp:cNvSpPr/>
      </dsp:nvSpPr>
      <dsp:spPr>
        <a:xfrm>
          <a:off x="1639997" y="1384097"/>
          <a:ext cx="1730122" cy="1730122"/>
        </a:xfrm>
        <a:prstGeom prst="gear6">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APUS</a:t>
          </a:r>
        </a:p>
      </dsp:txBody>
      <dsp:txXfrm>
        <a:off x="2075560" y="1822293"/>
        <a:ext cx="858996" cy="853730"/>
      </dsp:txXfrm>
    </dsp:sp>
    <dsp:sp modelId="{BE362B56-8353-4DCA-A8E1-BAF988B3F239}">
      <dsp:nvSpPr>
        <dsp:cNvPr id="0" name=""/>
        <dsp:cNvSpPr/>
      </dsp:nvSpPr>
      <dsp:spPr>
        <a:xfrm rot="20700000">
          <a:off x="2609042" y="190489"/>
          <a:ext cx="1695166" cy="1695166"/>
        </a:xfrm>
        <a:prstGeom prst="gear6">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COSTOS</a:t>
          </a:r>
        </a:p>
      </dsp:txBody>
      <dsp:txXfrm rot="-20700000">
        <a:off x="2980841" y="562289"/>
        <a:ext cx="951567" cy="951567"/>
      </dsp:txXfrm>
    </dsp:sp>
    <dsp:sp modelId="{3CB4D294-CDAC-499E-A401-C2225CE44DC5}">
      <dsp:nvSpPr>
        <dsp:cNvPr id="0" name=""/>
        <dsp:cNvSpPr/>
      </dsp:nvSpPr>
      <dsp:spPr>
        <a:xfrm>
          <a:off x="2842609" y="1586595"/>
          <a:ext cx="3045014" cy="3045014"/>
        </a:xfrm>
        <a:prstGeom prst="circularArrow">
          <a:avLst>
            <a:gd name="adj1" fmla="val 4687"/>
            <a:gd name="adj2" fmla="val 299029"/>
            <a:gd name="adj3" fmla="val 2519257"/>
            <a:gd name="adj4" fmla="val 15854633"/>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6B6DC8-7B94-4852-9075-3532028C0174}">
      <dsp:nvSpPr>
        <dsp:cNvPr id="0" name=""/>
        <dsp:cNvSpPr/>
      </dsp:nvSpPr>
      <dsp:spPr>
        <a:xfrm>
          <a:off x="1333595" y="1000724"/>
          <a:ext cx="2212393" cy="2212393"/>
        </a:xfrm>
        <a:prstGeom prst="leftCircularArrow">
          <a:avLst>
            <a:gd name="adj1" fmla="val 6452"/>
            <a:gd name="adj2" fmla="val 429999"/>
            <a:gd name="adj3" fmla="val 10489124"/>
            <a:gd name="adj4" fmla="val 14837806"/>
            <a:gd name="adj5" fmla="val 7527"/>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1694EA-F1E7-45D0-BB6A-3209D092AE82}">
      <dsp:nvSpPr>
        <dsp:cNvPr id="0" name=""/>
        <dsp:cNvSpPr/>
      </dsp:nvSpPr>
      <dsp:spPr>
        <a:xfrm>
          <a:off x="2216932" y="-181377"/>
          <a:ext cx="2385405" cy="2385405"/>
        </a:xfrm>
        <a:prstGeom prst="circularArrow">
          <a:avLst>
            <a:gd name="adj1" fmla="val 5984"/>
            <a:gd name="adj2" fmla="val 394124"/>
            <a:gd name="adj3" fmla="val 13313824"/>
            <a:gd name="adj4" fmla="val 10508221"/>
            <a:gd name="adj5" fmla="val 6981"/>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38003-2B10-414D-8BF3-14054C403C6A}">
      <dsp:nvSpPr>
        <dsp:cNvPr id="0" name=""/>
        <dsp:cNvSpPr/>
      </dsp:nvSpPr>
      <dsp:spPr>
        <a:xfrm>
          <a:off x="0" y="281934"/>
          <a:ext cx="7549109"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F8F9BD-013C-4318-A619-F43DAB2A0DF7}">
      <dsp:nvSpPr>
        <dsp:cNvPr id="0" name=""/>
        <dsp:cNvSpPr/>
      </dsp:nvSpPr>
      <dsp:spPr>
        <a:xfrm>
          <a:off x="377455" y="1494"/>
          <a:ext cx="5284376"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737" tIns="0" rIns="199737"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Evento sísmico del 31 de enero de 1906 de magnitud 8.8</a:t>
          </a:r>
        </a:p>
      </dsp:txBody>
      <dsp:txXfrm>
        <a:off x="404835" y="28874"/>
        <a:ext cx="5229616" cy="506120"/>
      </dsp:txXfrm>
    </dsp:sp>
    <dsp:sp modelId="{EC57A072-19E7-43B7-97E6-324F6289396F}">
      <dsp:nvSpPr>
        <dsp:cNvPr id="0" name=""/>
        <dsp:cNvSpPr/>
      </dsp:nvSpPr>
      <dsp:spPr>
        <a:xfrm>
          <a:off x="0" y="1143775"/>
          <a:ext cx="7549109" cy="478800"/>
        </a:xfrm>
        <a:prstGeom prst="rect">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6218A-83B1-4C7B-B378-074B77AB3408}">
      <dsp:nvSpPr>
        <dsp:cNvPr id="0" name=""/>
        <dsp:cNvSpPr/>
      </dsp:nvSpPr>
      <dsp:spPr>
        <a:xfrm>
          <a:off x="377455" y="863335"/>
          <a:ext cx="5284376" cy="56088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737" tIns="0" rIns="199737"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Produjo inundaciones de 2 a 5 m desde Manta a Buenaventura</a:t>
          </a:r>
        </a:p>
      </dsp:txBody>
      <dsp:txXfrm>
        <a:off x="404835" y="890715"/>
        <a:ext cx="5229616" cy="506120"/>
      </dsp:txXfrm>
    </dsp:sp>
    <dsp:sp modelId="{93F9CA0E-72A1-4B61-A7B3-FFB47B69A971}">
      <dsp:nvSpPr>
        <dsp:cNvPr id="0" name=""/>
        <dsp:cNvSpPr/>
      </dsp:nvSpPr>
      <dsp:spPr>
        <a:xfrm>
          <a:off x="0" y="2005615"/>
          <a:ext cx="7549109" cy="478800"/>
        </a:xfrm>
        <a:prstGeom prst="rect">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8DC923-1398-4C24-A229-A2ED8AB51C3F}">
      <dsp:nvSpPr>
        <dsp:cNvPr id="0" name=""/>
        <dsp:cNvSpPr/>
      </dsp:nvSpPr>
      <dsp:spPr>
        <a:xfrm>
          <a:off x="377455" y="1725175"/>
          <a:ext cx="5284376" cy="56088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737" tIns="0" rIns="199737"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Se calculan pérdidas humanas de que superaron las 1500</a:t>
          </a:r>
        </a:p>
      </dsp:txBody>
      <dsp:txXfrm>
        <a:off x="404835" y="1752555"/>
        <a:ext cx="5229616" cy="506120"/>
      </dsp:txXfrm>
    </dsp:sp>
    <dsp:sp modelId="{98116FE8-6B0F-417D-8A2B-818299DC60C4}">
      <dsp:nvSpPr>
        <dsp:cNvPr id="0" name=""/>
        <dsp:cNvSpPr/>
      </dsp:nvSpPr>
      <dsp:spPr>
        <a:xfrm>
          <a:off x="0" y="2867455"/>
          <a:ext cx="7549109" cy="478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45F8F9-6FB5-4DD5-BBC8-415331547F3F}">
      <dsp:nvSpPr>
        <dsp:cNvPr id="0" name=""/>
        <dsp:cNvSpPr/>
      </dsp:nvSpPr>
      <dsp:spPr>
        <a:xfrm>
          <a:off x="377455" y="2587015"/>
          <a:ext cx="5284376" cy="5608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737" tIns="0" rIns="199737" bIns="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Times New Roman" panose="02020603050405020304" pitchFamily="18" charset="0"/>
              <a:cs typeface="Times New Roman" panose="02020603050405020304" pitchFamily="18" charset="0"/>
            </a:rPr>
            <a:t>Sismo del 16 de abril de 2016. 7.8 en la escala de Richter</a:t>
          </a:r>
        </a:p>
      </dsp:txBody>
      <dsp:txXfrm>
        <a:off x="404835" y="2614395"/>
        <a:ext cx="5229616"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C476C-849F-4755-8DD2-4B2855B9E395}">
      <dsp:nvSpPr>
        <dsp:cNvPr id="0" name=""/>
        <dsp:cNvSpPr/>
      </dsp:nvSpPr>
      <dsp:spPr>
        <a:xfrm>
          <a:off x="0" y="482236"/>
          <a:ext cx="9073008" cy="705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018465-9632-4CCE-AB7F-324C8BA8C986}">
      <dsp:nvSpPr>
        <dsp:cNvPr id="0" name=""/>
        <dsp:cNvSpPr/>
      </dsp:nvSpPr>
      <dsp:spPr>
        <a:xfrm>
          <a:off x="453650" y="68956"/>
          <a:ext cx="6351105" cy="826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1244600">
            <a:lnSpc>
              <a:spcPct val="90000"/>
            </a:lnSpc>
            <a:spcBef>
              <a:spcPct val="0"/>
            </a:spcBef>
            <a:spcAft>
              <a:spcPct val="35000"/>
            </a:spcAft>
            <a:buNone/>
          </a:pPr>
          <a:r>
            <a:rPr lang="es-ES" sz="2800" kern="1200" dirty="0">
              <a:latin typeface="Times New Roman" panose="02020603050405020304" pitchFamily="18" charset="0"/>
              <a:cs typeface="Times New Roman" panose="02020603050405020304" pitchFamily="18" charset="0"/>
            </a:rPr>
            <a:t>Tsunami</a:t>
          </a:r>
        </a:p>
      </dsp:txBody>
      <dsp:txXfrm>
        <a:off x="493999" y="109305"/>
        <a:ext cx="6270407" cy="745862"/>
      </dsp:txXfrm>
    </dsp:sp>
    <dsp:sp modelId="{8F074DB2-1E9F-4EA4-B02A-08340E6CC233}">
      <dsp:nvSpPr>
        <dsp:cNvPr id="0" name=""/>
        <dsp:cNvSpPr/>
      </dsp:nvSpPr>
      <dsp:spPr>
        <a:xfrm>
          <a:off x="0" y="1752317"/>
          <a:ext cx="9073008" cy="705600"/>
        </a:xfrm>
        <a:prstGeom prst="rect">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48C059-ED44-4F69-8D32-5EED97CC3C06}">
      <dsp:nvSpPr>
        <dsp:cNvPr id="0" name=""/>
        <dsp:cNvSpPr/>
      </dsp:nvSpPr>
      <dsp:spPr>
        <a:xfrm>
          <a:off x="453650" y="1339037"/>
          <a:ext cx="6351105" cy="82656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1244600">
            <a:lnSpc>
              <a:spcPct val="90000"/>
            </a:lnSpc>
            <a:spcBef>
              <a:spcPct val="0"/>
            </a:spcBef>
            <a:spcAft>
              <a:spcPct val="35000"/>
            </a:spcAft>
            <a:buNone/>
          </a:pPr>
          <a:r>
            <a:rPr lang="es-ES" sz="2800" kern="1200">
              <a:latin typeface="Times New Roman" panose="02020603050405020304" pitchFamily="18" charset="0"/>
              <a:cs typeface="Times New Roman" panose="02020603050405020304" pitchFamily="18" charset="0"/>
            </a:rPr>
            <a:t>Riesgo sísmico</a:t>
          </a:r>
          <a:endParaRPr lang="es-ES" sz="2800" kern="1200" dirty="0">
            <a:latin typeface="Times New Roman" panose="02020603050405020304" pitchFamily="18" charset="0"/>
            <a:cs typeface="Times New Roman" panose="02020603050405020304" pitchFamily="18" charset="0"/>
          </a:endParaRPr>
        </a:p>
      </dsp:txBody>
      <dsp:txXfrm>
        <a:off x="493999" y="1379386"/>
        <a:ext cx="6270407" cy="745862"/>
      </dsp:txXfrm>
    </dsp:sp>
    <dsp:sp modelId="{D4FB958D-C86F-4C45-8921-9DA5ECACD53D}">
      <dsp:nvSpPr>
        <dsp:cNvPr id="0" name=""/>
        <dsp:cNvSpPr/>
      </dsp:nvSpPr>
      <dsp:spPr>
        <a:xfrm>
          <a:off x="0" y="3022397"/>
          <a:ext cx="9073008" cy="705600"/>
        </a:xfrm>
        <a:prstGeom prst="rect">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C65963-0E4B-4DC6-ADCD-6C0C22DD4B30}">
      <dsp:nvSpPr>
        <dsp:cNvPr id="0" name=""/>
        <dsp:cNvSpPr/>
      </dsp:nvSpPr>
      <dsp:spPr>
        <a:xfrm>
          <a:off x="453650" y="2609117"/>
          <a:ext cx="6351105" cy="82656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1244600">
            <a:lnSpc>
              <a:spcPct val="90000"/>
            </a:lnSpc>
            <a:spcBef>
              <a:spcPct val="0"/>
            </a:spcBef>
            <a:spcAft>
              <a:spcPct val="35000"/>
            </a:spcAft>
            <a:buNone/>
          </a:pPr>
          <a:r>
            <a:rPr lang="es-ES" sz="2800" kern="1200">
              <a:latin typeface="Times New Roman" panose="02020603050405020304" pitchFamily="18" charset="0"/>
              <a:cs typeface="Times New Roman" panose="02020603050405020304" pitchFamily="18" charset="0"/>
            </a:rPr>
            <a:t>Riesgo de tsunami</a:t>
          </a:r>
          <a:endParaRPr lang="es-ES" sz="2800" kern="1200" dirty="0">
            <a:latin typeface="Times New Roman" panose="02020603050405020304" pitchFamily="18" charset="0"/>
            <a:cs typeface="Times New Roman" panose="02020603050405020304" pitchFamily="18" charset="0"/>
          </a:endParaRPr>
        </a:p>
      </dsp:txBody>
      <dsp:txXfrm>
        <a:off x="493999" y="2649466"/>
        <a:ext cx="6270407" cy="745862"/>
      </dsp:txXfrm>
    </dsp:sp>
    <dsp:sp modelId="{B656A49B-B977-4A9B-ADAA-09607BA561AE}">
      <dsp:nvSpPr>
        <dsp:cNvPr id="0" name=""/>
        <dsp:cNvSpPr/>
      </dsp:nvSpPr>
      <dsp:spPr>
        <a:xfrm>
          <a:off x="0" y="4292477"/>
          <a:ext cx="9073008" cy="7056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35DEFD-22A1-4A3A-AB1C-579CB725A997}">
      <dsp:nvSpPr>
        <dsp:cNvPr id="0" name=""/>
        <dsp:cNvSpPr/>
      </dsp:nvSpPr>
      <dsp:spPr>
        <a:xfrm>
          <a:off x="453650" y="3879197"/>
          <a:ext cx="6351105" cy="8265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57" tIns="0" rIns="240057" bIns="0" numCol="1" spcCol="1270" anchor="ctr" anchorCtr="0">
          <a:noAutofit/>
        </a:bodyPr>
        <a:lstStyle/>
        <a:p>
          <a:pPr marL="0" lvl="0" indent="0" algn="l" defTabSz="1244600">
            <a:lnSpc>
              <a:spcPct val="90000"/>
            </a:lnSpc>
            <a:spcBef>
              <a:spcPct val="0"/>
            </a:spcBef>
            <a:spcAft>
              <a:spcPct val="35000"/>
            </a:spcAft>
            <a:buNone/>
          </a:pPr>
          <a:r>
            <a:rPr lang="es-ES" sz="2800" kern="1200">
              <a:latin typeface="Times New Roman" panose="02020603050405020304" pitchFamily="18" charset="0"/>
              <a:cs typeface="Times New Roman" panose="02020603050405020304" pitchFamily="18" charset="0"/>
            </a:rPr>
            <a:t>Relación sismo - tsunami</a:t>
          </a:r>
          <a:endParaRPr lang="es-ES" sz="2800" kern="1200" dirty="0">
            <a:latin typeface="Times New Roman" panose="02020603050405020304" pitchFamily="18" charset="0"/>
            <a:cs typeface="Times New Roman" panose="02020603050405020304" pitchFamily="18" charset="0"/>
          </a:endParaRPr>
        </a:p>
      </dsp:txBody>
      <dsp:txXfrm>
        <a:off x="493999" y="3919546"/>
        <a:ext cx="6270407"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099C5-BF8B-4705-97F2-CEEBED2F68FD}">
      <dsp:nvSpPr>
        <dsp:cNvPr id="0" name=""/>
        <dsp:cNvSpPr/>
      </dsp:nvSpPr>
      <dsp:spPr>
        <a:xfrm>
          <a:off x="0" y="0"/>
          <a:ext cx="7808416" cy="131323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kern="1200" dirty="0">
              <a:latin typeface="Times New Roman" panose="02020603050405020304" pitchFamily="18" charset="0"/>
              <a:cs typeface="Times New Roman" panose="02020603050405020304" pitchFamily="18" charset="0"/>
            </a:rPr>
            <a:t>Tiempo de llegada de ola</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11 min</a:t>
          </a:r>
        </a:p>
      </dsp:txBody>
      <dsp:txXfrm>
        <a:off x="1693006" y="0"/>
        <a:ext cx="6115409" cy="1313230"/>
      </dsp:txXfrm>
    </dsp:sp>
    <dsp:sp modelId="{A56B7BE3-1312-43F8-A3BD-AE4D1C7D8FD2}">
      <dsp:nvSpPr>
        <dsp:cNvPr id="0" name=""/>
        <dsp:cNvSpPr/>
      </dsp:nvSpPr>
      <dsp:spPr>
        <a:xfrm>
          <a:off x="560863" y="131323"/>
          <a:ext cx="702601" cy="1050584"/>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4C0765-5C04-4526-9529-E197020BB798}">
      <dsp:nvSpPr>
        <dsp:cNvPr id="0" name=""/>
        <dsp:cNvSpPr/>
      </dsp:nvSpPr>
      <dsp:spPr>
        <a:xfrm>
          <a:off x="0" y="1444553"/>
          <a:ext cx="7808416" cy="1313230"/>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kern="1200" dirty="0">
              <a:latin typeface="Times New Roman" panose="02020603050405020304" pitchFamily="18" charset="0"/>
              <a:cs typeface="Times New Roman" panose="02020603050405020304" pitchFamily="18" charset="0"/>
            </a:rPr>
            <a:t>Velocidad de circulación de personas</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3.2 km</a:t>
          </a:r>
          <a:r>
            <a:rPr lang="en-US" sz="2100" kern="1200" dirty="0">
              <a:latin typeface="Times New Roman" panose="02020603050405020304" pitchFamily="18" charset="0"/>
              <a:cs typeface="Times New Roman" panose="02020603050405020304" pitchFamily="18" charset="0"/>
            </a:rPr>
            <a:t>/h</a:t>
          </a:r>
          <a:r>
            <a:rPr lang="es-ES" sz="2100" kern="1200" dirty="0">
              <a:latin typeface="Times New Roman" panose="02020603050405020304" pitchFamily="18" charset="0"/>
              <a:cs typeface="Times New Roman" panose="02020603050405020304" pitchFamily="18" charset="0"/>
            </a:rPr>
            <a:t> FEMA (2019)</a:t>
          </a:r>
        </a:p>
      </dsp:txBody>
      <dsp:txXfrm>
        <a:off x="1693006" y="1444553"/>
        <a:ext cx="6115409" cy="1313230"/>
      </dsp:txXfrm>
    </dsp:sp>
    <dsp:sp modelId="{2D7BD697-828A-4B68-A6E7-94BE0FE3804C}">
      <dsp:nvSpPr>
        <dsp:cNvPr id="0" name=""/>
        <dsp:cNvSpPr/>
      </dsp:nvSpPr>
      <dsp:spPr>
        <a:xfrm>
          <a:off x="560863" y="1575876"/>
          <a:ext cx="702601" cy="1050584"/>
        </a:xfrm>
        <a:prstGeom prst="roundRect">
          <a:avLst>
            <a:gd name="adj" fmla="val 10000"/>
          </a:avLst>
        </a:prstGeom>
        <a:solidFill>
          <a:schemeClr val="accent5">
            <a:tint val="50000"/>
            <a:hueOff val="-3694485"/>
            <a:satOff val="-6499"/>
            <a:lumOff val="-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C71DD-9C2A-4FC0-B135-D1615F8CE6FA}">
      <dsp:nvSpPr>
        <dsp:cNvPr id="0" name=""/>
        <dsp:cNvSpPr/>
      </dsp:nvSpPr>
      <dsp:spPr>
        <a:xfrm>
          <a:off x="0" y="2889106"/>
          <a:ext cx="7808416" cy="1313230"/>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kern="1200" dirty="0">
              <a:latin typeface="Times New Roman" panose="02020603050405020304" pitchFamily="18" charset="0"/>
              <a:cs typeface="Times New Roman" panose="02020603050405020304" pitchFamily="18" charset="0"/>
            </a:rPr>
            <a:t>Distancia entre refugios</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586 m. desde cualquier punto</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1172 m. entre refugios.</a:t>
          </a:r>
        </a:p>
      </dsp:txBody>
      <dsp:txXfrm>
        <a:off x="1693006" y="2889106"/>
        <a:ext cx="6115409" cy="1313230"/>
      </dsp:txXfrm>
    </dsp:sp>
    <dsp:sp modelId="{C957E123-EECA-4C79-A46F-FA334A55B647}">
      <dsp:nvSpPr>
        <dsp:cNvPr id="0" name=""/>
        <dsp:cNvSpPr/>
      </dsp:nvSpPr>
      <dsp:spPr>
        <a:xfrm>
          <a:off x="560863" y="3020429"/>
          <a:ext cx="702601" cy="1050584"/>
        </a:xfrm>
        <a:prstGeom prst="roundRect">
          <a:avLst>
            <a:gd name="adj" fmla="val 10000"/>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099C5-BF8B-4705-97F2-CEEBED2F68FD}">
      <dsp:nvSpPr>
        <dsp:cNvPr id="0" name=""/>
        <dsp:cNvSpPr/>
      </dsp:nvSpPr>
      <dsp:spPr>
        <a:xfrm>
          <a:off x="0" y="0"/>
          <a:ext cx="7808416" cy="131323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kern="1200" dirty="0">
              <a:latin typeface="Times New Roman" panose="02020603050405020304" pitchFamily="18" charset="0"/>
              <a:cs typeface="Times New Roman" panose="02020603050405020304" pitchFamily="18" charset="0"/>
            </a:rPr>
            <a:t>Zona 7</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Mínimo uso para 215 personas.</a:t>
          </a:r>
        </a:p>
      </dsp:txBody>
      <dsp:txXfrm>
        <a:off x="1693006" y="0"/>
        <a:ext cx="6115409" cy="1313230"/>
      </dsp:txXfrm>
    </dsp:sp>
    <dsp:sp modelId="{A56B7BE3-1312-43F8-A3BD-AE4D1C7D8FD2}">
      <dsp:nvSpPr>
        <dsp:cNvPr id="0" name=""/>
        <dsp:cNvSpPr/>
      </dsp:nvSpPr>
      <dsp:spPr>
        <a:xfrm>
          <a:off x="560863" y="131323"/>
          <a:ext cx="702601" cy="1050584"/>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4C0765-5C04-4526-9529-E197020BB798}">
      <dsp:nvSpPr>
        <dsp:cNvPr id="0" name=""/>
        <dsp:cNvSpPr/>
      </dsp:nvSpPr>
      <dsp:spPr>
        <a:xfrm>
          <a:off x="0" y="1444553"/>
          <a:ext cx="7808416" cy="1313230"/>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kern="1200" dirty="0">
              <a:latin typeface="Times New Roman" panose="02020603050405020304" pitchFamily="18" charset="0"/>
              <a:cs typeface="Times New Roman" panose="02020603050405020304" pitchFamily="18" charset="0"/>
            </a:rPr>
            <a:t>Espacio por persona</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0.93 m2</a:t>
          </a:r>
          <a:r>
            <a:rPr lang="en-US" sz="2100" kern="1200" dirty="0">
              <a:latin typeface="Times New Roman" panose="02020603050405020304" pitchFamily="18" charset="0"/>
              <a:cs typeface="Times New Roman" panose="02020603050405020304" pitchFamily="18" charset="0"/>
            </a:rPr>
            <a:t>/persona</a:t>
          </a:r>
          <a:endParaRPr lang="es-ES" sz="2100" kern="1200" dirty="0">
            <a:latin typeface="Times New Roman" panose="02020603050405020304" pitchFamily="18" charset="0"/>
            <a:cs typeface="Times New Roman" panose="02020603050405020304" pitchFamily="18" charset="0"/>
          </a:endParaRPr>
        </a:p>
      </dsp:txBody>
      <dsp:txXfrm>
        <a:off x="1693006" y="1444553"/>
        <a:ext cx="6115409" cy="1313230"/>
      </dsp:txXfrm>
    </dsp:sp>
    <dsp:sp modelId="{2D7BD697-828A-4B68-A6E7-94BE0FE3804C}">
      <dsp:nvSpPr>
        <dsp:cNvPr id="0" name=""/>
        <dsp:cNvSpPr/>
      </dsp:nvSpPr>
      <dsp:spPr>
        <a:xfrm>
          <a:off x="560863" y="1575876"/>
          <a:ext cx="702601" cy="1050584"/>
        </a:xfrm>
        <a:prstGeom prst="roundRect">
          <a:avLst>
            <a:gd name="adj" fmla="val 10000"/>
          </a:avLst>
        </a:prstGeom>
        <a:solidFill>
          <a:schemeClr val="accent5">
            <a:tint val="50000"/>
            <a:hueOff val="-3694485"/>
            <a:satOff val="-6499"/>
            <a:lumOff val="-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C71DD-9C2A-4FC0-B135-D1615F8CE6FA}">
      <dsp:nvSpPr>
        <dsp:cNvPr id="0" name=""/>
        <dsp:cNvSpPr/>
      </dsp:nvSpPr>
      <dsp:spPr>
        <a:xfrm>
          <a:off x="0" y="2889106"/>
          <a:ext cx="7808416" cy="1313230"/>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kern="1200" dirty="0">
              <a:latin typeface="Times New Roman" panose="02020603050405020304" pitchFamily="18" charset="0"/>
              <a:cs typeface="Times New Roman" panose="02020603050405020304" pitchFamily="18" charset="0"/>
            </a:rPr>
            <a:t>Área mínima</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199.95 m2 de área efectiva</a:t>
          </a:r>
        </a:p>
        <a:p>
          <a:pPr marL="228600" lvl="1" indent="-228600" algn="l" defTabSz="933450">
            <a:lnSpc>
              <a:spcPct val="90000"/>
            </a:lnSpc>
            <a:spcBef>
              <a:spcPct val="0"/>
            </a:spcBef>
            <a:spcAft>
              <a:spcPct val="15000"/>
            </a:spcAft>
            <a:buChar char="•"/>
          </a:pPr>
          <a:r>
            <a:rPr lang="es-ES" sz="2100" kern="1200" dirty="0">
              <a:latin typeface="Times New Roman" panose="02020603050405020304" pitchFamily="18" charset="0"/>
              <a:cs typeface="Times New Roman" panose="02020603050405020304" pitchFamily="18" charset="0"/>
            </a:rPr>
            <a:t>235.26 m2 de área gruesa</a:t>
          </a:r>
        </a:p>
      </dsp:txBody>
      <dsp:txXfrm>
        <a:off x="1693006" y="2889106"/>
        <a:ext cx="6115409" cy="1313230"/>
      </dsp:txXfrm>
    </dsp:sp>
    <dsp:sp modelId="{C957E123-EECA-4C79-A46F-FA334A55B647}">
      <dsp:nvSpPr>
        <dsp:cNvPr id="0" name=""/>
        <dsp:cNvSpPr/>
      </dsp:nvSpPr>
      <dsp:spPr>
        <a:xfrm>
          <a:off x="560863" y="3020429"/>
          <a:ext cx="702601" cy="1050584"/>
        </a:xfrm>
        <a:prstGeom prst="roundRect">
          <a:avLst>
            <a:gd name="adj" fmla="val 10000"/>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3CD71-4FA1-4F1E-81DB-72200042B099}">
      <dsp:nvSpPr>
        <dsp:cNvPr id="0" name=""/>
        <dsp:cNvSpPr/>
      </dsp:nvSpPr>
      <dsp:spPr>
        <a:xfrm>
          <a:off x="-4284330" y="-657278"/>
          <a:ext cx="5104551" cy="5104551"/>
        </a:xfrm>
        <a:prstGeom prst="blockArc">
          <a:avLst>
            <a:gd name="adj1" fmla="val 18900000"/>
            <a:gd name="adj2" fmla="val 2700000"/>
            <a:gd name="adj3" fmla="val 42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89B82E-2D76-42ED-AB2A-DBDEEDA28E7C}">
      <dsp:nvSpPr>
        <dsp:cNvPr id="0" name=""/>
        <dsp:cNvSpPr/>
      </dsp:nvSpPr>
      <dsp:spPr>
        <a:xfrm>
          <a:off x="429712" y="291374"/>
          <a:ext cx="6000148" cy="58305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98"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latin typeface="Times New Roman" panose="02020603050405020304" pitchFamily="18" charset="0"/>
              <a:cs typeface="Times New Roman" panose="02020603050405020304" pitchFamily="18" charset="0"/>
            </a:rPr>
            <a:t>Nivel totalmente operacional </a:t>
          </a:r>
        </a:p>
      </dsp:txBody>
      <dsp:txXfrm>
        <a:off x="429712" y="291374"/>
        <a:ext cx="6000148" cy="583052"/>
      </dsp:txXfrm>
    </dsp:sp>
    <dsp:sp modelId="{9BE8B643-640C-4ED5-AADA-B386A75D43CE}">
      <dsp:nvSpPr>
        <dsp:cNvPr id="0" name=""/>
        <dsp:cNvSpPr/>
      </dsp:nvSpPr>
      <dsp:spPr>
        <a:xfrm>
          <a:off x="65304" y="218493"/>
          <a:ext cx="728815" cy="72881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1DCC6D-F7FC-4CB0-86F3-B558B10E7AE1}">
      <dsp:nvSpPr>
        <dsp:cNvPr id="0" name=""/>
        <dsp:cNvSpPr/>
      </dsp:nvSpPr>
      <dsp:spPr>
        <a:xfrm>
          <a:off x="763989" y="1166105"/>
          <a:ext cx="5665871" cy="583052"/>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98"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latin typeface="Times New Roman" panose="02020603050405020304" pitchFamily="18" charset="0"/>
              <a:cs typeface="Times New Roman" panose="02020603050405020304" pitchFamily="18" charset="0"/>
            </a:rPr>
            <a:t>Nivel de ocupación inmediata</a:t>
          </a:r>
        </a:p>
      </dsp:txBody>
      <dsp:txXfrm>
        <a:off x="763989" y="1166105"/>
        <a:ext cx="5665871" cy="583052"/>
      </dsp:txXfrm>
    </dsp:sp>
    <dsp:sp modelId="{67004629-6480-4B4F-9F81-24EE923AC4C6}">
      <dsp:nvSpPr>
        <dsp:cNvPr id="0" name=""/>
        <dsp:cNvSpPr/>
      </dsp:nvSpPr>
      <dsp:spPr>
        <a:xfrm>
          <a:off x="399581" y="1093223"/>
          <a:ext cx="728815" cy="728815"/>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0229B0-72F2-44CE-9998-B7E117BD3170}">
      <dsp:nvSpPr>
        <dsp:cNvPr id="0" name=""/>
        <dsp:cNvSpPr/>
      </dsp:nvSpPr>
      <dsp:spPr>
        <a:xfrm>
          <a:off x="763989" y="2040835"/>
          <a:ext cx="5665871" cy="583052"/>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98"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latin typeface="Times New Roman" panose="02020603050405020304" pitchFamily="18" charset="0"/>
              <a:cs typeface="Times New Roman" panose="02020603050405020304" pitchFamily="18" charset="0"/>
            </a:rPr>
            <a:t>Nivel de seguridad de vida </a:t>
          </a:r>
        </a:p>
      </dsp:txBody>
      <dsp:txXfrm>
        <a:off x="763989" y="2040835"/>
        <a:ext cx="5665871" cy="583052"/>
      </dsp:txXfrm>
    </dsp:sp>
    <dsp:sp modelId="{20428767-D8C2-4E66-BF22-43BB71922C28}">
      <dsp:nvSpPr>
        <dsp:cNvPr id="0" name=""/>
        <dsp:cNvSpPr/>
      </dsp:nvSpPr>
      <dsp:spPr>
        <a:xfrm>
          <a:off x="399581" y="1967954"/>
          <a:ext cx="728815" cy="728815"/>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425578-244F-4F8B-8D8E-793F6EC742C5}">
      <dsp:nvSpPr>
        <dsp:cNvPr id="0" name=""/>
        <dsp:cNvSpPr/>
      </dsp:nvSpPr>
      <dsp:spPr>
        <a:xfrm>
          <a:off x="429712" y="2915566"/>
          <a:ext cx="6000148" cy="58305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98"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latin typeface="Times New Roman" panose="02020603050405020304" pitchFamily="18" charset="0"/>
              <a:cs typeface="Times New Roman" panose="02020603050405020304" pitchFamily="18" charset="0"/>
            </a:rPr>
            <a:t>Nivel de prevención de colapso </a:t>
          </a:r>
        </a:p>
      </dsp:txBody>
      <dsp:txXfrm>
        <a:off x="429712" y="2915566"/>
        <a:ext cx="6000148" cy="583052"/>
      </dsp:txXfrm>
    </dsp:sp>
    <dsp:sp modelId="{3589DDFD-64E7-4E22-B162-A833BCF2DC41}">
      <dsp:nvSpPr>
        <dsp:cNvPr id="0" name=""/>
        <dsp:cNvSpPr/>
      </dsp:nvSpPr>
      <dsp:spPr>
        <a:xfrm>
          <a:off x="65304" y="2842684"/>
          <a:ext cx="728815" cy="728815"/>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A8C5A-3FDE-405C-86EC-46514EE8D54E}">
      <dsp:nvSpPr>
        <dsp:cNvPr id="0" name=""/>
        <dsp:cNvSpPr/>
      </dsp:nvSpPr>
      <dsp:spPr>
        <a:xfrm>
          <a:off x="1173595" y="2178476"/>
          <a:ext cx="543050" cy="1034776"/>
        </a:xfrm>
        <a:custGeom>
          <a:avLst/>
          <a:gdLst/>
          <a:ahLst/>
          <a:cxnLst/>
          <a:rect l="0" t="0" r="0" b="0"/>
          <a:pathLst>
            <a:path>
              <a:moveTo>
                <a:pt x="0" y="0"/>
              </a:moveTo>
              <a:lnTo>
                <a:pt x="271525" y="0"/>
              </a:lnTo>
              <a:lnTo>
                <a:pt x="271525" y="1034776"/>
              </a:lnTo>
              <a:lnTo>
                <a:pt x="543050" y="1034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1415905" y="2666649"/>
        <a:ext cx="58430" cy="58430"/>
      </dsp:txXfrm>
    </dsp:sp>
    <dsp:sp modelId="{87ED403B-6DC4-4413-86DF-894928C25542}">
      <dsp:nvSpPr>
        <dsp:cNvPr id="0" name=""/>
        <dsp:cNvSpPr/>
      </dsp:nvSpPr>
      <dsp:spPr>
        <a:xfrm>
          <a:off x="1173595" y="2132756"/>
          <a:ext cx="543050" cy="91440"/>
        </a:xfrm>
        <a:custGeom>
          <a:avLst/>
          <a:gdLst/>
          <a:ahLst/>
          <a:cxnLst/>
          <a:rect l="0" t="0" r="0" b="0"/>
          <a:pathLst>
            <a:path>
              <a:moveTo>
                <a:pt x="0" y="45720"/>
              </a:moveTo>
              <a:lnTo>
                <a:pt x="54305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1431544" y="2164900"/>
        <a:ext cx="27152" cy="27152"/>
      </dsp:txXfrm>
    </dsp:sp>
    <dsp:sp modelId="{CD408D44-B177-4E70-B322-C471AD142A2A}">
      <dsp:nvSpPr>
        <dsp:cNvPr id="0" name=""/>
        <dsp:cNvSpPr/>
      </dsp:nvSpPr>
      <dsp:spPr>
        <a:xfrm>
          <a:off x="1173595" y="1143700"/>
          <a:ext cx="543050" cy="1034776"/>
        </a:xfrm>
        <a:custGeom>
          <a:avLst/>
          <a:gdLst/>
          <a:ahLst/>
          <a:cxnLst/>
          <a:rect l="0" t="0" r="0" b="0"/>
          <a:pathLst>
            <a:path>
              <a:moveTo>
                <a:pt x="0" y="1034776"/>
              </a:moveTo>
              <a:lnTo>
                <a:pt x="271525" y="1034776"/>
              </a:lnTo>
              <a:lnTo>
                <a:pt x="271525" y="0"/>
              </a:lnTo>
              <a:lnTo>
                <a:pt x="5430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latin typeface="Times New Roman" panose="02020603050405020304" pitchFamily="18" charset="0"/>
            <a:cs typeface="Times New Roman" panose="02020603050405020304" pitchFamily="18" charset="0"/>
          </a:endParaRPr>
        </a:p>
      </dsp:txBody>
      <dsp:txXfrm>
        <a:off x="1415905" y="1631872"/>
        <a:ext cx="58430" cy="58430"/>
      </dsp:txXfrm>
    </dsp:sp>
    <dsp:sp modelId="{CC9A6174-F6E1-4486-B539-8E6B7C7CEB56}">
      <dsp:nvSpPr>
        <dsp:cNvPr id="0" name=""/>
        <dsp:cNvSpPr/>
      </dsp:nvSpPr>
      <dsp:spPr>
        <a:xfrm rot="16200000">
          <a:off x="-1418791" y="1764565"/>
          <a:ext cx="4356953" cy="827821"/>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s-EC" sz="5100" kern="1200" dirty="0">
              <a:latin typeface="Times New Roman" panose="02020603050405020304" pitchFamily="18" charset="0"/>
              <a:cs typeface="Times New Roman" panose="02020603050405020304" pitchFamily="18" charset="0"/>
            </a:rPr>
            <a:t>Consideraciones</a:t>
          </a:r>
        </a:p>
      </dsp:txBody>
      <dsp:txXfrm>
        <a:off x="-1418791" y="1764565"/>
        <a:ext cx="4356953" cy="827821"/>
      </dsp:txXfrm>
    </dsp:sp>
    <dsp:sp modelId="{92433CE3-CB37-472A-A03A-790F96DBB74C}">
      <dsp:nvSpPr>
        <dsp:cNvPr id="0" name=""/>
        <dsp:cNvSpPr/>
      </dsp:nvSpPr>
      <dsp:spPr>
        <a:xfrm>
          <a:off x="1716646" y="729789"/>
          <a:ext cx="5013959" cy="827821"/>
        </a:xfrm>
        <a:prstGeom prst="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Los sedimentos suspendidos no exceden el 7% de la concentración de sedimentos transportados por el tsunami </a:t>
          </a:r>
        </a:p>
      </dsp:txBody>
      <dsp:txXfrm>
        <a:off x="1716646" y="729789"/>
        <a:ext cx="5013959" cy="827821"/>
      </dsp:txXfrm>
    </dsp:sp>
    <dsp:sp modelId="{498CFECC-5395-4803-B72B-2A50B765B483}">
      <dsp:nvSpPr>
        <dsp:cNvPr id="0" name=""/>
        <dsp:cNvSpPr/>
      </dsp:nvSpPr>
      <dsp:spPr>
        <a:xfrm>
          <a:off x="1716646" y="1764565"/>
          <a:ext cx="5013959" cy="827821"/>
        </a:xfrm>
        <a:prstGeom prst="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La profundidad del flujo del tsunami variará dependiendo de la batimetría y la topografía</a:t>
          </a:r>
        </a:p>
      </dsp:txBody>
      <dsp:txXfrm>
        <a:off x="1716646" y="1764565"/>
        <a:ext cx="5013959" cy="827821"/>
      </dsp:txXfrm>
    </dsp:sp>
    <dsp:sp modelId="{3F0AB3CC-C4B9-4BD5-9060-58356ED0B0FF}">
      <dsp:nvSpPr>
        <dsp:cNvPr id="0" name=""/>
        <dsp:cNvSpPr/>
      </dsp:nvSpPr>
      <dsp:spPr>
        <a:xfrm>
          <a:off x="1716646" y="2799342"/>
          <a:ext cx="5019498" cy="827821"/>
        </a:xfrm>
        <a:prstGeom prst="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Se establece que la elevación de diseño se tome como 1.3 veces la elevación de la predicción máxima considerada</a:t>
          </a:r>
        </a:p>
      </dsp:txBody>
      <dsp:txXfrm>
        <a:off x="1716646" y="2799342"/>
        <a:ext cx="5019498" cy="8278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57086-9574-4C58-8BEB-0A0AC86FCAD5}">
      <dsp:nvSpPr>
        <dsp:cNvPr id="0" name=""/>
        <dsp:cNvSpPr/>
      </dsp:nvSpPr>
      <dsp:spPr>
        <a:xfrm rot="5400000">
          <a:off x="-241375" y="790744"/>
          <a:ext cx="1073967" cy="12974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10293F-634F-48DE-8D43-DA793BCB1FC8}">
      <dsp:nvSpPr>
        <dsp:cNvPr id="0" name=""/>
        <dsp:cNvSpPr/>
      </dsp:nvSpPr>
      <dsp:spPr>
        <a:xfrm>
          <a:off x="3691" y="102396"/>
          <a:ext cx="1441566" cy="8649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1.3D</a:t>
          </a:r>
        </a:p>
      </dsp:txBody>
      <dsp:txXfrm>
        <a:off x="29024" y="127729"/>
        <a:ext cx="1390900" cy="814273"/>
      </dsp:txXfrm>
    </dsp:sp>
    <dsp:sp modelId="{38713AC3-E743-4F13-8BBC-EAD44DEF53FB}">
      <dsp:nvSpPr>
        <dsp:cNvPr id="0" name=""/>
        <dsp:cNvSpPr/>
      </dsp:nvSpPr>
      <dsp:spPr>
        <a:xfrm rot="5400000">
          <a:off x="-241375" y="1871919"/>
          <a:ext cx="1073967" cy="129740"/>
        </a:xfrm>
        <a:prstGeom prst="rect">
          <a:avLst/>
        </a:prstGeom>
        <a:solidFill>
          <a:schemeClr val="accent5">
            <a:hueOff val="-612779"/>
            <a:satOff val="-852"/>
            <a:lumOff val="-3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033C7B-7A99-4940-9E49-F5BE95A9D750}">
      <dsp:nvSpPr>
        <dsp:cNvPr id="0" name=""/>
        <dsp:cNvSpPr/>
      </dsp:nvSpPr>
      <dsp:spPr>
        <a:xfrm>
          <a:off x="3691" y="1183571"/>
          <a:ext cx="1441566" cy="864939"/>
        </a:xfrm>
        <a:prstGeom prst="roundRect">
          <a:avLst>
            <a:gd name="adj" fmla="val 10000"/>
          </a:avLst>
        </a:prstGeom>
        <a:solidFill>
          <a:schemeClr val="accent5">
            <a:hueOff val="-565642"/>
            <a:satOff val="-787"/>
            <a:lumOff val="-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+ 1.6L</a:t>
          </a:r>
        </a:p>
      </dsp:txBody>
      <dsp:txXfrm>
        <a:off x="29024" y="1208904"/>
        <a:ext cx="1390900" cy="814273"/>
      </dsp:txXfrm>
    </dsp:sp>
    <dsp:sp modelId="{1B02ECCE-9B44-4F9B-B25A-50816D8AAF19}">
      <dsp:nvSpPr>
        <dsp:cNvPr id="0" name=""/>
        <dsp:cNvSpPr/>
      </dsp:nvSpPr>
      <dsp:spPr>
        <a:xfrm rot="5400000">
          <a:off x="-241375" y="2953094"/>
          <a:ext cx="1073967" cy="129740"/>
        </a:xfrm>
        <a:prstGeom prst="rect">
          <a:avLst/>
        </a:prstGeom>
        <a:solidFill>
          <a:schemeClr val="accent5">
            <a:hueOff val="-1225557"/>
            <a:satOff val="-170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980940-8ADC-4A50-9F07-BC47D77E6E12}">
      <dsp:nvSpPr>
        <dsp:cNvPr id="0" name=""/>
        <dsp:cNvSpPr/>
      </dsp:nvSpPr>
      <dsp:spPr>
        <a:xfrm>
          <a:off x="3691" y="2264746"/>
          <a:ext cx="1441566" cy="864939"/>
        </a:xfrm>
        <a:prstGeom prst="roundRect">
          <a:avLst>
            <a:gd name="adj" fmla="val 10000"/>
          </a:avLst>
        </a:prstGeom>
        <a:solidFill>
          <a:schemeClr val="accent5">
            <a:hueOff val="-1131284"/>
            <a:satOff val="-1574"/>
            <a:lumOff val="-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L + SX</a:t>
          </a:r>
        </a:p>
      </dsp:txBody>
      <dsp:txXfrm>
        <a:off x="29024" y="2290079"/>
        <a:ext cx="1390900" cy="814273"/>
      </dsp:txXfrm>
    </dsp:sp>
    <dsp:sp modelId="{E250CF14-0E17-4CF8-B086-BE8B2701D98E}">
      <dsp:nvSpPr>
        <dsp:cNvPr id="0" name=""/>
        <dsp:cNvSpPr/>
      </dsp:nvSpPr>
      <dsp:spPr>
        <a:xfrm>
          <a:off x="299212" y="3493681"/>
          <a:ext cx="1910076" cy="129740"/>
        </a:xfrm>
        <a:prstGeom prst="rect">
          <a:avLst/>
        </a:prstGeom>
        <a:solidFill>
          <a:schemeClr val="accent5">
            <a:hueOff val="-1838336"/>
            <a:satOff val="-2557"/>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73F543-0D2A-42E8-828A-9B2BFBFE67AA}">
      <dsp:nvSpPr>
        <dsp:cNvPr id="0" name=""/>
        <dsp:cNvSpPr/>
      </dsp:nvSpPr>
      <dsp:spPr>
        <a:xfrm>
          <a:off x="3691" y="3345921"/>
          <a:ext cx="1441566" cy="864939"/>
        </a:xfrm>
        <a:prstGeom prst="roundRect">
          <a:avLst>
            <a:gd name="adj" fmla="val 10000"/>
          </a:avLst>
        </a:prstGeom>
        <a:solidFill>
          <a:schemeClr val="accent5">
            <a:hueOff val="-1696926"/>
            <a:satOff val="-2360"/>
            <a:lumOff val="-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L - SY</a:t>
          </a:r>
        </a:p>
      </dsp:txBody>
      <dsp:txXfrm>
        <a:off x="29024" y="3371254"/>
        <a:ext cx="1390900" cy="814273"/>
      </dsp:txXfrm>
    </dsp:sp>
    <dsp:sp modelId="{B5C44272-998A-4AB2-927F-56F7D1E052A6}">
      <dsp:nvSpPr>
        <dsp:cNvPr id="0" name=""/>
        <dsp:cNvSpPr/>
      </dsp:nvSpPr>
      <dsp:spPr>
        <a:xfrm rot="16200000">
          <a:off x="1675908" y="2953094"/>
          <a:ext cx="1073967" cy="129740"/>
        </a:xfrm>
        <a:prstGeom prst="rect">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CED2A1-4601-4F99-81C1-74859E9A0DD4}">
      <dsp:nvSpPr>
        <dsp:cNvPr id="0" name=""/>
        <dsp:cNvSpPr/>
      </dsp:nvSpPr>
      <dsp:spPr>
        <a:xfrm>
          <a:off x="1920975" y="3345921"/>
          <a:ext cx="1441566" cy="864939"/>
        </a:xfrm>
        <a:prstGeom prst="roundRect">
          <a:avLst>
            <a:gd name="adj" fmla="val 10000"/>
          </a:avLst>
        </a:prstGeom>
        <a:solidFill>
          <a:schemeClr val="accent5">
            <a:hueOff val="-2262568"/>
            <a:satOff val="-3147"/>
            <a:lumOff val="-12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L + SY</a:t>
          </a:r>
        </a:p>
      </dsp:txBody>
      <dsp:txXfrm>
        <a:off x="1946308" y="3371254"/>
        <a:ext cx="1390900" cy="814273"/>
      </dsp:txXfrm>
    </dsp:sp>
    <dsp:sp modelId="{4FDDF1CD-3F9F-41DB-8284-C3E99E0CACC4}">
      <dsp:nvSpPr>
        <dsp:cNvPr id="0" name=""/>
        <dsp:cNvSpPr/>
      </dsp:nvSpPr>
      <dsp:spPr>
        <a:xfrm rot="16200000">
          <a:off x="1675908" y="1871919"/>
          <a:ext cx="1073967" cy="129740"/>
        </a:xfrm>
        <a:prstGeom prst="rect">
          <a:avLst/>
        </a:prstGeom>
        <a:solidFill>
          <a:schemeClr val="accent5">
            <a:hueOff val="-3063894"/>
            <a:satOff val="-4262"/>
            <a:lumOff val="-16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CC4214-F431-4CC9-9D78-43A4BAD45B40}">
      <dsp:nvSpPr>
        <dsp:cNvPr id="0" name=""/>
        <dsp:cNvSpPr/>
      </dsp:nvSpPr>
      <dsp:spPr>
        <a:xfrm>
          <a:off x="1920975" y="2264746"/>
          <a:ext cx="1441566" cy="864939"/>
        </a:xfrm>
        <a:prstGeom prst="roundRect">
          <a:avLst>
            <a:gd name="adj" fmla="val 10000"/>
          </a:avLst>
        </a:prstGeom>
        <a:solidFill>
          <a:schemeClr val="accent5">
            <a:hueOff val="-2828210"/>
            <a:satOff val="-3934"/>
            <a:lumOff val="-1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L -SX</a:t>
          </a:r>
        </a:p>
      </dsp:txBody>
      <dsp:txXfrm>
        <a:off x="1946308" y="2290079"/>
        <a:ext cx="1390900" cy="814273"/>
      </dsp:txXfrm>
    </dsp:sp>
    <dsp:sp modelId="{E05ED294-0CBF-49B2-BF21-F04A3CDBD49F}">
      <dsp:nvSpPr>
        <dsp:cNvPr id="0" name=""/>
        <dsp:cNvSpPr/>
      </dsp:nvSpPr>
      <dsp:spPr>
        <a:xfrm rot="16200000">
          <a:off x="1675908" y="790744"/>
          <a:ext cx="1073967" cy="129740"/>
        </a:xfrm>
        <a:prstGeom prst="rect">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C8BBF5-8C03-45AF-8E48-D03AA7B48856}">
      <dsp:nvSpPr>
        <dsp:cNvPr id="0" name=""/>
        <dsp:cNvSpPr/>
      </dsp:nvSpPr>
      <dsp:spPr>
        <a:xfrm>
          <a:off x="1920975" y="1183571"/>
          <a:ext cx="1441566" cy="864939"/>
        </a:xfrm>
        <a:prstGeom prst="roundRect">
          <a:avLst>
            <a:gd name="adj" fmla="val 10000"/>
          </a:avLst>
        </a:prstGeom>
        <a:solidFill>
          <a:schemeClr val="accent5">
            <a:hueOff val="-3393851"/>
            <a:satOff val="-4721"/>
            <a:lumOff val="-1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L + SX MODAL E</a:t>
          </a:r>
        </a:p>
      </dsp:txBody>
      <dsp:txXfrm>
        <a:off x="1946308" y="1208904"/>
        <a:ext cx="1390900" cy="814273"/>
      </dsp:txXfrm>
    </dsp:sp>
    <dsp:sp modelId="{4068510A-A1CA-493D-A917-FA5559DFC687}">
      <dsp:nvSpPr>
        <dsp:cNvPr id="0" name=""/>
        <dsp:cNvSpPr/>
      </dsp:nvSpPr>
      <dsp:spPr>
        <a:xfrm>
          <a:off x="2216495" y="250157"/>
          <a:ext cx="1910076" cy="129740"/>
        </a:xfrm>
        <a:prstGeom prst="rect">
          <a:avLst/>
        </a:prstGeom>
        <a:solidFill>
          <a:schemeClr val="accent5">
            <a:hueOff val="-4289451"/>
            <a:satOff val="-5966"/>
            <a:lumOff val="-22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C72230-19B3-4CDB-A9B1-03FA100C742A}">
      <dsp:nvSpPr>
        <dsp:cNvPr id="0" name=""/>
        <dsp:cNvSpPr/>
      </dsp:nvSpPr>
      <dsp:spPr>
        <a:xfrm>
          <a:off x="1920975" y="102396"/>
          <a:ext cx="1441566" cy="864939"/>
        </a:xfrm>
        <a:prstGeom prst="roundRect">
          <a:avLst>
            <a:gd name="adj" fmla="val 10000"/>
          </a:avLst>
        </a:prstGeom>
        <a:solidFill>
          <a:schemeClr val="accent5">
            <a:hueOff val="-3959493"/>
            <a:satOff val="-5507"/>
            <a:lumOff val="-2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1.2D + L + SY MODAL E</a:t>
          </a:r>
        </a:p>
      </dsp:txBody>
      <dsp:txXfrm>
        <a:off x="1946308" y="127729"/>
        <a:ext cx="1390900" cy="814273"/>
      </dsp:txXfrm>
    </dsp:sp>
    <dsp:sp modelId="{FA22CBE8-81CE-4B45-87A0-6EE627E588D4}">
      <dsp:nvSpPr>
        <dsp:cNvPr id="0" name=""/>
        <dsp:cNvSpPr/>
      </dsp:nvSpPr>
      <dsp:spPr>
        <a:xfrm rot="5400000">
          <a:off x="3593191" y="790744"/>
          <a:ext cx="1073967" cy="129740"/>
        </a:xfrm>
        <a:prstGeom prst="rect">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22606E-DB7F-47F6-8EEC-1427C2DD0B67}">
      <dsp:nvSpPr>
        <dsp:cNvPr id="0" name=""/>
        <dsp:cNvSpPr/>
      </dsp:nvSpPr>
      <dsp:spPr>
        <a:xfrm>
          <a:off x="3838258" y="102396"/>
          <a:ext cx="1441566" cy="864939"/>
        </a:xfrm>
        <a:prstGeom prst="roundRect">
          <a:avLst>
            <a:gd name="adj" fmla="val 10000"/>
          </a:avLst>
        </a:prstGeom>
        <a:solidFill>
          <a:schemeClr val="accent5">
            <a:hueOff val="-4525135"/>
            <a:satOff val="-6294"/>
            <a:lumOff val="-24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0.9D + SX</a:t>
          </a:r>
        </a:p>
      </dsp:txBody>
      <dsp:txXfrm>
        <a:off x="3863591" y="127729"/>
        <a:ext cx="1390900" cy="814273"/>
      </dsp:txXfrm>
    </dsp:sp>
    <dsp:sp modelId="{03C03AC4-44B8-41F9-BE23-C08A9D226BA2}">
      <dsp:nvSpPr>
        <dsp:cNvPr id="0" name=""/>
        <dsp:cNvSpPr/>
      </dsp:nvSpPr>
      <dsp:spPr>
        <a:xfrm rot="5400000">
          <a:off x="3593191" y="1871919"/>
          <a:ext cx="1073967" cy="129740"/>
        </a:xfrm>
        <a:prstGeom prst="rect">
          <a:avLst/>
        </a:prstGeom>
        <a:solidFill>
          <a:schemeClr val="accent5">
            <a:hueOff val="-5515009"/>
            <a:satOff val="-7671"/>
            <a:lumOff val="-29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622B0-0989-4DA6-B854-AB297A7C0927}">
      <dsp:nvSpPr>
        <dsp:cNvPr id="0" name=""/>
        <dsp:cNvSpPr/>
      </dsp:nvSpPr>
      <dsp:spPr>
        <a:xfrm>
          <a:off x="3838258" y="1183571"/>
          <a:ext cx="1441566" cy="864939"/>
        </a:xfrm>
        <a:prstGeom prst="roundRect">
          <a:avLst>
            <a:gd name="adj" fmla="val 10000"/>
          </a:avLst>
        </a:prstGeom>
        <a:solidFill>
          <a:schemeClr val="accent5">
            <a:hueOff val="-5090777"/>
            <a:satOff val="-7081"/>
            <a:lumOff val="-2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0.9D -SX</a:t>
          </a:r>
        </a:p>
      </dsp:txBody>
      <dsp:txXfrm>
        <a:off x="3863591" y="1208904"/>
        <a:ext cx="1390900" cy="814273"/>
      </dsp:txXfrm>
    </dsp:sp>
    <dsp:sp modelId="{CFBF573D-DEA1-48C2-8FDD-ED001C17DB6B}">
      <dsp:nvSpPr>
        <dsp:cNvPr id="0" name=""/>
        <dsp:cNvSpPr/>
      </dsp:nvSpPr>
      <dsp:spPr>
        <a:xfrm rot="5400000">
          <a:off x="3593191" y="2953094"/>
          <a:ext cx="1073967" cy="129740"/>
        </a:xfrm>
        <a:prstGeom prst="rect">
          <a:avLst/>
        </a:prstGeom>
        <a:solidFill>
          <a:schemeClr val="accent5">
            <a:hueOff val="-6127787"/>
            <a:satOff val="-8523"/>
            <a:lumOff val="-32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E6F409-3C24-4A71-B565-C3A3C08AF6F4}">
      <dsp:nvSpPr>
        <dsp:cNvPr id="0" name=""/>
        <dsp:cNvSpPr/>
      </dsp:nvSpPr>
      <dsp:spPr>
        <a:xfrm>
          <a:off x="3838258" y="2264746"/>
          <a:ext cx="1441566" cy="864939"/>
        </a:xfrm>
        <a:prstGeom prst="roundRect">
          <a:avLst>
            <a:gd name="adj" fmla="val 10000"/>
          </a:avLst>
        </a:prstGeom>
        <a:solidFill>
          <a:schemeClr val="accent5">
            <a:hueOff val="-5656419"/>
            <a:satOff val="-7868"/>
            <a:lumOff val="-3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0.9D + SY</a:t>
          </a:r>
        </a:p>
      </dsp:txBody>
      <dsp:txXfrm>
        <a:off x="3863591" y="2290079"/>
        <a:ext cx="1390900" cy="814273"/>
      </dsp:txXfrm>
    </dsp:sp>
    <dsp:sp modelId="{D8690760-08AE-4361-B7E3-957615454C0C}">
      <dsp:nvSpPr>
        <dsp:cNvPr id="0" name=""/>
        <dsp:cNvSpPr/>
      </dsp:nvSpPr>
      <dsp:spPr>
        <a:xfrm>
          <a:off x="4133778" y="3493681"/>
          <a:ext cx="1910076" cy="129740"/>
        </a:xfrm>
        <a:prstGeom prst="rect">
          <a:avLst/>
        </a:prstGeom>
        <a:solidFill>
          <a:schemeClr val="accent5">
            <a:hueOff val="-6740566"/>
            <a:satOff val="-9376"/>
            <a:lumOff val="-35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EA9A59-EE8A-4FD8-84B6-9650806E4EA0}">
      <dsp:nvSpPr>
        <dsp:cNvPr id="0" name=""/>
        <dsp:cNvSpPr/>
      </dsp:nvSpPr>
      <dsp:spPr>
        <a:xfrm>
          <a:off x="3838258" y="3345921"/>
          <a:ext cx="1441566" cy="864939"/>
        </a:xfrm>
        <a:prstGeom prst="roundRect">
          <a:avLst>
            <a:gd name="adj" fmla="val 10000"/>
          </a:avLst>
        </a:prstGeom>
        <a:solidFill>
          <a:schemeClr val="accent5">
            <a:hueOff val="-6222061"/>
            <a:satOff val="-8654"/>
            <a:lumOff val="-3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0.9D -SY</a:t>
          </a:r>
        </a:p>
      </dsp:txBody>
      <dsp:txXfrm>
        <a:off x="3863591" y="3371254"/>
        <a:ext cx="1390900" cy="814273"/>
      </dsp:txXfrm>
    </dsp:sp>
    <dsp:sp modelId="{1E591E58-9057-4BDB-BA95-2F22C34A54A1}">
      <dsp:nvSpPr>
        <dsp:cNvPr id="0" name=""/>
        <dsp:cNvSpPr/>
      </dsp:nvSpPr>
      <dsp:spPr>
        <a:xfrm rot="16200000">
          <a:off x="5510474" y="2953094"/>
          <a:ext cx="1073967" cy="129740"/>
        </a:xfrm>
        <a:prstGeom prst="rect">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C19464-32D8-4DAA-8054-C6F40DCC0357}">
      <dsp:nvSpPr>
        <dsp:cNvPr id="0" name=""/>
        <dsp:cNvSpPr/>
      </dsp:nvSpPr>
      <dsp:spPr>
        <a:xfrm>
          <a:off x="5755541" y="3345921"/>
          <a:ext cx="1441566" cy="864939"/>
        </a:xfrm>
        <a:prstGeom prst="roundRect">
          <a:avLst>
            <a:gd name="adj" fmla="val 10000"/>
          </a:avLst>
        </a:prstGeom>
        <a:solidFill>
          <a:schemeClr val="accent5">
            <a:hueOff val="-6787703"/>
            <a:satOff val="-9441"/>
            <a:lumOff val="-36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0.9D – SY MODAL E</a:t>
          </a:r>
        </a:p>
      </dsp:txBody>
      <dsp:txXfrm>
        <a:off x="5780874" y="3371254"/>
        <a:ext cx="1390900" cy="814273"/>
      </dsp:txXfrm>
    </dsp:sp>
    <dsp:sp modelId="{59CE0DF8-04A5-4D33-A30B-EC17D5591EC1}">
      <dsp:nvSpPr>
        <dsp:cNvPr id="0" name=""/>
        <dsp:cNvSpPr/>
      </dsp:nvSpPr>
      <dsp:spPr>
        <a:xfrm>
          <a:off x="5755541" y="2264746"/>
          <a:ext cx="1441566" cy="864939"/>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latin typeface="Times New Roman" panose="02020603050405020304" pitchFamily="18" charset="0"/>
              <a:cs typeface="Times New Roman" panose="02020603050405020304" pitchFamily="18" charset="0"/>
            </a:rPr>
            <a:t>0.9D + SX MODAL E</a:t>
          </a:r>
        </a:p>
      </dsp:txBody>
      <dsp:txXfrm>
        <a:off x="5780874" y="2290079"/>
        <a:ext cx="1390900" cy="8142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8FB8B-9636-41F4-9BCA-FB578283DCF0}">
      <dsp:nvSpPr>
        <dsp:cNvPr id="0" name=""/>
        <dsp:cNvSpPr/>
      </dsp:nvSpPr>
      <dsp:spPr>
        <a:xfrm rot="10800000">
          <a:off x="1964679" y="47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91440" rIns="170688" bIns="9144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s-ES" sz="2400" kern="1200" dirty="0">
              <a:latin typeface="Times New Roman" panose="02020603050405020304" pitchFamily="18" charset="0"/>
              <a:cs typeface="Times New Roman" panose="02020603050405020304" pitchFamily="18" charset="0"/>
            </a:rPr>
            <a:t>Contar con una persona capacitada que permita el ingreso de las personas a la estructura en caso de alerta de tsunami.</a:t>
          </a:r>
        </a:p>
      </dsp:txBody>
      <dsp:txXfrm rot="10800000">
        <a:off x="2252832" y="475"/>
        <a:ext cx="6367906" cy="1152611"/>
      </dsp:txXfrm>
    </dsp:sp>
    <dsp:sp modelId="{C059C44F-309D-412A-AB87-3E9EB8D37614}">
      <dsp:nvSpPr>
        <dsp:cNvPr id="0" name=""/>
        <dsp:cNvSpPr/>
      </dsp:nvSpPr>
      <dsp:spPr>
        <a:xfrm>
          <a:off x="1388373" y="475"/>
          <a:ext cx="1152611" cy="11526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8CEC1-3920-4EEA-B06A-5E4AE434C659}">
      <dsp:nvSpPr>
        <dsp:cNvPr id="0" name=""/>
        <dsp:cNvSpPr/>
      </dsp:nvSpPr>
      <dsp:spPr>
        <a:xfrm rot="10800000">
          <a:off x="1964679" y="1497150"/>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91440" rIns="170688" bIns="9144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s-ES" sz="2400" kern="1200" dirty="0">
              <a:latin typeface="Times New Roman" panose="02020603050405020304" pitchFamily="18" charset="0"/>
              <a:cs typeface="Times New Roman" panose="02020603050405020304" pitchFamily="18" charset="0"/>
            </a:rPr>
            <a:t>La estructura estará en funcionamiento las 24 horas.</a:t>
          </a:r>
        </a:p>
      </dsp:txBody>
      <dsp:txXfrm rot="10800000">
        <a:off x="2252832" y="1497150"/>
        <a:ext cx="6367906" cy="1152611"/>
      </dsp:txXfrm>
    </dsp:sp>
    <dsp:sp modelId="{1F321EDA-3FCD-4A76-9156-FAC470E76D09}">
      <dsp:nvSpPr>
        <dsp:cNvPr id="0" name=""/>
        <dsp:cNvSpPr/>
      </dsp:nvSpPr>
      <dsp:spPr>
        <a:xfrm>
          <a:off x="1388373" y="1497150"/>
          <a:ext cx="1152611" cy="115261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CDD89-08DD-43D5-81BC-2B122DC60B25}">
      <dsp:nvSpPr>
        <dsp:cNvPr id="0" name=""/>
        <dsp:cNvSpPr/>
      </dsp:nvSpPr>
      <dsp:spPr>
        <a:xfrm rot="10800000">
          <a:off x="1964679" y="2993825"/>
          <a:ext cx="6656059" cy="1152611"/>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270" tIns="91440" rIns="170688" bIns="9144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s-ES" sz="2400" kern="1200" dirty="0">
              <a:latin typeface="Times New Roman" panose="02020603050405020304" pitchFamily="18" charset="0"/>
              <a:cs typeface="Times New Roman" panose="02020603050405020304" pitchFamily="18" charset="0"/>
            </a:rPr>
            <a:t>Una vez terminado el evento, se procederá a evacuar la estructura ordenadamente dando prioridad a las personas más vulnerables </a:t>
          </a:r>
        </a:p>
      </dsp:txBody>
      <dsp:txXfrm rot="10800000">
        <a:off x="2252832" y="2993825"/>
        <a:ext cx="6367906" cy="1152611"/>
      </dsp:txXfrm>
    </dsp:sp>
    <dsp:sp modelId="{C6FC8C2A-58BA-45C1-B214-4793A9009001}">
      <dsp:nvSpPr>
        <dsp:cNvPr id="0" name=""/>
        <dsp:cNvSpPr/>
      </dsp:nvSpPr>
      <dsp:spPr>
        <a:xfrm>
          <a:off x="1388373" y="2993825"/>
          <a:ext cx="1152611" cy="115261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s-ES"/>
          </a:p>
        </p:txBody>
      </p:sp>
      <p:sp>
        <p:nvSpPr>
          <p:cNvPr id="3" name="Marcador de fecha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F62DFF58-9465-4397-B953-919270280891}" type="datetimeFigureOut">
              <a:rPr lang="es-ES" smtClean="0"/>
              <a:t>05/04/2021</a:t>
            </a:fld>
            <a:endParaRPr lang="es-ES"/>
          </a:p>
        </p:txBody>
      </p:sp>
      <p:sp>
        <p:nvSpPr>
          <p:cNvPr id="4" name="Marcador de imagen de diapositiva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s-ES"/>
          </a:p>
        </p:txBody>
      </p:sp>
      <p:sp>
        <p:nvSpPr>
          <p:cNvPr id="5" name="Marcador de notas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8C9367C8-AB59-4B43-9320-4D20BD64198F}" type="slidenum">
              <a:rPr lang="es-ES" smtClean="0"/>
              <a:t>‹Nº›</a:t>
            </a:fld>
            <a:endParaRPr lang="es-ES"/>
          </a:p>
        </p:txBody>
      </p:sp>
    </p:spTree>
    <p:extLst>
      <p:ext uri="{BB962C8B-B14F-4D97-AF65-F5344CB8AC3E}">
        <p14:creationId xmlns:p14="http://schemas.microsoft.com/office/powerpoint/2010/main" val="529469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C9367C8-AB59-4B43-9320-4D20BD64198F}" type="slidenum">
              <a:rPr lang="es-ES" smtClean="0"/>
              <a:t>67</a:t>
            </a:fld>
            <a:endParaRPr lang="es-ES"/>
          </a:p>
        </p:txBody>
      </p:sp>
    </p:spTree>
    <p:extLst>
      <p:ext uri="{BB962C8B-B14F-4D97-AF65-F5344CB8AC3E}">
        <p14:creationId xmlns:p14="http://schemas.microsoft.com/office/powerpoint/2010/main" val="1764820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4" y="0"/>
            <a:ext cx="12171351" cy="6858000"/>
          </a:xfrm>
          <a:prstGeom prst="rect">
            <a:avLst/>
          </a:prstGeom>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fld id="{B812C4A0-CD21-4F80-8C05-C28B83B88BE9}" type="datetime1">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fld id="{F70216D5-DFFC-4C17-938D-6D1FF819A2A2}" type="slidenum">
              <a:rPr lang="es-ES" smtClean="0"/>
              <a:pPr/>
              <a:t>‹Nº›</a:t>
            </a:fld>
            <a:endParaRPr lang="es-ES" dirty="0"/>
          </a:p>
        </p:txBody>
      </p:sp>
    </p:spTree>
    <p:extLst>
      <p:ext uri="{BB962C8B-B14F-4D97-AF65-F5344CB8AC3E}">
        <p14:creationId xmlns:p14="http://schemas.microsoft.com/office/powerpoint/2010/main" val="415554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50498B7-6358-4CF2-83B3-1B8A74A4873E}" type="datetime1">
              <a:rPr lang="es-ES" smtClean="0"/>
              <a:t>05/04/2021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291907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651C587-7FC6-47E8-8C69-5E3E674630F3}" type="datetime1">
              <a:rPr lang="es-ES" smtClean="0"/>
              <a:t>05/04/2021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41180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p:cNvSpPr/>
          <p:nvPr userDrawn="1"/>
        </p:nvSpPr>
        <p:spPr>
          <a:xfrm>
            <a:off x="0" y="1"/>
            <a:ext cx="12192000" cy="1101178"/>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1" y="33637"/>
            <a:ext cx="8460420" cy="1014273"/>
          </a:xfrm>
        </p:spPr>
        <p:txBody>
          <a:bodyPr>
            <a:normAutofit/>
          </a:bodyPr>
          <a:lstStyle>
            <a:lvl1pPr algn="ctr">
              <a:defRPr sz="3800" b="1">
                <a:latin typeface="Times New Roman" panose="02020603050405020304" pitchFamily="18" charset="0"/>
                <a:cs typeface="Times New Roman" panose="02020603050405020304" pitchFamily="18" charset="0"/>
              </a:defRPr>
            </a:lvl1pPr>
          </a:lstStyle>
          <a:p>
            <a:r>
              <a:rPr lang="es-ES" dirty="0"/>
              <a:t>Haga clic para modificar el estilo de título del patrón</a:t>
            </a:r>
          </a:p>
        </p:txBody>
      </p:sp>
      <p:sp>
        <p:nvSpPr>
          <p:cNvPr id="3" name="Marcador de contenido 2"/>
          <p:cNvSpPr>
            <a:spLocks noGrp="1"/>
          </p:cNvSpPr>
          <p:nvPr>
            <p:ph idx="1"/>
          </p:nvPr>
        </p:nvSpPr>
        <p:spPr>
          <a:xfrm>
            <a:off x="838200" y="1367161"/>
            <a:ext cx="10515600" cy="4811697"/>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a:xfrm>
            <a:off x="838200" y="6374106"/>
            <a:ext cx="2743200" cy="365125"/>
          </a:xfrm>
        </p:spPr>
        <p:txBody>
          <a:bodyPr/>
          <a:lstStyle>
            <a:lvl1pPr>
              <a:defRPr>
                <a:solidFill>
                  <a:schemeClr val="tx1"/>
                </a:solidFill>
                <a:latin typeface="Times New Roman" panose="02020603050405020304" pitchFamily="18" charset="0"/>
                <a:cs typeface="Times New Roman" panose="02020603050405020304" pitchFamily="18" charset="0"/>
              </a:defRPr>
            </a:lvl1pPr>
          </a:lstStyle>
          <a:p>
            <a:fld id="{2EC007E9-9AE9-4B82-B753-937C75B30922}" type="datetime1">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lvl1pPr>
              <a:defRPr>
                <a:solidFill>
                  <a:schemeClr val="tx1"/>
                </a:solidFill>
                <a:latin typeface="Times New Roman" panose="02020603050405020304" pitchFamily="18" charset="0"/>
                <a:cs typeface="Times New Roman" panose="02020603050405020304" pitchFamily="18" charset="0"/>
              </a:defRPr>
            </a:lvl1pPr>
          </a:lstStyle>
          <a:p>
            <a:fld id="{F70216D5-DFFC-4C17-938D-6D1FF819A2A2}" type="slidenum">
              <a:rPr lang="es-ES" smtClean="0"/>
              <a:pPr/>
              <a:t>‹Nº›</a:t>
            </a:fld>
            <a:endParaRPr lang="es-ES" dirty="0"/>
          </a:p>
        </p:txBody>
      </p:sp>
      <p:pic>
        <p:nvPicPr>
          <p:cNvPr id="2050" name="Picture 2" descr="Resultado de imagen para esp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8356" y="105124"/>
            <a:ext cx="3465990" cy="94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4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8FEB3EE-3958-4296-A1A8-F7730244B96F}" type="datetime1">
              <a:rPr lang="es-ES" smtClean="0"/>
              <a:t>05/04/2021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246706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65AF51E-BAD8-4FEE-AC64-A6C52348DF32}" type="datetime1">
              <a:rPr lang="es-ES" smtClean="0"/>
              <a:t>05/04/2021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409705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AE644BF2-3AFA-4D07-9ABE-0314723E74AF}" type="datetime1">
              <a:rPr lang="es-ES" smtClean="0"/>
              <a:t>05/04/2021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403337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796838C4-7C81-45C8-A99D-CAF2BF9E1697}" type="datetime1">
              <a:rPr lang="es-ES" smtClean="0"/>
              <a:t>05/04/2021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235137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12559D7-F447-4A2F-AD43-751E6C2F5B73}" type="datetime1">
              <a:rPr lang="es-ES" smtClean="0"/>
              <a:t>05/04/2021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427090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5B7D67C-FD0C-41F9-BDA2-E9DD184DD98C}" type="datetime1">
              <a:rPr lang="es-ES" smtClean="0"/>
              <a:t>05/04/2021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426822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708EEFB-DA4F-4023-9C04-0A269E26F49C}" type="datetime1">
              <a:rPr lang="es-ES" smtClean="0"/>
              <a:t>05/04/2021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70216D5-DFFC-4C17-938D-6D1FF819A2A2}" type="slidenum">
              <a:rPr lang="es-ES" smtClean="0"/>
              <a:t>‹Nº›</a:t>
            </a:fld>
            <a:endParaRPr lang="es-ES"/>
          </a:p>
        </p:txBody>
      </p:sp>
    </p:spTree>
    <p:extLst>
      <p:ext uri="{BB962C8B-B14F-4D97-AF65-F5344CB8AC3E}">
        <p14:creationId xmlns:p14="http://schemas.microsoft.com/office/powerpoint/2010/main" val="346627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75B17-A2F7-481C-877E-156BD30909E7}" type="datetime1">
              <a:rPr lang="es-ES" smtClean="0"/>
              <a:t>05/04/2021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216D5-DFFC-4C17-938D-6D1FF819A2A2}" type="slidenum">
              <a:rPr lang="es-ES" smtClean="0"/>
              <a:t>‹Nº›</a:t>
            </a:fld>
            <a:endParaRPr lang="es-ES"/>
          </a:p>
        </p:txBody>
      </p:sp>
    </p:spTree>
    <p:extLst>
      <p:ext uri="{BB962C8B-B14F-4D97-AF65-F5344CB8AC3E}">
        <p14:creationId xmlns:p14="http://schemas.microsoft.com/office/powerpoint/2010/main" val="3127637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em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60.png"/></Relationships>
</file>

<file path=ppt/slides/_rels/slide26.xml.rels><?xml version="1.0" encoding="UTF-8" standalone="yes"?>
<Relationships xmlns="http://schemas.openxmlformats.org/package/2006/relationships"><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tmp"/><Relationship Id="rId5" Type="http://schemas.openxmlformats.org/officeDocument/2006/relationships/image" Target="../media/image27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tmp"/><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15AA15EE-A6E8-482C-8960-03C05AC36FB3}" type="datetime1">
              <a:rPr lang="es-ES" smtClean="0"/>
              <a:t>05/04/2021</a:t>
            </a:fld>
            <a:endParaRPr lang="es-ES" dirty="0"/>
          </a:p>
        </p:txBody>
      </p:sp>
      <p:sp>
        <p:nvSpPr>
          <p:cNvPr id="19" name="Subtítulo 2"/>
          <p:cNvSpPr>
            <a:spLocks noGrp="1"/>
          </p:cNvSpPr>
          <p:nvPr>
            <p:ph type="subTitle" idx="1"/>
          </p:nvPr>
        </p:nvSpPr>
        <p:spPr>
          <a:xfrm>
            <a:off x="1952625" y="4598655"/>
            <a:ext cx="2457450" cy="551602"/>
          </a:xfrm>
        </p:spPr>
        <p:txBody>
          <a:bodyPr/>
          <a:lstStyle/>
          <a:p>
            <a:pPr algn="r"/>
            <a:r>
              <a:rPr lang="es-ES" sz="2000" b="1" dirty="0">
                <a:latin typeface="Times New Roman" panose="02020603050405020304" pitchFamily="18" charset="0"/>
                <a:cs typeface="Times New Roman" panose="02020603050405020304" pitchFamily="18" charset="0"/>
              </a:rPr>
              <a:t>Presentado por: </a:t>
            </a:r>
          </a:p>
        </p:txBody>
      </p:sp>
      <p:sp>
        <p:nvSpPr>
          <p:cNvPr id="5" name="Marcador de número de diapositiva 4"/>
          <p:cNvSpPr>
            <a:spLocks noGrp="1"/>
          </p:cNvSpPr>
          <p:nvPr>
            <p:ph type="sldNum" sz="quarter" idx="12"/>
          </p:nvPr>
        </p:nvSpPr>
        <p:spPr/>
        <p:txBody>
          <a:bodyPr/>
          <a:lstStyle/>
          <a:p>
            <a:fld id="{F70216D5-DFFC-4C17-938D-6D1FF819A2A2}" type="slidenum">
              <a:rPr lang="es-ES" smtClean="0"/>
              <a:t>1</a:t>
            </a:fld>
            <a:endParaRPr lang="es-ES"/>
          </a:p>
        </p:txBody>
      </p:sp>
      <p:sp>
        <p:nvSpPr>
          <p:cNvPr id="18" name="Título 1"/>
          <p:cNvSpPr>
            <a:spLocks noGrp="1"/>
          </p:cNvSpPr>
          <p:nvPr>
            <p:ph type="ctrTitle"/>
          </p:nvPr>
        </p:nvSpPr>
        <p:spPr>
          <a:xfrm>
            <a:off x="1698204" y="3449762"/>
            <a:ext cx="8804075" cy="882172"/>
          </a:xfrm>
        </p:spPr>
        <p:txBody>
          <a:bodyPr>
            <a:noAutofit/>
          </a:bodyPr>
          <a:lstStyle/>
          <a:p>
            <a:r>
              <a:rPr lang="es-EC" sz="2400" b="1" dirty="0">
                <a:latin typeface="Times New Roman" panose="02020603050405020304" pitchFamily="18" charset="0"/>
                <a:cs typeface="Times New Roman" panose="02020603050405020304" pitchFamily="18" charset="0"/>
              </a:rPr>
              <a:t>PROPUESTA DE DISEÑO DE UNA EDIFICACIÓN DE USO MÚLTIPLE PARA EVACUACIÓN VERTICAL ANTE EVENTOS MULTI AMENAZA EN EL ECUADOR</a:t>
            </a:r>
            <a:endParaRPr lang="es-ES" sz="2400" dirty="0">
              <a:latin typeface="Times New Roman" panose="02020603050405020304" pitchFamily="18" charset="0"/>
              <a:cs typeface="Times New Roman" panose="02020603050405020304" pitchFamily="18" charset="0"/>
            </a:endParaRPr>
          </a:p>
        </p:txBody>
      </p:sp>
      <p:pic>
        <p:nvPicPr>
          <p:cNvPr id="20" name="Picture 2" descr="Resultado de imagen para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244828"/>
            <a:ext cx="4762500" cy="1314451"/>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1"/>
          <p:cNvSpPr txBox="1">
            <a:spLocks/>
          </p:cNvSpPr>
          <p:nvPr/>
        </p:nvSpPr>
        <p:spPr>
          <a:xfrm>
            <a:off x="475048" y="2066925"/>
            <a:ext cx="11256885" cy="7755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a:latin typeface="Times New Roman" panose="02020603050405020304" pitchFamily="18" charset="0"/>
                <a:cs typeface="Times New Roman" panose="02020603050405020304" pitchFamily="18" charset="0"/>
              </a:rPr>
              <a:t>Departamento de Ciencias de la Tierra y de la Construcción</a:t>
            </a:r>
          </a:p>
          <a:p>
            <a:r>
              <a:rPr lang="es-ES" sz="2400" dirty="0">
                <a:latin typeface="Times New Roman" panose="02020603050405020304" pitchFamily="18" charset="0"/>
                <a:cs typeface="Times New Roman" panose="02020603050405020304" pitchFamily="18" charset="0"/>
              </a:rPr>
              <a:t>Carrera de Ingeniería Civil</a:t>
            </a:r>
          </a:p>
        </p:txBody>
      </p:sp>
      <p:cxnSp>
        <p:nvCxnSpPr>
          <p:cNvPr id="22" name="Conector recto 21"/>
          <p:cNvCxnSpPr/>
          <p:nvPr/>
        </p:nvCxnSpPr>
        <p:spPr>
          <a:xfrm>
            <a:off x="-9525" y="1838325"/>
            <a:ext cx="12192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9525" y="1762125"/>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4" name="Imagen 23" descr="Recorte de pantalla"/>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7349" y="1945953"/>
            <a:ext cx="1047782" cy="990000"/>
          </a:xfrm>
          <a:prstGeom prst="rect">
            <a:avLst/>
          </a:prstGeom>
        </p:spPr>
      </p:pic>
      <p:pic>
        <p:nvPicPr>
          <p:cNvPr id="25" name="Picture 8" descr="Resultado de imagen para carrera de ingenieria civil espe"/>
          <p:cNvPicPr>
            <a:picLocks noChangeAspect="1" noChangeArrowheads="1"/>
          </p:cNvPicPr>
          <p:nvPr/>
        </p:nvPicPr>
        <p:blipFill>
          <a:blip r:embed="rId4">
            <a:clrChange>
              <a:clrFrom>
                <a:srgbClr val="F8F8FA"/>
              </a:clrFrom>
              <a:clrTo>
                <a:srgbClr val="F8F8FA">
                  <a:alpha val="0"/>
                </a:srgbClr>
              </a:clrTo>
            </a:clrChange>
            <a:extLst>
              <a:ext uri="{28A0092B-C50C-407E-A947-70E740481C1C}">
                <a14:useLocalDpi xmlns:a14="http://schemas.microsoft.com/office/drawing/2010/main" val="0"/>
              </a:ext>
            </a:extLst>
          </a:blip>
          <a:srcRect/>
          <a:stretch>
            <a:fillRect/>
          </a:stretch>
        </p:blipFill>
        <p:spPr bwMode="auto">
          <a:xfrm>
            <a:off x="841375" y="1964972"/>
            <a:ext cx="989999" cy="990000"/>
          </a:xfrm>
          <a:prstGeom prst="rect">
            <a:avLst/>
          </a:prstGeom>
          <a:noFill/>
          <a:extLst>
            <a:ext uri="{909E8E84-426E-40DD-AFC4-6F175D3DCCD1}">
              <a14:hiddenFill xmlns:a14="http://schemas.microsoft.com/office/drawing/2010/main">
                <a:solidFill>
                  <a:srgbClr val="FFFFFF"/>
                </a:solidFill>
              </a14:hiddenFill>
            </a:ext>
          </a:extLst>
        </p:spPr>
      </p:pic>
      <p:sp>
        <p:nvSpPr>
          <p:cNvPr id="26" name="Subtítulo 2"/>
          <p:cNvSpPr txBox="1">
            <a:spLocks/>
          </p:cNvSpPr>
          <p:nvPr/>
        </p:nvSpPr>
        <p:spPr>
          <a:xfrm>
            <a:off x="4438648" y="4598656"/>
            <a:ext cx="5676901" cy="7802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000" dirty="0">
                <a:latin typeface="Times New Roman" panose="02020603050405020304" pitchFamily="18" charset="0"/>
                <a:cs typeface="Times New Roman" panose="02020603050405020304" pitchFamily="18" charset="0"/>
              </a:rPr>
              <a:t>Del Pino de la Cruz, Charli Efraín</a:t>
            </a:r>
          </a:p>
          <a:p>
            <a:pPr algn="l"/>
            <a:r>
              <a:rPr lang="es-ES" sz="2000" dirty="0">
                <a:latin typeface="Times New Roman" panose="02020603050405020304" pitchFamily="18" charset="0"/>
                <a:cs typeface="Times New Roman" panose="02020603050405020304" pitchFamily="18" charset="0"/>
              </a:rPr>
              <a:t>Martínez Molina, Bryan David</a:t>
            </a:r>
          </a:p>
        </p:txBody>
      </p:sp>
      <p:sp>
        <p:nvSpPr>
          <p:cNvPr id="27" name="Subtítulo 2"/>
          <p:cNvSpPr txBox="1">
            <a:spLocks/>
          </p:cNvSpPr>
          <p:nvPr/>
        </p:nvSpPr>
        <p:spPr>
          <a:xfrm>
            <a:off x="1962150" y="5541630"/>
            <a:ext cx="2457450" cy="5516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sz="2000" b="1" dirty="0">
                <a:latin typeface="Times New Roman" panose="02020603050405020304" pitchFamily="18" charset="0"/>
                <a:cs typeface="Times New Roman" panose="02020603050405020304" pitchFamily="18" charset="0"/>
              </a:rPr>
              <a:t>Director: </a:t>
            </a:r>
          </a:p>
        </p:txBody>
      </p:sp>
      <p:sp>
        <p:nvSpPr>
          <p:cNvPr id="28" name="Subtítulo 2"/>
          <p:cNvSpPr txBox="1">
            <a:spLocks/>
          </p:cNvSpPr>
          <p:nvPr/>
        </p:nvSpPr>
        <p:spPr>
          <a:xfrm>
            <a:off x="4438648" y="5541631"/>
            <a:ext cx="5676901" cy="5516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000" dirty="0">
                <a:latin typeface="Times New Roman" panose="02020603050405020304" pitchFamily="18" charset="0"/>
                <a:cs typeface="Times New Roman" panose="02020603050405020304" pitchFamily="18" charset="0"/>
              </a:rPr>
              <a:t>Ing. Haro Báez, Ana Gabriela </a:t>
            </a:r>
            <a:r>
              <a:rPr lang="es-ES" sz="2000" dirty="0" err="1">
                <a:latin typeface="Times New Roman" panose="02020603050405020304" pitchFamily="18" charset="0"/>
                <a:cs typeface="Times New Roman" panose="02020603050405020304" pitchFamily="18" charset="0"/>
              </a:rPr>
              <a:t>Ph.D</a:t>
            </a:r>
            <a:r>
              <a:rPr lang="es-ES" sz="2000" dirty="0">
                <a:latin typeface="Times New Roman" panose="02020603050405020304" pitchFamily="18" charset="0"/>
                <a:cs typeface="Times New Roman" panose="02020603050405020304" pitchFamily="18" charset="0"/>
              </a:rPr>
              <a:t>.</a:t>
            </a:r>
          </a:p>
        </p:txBody>
      </p:sp>
      <p:cxnSp>
        <p:nvCxnSpPr>
          <p:cNvPr id="29" name="Conector recto 28"/>
          <p:cNvCxnSpPr/>
          <p:nvPr/>
        </p:nvCxnSpPr>
        <p:spPr>
          <a:xfrm>
            <a:off x="2505075" y="4425063"/>
            <a:ext cx="721995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2495550" y="4367913"/>
            <a:ext cx="72294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Subtítulo 2"/>
          <p:cNvSpPr txBox="1">
            <a:spLocks/>
          </p:cNvSpPr>
          <p:nvPr/>
        </p:nvSpPr>
        <p:spPr>
          <a:xfrm>
            <a:off x="4874765" y="6143181"/>
            <a:ext cx="2457450" cy="5516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b="1" dirty="0">
                <a:latin typeface="Times New Roman" panose="02020603050405020304" pitchFamily="18" charset="0"/>
                <a:cs typeface="Times New Roman" panose="02020603050405020304" pitchFamily="18" charset="0"/>
              </a:rPr>
              <a:t>Sangolquí, 2021</a:t>
            </a:r>
          </a:p>
        </p:txBody>
      </p:sp>
    </p:spTree>
    <p:extLst>
      <p:ext uri="{BB962C8B-B14F-4D97-AF65-F5344CB8AC3E}">
        <p14:creationId xmlns:p14="http://schemas.microsoft.com/office/powerpoint/2010/main" val="2304241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Principales ciudades en Ecuador en riesgo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10</a:t>
            </a:fld>
            <a:endParaRPr lang="es-ES" dirty="0"/>
          </a:p>
        </p:txBody>
      </p:sp>
      <p:sp>
        <p:nvSpPr>
          <p:cNvPr id="10" name="CuadroTexto 9">
            <a:extLst>
              <a:ext uri="{FF2B5EF4-FFF2-40B4-BE49-F238E27FC236}">
                <a16:creationId xmlns:a16="http://schemas.microsoft.com/office/drawing/2014/main" id="{BE4BFDEA-1F34-459B-94B3-6AF94F51D95F}"/>
              </a:ext>
            </a:extLst>
          </p:cNvPr>
          <p:cNvSpPr txBox="1"/>
          <p:nvPr/>
        </p:nvSpPr>
        <p:spPr>
          <a:xfrm>
            <a:off x="695400" y="1688813"/>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Muisne</a:t>
            </a:r>
          </a:p>
        </p:txBody>
      </p:sp>
      <p:sp>
        <p:nvSpPr>
          <p:cNvPr id="6" name="CuadroTexto 5">
            <a:extLst>
              <a:ext uri="{FF2B5EF4-FFF2-40B4-BE49-F238E27FC236}">
                <a16:creationId xmlns:a16="http://schemas.microsoft.com/office/drawing/2014/main" id="{1340845B-2BFF-41AB-9A30-843A437C4038}"/>
              </a:ext>
            </a:extLst>
          </p:cNvPr>
          <p:cNvSpPr txBox="1"/>
          <p:nvPr/>
        </p:nvSpPr>
        <p:spPr>
          <a:xfrm>
            <a:off x="838200" y="2852936"/>
            <a:ext cx="6481936" cy="203209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Densidad Poblacional</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49.99</a:t>
            </a: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000" dirty="0">
                <a:latin typeface="Times New Roman" panose="02020603050405020304" pitchFamily="18" charset="0"/>
                <a:ea typeface="Calibri" panose="020F0502020204030204" pitchFamily="34" charset="0"/>
                <a:cs typeface="Times New Roman" panose="02020603050405020304" pitchFamily="18" charset="0"/>
              </a:rPr>
              <a:t>Hab</a:t>
            </a:r>
            <a:r>
              <a:rPr lang="en-US" sz="2000" dirty="0">
                <a:latin typeface="Times New Roman" panose="02020603050405020304" pitchFamily="18" charset="0"/>
                <a:ea typeface="Calibri" panose="020F0502020204030204" pitchFamily="34" charset="0"/>
                <a:cs typeface="Times New Roman" panose="02020603050405020304" pitchFamily="18" charset="0"/>
              </a:rPr>
              <a:t>/km2</a:t>
            </a: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Altura de ola</a:t>
            </a:r>
            <a:r>
              <a:rPr lang="es-ES" sz="2000" dirty="0">
                <a:latin typeface="Times New Roman" panose="02020603050405020304" pitchFamily="18" charset="0"/>
                <a:ea typeface="Calibri" panose="020F0502020204030204" pitchFamily="34" charset="0"/>
                <a:cs typeface="Times New Roman" panose="02020603050405020304" pitchFamily="18" charset="0"/>
              </a:rPr>
              <a:t>: M</a:t>
            </a:r>
            <a:r>
              <a:rPr lang="es-ES" sz="2000" dirty="0">
                <a:effectLst/>
                <a:latin typeface="Times New Roman" panose="02020603050405020304" pitchFamily="18" charset="0"/>
                <a:cs typeface="Times New Roman" panose="02020603050405020304" pitchFamily="18" charset="0"/>
              </a:rPr>
              <a:t>áxima 43 m.</a:t>
            </a:r>
          </a:p>
          <a:p>
            <a:pPr lvl="1">
              <a:lnSpc>
                <a:spcPct val="107000"/>
              </a:lnSpc>
              <a:spcAft>
                <a:spcPts val="800"/>
              </a:spcAft>
            </a:pPr>
            <a:r>
              <a:rPr lang="es-ES" sz="2000" dirty="0">
                <a:latin typeface="Times New Roman" panose="02020603050405020304" pitchFamily="18" charset="0"/>
                <a:cs typeface="Times New Roman" panose="02020603050405020304" pitchFamily="18" charset="0"/>
              </a:rPr>
              <a:t>	              </a:t>
            </a:r>
            <a:r>
              <a:rPr lang="es-ES" sz="2000" dirty="0">
                <a:effectLst/>
                <a:latin typeface="Times New Roman" panose="02020603050405020304" pitchFamily="18" charset="0"/>
                <a:cs typeface="Times New Roman" panose="02020603050405020304" pitchFamily="18" charset="0"/>
              </a:rPr>
              <a:t>Más probable 14.96 m.</a:t>
            </a:r>
            <a:endParaRPr lang="es-E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Refugios naturales: </a:t>
            </a:r>
            <a:r>
              <a:rPr lang="es-ES" sz="2000" dirty="0">
                <a:latin typeface="Times New Roman" panose="02020603050405020304" pitchFamily="18" charset="0"/>
                <a:cs typeface="Times New Roman" panose="02020603050405020304" pitchFamily="18" charset="0"/>
              </a:rPr>
              <a:t>la mayor parte de la ciudad queda bajo la cota de inundación</a:t>
            </a:r>
          </a:p>
        </p:txBody>
      </p:sp>
      <p:pic>
        <p:nvPicPr>
          <p:cNvPr id="7" name="Imagen 6">
            <a:extLst>
              <a:ext uri="{FF2B5EF4-FFF2-40B4-BE49-F238E27FC236}">
                <a16:creationId xmlns:a16="http://schemas.microsoft.com/office/drawing/2014/main" id="{1FE55574-1726-4595-AB1B-3E99E11CD42A}"/>
              </a:ext>
            </a:extLst>
          </p:cNvPr>
          <p:cNvPicPr/>
          <p:nvPr/>
        </p:nvPicPr>
        <p:blipFill>
          <a:blip r:embed="rId2">
            <a:extLst>
              <a:ext uri="{28A0092B-C50C-407E-A947-70E740481C1C}">
                <a14:useLocalDpi xmlns:a14="http://schemas.microsoft.com/office/drawing/2010/main" val="0"/>
              </a:ext>
            </a:extLst>
          </a:blip>
          <a:stretch>
            <a:fillRect/>
          </a:stretch>
        </p:blipFill>
        <p:spPr>
          <a:xfrm>
            <a:off x="8333730" y="1412776"/>
            <a:ext cx="3054350" cy="3959860"/>
          </a:xfrm>
          <a:prstGeom prst="rect">
            <a:avLst/>
          </a:prstGeom>
        </p:spPr>
      </p:pic>
      <p:sp>
        <p:nvSpPr>
          <p:cNvPr id="9" name="CuadroTexto 8">
            <a:extLst>
              <a:ext uri="{FF2B5EF4-FFF2-40B4-BE49-F238E27FC236}">
                <a16:creationId xmlns:a16="http://schemas.microsoft.com/office/drawing/2014/main" id="{ED9965CE-A44C-4CA0-82B3-CE72865DE947}"/>
              </a:ext>
            </a:extLst>
          </p:cNvPr>
          <p:cNvSpPr txBox="1"/>
          <p:nvPr/>
        </p:nvSpPr>
        <p:spPr>
          <a:xfrm>
            <a:off x="8362020" y="5320690"/>
            <a:ext cx="3240360" cy="561949"/>
          </a:xfrm>
          <a:prstGeom prst="rect">
            <a:avLst/>
          </a:prstGeom>
          <a:noFill/>
        </p:spPr>
        <p:txBody>
          <a:bodyPr wrap="square">
            <a:spAutoFit/>
          </a:bodyPr>
          <a:lstStyle/>
          <a:p>
            <a:pPr>
              <a:lnSpc>
                <a:spcPct val="200000"/>
              </a:lnSpc>
            </a:pPr>
            <a:r>
              <a:rPr lang="es-ES" sz="1800" dirty="0">
                <a:effectLst/>
                <a:latin typeface="Times New Roman" panose="02020603050405020304" pitchFamily="18" charset="0"/>
                <a:ea typeface="Times New Roman" panose="02020603050405020304" pitchFamily="18" charset="0"/>
              </a:rPr>
              <a:t>Fuente: (Toulkeridis et al., 2017)</a:t>
            </a:r>
          </a:p>
        </p:txBody>
      </p:sp>
    </p:spTree>
    <p:extLst>
      <p:ext uri="{BB962C8B-B14F-4D97-AF65-F5344CB8AC3E}">
        <p14:creationId xmlns:p14="http://schemas.microsoft.com/office/powerpoint/2010/main" val="310590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Principales ciudades en Ecuador en riesgo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11</a:t>
            </a:fld>
            <a:endParaRPr lang="es-ES" dirty="0"/>
          </a:p>
        </p:txBody>
      </p:sp>
      <p:sp>
        <p:nvSpPr>
          <p:cNvPr id="10" name="CuadroTexto 9">
            <a:extLst>
              <a:ext uri="{FF2B5EF4-FFF2-40B4-BE49-F238E27FC236}">
                <a16:creationId xmlns:a16="http://schemas.microsoft.com/office/drawing/2014/main" id="{BE4BFDEA-1F34-459B-94B3-6AF94F51D95F}"/>
              </a:ext>
            </a:extLst>
          </p:cNvPr>
          <p:cNvSpPr txBox="1"/>
          <p:nvPr/>
        </p:nvSpPr>
        <p:spPr>
          <a:xfrm>
            <a:off x="808360" y="1796825"/>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Salinas</a:t>
            </a:r>
          </a:p>
        </p:txBody>
      </p:sp>
      <p:pic>
        <p:nvPicPr>
          <p:cNvPr id="12" name="Imagen 11">
            <a:extLst>
              <a:ext uri="{FF2B5EF4-FFF2-40B4-BE49-F238E27FC236}">
                <a16:creationId xmlns:a16="http://schemas.microsoft.com/office/drawing/2014/main" id="{5AF256EB-BC06-4256-B975-2F245869B0B7}"/>
              </a:ext>
            </a:extLst>
          </p:cNvPr>
          <p:cNvPicPr/>
          <p:nvPr/>
        </p:nvPicPr>
        <p:blipFill>
          <a:blip r:embed="rId2"/>
          <a:stretch>
            <a:fillRect/>
          </a:stretch>
        </p:blipFill>
        <p:spPr>
          <a:xfrm>
            <a:off x="6904360" y="1489366"/>
            <a:ext cx="5126990" cy="3599815"/>
          </a:xfrm>
          <a:prstGeom prst="rect">
            <a:avLst/>
          </a:prstGeom>
        </p:spPr>
      </p:pic>
      <p:sp>
        <p:nvSpPr>
          <p:cNvPr id="13" name="CuadroTexto 12">
            <a:extLst>
              <a:ext uri="{FF2B5EF4-FFF2-40B4-BE49-F238E27FC236}">
                <a16:creationId xmlns:a16="http://schemas.microsoft.com/office/drawing/2014/main" id="{D4219E1D-25F2-4EF5-AE73-5E1938E182F3}"/>
              </a:ext>
            </a:extLst>
          </p:cNvPr>
          <p:cNvSpPr txBox="1"/>
          <p:nvPr/>
        </p:nvSpPr>
        <p:spPr>
          <a:xfrm>
            <a:off x="6934200" y="5160816"/>
            <a:ext cx="6096000" cy="561949"/>
          </a:xfrm>
          <a:prstGeom prst="rect">
            <a:avLst/>
          </a:prstGeom>
          <a:noFill/>
        </p:spPr>
        <p:txBody>
          <a:bodyPr wrap="square">
            <a:spAutoFit/>
          </a:bodyPr>
          <a:lstStyle/>
          <a:p>
            <a:pPr>
              <a:lnSpc>
                <a:spcPct val="200000"/>
              </a:lnSpc>
            </a:pPr>
            <a:r>
              <a:rPr lang="es-ES" sz="1800" dirty="0">
                <a:effectLst/>
                <a:latin typeface="Times New Roman" panose="02020603050405020304" pitchFamily="18" charset="0"/>
                <a:ea typeface="Times New Roman" panose="02020603050405020304" pitchFamily="18" charset="0"/>
              </a:rPr>
              <a:t>Fuente: (Matheus et al., 2016)</a:t>
            </a:r>
          </a:p>
        </p:txBody>
      </p:sp>
      <p:sp>
        <p:nvSpPr>
          <p:cNvPr id="15" name="CuadroTexto 14">
            <a:extLst>
              <a:ext uri="{FF2B5EF4-FFF2-40B4-BE49-F238E27FC236}">
                <a16:creationId xmlns:a16="http://schemas.microsoft.com/office/drawing/2014/main" id="{72B0C414-E53D-4F2D-B2AA-A3B6D7656746}"/>
              </a:ext>
            </a:extLst>
          </p:cNvPr>
          <p:cNvSpPr txBox="1"/>
          <p:nvPr/>
        </p:nvSpPr>
        <p:spPr>
          <a:xfrm>
            <a:off x="852152" y="3068960"/>
            <a:ext cx="4897760" cy="160018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Densidad Poblacional</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1,364.27</a:t>
            </a:r>
            <a:r>
              <a:rPr lang="es-ES" sz="2000" dirty="0">
                <a:latin typeface="Times New Roman" panose="02020603050405020304" pitchFamily="18" charset="0"/>
                <a:ea typeface="Calibri" panose="020F0502020204030204" pitchFamily="34" charset="0"/>
                <a:cs typeface="Times New Roman" panose="02020603050405020304" pitchFamily="18" charset="0"/>
              </a:rPr>
              <a:t> Hab</a:t>
            </a:r>
            <a:r>
              <a:rPr lang="en-US" sz="2000" dirty="0">
                <a:latin typeface="Times New Roman" panose="02020603050405020304" pitchFamily="18" charset="0"/>
                <a:ea typeface="Calibri" panose="020F0502020204030204" pitchFamily="34" charset="0"/>
                <a:cs typeface="Times New Roman" panose="02020603050405020304" pitchFamily="18" charset="0"/>
              </a:rPr>
              <a:t>/km2</a:t>
            </a: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Altura de ola</a:t>
            </a:r>
            <a:r>
              <a:rPr lang="es-ES" sz="2000" dirty="0">
                <a:latin typeface="Times New Roman" panose="02020603050405020304" pitchFamily="18" charset="0"/>
                <a:ea typeface="Calibri" panose="020F0502020204030204" pitchFamily="34" charset="0"/>
                <a:cs typeface="Times New Roman" panose="02020603050405020304" pitchFamily="18" charset="0"/>
              </a:rPr>
              <a:t>: 6 metros</a:t>
            </a:r>
          </a:p>
          <a:p>
            <a:pPr marL="285750" indent="-285750">
              <a:lnSpc>
                <a:spcPct val="107000"/>
              </a:lnSpc>
              <a:spcAft>
                <a:spcPts val="800"/>
              </a:spcAft>
              <a:buFont typeface="Arial" panose="020B0604020202020204" pitchFamily="34" charset="0"/>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Refugios naturales: </a:t>
            </a: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El área de inundación cubre casi toda la ciudad</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028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Principales ciudades en Ecuador en riesgo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12</a:t>
            </a:fld>
            <a:endParaRPr lang="es-ES" dirty="0"/>
          </a:p>
        </p:txBody>
      </p:sp>
      <p:sp>
        <p:nvSpPr>
          <p:cNvPr id="10" name="CuadroTexto 9">
            <a:extLst>
              <a:ext uri="{FF2B5EF4-FFF2-40B4-BE49-F238E27FC236}">
                <a16:creationId xmlns:a16="http://schemas.microsoft.com/office/drawing/2014/main" id="{BE4BFDEA-1F34-459B-94B3-6AF94F51D95F}"/>
              </a:ext>
            </a:extLst>
          </p:cNvPr>
          <p:cNvSpPr txBox="1"/>
          <p:nvPr/>
        </p:nvSpPr>
        <p:spPr>
          <a:xfrm>
            <a:off x="838200" y="1686504"/>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Bahía de Caráquez</a:t>
            </a:r>
          </a:p>
        </p:txBody>
      </p:sp>
      <p:sp>
        <p:nvSpPr>
          <p:cNvPr id="6" name="CuadroTexto 5">
            <a:extLst>
              <a:ext uri="{FF2B5EF4-FFF2-40B4-BE49-F238E27FC236}">
                <a16:creationId xmlns:a16="http://schemas.microsoft.com/office/drawing/2014/main" id="{F4B6EB87-265D-4593-BCE3-28B853F91462}"/>
              </a:ext>
            </a:extLst>
          </p:cNvPr>
          <p:cNvSpPr txBox="1"/>
          <p:nvPr/>
        </p:nvSpPr>
        <p:spPr>
          <a:xfrm>
            <a:off x="989241" y="2985119"/>
            <a:ext cx="6481936" cy="236141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Densidad Poblacional</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143.67 </a:t>
            </a:r>
            <a:r>
              <a:rPr lang="es-ES" sz="2000" dirty="0">
                <a:latin typeface="Times New Roman" panose="02020603050405020304" pitchFamily="18" charset="0"/>
                <a:ea typeface="Calibri" panose="020F0502020204030204" pitchFamily="34" charset="0"/>
                <a:cs typeface="Times New Roman" panose="02020603050405020304" pitchFamily="18" charset="0"/>
              </a:rPr>
              <a:t>Hab</a:t>
            </a:r>
            <a:r>
              <a:rPr lang="en-US" sz="2000" dirty="0">
                <a:latin typeface="Times New Roman" panose="02020603050405020304" pitchFamily="18" charset="0"/>
                <a:ea typeface="Calibri" panose="020F0502020204030204" pitchFamily="34" charset="0"/>
                <a:cs typeface="Times New Roman" panose="02020603050405020304" pitchFamily="18" charset="0"/>
              </a:rPr>
              <a:t>/km2</a:t>
            </a: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Altura de ola</a:t>
            </a:r>
            <a:r>
              <a:rPr lang="es-ES" sz="2000" dirty="0">
                <a:latin typeface="Times New Roman" panose="02020603050405020304" pitchFamily="18" charset="0"/>
                <a:ea typeface="Calibri" panose="020F0502020204030204" pitchFamily="34" charset="0"/>
                <a:cs typeface="Times New Roman" panose="02020603050405020304" pitchFamily="18" charset="0"/>
              </a:rPr>
              <a:t>: 6 metros</a:t>
            </a:r>
          </a:p>
          <a:p>
            <a:pPr marL="285750" indent="-285750">
              <a:lnSpc>
                <a:spcPct val="107000"/>
              </a:lnSpc>
              <a:spcAft>
                <a:spcPts val="800"/>
              </a:spcAft>
              <a:buFont typeface="Arial" panose="020B0604020202020204" pitchFamily="34" charset="0"/>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Refugios naturales: </a:t>
            </a:r>
            <a:r>
              <a:rPr lang="es-ES" sz="2000" dirty="0">
                <a:latin typeface="Times New Roman" panose="02020603050405020304" pitchFamily="18" charset="0"/>
                <a:cs typeface="Times New Roman" panose="02020603050405020304" pitchFamily="18" charset="0"/>
              </a:rPr>
              <a:t>la zona de evacuación segura cubre gran parte de la ciudad y la evacuación horizontal es en su mayoría la mejor solución, excepto en la zona crítica.</a:t>
            </a:r>
          </a:p>
          <a:p>
            <a:pPr marL="285750" indent="-285750">
              <a:lnSpc>
                <a:spcPct val="107000"/>
              </a:lnSpc>
              <a:spcAft>
                <a:spcPts val="800"/>
              </a:spcAft>
              <a:buFont typeface="Arial" panose="020B0604020202020204" pitchFamily="34" charset="0"/>
              <a:buChar char="•"/>
            </a:pP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553ADD44-B0DC-496B-B11D-7459B2CDA4F2}"/>
              </a:ext>
            </a:extLst>
          </p:cNvPr>
          <p:cNvPicPr/>
          <p:nvPr/>
        </p:nvPicPr>
        <p:blipFill>
          <a:blip r:embed="rId2"/>
          <a:stretch>
            <a:fillRect/>
          </a:stretch>
        </p:blipFill>
        <p:spPr>
          <a:xfrm>
            <a:off x="8348662" y="1363013"/>
            <a:ext cx="2715889" cy="4154219"/>
          </a:xfrm>
          <a:prstGeom prst="rect">
            <a:avLst/>
          </a:prstGeom>
        </p:spPr>
      </p:pic>
      <p:sp>
        <p:nvSpPr>
          <p:cNvPr id="9" name="CuadroTexto 8">
            <a:extLst>
              <a:ext uri="{FF2B5EF4-FFF2-40B4-BE49-F238E27FC236}">
                <a16:creationId xmlns:a16="http://schemas.microsoft.com/office/drawing/2014/main" id="{FE059715-F6FD-47C8-A37E-2D36459B1AA5}"/>
              </a:ext>
            </a:extLst>
          </p:cNvPr>
          <p:cNvSpPr txBox="1"/>
          <p:nvPr/>
        </p:nvSpPr>
        <p:spPr>
          <a:xfrm>
            <a:off x="8348663" y="5346535"/>
            <a:ext cx="2880320" cy="561949"/>
          </a:xfrm>
          <a:prstGeom prst="rect">
            <a:avLst/>
          </a:prstGeom>
          <a:noFill/>
        </p:spPr>
        <p:txBody>
          <a:bodyPr wrap="square">
            <a:spAutoFit/>
          </a:bodyPr>
          <a:lstStyle/>
          <a:p>
            <a:pPr>
              <a:lnSpc>
                <a:spcPct val="200000"/>
              </a:lnSpc>
            </a:pPr>
            <a:r>
              <a:rPr lang="es-ES" sz="1800" dirty="0">
                <a:effectLst/>
                <a:latin typeface="Times New Roman" panose="02020603050405020304" pitchFamily="18" charset="0"/>
                <a:ea typeface="Times New Roman" panose="02020603050405020304" pitchFamily="18" charset="0"/>
              </a:rPr>
              <a:t>Fuente: (Padilla et al., 2014)</a:t>
            </a:r>
          </a:p>
        </p:txBody>
      </p:sp>
    </p:spTree>
    <p:extLst>
      <p:ext uri="{BB962C8B-B14F-4D97-AF65-F5344CB8AC3E}">
        <p14:creationId xmlns:p14="http://schemas.microsoft.com/office/powerpoint/2010/main" val="286538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Elección de la ciudad</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13</a:t>
            </a:fld>
            <a:endParaRPr lang="es-ES" dirty="0"/>
          </a:p>
        </p:txBody>
      </p:sp>
      <p:sp>
        <p:nvSpPr>
          <p:cNvPr id="6" name="CuadroTexto 5">
            <a:extLst>
              <a:ext uri="{FF2B5EF4-FFF2-40B4-BE49-F238E27FC236}">
                <a16:creationId xmlns:a16="http://schemas.microsoft.com/office/drawing/2014/main" id="{773C1B32-9BF2-439F-8992-009FE4A8678C}"/>
              </a:ext>
            </a:extLst>
          </p:cNvPr>
          <p:cNvSpPr txBox="1"/>
          <p:nvPr/>
        </p:nvSpPr>
        <p:spPr>
          <a:xfrm>
            <a:off x="838200" y="1245600"/>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Salinas</a:t>
            </a:r>
          </a:p>
        </p:txBody>
      </p:sp>
      <p:sp>
        <p:nvSpPr>
          <p:cNvPr id="9" name="CuadroTexto 8">
            <a:extLst>
              <a:ext uri="{FF2B5EF4-FFF2-40B4-BE49-F238E27FC236}">
                <a16:creationId xmlns:a16="http://schemas.microsoft.com/office/drawing/2014/main" id="{766962A6-5E61-434E-8E11-C23233AC7FBC}"/>
              </a:ext>
            </a:extLst>
          </p:cNvPr>
          <p:cNvSpPr txBox="1"/>
          <p:nvPr/>
        </p:nvSpPr>
        <p:spPr>
          <a:xfrm>
            <a:off x="821308" y="1740592"/>
            <a:ext cx="10017844" cy="4439933"/>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La densidad poblacional es la mayor de entre las tres ciudades. Por lo tanto, más personas serán beneficiadas con el proyecto.</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Las características de la ola, tanto altura como tiempo de llegada, son ideales para plantearse la evacuación vertical.</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A pesar que, Muisne es la ciudad con menos zonas elevadas naturales, debido a que la proyección de altura de ola es de 43 metros, Muisne se convierte en un caso particular en el que se deben buscar soluciones más efectivas. Por otro lado, debido a que Salinas también tiene escasas zonas elevadas naturales es ideal para el proyecto de evacuación vertical.</a:t>
            </a:r>
          </a:p>
        </p:txBody>
      </p:sp>
    </p:spTree>
    <p:extLst>
      <p:ext uri="{BB962C8B-B14F-4D97-AF65-F5344CB8AC3E}">
        <p14:creationId xmlns:p14="http://schemas.microsoft.com/office/powerpoint/2010/main" val="3334519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Sitio, espacio y elevación</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14</a:t>
            </a:fld>
            <a:endParaRPr lang="es-ES" dirty="0"/>
          </a:p>
        </p:txBody>
      </p:sp>
      <p:pic>
        <p:nvPicPr>
          <p:cNvPr id="6" name="Imagen 5">
            <a:extLst>
              <a:ext uri="{FF2B5EF4-FFF2-40B4-BE49-F238E27FC236}">
                <a16:creationId xmlns:a16="http://schemas.microsoft.com/office/drawing/2014/main" id="{DA432882-7F31-47D0-A585-835AECC18A45}"/>
              </a:ext>
            </a:extLst>
          </p:cNvPr>
          <p:cNvPicPr/>
          <p:nvPr/>
        </p:nvPicPr>
        <p:blipFill>
          <a:blip r:embed="rId2"/>
          <a:stretch>
            <a:fillRect/>
          </a:stretch>
        </p:blipFill>
        <p:spPr>
          <a:xfrm>
            <a:off x="3254553" y="1254820"/>
            <a:ext cx="5682893" cy="4536504"/>
          </a:xfrm>
          <a:prstGeom prst="rect">
            <a:avLst/>
          </a:prstGeom>
        </p:spPr>
      </p:pic>
      <p:sp>
        <p:nvSpPr>
          <p:cNvPr id="8" name="CuadroTexto 7">
            <a:extLst>
              <a:ext uri="{FF2B5EF4-FFF2-40B4-BE49-F238E27FC236}">
                <a16:creationId xmlns:a16="http://schemas.microsoft.com/office/drawing/2014/main" id="{8D9144AD-0EBB-44E6-AB52-1A4429AF4DEF}"/>
              </a:ext>
            </a:extLst>
          </p:cNvPr>
          <p:cNvSpPr txBox="1"/>
          <p:nvPr/>
        </p:nvSpPr>
        <p:spPr>
          <a:xfrm>
            <a:off x="3252659" y="5717259"/>
            <a:ext cx="6096000" cy="561949"/>
          </a:xfrm>
          <a:prstGeom prst="rect">
            <a:avLst/>
          </a:prstGeom>
          <a:noFill/>
        </p:spPr>
        <p:txBody>
          <a:bodyPr wrap="square">
            <a:spAutoFit/>
          </a:bodyPr>
          <a:lstStyle/>
          <a:p>
            <a:pPr>
              <a:lnSpc>
                <a:spcPct val="200000"/>
              </a:lnSpc>
              <a:spcAft>
                <a:spcPts val="1000"/>
              </a:spcAft>
            </a:pPr>
            <a:r>
              <a:rPr lang="es-ES" sz="1800" b="0" i="0" dirty="0">
                <a:effectLst/>
                <a:latin typeface="Times New Roman" panose="02020603050405020304" pitchFamily="18" charset="0"/>
                <a:ea typeface="Times New Roman" panose="02020603050405020304" pitchFamily="18" charset="0"/>
              </a:rPr>
              <a:t>Fuente: (Matheus et al., 2016).</a:t>
            </a:r>
            <a:endParaRPr lang="es-ES" sz="1800" b="1" i="1" dirty="0">
              <a:effectLst/>
              <a:latin typeface="Times New Roman" panose="02020603050405020304" pitchFamily="18" charset="0"/>
              <a:ea typeface="Times New Roman" panose="02020603050405020304" pitchFamily="18" charset="0"/>
            </a:endParaRPr>
          </a:p>
        </p:txBody>
      </p:sp>
      <p:sp>
        <p:nvSpPr>
          <p:cNvPr id="9" name="Elipse 8">
            <a:extLst>
              <a:ext uri="{FF2B5EF4-FFF2-40B4-BE49-F238E27FC236}">
                <a16:creationId xmlns:a16="http://schemas.microsoft.com/office/drawing/2014/main" id="{1102C839-A96D-40C3-86E8-6EF78E4B6BD2}"/>
              </a:ext>
            </a:extLst>
          </p:cNvPr>
          <p:cNvSpPr/>
          <p:nvPr/>
        </p:nvSpPr>
        <p:spPr>
          <a:xfrm>
            <a:off x="5087888" y="4221088"/>
            <a:ext cx="127722" cy="1066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E62EB1CD-B445-42DE-90AD-6FAB7D731B99}"/>
              </a:ext>
            </a:extLst>
          </p:cNvPr>
          <p:cNvSpPr txBox="1"/>
          <p:nvPr/>
        </p:nvSpPr>
        <p:spPr>
          <a:xfrm>
            <a:off x="838200" y="1245600"/>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Sitio</a:t>
            </a:r>
          </a:p>
        </p:txBody>
      </p:sp>
    </p:spTree>
    <p:extLst>
      <p:ext uri="{BB962C8B-B14F-4D97-AF65-F5344CB8AC3E}">
        <p14:creationId xmlns:p14="http://schemas.microsoft.com/office/powerpoint/2010/main" val="1257455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Sitio, espacio y elevación</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15</a:t>
            </a:fld>
            <a:endParaRPr lang="es-ES" dirty="0"/>
          </a:p>
        </p:txBody>
      </p:sp>
      <p:sp>
        <p:nvSpPr>
          <p:cNvPr id="6" name="CuadroTexto 5">
            <a:extLst>
              <a:ext uri="{FF2B5EF4-FFF2-40B4-BE49-F238E27FC236}">
                <a16:creationId xmlns:a16="http://schemas.microsoft.com/office/drawing/2014/main" id="{02B2F255-4ED8-4509-8D76-D3421DE1740D}"/>
              </a:ext>
            </a:extLst>
          </p:cNvPr>
          <p:cNvSpPr txBox="1"/>
          <p:nvPr/>
        </p:nvSpPr>
        <p:spPr>
          <a:xfrm>
            <a:off x="835022" y="1412776"/>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Espacio</a:t>
            </a:r>
          </a:p>
        </p:txBody>
      </p:sp>
      <p:graphicFrame>
        <p:nvGraphicFramePr>
          <p:cNvPr id="7" name="Diagrama 6">
            <a:extLst>
              <a:ext uri="{FF2B5EF4-FFF2-40B4-BE49-F238E27FC236}">
                <a16:creationId xmlns:a16="http://schemas.microsoft.com/office/drawing/2014/main" id="{B6C044F1-43B0-465F-A977-B1A743BFCB71}"/>
              </a:ext>
            </a:extLst>
          </p:cNvPr>
          <p:cNvGraphicFramePr/>
          <p:nvPr>
            <p:extLst>
              <p:ext uri="{D42A27DB-BD31-4B8C-83A1-F6EECF244321}">
                <p14:modId xmlns:p14="http://schemas.microsoft.com/office/powerpoint/2010/main" val="2703670475"/>
              </p:ext>
            </p:extLst>
          </p:nvPr>
        </p:nvGraphicFramePr>
        <p:xfrm>
          <a:off x="2351584" y="1935996"/>
          <a:ext cx="7808416" cy="4202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6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Sitio, espacio y elevación</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16</a:t>
            </a:fld>
            <a:endParaRPr lang="es-ES" dirty="0"/>
          </a:p>
        </p:txBody>
      </p:sp>
      <p:sp>
        <p:nvSpPr>
          <p:cNvPr id="6" name="CuadroTexto 5">
            <a:extLst>
              <a:ext uri="{FF2B5EF4-FFF2-40B4-BE49-F238E27FC236}">
                <a16:creationId xmlns:a16="http://schemas.microsoft.com/office/drawing/2014/main" id="{02B2F255-4ED8-4509-8D76-D3421DE1740D}"/>
              </a:ext>
            </a:extLst>
          </p:cNvPr>
          <p:cNvSpPr txBox="1"/>
          <p:nvPr/>
        </p:nvSpPr>
        <p:spPr>
          <a:xfrm>
            <a:off x="835022" y="1412776"/>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Espacio</a:t>
            </a:r>
          </a:p>
        </p:txBody>
      </p:sp>
      <p:graphicFrame>
        <p:nvGraphicFramePr>
          <p:cNvPr id="7" name="Diagrama 6">
            <a:extLst>
              <a:ext uri="{FF2B5EF4-FFF2-40B4-BE49-F238E27FC236}">
                <a16:creationId xmlns:a16="http://schemas.microsoft.com/office/drawing/2014/main" id="{B6C044F1-43B0-465F-A977-B1A743BFCB71}"/>
              </a:ext>
            </a:extLst>
          </p:cNvPr>
          <p:cNvGraphicFramePr/>
          <p:nvPr>
            <p:extLst>
              <p:ext uri="{D42A27DB-BD31-4B8C-83A1-F6EECF244321}">
                <p14:modId xmlns:p14="http://schemas.microsoft.com/office/powerpoint/2010/main" val="3244363281"/>
              </p:ext>
            </p:extLst>
          </p:nvPr>
        </p:nvGraphicFramePr>
        <p:xfrm>
          <a:off x="2351584" y="1935996"/>
          <a:ext cx="7808416" cy="4202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391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Sitio, espacio y elevación</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17</a:t>
            </a:fld>
            <a:endParaRPr lang="es-ES" dirty="0"/>
          </a:p>
        </p:txBody>
      </p:sp>
      <p:sp>
        <p:nvSpPr>
          <p:cNvPr id="6" name="CuadroTexto 5">
            <a:extLst>
              <a:ext uri="{FF2B5EF4-FFF2-40B4-BE49-F238E27FC236}">
                <a16:creationId xmlns:a16="http://schemas.microsoft.com/office/drawing/2014/main" id="{02B2F255-4ED8-4509-8D76-D3421DE1740D}"/>
              </a:ext>
            </a:extLst>
          </p:cNvPr>
          <p:cNvSpPr txBox="1"/>
          <p:nvPr/>
        </p:nvSpPr>
        <p:spPr>
          <a:xfrm>
            <a:off x="838200" y="1412776"/>
            <a:ext cx="6096000" cy="523220"/>
          </a:xfrm>
          <a:prstGeom prst="rect">
            <a:avLst/>
          </a:prstGeom>
          <a:noFill/>
        </p:spPr>
        <p:txBody>
          <a:bodyPr wrap="square">
            <a:spAutoFit/>
          </a:bodyPr>
          <a:lstStyle/>
          <a:p>
            <a:r>
              <a:rPr lang="es-ES" sz="2800" b="1" dirty="0">
                <a:latin typeface="Times New Roman" panose="02020603050405020304" pitchFamily="18" charset="0"/>
                <a:cs typeface="Times New Roman" panose="02020603050405020304" pitchFamily="18" charset="0"/>
              </a:rPr>
              <a:t>Elevación</a:t>
            </a:r>
          </a:p>
        </p:txBody>
      </p:sp>
      <p:pic>
        <p:nvPicPr>
          <p:cNvPr id="8" name="Imagen 7">
            <a:extLst>
              <a:ext uri="{FF2B5EF4-FFF2-40B4-BE49-F238E27FC236}">
                <a16:creationId xmlns:a16="http://schemas.microsoft.com/office/drawing/2014/main" id="{08F71644-178B-4021-9F07-5ED11E237212}"/>
              </a:ext>
            </a:extLst>
          </p:cNvPr>
          <p:cNvPicPr>
            <a:picLocks noChangeAspect="1"/>
          </p:cNvPicPr>
          <p:nvPr/>
        </p:nvPicPr>
        <p:blipFill>
          <a:blip r:embed="rId2"/>
          <a:stretch>
            <a:fillRect/>
          </a:stretch>
        </p:blipFill>
        <p:spPr>
          <a:xfrm>
            <a:off x="479376" y="1935996"/>
            <a:ext cx="8601613" cy="3708623"/>
          </a:xfrm>
          <a:prstGeom prst="rect">
            <a:avLst/>
          </a:prstGeom>
        </p:spPr>
      </p:pic>
      <p:sp>
        <p:nvSpPr>
          <p:cNvPr id="9" name="CuadroTexto 8">
            <a:extLst>
              <a:ext uri="{FF2B5EF4-FFF2-40B4-BE49-F238E27FC236}">
                <a16:creationId xmlns:a16="http://schemas.microsoft.com/office/drawing/2014/main" id="{6B983FE4-0A05-4365-B937-030D0E37BBB1}"/>
              </a:ext>
            </a:extLst>
          </p:cNvPr>
          <p:cNvSpPr txBox="1"/>
          <p:nvPr/>
        </p:nvSpPr>
        <p:spPr>
          <a:xfrm>
            <a:off x="479376" y="5445223"/>
            <a:ext cx="2743200" cy="338554"/>
          </a:xfrm>
          <a:prstGeom prst="rect">
            <a:avLst/>
          </a:prstGeom>
          <a:noFill/>
        </p:spPr>
        <p:txBody>
          <a:bodyPr wrap="square" rtlCol="0">
            <a:spAutoFit/>
          </a:bodyPr>
          <a:lstStyle/>
          <a:p>
            <a:pPr algn="ctr"/>
            <a:r>
              <a:rPr lang="es-EC" sz="1600" dirty="0">
                <a:latin typeface="Times New Roman" panose="02020603050405020304" pitchFamily="18" charset="0"/>
                <a:cs typeface="Times New Roman" panose="02020603050405020304" pitchFamily="18" charset="0"/>
              </a:rPr>
              <a:t>Fuente: (FEMA, 2019</a:t>
            </a:r>
            <a:r>
              <a:rPr lang="es-EC" sz="1100" dirty="0">
                <a:latin typeface="Times New Roman" panose="02020603050405020304" pitchFamily="18" charset="0"/>
                <a:cs typeface="Times New Roman" panose="02020603050405020304" pitchFamily="18" charset="0"/>
              </a:rPr>
              <a:t>)</a:t>
            </a:r>
          </a:p>
        </p:txBody>
      </p:sp>
      <p:sp>
        <p:nvSpPr>
          <p:cNvPr id="11" name="CuadroTexto 10">
            <a:extLst>
              <a:ext uri="{FF2B5EF4-FFF2-40B4-BE49-F238E27FC236}">
                <a16:creationId xmlns:a16="http://schemas.microsoft.com/office/drawing/2014/main" id="{ADBBF8E9-F877-41E5-8E4F-D02E30200037}"/>
              </a:ext>
            </a:extLst>
          </p:cNvPr>
          <p:cNvSpPr txBox="1"/>
          <p:nvPr/>
        </p:nvSpPr>
        <p:spPr>
          <a:xfrm>
            <a:off x="8789674" y="2616685"/>
            <a:ext cx="2922949" cy="1477328"/>
          </a:xfrm>
          <a:prstGeom prst="rect">
            <a:avLst/>
          </a:prstGeom>
          <a:noFill/>
        </p:spPr>
        <p:txBody>
          <a:bodyPr wrap="square">
            <a:spAutoFit/>
          </a:bodyPr>
          <a:lstStyle/>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6 m. Altura de ola</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1.</a:t>
            </a:r>
            <a:r>
              <a:rPr lang="es-ES" dirty="0">
                <a:latin typeface="Times New Roman" panose="02020603050405020304" pitchFamily="18" charset="0"/>
                <a:ea typeface="Times New Roman" panose="02020603050405020304" pitchFamily="18" charset="0"/>
              </a:rPr>
              <a:t>8 m. Variación de altura de ola</a:t>
            </a:r>
            <a:endParaRPr lang="es-ES"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3.42 m altura de piso</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11.22 m. altura mínima</a:t>
            </a:r>
          </a:p>
        </p:txBody>
      </p:sp>
    </p:spTree>
    <p:extLst>
      <p:ext uri="{BB962C8B-B14F-4D97-AF65-F5344CB8AC3E}">
        <p14:creationId xmlns:p14="http://schemas.microsoft.com/office/powerpoint/2010/main" val="594021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Sitio, espacio y elevación</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18</a:t>
            </a:fld>
            <a:endParaRPr lang="es-ES" dirty="0"/>
          </a:p>
        </p:txBody>
      </p:sp>
      <p:graphicFrame>
        <p:nvGraphicFramePr>
          <p:cNvPr id="3" name="Tabla 2">
            <a:extLst>
              <a:ext uri="{FF2B5EF4-FFF2-40B4-BE49-F238E27FC236}">
                <a16:creationId xmlns:a16="http://schemas.microsoft.com/office/drawing/2014/main" id="{DE077185-6A28-4B26-BEAA-BC60E071668F}"/>
              </a:ext>
            </a:extLst>
          </p:cNvPr>
          <p:cNvGraphicFramePr>
            <a:graphicFrameLocks noGrp="1"/>
          </p:cNvGraphicFramePr>
          <p:nvPr>
            <p:extLst>
              <p:ext uri="{D42A27DB-BD31-4B8C-83A1-F6EECF244321}">
                <p14:modId xmlns:p14="http://schemas.microsoft.com/office/powerpoint/2010/main" val="2609259060"/>
              </p:ext>
            </p:extLst>
          </p:nvPr>
        </p:nvGraphicFramePr>
        <p:xfrm>
          <a:off x="1775519" y="1988840"/>
          <a:ext cx="8640961" cy="3888432"/>
        </p:xfrm>
        <a:graphic>
          <a:graphicData uri="http://schemas.openxmlformats.org/drawingml/2006/table">
            <a:tbl>
              <a:tblPr firstRow="1" firstCol="1" bandRow="1">
                <a:tableStyleId>{93296810-A885-4BE3-A3E7-6D5BEEA58F35}</a:tableStyleId>
              </a:tblPr>
              <a:tblGrid>
                <a:gridCol w="2879969">
                  <a:extLst>
                    <a:ext uri="{9D8B030D-6E8A-4147-A177-3AD203B41FA5}">
                      <a16:colId xmlns:a16="http://schemas.microsoft.com/office/drawing/2014/main" val="1624886847"/>
                    </a:ext>
                  </a:extLst>
                </a:gridCol>
                <a:gridCol w="2879969">
                  <a:extLst>
                    <a:ext uri="{9D8B030D-6E8A-4147-A177-3AD203B41FA5}">
                      <a16:colId xmlns:a16="http://schemas.microsoft.com/office/drawing/2014/main" val="3233003761"/>
                    </a:ext>
                  </a:extLst>
                </a:gridCol>
                <a:gridCol w="2881023">
                  <a:extLst>
                    <a:ext uri="{9D8B030D-6E8A-4147-A177-3AD203B41FA5}">
                      <a16:colId xmlns:a16="http://schemas.microsoft.com/office/drawing/2014/main" val="806170229"/>
                    </a:ext>
                  </a:extLst>
                </a:gridCol>
              </a:tblGrid>
              <a:tr h="972108">
                <a:tc>
                  <a:txBody>
                    <a:bodyPr/>
                    <a:lstStyle/>
                    <a:p>
                      <a:pPr algn="ctr">
                        <a:lnSpc>
                          <a:spcPct val="200000"/>
                        </a:lnSpc>
                      </a:pPr>
                      <a:r>
                        <a:rPr lang="es-ES" sz="2400" dirty="0">
                          <a:effectLst/>
                          <a:latin typeface="Times New Roman" panose="02020603050405020304" pitchFamily="18" charset="0"/>
                          <a:cs typeface="Times New Roman" panose="02020603050405020304" pitchFamily="18" charset="0"/>
                        </a:rPr>
                        <a:t>Consideración</a:t>
                      </a:r>
                      <a:endParaRPr lang="es-E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400">
                          <a:effectLst/>
                          <a:latin typeface="Times New Roman" panose="02020603050405020304" pitchFamily="18" charset="0"/>
                          <a:cs typeface="Times New Roman" panose="02020603050405020304" pitchFamily="18" charset="0"/>
                        </a:rPr>
                        <a:t>Resultado</a:t>
                      </a:r>
                      <a:endParaRPr lang="es-E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400">
                          <a:effectLst/>
                          <a:latin typeface="Times New Roman" panose="02020603050405020304" pitchFamily="18" charset="0"/>
                          <a:cs typeface="Times New Roman" panose="02020603050405020304" pitchFamily="18" charset="0"/>
                        </a:rPr>
                        <a:t>Observación</a:t>
                      </a:r>
                      <a:endParaRPr lang="es-E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6842855"/>
                  </a:ext>
                </a:extLst>
              </a:tr>
              <a:tr h="972108">
                <a:tc>
                  <a:txBody>
                    <a:bodyPr/>
                    <a:lstStyle/>
                    <a:p>
                      <a:pPr algn="ctr">
                        <a:lnSpc>
                          <a:spcPct val="200000"/>
                        </a:lnSpc>
                      </a:pPr>
                      <a:r>
                        <a:rPr lang="es-ES" sz="2400" dirty="0">
                          <a:effectLst/>
                          <a:latin typeface="Times New Roman" panose="02020603050405020304" pitchFamily="18" charset="0"/>
                          <a:cs typeface="Times New Roman" panose="02020603050405020304" pitchFamily="18" charset="0"/>
                        </a:rPr>
                        <a:t>Sitio</a:t>
                      </a:r>
                      <a:endParaRPr lang="es-E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400" dirty="0">
                          <a:effectLst/>
                          <a:latin typeface="Times New Roman" panose="02020603050405020304" pitchFamily="18" charset="0"/>
                          <a:cs typeface="Times New Roman" panose="02020603050405020304" pitchFamily="18" charset="0"/>
                        </a:rPr>
                        <a:t>Zona 7</a:t>
                      </a:r>
                      <a:endParaRPr lang="es-E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000" b="0" i="0" dirty="0">
                          <a:effectLst/>
                          <a:latin typeface="Times New Roman" panose="02020603050405020304" pitchFamily="18" charset="0"/>
                          <a:ea typeface="Times New Roman" panose="02020603050405020304" pitchFamily="18" charset="0"/>
                          <a:cs typeface="Times New Roman" panose="02020603050405020304" pitchFamily="18" charset="0"/>
                        </a:rPr>
                        <a:t>(Matheus et al., 2016).</a:t>
                      </a:r>
                      <a:endParaRPr lang="es-E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30072550"/>
                  </a:ext>
                </a:extLst>
              </a:tr>
              <a:tr h="972108">
                <a:tc>
                  <a:txBody>
                    <a:bodyPr/>
                    <a:lstStyle/>
                    <a:p>
                      <a:pPr algn="ctr">
                        <a:lnSpc>
                          <a:spcPct val="200000"/>
                        </a:lnSpc>
                      </a:pPr>
                      <a:r>
                        <a:rPr lang="es-ES" sz="2400">
                          <a:effectLst/>
                          <a:latin typeface="Times New Roman" panose="02020603050405020304" pitchFamily="18" charset="0"/>
                          <a:cs typeface="Times New Roman" panose="02020603050405020304" pitchFamily="18" charset="0"/>
                        </a:rPr>
                        <a:t>Espacio</a:t>
                      </a:r>
                      <a:endParaRPr lang="es-E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400">
                          <a:effectLst/>
                          <a:latin typeface="Times New Roman" panose="02020603050405020304" pitchFamily="18" charset="0"/>
                          <a:cs typeface="Times New Roman" panose="02020603050405020304" pitchFamily="18" charset="0"/>
                        </a:rPr>
                        <a:t>235 m2</a:t>
                      </a:r>
                      <a:endParaRPr lang="es-E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000" dirty="0">
                          <a:effectLst/>
                          <a:latin typeface="Times New Roman" panose="02020603050405020304" pitchFamily="18" charset="0"/>
                          <a:cs typeface="Times New Roman" panose="02020603050405020304" pitchFamily="18" charset="0"/>
                        </a:rPr>
                        <a:t>Área mínima</a:t>
                      </a:r>
                      <a:endParaRPr lang="es-E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6460373"/>
                  </a:ext>
                </a:extLst>
              </a:tr>
              <a:tr h="972108">
                <a:tc>
                  <a:txBody>
                    <a:bodyPr/>
                    <a:lstStyle/>
                    <a:p>
                      <a:pPr algn="ctr">
                        <a:lnSpc>
                          <a:spcPct val="200000"/>
                        </a:lnSpc>
                      </a:pPr>
                      <a:r>
                        <a:rPr lang="es-ES" sz="2400" dirty="0">
                          <a:effectLst/>
                          <a:latin typeface="Times New Roman" panose="02020603050405020304" pitchFamily="18" charset="0"/>
                          <a:cs typeface="Times New Roman" panose="02020603050405020304" pitchFamily="18" charset="0"/>
                        </a:rPr>
                        <a:t>Elevación</a:t>
                      </a:r>
                      <a:endParaRPr lang="es-E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400">
                          <a:effectLst/>
                          <a:latin typeface="Times New Roman" panose="02020603050405020304" pitchFamily="18" charset="0"/>
                          <a:cs typeface="Times New Roman" panose="02020603050405020304" pitchFamily="18" charset="0"/>
                        </a:rPr>
                        <a:t>11.22 m</a:t>
                      </a:r>
                      <a:endParaRPr lang="es-E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pPr>
                      <a:r>
                        <a:rPr lang="es-ES" sz="2000" dirty="0">
                          <a:effectLst/>
                          <a:latin typeface="Times New Roman" panose="02020603050405020304" pitchFamily="18" charset="0"/>
                          <a:cs typeface="Times New Roman" panose="02020603050405020304" pitchFamily="18" charset="0"/>
                        </a:rPr>
                        <a:t>Altura mínima</a:t>
                      </a:r>
                      <a:endParaRPr lang="es-E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24628891"/>
                  </a:ext>
                </a:extLst>
              </a:tr>
            </a:tbl>
          </a:graphicData>
        </a:graphic>
      </p:graphicFrame>
    </p:spTree>
    <p:extLst>
      <p:ext uri="{BB962C8B-B14F-4D97-AF65-F5344CB8AC3E}">
        <p14:creationId xmlns:p14="http://schemas.microsoft.com/office/powerpoint/2010/main" val="19478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19</a:t>
            </a:fld>
            <a:endParaRPr lang="es-ES" dirty="0"/>
          </a:p>
        </p:txBody>
      </p:sp>
      <p:sp>
        <p:nvSpPr>
          <p:cNvPr id="3" name="CuadroTexto 2"/>
          <p:cNvSpPr txBox="1"/>
          <p:nvPr/>
        </p:nvSpPr>
        <p:spPr>
          <a:xfrm>
            <a:off x="3791744" y="1556792"/>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Bases de diseño </a:t>
            </a:r>
            <a:r>
              <a:rPr lang="es-EC" sz="2800" b="1" dirty="0" err="1">
                <a:latin typeface="Times New Roman" panose="02020603050405020304" pitchFamily="18" charset="0"/>
                <a:cs typeface="Times New Roman" panose="02020603050405020304" pitchFamily="18" charset="0"/>
              </a:rPr>
              <a:t>multi</a:t>
            </a:r>
            <a:r>
              <a:rPr lang="es-EC" sz="2800" b="1" dirty="0">
                <a:latin typeface="Times New Roman" panose="02020603050405020304" pitchFamily="18" charset="0"/>
                <a:cs typeface="Times New Roman" panose="02020603050405020304" pitchFamily="18" charset="0"/>
              </a:rPr>
              <a:t> amenaza </a:t>
            </a:r>
          </a:p>
        </p:txBody>
      </p:sp>
      <p:pic>
        <p:nvPicPr>
          <p:cNvPr id="6" name="Imagen 5"/>
          <p:cNvPicPr>
            <a:picLocks noChangeAspect="1"/>
          </p:cNvPicPr>
          <p:nvPr/>
        </p:nvPicPr>
        <p:blipFill>
          <a:blip r:embed="rId2"/>
          <a:stretch>
            <a:fillRect/>
          </a:stretch>
        </p:blipFill>
        <p:spPr>
          <a:xfrm>
            <a:off x="838200" y="2223614"/>
            <a:ext cx="4578493" cy="3097036"/>
          </a:xfrm>
          <a:prstGeom prst="rect">
            <a:avLst/>
          </a:prstGeom>
          <a:ln>
            <a:solidFill>
              <a:schemeClr val="tx1"/>
            </a:solidFill>
          </a:ln>
        </p:spPr>
      </p:pic>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684" y="2223614"/>
            <a:ext cx="5497240" cy="3097036"/>
          </a:xfrm>
          <a:prstGeom prst="rect">
            <a:avLst/>
          </a:prstGeom>
          <a:ln>
            <a:solidFill>
              <a:schemeClr val="tx1"/>
            </a:solidFill>
          </a:ln>
        </p:spPr>
      </p:pic>
      <p:sp>
        <p:nvSpPr>
          <p:cNvPr id="9" name="CuadroTexto 8"/>
          <p:cNvSpPr txBox="1"/>
          <p:nvPr/>
        </p:nvSpPr>
        <p:spPr>
          <a:xfrm>
            <a:off x="407368" y="5815966"/>
            <a:ext cx="2880320"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Fuente: (FEMA, 2019)</a:t>
            </a:r>
            <a:endParaRPr lang="es-EC" sz="11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5886933" y="5810995"/>
            <a:ext cx="2822227"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Fuente: (León et al., 2019)</a:t>
            </a:r>
          </a:p>
        </p:txBody>
      </p:sp>
      <p:sp>
        <p:nvSpPr>
          <p:cNvPr id="11" name="CuadroTexto 10"/>
          <p:cNvSpPr txBox="1"/>
          <p:nvPr/>
        </p:nvSpPr>
        <p:spPr>
          <a:xfrm>
            <a:off x="695400" y="5421033"/>
            <a:ext cx="3096344"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Estructura de un solo propósito</a:t>
            </a:r>
          </a:p>
        </p:txBody>
      </p:sp>
      <p:sp>
        <p:nvSpPr>
          <p:cNvPr id="13" name="CuadroTexto 12"/>
          <p:cNvSpPr txBox="1"/>
          <p:nvPr/>
        </p:nvSpPr>
        <p:spPr>
          <a:xfrm>
            <a:off x="5965898" y="5421033"/>
            <a:ext cx="2664296"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Estructura </a:t>
            </a:r>
            <a:r>
              <a:rPr lang="es-EC" i="1" dirty="0" err="1">
                <a:latin typeface="Times New Roman" panose="02020603050405020304" pitchFamily="18" charset="0"/>
                <a:cs typeface="Times New Roman" panose="02020603050405020304" pitchFamily="18" charset="0"/>
              </a:rPr>
              <a:t>multi</a:t>
            </a:r>
            <a:r>
              <a:rPr lang="es-EC" i="1" dirty="0">
                <a:latin typeface="Times New Roman" panose="02020603050405020304" pitchFamily="18" charset="0"/>
                <a:cs typeface="Times New Roman" panose="02020603050405020304" pitchFamily="18" charset="0"/>
              </a:rPr>
              <a:t> propósito</a:t>
            </a:r>
          </a:p>
        </p:txBody>
      </p:sp>
    </p:spTree>
    <p:extLst>
      <p:ext uri="{BB962C8B-B14F-4D97-AF65-F5344CB8AC3E}">
        <p14:creationId xmlns:p14="http://schemas.microsoft.com/office/powerpoint/2010/main" val="267286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Contenido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a:t>
            </a:fld>
            <a:endParaRPr lang="es-ES" dirty="0"/>
          </a:p>
        </p:txBody>
      </p:sp>
      <p:graphicFrame>
        <p:nvGraphicFramePr>
          <p:cNvPr id="7" name="Diagrama 6"/>
          <p:cNvGraphicFramePr/>
          <p:nvPr>
            <p:extLst>
              <p:ext uri="{D42A27DB-BD31-4B8C-83A1-F6EECF244321}">
                <p14:modId xmlns:p14="http://schemas.microsoft.com/office/powerpoint/2010/main" val="1746160492"/>
              </p:ext>
            </p:extLst>
          </p:nvPr>
        </p:nvGraphicFramePr>
        <p:xfrm>
          <a:off x="454617" y="1361697"/>
          <a:ext cx="11282766" cy="4884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760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20</a:t>
            </a:fld>
            <a:endParaRPr lang="es-ES" dirty="0"/>
          </a:p>
        </p:txBody>
      </p:sp>
      <p:pic>
        <p:nvPicPr>
          <p:cNvPr id="11" name="Imagen 10"/>
          <p:cNvPicPr/>
          <p:nvPr/>
        </p:nvPicPr>
        <p:blipFill>
          <a:blip r:embed="rId2">
            <a:extLst>
              <a:ext uri="{28A0092B-C50C-407E-A947-70E740481C1C}">
                <a14:useLocalDpi xmlns:a14="http://schemas.microsoft.com/office/drawing/2010/main" val="0"/>
              </a:ext>
            </a:extLst>
          </a:blip>
          <a:stretch>
            <a:fillRect/>
          </a:stretch>
        </p:blipFill>
        <p:spPr>
          <a:xfrm>
            <a:off x="1055440" y="2132856"/>
            <a:ext cx="4298315" cy="2880000"/>
          </a:xfrm>
          <a:prstGeom prst="rect">
            <a:avLst/>
          </a:prstGeom>
          <a:ln>
            <a:solidFill>
              <a:schemeClr val="tx1"/>
            </a:solidFill>
          </a:ln>
        </p:spPr>
      </p:pic>
      <p:pic>
        <p:nvPicPr>
          <p:cNvPr id="12" name="Imagen 11"/>
          <p:cNvPicPr/>
          <p:nvPr/>
        </p:nvPicPr>
        <p:blipFill>
          <a:blip r:embed="rId3">
            <a:extLst>
              <a:ext uri="{28A0092B-C50C-407E-A947-70E740481C1C}">
                <a14:useLocalDpi xmlns:a14="http://schemas.microsoft.com/office/drawing/2010/main" val="0"/>
              </a:ext>
            </a:extLst>
          </a:blip>
          <a:stretch>
            <a:fillRect/>
          </a:stretch>
        </p:blipFill>
        <p:spPr>
          <a:xfrm>
            <a:off x="6514147" y="2133131"/>
            <a:ext cx="4192905" cy="2879725"/>
          </a:xfrm>
          <a:prstGeom prst="rect">
            <a:avLst/>
          </a:prstGeom>
          <a:ln>
            <a:solidFill>
              <a:schemeClr val="tx1"/>
            </a:solidFill>
          </a:ln>
        </p:spPr>
      </p:pic>
      <p:sp>
        <p:nvSpPr>
          <p:cNvPr id="13" name="CuadroTexto 12"/>
          <p:cNvSpPr txBox="1"/>
          <p:nvPr/>
        </p:nvSpPr>
        <p:spPr>
          <a:xfrm>
            <a:off x="695400" y="5634792"/>
            <a:ext cx="2886000"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Fuente: (FEMA, 2019)</a:t>
            </a:r>
          </a:p>
        </p:txBody>
      </p:sp>
      <p:sp>
        <p:nvSpPr>
          <p:cNvPr id="14" name="CuadroTexto 13"/>
          <p:cNvSpPr txBox="1"/>
          <p:nvPr/>
        </p:nvSpPr>
        <p:spPr>
          <a:xfrm>
            <a:off x="996756" y="5182783"/>
            <a:ext cx="3443059"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Edificio para estacionamientos</a:t>
            </a:r>
          </a:p>
        </p:txBody>
      </p:sp>
      <p:sp>
        <p:nvSpPr>
          <p:cNvPr id="15" name="CuadroTexto 14"/>
          <p:cNvSpPr txBox="1"/>
          <p:nvPr/>
        </p:nvSpPr>
        <p:spPr>
          <a:xfrm>
            <a:off x="6384032" y="5632425"/>
            <a:ext cx="2465770"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Fuente: (FEMA, 2019)</a:t>
            </a:r>
          </a:p>
        </p:txBody>
      </p:sp>
      <p:sp>
        <p:nvSpPr>
          <p:cNvPr id="16" name="CuadroTexto 15"/>
          <p:cNvSpPr txBox="1"/>
          <p:nvPr/>
        </p:nvSpPr>
        <p:spPr>
          <a:xfrm>
            <a:off x="6514146" y="5182783"/>
            <a:ext cx="4192906"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Instalaciones comerciales o residenciales </a:t>
            </a:r>
          </a:p>
        </p:txBody>
      </p:sp>
    </p:spTree>
    <p:extLst>
      <p:ext uri="{BB962C8B-B14F-4D97-AF65-F5344CB8AC3E}">
        <p14:creationId xmlns:p14="http://schemas.microsoft.com/office/powerpoint/2010/main" val="2870468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21</a:t>
            </a:fld>
            <a:endParaRPr lang="es-ES" dirty="0"/>
          </a:p>
        </p:txBody>
      </p:sp>
      <p:sp>
        <p:nvSpPr>
          <p:cNvPr id="6" name="CuadroTexto 5"/>
          <p:cNvSpPr txBox="1"/>
          <p:nvPr/>
        </p:nvSpPr>
        <p:spPr>
          <a:xfrm>
            <a:off x="3532621" y="1300949"/>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Estudio de suelos</a:t>
            </a:r>
          </a:p>
        </p:txBody>
      </p:sp>
      <p:pic>
        <p:nvPicPr>
          <p:cNvPr id="3" name="Imagen 2"/>
          <p:cNvPicPr>
            <a:picLocks noChangeAspect="1"/>
          </p:cNvPicPr>
          <p:nvPr/>
        </p:nvPicPr>
        <p:blipFill>
          <a:blip r:embed="rId2"/>
          <a:stretch>
            <a:fillRect/>
          </a:stretch>
        </p:blipFill>
        <p:spPr>
          <a:xfrm>
            <a:off x="5736527" y="1881091"/>
            <a:ext cx="5598306" cy="3600000"/>
          </a:xfrm>
          <a:prstGeom prst="rect">
            <a:avLst/>
          </a:prstGeom>
          <a:ln>
            <a:solidFill>
              <a:schemeClr val="tx1"/>
            </a:solidFill>
          </a:ln>
        </p:spPr>
      </p:pic>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23169"/>
            <a:ext cx="3719117" cy="3600000"/>
          </a:xfrm>
          <a:prstGeom prst="rect">
            <a:avLst/>
          </a:prstGeom>
          <a:ln>
            <a:solidFill>
              <a:schemeClr val="tx1"/>
            </a:solidFill>
          </a:ln>
        </p:spPr>
      </p:pic>
      <p:sp>
        <p:nvSpPr>
          <p:cNvPr id="8" name="CuadroTexto 7"/>
          <p:cNvSpPr txBox="1"/>
          <p:nvPr/>
        </p:nvSpPr>
        <p:spPr>
          <a:xfrm>
            <a:off x="695400" y="5964683"/>
            <a:ext cx="3096344"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Fuente: (Google </a:t>
            </a:r>
            <a:r>
              <a:rPr lang="es-EC" dirty="0" err="1">
                <a:latin typeface="Times New Roman" panose="02020603050405020304" pitchFamily="18" charset="0"/>
                <a:cs typeface="Times New Roman" panose="02020603050405020304" pitchFamily="18" charset="0"/>
              </a:rPr>
              <a:t>Maps</a:t>
            </a:r>
            <a:r>
              <a:rPr lang="es-EC" dirty="0">
                <a:latin typeface="Times New Roman" panose="02020603050405020304" pitchFamily="18" charset="0"/>
                <a:cs typeface="Times New Roman" panose="02020603050405020304" pitchFamily="18" charset="0"/>
              </a:rPr>
              <a:t>, 2021)</a:t>
            </a:r>
          </a:p>
        </p:txBody>
      </p:sp>
      <p:sp>
        <p:nvSpPr>
          <p:cNvPr id="9" name="CuadroTexto 8"/>
          <p:cNvSpPr txBox="1"/>
          <p:nvPr/>
        </p:nvSpPr>
        <p:spPr>
          <a:xfrm>
            <a:off x="838200" y="5656906"/>
            <a:ext cx="2664296"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Mapa de Salinas </a:t>
            </a:r>
          </a:p>
        </p:txBody>
      </p:sp>
      <p:sp>
        <p:nvSpPr>
          <p:cNvPr id="10" name="CuadroTexto 9"/>
          <p:cNvSpPr txBox="1"/>
          <p:nvPr/>
        </p:nvSpPr>
        <p:spPr>
          <a:xfrm>
            <a:off x="5593727" y="5964683"/>
            <a:ext cx="2866692" cy="369332"/>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Fuente: (Mera et al., 2000)</a:t>
            </a:r>
          </a:p>
        </p:txBody>
      </p:sp>
      <p:sp>
        <p:nvSpPr>
          <p:cNvPr id="11" name="CuadroTexto 10"/>
          <p:cNvSpPr txBox="1"/>
          <p:nvPr/>
        </p:nvSpPr>
        <p:spPr>
          <a:xfrm>
            <a:off x="5736526" y="5656906"/>
            <a:ext cx="3599833"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Clasificación de suelos en Salinas </a:t>
            </a:r>
          </a:p>
        </p:txBody>
      </p:sp>
    </p:spTree>
    <p:extLst>
      <p:ext uri="{BB962C8B-B14F-4D97-AF65-F5344CB8AC3E}">
        <p14:creationId xmlns:p14="http://schemas.microsoft.com/office/powerpoint/2010/main" val="1761048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22</a:t>
            </a:fld>
            <a:endParaRPr lang="es-ES" dirty="0"/>
          </a:p>
        </p:txBody>
      </p:sp>
      <p:sp>
        <p:nvSpPr>
          <p:cNvPr id="6" name="CuadroTexto 5"/>
          <p:cNvSpPr txBox="1"/>
          <p:nvPr/>
        </p:nvSpPr>
        <p:spPr>
          <a:xfrm>
            <a:off x="3570040" y="1376046"/>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Nivel de desempeño</a:t>
            </a:r>
          </a:p>
        </p:txBody>
      </p:sp>
      <p:graphicFrame>
        <p:nvGraphicFramePr>
          <p:cNvPr id="12" name="Diagrama 11"/>
          <p:cNvGraphicFramePr/>
          <p:nvPr>
            <p:extLst>
              <p:ext uri="{D42A27DB-BD31-4B8C-83A1-F6EECF244321}">
                <p14:modId xmlns:p14="http://schemas.microsoft.com/office/powerpoint/2010/main" val="1620974784"/>
              </p:ext>
            </p:extLst>
          </p:nvPr>
        </p:nvGraphicFramePr>
        <p:xfrm>
          <a:off x="623392" y="2204864"/>
          <a:ext cx="6480720" cy="3789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7267170" y="2267736"/>
            <a:ext cx="4602879" cy="3237257"/>
          </a:xfrm>
          <a:prstGeom prst="rect">
            <a:avLst/>
          </a:prstGeom>
          <a:ln>
            <a:solidFill>
              <a:schemeClr val="tx1"/>
            </a:solidFill>
          </a:ln>
        </p:spPr>
      </p:pic>
      <p:sp>
        <p:nvSpPr>
          <p:cNvPr id="9" name="CuadroTexto 8"/>
          <p:cNvSpPr txBox="1"/>
          <p:nvPr/>
        </p:nvSpPr>
        <p:spPr>
          <a:xfrm>
            <a:off x="7464151" y="5998502"/>
            <a:ext cx="3242003" cy="369332"/>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Fuente: (ASCE/SEI 7-16, 2016)</a:t>
            </a:r>
          </a:p>
        </p:txBody>
      </p:sp>
      <p:sp>
        <p:nvSpPr>
          <p:cNvPr id="10" name="CuadroTexto 9"/>
          <p:cNvSpPr txBox="1"/>
          <p:nvPr/>
        </p:nvSpPr>
        <p:spPr>
          <a:xfrm>
            <a:off x="7464152" y="5601231"/>
            <a:ext cx="4104456"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Objetivos de desempeño sísmico </a:t>
            </a:r>
          </a:p>
        </p:txBody>
      </p:sp>
    </p:spTree>
    <p:extLst>
      <p:ext uri="{BB962C8B-B14F-4D97-AF65-F5344CB8AC3E}">
        <p14:creationId xmlns:p14="http://schemas.microsoft.com/office/powerpoint/2010/main" val="2348191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23</a:t>
            </a:fld>
            <a:endParaRPr lang="es-ES" dirty="0"/>
          </a:p>
        </p:txBody>
      </p:sp>
      <p:pic>
        <p:nvPicPr>
          <p:cNvPr id="3" name="Imagen 2"/>
          <p:cNvPicPr>
            <a:picLocks noChangeAspect="1"/>
          </p:cNvPicPr>
          <p:nvPr/>
        </p:nvPicPr>
        <p:blipFill>
          <a:blip r:embed="rId2"/>
          <a:stretch>
            <a:fillRect/>
          </a:stretch>
        </p:blipFill>
        <p:spPr>
          <a:xfrm>
            <a:off x="1055440" y="2060848"/>
            <a:ext cx="4316342" cy="2810500"/>
          </a:xfrm>
          <a:prstGeom prst="rect">
            <a:avLst/>
          </a:prstGeom>
          <a:ln>
            <a:solidFill>
              <a:schemeClr val="tx1"/>
            </a:solidFill>
          </a:ln>
        </p:spPr>
      </p:pic>
      <p:sp>
        <p:nvSpPr>
          <p:cNvPr id="13" name="CuadroTexto 12"/>
          <p:cNvSpPr txBox="1"/>
          <p:nvPr/>
        </p:nvSpPr>
        <p:spPr>
          <a:xfrm>
            <a:off x="1047273" y="4949275"/>
            <a:ext cx="3839224"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Niveles de amenaza</a:t>
            </a:r>
          </a:p>
        </p:txBody>
      </p:sp>
      <p:pic>
        <p:nvPicPr>
          <p:cNvPr id="6" name="Imagen 5"/>
          <p:cNvPicPr>
            <a:picLocks noChangeAspect="1"/>
          </p:cNvPicPr>
          <p:nvPr/>
        </p:nvPicPr>
        <p:blipFill>
          <a:blip r:embed="rId3"/>
          <a:stretch>
            <a:fillRect/>
          </a:stretch>
        </p:blipFill>
        <p:spPr>
          <a:xfrm>
            <a:off x="6384032" y="2289468"/>
            <a:ext cx="5206435" cy="2353260"/>
          </a:xfrm>
          <a:prstGeom prst="rect">
            <a:avLst/>
          </a:prstGeom>
          <a:ln>
            <a:solidFill>
              <a:schemeClr val="tx1"/>
            </a:solidFill>
          </a:ln>
        </p:spPr>
      </p:pic>
      <p:sp>
        <p:nvSpPr>
          <p:cNvPr id="16" name="CuadroTexto 15"/>
          <p:cNvSpPr txBox="1"/>
          <p:nvPr/>
        </p:nvSpPr>
        <p:spPr>
          <a:xfrm>
            <a:off x="6395220" y="5338104"/>
            <a:ext cx="3032503" cy="369332"/>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Fuente: (FEMA, 2019)</a:t>
            </a:r>
          </a:p>
        </p:txBody>
      </p:sp>
      <p:sp>
        <p:nvSpPr>
          <p:cNvPr id="17" name="CuadroTexto 16"/>
          <p:cNvSpPr txBox="1"/>
          <p:nvPr/>
        </p:nvSpPr>
        <p:spPr>
          <a:xfrm>
            <a:off x="6395220" y="4949275"/>
            <a:ext cx="5690831" cy="369332"/>
          </a:xfrm>
          <a:prstGeom prst="rect">
            <a:avLst/>
          </a:prstGeom>
          <a:noFill/>
        </p:spPr>
        <p:txBody>
          <a:bodyPr wrap="square" rtlCol="0">
            <a:spAutoFit/>
          </a:bodyPr>
          <a:lstStyle/>
          <a:p>
            <a:r>
              <a:rPr lang="es-EC" i="1" dirty="0">
                <a:latin typeface="Times New Roman" panose="02020603050405020304" pitchFamily="18" charset="0"/>
                <a:cs typeface="Times New Roman" panose="02020603050405020304" pitchFamily="18" charset="0"/>
              </a:rPr>
              <a:t>Niveles de desempeño esperados para tsunami</a:t>
            </a:r>
          </a:p>
        </p:txBody>
      </p:sp>
      <p:sp>
        <p:nvSpPr>
          <p:cNvPr id="10" name="CuadroTexto 9"/>
          <p:cNvSpPr txBox="1"/>
          <p:nvPr/>
        </p:nvSpPr>
        <p:spPr>
          <a:xfrm>
            <a:off x="1047272" y="5271114"/>
            <a:ext cx="3032503" cy="369332"/>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Fuente: (ACHISINA, 2019)</a:t>
            </a:r>
          </a:p>
        </p:txBody>
      </p:sp>
    </p:spTree>
    <p:extLst>
      <p:ext uri="{BB962C8B-B14F-4D97-AF65-F5344CB8AC3E}">
        <p14:creationId xmlns:p14="http://schemas.microsoft.com/office/powerpoint/2010/main" val="276052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24</a:t>
            </a:fld>
            <a:endParaRPr lang="es-ES" dirty="0"/>
          </a:p>
        </p:txBody>
      </p:sp>
      <p:sp>
        <p:nvSpPr>
          <p:cNvPr id="11" name="CuadroTexto 10"/>
          <p:cNvSpPr txBox="1"/>
          <p:nvPr/>
        </p:nvSpPr>
        <p:spPr>
          <a:xfrm>
            <a:off x="3570040" y="1376046"/>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Cargas de Tsunami</a:t>
            </a:r>
          </a:p>
        </p:txBody>
      </p:sp>
      <p:graphicFrame>
        <p:nvGraphicFramePr>
          <p:cNvPr id="9" name="Diagrama 8"/>
          <p:cNvGraphicFramePr/>
          <p:nvPr>
            <p:extLst>
              <p:ext uri="{D42A27DB-BD31-4B8C-83A1-F6EECF244321}">
                <p14:modId xmlns:p14="http://schemas.microsoft.com/office/powerpoint/2010/main" val="3202143567"/>
              </p:ext>
            </p:extLst>
          </p:nvPr>
        </p:nvGraphicFramePr>
        <p:xfrm>
          <a:off x="183232" y="1899265"/>
          <a:ext cx="7081919" cy="4356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a:picLocks noChangeAspect="1"/>
          </p:cNvPicPr>
          <p:nvPr/>
        </p:nvPicPr>
        <p:blipFill>
          <a:blip r:embed="rId7"/>
          <a:stretch>
            <a:fillRect/>
          </a:stretch>
        </p:blipFill>
        <p:spPr>
          <a:xfrm>
            <a:off x="7104112" y="2348880"/>
            <a:ext cx="4789510" cy="3459583"/>
          </a:xfrm>
          <a:prstGeom prst="rect">
            <a:avLst/>
          </a:prstGeom>
        </p:spPr>
      </p:pic>
    </p:spTree>
    <p:extLst>
      <p:ext uri="{BB962C8B-B14F-4D97-AF65-F5344CB8AC3E}">
        <p14:creationId xmlns:p14="http://schemas.microsoft.com/office/powerpoint/2010/main" val="3895590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25</a:t>
            </a:fld>
            <a:endParaRPr lang="es-ES" dirty="0"/>
          </a:p>
        </p:txBody>
      </p:sp>
      <p:sp>
        <p:nvSpPr>
          <p:cNvPr id="6" name="CuadroTexto 5"/>
          <p:cNvSpPr txBox="1"/>
          <p:nvPr/>
        </p:nvSpPr>
        <p:spPr>
          <a:xfrm>
            <a:off x="3570040" y="1376046"/>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Cargas laterales</a:t>
            </a:r>
          </a:p>
        </p:txBody>
      </p:sp>
      <p:pic>
        <p:nvPicPr>
          <p:cNvPr id="7" name="Imagen 6"/>
          <p:cNvPicPr>
            <a:picLocks noChangeAspect="1"/>
          </p:cNvPicPr>
          <p:nvPr/>
        </p:nvPicPr>
        <p:blipFill>
          <a:blip r:embed="rId2"/>
          <a:stretch>
            <a:fillRect/>
          </a:stretch>
        </p:blipFill>
        <p:spPr>
          <a:xfrm>
            <a:off x="1631503" y="3356992"/>
            <a:ext cx="3679200" cy="2520000"/>
          </a:xfrm>
          <a:prstGeom prst="rect">
            <a:avLst/>
          </a:prstGeom>
          <a:ln>
            <a:solidFill>
              <a:schemeClr val="tx1"/>
            </a:solidFill>
          </a:ln>
        </p:spPr>
      </p:pic>
      <p:sp>
        <p:nvSpPr>
          <p:cNvPr id="9" name="CuadroTexto 8"/>
          <p:cNvSpPr txBox="1"/>
          <p:nvPr/>
        </p:nvSpPr>
        <p:spPr>
          <a:xfrm>
            <a:off x="950823" y="2280117"/>
            <a:ext cx="5040560" cy="400110"/>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Fuerza hidrostática lateral distribuida</a:t>
            </a:r>
          </a:p>
        </p:txBody>
      </p:sp>
      <mc:AlternateContent xmlns:mc="http://schemas.openxmlformats.org/markup-compatibility/2006" xmlns:a14="http://schemas.microsoft.com/office/drawing/2010/main">
        <mc:Choice Requires="a14">
          <p:sp>
            <p:nvSpPr>
              <p:cNvPr id="11" name="Rectángulo 10"/>
              <p:cNvSpPr/>
              <p:nvPr/>
            </p:nvSpPr>
            <p:spPr>
              <a:xfrm>
                <a:off x="2381991" y="2680227"/>
                <a:ext cx="2178224"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𝐹h</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den>
                      </m:f>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𝑠</m:t>
                          </m:r>
                        </m:sub>
                      </m:sSub>
                      <m:r>
                        <a:rPr lang="es-EC" i="0">
                          <a:latin typeface="Cambria Math" panose="02040503050406030204" pitchFamily="18" charset="0"/>
                        </a:rPr>
                        <m:t>∗</m:t>
                      </m:r>
                      <m:r>
                        <a:rPr lang="es-EC" i="1">
                          <a:latin typeface="Cambria Math" panose="02040503050406030204" pitchFamily="18" charset="0"/>
                        </a:rPr>
                        <m:t>𝑏</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381991" y="2680227"/>
                <a:ext cx="2178224" cy="610936"/>
              </a:xfrm>
              <a:prstGeom prst="rect">
                <a:avLst/>
              </a:prstGeom>
              <a:blipFill rotWithShape="0">
                <a:blip r:embed="rId4"/>
                <a:stretch>
                  <a:fillRect/>
                </a:stretch>
              </a:blipFill>
            </p:spPr>
            <p:txBody>
              <a:bodyPr/>
              <a:lstStyle/>
              <a:p>
                <a:r>
                  <a:rPr lang="es-EC">
                    <a:noFill/>
                  </a:rPr>
                  <a:t> </a:t>
                </a:r>
              </a:p>
            </p:txBody>
          </p:sp>
        </mc:Fallback>
      </mc:AlternateContent>
      <p:sp>
        <p:nvSpPr>
          <p:cNvPr id="13" name="CuadroTexto 12"/>
          <p:cNvSpPr txBox="1"/>
          <p:nvPr/>
        </p:nvSpPr>
        <p:spPr>
          <a:xfrm>
            <a:off x="1560090" y="5988116"/>
            <a:ext cx="2104458" cy="261610"/>
          </a:xfrm>
          <a:prstGeom prst="rect">
            <a:avLst/>
          </a:prstGeom>
          <a:noFill/>
        </p:spPr>
        <p:txBody>
          <a:bodyPr wrap="square" rtlCol="0">
            <a:spAutoFit/>
          </a:bodyPr>
          <a:lstStyle/>
          <a:p>
            <a:r>
              <a:rPr lang="es-EC" sz="1100" dirty="0">
                <a:latin typeface="Times New Roman" panose="02020603050405020304" pitchFamily="18" charset="0"/>
                <a:cs typeface="Times New Roman" panose="02020603050405020304" pitchFamily="18" charset="0"/>
              </a:rPr>
              <a:t>Fuente: (FEMA, 2019)</a:t>
            </a:r>
          </a:p>
        </p:txBody>
      </p:sp>
      <p:sp>
        <p:nvSpPr>
          <p:cNvPr id="14" name="CuadroTexto 13"/>
          <p:cNvSpPr txBox="1"/>
          <p:nvPr/>
        </p:nvSpPr>
        <p:spPr>
          <a:xfrm>
            <a:off x="7225304" y="5922616"/>
            <a:ext cx="2104458" cy="261610"/>
          </a:xfrm>
          <a:prstGeom prst="rect">
            <a:avLst/>
          </a:prstGeom>
          <a:noFill/>
        </p:spPr>
        <p:txBody>
          <a:bodyPr wrap="square" rtlCol="0">
            <a:spAutoFit/>
          </a:bodyPr>
          <a:lstStyle/>
          <a:p>
            <a:r>
              <a:rPr lang="es-EC" sz="1100" dirty="0">
                <a:latin typeface="Times New Roman" panose="02020603050405020304" pitchFamily="18" charset="0"/>
                <a:cs typeface="Times New Roman" panose="02020603050405020304" pitchFamily="18" charset="0"/>
              </a:rPr>
              <a:t>Fuente: (FEMA, 2019)</a:t>
            </a:r>
          </a:p>
        </p:txBody>
      </p:sp>
      <p:pic>
        <p:nvPicPr>
          <p:cNvPr id="15" name="Imagen 14">
            <a:extLst>
              <a:ext uri="{FF2B5EF4-FFF2-40B4-BE49-F238E27FC236}">
                <a16:creationId xmlns:a16="http://schemas.microsoft.com/office/drawing/2014/main" id="{1ADA87E1-6D4F-4055-87D3-0533A115D27E}"/>
              </a:ext>
            </a:extLst>
          </p:cNvPr>
          <p:cNvPicPr>
            <a:picLocks noChangeAspect="1"/>
          </p:cNvPicPr>
          <p:nvPr/>
        </p:nvPicPr>
        <p:blipFill>
          <a:blip r:embed="rId5"/>
          <a:stretch>
            <a:fillRect/>
          </a:stretch>
        </p:blipFill>
        <p:spPr>
          <a:xfrm>
            <a:off x="7225304" y="3389841"/>
            <a:ext cx="3551216" cy="2456429"/>
          </a:xfrm>
          <a:prstGeom prst="rect">
            <a:avLst/>
          </a:prstGeom>
          <a:ln>
            <a:solidFill>
              <a:schemeClr val="tx1"/>
            </a:solidFill>
          </a:ln>
        </p:spPr>
      </p:pic>
      <p:sp>
        <p:nvSpPr>
          <p:cNvPr id="16" name="CuadroTexto 15">
            <a:extLst>
              <a:ext uri="{FF2B5EF4-FFF2-40B4-BE49-F238E27FC236}">
                <a16:creationId xmlns:a16="http://schemas.microsoft.com/office/drawing/2014/main" id="{FC57C4D4-4EED-46B0-9C73-28236531760D}"/>
              </a:ext>
            </a:extLst>
          </p:cNvPr>
          <p:cNvSpPr txBox="1"/>
          <p:nvPr/>
        </p:nvSpPr>
        <p:spPr>
          <a:xfrm>
            <a:off x="6287073" y="2193258"/>
            <a:ext cx="5040560" cy="400110"/>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Fuerza hidrodinámica lateral distribuida</a:t>
            </a:r>
          </a:p>
        </p:txBody>
      </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12870C9D-B30B-450D-8951-859C47043D43}"/>
                  </a:ext>
                </a:extLst>
              </p:cNvPr>
              <p:cNvSpPr/>
              <p:nvPr/>
            </p:nvSpPr>
            <p:spPr>
              <a:xfrm>
                <a:off x="7551977" y="2571754"/>
                <a:ext cx="251075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𝑑</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den>
                      </m:f>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𝑠</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𝑑</m:t>
                          </m:r>
                        </m:sub>
                      </m:sSub>
                      <m:r>
                        <a:rPr lang="es-EC" i="1">
                          <a:latin typeface="Cambria Math" panose="02040503050406030204" pitchFamily="18" charset="0"/>
                        </a:rPr>
                        <m:t>𝐵</m:t>
                      </m:r>
                      <m:sSub>
                        <m:sSubPr>
                          <m:ctrlPr>
                            <a:rPr lang="es-EC" i="1">
                              <a:latin typeface="Cambria Math" panose="02040503050406030204" pitchFamily="18" charset="0"/>
                            </a:rPr>
                          </m:ctrlPr>
                        </m:sSubPr>
                        <m:e>
                          <m:d>
                            <m:dPr>
                              <m:ctrlPr>
                                <a:rPr lang="es-EC" i="1">
                                  <a:latin typeface="Cambria Math" panose="02040503050406030204" pitchFamily="18" charset="0"/>
                                </a:rPr>
                              </m:ctrlPr>
                            </m:dPr>
                            <m:e>
                              <m:r>
                                <a:rPr lang="es-EC" i="1">
                                  <a:latin typeface="Cambria Math" panose="02040503050406030204" pitchFamily="18" charset="0"/>
                                </a:rPr>
                                <m:t>h</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e>
                          </m:d>
                        </m:e>
                        <m:sub>
                          <m:r>
                            <a:rPr lang="es-EC" i="1">
                              <a:latin typeface="Cambria Math" panose="02040503050406030204" pitchFamily="18" charset="0"/>
                            </a:rPr>
                            <m:t>𝑚𝑎𝑥</m:t>
                          </m:r>
                        </m:sub>
                      </m:sSub>
                    </m:oMath>
                  </m:oMathPara>
                </a14:m>
                <a:endParaRPr lang="es-EC" dirty="0"/>
              </a:p>
            </p:txBody>
          </p:sp>
        </mc:Choice>
        <mc:Fallback xmlns="">
          <p:sp>
            <p:nvSpPr>
              <p:cNvPr id="17" name="Rectángulo 16">
                <a:extLst>
                  <a:ext uri="{FF2B5EF4-FFF2-40B4-BE49-F238E27FC236}">
                    <a16:creationId xmlns:a16="http://schemas.microsoft.com/office/drawing/2014/main" id="{12870C9D-B30B-450D-8951-859C47043D43}"/>
                  </a:ext>
                </a:extLst>
              </p:cNvPr>
              <p:cNvSpPr>
                <a:spLocks noRot="1" noChangeAspect="1" noMove="1" noResize="1" noEditPoints="1" noAdjustHandles="1" noChangeArrowheads="1" noChangeShapeType="1" noTextEdit="1"/>
              </p:cNvSpPr>
              <p:nvPr/>
            </p:nvSpPr>
            <p:spPr>
              <a:xfrm>
                <a:off x="7551977" y="2571754"/>
                <a:ext cx="2510752" cy="610936"/>
              </a:xfrm>
              <a:prstGeom prst="rect">
                <a:avLst/>
              </a:prstGeom>
              <a:blipFill>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80584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III: Consideraciones estructurales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26</a:t>
            </a:fld>
            <a:endParaRPr lang="es-ES" dirty="0"/>
          </a:p>
        </p:txBody>
      </p:sp>
      <p:sp>
        <p:nvSpPr>
          <p:cNvPr id="6" name="CuadroTexto 5"/>
          <p:cNvSpPr txBox="1"/>
          <p:nvPr/>
        </p:nvSpPr>
        <p:spPr>
          <a:xfrm>
            <a:off x="3570040" y="1376046"/>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Cargas de impacto y flotación</a:t>
            </a:r>
          </a:p>
        </p:txBody>
      </p:sp>
      <p:pic>
        <p:nvPicPr>
          <p:cNvPr id="8" name="Imagen 7"/>
          <p:cNvPicPr>
            <a:picLocks noChangeAspect="1"/>
          </p:cNvPicPr>
          <p:nvPr/>
        </p:nvPicPr>
        <p:blipFill>
          <a:blip r:embed="rId2"/>
          <a:stretch>
            <a:fillRect/>
          </a:stretch>
        </p:blipFill>
        <p:spPr>
          <a:xfrm>
            <a:off x="6638494" y="3356992"/>
            <a:ext cx="4422857" cy="2520000"/>
          </a:xfrm>
          <a:prstGeom prst="rect">
            <a:avLst/>
          </a:prstGeom>
          <a:ln>
            <a:solidFill>
              <a:schemeClr val="tx1"/>
            </a:solidFill>
          </a:ln>
        </p:spPr>
      </p:pic>
      <p:sp>
        <p:nvSpPr>
          <p:cNvPr id="10" name="CuadroTexto 9"/>
          <p:cNvSpPr txBox="1"/>
          <p:nvPr/>
        </p:nvSpPr>
        <p:spPr>
          <a:xfrm>
            <a:off x="6020791" y="2291077"/>
            <a:ext cx="5040560" cy="400110"/>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Fuerza de flotación</a:t>
            </a:r>
          </a:p>
        </p:txBody>
      </p:sp>
      <mc:AlternateContent xmlns:mc="http://schemas.openxmlformats.org/markup-compatibility/2006" xmlns:a14="http://schemas.microsoft.com/office/drawing/2010/main">
        <mc:Choice Requires="a14">
          <p:sp>
            <p:nvSpPr>
              <p:cNvPr id="12" name="Rectángulo 11"/>
              <p:cNvSpPr/>
              <p:nvPr/>
            </p:nvSpPr>
            <p:spPr>
              <a:xfrm>
                <a:off x="7909039" y="2765810"/>
                <a:ext cx="1264064"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𝑓</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𝑠</m:t>
                          </m:r>
                        </m:sub>
                      </m:sSub>
                      <m:r>
                        <a:rPr lang="es-EC" i="1">
                          <a:latin typeface="Cambria Math" panose="02040503050406030204" pitchFamily="18" charset="0"/>
                        </a:rPr>
                        <m:t>𝑔𝑉</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909039" y="2765810"/>
                <a:ext cx="1264064" cy="391582"/>
              </a:xfrm>
              <a:prstGeom prst="rect">
                <a:avLst/>
              </a:prstGeom>
              <a:blipFill rotWithShape="0">
                <a:blip r:embed="rId5"/>
                <a:stretch>
                  <a:fillRect b="-9375"/>
                </a:stretch>
              </a:blipFill>
            </p:spPr>
            <p:txBody>
              <a:bodyPr/>
              <a:lstStyle/>
              <a:p>
                <a:r>
                  <a:rPr lang="es-EC">
                    <a:noFill/>
                  </a:rPr>
                  <a:t> </a:t>
                </a:r>
              </a:p>
            </p:txBody>
          </p:sp>
        </mc:Fallback>
      </mc:AlternateContent>
      <p:sp>
        <p:nvSpPr>
          <p:cNvPr id="14" name="CuadroTexto 13"/>
          <p:cNvSpPr txBox="1"/>
          <p:nvPr/>
        </p:nvSpPr>
        <p:spPr>
          <a:xfrm>
            <a:off x="6643998" y="5945787"/>
            <a:ext cx="2104458" cy="261610"/>
          </a:xfrm>
          <a:prstGeom prst="rect">
            <a:avLst/>
          </a:prstGeom>
          <a:noFill/>
        </p:spPr>
        <p:txBody>
          <a:bodyPr wrap="square" rtlCol="0">
            <a:spAutoFit/>
          </a:bodyPr>
          <a:lstStyle/>
          <a:p>
            <a:r>
              <a:rPr lang="es-EC" sz="1100" dirty="0">
                <a:latin typeface="Times New Roman" panose="02020603050405020304" pitchFamily="18" charset="0"/>
                <a:cs typeface="Times New Roman" panose="02020603050405020304" pitchFamily="18" charset="0"/>
              </a:rPr>
              <a:t>Fuente: (FEMA, 2019)</a:t>
            </a:r>
          </a:p>
        </p:txBody>
      </p:sp>
      <p:pic>
        <p:nvPicPr>
          <p:cNvPr id="15" name="Imagen 14">
            <a:extLst>
              <a:ext uri="{FF2B5EF4-FFF2-40B4-BE49-F238E27FC236}">
                <a16:creationId xmlns:a16="http://schemas.microsoft.com/office/drawing/2014/main" id="{78FC1BEA-36F8-4667-B1CF-B68F5997D38C}"/>
              </a:ext>
            </a:extLst>
          </p:cNvPr>
          <p:cNvPicPr/>
          <p:nvPr/>
        </p:nvPicPr>
        <p:blipFill>
          <a:blip r:embed="rId6">
            <a:extLst>
              <a:ext uri="{28A0092B-C50C-407E-A947-70E740481C1C}">
                <a14:useLocalDpi xmlns:a14="http://schemas.microsoft.com/office/drawing/2010/main" val="0"/>
              </a:ext>
            </a:extLst>
          </a:blip>
          <a:stretch>
            <a:fillRect/>
          </a:stretch>
        </p:blipFill>
        <p:spPr>
          <a:xfrm>
            <a:off x="1086206" y="3549716"/>
            <a:ext cx="4934585" cy="2160000"/>
          </a:xfrm>
          <a:prstGeom prst="rect">
            <a:avLst/>
          </a:prstGeom>
          <a:ln>
            <a:solidFill>
              <a:schemeClr val="tx1"/>
            </a:solidFill>
          </a:ln>
        </p:spPr>
      </p:pic>
      <p:sp>
        <p:nvSpPr>
          <p:cNvPr id="16" name="CuadroTexto 15">
            <a:extLst>
              <a:ext uri="{FF2B5EF4-FFF2-40B4-BE49-F238E27FC236}">
                <a16:creationId xmlns:a16="http://schemas.microsoft.com/office/drawing/2014/main" id="{84C5D0D4-BDDC-46F4-B34A-6CE3345045AC}"/>
              </a:ext>
            </a:extLst>
          </p:cNvPr>
          <p:cNvSpPr txBox="1"/>
          <p:nvPr/>
        </p:nvSpPr>
        <p:spPr>
          <a:xfrm>
            <a:off x="1016677" y="2324478"/>
            <a:ext cx="5040560" cy="400110"/>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Fuerza de impacto de escombros</a:t>
            </a:r>
          </a:p>
        </p:txBody>
      </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70933914-8BC7-49EF-B835-20905EE8132B}"/>
                  </a:ext>
                </a:extLst>
              </p:cNvPr>
              <p:cNvSpPr/>
              <p:nvPr/>
            </p:nvSpPr>
            <p:spPr>
              <a:xfrm>
                <a:off x="1780537" y="2757795"/>
                <a:ext cx="365189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𝑑𝑚</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den>
                      </m:f>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𝑠</m:t>
                          </m:r>
                        </m:sub>
                      </m:sSub>
                      <m:r>
                        <a:rPr lang="es-EC" i="0">
                          <a:latin typeface="Cambria Math" panose="02040503050406030204" pitchFamily="18" charset="0"/>
                        </a:rPr>
                        <m:t>∗</m:t>
                      </m:r>
                      <m:r>
                        <a:rPr lang="es-EC" i="1">
                          <a:latin typeface="Cambria Math" panose="02040503050406030204" pitchFamily="18" charset="0"/>
                        </a:rPr>
                        <m:t>𝐶𝑑</m:t>
                      </m:r>
                      <m:r>
                        <a:rPr lang="es-EC" i="0">
                          <a:latin typeface="Cambria Math" panose="02040503050406030204" pitchFamily="18" charset="0"/>
                        </a:rPr>
                        <m:t>∗</m:t>
                      </m:r>
                      <m:r>
                        <a:rPr lang="es-EC" i="1">
                          <a:latin typeface="Cambria Math" panose="02040503050406030204" pitchFamily="18" charset="0"/>
                        </a:rPr>
                        <m:t>𝐵𝑑</m:t>
                      </m:r>
                      <m:r>
                        <a:rPr lang="es-EC" i="0">
                          <a:latin typeface="Cambria Math" panose="02040503050406030204" pitchFamily="18" charset="0"/>
                        </a:rPr>
                        <m:t>∗</m:t>
                      </m:r>
                      <m:sSub>
                        <m:sSubPr>
                          <m:ctrlPr>
                            <a:rPr lang="es-EC" i="1">
                              <a:latin typeface="Cambria Math" panose="02040503050406030204" pitchFamily="18" charset="0"/>
                            </a:rPr>
                          </m:ctrlPr>
                        </m:sSubPr>
                        <m:e>
                          <m:d>
                            <m:dPr>
                              <m:ctrlPr>
                                <a:rPr lang="es-EC" i="1">
                                  <a:latin typeface="Cambria Math" panose="02040503050406030204" pitchFamily="18" charset="0"/>
                                </a:rPr>
                              </m:ctrlPr>
                            </m:dPr>
                            <m:e>
                              <m:r>
                                <a:rPr lang="es-EC" i="1">
                                  <a:latin typeface="Cambria Math" panose="02040503050406030204" pitchFamily="18" charset="0"/>
                                </a:rPr>
                                <m:t>h</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2</m:t>
                                  </m:r>
                                </m:sup>
                              </m:sSup>
                            </m:e>
                          </m:d>
                        </m:e>
                        <m:sub>
                          <m:r>
                            <a:rPr lang="es-EC" i="1">
                              <a:latin typeface="Cambria Math" panose="02040503050406030204" pitchFamily="18" charset="0"/>
                            </a:rPr>
                            <m:t>𝑚𝑎𝑥</m:t>
                          </m:r>
                        </m:sub>
                      </m:sSub>
                    </m:oMath>
                  </m:oMathPara>
                </a14:m>
                <a:endParaRPr lang="es-EC" dirty="0"/>
              </a:p>
            </p:txBody>
          </p:sp>
        </mc:Choice>
        <mc:Fallback xmlns="">
          <p:sp>
            <p:nvSpPr>
              <p:cNvPr id="17" name="Rectángulo 16">
                <a:extLst>
                  <a:ext uri="{FF2B5EF4-FFF2-40B4-BE49-F238E27FC236}">
                    <a16:creationId xmlns:a16="http://schemas.microsoft.com/office/drawing/2014/main" id="{70933914-8BC7-49EF-B835-20905EE8132B}"/>
                  </a:ext>
                </a:extLst>
              </p:cNvPr>
              <p:cNvSpPr>
                <a:spLocks noRot="1" noChangeAspect="1" noMove="1" noResize="1" noEditPoints="1" noAdjustHandles="1" noChangeArrowheads="1" noChangeShapeType="1" noTextEdit="1"/>
              </p:cNvSpPr>
              <p:nvPr/>
            </p:nvSpPr>
            <p:spPr>
              <a:xfrm>
                <a:off x="1780537" y="2757795"/>
                <a:ext cx="3651897" cy="610936"/>
              </a:xfrm>
              <a:prstGeom prst="rect">
                <a:avLst/>
              </a:prstGeom>
              <a:blipFill>
                <a:blip r:embed="rId7"/>
                <a:stretch>
                  <a:fillRect/>
                </a:stretch>
              </a:blipFill>
            </p:spPr>
            <p:txBody>
              <a:bodyPr/>
              <a:lstStyle/>
              <a:p>
                <a:r>
                  <a:rPr lang="es-ES">
                    <a:noFill/>
                  </a:rPr>
                  <a:t> </a:t>
                </a:r>
              </a:p>
            </p:txBody>
          </p:sp>
        </mc:Fallback>
      </mc:AlternateContent>
      <p:sp>
        <p:nvSpPr>
          <p:cNvPr id="18" name="CuadroTexto 17">
            <a:extLst>
              <a:ext uri="{FF2B5EF4-FFF2-40B4-BE49-F238E27FC236}">
                <a16:creationId xmlns:a16="http://schemas.microsoft.com/office/drawing/2014/main" id="{EA403CD0-AD81-4AD6-B3E2-B2B31DD47D14}"/>
              </a:ext>
            </a:extLst>
          </p:cNvPr>
          <p:cNvSpPr txBox="1"/>
          <p:nvPr/>
        </p:nvSpPr>
        <p:spPr>
          <a:xfrm>
            <a:off x="966235" y="5797001"/>
            <a:ext cx="2104458" cy="261610"/>
          </a:xfrm>
          <a:prstGeom prst="rect">
            <a:avLst/>
          </a:prstGeom>
          <a:noFill/>
        </p:spPr>
        <p:txBody>
          <a:bodyPr wrap="square" rtlCol="0">
            <a:spAutoFit/>
          </a:bodyPr>
          <a:lstStyle/>
          <a:p>
            <a:r>
              <a:rPr lang="es-EC" sz="1100" dirty="0">
                <a:latin typeface="Times New Roman" panose="02020603050405020304" pitchFamily="18" charset="0"/>
                <a:cs typeface="Times New Roman" panose="02020603050405020304" pitchFamily="18" charset="0"/>
              </a:rPr>
              <a:t>Fuente: (FEMA, 2019)</a:t>
            </a:r>
          </a:p>
        </p:txBody>
      </p:sp>
    </p:spTree>
    <p:extLst>
      <p:ext uri="{BB962C8B-B14F-4D97-AF65-F5344CB8AC3E}">
        <p14:creationId xmlns:p14="http://schemas.microsoft.com/office/powerpoint/2010/main" val="2896115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IV: Propuesta arquitectónica</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27</a:t>
            </a:fld>
            <a:endParaRPr lang="es-ES" dirty="0"/>
          </a:p>
        </p:txBody>
      </p:sp>
      <p:pic>
        <p:nvPicPr>
          <p:cNvPr id="6" name="Imagen 5">
            <a:extLst>
              <a:ext uri="{FF2B5EF4-FFF2-40B4-BE49-F238E27FC236}">
                <a16:creationId xmlns:a16="http://schemas.microsoft.com/office/drawing/2014/main" id="{F5EB7295-702B-4BDF-9BA2-8A51B1A0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1" y="2100262"/>
            <a:ext cx="6065839" cy="2696890"/>
          </a:xfrm>
          <a:prstGeom prst="rect">
            <a:avLst/>
          </a:prstGeom>
        </p:spPr>
      </p:pic>
      <p:sp>
        <p:nvSpPr>
          <p:cNvPr id="9" name="CuadroTexto 8">
            <a:extLst>
              <a:ext uri="{FF2B5EF4-FFF2-40B4-BE49-F238E27FC236}">
                <a16:creationId xmlns:a16="http://schemas.microsoft.com/office/drawing/2014/main" id="{9FF39F34-4095-4A35-A85E-03E191DDD570}"/>
              </a:ext>
            </a:extLst>
          </p:cNvPr>
          <p:cNvSpPr txBox="1"/>
          <p:nvPr/>
        </p:nvSpPr>
        <p:spPr>
          <a:xfrm>
            <a:off x="42391" y="4814400"/>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pic>
        <p:nvPicPr>
          <p:cNvPr id="11" name="Imagen 10">
            <a:extLst>
              <a:ext uri="{FF2B5EF4-FFF2-40B4-BE49-F238E27FC236}">
                <a16:creationId xmlns:a16="http://schemas.microsoft.com/office/drawing/2014/main" id="{AC10275C-A0CD-4B3E-B168-7174F748D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553" y="2105443"/>
            <a:ext cx="6007447" cy="2691709"/>
          </a:xfrm>
          <a:prstGeom prst="rect">
            <a:avLst/>
          </a:prstGeom>
        </p:spPr>
      </p:pic>
      <p:sp>
        <p:nvSpPr>
          <p:cNvPr id="12" name="CuadroTexto 11">
            <a:extLst>
              <a:ext uri="{FF2B5EF4-FFF2-40B4-BE49-F238E27FC236}">
                <a16:creationId xmlns:a16="http://schemas.microsoft.com/office/drawing/2014/main" id="{9D97B5E2-9766-4860-8599-DB0B02C6109B}"/>
              </a:ext>
            </a:extLst>
          </p:cNvPr>
          <p:cNvSpPr txBox="1"/>
          <p:nvPr/>
        </p:nvSpPr>
        <p:spPr>
          <a:xfrm>
            <a:off x="6184553" y="4814400"/>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3692947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688" y="1008916"/>
            <a:ext cx="8460420" cy="1014273"/>
          </a:xfrm>
        </p:spPr>
        <p:txBody>
          <a:bodyPr>
            <a:normAutofit/>
          </a:bodyPr>
          <a:lstStyle/>
          <a:p>
            <a:r>
              <a:rPr lang="es-ES" sz="2800" dirty="0"/>
              <a:t>Tipos de vehículos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28</a:t>
            </a:fld>
            <a:endParaRPr lang="es-ES" dirty="0"/>
          </a:p>
        </p:txBody>
      </p:sp>
      <p:pic>
        <p:nvPicPr>
          <p:cNvPr id="6" name="Imagen 5">
            <a:extLst>
              <a:ext uri="{FF2B5EF4-FFF2-40B4-BE49-F238E27FC236}">
                <a16:creationId xmlns:a16="http://schemas.microsoft.com/office/drawing/2014/main" id="{BF20795D-B848-4035-B602-37F41A2CF64F}"/>
              </a:ext>
            </a:extLst>
          </p:cNvPr>
          <p:cNvPicPr/>
          <p:nvPr/>
        </p:nvPicPr>
        <p:blipFill>
          <a:blip r:embed="rId2"/>
          <a:stretch>
            <a:fillRect/>
          </a:stretch>
        </p:blipFill>
        <p:spPr>
          <a:xfrm>
            <a:off x="1127448" y="1824037"/>
            <a:ext cx="3267075" cy="3239770"/>
          </a:xfrm>
          <a:prstGeom prst="rect">
            <a:avLst/>
          </a:prstGeom>
          <a:ln>
            <a:solidFill>
              <a:schemeClr val="tx1"/>
            </a:solidFill>
          </a:ln>
        </p:spPr>
      </p:pic>
      <p:sp>
        <p:nvSpPr>
          <p:cNvPr id="7" name="CuadroTexto 6">
            <a:extLst>
              <a:ext uri="{FF2B5EF4-FFF2-40B4-BE49-F238E27FC236}">
                <a16:creationId xmlns:a16="http://schemas.microsoft.com/office/drawing/2014/main" id="{70D37C04-0445-4AB9-916F-BB0DF334752F}"/>
              </a:ext>
            </a:extLst>
          </p:cNvPr>
          <p:cNvSpPr txBox="1"/>
          <p:nvPr/>
        </p:nvSpPr>
        <p:spPr>
          <a:xfrm>
            <a:off x="5702935" y="5196188"/>
            <a:ext cx="3267075" cy="561949"/>
          </a:xfrm>
          <a:prstGeom prst="rect">
            <a:avLst/>
          </a:prstGeom>
          <a:noFill/>
        </p:spPr>
        <p:txBody>
          <a:bodyPr wrap="square">
            <a:spAutoFit/>
          </a:bodyPr>
          <a:lstStyle/>
          <a:p>
            <a:pPr>
              <a:lnSpc>
                <a:spcPct val="200000"/>
              </a:lnSpc>
            </a:pPr>
            <a:r>
              <a:rPr lang="es-ES" sz="1800" dirty="0">
                <a:effectLst/>
                <a:latin typeface="Times New Roman" panose="02020603050405020304" pitchFamily="18" charset="0"/>
                <a:ea typeface="Times New Roman" panose="02020603050405020304" pitchFamily="18" charset="0"/>
              </a:rPr>
              <a:t>Fuente: (NTE INEN 2248, 2016)</a:t>
            </a:r>
          </a:p>
        </p:txBody>
      </p:sp>
      <p:pic>
        <p:nvPicPr>
          <p:cNvPr id="8" name="Imagen 7">
            <a:extLst>
              <a:ext uri="{FF2B5EF4-FFF2-40B4-BE49-F238E27FC236}">
                <a16:creationId xmlns:a16="http://schemas.microsoft.com/office/drawing/2014/main" id="{8E20DF9B-2E5E-47A8-AEC5-D70BFC7A3907}"/>
              </a:ext>
            </a:extLst>
          </p:cNvPr>
          <p:cNvPicPr/>
          <p:nvPr/>
        </p:nvPicPr>
        <p:blipFill>
          <a:blip r:embed="rId3"/>
          <a:stretch>
            <a:fillRect/>
          </a:stretch>
        </p:blipFill>
        <p:spPr>
          <a:xfrm>
            <a:off x="4944424" y="1824037"/>
            <a:ext cx="3515995" cy="3239770"/>
          </a:xfrm>
          <a:prstGeom prst="rect">
            <a:avLst/>
          </a:prstGeom>
          <a:ln>
            <a:solidFill>
              <a:schemeClr val="tx1"/>
            </a:solidFill>
          </a:ln>
        </p:spPr>
      </p:pic>
      <p:pic>
        <p:nvPicPr>
          <p:cNvPr id="9" name="Imagen 8">
            <a:extLst>
              <a:ext uri="{FF2B5EF4-FFF2-40B4-BE49-F238E27FC236}">
                <a16:creationId xmlns:a16="http://schemas.microsoft.com/office/drawing/2014/main" id="{8CA462C6-89F0-472D-AF0A-F89A7895D3D5}"/>
              </a:ext>
            </a:extLst>
          </p:cNvPr>
          <p:cNvPicPr/>
          <p:nvPr/>
        </p:nvPicPr>
        <p:blipFill>
          <a:blip r:embed="rId4"/>
          <a:stretch>
            <a:fillRect/>
          </a:stretch>
        </p:blipFill>
        <p:spPr>
          <a:xfrm>
            <a:off x="8993808" y="1824037"/>
            <a:ext cx="2024380" cy="3239770"/>
          </a:xfrm>
          <a:prstGeom prst="rect">
            <a:avLst/>
          </a:prstGeom>
          <a:ln>
            <a:solidFill>
              <a:schemeClr val="tx1"/>
            </a:solidFill>
          </a:ln>
        </p:spPr>
      </p:pic>
      <p:sp>
        <p:nvSpPr>
          <p:cNvPr id="10" name="CuadroTexto 9">
            <a:extLst>
              <a:ext uri="{FF2B5EF4-FFF2-40B4-BE49-F238E27FC236}">
                <a16:creationId xmlns:a16="http://schemas.microsoft.com/office/drawing/2014/main" id="{2D89522A-5AC6-44DA-9507-9F788D497C66}"/>
              </a:ext>
            </a:extLst>
          </p:cNvPr>
          <p:cNvSpPr txBox="1"/>
          <p:nvPr/>
        </p:nvSpPr>
        <p:spPr>
          <a:xfrm>
            <a:off x="1523365" y="5196188"/>
            <a:ext cx="3267075" cy="561949"/>
          </a:xfrm>
          <a:prstGeom prst="rect">
            <a:avLst/>
          </a:prstGeom>
          <a:noFill/>
        </p:spPr>
        <p:txBody>
          <a:bodyPr wrap="square">
            <a:spAutoFit/>
          </a:bodyPr>
          <a:lstStyle/>
          <a:p>
            <a:pPr>
              <a:lnSpc>
                <a:spcPct val="200000"/>
              </a:lnSpc>
            </a:pPr>
            <a:r>
              <a:rPr lang="es-ES" sz="1800" dirty="0">
                <a:effectLst/>
                <a:latin typeface="Times New Roman" panose="02020603050405020304" pitchFamily="18" charset="0"/>
                <a:ea typeface="Times New Roman" panose="02020603050405020304" pitchFamily="18" charset="0"/>
              </a:rPr>
              <a:t>Fuente: (NTE INEN 2248, 2016)</a:t>
            </a:r>
          </a:p>
        </p:txBody>
      </p:sp>
      <p:sp>
        <p:nvSpPr>
          <p:cNvPr id="11" name="Título 1">
            <a:extLst>
              <a:ext uri="{FF2B5EF4-FFF2-40B4-BE49-F238E27FC236}">
                <a16:creationId xmlns:a16="http://schemas.microsoft.com/office/drawing/2014/main" id="{07FE3124-6092-47BF-8282-C7814C11AC8B}"/>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IV: Propuesta arquitectónica</a:t>
            </a:r>
            <a:endParaRPr lang="es-ES" dirty="0"/>
          </a:p>
        </p:txBody>
      </p:sp>
    </p:spTree>
    <p:extLst>
      <p:ext uri="{BB962C8B-B14F-4D97-AF65-F5344CB8AC3E}">
        <p14:creationId xmlns:p14="http://schemas.microsoft.com/office/powerpoint/2010/main" val="3386371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65800" y="985236"/>
            <a:ext cx="5660400" cy="1014273"/>
          </a:xfrm>
        </p:spPr>
        <p:txBody>
          <a:bodyPr>
            <a:normAutofit/>
          </a:bodyPr>
          <a:lstStyle/>
          <a:p>
            <a:r>
              <a:rPr lang="es-ES" sz="2400" dirty="0"/>
              <a:t>Rampas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29</a:t>
            </a:fld>
            <a:endParaRPr lang="es-ES" dirty="0"/>
          </a:p>
        </p:txBody>
      </p:sp>
      <p:pic>
        <p:nvPicPr>
          <p:cNvPr id="6" name="Imagen 5">
            <a:extLst>
              <a:ext uri="{FF2B5EF4-FFF2-40B4-BE49-F238E27FC236}">
                <a16:creationId xmlns:a16="http://schemas.microsoft.com/office/drawing/2014/main" id="{9CCE1472-3579-4C6B-A6A8-D19B8608A275}"/>
              </a:ext>
            </a:extLst>
          </p:cNvPr>
          <p:cNvPicPr>
            <a:picLocks noChangeAspect="1"/>
          </p:cNvPicPr>
          <p:nvPr/>
        </p:nvPicPr>
        <p:blipFill>
          <a:blip r:embed="rId2"/>
          <a:stretch>
            <a:fillRect/>
          </a:stretch>
        </p:blipFill>
        <p:spPr>
          <a:xfrm>
            <a:off x="680862" y="1802267"/>
            <a:ext cx="5565400" cy="4075005"/>
          </a:xfrm>
          <a:prstGeom prst="rect">
            <a:avLst/>
          </a:prstGeom>
        </p:spPr>
      </p:pic>
      <p:pic>
        <p:nvPicPr>
          <p:cNvPr id="7" name="Imagen 6">
            <a:extLst>
              <a:ext uri="{FF2B5EF4-FFF2-40B4-BE49-F238E27FC236}">
                <a16:creationId xmlns:a16="http://schemas.microsoft.com/office/drawing/2014/main" id="{1C7DD03F-3DF0-4DF4-A96E-0A7E7DBD96DD}"/>
              </a:ext>
            </a:extLst>
          </p:cNvPr>
          <p:cNvPicPr>
            <a:picLocks noChangeAspect="1"/>
          </p:cNvPicPr>
          <p:nvPr/>
        </p:nvPicPr>
        <p:blipFill>
          <a:blip r:embed="rId3"/>
          <a:stretch>
            <a:fillRect/>
          </a:stretch>
        </p:blipFill>
        <p:spPr>
          <a:xfrm>
            <a:off x="6465522" y="2561518"/>
            <a:ext cx="4290156" cy="3171335"/>
          </a:xfrm>
          <a:prstGeom prst="rect">
            <a:avLst/>
          </a:prstGeom>
        </p:spPr>
      </p:pic>
      <p:sp>
        <p:nvSpPr>
          <p:cNvPr id="8" name="CuadroTexto 7">
            <a:extLst>
              <a:ext uri="{FF2B5EF4-FFF2-40B4-BE49-F238E27FC236}">
                <a16:creationId xmlns:a16="http://schemas.microsoft.com/office/drawing/2014/main" id="{53513221-48EF-4A6D-B077-DAB2494B2B71}"/>
              </a:ext>
            </a:extLst>
          </p:cNvPr>
          <p:cNvSpPr txBox="1"/>
          <p:nvPr/>
        </p:nvSpPr>
        <p:spPr>
          <a:xfrm>
            <a:off x="664297" y="5877272"/>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
        <p:nvSpPr>
          <p:cNvPr id="9" name="CuadroTexto 8">
            <a:extLst>
              <a:ext uri="{FF2B5EF4-FFF2-40B4-BE49-F238E27FC236}">
                <a16:creationId xmlns:a16="http://schemas.microsoft.com/office/drawing/2014/main" id="{31E5ED3B-BE93-46A9-BECA-05F12E06DE18}"/>
              </a:ext>
            </a:extLst>
          </p:cNvPr>
          <p:cNvSpPr txBox="1"/>
          <p:nvPr/>
        </p:nvSpPr>
        <p:spPr>
          <a:xfrm>
            <a:off x="6322424" y="5877272"/>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
        <p:nvSpPr>
          <p:cNvPr id="10" name="Título 1">
            <a:extLst>
              <a:ext uri="{FF2B5EF4-FFF2-40B4-BE49-F238E27FC236}">
                <a16:creationId xmlns:a16="http://schemas.microsoft.com/office/drawing/2014/main" id="{55448BAE-D892-4A03-97C0-09F6F948F589}"/>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IV: Propuesta arquitectónica</a:t>
            </a:r>
            <a:endParaRPr lang="es-ES" dirty="0"/>
          </a:p>
        </p:txBody>
      </p:sp>
    </p:spTree>
    <p:extLst>
      <p:ext uri="{BB962C8B-B14F-4D97-AF65-F5344CB8AC3E}">
        <p14:creationId xmlns:p14="http://schemas.microsoft.com/office/powerpoint/2010/main" val="351467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I: Generalidades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a:t>
            </a:fld>
            <a:endParaRPr lang="es-ES" dirty="0"/>
          </a:p>
        </p:txBody>
      </p:sp>
      <p:pic>
        <p:nvPicPr>
          <p:cNvPr id="7" name="Imagen 6"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2033807"/>
            <a:ext cx="4550944" cy="3600000"/>
          </a:xfrm>
          <a:prstGeom prst="rect">
            <a:avLst/>
          </a:prstGeom>
          <a:ln w="88900" cap="sq" cmpd="thickThin">
            <a:solidFill>
              <a:srgbClr val="000000"/>
            </a:solidFill>
            <a:prstDash val="solid"/>
            <a:miter lim="800000"/>
          </a:ln>
          <a:effectLst>
            <a:innerShdw blurRad="76200">
              <a:srgbClr val="000000"/>
            </a:innerShdw>
          </a:effectLst>
        </p:spPr>
      </p:pic>
      <p:pic>
        <p:nvPicPr>
          <p:cNvPr id="8" name="Imagen 7"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040" y="2033807"/>
            <a:ext cx="4760330" cy="3600000"/>
          </a:xfrm>
          <a:prstGeom prst="rect">
            <a:avLst/>
          </a:prstGeom>
          <a:ln w="88900" cap="sq" cmpd="thickThin">
            <a:solidFill>
              <a:srgbClr val="000000"/>
            </a:solidFill>
            <a:prstDash val="solid"/>
            <a:miter lim="800000"/>
          </a:ln>
          <a:effectLst>
            <a:innerShdw blurRad="76200">
              <a:srgbClr val="000000"/>
            </a:innerShdw>
          </a:effectLst>
        </p:spPr>
      </p:pic>
      <p:sp>
        <p:nvSpPr>
          <p:cNvPr id="9" name="CuadroTexto 8"/>
          <p:cNvSpPr txBox="1"/>
          <p:nvPr/>
        </p:nvSpPr>
        <p:spPr>
          <a:xfrm>
            <a:off x="3581400" y="1270100"/>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Planteamiento del problema </a:t>
            </a:r>
          </a:p>
        </p:txBody>
      </p:sp>
      <p:sp>
        <p:nvSpPr>
          <p:cNvPr id="11" name="CuadroTexto 10">
            <a:extLst>
              <a:ext uri="{FF2B5EF4-FFF2-40B4-BE49-F238E27FC236}">
                <a16:creationId xmlns:a16="http://schemas.microsoft.com/office/drawing/2014/main" id="{C3F3CADD-BD14-4051-92E4-ADDE9CEB7C9B}"/>
              </a:ext>
            </a:extLst>
          </p:cNvPr>
          <p:cNvSpPr txBox="1"/>
          <p:nvPr/>
        </p:nvSpPr>
        <p:spPr>
          <a:xfrm>
            <a:off x="838200" y="5811940"/>
            <a:ext cx="3170584" cy="369332"/>
          </a:xfrm>
          <a:prstGeom prst="rect">
            <a:avLst/>
          </a:prstGeom>
          <a:noFill/>
        </p:spPr>
        <p:txBody>
          <a:bodyPr wrap="square">
            <a:spAutoFit/>
          </a:bodyPr>
          <a:lstStyle/>
          <a:p>
            <a:r>
              <a:rPr lang="es-ES" sz="1800" i="1" dirty="0">
                <a:effectLst/>
                <a:latin typeface="Times New Roman" panose="02020603050405020304" pitchFamily="18" charset="0"/>
                <a:ea typeface="Times New Roman" panose="02020603050405020304" pitchFamily="18" charset="0"/>
              </a:rPr>
              <a:t>Cinturón de fuego del Pacífico</a:t>
            </a:r>
            <a:endParaRPr lang="es-ES" dirty="0"/>
          </a:p>
        </p:txBody>
      </p:sp>
      <p:sp>
        <p:nvSpPr>
          <p:cNvPr id="12" name="CuadroTexto 11">
            <a:extLst>
              <a:ext uri="{FF2B5EF4-FFF2-40B4-BE49-F238E27FC236}">
                <a16:creationId xmlns:a16="http://schemas.microsoft.com/office/drawing/2014/main" id="{C3F3CADD-BD14-4051-92E4-ADDE9CEB7C9B}"/>
              </a:ext>
            </a:extLst>
          </p:cNvPr>
          <p:cNvSpPr txBox="1"/>
          <p:nvPr/>
        </p:nvSpPr>
        <p:spPr>
          <a:xfrm>
            <a:off x="6312024" y="5810412"/>
            <a:ext cx="3456384" cy="369332"/>
          </a:xfrm>
          <a:prstGeom prst="rect">
            <a:avLst/>
          </a:prstGeom>
          <a:noFill/>
        </p:spPr>
        <p:txBody>
          <a:bodyPr wrap="square">
            <a:spAutoFit/>
          </a:bodyPr>
          <a:lstStyle/>
          <a:p>
            <a:r>
              <a:rPr lang="es-ES" sz="1800" i="1" dirty="0">
                <a:effectLst/>
                <a:latin typeface="Times New Roman" panose="02020603050405020304" pitchFamily="18" charset="0"/>
                <a:ea typeface="Times New Roman" panose="02020603050405020304" pitchFamily="18" charset="0"/>
              </a:rPr>
              <a:t>Estructura de evacuación vertical</a:t>
            </a:r>
            <a:endParaRPr lang="es-ES" dirty="0"/>
          </a:p>
        </p:txBody>
      </p:sp>
    </p:spTree>
    <p:extLst>
      <p:ext uri="{BB962C8B-B14F-4D97-AF65-F5344CB8AC3E}">
        <p14:creationId xmlns:p14="http://schemas.microsoft.com/office/powerpoint/2010/main" val="265649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5790" y="1105871"/>
            <a:ext cx="8460420" cy="1014273"/>
          </a:xfrm>
        </p:spPr>
        <p:txBody>
          <a:bodyPr>
            <a:normAutofit/>
          </a:bodyPr>
          <a:lstStyle/>
          <a:p>
            <a:r>
              <a:rPr lang="es-ES" sz="2400" dirty="0"/>
              <a:t>Distribución planta baja</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30</a:t>
            </a:fld>
            <a:endParaRPr lang="es-ES" dirty="0"/>
          </a:p>
        </p:txBody>
      </p:sp>
      <p:sp>
        <p:nvSpPr>
          <p:cNvPr id="8" name="CuadroTexto 7">
            <a:extLst>
              <a:ext uri="{FF2B5EF4-FFF2-40B4-BE49-F238E27FC236}">
                <a16:creationId xmlns:a16="http://schemas.microsoft.com/office/drawing/2014/main" id="{53513221-48EF-4A6D-B077-DAB2494B2B71}"/>
              </a:ext>
            </a:extLst>
          </p:cNvPr>
          <p:cNvSpPr txBox="1"/>
          <p:nvPr/>
        </p:nvSpPr>
        <p:spPr>
          <a:xfrm>
            <a:off x="2456050" y="6053110"/>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
        <p:nvSpPr>
          <p:cNvPr id="9" name="CuadroTexto 8">
            <a:extLst>
              <a:ext uri="{FF2B5EF4-FFF2-40B4-BE49-F238E27FC236}">
                <a16:creationId xmlns:a16="http://schemas.microsoft.com/office/drawing/2014/main" id="{31E5ED3B-BE93-46A9-BECA-05F12E06DE18}"/>
              </a:ext>
            </a:extLst>
          </p:cNvPr>
          <p:cNvSpPr txBox="1"/>
          <p:nvPr/>
        </p:nvSpPr>
        <p:spPr>
          <a:xfrm>
            <a:off x="7014991" y="6053110"/>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pic>
        <p:nvPicPr>
          <p:cNvPr id="13" name="Imagen 12">
            <a:extLst>
              <a:ext uri="{FF2B5EF4-FFF2-40B4-BE49-F238E27FC236}">
                <a16:creationId xmlns:a16="http://schemas.microsoft.com/office/drawing/2014/main" id="{C73E75B0-5C49-4944-B525-700C61614E89}"/>
              </a:ext>
            </a:extLst>
          </p:cNvPr>
          <p:cNvPicPr/>
          <p:nvPr/>
        </p:nvPicPr>
        <p:blipFill>
          <a:blip r:embed="rId2"/>
          <a:stretch>
            <a:fillRect/>
          </a:stretch>
        </p:blipFill>
        <p:spPr>
          <a:xfrm>
            <a:off x="7014991" y="2132856"/>
            <a:ext cx="2537393" cy="3768634"/>
          </a:xfrm>
          <a:prstGeom prst="rect">
            <a:avLst/>
          </a:prstGeom>
        </p:spPr>
      </p:pic>
      <p:pic>
        <p:nvPicPr>
          <p:cNvPr id="6" name="Imagen 5">
            <a:extLst>
              <a:ext uri="{FF2B5EF4-FFF2-40B4-BE49-F238E27FC236}">
                <a16:creationId xmlns:a16="http://schemas.microsoft.com/office/drawing/2014/main" id="{468C322B-8CB8-4E4A-9E62-2D4B6A34EFA6}"/>
              </a:ext>
            </a:extLst>
          </p:cNvPr>
          <p:cNvPicPr>
            <a:picLocks noChangeAspect="1"/>
          </p:cNvPicPr>
          <p:nvPr/>
        </p:nvPicPr>
        <p:blipFill>
          <a:blip r:embed="rId3"/>
          <a:stretch>
            <a:fillRect/>
          </a:stretch>
        </p:blipFill>
        <p:spPr>
          <a:xfrm>
            <a:off x="2423592" y="1764627"/>
            <a:ext cx="2537393" cy="4336819"/>
          </a:xfrm>
          <a:prstGeom prst="rect">
            <a:avLst/>
          </a:prstGeom>
        </p:spPr>
      </p:pic>
      <p:sp>
        <p:nvSpPr>
          <p:cNvPr id="10" name="Título 1">
            <a:extLst>
              <a:ext uri="{FF2B5EF4-FFF2-40B4-BE49-F238E27FC236}">
                <a16:creationId xmlns:a16="http://schemas.microsoft.com/office/drawing/2014/main" id="{F10E762A-E7C7-43AC-AD17-AF0C147D3FA7}"/>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IV: Propuesta arquitectónica</a:t>
            </a:r>
            <a:endParaRPr lang="es-ES" dirty="0"/>
          </a:p>
        </p:txBody>
      </p:sp>
    </p:spTree>
    <p:extLst>
      <p:ext uri="{BB962C8B-B14F-4D97-AF65-F5344CB8AC3E}">
        <p14:creationId xmlns:p14="http://schemas.microsoft.com/office/powerpoint/2010/main" val="2171964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5790" y="945863"/>
            <a:ext cx="8460420" cy="1014273"/>
          </a:xfrm>
        </p:spPr>
        <p:txBody>
          <a:bodyPr>
            <a:normAutofit/>
          </a:bodyPr>
          <a:lstStyle/>
          <a:p>
            <a:r>
              <a:rPr lang="es-ES" sz="2000" dirty="0"/>
              <a:t>Distribución pisos intermedios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31</a:t>
            </a:fld>
            <a:endParaRPr lang="es-ES" dirty="0"/>
          </a:p>
        </p:txBody>
      </p:sp>
      <p:sp>
        <p:nvSpPr>
          <p:cNvPr id="8" name="CuadroTexto 7">
            <a:extLst>
              <a:ext uri="{FF2B5EF4-FFF2-40B4-BE49-F238E27FC236}">
                <a16:creationId xmlns:a16="http://schemas.microsoft.com/office/drawing/2014/main" id="{53513221-48EF-4A6D-B077-DAB2494B2B71}"/>
              </a:ext>
            </a:extLst>
          </p:cNvPr>
          <p:cNvSpPr txBox="1"/>
          <p:nvPr/>
        </p:nvSpPr>
        <p:spPr>
          <a:xfrm>
            <a:off x="2344571" y="5887597"/>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
        <p:nvSpPr>
          <p:cNvPr id="9" name="CuadroTexto 8">
            <a:extLst>
              <a:ext uri="{FF2B5EF4-FFF2-40B4-BE49-F238E27FC236}">
                <a16:creationId xmlns:a16="http://schemas.microsoft.com/office/drawing/2014/main" id="{31E5ED3B-BE93-46A9-BECA-05F12E06DE18}"/>
              </a:ext>
            </a:extLst>
          </p:cNvPr>
          <p:cNvSpPr txBox="1"/>
          <p:nvPr/>
        </p:nvSpPr>
        <p:spPr>
          <a:xfrm>
            <a:off x="6755904" y="5862941"/>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pic>
        <p:nvPicPr>
          <p:cNvPr id="11" name="Imagen 10">
            <a:extLst>
              <a:ext uri="{FF2B5EF4-FFF2-40B4-BE49-F238E27FC236}">
                <a16:creationId xmlns:a16="http://schemas.microsoft.com/office/drawing/2014/main" id="{25DC6441-1273-45A4-BA8C-331F8AF60EFA}"/>
              </a:ext>
            </a:extLst>
          </p:cNvPr>
          <p:cNvPicPr/>
          <p:nvPr/>
        </p:nvPicPr>
        <p:blipFill>
          <a:blip r:embed="rId2"/>
          <a:stretch>
            <a:fillRect/>
          </a:stretch>
        </p:blipFill>
        <p:spPr>
          <a:xfrm>
            <a:off x="6888088" y="1960136"/>
            <a:ext cx="2578557" cy="3778728"/>
          </a:xfrm>
          <a:prstGeom prst="rect">
            <a:avLst/>
          </a:prstGeom>
        </p:spPr>
      </p:pic>
      <p:pic>
        <p:nvPicPr>
          <p:cNvPr id="6" name="Imagen 5">
            <a:extLst>
              <a:ext uri="{FF2B5EF4-FFF2-40B4-BE49-F238E27FC236}">
                <a16:creationId xmlns:a16="http://schemas.microsoft.com/office/drawing/2014/main" id="{50CEEA85-2364-45A4-BAB7-F529AF131DDD}"/>
              </a:ext>
            </a:extLst>
          </p:cNvPr>
          <p:cNvPicPr>
            <a:picLocks noChangeAspect="1"/>
          </p:cNvPicPr>
          <p:nvPr/>
        </p:nvPicPr>
        <p:blipFill>
          <a:blip r:embed="rId3"/>
          <a:stretch>
            <a:fillRect/>
          </a:stretch>
        </p:blipFill>
        <p:spPr>
          <a:xfrm>
            <a:off x="2423592" y="1616073"/>
            <a:ext cx="2376264" cy="4255995"/>
          </a:xfrm>
          <a:prstGeom prst="rect">
            <a:avLst/>
          </a:prstGeom>
        </p:spPr>
      </p:pic>
      <p:sp>
        <p:nvSpPr>
          <p:cNvPr id="10" name="Título 1">
            <a:extLst>
              <a:ext uri="{FF2B5EF4-FFF2-40B4-BE49-F238E27FC236}">
                <a16:creationId xmlns:a16="http://schemas.microsoft.com/office/drawing/2014/main" id="{B77B87A2-2007-4C71-A6B9-1A367F17DCA3}"/>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IV: Propuesta arquitectónica</a:t>
            </a:r>
            <a:endParaRPr lang="es-ES" dirty="0"/>
          </a:p>
        </p:txBody>
      </p:sp>
    </p:spTree>
    <p:extLst>
      <p:ext uri="{BB962C8B-B14F-4D97-AF65-F5344CB8AC3E}">
        <p14:creationId xmlns:p14="http://schemas.microsoft.com/office/powerpoint/2010/main" val="717013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5790" y="880564"/>
            <a:ext cx="8460420" cy="1014273"/>
          </a:xfrm>
        </p:spPr>
        <p:txBody>
          <a:bodyPr>
            <a:normAutofit/>
          </a:bodyPr>
          <a:lstStyle/>
          <a:p>
            <a:r>
              <a:rPr lang="es-ES" sz="2000" dirty="0"/>
              <a:t>Distribución piso superior</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32</a:t>
            </a:fld>
            <a:endParaRPr lang="es-ES" dirty="0"/>
          </a:p>
        </p:txBody>
      </p:sp>
      <p:sp>
        <p:nvSpPr>
          <p:cNvPr id="8" name="CuadroTexto 7">
            <a:extLst>
              <a:ext uri="{FF2B5EF4-FFF2-40B4-BE49-F238E27FC236}">
                <a16:creationId xmlns:a16="http://schemas.microsoft.com/office/drawing/2014/main" id="{53513221-48EF-4A6D-B077-DAB2494B2B71}"/>
              </a:ext>
            </a:extLst>
          </p:cNvPr>
          <p:cNvSpPr txBox="1"/>
          <p:nvPr/>
        </p:nvSpPr>
        <p:spPr>
          <a:xfrm>
            <a:off x="2335549" y="5966944"/>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
        <p:nvSpPr>
          <p:cNvPr id="9" name="CuadroTexto 8">
            <a:extLst>
              <a:ext uri="{FF2B5EF4-FFF2-40B4-BE49-F238E27FC236}">
                <a16:creationId xmlns:a16="http://schemas.microsoft.com/office/drawing/2014/main" id="{31E5ED3B-BE93-46A9-BECA-05F12E06DE18}"/>
              </a:ext>
            </a:extLst>
          </p:cNvPr>
          <p:cNvSpPr txBox="1"/>
          <p:nvPr/>
        </p:nvSpPr>
        <p:spPr>
          <a:xfrm>
            <a:off x="6774009" y="5972757"/>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pic>
        <p:nvPicPr>
          <p:cNvPr id="10" name="Imagen 9">
            <a:extLst>
              <a:ext uri="{FF2B5EF4-FFF2-40B4-BE49-F238E27FC236}">
                <a16:creationId xmlns:a16="http://schemas.microsoft.com/office/drawing/2014/main" id="{B6E04439-5533-4699-859B-3BCA1034ACAF}"/>
              </a:ext>
            </a:extLst>
          </p:cNvPr>
          <p:cNvPicPr/>
          <p:nvPr/>
        </p:nvPicPr>
        <p:blipFill>
          <a:blip r:embed="rId2"/>
          <a:stretch>
            <a:fillRect/>
          </a:stretch>
        </p:blipFill>
        <p:spPr>
          <a:xfrm>
            <a:off x="2314965" y="1700809"/>
            <a:ext cx="2743199" cy="4303966"/>
          </a:xfrm>
          <a:prstGeom prst="rect">
            <a:avLst/>
          </a:prstGeom>
        </p:spPr>
      </p:pic>
      <p:pic>
        <p:nvPicPr>
          <p:cNvPr id="11" name="Imagen 10">
            <a:extLst>
              <a:ext uri="{FF2B5EF4-FFF2-40B4-BE49-F238E27FC236}">
                <a16:creationId xmlns:a16="http://schemas.microsoft.com/office/drawing/2014/main" id="{072D3410-E958-4FE9-A07A-B04E4685A5F1}"/>
              </a:ext>
            </a:extLst>
          </p:cNvPr>
          <p:cNvPicPr/>
          <p:nvPr/>
        </p:nvPicPr>
        <p:blipFill>
          <a:blip r:embed="rId3"/>
          <a:stretch>
            <a:fillRect/>
          </a:stretch>
        </p:blipFill>
        <p:spPr>
          <a:xfrm>
            <a:off x="6878273" y="2132856"/>
            <a:ext cx="2170055" cy="3819957"/>
          </a:xfrm>
          <a:prstGeom prst="rect">
            <a:avLst/>
          </a:prstGeom>
        </p:spPr>
      </p:pic>
      <p:sp>
        <p:nvSpPr>
          <p:cNvPr id="12" name="Título 1">
            <a:extLst>
              <a:ext uri="{FF2B5EF4-FFF2-40B4-BE49-F238E27FC236}">
                <a16:creationId xmlns:a16="http://schemas.microsoft.com/office/drawing/2014/main" id="{C8E69648-9647-4035-B4B8-7F3016291E9F}"/>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IV: Propuesta arquitectónica</a:t>
            </a:r>
            <a:endParaRPr lang="es-ES" dirty="0"/>
          </a:p>
        </p:txBody>
      </p:sp>
    </p:spTree>
    <p:extLst>
      <p:ext uri="{BB962C8B-B14F-4D97-AF65-F5344CB8AC3E}">
        <p14:creationId xmlns:p14="http://schemas.microsoft.com/office/powerpoint/2010/main" val="3873309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33</a:t>
            </a:fld>
            <a:endParaRPr lang="es-ES" dirty="0"/>
          </a:p>
        </p:txBody>
      </p:sp>
      <p:sp>
        <p:nvSpPr>
          <p:cNvPr id="9" name="CuadroTexto 8">
            <a:extLst>
              <a:ext uri="{FF2B5EF4-FFF2-40B4-BE49-F238E27FC236}">
                <a16:creationId xmlns:a16="http://schemas.microsoft.com/office/drawing/2014/main" id="{9FF39F34-4095-4A35-A85E-03E191DDD570}"/>
              </a:ext>
            </a:extLst>
          </p:cNvPr>
          <p:cNvSpPr txBox="1"/>
          <p:nvPr/>
        </p:nvSpPr>
        <p:spPr>
          <a:xfrm>
            <a:off x="479376" y="6004774"/>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pic>
        <p:nvPicPr>
          <p:cNvPr id="6" name="Imagen 5">
            <a:extLst>
              <a:ext uri="{FF2B5EF4-FFF2-40B4-BE49-F238E27FC236}">
                <a16:creationId xmlns:a16="http://schemas.microsoft.com/office/drawing/2014/main" id="{E0FC101E-1EA5-41CE-9349-088FE69B7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656574"/>
            <a:ext cx="8446635" cy="4163534"/>
          </a:xfrm>
          <a:prstGeom prst="rect">
            <a:avLst/>
          </a:prstGeom>
        </p:spPr>
      </p:pic>
      <p:sp>
        <p:nvSpPr>
          <p:cNvPr id="8" name="CuadroTexto 7">
            <a:extLst>
              <a:ext uri="{FF2B5EF4-FFF2-40B4-BE49-F238E27FC236}">
                <a16:creationId xmlns:a16="http://schemas.microsoft.com/office/drawing/2014/main" id="{4C63AE33-CBE4-491A-B028-E89E1222649C}"/>
              </a:ext>
            </a:extLst>
          </p:cNvPr>
          <p:cNvSpPr txBox="1"/>
          <p:nvPr/>
        </p:nvSpPr>
        <p:spPr>
          <a:xfrm>
            <a:off x="9185448" y="1689839"/>
            <a:ext cx="2743200" cy="3416320"/>
          </a:xfrm>
          <a:prstGeom prst="rect">
            <a:avLst/>
          </a:prstGeom>
          <a:noFill/>
        </p:spPr>
        <p:txBody>
          <a:bodyPr wrap="square">
            <a:spAutoFit/>
          </a:bodyPr>
          <a:lstStyle/>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Garaje</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4 pisos </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 3.42 m. de entrepiso</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13.68 m. altura total</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40 vehículos livianos</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30 motocicletas. </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424.56 m2, área gruesa</a:t>
            </a:r>
          </a:p>
          <a:p>
            <a:pPr marL="285750" indent="-285750">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388 Personas en el refugio</a:t>
            </a:r>
          </a:p>
          <a:p>
            <a:pPr marL="285750" indent="-285750">
              <a:buFont typeface="Arial" panose="020B0604020202020204" pitchFamily="34" charset="0"/>
              <a:buChar char="•"/>
            </a:pPr>
            <a:endParaRPr lang="es-ES"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s-ES" sz="1800" dirty="0">
              <a:effectLst/>
              <a:latin typeface="Times New Roman" panose="02020603050405020304" pitchFamily="18" charset="0"/>
              <a:ea typeface="Times New Roman" panose="02020603050405020304" pitchFamily="18" charset="0"/>
            </a:endParaRPr>
          </a:p>
          <a:p>
            <a:r>
              <a:rPr lang="es-ES" sz="1800" dirty="0">
                <a:effectLst/>
                <a:latin typeface="Times New Roman" panose="02020603050405020304" pitchFamily="18" charset="0"/>
                <a:ea typeface="Times New Roman" panose="02020603050405020304" pitchFamily="18" charset="0"/>
              </a:rPr>
              <a:t> </a:t>
            </a:r>
            <a:endParaRPr lang="es-ES" dirty="0"/>
          </a:p>
        </p:txBody>
      </p:sp>
      <p:sp>
        <p:nvSpPr>
          <p:cNvPr id="10" name="Título 1">
            <a:extLst>
              <a:ext uri="{FF2B5EF4-FFF2-40B4-BE49-F238E27FC236}">
                <a16:creationId xmlns:a16="http://schemas.microsoft.com/office/drawing/2014/main" id="{CA138FED-AA24-4B7B-AAC4-C7842C8B3747}"/>
              </a:ext>
            </a:extLst>
          </p:cNvPr>
          <p:cNvSpPr>
            <a:spLocks noGrp="1"/>
          </p:cNvSpPr>
          <p:nvPr>
            <p:ph type="title"/>
          </p:nvPr>
        </p:nvSpPr>
        <p:spPr>
          <a:xfrm>
            <a:off x="0" y="33338"/>
            <a:ext cx="8459788" cy="1014412"/>
          </a:xfrm>
        </p:spPr>
        <p:txBody>
          <a:bodyPr/>
          <a:lstStyle/>
          <a:p>
            <a:r>
              <a:rPr lang="es-ES" dirty="0"/>
              <a:t>Capítulo IV: Propuesta arquitectónica</a:t>
            </a:r>
          </a:p>
        </p:txBody>
      </p:sp>
    </p:spTree>
    <p:extLst>
      <p:ext uri="{BB962C8B-B14F-4D97-AF65-F5344CB8AC3E}">
        <p14:creationId xmlns:p14="http://schemas.microsoft.com/office/powerpoint/2010/main" val="1513321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34</a:t>
            </a:fld>
            <a:endParaRPr lang="es-ES" dirty="0"/>
          </a:p>
        </p:txBody>
      </p:sp>
      <p:pic>
        <p:nvPicPr>
          <p:cNvPr id="8" name="Imagen 7"/>
          <p:cNvPicPr>
            <a:picLocks noChangeAspect="1"/>
          </p:cNvPicPr>
          <p:nvPr/>
        </p:nvPicPr>
        <p:blipFill>
          <a:blip r:embed="rId2"/>
          <a:stretch>
            <a:fillRect/>
          </a:stretch>
        </p:blipFill>
        <p:spPr>
          <a:xfrm>
            <a:off x="6384032" y="2151092"/>
            <a:ext cx="4700423" cy="3603048"/>
          </a:xfrm>
          <a:prstGeom prst="rect">
            <a:avLst/>
          </a:prstGeom>
          <a:ln>
            <a:noFill/>
          </a:ln>
        </p:spPr>
      </p:pic>
      <p:sp>
        <p:nvSpPr>
          <p:cNvPr id="9" name="CuadroTexto 8"/>
          <p:cNvSpPr txBox="1"/>
          <p:nvPr/>
        </p:nvSpPr>
        <p:spPr>
          <a:xfrm>
            <a:off x="3388507" y="1376046"/>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Diseño Bloque 1</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619" y="2151092"/>
            <a:ext cx="4295775" cy="3962400"/>
          </a:xfrm>
          <a:prstGeom prst="rect">
            <a:avLst/>
          </a:prstGeom>
          <a:ln>
            <a:noFill/>
          </a:ln>
        </p:spPr>
      </p:pic>
      <p:sp>
        <p:nvSpPr>
          <p:cNvPr id="10" name="CuadroTexto 9">
            <a:extLst>
              <a:ext uri="{FF2B5EF4-FFF2-40B4-BE49-F238E27FC236}">
                <a16:creationId xmlns:a16="http://schemas.microsoft.com/office/drawing/2014/main" id="{9FF39F34-4095-4A35-A85E-03E191DDD570}"/>
              </a:ext>
            </a:extLst>
          </p:cNvPr>
          <p:cNvSpPr txBox="1"/>
          <p:nvPr/>
        </p:nvSpPr>
        <p:spPr>
          <a:xfrm>
            <a:off x="4765834" y="6171684"/>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1571179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35</a:t>
            </a:fld>
            <a:endParaRPr lang="es-ES" dirty="0"/>
          </a:p>
        </p:txBody>
      </p:sp>
      <p:pic>
        <p:nvPicPr>
          <p:cNvPr id="3" name="Imagen 2"/>
          <p:cNvPicPr>
            <a:picLocks noChangeAspect="1"/>
          </p:cNvPicPr>
          <p:nvPr/>
        </p:nvPicPr>
        <p:blipFill>
          <a:blip r:embed="rId2"/>
          <a:stretch>
            <a:fillRect/>
          </a:stretch>
        </p:blipFill>
        <p:spPr>
          <a:xfrm>
            <a:off x="1347022" y="2138807"/>
            <a:ext cx="4468755" cy="3962743"/>
          </a:xfrm>
          <a:prstGeom prst="rect">
            <a:avLst/>
          </a:prstGeom>
          <a:ln>
            <a:noFill/>
          </a:ln>
        </p:spPr>
      </p:pic>
      <p:pic>
        <p:nvPicPr>
          <p:cNvPr id="6" name="Imagen 5"/>
          <p:cNvPicPr>
            <a:picLocks noChangeAspect="1"/>
          </p:cNvPicPr>
          <p:nvPr/>
        </p:nvPicPr>
        <p:blipFill>
          <a:blip r:embed="rId3"/>
          <a:stretch>
            <a:fillRect/>
          </a:stretch>
        </p:blipFill>
        <p:spPr>
          <a:xfrm>
            <a:off x="6641303" y="1899266"/>
            <a:ext cx="3638232" cy="4451750"/>
          </a:xfrm>
          <a:prstGeom prst="rect">
            <a:avLst/>
          </a:prstGeom>
          <a:ln>
            <a:noFill/>
          </a:ln>
        </p:spPr>
      </p:pic>
      <p:sp>
        <p:nvSpPr>
          <p:cNvPr id="10" name="CuadroTexto 9"/>
          <p:cNvSpPr txBox="1"/>
          <p:nvPr/>
        </p:nvSpPr>
        <p:spPr>
          <a:xfrm>
            <a:off x="3143672" y="134303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Diseño Bloque 2</a:t>
            </a:r>
          </a:p>
        </p:txBody>
      </p:sp>
      <p:sp>
        <p:nvSpPr>
          <p:cNvPr id="8" name="CuadroTexto 7">
            <a:extLst>
              <a:ext uri="{FF2B5EF4-FFF2-40B4-BE49-F238E27FC236}">
                <a16:creationId xmlns:a16="http://schemas.microsoft.com/office/drawing/2014/main" id="{9FF39F34-4095-4A35-A85E-03E191DDD570}"/>
              </a:ext>
            </a:extLst>
          </p:cNvPr>
          <p:cNvSpPr txBox="1"/>
          <p:nvPr/>
        </p:nvSpPr>
        <p:spPr>
          <a:xfrm>
            <a:off x="4583832" y="6325449"/>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316511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36</a:t>
            </a:fld>
            <a:endParaRPr lang="es-ES" dirty="0"/>
          </a:p>
        </p:txBody>
      </p:sp>
      <p:sp>
        <p:nvSpPr>
          <p:cNvPr id="6" name="CuadroTexto 5"/>
          <p:cNvSpPr txBox="1"/>
          <p:nvPr/>
        </p:nvSpPr>
        <p:spPr>
          <a:xfrm>
            <a:off x="3143672" y="134303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Cargas de diseño </a:t>
            </a:r>
          </a:p>
        </p:txBody>
      </p:sp>
      <p:graphicFrame>
        <p:nvGraphicFramePr>
          <p:cNvPr id="3" name="Tabla 2"/>
          <p:cNvGraphicFramePr>
            <a:graphicFrameLocks noGrp="1"/>
          </p:cNvGraphicFramePr>
          <p:nvPr>
            <p:extLst>
              <p:ext uri="{D42A27DB-BD31-4B8C-83A1-F6EECF244321}">
                <p14:modId xmlns:p14="http://schemas.microsoft.com/office/powerpoint/2010/main" val="3668569934"/>
              </p:ext>
            </p:extLst>
          </p:nvPr>
        </p:nvGraphicFramePr>
        <p:xfrm>
          <a:off x="543029" y="2161372"/>
          <a:ext cx="5201285" cy="3328990"/>
        </p:xfrm>
        <a:graphic>
          <a:graphicData uri="http://schemas.openxmlformats.org/drawingml/2006/table">
            <a:tbl>
              <a:tblPr firstRow="1" firstCol="1" bandRow="1">
                <a:tableStyleId>{912C8C85-51F0-491E-9774-3900AFEF0FD7}</a:tableStyleId>
              </a:tblPr>
              <a:tblGrid>
                <a:gridCol w="2019935">
                  <a:extLst>
                    <a:ext uri="{9D8B030D-6E8A-4147-A177-3AD203B41FA5}">
                      <a16:colId xmlns:a16="http://schemas.microsoft.com/office/drawing/2014/main" val="20000"/>
                    </a:ext>
                  </a:extLst>
                </a:gridCol>
                <a:gridCol w="1590675">
                  <a:extLst>
                    <a:ext uri="{9D8B030D-6E8A-4147-A177-3AD203B41FA5}">
                      <a16:colId xmlns:a16="http://schemas.microsoft.com/office/drawing/2014/main" val="20001"/>
                    </a:ext>
                  </a:extLst>
                </a:gridCol>
                <a:gridCol w="1590675">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Tipo de carga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Valor</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Referencia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Carga viva para estacionamientos</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200 kg/m</a:t>
                      </a:r>
                      <a:r>
                        <a:rPr lang="es-ES" sz="1400" baseline="300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(NEC-SE-CG, 2015) Sección 4.2.1. Tabla 9</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Carga viva para refugio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480 kg/m</a:t>
                      </a:r>
                      <a:r>
                        <a:rPr lang="es-ES" sz="1400" baseline="300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(ASCE SEI, 2016)  Sección 6.14.</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Carga viva para escalera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480 kg/m</a:t>
                      </a:r>
                      <a:r>
                        <a:rPr lang="es-ES" sz="1400" baseline="300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(NEC-SE-CG, 2015) Sección 4.2.1. Tabla 9</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Carga muerta de acabados</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100 kg/m</a:t>
                      </a:r>
                      <a:r>
                        <a:rPr lang="es-ES" sz="1400" baseline="300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223944064"/>
              </p:ext>
            </p:extLst>
          </p:nvPr>
        </p:nvGraphicFramePr>
        <p:xfrm>
          <a:off x="5951984" y="2557570"/>
          <a:ext cx="5833864" cy="2362520"/>
        </p:xfrm>
        <a:graphic>
          <a:graphicData uri="http://schemas.openxmlformats.org/drawingml/2006/table">
            <a:tbl>
              <a:tblPr firstRow="1" firstCol="1" bandRow="1">
                <a:tableStyleId>{912C8C85-51F0-491E-9774-3900AFEF0FD7}</a:tableStyleId>
              </a:tblPr>
              <a:tblGrid>
                <a:gridCol w="2232248">
                  <a:extLst>
                    <a:ext uri="{9D8B030D-6E8A-4147-A177-3AD203B41FA5}">
                      <a16:colId xmlns:a16="http://schemas.microsoft.com/office/drawing/2014/main" val="20000"/>
                    </a:ext>
                  </a:extLst>
                </a:gridCol>
                <a:gridCol w="3601616">
                  <a:extLst>
                    <a:ext uri="{9D8B030D-6E8A-4147-A177-3AD203B41FA5}">
                      <a16:colId xmlns:a16="http://schemas.microsoft.com/office/drawing/2014/main" val="20001"/>
                    </a:ext>
                  </a:extLst>
                </a:gridCol>
              </a:tblGrid>
              <a:tr h="219075">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Propiedad</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Valor</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907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f'c</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240 kg/cm</a:t>
                      </a:r>
                      <a:r>
                        <a:rPr lang="es-ES" sz="1400" baseline="300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1907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fy</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4200 kg/cm</a:t>
                      </a:r>
                      <a:r>
                        <a:rPr lang="es-ES" sz="1400" baseline="300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907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Tipo losa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Alivianada bidireccional</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9075">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Carga viva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Vehículos (200 kg/m</a:t>
                      </a:r>
                      <a:r>
                        <a:rPr lang="es-ES" sz="1400" baseline="30000" dirty="0">
                          <a:effectLst/>
                          <a:latin typeface="Times New Roman" panose="02020603050405020304" pitchFamily="18" charset="0"/>
                          <a:cs typeface="Times New Roman" panose="02020603050405020304" pitchFamily="18" charset="0"/>
                        </a:rPr>
                        <a:t>2</a:t>
                      </a: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Refugio (480 kg/m</a:t>
                      </a:r>
                      <a:r>
                        <a:rPr lang="es-ES" sz="1400" baseline="30000" dirty="0">
                          <a:effectLst/>
                          <a:latin typeface="Times New Roman" panose="02020603050405020304" pitchFamily="18" charset="0"/>
                          <a:cs typeface="Times New Roman" panose="02020603050405020304" pitchFamily="18" charset="0"/>
                        </a:rPr>
                        <a:t>2</a:t>
                      </a: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5838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37</a:t>
            </a:fld>
            <a:endParaRPr lang="es-ES" dirty="0"/>
          </a:p>
        </p:txBody>
      </p:sp>
      <p:graphicFrame>
        <p:nvGraphicFramePr>
          <p:cNvPr id="6" name="Gráfico 5">
            <a:extLst>
              <a:ext uri="{FF2B5EF4-FFF2-40B4-BE49-F238E27FC236}">
                <a16:creationId xmlns:a16="http://schemas.microsoft.com/office/drawing/2014/main" id="{4F02AF10-6066-47CC-9A6D-7CD97D6027EC}"/>
              </a:ext>
            </a:extLst>
          </p:cNvPr>
          <p:cNvGraphicFramePr/>
          <p:nvPr/>
        </p:nvGraphicFramePr>
        <p:xfrm>
          <a:off x="983432" y="2162598"/>
          <a:ext cx="4735984" cy="2928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00000000-0008-0000-0700-000002000000}"/>
              </a:ext>
            </a:extLst>
          </p:cNvPr>
          <p:cNvGraphicFramePr/>
          <p:nvPr/>
        </p:nvGraphicFramePr>
        <p:xfrm>
          <a:off x="6528048" y="2162598"/>
          <a:ext cx="4680520" cy="2928342"/>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p:cNvSpPr txBox="1"/>
          <p:nvPr/>
        </p:nvSpPr>
        <p:spPr>
          <a:xfrm>
            <a:off x="3143672" y="134303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Espectros de diseño</a:t>
            </a:r>
          </a:p>
        </p:txBody>
      </p:sp>
      <p:sp>
        <p:nvSpPr>
          <p:cNvPr id="9" name="CuadroTexto 8">
            <a:extLst>
              <a:ext uri="{FF2B5EF4-FFF2-40B4-BE49-F238E27FC236}">
                <a16:creationId xmlns:a16="http://schemas.microsoft.com/office/drawing/2014/main" id="{9FF39F34-4095-4A35-A85E-03E191DDD570}"/>
              </a:ext>
            </a:extLst>
          </p:cNvPr>
          <p:cNvSpPr txBox="1"/>
          <p:nvPr/>
        </p:nvSpPr>
        <p:spPr>
          <a:xfrm>
            <a:off x="983432" y="5363191"/>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
        <p:nvSpPr>
          <p:cNvPr id="10" name="CuadroTexto 9">
            <a:extLst>
              <a:ext uri="{FF2B5EF4-FFF2-40B4-BE49-F238E27FC236}">
                <a16:creationId xmlns:a16="http://schemas.microsoft.com/office/drawing/2014/main" id="{9FF39F34-4095-4A35-A85E-03E191DDD570}"/>
              </a:ext>
            </a:extLst>
          </p:cNvPr>
          <p:cNvSpPr txBox="1"/>
          <p:nvPr/>
        </p:nvSpPr>
        <p:spPr>
          <a:xfrm>
            <a:off x="6498820" y="5354313"/>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1751447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38</a:t>
            </a:fld>
            <a:endParaRPr lang="es-ES" dirty="0"/>
          </a:p>
        </p:txBody>
      </p:sp>
      <p:graphicFrame>
        <p:nvGraphicFramePr>
          <p:cNvPr id="11" name="Diagrama 10"/>
          <p:cNvGraphicFramePr/>
          <p:nvPr>
            <p:extLst>
              <p:ext uri="{D42A27DB-BD31-4B8C-83A1-F6EECF244321}">
                <p14:modId xmlns:p14="http://schemas.microsoft.com/office/powerpoint/2010/main" val="789811144"/>
              </p:ext>
            </p:extLst>
          </p:nvPr>
        </p:nvGraphicFramePr>
        <p:xfrm>
          <a:off x="335360" y="1954124"/>
          <a:ext cx="7200800" cy="4313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p:cNvSpPr txBox="1"/>
          <p:nvPr/>
        </p:nvSpPr>
        <p:spPr>
          <a:xfrm>
            <a:off x="3143672" y="134303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Combinación de cargas</a:t>
            </a:r>
          </a:p>
        </p:txBody>
      </p:sp>
      <p:sp>
        <p:nvSpPr>
          <p:cNvPr id="13" name="Rectángulo 12"/>
          <p:cNvSpPr/>
          <p:nvPr/>
        </p:nvSpPr>
        <p:spPr>
          <a:xfrm>
            <a:off x="8145996" y="2564904"/>
            <a:ext cx="3672408" cy="2862322"/>
          </a:xfrm>
          <a:prstGeom prst="rect">
            <a:avLst/>
          </a:prstGeom>
        </p:spPr>
        <p:txBody>
          <a:bodyPr wrap="square">
            <a:spAutoFit/>
          </a:bodyPr>
          <a:lstStyle/>
          <a:p>
            <a:pPr algn="ctr"/>
            <a:r>
              <a:rPr lang="es-EC" dirty="0">
                <a:latin typeface="Times New Roman" panose="02020603050405020304" pitchFamily="18" charset="0"/>
                <a:cs typeface="Times New Roman" panose="02020603050405020304" pitchFamily="18" charset="0"/>
              </a:rPr>
              <a:t>D.- Carga Muerta</a:t>
            </a:r>
          </a:p>
          <a:p>
            <a:pPr algn="ctr"/>
            <a:r>
              <a:rPr lang="es-EC" dirty="0">
                <a:latin typeface="Times New Roman" panose="02020603050405020304" pitchFamily="18" charset="0"/>
                <a:cs typeface="Times New Roman" panose="02020603050405020304" pitchFamily="18" charset="0"/>
              </a:rPr>
              <a:t>L.- Carga Viva</a:t>
            </a:r>
          </a:p>
          <a:p>
            <a:pPr algn="ctr"/>
            <a:r>
              <a:rPr lang="es-EC" dirty="0">
                <a:latin typeface="Times New Roman" panose="02020603050405020304" pitchFamily="18" charset="0"/>
                <a:cs typeface="Times New Roman" panose="02020603050405020304" pitchFamily="18" charset="0"/>
              </a:rPr>
              <a:t>SX. - Sismo estático lineal en dirección X</a:t>
            </a:r>
          </a:p>
          <a:p>
            <a:pPr algn="ctr"/>
            <a:r>
              <a:rPr lang="es-EC" dirty="0">
                <a:latin typeface="Times New Roman" panose="02020603050405020304" pitchFamily="18" charset="0"/>
                <a:cs typeface="Times New Roman" panose="02020603050405020304" pitchFamily="18" charset="0"/>
              </a:rPr>
              <a:t>SY. - Sismo estático lineal en dirección Y</a:t>
            </a:r>
          </a:p>
          <a:p>
            <a:pPr algn="ctr"/>
            <a:r>
              <a:rPr lang="es-EC" dirty="0">
                <a:latin typeface="Times New Roman" panose="02020603050405020304" pitchFamily="18" charset="0"/>
                <a:cs typeface="Times New Roman" panose="02020603050405020304" pitchFamily="18" charset="0"/>
              </a:rPr>
              <a:t>SX MODAL E. – Sismo Modal Espectral en dirección X</a:t>
            </a:r>
          </a:p>
          <a:p>
            <a:pPr algn="ctr"/>
            <a:r>
              <a:rPr lang="es-EC" dirty="0">
                <a:latin typeface="Times New Roman" panose="02020603050405020304" pitchFamily="18" charset="0"/>
                <a:cs typeface="Times New Roman" panose="02020603050405020304" pitchFamily="18" charset="0"/>
              </a:rPr>
              <a:t>SY MODAL E. - Sismo Modal Espectral en dirección Y</a:t>
            </a:r>
          </a:p>
        </p:txBody>
      </p:sp>
    </p:spTree>
    <p:extLst>
      <p:ext uri="{BB962C8B-B14F-4D97-AF65-F5344CB8AC3E}">
        <p14:creationId xmlns:p14="http://schemas.microsoft.com/office/powerpoint/2010/main" val="208929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39</a:t>
            </a:fld>
            <a:endParaRPr lang="es-ES" dirty="0"/>
          </a:p>
        </p:txBody>
      </p:sp>
      <p:sp>
        <p:nvSpPr>
          <p:cNvPr id="6" name="CuadroTexto 5"/>
          <p:cNvSpPr txBox="1"/>
          <p:nvPr/>
        </p:nvSpPr>
        <p:spPr>
          <a:xfrm>
            <a:off x="3143672" y="134303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Control de derivas – Bloque 1</a:t>
            </a:r>
          </a:p>
        </p:txBody>
      </p:sp>
      <p:sp>
        <p:nvSpPr>
          <p:cNvPr id="9" name="CuadroTexto 8">
            <a:extLst>
              <a:ext uri="{FF2B5EF4-FFF2-40B4-BE49-F238E27FC236}">
                <a16:creationId xmlns:a16="http://schemas.microsoft.com/office/drawing/2014/main" id="{9FF39F34-4095-4A35-A85E-03E191DDD570}"/>
              </a:ext>
            </a:extLst>
          </p:cNvPr>
          <p:cNvSpPr txBox="1"/>
          <p:nvPr/>
        </p:nvSpPr>
        <p:spPr>
          <a:xfrm>
            <a:off x="7294314" y="5847350"/>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graphicFrame>
        <p:nvGraphicFramePr>
          <p:cNvPr id="10" name="Tabla 9"/>
          <p:cNvGraphicFramePr>
            <a:graphicFrameLocks noGrp="1"/>
          </p:cNvGraphicFramePr>
          <p:nvPr>
            <p:extLst>
              <p:ext uri="{D42A27DB-BD31-4B8C-83A1-F6EECF244321}">
                <p14:modId xmlns:p14="http://schemas.microsoft.com/office/powerpoint/2010/main" val="1234828063"/>
              </p:ext>
            </p:extLst>
          </p:nvPr>
        </p:nvGraphicFramePr>
        <p:xfrm>
          <a:off x="695400" y="2015333"/>
          <a:ext cx="4680519" cy="3713153"/>
        </p:xfrm>
        <a:graphic>
          <a:graphicData uri="http://schemas.openxmlformats.org/drawingml/2006/table">
            <a:tbl>
              <a:tblPr firstRow="1" firstCol="1" bandRow="1">
                <a:tableStyleId>{912C8C85-51F0-491E-9774-3900AFEF0FD7}</a:tableStyleId>
              </a:tblPr>
              <a:tblGrid>
                <a:gridCol w="469752">
                  <a:extLst>
                    <a:ext uri="{9D8B030D-6E8A-4147-A177-3AD203B41FA5}">
                      <a16:colId xmlns:a16="http://schemas.microsoft.com/office/drawing/2014/main" val="20000"/>
                    </a:ext>
                  </a:extLst>
                </a:gridCol>
                <a:gridCol w="808931">
                  <a:extLst>
                    <a:ext uri="{9D8B030D-6E8A-4147-A177-3AD203B41FA5}">
                      <a16:colId xmlns:a16="http://schemas.microsoft.com/office/drawing/2014/main" val="20001"/>
                    </a:ext>
                  </a:extLst>
                </a:gridCol>
                <a:gridCol w="968090">
                  <a:extLst>
                    <a:ext uri="{9D8B030D-6E8A-4147-A177-3AD203B41FA5}">
                      <a16:colId xmlns:a16="http://schemas.microsoft.com/office/drawing/2014/main" val="20002"/>
                    </a:ext>
                  </a:extLst>
                </a:gridCol>
                <a:gridCol w="1145792">
                  <a:extLst>
                    <a:ext uri="{9D8B030D-6E8A-4147-A177-3AD203B41FA5}">
                      <a16:colId xmlns:a16="http://schemas.microsoft.com/office/drawing/2014/main" val="20003"/>
                    </a:ext>
                  </a:extLst>
                </a:gridCol>
                <a:gridCol w="1287954">
                  <a:extLst>
                    <a:ext uri="{9D8B030D-6E8A-4147-A177-3AD203B41FA5}">
                      <a16:colId xmlns:a16="http://schemas.microsoft.com/office/drawing/2014/main" val="20004"/>
                    </a:ext>
                  </a:extLst>
                </a:gridCol>
              </a:tblGrid>
              <a:tr h="333933">
                <a:tc gridSpan="5">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Derivas de piso para el sismo de 475 AÑOS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707756">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Piso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Carga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Deriva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Deriva real</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&lt;0.70%.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Sismo X</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0.000637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0.38%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0.001065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0.64%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0.001098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0.66%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0.001085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0.64%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Sismo Y</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0.000676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0.41%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0.000954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0.57%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0.000977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0.58%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33933">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0.000922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0.55%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CUMPLE</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pic>
        <p:nvPicPr>
          <p:cNvPr id="11" name="Imagen 10"/>
          <p:cNvPicPr/>
          <p:nvPr/>
        </p:nvPicPr>
        <p:blipFill>
          <a:blip r:embed="rId2"/>
          <a:stretch>
            <a:fillRect/>
          </a:stretch>
        </p:blipFill>
        <p:spPr>
          <a:xfrm>
            <a:off x="5804476" y="1966538"/>
            <a:ext cx="2880000" cy="3600000"/>
          </a:xfrm>
          <a:prstGeom prst="rect">
            <a:avLst/>
          </a:prstGeom>
          <a:ln>
            <a:solidFill>
              <a:schemeClr val="tx1"/>
            </a:solidFill>
          </a:ln>
        </p:spPr>
      </p:pic>
      <p:pic>
        <p:nvPicPr>
          <p:cNvPr id="12" name="Imagen 11"/>
          <p:cNvPicPr/>
          <p:nvPr/>
        </p:nvPicPr>
        <p:blipFill>
          <a:blip r:embed="rId3"/>
          <a:stretch>
            <a:fillRect/>
          </a:stretch>
        </p:blipFill>
        <p:spPr>
          <a:xfrm>
            <a:off x="8904312" y="1966096"/>
            <a:ext cx="2880000" cy="3600000"/>
          </a:xfrm>
          <a:prstGeom prst="rect">
            <a:avLst/>
          </a:prstGeom>
          <a:ln>
            <a:solidFill>
              <a:schemeClr val="tx1"/>
            </a:solidFill>
          </a:ln>
        </p:spPr>
      </p:pic>
    </p:spTree>
    <p:extLst>
      <p:ext uri="{BB962C8B-B14F-4D97-AF65-F5344CB8AC3E}">
        <p14:creationId xmlns:p14="http://schemas.microsoft.com/office/powerpoint/2010/main" val="20541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I: Generalidades</a:t>
            </a:r>
          </a:p>
        </p:txBody>
      </p:sp>
      <p:sp>
        <p:nvSpPr>
          <p:cNvPr id="4" name="Marcador de fecha 3"/>
          <p:cNvSpPr>
            <a:spLocks noGrp="1"/>
          </p:cNvSpPr>
          <p:nvPr>
            <p:ph type="dt" sz="half" idx="10"/>
          </p:nvPr>
        </p:nvSpPr>
        <p:spPr/>
        <p:txBody>
          <a:bodyPr/>
          <a:lstStyle/>
          <a:p>
            <a:fld id="{EC322BD7-5DD2-4174-AFBB-C01F8806154A}" type="datetime1">
              <a:rPr lang="es-ES" smtClean="0"/>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t>4</a:t>
            </a:fld>
            <a:endParaRPr lang="es-ES"/>
          </a:p>
        </p:txBody>
      </p:sp>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253" y="1820518"/>
            <a:ext cx="3494118" cy="3960000"/>
          </a:xfrm>
          <a:prstGeom prst="rect">
            <a:avLst/>
          </a:prstGeom>
          <a:ln w="88900" cap="sq" cmpd="thickThin">
            <a:solidFill>
              <a:srgbClr val="000000"/>
            </a:solidFill>
            <a:prstDash val="solid"/>
            <a:miter lim="800000"/>
          </a:ln>
          <a:effectLst>
            <a:innerShdw blurRad="76200">
              <a:srgbClr val="000000"/>
            </a:innerShdw>
          </a:effectLst>
        </p:spPr>
      </p:pic>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036" y="1852981"/>
            <a:ext cx="3161128" cy="3960000"/>
          </a:xfrm>
          <a:prstGeom prst="rect">
            <a:avLst/>
          </a:prstGeom>
          <a:ln w="88900" cap="sq" cmpd="thickThin">
            <a:solidFill>
              <a:srgbClr val="000000"/>
            </a:solidFill>
            <a:prstDash val="solid"/>
            <a:miter lim="800000"/>
          </a:ln>
          <a:effectLst>
            <a:innerShdw blurRad="76200">
              <a:srgbClr val="000000"/>
            </a:innerShdw>
          </a:effectLst>
        </p:spPr>
      </p:pic>
      <p:sp>
        <p:nvSpPr>
          <p:cNvPr id="8" name="CuadroTexto 7"/>
          <p:cNvSpPr txBox="1"/>
          <p:nvPr/>
        </p:nvSpPr>
        <p:spPr>
          <a:xfrm>
            <a:off x="3570040" y="116175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Antecedentes</a:t>
            </a:r>
          </a:p>
        </p:txBody>
      </p:sp>
      <p:sp>
        <p:nvSpPr>
          <p:cNvPr id="9" name="CuadroTexto 8">
            <a:extLst>
              <a:ext uri="{FF2B5EF4-FFF2-40B4-BE49-F238E27FC236}">
                <a16:creationId xmlns:a16="http://schemas.microsoft.com/office/drawing/2014/main" id="{C3F3CADD-BD14-4051-92E4-ADDE9CEB7C9B}"/>
              </a:ext>
            </a:extLst>
          </p:cNvPr>
          <p:cNvSpPr txBox="1"/>
          <p:nvPr/>
        </p:nvSpPr>
        <p:spPr>
          <a:xfrm>
            <a:off x="1996108" y="5984338"/>
            <a:ext cx="3170584" cy="369332"/>
          </a:xfrm>
          <a:prstGeom prst="rect">
            <a:avLst/>
          </a:prstGeom>
          <a:noFill/>
        </p:spPr>
        <p:txBody>
          <a:bodyPr wrap="square">
            <a:spAutoFit/>
          </a:bodyPr>
          <a:lstStyle/>
          <a:p>
            <a:r>
              <a:rPr lang="es-ES" i="1" dirty="0">
                <a:latin typeface="Times New Roman" panose="02020603050405020304" pitchFamily="18" charset="0"/>
              </a:rPr>
              <a:t>Registro de sismos en Ecuador</a:t>
            </a:r>
            <a:endParaRPr lang="es-ES" dirty="0"/>
          </a:p>
        </p:txBody>
      </p:sp>
      <p:sp>
        <p:nvSpPr>
          <p:cNvPr id="10" name="CuadroTexto 9">
            <a:extLst>
              <a:ext uri="{FF2B5EF4-FFF2-40B4-BE49-F238E27FC236}">
                <a16:creationId xmlns:a16="http://schemas.microsoft.com/office/drawing/2014/main" id="{C3F3CADD-BD14-4051-92E4-ADDE9CEB7C9B}"/>
              </a:ext>
            </a:extLst>
          </p:cNvPr>
          <p:cNvSpPr txBox="1"/>
          <p:nvPr/>
        </p:nvSpPr>
        <p:spPr>
          <a:xfrm>
            <a:off x="7030036" y="5980991"/>
            <a:ext cx="3384376" cy="369332"/>
          </a:xfrm>
          <a:prstGeom prst="rect">
            <a:avLst/>
          </a:prstGeom>
          <a:noFill/>
        </p:spPr>
        <p:txBody>
          <a:bodyPr wrap="square">
            <a:spAutoFit/>
          </a:bodyPr>
          <a:lstStyle/>
          <a:p>
            <a:r>
              <a:rPr lang="es-ES" sz="1800" i="1" dirty="0">
                <a:effectLst/>
                <a:latin typeface="Times New Roman" panose="02020603050405020304" pitchFamily="18" charset="0"/>
                <a:ea typeface="Times New Roman" panose="02020603050405020304" pitchFamily="18" charset="0"/>
              </a:rPr>
              <a:t>Registro de tsunamis en América</a:t>
            </a:r>
            <a:endParaRPr lang="es-ES" dirty="0"/>
          </a:p>
        </p:txBody>
      </p:sp>
      <p:sp>
        <p:nvSpPr>
          <p:cNvPr id="11" name="CuadroTexto 10">
            <a:extLst>
              <a:ext uri="{FF2B5EF4-FFF2-40B4-BE49-F238E27FC236}">
                <a16:creationId xmlns:a16="http://schemas.microsoft.com/office/drawing/2014/main" id="{89844C0A-A78E-4502-B10B-7D0F48E0AC5C}"/>
              </a:ext>
            </a:extLst>
          </p:cNvPr>
          <p:cNvSpPr txBox="1"/>
          <p:nvPr/>
        </p:nvSpPr>
        <p:spPr>
          <a:xfrm>
            <a:off x="7025308" y="6323629"/>
            <a:ext cx="2952328" cy="307777"/>
          </a:xfrm>
          <a:prstGeom prst="rect">
            <a:avLst/>
          </a:prstGeom>
          <a:noFill/>
        </p:spPr>
        <p:txBody>
          <a:bodyPr wrap="square">
            <a:spAutoFit/>
          </a:bodyPr>
          <a:lstStyle/>
          <a:p>
            <a:r>
              <a:rPr lang="es-ES" sz="1400" dirty="0">
                <a:effectLst/>
                <a:latin typeface="Times New Roman" panose="02020603050405020304" pitchFamily="18" charset="0"/>
                <a:ea typeface="Times New Roman" panose="02020603050405020304" pitchFamily="18" charset="0"/>
              </a:rPr>
              <a:t>Fuente: (</a:t>
            </a:r>
            <a:r>
              <a:rPr lang="es-ES" sz="1400" dirty="0">
                <a:latin typeface="Times New Roman" panose="02020603050405020304" pitchFamily="18" charset="0"/>
                <a:ea typeface="Times New Roman" panose="02020603050405020304" pitchFamily="18" charset="0"/>
              </a:rPr>
              <a:t>Contreras</a:t>
            </a:r>
            <a:r>
              <a:rPr lang="es-ES" sz="1400" dirty="0">
                <a:effectLst/>
                <a:latin typeface="Times New Roman" panose="02020603050405020304" pitchFamily="18" charset="0"/>
                <a:ea typeface="Times New Roman" panose="02020603050405020304" pitchFamily="18" charset="0"/>
              </a:rPr>
              <a:t>, 2013).</a:t>
            </a:r>
            <a:endParaRPr lang="es-ES" sz="1400" dirty="0"/>
          </a:p>
        </p:txBody>
      </p:sp>
      <p:sp>
        <p:nvSpPr>
          <p:cNvPr id="12" name="CuadroTexto 11">
            <a:extLst>
              <a:ext uri="{FF2B5EF4-FFF2-40B4-BE49-F238E27FC236}">
                <a16:creationId xmlns:a16="http://schemas.microsoft.com/office/drawing/2014/main" id="{89844C0A-A78E-4502-B10B-7D0F48E0AC5C}"/>
              </a:ext>
            </a:extLst>
          </p:cNvPr>
          <p:cNvSpPr txBox="1"/>
          <p:nvPr/>
        </p:nvSpPr>
        <p:spPr>
          <a:xfrm>
            <a:off x="1996108" y="6323628"/>
            <a:ext cx="2952328" cy="307777"/>
          </a:xfrm>
          <a:prstGeom prst="rect">
            <a:avLst/>
          </a:prstGeom>
          <a:noFill/>
        </p:spPr>
        <p:txBody>
          <a:bodyPr wrap="square">
            <a:spAutoFit/>
          </a:bodyPr>
          <a:lstStyle/>
          <a:p>
            <a:r>
              <a:rPr lang="es-ES" sz="1400" dirty="0">
                <a:effectLst/>
                <a:latin typeface="Times New Roman" panose="02020603050405020304" pitchFamily="18" charset="0"/>
                <a:ea typeface="Times New Roman" panose="02020603050405020304" pitchFamily="18" charset="0"/>
              </a:rPr>
              <a:t>Fuente: (</a:t>
            </a:r>
            <a:r>
              <a:rPr lang="es-ES" sz="1400" dirty="0">
                <a:latin typeface="Times New Roman" panose="02020603050405020304" pitchFamily="18" charset="0"/>
                <a:ea typeface="Times New Roman" panose="02020603050405020304" pitchFamily="18" charset="0"/>
              </a:rPr>
              <a:t>Moncayo et al.</a:t>
            </a:r>
            <a:r>
              <a:rPr lang="es-ES" sz="1400" dirty="0">
                <a:effectLst/>
                <a:latin typeface="Times New Roman" panose="02020603050405020304" pitchFamily="18" charset="0"/>
                <a:ea typeface="Times New Roman" panose="02020603050405020304" pitchFamily="18" charset="0"/>
              </a:rPr>
              <a:t>, 2017).</a:t>
            </a:r>
            <a:endParaRPr lang="es-ES" sz="1400" dirty="0"/>
          </a:p>
        </p:txBody>
      </p:sp>
    </p:spTree>
    <p:extLst>
      <p:ext uri="{BB962C8B-B14F-4D97-AF65-F5344CB8AC3E}">
        <p14:creationId xmlns:p14="http://schemas.microsoft.com/office/powerpoint/2010/main" val="2723146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40</a:t>
            </a:fld>
            <a:endParaRPr lang="es-ES" dirty="0"/>
          </a:p>
        </p:txBody>
      </p:sp>
      <p:sp>
        <p:nvSpPr>
          <p:cNvPr id="6" name="CuadroTexto 5"/>
          <p:cNvSpPr txBox="1"/>
          <p:nvPr/>
        </p:nvSpPr>
        <p:spPr>
          <a:xfrm>
            <a:off x="3143672" y="134303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Control de derivas – Bloque 1</a:t>
            </a:r>
          </a:p>
        </p:txBody>
      </p:sp>
      <p:graphicFrame>
        <p:nvGraphicFramePr>
          <p:cNvPr id="9" name="Tabla 8"/>
          <p:cNvGraphicFramePr>
            <a:graphicFrameLocks noGrp="1"/>
          </p:cNvGraphicFramePr>
          <p:nvPr>
            <p:extLst>
              <p:ext uri="{D42A27DB-BD31-4B8C-83A1-F6EECF244321}">
                <p14:modId xmlns:p14="http://schemas.microsoft.com/office/powerpoint/2010/main" val="1226878366"/>
              </p:ext>
            </p:extLst>
          </p:nvPr>
        </p:nvGraphicFramePr>
        <p:xfrm>
          <a:off x="623392" y="2192055"/>
          <a:ext cx="4497705" cy="3575010"/>
        </p:xfrm>
        <a:graphic>
          <a:graphicData uri="http://schemas.openxmlformats.org/drawingml/2006/table">
            <a:tbl>
              <a:tblPr firstRow="1" firstCol="1" bandRow="1">
                <a:tableStyleId>{912C8C85-51F0-491E-9774-3900AFEF0FD7}</a:tableStyleId>
              </a:tblPr>
              <a:tblGrid>
                <a:gridCol w="463020">
                  <a:extLst>
                    <a:ext uri="{9D8B030D-6E8A-4147-A177-3AD203B41FA5}">
                      <a16:colId xmlns:a16="http://schemas.microsoft.com/office/drawing/2014/main" val="20000"/>
                    </a:ext>
                  </a:extLst>
                </a:gridCol>
                <a:gridCol w="864113">
                  <a:extLst>
                    <a:ext uri="{9D8B030D-6E8A-4147-A177-3AD203B41FA5}">
                      <a16:colId xmlns:a16="http://schemas.microsoft.com/office/drawing/2014/main" val="20001"/>
                    </a:ext>
                  </a:extLst>
                </a:gridCol>
                <a:gridCol w="902277">
                  <a:extLst>
                    <a:ext uri="{9D8B030D-6E8A-4147-A177-3AD203B41FA5}">
                      <a16:colId xmlns:a16="http://schemas.microsoft.com/office/drawing/2014/main" val="20002"/>
                    </a:ext>
                  </a:extLst>
                </a:gridCol>
                <a:gridCol w="1067899">
                  <a:extLst>
                    <a:ext uri="{9D8B030D-6E8A-4147-A177-3AD203B41FA5}">
                      <a16:colId xmlns:a16="http://schemas.microsoft.com/office/drawing/2014/main" val="20003"/>
                    </a:ext>
                  </a:extLst>
                </a:gridCol>
                <a:gridCol w="1200396">
                  <a:extLst>
                    <a:ext uri="{9D8B030D-6E8A-4147-A177-3AD203B41FA5}">
                      <a16:colId xmlns:a16="http://schemas.microsoft.com/office/drawing/2014/main" val="20004"/>
                    </a:ext>
                  </a:extLst>
                </a:gridCol>
              </a:tblGrid>
              <a:tr h="357501">
                <a:tc gridSpan="5">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Derivas de piso para el sismo de 2500 AÑOS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Piso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Carga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Deriva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Deriva real</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&lt;1.50%.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Sismo X</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0.000951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0.57%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0.001593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0.96%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0.00163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0.98%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0.001602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0.96%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4">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Sismo Y</a:t>
                      </a:r>
                      <a:endParaRPr lang="es-EC" sz="140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0.001017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0.61%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0.001431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0.86%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0.001462</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0.88%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57501">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C"/>
                    </a:p>
                  </a:txBody>
                  <a:tcPr/>
                </a:tc>
                <a:tc>
                  <a:txBody>
                    <a:bodyPr/>
                    <a:lstStyle/>
                    <a:p>
                      <a:pPr algn="ctr">
                        <a:lnSpc>
                          <a:spcPct val="150000"/>
                        </a:lnSpc>
                        <a:spcAft>
                          <a:spcPts val="1000"/>
                        </a:spcAft>
                      </a:pPr>
                      <a:r>
                        <a:rPr lang="es-ES" sz="1400">
                          <a:effectLst/>
                          <a:latin typeface="Times New Roman" panose="02020603050405020304" pitchFamily="18" charset="0"/>
                          <a:cs typeface="Times New Roman" panose="02020603050405020304" pitchFamily="18" charset="0"/>
                        </a:rPr>
                        <a:t>0.001375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0.83%</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s-ES" sz="1400" dirty="0">
                          <a:effectLst/>
                          <a:latin typeface="Times New Roman" panose="02020603050405020304" pitchFamily="18" charset="0"/>
                          <a:cs typeface="Times New Roman" panose="02020603050405020304" pitchFamily="18" charset="0"/>
                        </a:rPr>
                        <a:t>CUMPLE</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pic>
        <p:nvPicPr>
          <p:cNvPr id="10" name="Imagen 9"/>
          <p:cNvPicPr>
            <a:picLocks noChangeAspect="1"/>
          </p:cNvPicPr>
          <p:nvPr/>
        </p:nvPicPr>
        <p:blipFill>
          <a:blip r:embed="rId2"/>
          <a:stretch>
            <a:fillRect/>
          </a:stretch>
        </p:blipFill>
        <p:spPr>
          <a:xfrm>
            <a:off x="5663952" y="2133788"/>
            <a:ext cx="2918769" cy="3600000"/>
          </a:xfrm>
          <a:prstGeom prst="rect">
            <a:avLst/>
          </a:prstGeom>
          <a:ln>
            <a:solidFill>
              <a:schemeClr val="tx1"/>
            </a:solidFill>
          </a:ln>
        </p:spPr>
      </p:pic>
      <p:pic>
        <p:nvPicPr>
          <p:cNvPr id="11" name="Imagen 10"/>
          <p:cNvPicPr>
            <a:picLocks noChangeAspect="1"/>
          </p:cNvPicPr>
          <p:nvPr/>
        </p:nvPicPr>
        <p:blipFill>
          <a:blip r:embed="rId3"/>
          <a:stretch>
            <a:fillRect/>
          </a:stretch>
        </p:blipFill>
        <p:spPr>
          <a:xfrm>
            <a:off x="8904312" y="2133789"/>
            <a:ext cx="2938769" cy="3599999"/>
          </a:xfrm>
          <a:prstGeom prst="rect">
            <a:avLst/>
          </a:prstGeom>
          <a:ln>
            <a:solidFill>
              <a:schemeClr val="tx1"/>
            </a:solidFill>
          </a:ln>
        </p:spPr>
      </p:pic>
      <p:sp>
        <p:nvSpPr>
          <p:cNvPr id="12" name="CuadroTexto 11">
            <a:extLst>
              <a:ext uri="{FF2B5EF4-FFF2-40B4-BE49-F238E27FC236}">
                <a16:creationId xmlns:a16="http://schemas.microsoft.com/office/drawing/2014/main" id="{9FF39F34-4095-4A35-A85E-03E191DDD570}"/>
              </a:ext>
            </a:extLst>
          </p:cNvPr>
          <p:cNvSpPr txBox="1"/>
          <p:nvPr/>
        </p:nvSpPr>
        <p:spPr>
          <a:xfrm>
            <a:off x="7464152" y="6044878"/>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1673580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41</a:t>
            </a:fld>
            <a:endParaRPr lang="es-ES" dirty="0"/>
          </a:p>
        </p:txBody>
      </p:sp>
      <p:sp>
        <p:nvSpPr>
          <p:cNvPr id="8" name="CuadroTexto 7"/>
          <p:cNvSpPr txBox="1"/>
          <p:nvPr/>
        </p:nvSpPr>
        <p:spPr>
          <a:xfrm>
            <a:off x="3418887" y="1224635"/>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Control de derivas – Bloque 2</a:t>
            </a:r>
          </a:p>
        </p:txBody>
      </p:sp>
      <p:sp>
        <p:nvSpPr>
          <p:cNvPr id="9" name="CuadroTexto 8">
            <a:extLst>
              <a:ext uri="{FF2B5EF4-FFF2-40B4-BE49-F238E27FC236}">
                <a16:creationId xmlns:a16="http://schemas.microsoft.com/office/drawing/2014/main" id="{9FF39F34-4095-4A35-A85E-03E191DDD570}"/>
              </a:ext>
            </a:extLst>
          </p:cNvPr>
          <p:cNvSpPr txBox="1"/>
          <p:nvPr/>
        </p:nvSpPr>
        <p:spPr>
          <a:xfrm>
            <a:off x="7624984" y="6110275"/>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graphicFrame>
        <p:nvGraphicFramePr>
          <p:cNvPr id="10" name="Tabla 9"/>
          <p:cNvGraphicFramePr>
            <a:graphicFrameLocks noGrp="1"/>
          </p:cNvGraphicFramePr>
          <p:nvPr>
            <p:extLst>
              <p:ext uri="{D42A27DB-BD31-4B8C-83A1-F6EECF244321}">
                <p14:modId xmlns:p14="http://schemas.microsoft.com/office/powerpoint/2010/main" val="1564008808"/>
              </p:ext>
            </p:extLst>
          </p:nvPr>
        </p:nvGraphicFramePr>
        <p:xfrm>
          <a:off x="820071" y="1909581"/>
          <a:ext cx="4627857" cy="3765150"/>
        </p:xfrm>
        <a:graphic>
          <a:graphicData uri="http://schemas.openxmlformats.org/drawingml/2006/table">
            <a:tbl>
              <a:tblPr firstRow="1" firstCol="1" bandRow="1">
                <a:tableStyleId>{912C8C85-51F0-491E-9774-3900AFEF0FD7}</a:tableStyleId>
              </a:tblPr>
              <a:tblGrid>
                <a:gridCol w="476419">
                  <a:extLst>
                    <a:ext uri="{9D8B030D-6E8A-4147-A177-3AD203B41FA5}">
                      <a16:colId xmlns:a16="http://schemas.microsoft.com/office/drawing/2014/main" val="20000"/>
                    </a:ext>
                  </a:extLst>
                </a:gridCol>
                <a:gridCol w="889118">
                  <a:extLst>
                    <a:ext uri="{9D8B030D-6E8A-4147-A177-3AD203B41FA5}">
                      <a16:colId xmlns:a16="http://schemas.microsoft.com/office/drawing/2014/main" val="20001"/>
                    </a:ext>
                  </a:extLst>
                </a:gridCol>
                <a:gridCol w="928387">
                  <a:extLst>
                    <a:ext uri="{9D8B030D-6E8A-4147-A177-3AD203B41FA5}">
                      <a16:colId xmlns:a16="http://schemas.microsoft.com/office/drawing/2014/main" val="20002"/>
                    </a:ext>
                  </a:extLst>
                </a:gridCol>
                <a:gridCol w="1098801">
                  <a:extLst>
                    <a:ext uri="{9D8B030D-6E8A-4147-A177-3AD203B41FA5}">
                      <a16:colId xmlns:a16="http://schemas.microsoft.com/office/drawing/2014/main" val="20003"/>
                    </a:ext>
                  </a:extLst>
                </a:gridCol>
                <a:gridCol w="1235132">
                  <a:extLst>
                    <a:ext uri="{9D8B030D-6E8A-4147-A177-3AD203B41FA5}">
                      <a16:colId xmlns:a16="http://schemas.microsoft.com/office/drawing/2014/main" val="20004"/>
                    </a:ext>
                  </a:extLst>
                </a:gridCol>
              </a:tblGrid>
              <a:tr h="376515">
                <a:tc gridSpan="5">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Derivas de piso para el sismo de 475 AÑOS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Piso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Carga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Deriva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Deriva real</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&lt;0.7%.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Sismo X</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0.000544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0.33%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0.001052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0.63%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0.001109</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0.67%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0.000956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0.57%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Sismo Y</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0.000374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0.22%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0.000757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0.45%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0.000843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0.51%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76515">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0.000767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0.46%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CUMPLE</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pic>
        <p:nvPicPr>
          <p:cNvPr id="11" name="Imagen 10"/>
          <p:cNvPicPr/>
          <p:nvPr/>
        </p:nvPicPr>
        <p:blipFill>
          <a:blip r:embed="rId2"/>
          <a:stretch>
            <a:fillRect/>
          </a:stretch>
        </p:blipFill>
        <p:spPr>
          <a:xfrm>
            <a:off x="5730600" y="1992156"/>
            <a:ext cx="2880000" cy="3600000"/>
          </a:xfrm>
          <a:prstGeom prst="rect">
            <a:avLst/>
          </a:prstGeom>
          <a:ln>
            <a:solidFill>
              <a:schemeClr val="tx1"/>
            </a:solidFill>
          </a:ln>
        </p:spPr>
      </p:pic>
      <p:pic>
        <p:nvPicPr>
          <p:cNvPr id="12" name="Imagen 11"/>
          <p:cNvPicPr/>
          <p:nvPr/>
        </p:nvPicPr>
        <p:blipFill>
          <a:blip r:embed="rId3"/>
          <a:stretch>
            <a:fillRect/>
          </a:stretch>
        </p:blipFill>
        <p:spPr>
          <a:xfrm>
            <a:off x="8900706" y="1992156"/>
            <a:ext cx="2880000" cy="3600000"/>
          </a:xfrm>
          <a:prstGeom prst="rect">
            <a:avLst/>
          </a:prstGeom>
          <a:ln>
            <a:solidFill>
              <a:schemeClr val="tx1"/>
            </a:solidFill>
          </a:ln>
        </p:spPr>
      </p:pic>
    </p:spTree>
    <p:extLst>
      <p:ext uri="{BB962C8B-B14F-4D97-AF65-F5344CB8AC3E}">
        <p14:creationId xmlns:p14="http://schemas.microsoft.com/office/powerpoint/2010/main" val="4284220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42</a:t>
            </a:fld>
            <a:endParaRPr lang="es-ES" dirty="0"/>
          </a:p>
        </p:txBody>
      </p:sp>
      <p:sp>
        <p:nvSpPr>
          <p:cNvPr id="8" name="CuadroTexto 7"/>
          <p:cNvSpPr txBox="1"/>
          <p:nvPr/>
        </p:nvSpPr>
        <p:spPr>
          <a:xfrm>
            <a:off x="3418887" y="1224635"/>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Control de derivas – Bloque 2</a:t>
            </a:r>
          </a:p>
        </p:txBody>
      </p:sp>
      <p:graphicFrame>
        <p:nvGraphicFramePr>
          <p:cNvPr id="9" name="Tabla 8"/>
          <p:cNvGraphicFramePr>
            <a:graphicFrameLocks noGrp="1"/>
          </p:cNvGraphicFramePr>
          <p:nvPr>
            <p:extLst>
              <p:ext uri="{D42A27DB-BD31-4B8C-83A1-F6EECF244321}">
                <p14:modId xmlns:p14="http://schemas.microsoft.com/office/powerpoint/2010/main" val="1679279760"/>
              </p:ext>
            </p:extLst>
          </p:nvPr>
        </p:nvGraphicFramePr>
        <p:xfrm>
          <a:off x="623392" y="1956123"/>
          <a:ext cx="4639841" cy="3849140"/>
        </p:xfrm>
        <a:graphic>
          <a:graphicData uri="http://schemas.openxmlformats.org/drawingml/2006/table">
            <a:tbl>
              <a:tblPr firstRow="1" firstCol="1" bandRow="1">
                <a:tableStyleId>{912C8C85-51F0-491E-9774-3900AFEF0FD7}</a:tableStyleId>
              </a:tblPr>
              <a:tblGrid>
                <a:gridCol w="831976">
                  <a:extLst>
                    <a:ext uri="{9D8B030D-6E8A-4147-A177-3AD203B41FA5}">
                      <a16:colId xmlns:a16="http://schemas.microsoft.com/office/drawing/2014/main" val="20000"/>
                    </a:ext>
                  </a:extLst>
                </a:gridCol>
                <a:gridCol w="761573">
                  <a:extLst>
                    <a:ext uri="{9D8B030D-6E8A-4147-A177-3AD203B41FA5}">
                      <a16:colId xmlns:a16="http://schemas.microsoft.com/office/drawing/2014/main" val="20001"/>
                    </a:ext>
                  </a:extLst>
                </a:gridCol>
                <a:gridCol w="969274">
                  <a:extLst>
                    <a:ext uri="{9D8B030D-6E8A-4147-A177-3AD203B41FA5}">
                      <a16:colId xmlns:a16="http://schemas.microsoft.com/office/drawing/2014/main" val="20002"/>
                    </a:ext>
                  </a:extLst>
                </a:gridCol>
                <a:gridCol w="968106">
                  <a:extLst>
                    <a:ext uri="{9D8B030D-6E8A-4147-A177-3AD203B41FA5}">
                      <a16:colId xmlns:a16="http://schemas.microsoft.com/office/drawing/2014/main" val="20003"/>
                    </a:ext>
                  </a:extLst>
                </a:gridCol>
                <a:gridCol w="1108912">
                  <a:extLst>
                    <a:ext uri="{9D8B030D-6E8A-4147-A177-3AD203B41FA5}">
                      <a16:colId xmlns:a16="http://schemas.microsoft.com/office/drawing/2014/main" val="20004"/>
                    </a:ext>
                  </a:extLst>
                </a:gridCol>
              </a:tblGrid>
              <a:tr h="384914">
                <a:tc gridSpan="5">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Derivas de piso para el sismo de 2500 AÑOS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Piso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Carga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Deriva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Deriva real</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&lt;1.50%.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Sismo X</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0.000844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0.51%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0.001613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0.97%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0.001686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1.01%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0.001438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0.86%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CUMPLE</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Sismo Y</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0.000588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0.36%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0.001180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0.66%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0.001300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0.71%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CUMPLE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84914">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a:effectLst/>
                          <a:latin typeface="Times New Roman" panose="02020603050405020304" pitchFamily="18" charset="0"/>
                          <a:cs typeface="Times New Roman" panose="02020603050405020304" pitchFamily="18" charset="0"/>
                        </a:rPr>
                        <a:t>0.001171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0.70%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1000"/>
                        </a:spcAft>
                      </a:pPr>
                      <a:r>
                        <a:rPr lang="es-ES" sz="1400" dirty="0">
                          <a:effectLst/>
                          <a:latin typeface="Times New Roman" panose="02020603050405020304" pitchFamily="18" charset="0"/>
                          <a:cs typeface="Times New Roman" panose="02020603050405020304" pitchFamily="18" charset="0"/>
                        </a:rPr>
                        <a:t>CUMPLE</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pic>
        <p:nvPicPr>
          <p:cNvPr id="10" name="Imagen 9"/>
          <p:cNvPicPr/>
          <p:nvPr/>
        </p:nvPicPr>
        <p:blipFill>
          <a:blip r:embed="rId2"/>
          <a:stretch>
            <a:fillRect/>
          </a:stretch>
        </p:blipFill>
        <p:spPr>
          <a:xfrm>
            <a:off x="5730600" y="1982245"/>
            <a:ext cx="2880000" cy="3600000"/>
          </a:xfrm>
          <a:prstGeom prst="rect">
            <a:avLst/>
          </a:prstGeom>
          <a:ln>
            <a:solidFill>
              <a:schemeClr val="tx1"/>
            </a:solidFill>
          </a:ln>
        </p:spPr>
      </p:pic>
      <p:pic>
        <p:nvPicPr>
          <p:cNvPr id="11" name="Imagen 10"/>
          <p:cNvPicPr/>
          <p:nvPr/>
        </p:nvPicPr>
        <p:blipFill>
          <a:blip r:embed="rId3"/>
          <a:stretch>
            <a:fillRect/>
          </a:stretch>
        </p:blipFill>
        <p:spPr>
          <a:xfrm>
            <a:off x="8872943" y="1964645"/>
            <a:ext cx="2880000" cy="3600000"/>
          </a:xfrm>
          <a:prstGeom prst="rect">
            <a:avLst/>
          </a:prstGeom>
          <a:ln>
            <a:solidFill>
              <a:schemeClr val="tx1"/>
            </a:solidFill>
          </a:ln>
        </p:spPr>
      </p:pic>
      <p:sp>
        <p:nvSpPr>
          <p:cNvPr id="12" name="CuadroTexto 11">
            <a:extLst>
              <a:ext uri="{FF2B5EF4-FFF2-40B4-BE49-F238E27FC236}">
                <a16:creationId xmlns:a16="http://schemas.microsoft.com/office/drawing/2014/main" id="{9FF39F34-4095-4A35-A85E-03E191DDD570}"/>
              </a:ext>
            </a:extLst>
          </p:cNvPr>
          <p:cNvSpPr txBox="1"/>
          <p:nvPr/>
        </p:nvSpPr>
        <p:spPr>
          <a:xfrm>
            <a:off x="7517572" y="5982472"/>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1198614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43</a:t>
            </a:fld>
            <a:endParaRPr lang="es-ES" dirty="0"/>
          </a:p>
        </p:txBody>
      </p:sp>
      <p:sp>
        <p:nvSpPr>
          <p:cNvPr id="6" name="CuadroTexto 5"/>
          <p:cNvSpPr txBox="1"/>
          <p:nvPr/>
        </p:nvSpPr>
        <p:spPr>
          <a:xfrm>
            <a:off x="3418887" y="1224635"/>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Modos de vibrar – Bloque 1</a:t>
            </a:r>
          </a:p>
        </p:txBody>
      </p:sp>
      <p:graphicFrame>
        <p:nvGraphicFramePr>
          <p:cNvPr id="3" name="Tabla 2"/>
          <p:cNvGraphicFramePr>
            <a:graphicFrameLocks noGrp="1"/>
          </p:cNvGraphicFramePr>
          <p:nvPr>
            <p:extLst>
              <p:ext uri="{D42A27DB-BD31-4B8C-83A1-F6EECF244321}">
                <p14:modId xmlns:p14="http://schemas.microsoft.com/office/powerpoint/2010/main" val="3983145629"/>
              </p:ext>
            </p:extLst>
          </p:nvPr>
        </p:nvGraphicFramePr>
        <p:xfrm>
          <a:off x="817916" y="1914100"/>
          <a:ext cx="6768750" cy="4403574"/>
        </p:xfrm>
        <a:graphic>
          <a:graphicData uri="http://schemas.openxmlformats.org/drawingml/2006/table">
            <a:tbl>
              <a:tblPr firstRow="1" firstCol="1" bandRow="1">
                <a:tableStyleId>{93296810-A885-4BE3-A3E7-6D5BEEA58F35}</a:tableStyleId>
              </a:tblPr>
              <a:tblGrid>
                <a:gridCol w="615881">
                  <a:extLst>
                    <a:ext uri="{9D8B030D-6E8A-4147-A177-3AD203B41FA5}">
                      <a16:colId xmlns:a16="http://schemas.microsoft.com/office/drawing/2014/main" val="20000"/>
                    </a:ext>
                  </a:extLst>
                </a:gridCol>
                <a:gridCol w="706628">
                  <a:extLst>
                    <a:ext uri="{9D8B030D-6E8A-4147-A177-3AD203B41FA5}">
                      <a16:colId xmlns:a16="http://schemas.microsoft.com/office/drawing/2014/main" val="20001"/>
                    </a:ext>
                  </a:extLst>
                </a:gridCol>
                <a:gridCol w="450754">
                  <a:extLst>
                    <a:ext uri="{9D8B030D-6E8A-4147-A177-3AD203B41FA5}">
                      <a16:colId xmlns:a16="http://schemas.microsoft.com/office/drawing/2014/main" val="20002"/>
                    </a:ext>
                  </a:extLst>
                </a:gridCol>
                <a:gridCol w="450754">
                  <a:extLst>
                    <a:ext uri="{9D8B030D-6E8A-4147-A177-3AD203B41FA5}">
                      <a16:colId xmlns:a16="http://schemas.microsoft.com/office/drawing/2014/main" val="20003"/>
                    </a:ext>
                  </a:extLst>
                </a:gridCol>
                <a:gridCol w="665717">
                  <a:extLst>
                    <a:ext uri="{9D8B030D-6E8A-4147-A177-3AD203B41FA5}">
                      <a16:colId xmlns:a16="http://schemas.microsoft.com/office/drawing/2014/main" val="20004"/>
                    </a:ext>
                  </a:extLst>
                </a:gridCol>
                <a:gridCol w="659768">
                  <a:extLst>
                    <a:ext uri="{9D8B030D-6E8A-4147-A177-3AD203B41FA5}">
                      <a16:colId xmlns:a16="http://schemas.microsoft.com/office/drawing/2014/main" val="20005"/>
                    </a:ext>
                  </a:extLst>
                </a:gridCol>
                <a:gridCol w="450754">
                  <a:extLst>
                    <a:ext uri="{9D8B030D-6E8A-4147-A177-3AD203B41FA5}">
                      <a16:colId xmlns:a16="http://schemas.microsoft.com/office/drawing/2014/main" val="20006"/>
                    </a:ext>
                  </a:extLst>
                </a:gridCol>
                <a:gridCol w="937956">
                  <a:extLst>
                    <a:ext uri="{9D8B030D-6E8A-4147-A177-3AD203B41FA5}">
                      <a16:colId xmlns:a16="http://schemas.microsoft.com/office/drawing/2014/main" val="20007"/>
                    </a:ext>
                  </a:extLst>
                </a:gridCol>
                <a:gridCol w="937956">
                  <a:extLst>
                    <a:ext uri="{9D8B030D-6E8A-4147-A177-3AD203B41FA5}">
                      <a16:colId xmlns:a16="http://schemas.microsoft.com/office/drawing/2014/main" val="20008"/>
                    </a:ext>
                  </a:extLst>
                </a:gridCol>
                <a:gridCol w="892582">
                  <a:extLst>
                    <a:ext uri="{9D8B030D-6E8A-4147-A177-3AD203B41FA5}">
                      <a16:colId xmlns:a16="http://schemas.microsoft.com/office/drawing/2014/main" val="20009"/>
                    </a:ext>
                  </a:extLst>
                </a:gridCol>
              </a:tblGrid>
              <a:tr h="378377">
                <a:tc>
                  <a:txBody>
                    <a:bodyPr/>
                    <a:lstStyle/>
                    <a:p>
                      <a:pPr algn="ctr">
                        <a:lnSpc>
                          <a:spcPct val="150000"/>
                        </a:lnSpc>
                        <a:spcAft>
                          <a:spcPts val="0"/>
                        </a:spcAft>
                      </a:pPr>
                      <a:r>
                        <a:rPr lang="es-ES" sz="1200" dirty="0">
                          <a:effectLst/>
                          <a:latin typeface="Times New Roman" panose="02020603050405020304" pitchFamily="18" charset="0"/>
                          <a:cs typeface="Times New Roman" panose="02020603050405020304" pitchFamily="18" charset="0"/>
                        </a:rPr>
                        <a:t>Modo</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Periodo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UX</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dirty="0">
                          <a:effectLst/>
                          <a:latin typeface="Times New Roman" panose="02020603050405020304" pitchFamily="18" charset="0"/>
                          <a:cs typeface="Times New Roman" panose="02020603050405020304" pitchFamily="18" charset="0"/>
                        </a:rPr>
                        <a:t>UY</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Sum UX</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Sum UY</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RZ</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gridSpan="3">
                  <a:txBody>
                    <a:bodyPr/>
                    <a:lstStyle/>
                    <a:p>
                      <a:pPr algn="ctr">
                        <a:lnSpc>
                          <a:spcPct val="150000"/>
                        </a:lnSpc>
                        <a:spcAft>
                          <a:spcPts val="0"/>
                        </a:spcAft>
                      </a:pPr>
                      <a:r>
                        <a:rPr lang="es-ES" sz="1200" dirty="0">
                          <a:effectLst/>
                          <a:latin typeface="Times New Roman" panose="02020603050405020304" pitchFamily="18" charset="0"/>
                          <a:cs typeface="Times New Roman" panose="02020603050405020304" pitchFamily="18" charset="0"/>
                        </a:rPr>
                        <a:t>PPM</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189189">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seg</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X</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Y</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Z</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1"/>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0.354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0.66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0.66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91.63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8.42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2"/>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0.329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dirty="0">
                          <a:effectLst/>
                          <a:latin typeface="Times New Roman" panose="02020603050405020304" pitchFamily="18" charset="0"/>
                          <a:cs typeface="Times New Roman" panose="02020603050405020304" pitchFamily="18" charset="0"/>
                        </a:rPr>
                        <a:t>0.65</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8.34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90.14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2.05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3"/>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0.246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1.44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69.51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4"/>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0.118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5"/>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0.107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0.11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0.83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6"/>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0.104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0.84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0.84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7"/>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0.84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0.88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8"/>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0.89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09"/>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0.044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10"/>
                  </a:ext>
                </a:extLst>
              </a:tr>
              <a:tr h="378377">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10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47297" marR="47297" marT="0" marB="0" anchor="ctr"/>
                </a:tc>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47297" marR="47297" marT="0" marB="0" anchor="ctr"/>
                </a:tc>
                <a:extLst>
                  <a:ext uri="{0D108BD9-81ED-4DB2-BD59-A6C34878D82A}">
                    <a16:rowId xmlns:a16="http://schemas.microsoft.com/office/drawing/2014/main" val="10011"/>
                  </a:ext>
                </a:extLst>
              </a:tr>
            </a:tbl>
          </a:graphicData>
        </a:graphic>
      </p:graphicFrame>
      <p:pic>
        <p:nvPicPr>
          <p:cNvPr id="8" name="Imagen 7">
            <a:extLst>
              <a:ext uri="{FF2B5EF4-FFF2-40B4-BE49-F238E27FC236}">
                <a16:creationId xmlns:a16="http://schemas.microsoft.com/office/drawing/2014/main" id="{8536EE58-9521-4D8F-9472-C682CD428E56}"/>
              </a:ext>
            </a:extLst>
          </p:cNvPr>
          <p:cNvPicPr>
            <a:picLocks noChangeAspect="1"/>
          </p:cNvPicPr>
          <p:nvPr/>
        </p:nvPicPr>
        <p:blipFill>
          <a:blip r:embed="rId2"/>
          <a:stretch>
            <a:fillRect/>
          </a:stretch>
        </p:blipFill>
        <p:spPr>
          <a:xfrm>
            <a:off x="7824192" y="2718735"/>
            <a:ext cx="4003309" cy="2914630"/>
          </a:xfrm>
          <a:prstGeom prst="rect">
            <a:avLst/>
          </a:prstGeom>
          <a:ln>
            <a:solidFill>
              <a:schemeClr val="tx1"/>
            </a:solidFill>
          </a:ln>
        </p:spPr>
      </p:pic>
      <p:sp>
        <p:nvSpPr>
          <p:cNvPr id="9" name="CuadroTexto 8">
            <a:extLst>
              <a:ext uri="{FF2B5EF4-FFF2-40B4-BE49-F238E27FC236}">
                <a16:creationId xmlns:a16="http://schemas.microsoft.com/office/drawing/2014/main" id="{9FF39F34-4095-4A35-A85E-03E191DDD570}"/>
              </a:ext>
            </a:extLst>
          </p:cNvPr>
          <p:cNvSpPr txBox="1"/>
          <p:nvPr/>
        </p:nvSpPr>
        <p:spPr>
          <a:xfrm>
            <a:off x="8643058" y="5810191"/>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1313747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44</a:t>
            </a:fld>
            <a:endParaRPr lang="es-ES" dirty="0"/>
          </a:p>
        </p:txBody>
      </p:sp>
      <p:sp>
        <p:nvSpPr>
          <p:cNvPr id="6" name="CuadroTexto 5"/>
          <p:cNvSpPr txBox="1"/>
          <p:nvPr/>
        </p:nvSpPr>
        <p:spPr>
          <a:xfrm>
            <a:off x="3418887" y="1224635"/>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Modos de vibrar – Bloque 1</a:t>
            </a:r>
          </a:p>
        </p:txBody>
      </p:sp>
      <p:pic>
        <p:nvPicPr>
          <p:cNvPr id="10" name="Imagen 9">
            <a:extLst>
              <a:ext uri="{FF2B5EF4-FFF2-40B4-BE49-F238E27FC236}">
                <a16:creationId xmlns:a16="http://schemas.microsoft.com/office/drawing/2014/main" id="{B1D12ED8-C885-48D2-A2C1-A23F6227223E}"/>
              </a:ext>
            </a:extLst>
          </p:cNvPr>
          <p:cNvPicPr>
            <a:picLocks noChangeAspect="1"/>
          </p:cNvPicPr>
          <p:nvPr/>
        </p:nvPicPr>
        <p:blipFill>
          <a:blip r:embed="rId2"/>
          <a:stretch>
            <a:fillRect/>
          </a:stretch>
        </p:blipFill>
        <p:spPr>
          <a:xfrm>
            <a:off x="1526572" y="2053002"/>
            <a:ext cx="4026957" cy="3240000"/>
          </a:xfrm>
          <a:prstGeom prst="rect">
            <a:avLst/>
          </a:prstGeom>
          <a:ln>
            <a:solidFill>
              <a:schemeClr val="tx1"/>
            </a:solidFill>
          </a:ln>
        </p:spPr>
      </p:pic>
      <p:pic>
        <p:nvPicPr>
          <p:cNvPr id="11" name="Imagen 10">
            <a:extLst>
              <a:ext uri="{FF2B5EF4-FFF2-40B4-BE49-F238E27FC236}">
                <a16:creationId xmlns:a16="http://schemas.microsoft.com/office/drawing/2014/main" id="{DC7C5BE1-CEB6-495D-A851-85F72ADCA3F1}"/>
              </a:ext>
            </a:extLst>
          </p:cNvPr>
          <p:cNvPicPr>
            <a:picLocks noChangeAspect="1"/>
          </p:cNvPicPr>
          <p:nvPr/>
        </p:nvPicPr>
        <p:blipFill>
          <a:blip r:embed="rId3"/>
          <a:stretch>
            <a:fillRect/>
          </a:stretch>
        </p:blipFill>
        <p:spPr>
          <a:xfrm>
            <a:off x="6395795" y="2028116"/>
            <a:ext cx="4127303" cy="3264886"/>
          </a:xfrm>
          <a:prstGeom prst="rect">
            <a:avLst/>
          </a:prstGeom>
          <a:ln>
            <a:solidFill>
              <a:schemeClr val="tx1"/>
            </a:solidFill>
          </a:ln>
        </p:spPr>
      </p:pic>
      <p:sp>
        <p:nvSpPr>
          <p:cNvPr id="9" name="CuadroTexto 8">
            <a:extLst>
              <a:ext uri="{FF2B5EF4-FFF2-40B4-BE49-F238E27FC236}">
                <a16:creationId xmlns:a16="http://schemas.microsoft.com/office/drawing/2014/main" id="{53513221-48EF-4A6D-B077-DAB2494B2B71}"/>
              </a:ext>
            </a:extLst>
          </p:cNvPr>
          <p:cNvSpPr txBox="1"/>
          <p:nvPr/>
        </p:nvSpPr>
        <p:spPr>
          <a:xfrm>
            <a:off x="4583832" y="5598149"/>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344999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45</a:t>
            </a:fld>
            <a:endParaRPr lang="es-ES" dirty="0"/>
          </a:p>
        </p:txBody>
      </p:sp>
      <p:sp>
        <p:nvSpPr>
          <p:cNvPr id="6" name="CuadroTexto 5"/>
          <p:cNvSpPr txBox="1"/>
          <p:nvPr/>
        </p:nvSpPr>
        <p:spPr>
          <a:xfrm>
            <a:off x="3418887" y="1224635"/>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Modos de vibrar – Bloque 2</a:t>
            </a:r>
          </a:p>
        </p:txBody>
      </p:sp>
      <p:graphicFrame>
        <p:nvGraphicFramePr>
          <p:cNvPr id="7" name="Tabla 6"/>
          <p:cNvGraphicFramePr>
            <a:graphicFrameLocks noGrp="1"/>
          </p:cNvGraphicFramePr>
          <p:nvPr>
            <p:extLst>
              <p:ext uri="{D42A27DB-BD31-4B8C-83A1-F6EECF244321}">
                <p14:modId xmlns:p14="http://schemas.microsoft.com/office/powerpoint/2010/main" val="370756375"/>
              </p:ext>
            </p:extLst>
          </p:nvPr>
        </p:nvGraphicFramePr>
        <p:xfrm>
          <a:off x="838200" y="2220214"/>
          <a:ext cx="6220601" cy="2997271"/>
        </p:xfrm>
        <a:graphic>
          <a:graphicData uri="http://schemas.openxmlformats.org/drawingml/2006/table">
            <a:tbl>
              <a:tblPr firstRow="1" firstCol="1" bandRow="1">
                <a:tableStyleId>{93296810-A885-4BE3-A3E7-6D5BEEA58F35}</a:tableStyleId>
              </a:tblPr>
              <a:tblGrid>
                <a:gridCol w="533413">
                  <a:extLst>
                    <a:ext uri="{9D8B030D-6E8A-4147-A177-3AD203B41FA5}">
                      <a16:colId xmlns:a16="http://schemas.microsoft.com/office/drawing/2014/main" val="20000"/>
                    </a:ext>
                  </a:extLst>
                </a:gridCol>
                <a:gridCol w="661545">
                  <a:extLst>
                    <a:ext uri="{9D8B030D-6E8A-4147-A177-3AD203B41FA5}">
                      <a16:colId xmlns:a16="http://schemas.microsoft.com/office/drawing/2014/main" val="20001"/>
                    </a:ext>
                  </a:extLst>
                </a:gridCol>
                <a:gridCol w="422692">
                  <a:extLst>
                    <a:ext uri="{9D8B030D-6E8A-4147-A177-3AD203B41FA5}">
                      <a16:colId xmlns:a16="http://schemas.microsoft.com/office/drawing/2014/main" val="20002"/>
                    </a:ext>
                  </a:extLst>
                </a:gridCol>
                <a:gridCol w="422692">
                  <a:extLst>
                    <a:ext uri="{9D8B030D-6E8A-4147-A177-3AD203B41FA5}">
                      <a16:colId xmlns:a16="http://schemas.microsoft.com/office/drawing/2014/main" val="20003"/>
                    </a:ext>
                  </a:extLst>
                </a:gridCol>
                <a:gridCol w="589819">
                  <a:extLst>
                    <a:ext uri="{9D8B030D-6E8A-4147-A177-3AD203B41FA5}">
                      <a16:colId xmlns:a16="http://schemas.microsoft.com/office/drawing/2014/main" val="20004"/>
                    </a:ext>
                  </a:extLst>
                </a:gridCol>
                <a:gridCol w="584247">
                  <a:extLst>
                    <a:ext uri="{9D8B030D-6E8A-4147-A177-3AD203B41FA5}">
                      <a16:colId xmlns:a16="http://schemas.microsoft.com/office/drawing/2014/main" val="20005"/>
                    </a:ext>
                  </a:extLst>
                </a:gridCol>
                <a:gridCol w="499291">
                  <a:extLst>
                    <a:ext uri="{9D8B030D-6E8A-4147-A177-3AD203B41FA5}">
                      <a16:colId xmlns:a16="http://schemas.microsoft.com/office/drawing/2014/main" val="20006"/>
                    </a:ext>
                  </a:extLst>
                </a:gridCol>
                <a:gridCol w="835634">
                  <a:extLst>
                    <a:ext uri="{9D8B030D-6E8A-4147-A177-3AD203B41FA5}">
                      <a16:colId xmlns:a16="http://schemas.microsoft.com/office/drawing/2014/main" val="20007"/>
                    </a:ext>
                  </a:extLst>
                </a:gridCol>
                <a:gridCol w="835634">
                  <a:extLst>
                    <a:ext uri="{9D8B030D-6E8A-4147-A177-3AD203B41FA5}">
                      <a16:colId xmlns:a16="http://schemas.microsoft.com/office/drawing/2014/main" val="20008"/>
                    </a:ext>
                  </a:extLst>
                </a:gridCol>
                <a:gridCol w="835634">
                  <a:extLst>
                    <a:ext uri="{9D8B030D-6E8A-4147-A177-3AD203B41FA5}">
                      <a16:colId xmlns:a16="http://schemas.microsoft.com/office/drawing/2014/main" val="20009"/>
                    </a:ext>
                  </a:extLst>
                </a:gridCol>
              </a:tblGrid>
              <a:tr h="666061">
                <a:tc>
                  <a:txBody>
                    <a:bodyPr/>
                    <a:lstStyle/>
                    <a:p>
                      <a:pPr algn="ctr">
                        <a:lnSpc>
                          <a:spcPct val="150000"/>
                        </a:lnSpc>
                        <a:spcAft>
                          <a:spcPts val="0"/>
                        </a:spcAft>
                      </a:pPr>
                      <a:r>
                        <a:rPr lang="es-ES" sz="1200" dirty="0">
                          <a:effectLst/>
                          <a:latin typeface="Times New Roman" panose="02020603050405020304" pitchFamily="18" charset="0"/>
                          <a:cs typeface="Times New Roman" panose="02020603050405020304" pitchFamily="18" charset="0"/>
                        </a:rPr>
                        <a:t>Modo</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Periodo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UX</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UY</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Sum UX</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Sum UY</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RZ</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PPM</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33030">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seg</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X</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Y</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Z</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33030">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0.343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99.92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0.11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33030">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0.295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0.68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dirty="0">
                          <a:effectLst/>
                          <a:latin typeface="Times New Roman" panose="02020603050405020304" pitchFamily="18" charset="0"/>
                          <a:cs typeface="Times New Roman" panose="02020603050405020304" pitchFamily="18" charset="0"/>
                        </a:rPr>
                        <a:t>0.76</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0.69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90.87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6.46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33030">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0.22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0.68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9.12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68.24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33030">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0.087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0.16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0.75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33030">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0.068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0.20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33030">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6</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0.037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0.95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latin typeface="Times New Roman" panose="02020603050405020304" pitchFamily="18" charset="0"/>
                          <a:cs typeface="Times New Roman" panose="02020603050405020304" pitchFamily="18" charset="0"/>
                        </a:rPr>
                        <a:t>0.01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pic>
        <p:nvPicPr>
          <p:cNvPr id="8" name="Imagen 7">
            <a:extLst>
              <a:ext uri="{FF2B5EF4-FFF2-40B4-BE49-F238E27FC236}">
                <a16:creationId xmlns:a16="http://schemas.microsoft.com/office/drawing/2014/main" id="{D5607633-8F18-467E-A091-3CDE4B96D0CE}"/>
              </a:ext>
            </a:extLst>
          </p:cNvPr>
          <p:cNvPicPr>
            <a:picLocks noChangeAspect="1"/>
          </p:cNvPicPr>
          <p:nvPr/>
        </p:nvPicPr>
        <p:blipFill>
          <a:blip r:embed="rId2"/>
          <a:stretch>
            <a:fillRect/>
          </a:stretch>
        </p:blipFill>
        <p:spPr>
          <a:xfrm>
            <a:off x="7555023" y="1822477"/>
            <a:ext cx="3798777" cy="4189377"/>
          </a:xfrm>
          <a:prstGeom prst="rect">
            <a:avLst/>
          </a:prstGeom>
          <a:ln>
            <a:solidFill>
              <a:schemeClr val="tx1"/>
            </a:solidFill>
          </a:ln>
        </p:spPr>
      </p:pic>
      <p:sp>
        <p:nvSpPr>
          <p:cNvPr id="9" name="CuadroTexto 8">
            <a:extLst>
              <a:ext uri="{FF2B5EF4-FFF2-40B4-BE49-F238E27FC236}">
                <a16:creationId xmlns:a16="http://schemas.microsoft.com/office/drawing/2014/main" id="{53513221-48EF-4A6D-B077-DAB2494B2B71}"/>
              </a:ext>
            </a:extLst>
          </p:cNvPr>
          <p:cNvSpPr txBox="1"/>
          <p:nvPr/>
        </p:nvSpPr>
        <p:spPr>
          <a:xfrm>
            <a:off x="8099040" y="6003373"/>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1354721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46</a:t>
            </a:fld>
            <a:endParaRPr lang="es-ES" dirty="0"/>
          </a:p>
        </p:txBody>
      </p:sp>
      <p:sp>
        <p:nvSpPr>
          <p:cNvPr id="6" name="CuadroTexto 5"/>
          <p:cNvSpPr txBox="1"/>
          <p:nvPr/>
        </p:nvSpPr>
        <p:spPr>
          <a:xfrm>
            <a:off x="3418887" y="1224635"/>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Modos de vibrar – Bloque 2</a:t>
            </a:r>
          </a:p>
        </p:txBody>
      </p:sp>
      <p:pic>
        <p:nvPicPr>
          <p:cNvPr id="12" name="Imagen 11">
            <a:extLst>
              <a:ext uri="{FF2B5EF4-FFF2-40B4-BE49-F238E27FC236}">
                <a16:creationId xmlns:a16="http://schemas.microsoft.com/office/drawing/2014/main" id="{35782949-1499-4141-8DFC-ED92BDEEE5EC}"/>
              </a:ext>
            </a:extLst>
          </p:cNvPr>
          <p:cNvPicPr>
            <a:picLocks noChangeAspect="1"/>
          </p:cNvPicPr>
          <p:nvPr/>
        </p:nvPicPr>
        <p:blipFill>
          <a:blip r:embed="rId2"/>
          <a:stretch>
            <a:fillRect/>
          </a:stretch>
        </p:blipFill>
        <p:spPr>
          <a:xfrm>
            <a:off x="6456085" y="1747988"/>
            <a:ext cx="4006724" cy="4324088"/>
          </a:xfrm>
          <a:prstGeom prst="rect">
            <a:avLst/>
          </a:prstGeom>
          <a:ln>
            <a:solidFill>
              <a:schemeClr val="tx1"/>
            </a:solidFill>
          </a:ln>
        </p:spPr>
      </p:pic>
      <p:pic>
        <p:nvPicPr>
          <p:cNvPr id="14" name="Imagen 13">
            <a:extLst>
              <a:ext uri="{FF2B5EF4-FFF2-40B4-BE49-F238E27FC236}">
                <a16:creationId xmlns:a16="http://schemas.microsoft.com/office/drawing/2014/main" id="{3301A5AE-912B-44B9-BDFD-94D27A1C454A}"/>
              </a:ext>
            </a:extLst>
          </p:cNvPr>
          <p:cNvPicPr>
            <a:picLocks noChangeAspect="1"/>
          </p:cNvPicPr>
          <p:nvPr/>
        </p:nvPicPr>
        <p:blipFill>
          <a:blip r:embed="rId3"/>
          <a:stretch>
            <a:fillRect/>
          </a:stretch>
        </p:blipFill>
        <p:spPr>
          <a:xfrm>
            <a:off x="1479896" y="1747855"/>
            <a:ext cx="3811280" cy="4369237"/>
          </a:xfrm>
          <a:prstGeom prst="rect">
            <a:avLst/>
          </a:prstGeom>
          <a:ln>
            <a:solidFill>
              <a:schemeClr val="tx1"/>
            </a:solidFill>
          </a:ln>
        </p:spPr>
      </p:pic>
      <p:sp>
        <p:nvSpPr>
          <p:cNvPr id="9" name="CuadroTexto 8">
            <a:extLst>
              <a:ext uri="{FF2B5EF4-FFF2-40B4-BE49-F238E27FC236}">
                <a16:creationId xmlns:a16="http://schemas.microsoft.com/office/drawing/2014/main" id="{53513221-48EF-4A6D-B077-DAB2494B2B71}"/>
              </a:ext>
            </a:extLst>
          </p:cNvPr>
          <p:cNvSpPr txBox="1"/>
          <p:nvPr/>
        </p:nvSpPr>
        <p:spPr>
          <a:xfrm>
            <a:off x="4583796" y="6157963"/>
            <a:ext cx="2710742"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Fuente: Elaboración propia</a:t>
            </a:r>
          </a:p>
        </p:txBody>
      </p:sp>
    </p:spTree>
    <p:extLst>
      <p:ext uri="{BB962C8B-B14F-4D97-AF65-F5344CB8AC3E}">
        <p14:creationId xmlns:p14="http://schemas.microsoft.com/office/powerpoint/2010/main" val="2764188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47</a:t>
            </a:fld>
            <a:endParaRPr lang="es-ES" dirty="0"/>
          </a:p>
        </p:txBody>
      </p:sp>
      <p:pic>
        <p:nvPicPr>
          <p:cNvPr id="6" name="Imagen 5"/>
          <p:cNvPicPr/>
          <p:nvPr/>
        </p:nvPicPr>
        <p:blipFill>
          <a:blip r:embed="rId2"/>
          <a:stretch>
            <a:fillRect/>
          </a:stretch>
        </p:blipFill>
        <p:spPr>
          <a:xfrm>
            <a:off x="813514" y="1900740"/>
            <a:ext cx="4680520" cy="3960000"/>
          </a:xfrm>
          <a:prstGeom prst="rect">
            <a:avLst/>
          </a:prstGeom>
        </p:spPr>
      </p:pic>
      <p:pic>
        <p:nvPicPr>
          <p:cNvPr id="7" name="Imagen 6"/>
          <p:cNvPicPr/>
          <p:nvPr/>
        </p:nvPicPr>
        <p:blipFill>
          <a:blip r:embed="rId3"/>
          <a:stretch>
            <a:fillRect/>
          </a:stretch>
        </p:blipFill>
        <p:spPr>
          <a:xfrm>
            <a:off x="6687752" y="1924580"/>
            <a:ext cx="4680000" cy="3960000"/>
          </a:xfrm>
          <a:prstGeom prst="rect">
            <a:avLst/>
          </a:prstGeom>
        </p:spPr>
      </p:pic>
      <p:sp>
        <p:nvSpPr>
          <p:cNvPr id="8" name="Flecha derecha 7"/>
          <p:cNvSpPr/>
          <p:nvPr/>
        </p:nvSpPr>
        <p:spPr>
          <a:xfrm>
            <a:off x="5772520" y="2838561"/>
            <a:ext cx="1081856" cy="576064"/>
          </a:xfrm>
          <a:prstGeom prst="rightArrow">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
        <p:nvSpPr>
          <p:cNvPr id="9" name="CuadroTexto 8"/>
          <p:cNvSpPr txBox="1"/>
          <p:nvPr/>
        </p:nvSpPr>
        <p:spPr>
          <a:xfrm>
            <a:off x="3418886" y="122463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Aplicación de las cargas de tsunami</a:t>
            </a:r>
          </a:p>
        </p:txBody>
      </p:sp>
      <p:sp>
        <p:nvSpPr>
          <p:cNvPr id="10" name="CuadroTexto 9"/>
          <p:cNvSpPr txBox="1"/>
          <p:nvPr/>
        </p:nvSpPr>
        <p:spPr>
          <a:xfrm>
            <a:off x="2467974" y="5958215"/>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2 – Paso 1</a:t>
            </a:r>
          </a:p>
        </p:txBody>
      </p:sp>
      <p:sp>
        <p:nvSpPr>
          <p:cNvPr id="12" name="CuadroTexto 11"/>
          <p:cNvSpPr txBox="1"/>
          <p:nvPr/>
        </p:nvSpPr>
        <p:spPr>
          <a:xfrm>
            <a:off x="8341952" y="5860740"/>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2 – Paso 2</a:t>
            </a:r>
          </a:p>
        </p:txBody>
      </p:sp>
      <p:cxnSp>
        <p:nvCxnSpPr>
          <p:cNvPr id="14" name="Conector recto de flecha 13"/>
          <p:cNvCxnSpPr/>
          <p:nvPr/>
        </p:nvCxnSpPr>
        <p:spPr>
          <a:xfrm>
            <a:off x="5463031" y="2742118"/>
            <a:ext cx="0" cy="302433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p:nvPr/>
        </p:nvCxnSpPr>
        <p:spPr>
          <a:xfrm>
            <a:off x="813514" y="4653136"/>
            <a:ext cx="0" cy="11133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p:cNvCxnSpPr/>
          <p:nvPr/>
        </p:nvCxnSpPr>
        <p:spPr>
          <a:xfrm>
            <a:off x="11353800" y="2742118"/>
            <a:ext cx="0" cy="302433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flipH="1">
            <a:off x="6656750" y="4758342"/>
            <a:ext cx="4560" cy="106745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CuadroTexto 19"/>
          <p:cNvSpPr txBox="1"/>
          <p:nvPr/>
        </p:nvSpPr>
        <p:spPr>
          <a:xfrm>
            <a:off x="5488553" y="4305168"/>
            <a:ext cx="737702" cy="307777"/>
          </a:xfrm>
          <a:prstGeom prst="rect">
            <a:avLst/>
          </a:prstGeom>
          <a:noFill/>
        </p:spPr>
        <p:txBody>
          <a:bodyPr wrap="none" rtlCol="0">
            <a:spAutoFit/>
          </a:bodyPr>
          <a:lstStyle/>
          <a:p>
            <a:r>
              <a:rPr lang="es-EC" sz="1400" dirty="0"/>
              <a:t>13.42m</a:t>
            </a:r>
          </a:p>
        </p:txBody>
      </p:sp>
      <p:sp>
        <p:nvSpPr>
          <p:cNvPr id="21" name="CuadroTexto 20"/>
          <p:cNvSpPr txBox="1"/>
          <p:nvPr/>
        </p:nvSpPr>
        <p:spPr>
          <a:xfrm>
            <a:off x="11353800" y="4305167"/>
            <a:ext cx="737702" cy="307777"/>
          </a:xfrm>
          <a:prstGeom prst="rect">
            <a:avLst/>
          </a:prstGeom>
          <a:noFill/>
        </p:spPr>
        <p:txBody>
          <a:bodyPr wrap="none" rtlCol="0">
            <a:spAutoFit/>
          </a:bodyPr>
          <a:lstStyle/>
          <a:p>
            <a:r>
              <a:rPr lang="es-EC" sz="1400" dirty="0"/>
              <a:t>13.42m</a:t>
            </a:r>
          </a:p>
        </p:txBody>
      </p:sp>
      <p:sp>
        <p:nvSpPr>
          <p:cNvPr id="22" name="CuadroTexto 21"/>
          <p:cNvSpPr txBox="1"/>
          <p:nvPr/>
        </p:nvSpPr>
        <p:spPr>
          <a:xfrm>
            <a:off x="205024" y="5055905"/>
            <a:ext cx="646331" cy="307777"/>
          </a:xfrm>
          <a:prstGeom prst="rect">
            <a:avLst/>
          </a:prstGeom>
          <a:noFill/>
        </p:spPr>
        <p:txBody>
          <a:bodyPr wrap="none" rtlCol="0">
            <a:spAutoFit/>
          </a:bodyPr>
          <a:lstStyle/>
          <a:p>
            <a:r>
              <a:rPr lang="es-EC" sz="1400" dirty="0"/>
              <a:t>4.81m</a:t>
            </a:r>
          </a:p>
        </p:txBody>
      </p:sp>
      <p:cxnSp>
        <p:nvCxnSpPr>
          <p:cNvPr id="24" name="Conector recto 23"/>
          <p:cNvCxnSpPr/>
          <p:nvPr/>
        </p:nvCxnSpPr>
        <p:spPr>
          <a:xfrm>
            <a:off x="536033" y="4139770"/>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26" name="CuadroTexto 25"/>
          <p:cNvSpPr txBox="1"/>
          <p:nvPr/>
        </p:nvSpPr>
        <p:spPr>
          <a:xfrm>
            <a:off x="345116" y="3831993"/>
            <a:ext cx="986167" cy="307777"/>
          </a:xfrm>
          <a:prstGeom prst="rect">
            <a:avLst/>
          </a:prstGeom>
          <a:noFill/>
        </p:spPr>
        <p:txBody>
          <a:bodyPr wrap="none" rtlCol="0">
            <a:spAutoFit/>
          </a:bodyPr>
          <a:lstStyle/>
          <a:p>
            <a:r>
              <a:rPr lang="es-EC" sz="1400" dirty="0"/>
              <a:t>N.I.=7.22m</a:t>
            </a:r>
          </a:p>
        </p:txBody>
      </p:sp>
      <p:sp>
        <p:nvSpPr>
          <p:cNvPr id="27" name="CuadroTexto 26"/>
          <p:cNvSpPr txBox="1"/>
          <p:nvPr/>
        </p:nvSpPr>
        <p:spPr>
          <a:xfrm>
            <a:off x="6086100" y="5055905"/>
            <a:ext cx="646331" cy="307777"/>
          </a:xfrm>
          <a:prstGeom prst="rect">
            <a:avLst/>
          </a:prstGeom>
          <a:noFill/>
        </p:spPr>
        <p:txBody>
          <a:bodyPr wrap="none" rtlCol="0">
            <a:spAutoFit/>
          </a:bodyPr>
          <a:lstStyle/>
          <a:p>
            <a:r>
              <a:rPr lang="es-EC" sz="1400" dirty="0"/>
              <a:t>4.81m</a:t>
            </a:r>
          </a:p>
        </p:txBody>
      </p:sp>
      <p:cxnSp>
        <p:nvCxnSpPr>
          <p:cNvPr id="29" name="Conector recto 28"/>
          <p:cNvCxnSpPr/>
          <p:nvPr/>
        </p:nvCxnSpPr>
        <p:spPr>
          <a:xfrm>
            <a:off x="6409266" y="4149080"/>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30" name="CuadroTexto 29"/>
          <p:cNvSpPr txBox="1"/>
          <p:nvPr/>
        </p:nvSpPr>
        <p:spPr>
          <a:xfrm>
            <a:off x="6207011" y="3851840"/>
            <a:ext cx="986167" cy="307777"/>
          </a:xfrm>
          <a:prstGeom prst="rect">
            <a:avLst/>
          </a:prstGeom>
          <a:noFill/>
        </p:spPr>
        <p:txBody>
          <a:bodyPr wrap="none" rtlCol="0">
            <a:spAutoFit/>
          </a:bodyPr>
          <a:lstStyle/>
          <a:p>
            <a:r>
              <a:rPr lang="es-EC" sz="1400" dirty="0"/>
              <a:t>N.I.=7.22m</a:t>
            </a:r>
          </a:p>
        </p:txBody>
      </p:sp>
    </p:spTree>
    <p:extLst>
      <p:ext uri="{BB962C8B-B14F-4D97-AF65-F5344CB8AC3E}">
        <p14:creationId xmlns:p14="http://schemas.microsoft.com/office/powerpoint/2010/main" val="3525638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48</a:t>
            </a:fld>
            <a:endParaRPr lang="es-ES" dirty="0"/>
          </a:p>
        </p:txBody>
      </p:sp>
      <p:pic>
        <p:nvPicPr>
          <p:cNvPr id="6" name="Imagen 5"/>
          <p:cNvPicPr/>
          <p:nvPr/>
        </p:nvPicPr>
        <p:blipFill>
          <a:blip r:embed="rId2"/>
          <a:stretch>
            <a:fillRect/>
          </a:stretch>
        </p:blipFill>
        <p:spPr>
          <a:xfrm>
            <a:off x="862989" y="1802750"/>
            <a:ext cx="4680000" cy="3960000"/>
          </a:xfrm>
          <a:prstGeom prst="rect">
            <a:avLst/>
          </a:prstGeom>
        </p:spPr>
      </p:pic>
      <p:pic>
        <p:nvPicPr>
          <p:cNvPr id="7" name="Imagen 6"/>
          <p:cNvPicPr/>
          <p:nvPr/>
        </p:nvPicPr>
        <p:blipFill>
          <a:blip r:embed="rId3"/>
          <a:stretch>
            <a:fillRect/>
          </a:stretch>
        </p:blipFill>
        <p:spPr>
          <a:xfrm>
            <a:off x="6725364" y="1802750"/>
            <a:ext cx="4680000" cy="3960000"/>
          </a:xfrm>
          <a:prstGeom prst="rect">
            <a:avLst/>
          </a:prstGeom>
        </p:spPr>
      </p:pic>
      <p:sp>
        <p:nvSpPr>
          <p:cNvPr id="8" name="Flecha derecha 7"/>
          <p:cNvSpPr/>
          <p:nvPr/>
        </p:nvSpPr>
        <p:spPr>
          <a:xfrm>
            <a:off x="5536821" y="2348880"/>
            <a:ext cx="1081856" cy="576064"/>
          </a:xfrm>
          <a:prstGeom prst="rightArrow">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
        <p:nvSpPr>
          <p:cNvPr id="10" name="CuadroTexto 9"/>
          <p:cNvSpPr txBox="1"/>
          <p:nvPr/>
        </p:nvSpPr>
        <p:spPr>
          <a:xfrm>
            <a:off x="3418886" y="122463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Aplicación de las cargas de tsunami</a:t>
            </a:r>
          </a:p>
        </p:txBody>
      </p:sp>
      <p:sp>
        <p:nvSpPr>
          <p:cNvPr id="11" name="CuadroTexto 10"/>
          <p:cNvSpPr txBox="1"/>
          <p:nvPr/>
        </p:nvSpPr>
        <p:spPr>
          <a:xfrm>
            <a:off x="2467974" y="5958215"/>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2 – Paso 3</a:t>
            </a:r>
          </a:p>
        </p:txBody>
      </p:sp>
      <p:sp>
        <p:nvSpPr>
          <p:cNvPr id="12" name="CuadroTexto 11"/>
          <p:cNvSpPr txBox="1"/>
          <p:nvPr/>
        </p:nvSpPr>
        <p:spPr>
          <a:xfrm>
            <a:off x="8341952" y="5951891"/>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2 – Paso 4</a:t>
            </a:r>
          </a:p>
        </p:txBody>
      </p:sp>
      <p:cxnSp>
        <p:nvCxnSpPr>
          <p:cNvPr id="9" name="Conector recto de flecha 8"/>
          <p:cNvCxnSpPr/>
          <p:nvPr/>
        </p:nvCxnSpPr>
        <p:spPr>
          <a:xfrm>
            <a:off x="5303912" y="2636912"/>
            <a:ext cx="0" cy="295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p:nvPr/>
        </p:nvCxnSpPr>
        <p:spPr>
          <a:xfrm>
            <a:off x="767408" y="4581128"/>
            <a:ext cx="0" cy="100811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p:nvPr/>
        </p:nvCxnSpPr>
        <p:spPr>
          <a:xfrm>
            <a:off x="11376301" y="2636912"/>
            <a:ext cx="0" cy="295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p:cNvCxnSpPr/>
          <p:nvPr/>
        </p:nvCxnSpPr>
        <p:spPr>
          <a:xfrm>
            <a:off x="6624845" y="4581128"/>
            <a:ext cx="0" cy="100811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8" name="CuadroTexto 17"/>
          <p:cNvSpPr txBox="1"/>
          <p:nvPr/>
        </p:nvSpPr>
        <p:spPr>
          <a:xfrm>
            <a:off x="187596" y="4931295"/>
            <a:ext cx="646331" cy="307777"/>
          </a:xfrm>
          <a:prstGeom prst="rect">
            <a:avLst/>
          </a:prstGeom>
          <a:noFill/>
        </p:spPr>
        <p:txBody>
          <a:bodyPr wrap="none" rtlCol="0">
            <a:spAutoFit/>
          </a:bodyPr>
          <a:lstStyle/>
          <a:p>
            <a:r>
              <a:rPr lang="es-EC" sz="1400" dirty="0"/>
              <a:t>4.81m</a:t>
            </a:r>
          </a:p>
        </p:txBody>
      </p:sp>
      <p:cxnSp>
        <p:nvCxnSpPr>
          <p:cNvPr id="19" name="Conector recto 18"/>
          <p:cNvCxnSpPr/>
          <p:nvPr/>
        </p:nvCxnSpPr>
        <p:spPr>
          <a:xfrm>
            <a:off x="326655" y="4139770"/>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20" name="CuadroTexto 19"/>
          <p:cNvSpPr txBox="1"/>
          <p:nvPr/>
        </p:nvSpPr>
        <p:spPr>
          <a:xfrm>
            <a:off x="319646" y="3831993"/>
            <a:ext cx="986167" cy="307777"/>
          </a:xfrm>
          <a:prstGeom prst="rect">
            <a:avLst/>
          </a:prstGeom>
          <a:noFill/>
        </p:spPr>
        <p:txBody>
          <a:bodyPr wrap="none" rtlCol="0">
            <a:spAutoFit/>
          </a:bodyPr>
          <a:lstStyle/>
          <a:p>
            <a:r>
              <a:rPr lang="es-EC" sz="1400" dirty="0"/>
              <a:t>N.I.=7.22m</a:t>
            </a:r>
          </a:p>
        </p:txBody>
      </p:sp>
      <p:cxnSp>
        <p:nvCxnSpPr>
          <p:cNvPr id="21" name="Conector recto 20"/>
          <p:cNvCxnSpPr/>
          <p:nvPr/>
        </p:nvCxnSpPr>
        <p:spPr>
          <a:xfrm>
            <a:off x="6430452" y="4124578"/>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22" name="CuadroTexto 21"/>
          <p:cNvSpPr txBox="1"/>
          <p:nvPr/>
        </p:nvSpPr>
        <p:spPr>
          <a:xfrm>
            <a:off x="6232279" y="3830499"/>
            <a:ext cx="986167" cy="307777"/>
          </a:xfrm>
          <a:prstGeom prst="rect">
            <a:avLst/>
          </a:prstGeom>
          <a:noFill/>
        </p:spPr>
        <p:txBody>
          <a:bodyPr wrap="none" rtlCol="0">
            <a:spAutoFit/>
          </a:bodyPr>
          <a:lstStyle/>
          <a:p>
            <a:r>
              <a:rPr lang="es-EC" sz="1400" dirty="0"/>
              <a:t>N.I.=7.22m</a:t>
            </a:r>
          </a:p>
        </p:txBody>
      </p:sp>
      <p:sp>
        <p:nvSpPr>
          <p:cNvPr id="23" name="CuadroTexto 22"/>
          <p:cNvSpPr txBox="1"/>
          <p:nvPr/>
        </p:nvSpPr>
        <p:spPr>
          <a:xfrm>
            <a:off x="5909113" y="4931294"/>
            <a:ext cx="646331" cy="307777"/>
          </a:xfrm>
          <a:prstGeom prst="rect">
            <a:avLst/>
          </a:prstGeom>
          <a:noFill/>
        </p:spPr>
        <p:txBody>
          <a:bodyPr wrap="none" rtlCol="0">
            <a:spAutoFit/>
          </a:bodyPr>
          <a:lstStyle/>
          <a:p>
            <a:r>
              <a:rPr lang="es-EC" sz="1400" dirty="0"/>
              <a:t>4.81m</a:t>
            </a:r>
          </a:p>
        </p:txBody>
      </p:sp>
      <p:sp>
        <p:nvSpPr>
          <p:cNvPr id="24" name="CuadroTexto 23"/>
          <p:cNvSpPr txBox="1"/>
          <p:nvPr/>
        </p:nvSpPr>
        <p:spPr>
          <a:xfrm>
            <a:off x="5336611" y="3990536"/>
            <a:ext cx="737702" cy="307777"/>
          </a:xfrm>
          <a:prstGeom prst="rect">
            <a:avLst/>
          </a:prstGeom>
          <a:noFill/>
        </p:spPr>
        <p:txBody>
          <a:bodyPr wrap="none" rtlCol="0">
            <a:spAutoFit/>
          </a:bodyPr>
          <a:lstStyle/>
          <a:p>
            <a:r>
              <a:rPr lang="es-EC" sz="1400" dirty="0"/>
              <a:t>13.42m</a:t>
            </a:r>
          </a:p>
        </p:txBody>
      </p:sp>
      <p:sp>
        <p:nvSpPr>
          <p:cNvPr id="25" name="CuadroTexto 24"/>
          <p:cNvSpPr txBox="1"/>
          <p:nvPr/>
        </p:nvSpPr>
        <p:spPr>
          <a:xfrm>
            <a:off x="11376301" y="3990536"/>
            <a:ext cx="737702" cy="307777"/>
          </a:xfrm>
          <a:prstGeom prst="rect">
            <a:avLst/>
          </a:prstGeom>
          <a:noFill/>
        </p:spPr>
        <p:txBody>
          <a:bodyPr wrap="none" rtlCol="0">
            <a:spAutoFit/>
          </a:bodyPr>
          <a:lstStyle/>
          <a:p>
            <a:r>
              <a:rPr lang="es-EC" sz="1400" dirty="0"/>
              <a:t>13.42m</a:t>
            </a:r>
          </a:p>
        </p:txBody>
      </p:sp>
    </p:spTree>
    <p:extLst>
      <p:ext uri="{BB962C8B-B14F-4D97-AF65-F5344CB8AC3E}">
        <p14:creationId xmlns:p14="http://schemas.microsoft.com/office/powerpoint/2010/main" val="602552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 Análisis y diseño estructural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a:xfrm>
            <a:off x="8753400" y="6413523"/>
            <a:ext cx="2743200" cy="365125"/>
          </a:xfrm>
        </p:spPr>
        <p:txBody>
          <a:bodyPr/>
          <a:lstStyle/>
          <a:p>
            <a:fld id="{F70216D5-DFFC-4C17-938D-6D1FF819A2A2}" type="slidenum">
              <a:rPr lang="es-ES" smtClean="0"/>
              <a:pPr/>
              <a:t>49</a:t>
            </a:fld>
            <a:endParaRPr lang="es-ES" dirty="0"/>
          </a:p>
        </p:txBody>
      </p:sp>
      <p:pic>
        <p:nvPicPr>
          <p:cNvPr id="6" name="Imagen 5"/>
          <p:cNvPicPr/>
          <p:nvPr/>
        </p:nvPicPr>
        <p:blipFill>
          <a:blip r:embed="rId2"/>
          <a:stretch>
            <a:fillRect/>
          </a:stretch>
        </p:blipFill>
        <p:spPr>
          <a:xfrm>
            <a:off x="838200" y="1718192"/>
            <a:ext cx="4680000" cy="3960000"/>
          </a:xfrm>
          <a:prstGeom prst="rect">
            <a:avLst/>
          </a:prstGeom>
        </p:spPr>
      </p:pic>
      <p:sp>
        <p:nvSpPr>
          <p:cNvPr id="7" name="Flecha derecha 6"/>
          <p:cNvSpPr/>
          <p:nvPr/>
        </p:nvSpPr>
        <p:spPr>
          <a:xfrm>
            <a:off x="5915982" y="2219929"/>
            <a:ext cx="1081856" cy="576064"/>
          </a:xfrm>
          <a:prstGeom prst="rightArrow">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pic>
        <p:nvPicPr>
          <p:cNvPr id="8" name="Imagen 7"/>
          <p:cNvPicPr/>
          <p:nvPr/>
        </p:nvPicPr>
        <p:blipFill rotWithShape="1">
          <a:blip r:embed="rId3"/>
          <a:srcRect r="5013"/>
          <a:stretch/>
        </p:blipFill>
        <p:spPr>
          <a:xfrm>
            <a:off x="7051220" y="1718192"/>
            <a:ext cx="4445380" cy="3960000"/>
          </a:xfrm>
          <a:prstGeom prst="rect">
            <a:avLst/>
          </a:prstGeom>
        </p:spPr>
      </p:pic>
      <p:sp>
        <p:nvSpPr>
          <p:cNvPr id="9" name="CuadroTexto 8"/>
          <p:cNvSpPr txBox="1"/>
          <p:nvPr/>
        </p:nvSpPr>
        <p:spPr>
          <a:xfrm>
            <a:off x="3418886" y="122463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Aplicación de las cargas de tsunami</a:t>
            </a:r>
          </a:p>
        </p:txBody>
      </p:sp>
      <p:sp>
        <p:nvSpPr>
          <p:cNvPr id="10" name="CuadroTexto 9"/>
          <p:cNvSpPr txBox="1"/>
          <p:nvPr/>
        </p:nvSpPr>
        <p:spPr>
          <a:xfrm>
            <a:off x="2467974" y="5958215"/>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3 – Paso 5</a:t>
            </a:r>
          </a:p>
        </p:txBody>
      </p:sp>
      <p:sp>
        <p:nvSpPr>
          <p:cNvPr id="11" name="CuadroTexto 10"/>
          <p:cNvSpPr txBox="1"/>
          <p:nvPr/>
        </p:nvSpPr>
        <p:spPr>
          <a:xfrm>
            <a:off x="8341952" y="5860740"/>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3 – Paso 6</a:t>
            </a:r>
          </a:p>
        </p:txBody>
      </p:sp>
      <p:cxnSp>
        <p:nvCxnSpPr>
          <p:cNvPr id="12" name="Conector recto de flecha 11"/>
          <p:cNvCxnSpPr/>
          <p:nvPr/>
        </p:nvCxnSpPr>
        <p:spPr>
          <a:xfrm>
            <a:off x="695400" y="4005064"/>
            <a:ext cx="0" cy="15121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ector recto de flecha 12"/>
          <p:cNvCxnSpPr/>
          <p:nvPr/>
        </p:nvCxnSpPr>
        <p:spPr>
          <a:xfrm>
            <a:off x="5518200" y="2564904"/>
            <a:ext cx="0" cy="295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p:nvPr/>
        </p:nvCxnSpPr>
        <p:spPr>
          <a:xfrm>
            <a:off x="11568608" y="2564904"/>
            <a:ext cx="0" cy="295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p:nvPr/>
        </p:nvCxnSpPr>
        <p:spPr>
          <a:xfrm>
            <a:off x="7051220" y="4005064"/>
            <a:ext cx="0" cy="15121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 name="CuadroTexto 16"/>
          <p:cNvSpPr txBox="1"/>
          <p:nvPr/>
        </p:nvSpPr>
        <p:spPr>
          <a:xfrm>
            <a:off x="6456910" y="4714405"/>
            <a:ext cx="646331" cy="307777"/>
          </a:xfrm>
          <a:prstGeom prst="rect">
            <a:avLst/>
          </a:prstGeom>
          <a:noFill/>
        </p:spPr>
        <p:txBody>
          <a:bodyPr wrap="none" rtlCol="0">
            <a:spAutoFit/>
          </a:bodyPr>
          <a:lstStyle/>
          <a:p>
            <a:r>
              <a:rPr lang="es-EC" sz="1400" dirty="0"/>
              <a:t>7.22m</a:t>
            </a:r>
          </a:p>
        </p:txBody>
      </p:sp>
      <p:cxnSp>
        <p:nvCxnSpPr>
          <p:cNvPr id="18" name="Conector recto 17"/>
          <p:cNvCxnSpPr/>
          <p:nvPr/>
        </p:nvCxnSpPr>
        <p:spPr>
          <a:xfrm>
            <a:off x="566121" y="3984809"/>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19" name="CuadroTexto 18"/>
          <p:cNvSpPr txBox="1"/>
          <p:nvPr/>
        </p:nvSpPr>
        <p:spPr>
          <a:xfrm>
            <a:off x="559112" y="3677032"/>
            <a:ext cx="389850" cy="307777"/>
          </a:xfrm>
          <a:prstGeom prst="rect">
            <a:avLst/>
          </a:prstGeom>
          <a:noFill/>
        </p:spPr>
        <p:txBody>
          <a:bodyPr wrap="none" rtlCol="0">
            <a:spAutoFit/>
          </a:bodyPr>
          <a:lstStyle/>
          <a:p>
            <a:r>
              <a:rPr lang="es-EC" sz="1400" dirty="0"/>
              <a:t>N.I</a:t>
            </a:r>
          </a:p>
        </p:txBody>
      </p:sp>
      <p:sp>
        <p:nvSpPr>
          <p:cNvPr id="20" name="CuadroTexto 19"/>
          <p:cNvSpPr txBox="1"/>
          <p:nvPr/>
        </p:nvSpPr>
        <p:spPr>
          <a:xfrm>
            <a:off x="107706" y="4736128"/>
            <a:ext cx="646331" cy="307777"/>
          </a:xfrm>
          <a:prstGeom prst="rect">
            <a:avLst/>
          </a:prstGeom>
          <a:noFill/>
        </p:spPr>
        <p:txBody>
          <a:bodyPr wrap="none" rtlCol="0">
            <a:spAutoFit/>
          </a:bodyPr>
          <a:lstStyle/>
          <a:p>
            <a:r>
              <a:rPr lang="es-EC" sz="1400" dirty="0"/>
              <a:t>7.22m</a:t>
            </a:r>
          </a:p>
        </p:txBody>
      </p:sp>
      <p:sp>
        <p:nvSpPr>
          <p:cNvPr id="21" name="CuadroTexto 20"/>
          <p:cNvSpPr txBox="1"/>
          <p:nvPr/>
        </p:nvSpPr>
        <p:spPr>
          <a:xfrm>
            <a:off x="5488392" y="4040518"/>
            <a:ext cx="737702" cy="307777"/>
          </a:xfrm>
          <a:prstGeom prst="rect">
            <a:avLst/>
          </a:prstGeom>
          <a:noFill/>
        </p:spPr>
        <p:txBody>
          <a:bodyPr wrap="none" rtlCol="0">
            <a:spAutoFit/>
          </a:bodyPr>
          <a:lstStyle/>
          <a:p>
            <a:r>
              <a:rPr lang="es-EC" sz="1400" dirty="0"/>
              <a:t>13.42m</a:t>
            </a:r>
          </a:p>
        </p:txBody>
      </p:sp>
      <p:sp>
        <p:nvSpPr>
          <p:cNvPr id="22" name="CuadroTexto 21"/>
          <p:cNvSpPr txBox="1"/>
          <p:nvPr/>
        </p:nvSpPr>
        <p:spPr>
          <a:xfrm>
            <a:off x="11508993" y="4041068"/>
            <a:ext cx="737702" cy="307777"/>
          </a:xfrm>
          <a:prstGeom prst="rect">
            <a:avLst/>
          </a:prstGeom>
          <a:noFill/>
        </p:spPr>
        <p:txBody>
          <a:bodyPr wrap="none" rtlCol="0">
            <a:spAutoFit/>
          </a:bodyPr>
          <a:lstStyle/>
          <a:p>
            <a:r>
              <a:rPr lang="es-EC" sz="1400" dirty="0"/>
              <a:t>13.42m</a:t>
            </a:r>
          </a:p>
        </p:txBody>
      </p:sp>
      <p:cxnSp>
        <p:nvCxnSpPr>
          <p:cNvPr id="23" name="Conector recto 22"/>
          <p:cNvCxnSpPr/>
          <p:nvPr/>
        </p:nvCxnSpPr>
        <p:spPr>
          <a:xfrm>
            <a:off x="6605606" y="3984809"/>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24" name="CuadroTexto 23"/>
          <p:cNvSpPr txBox="1"/>
          <p:nvPr/>
        </p:nvSpPr>
        <p:spPr>
          <a:xfrm>
            <a:off x="6574986" y="3674780"/>
            <a:ext cx="389850" cy="307777"/>
          </a:xfrm>
          <a:prstGeom prst="rect">
            <a:avLst/>
          </a:prstGeom>
          <a:noFill/>
        </p:spPr>
        <p:txBody>
          <a:bodyPr wrap="none" rtlCol="0">
            <a:spAutoFit/>
          </a:bodyPr>
          <a:lstStyle/>
          <a:p>
            <a:r>
              <a:rPr lang="es-EC" sz="1400" dirty="0"/>
              <a:t>N.I</a:t>
            </a:r>
          </a:p>
        </p:txBody>
      </p:sp>
    </p:spTree>
    <p:extLst>
      <p:ext uri="{BB962C8B-B14F-4D97-AF65-F5344CB8AC3E}">
        <p14:creationId xmlns:p14="http://schemas.microsoft.com/office/powerpoint/2010/main" val="130479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I: Generalidades</a:t>
            </a:r>
          </a:p>
        </p:txBody>
      </p:sp>
      <p:sp>
        <p:nvSpPr>
          <p:cNvPr id="4" name="Marcador de fecha 3"/>
          <p:cNvSpPr>
            <a:spLocks noGrp="1"/>
          </p:cNvSpPr>
          <p:nvPr>
            <p:ph type="dt" sz="half" idx="10"/>
          </p:nvPr>
        </p:nvSpPr>
        <p:spPr/>
        <p:txBody>
          <a:bodyPr/>
          <a:lstStyle/>
          <a:p>
            <a:fld id="{EC322BD7-5DD2-4174-AFBB-C01F8806154A}" type="datetime1">
              <a:rPr lang="es-ES" smtClean="0"/>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t>5</a:t>
            </a:fld>
            <a:endParaRPr lang="es-ES"/>
          </a:p>
        </p:txBody>
      </p:sp>
      <p:graphicFrame>
        <p:nvGraphicFramePr>
          <p:cNvPr id="3" name="Diagrama 2"/>
          <p:cNvGraphicFramePr/>
          <p:nvPr>
            <p:extLst>
              <p:ext uri="{D42A27DB-BD31-4B8C-83A1-F6EECF244321}">
                <p14:modId xmlns:p14="http://schemas.microsoft.com/office/powerpoint/2010/main" val="3907447708"/>
              </p:ext>
            </p:extLst>
          </p:nvPr>
        </p:nvGraphicFramePr>
        <p:xfrm>
          <a:off x="695400" y="2325711"/>
          <a:ext cx="7549109" cy="334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2780928"/>
            <a:ext cx="3094499" cy="2077298"/>
          </a:xfrm>
          <a:prstGeom prst="rect">
            <a:avLst/>
          </a:prstGeom>
        </p:spPr>
      </p:pic>
      <p:sp>
        <p:nvSpPr>
          <p:cNvPr id="7" name="CuadroTexto 6"/>
          <p:cNvSpPr txBox="1"/>
          <p:nvPr/>
        </p:nvSpPr>
        <p:spPr>
          <a:xfrm>
            <a:off x="3570040" y="1412776"/>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Justificación e importancia</a:t>
            </a:r>
          </a:p>
        </p:txBody>
      </p:sp>
      <p:sp>
        <p:nvSpPr>
          <p:cNvPr id="8" name="CuadroTexto 7">
            <a:extLst>
              <a:ext uri="{FF2B5EF4-FFF2-40B4-BE49-F238E27FC236}">
                <a16:creationId xmlns:a16="http://schemas.microsoft.com/office/drawing/2014/main" id="{C3F3CADD-BD14-4051-92E4-ADDE9CEB7C9B}"/>
              </a:ext>
            </a:extLst>
          </p:cNvPr>
          <p:cNvSpPr txBox="1"/>
          <p:nvPr/>
        </p:nvSpPr>
        <p:spPr>
          <a:xfrm>
            <a:off x="9016050" y="5053290"/>
            <a:ext cx="3170584" cy="369332"/>
          </a:xfrm>
          <a:prstGeom prst="rect">
            <a:avLst/>
          </a:prstGeom>
          <a:noFill/>
        </p:spPr>
        <p:txBody>
          <a:bodyPr wrap="square">
            <a:spAutoFit/>
          </a:bodyPr>
          <a:lstStyle/>
          <a:p>
            <a:r>
              <a:rPr lang="es-ES" i="1" dirty="0">
                <a:latin typeface="Times New Roman" panose="02020603050405020304" pitchFamily="18" charset="0"/>
              </a:rPr>
              <a:t>Sismo 16 de abril de 2016</a:t>
            </a:r>
            <a:endParaRPr lang="es-ES" dirty="0"/>
          </a:p>
        </p:txBody>
      </p:sp>
    </p:spTree>
    <p:extLst>
      <p:ext uri="{BB962C8B-B14F-4D97-AF65-F5344CB8AC3E}">
        <p14:creationId xmlns:p14="http://schemas.microsoft.com/office/powerpoint/2010/main" val="4062071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50</a:t>
            </a:fld>
            <a:endParaRPr lang="es-ES" dirty="0"/>
          </a:p>
        </p:txBody>
      </p:sp>
      <p:pic>
        <p:nvPicPr>
          <p:cNvPr id="6" name="Imagen 5"/>
          <p:cNvPicPr/>
          <p:nvPr/>
        </p:nvPicPr>
        <p:blipFill>
          <a:blip r:embed="rId2"/>
          <a:stretch>
            <a:fillRect/>
          </a:stretch>
        </p:blipFill>
        <p:spPr>
          <a:xfrm>
            <a:off x="739921" y="1664784"/>
            <a:ext cx="4680000" cy="3960000"/>
          </a:xfrm>
          <a:prstGeom prst="rect">
            <a:avLst/>
          </a:prstGeom>
        </p:spPr>
      </p:pic>
      <p:sp>
        <p:nvSpPr>
          <p:cNvPr id="7" name="Flecha derecha 6"/>
          <p:cNvSpPr/>
          <p:nvPr/>
        </p:nvSpPr>
        <p:spPr>
          <a:xfrm>
            <a:off x="5764686" y="2410310"/>
            <a:ext cx="1081856" cy="576064"/>
          </a:xfrm>
          <a:prstGeom prst="rightArrow">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6888088" y="1772816"/>
            <a:ext cx="4680000" cy="3960000"/>
          </a:xfrm>
          <a:prstGeom prst="rect">
            <a:avLst/>
          </a:prstGeom>
        </p:spPr>
      </p:pic>
      <p:sp>
        <p:nvSpPr>
          <p:cNvPr id="9" name="CuadroTexto 8"/>
          <p:cNvSpPr txBox="1"/>
          <p:nvPr/>
        </p:nvSpPr>
        <p:spPr>
          <a:xfrm>
            <a:off x="3418886" y="122463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Aplicación de las cargas de tsunami</a:t>
            </a:r>
          </a:p>
        </p:txBody>
      </p:sp>
      <p:sp>
        <p:nvSpPr>
          <p:cNvPr id="10" name="CuadroTexto 9"/>
          <p:cNvSpPr txBox="1"/>
          <p:nvPr/>
        </p:nvSpPr>
        <p:spPr>
          <a:xfrm>
            <a:off x="2467974" y="5958215"/>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3 – Paso 7</a:t>
            </a:r>
          </a:p>
        </p:txBody>
      </p:sp>
      <p:sp>
        <p:nvSpPr>
          <p:cNvPr id="11" name="CuadroTexto 10"/>
          <p:cNvSpPr txBox="1"/>
          <p:nvPr/>
        </p:nvSpPr>
        <p:spPr>
          <a:xfrm>
            <a:off x="8256240" y="5885375"/>
            <a:ext cx="1371600" cy="318415"/>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Caso 3 – Paso 8</a:t>
            </a:r>
          </a:p>
        </p:txBody>
      </p:sp>
      <p:sp>
        <p:nvSpPr>
          <p:cNvPr id="12" name="Título 1"/>
          <p:cNvSpPr>
            <a:spLocks noGrp="1"/>
          </p:cNvSpPr>
          <p:nvPr>
            <p:ph type="title"/>
          </p:nvPr>
        </p:nvSpPr>
        <p:spPr/>
        <p:txBody>
          <a:bodyPr>
            <a:normAutofit fontScale="90000"/>
          </a:bodyPr>
          <a:lstStyle/>
          <a:p>
            <a:r>
              <a:rPr lang="es-ES" dirty="0"/>
              <a:t>Capítulo V: Análisis y diseño estructural</a:t>
            </a:r>
          </a:p>
        </p:txBody>
      </p:sp>
      <p:cxnSp>
        <p:nvCxnSpPr>
          <p:cNvPr id="13" name="Conector recto de flecha 12"/>
          <p:cNvCxnSpPr/>
          <p:nvPr/>
        </p:nvCxnSpPr>
        <p:spPr>
          <a:xfrm>
            <a:off x="695400" y="4005064"/>
            <a:ext cx="0" cy="15121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4" name="Conector recto de flecha 13"/>
          <p:cNvCxnSpPr/>
          <p:nvPr/>
        </p:nvCxnSpPr>
        <p:spPr>
          <a:xfrm>
            <a:off x="5419921" y="2564904"/>
            <a:ext cx="0" cy="295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p:nvPr/>
        </p:nvCxnSpPr>
        <p:spPr>
          <a:xfrm>
            <a:off x="6911640" y="4005064"/>
            <a:ext cx="0" cy="15121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p:nvPr/>
        </p:nvCxnSpPr>
        <p:spPr>
          <a:xfrm>
            <a:off x="11595632" y="2564904"/>
            <a:ext cx="0" cy="295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16"/>
          <p:cNvCxnSpPr/>
          <p:nvPr/>
        </p:nvCxnSpPr>
        <p:spPr>
          <a:xfrm>
            <a:off x="492923" y="3907588"/>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18" name="CuadroTexto 17"/>
          <p:cNvSpPr txBox="1"/>
          <p:nvPr/>
        </p:nvSpPr>
        <p:spPr>
          <a:xfrm>
            <a:off x="485914" y="3599811"/>
            <a:ext cx="389850" cy="307777"/>
          </a:xfrm>
          <a:prstGeom prst="rect">
            <a:avLst/>
          </a:prstGeom>
          <a:noFill/>
        </p:spPr>
        <p:txBody>
          <a:bodyPr wrap="none" rtlCol="0">
            <a:spAutoFit/>
          </a:bodyPr>
          <a:lstStyle/>
          <a:p>
            <a:r>
              <a:rPr lang="es-EC" sz="1400" dirty="0"/>
              <a:t>N.I</a:t>
            </a:r>
          </a:p>
        </p:txBody>
      </p:sp>
      <p:cxnSp>
        <p:nvCxnSpPr>
          <p:cNvPr id="19" name="Conector recto 18"/>
          <p:cNvCxnSpPr/>
          <p:nvPr/>
        </p:nvCxnSpPr>
        <p:spPr>
          <a:xfrm>
            <a:off x="6641090" y="3980103"/>
            <a:ext cx="4926998" cy="9310"/>
          </a:xfrm>
          <a:prstGeom prst="line">
            <a:avLst/>
          </a:prstGeom>
        </p:spPr>
        <p:style>
          <a:lnRef idx="3">
            <a:schemeClr val="accent1"/>
          </a:lnRef>
          <a:fillRef idx="0">
            <a:schemeClr val="accent1"/>
          </a:fillRef>
          <a:effectRef idx="2">
            <a:schemeClr val="accent1"/>
          </a:effectRef>
          <a:fontRef idx="minor">
            <a:schemeClr val="tx1"/>
          </a:fontRef>
        </p:style>
      </p:cxnSp>
      <p:sp>
        <p:nvSpPr>
          <p:cNvPr id="20" name="CuadroTexto 19"/>
          <p:cNvSpPr txBox="1"/>
          <p:nvPr/>
        </p:nvSpPr>
        <p:spPr>
          <a:xfrm>
            <a:off x="6634081" y="3672326"/>
            <a:ext cx="389850" cy="307777"/>
          </a:xfrm>
          <a:prstGeom prst="rect">
            <a:avLst/>
          </a:prstGeom>
          <a:noFill/>
        </p:spPr>
        <p:txBody>
          <a:bodyPr wrap="none" rtlCol="0">
            <a:spAutoFit/>
          </a:bodyPr>
          <a:lstStyle/>
          <a:p>
            <a:r>
              <a:rPr lang="es-EC" sz="1400" dirty="0"/>
              <a:t>N.I</a:t>
            </a:r>
          </a:p>
        </p:txBody>
      </p:sp>
      <p:sp>
        <p:nvSpPr>
          <p:cNvPr id="21" name="CuadroTexto 20"/>
          <p:cNvSpPr txBox="1"/>
          <p:nvPr/>
        </p:nvSpPr>
        <p:spPr>
          <a:xfrm>
            <a:off x="107706" y="4736128"/>
            <a:ext cx="646331" cy="307777"/>
          </a:xfrm>
          <a:prstGeom prst="rect">
            <a:avLst/>
          </a:prstGeom>
          <a:noFill/>
        </p:spPr>
        <p:txBody>
          <a:bodyPr wrap="none" rtlCol="0">
            <a:spAutoFit/>
          </a:bodyPr>
          <a:lstStyle/>
          <a:p>
            <a:r>
              <a:rPr lang="es-EC" sz="1400" dirty="0"/>
              <a:t>7.22m</a:t>
            </a:r>
          </a:p>
        </p:txBody>
      </p:sp>
      <p:sp>
        <p:nvSpPr>
          <p:cNvPr id="22" name="CuadroTexto 21"/>
          <p:cNvSpPr txBox="1"/>
          <p:nvPr/>
        </p:nvSpPr>
        <p:spPr>
          <a:xfrm>
            <a:off x="6220984" y="4697916"/>
            <a:ext cx="646331" cy="307777"/>
          </a:xfrm>
          <a:prstGeom prst="rect">
            <a:avLst/>
          </a:prstGeom>
          <a:noFill/>
        </p:spPr>
        <p:txBody>
          <a:bodyPr wrap="none" rtlCol="0">
            <a:spAutoFit/>
          </a:bodyPr>
          <a:lstStyle/>
          <a:p>
            <a:r>
              <a:rPr lang="es-EC" sz="1400" dirty="0"/>
              <a:t>7.22m</a:t>
            </a:r>
          </a:p>
        </p:txBody>
      </p:sp>
      <p:sp>
        <p:nvSpPr>
          <p:cNvPr id="23" name="CuadroTexto 22"/>
          <p:cNvSpPr txBox="1"/>
          <p:nvPr/>
        </p:nvSpPr>
        <p:spPr>
          <a:xfrm>
            <a:off x="5426930" y="3802177"/>
            <a:ext cx="737702" cy="307777"/>
          </a:xfrm>
          <a:prstGeom prst="rect">
            <a:avLst/>
          </a:prstGeom>
          <a:noFill/>
        </p:spPr>
        <p:txBody>
          <a:bodyPr wrap="none" rtlCol="0">
            <a:spAutoFit/>
          </a:bodyPr>
          <a:lstStyle/>
          <a:p>
            <a:r>
              <a:rPr lang="es-EC" sz="1400" dirty="0"/>
              <a:t>13.42m</a:t>
            </a:r>
          </a:p>
        </p:txBody>
      </p:sp>
      <p:sp>
        <p:nvSpPr>
          <p:cNvPr id="24" name="CuadroTexto 23"/>
          <p:cNvSpPr txBox="1"/>
          <p:nvPr/>
        </p:nvSpPr>
        <p:spPr>
          <a:xfrm>
            <a:off x="11568088" y="3887179"/>
            <a:ext cx="737702" cy="307777"/>
          </a:xfrm>
          <a:prstGeom prst="rect">
            <a:avLst/>
          </a:prstGeom>
          <a:noFill/>
        </p:spPr>
        <p:txBody>
          <a:bodyPr wrap="none" rtlCol="0">
            <a:spAutoFit/>
          </a:bodyPr>
          <a:lstStyle/>
          <a:p>
            <a:r>
              <a:rPr lang="es-EC" sz="1400" dirty="0"/>
              <a:t>13.42m</a:t>
            </a:r>
          </a:p>
        </p:txBody>
      </p:sp>
    </p:spTree>
    <p:extLst>
      <p:ext uri="{BB962C8B-B14F-4D97-AF65-F5344CB8AC3E}">
        <p14:creationId xmlns:p14="http://schemas.microsoft.com/office/powerpoint/2010/main" val="1118864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VI: Operación y mantenimiento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51</a:t>
            </a:fld>
            <a:endParaRPr lang="es-ES" dirty="0"/>
          </a:p>
        </p:txBody>
      </p:sp>
      <p:sp>
        <p:nvSpPr>
          <p:cNvPr id="7" name="CuadroTexto 6">
            <a:extLst>
              <a:ext uri="{FF2B5EF4-FFF2-40B4-BE49-F238E27FC236}">
                <a16:creationId xmlns:a16="http://schemas.microsoft.com/office/drawing/2014/main" id="{E85A81F9-1741-4C90-BE54-76BA033C327E}"/>
              </a:ext>
            </a:extLst>
          </p:cNvPr>
          <p:cNvSpPr txBox="1"/>
          <p:nvPr/>
        </p:nvSpPr>
        <p:spPr>
          <a:xfrm>
            <a:off x="4230209" y="1196500"/>
            <a:ext cx="6096000" cy="646331"/>
          </a:xfrm>
          <a:prstGeom prst="rect">
            <a:avLst/>
          </a:prstGeom>
          <a:noFill/>
        </p:spPr>
        <p:txBody>
          <a:bodyPr wrap="square">
            <a:spAutoFit/>
          </a:bodyPr>
          <a:lstStyle/>
          <a:p>
            <a:r>
              <a:rPr lang="es-ES" sz="3600" b="1" dirty="0">
                <a:latin typeface="Times New Roman" panose="02020603050405020304" pitchFamily="18" charset="0"/>
                <a:cs typeface="Times New Roman" panose="02020603050405020304" pitchFamily="18" charset="0"/>
              </a:rPr>
              <a:t>Operación</a:t>
            </a:r>
            <a:r>
              <a:rPr lang="es-ES" dirty="0"/>
              <a:t> </a:t>
            </a:r>
          </a:p>
        </p:txBody>
      </p:sp>
      <p:graphicFrame>
        <p:nvGraphicFramePr>
          <p:cNvPr id="9" name="Diagrama 8">
            <a:extLst>
              <a:ext uri="{FF2B5EF4-FFF2-40B4-BE49-F238E27FC236}">
                <a16:creationId xmlns:a16="http://schemas.microsoft.com/office/drawing/2014/main" id="{5584AC86-1F3E-4E73-A2BE-7D6259D4527F}"/>
              </a:ext>
            </a:extLst>
          </p:cNvPr>
          <p:cNvGraphicFramePr/>
          <p:nvPr>
            <p:extLst>
              <p:ext uri="{D42A27DB-BD31-4B8C-83A1-F6EECF244321}">
                <p14:modId xmlns:p14="http://schemas.microsoft.com/office/powerpoint/2010/main" val="2132510875"/>
              </p:ext>
            </p:extLst>
          </p:nvPr>
        </p:nvGraphicFramePr>
        <p:xfrm>
          <a:off x="983432" y="1991422"/>
          <a:ext cx="10009112" cy="414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898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52</a:t>
            </a:fld>
            <a:endParaRPr lang="es-ES" dirty="0"/>
          </a:p>
        </p:txBody>
      </p:sp>
      <p:sp>
        <p:nvSpPr>
          <p:cNvPr id="7" name="CuadroTexto 6">
            <a:extLst>
              <a:ext uri="{FF2B5EF4-FFF2-40B4-BE49-F238E27FC236}">
                <a16:creationId xmlns:a16="http://schemas.microsoft.com/office/drawing/2014/main" id="{E85A81F9-1741-4C90-BE54-76BA033C327E}"/>
              </a:ext>
            </a:extLst>
          </p:cNvPr>
          <p:cNvSpPr txBox="1"/>
          <p:nvPr/>
        </p:nvSpPr>
        <p:spPr>
          <a:xfrm>
            <a:off x="3581400" y="1196500"/>
            <a:ext cx="6096000" cy="646331"/>
          </a:xfrm>
          <a:prstGeom prst="rect">
            <a:avLst/>
          </a:prstGeom>
          <a:noFill/>
        </p:spPr>
        <p:txBody>
          <a:bodyPr wrap="square">
            <a:spAutoFit/>
          </a:bodyPr>
          <a:lstStyle/>
          <a:p>
            <a:r>
              <a:rPr lang="es-ES" sz="3600" b="1" dirty="0">
                <a:latin typeface="Times New Roman" panose="02020603050405020304" pitchFamily="18" charset="0"/>
                <a:cs typeface="Times New Roman" panose="02020603050405020304" pitchFamily="18" charset="0"/>
              </a:rPr>
              <a:t>Acciones antes del evento</a:t>
            </a:r>
            <a:r>
              <a:rPr lang="es-ES" dirty="0">
                <a:latin typeface="Times New Roman" panose="02020603050405020304" pitchFamily="18" charset="0"/>
                <a:cs typeface="Times New Roman" panose="02020603050405020304" pitchFamily="18" charset="0"/>
              </a:rPr>
              <a:t> </a:t>
            </a:r>
          </a:p>
        </p:txBody>
      </p:sp>
      <p:graphicFrame>
        <p:nvGraphicFramePr>
          <p:cNvPr id="12" name="Diagrama 11">
            <a:extLst>
              <a:ext uri="{FF2B5EF4-FFF2-40B4-BE49-F238E27FC236}">
                <a16:creationId xmlns:a16="http://schemas.microsoft.com/office/drawing/2014/main" id="{E6D65B58-BF36-4494-A25E-EA9FEC94080C}"/>
              </a:ext>
            </a:extLst>
          </p:cNvPr>
          <p:cNvGraphicFramePr/>
          <p:nvPr>
            <p:extLst>
              <p:ext uri="{D42A27DB-BD31-4B8C-83A1-F6EECF244321}">
                <p14:modId xmlns:p14="http://schemas.microsoft.com/office/powerpoint/2010/main" val="338467576"/>
              </p:ext>
            </p:extLst>
          </p:nvPr>
        </p:nvGraphicFramePr>
        <p:xfrm>
          <a:off x="983432" y="1991422"/>
          <a:ext cx="10009112" cy="414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ítulo 1">
            <a:extLst>
              <a:ext uri="{FF2B5EF4-FFF2-40B4-BE49-F238E27FC236}">
                <a16:creationId xmlns:a16="http://schemas.microsoft.com/office/drawing/2014/main" id="{55E0A23F-DC02-46A9-B286-5E7B3E8109E7}"/>
              </a:ext>
            </a:extLst>
          </p:cNvPr>
          <p:cNvSpPr>
            <a:spLocks noGrp="1"/>
          </p:cNvSpPr>
          <p:nvPr>
            <p:ph type="title"/>
          </p:nvPr>
        </p:nvSpPr>
        <p:spPr>
          <a:xfrm>
            <a:off x="0" y="33338"/>
            <a:ext cx="8459788" cy="1014412"/>
          </a:xfrm>
        </p:spPr>
        <p:txBody>
          <a:bodyPr>
            <a:normAutofit fontScale="90000"/>
          </a:bodyPr>
          <a:lstStyle/>
          <a:p>
            <a:r>
              <a:rPr lang="es-ES" dirty="0"/>
              <a:t>Capítulo VI: Operación y mantenimiento</a:t>
            </a:r>
          </a:p>
        </p:txBody>
      </p:sp>
    </p:spTree>
    <p:extLst>
      <p:ext uri="{BB962C8B-B14F-4D97-AF65-F5344CB8AC3E}">
        <p14:creationId xmlns:p14="http://schemas.microsoft.com/office/powerpoint/2010/main" val="3301761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53</a:t>
            </a:fld>
            <a:endParaRPr lang="es-ES" dirty="0"/>
          </a:p>
        </p:txBody>
      </p:sp>
      <p:graphicFrame>
        <p:nvGraphicFramePr>
          <p:cNvPr id="12" name="Diagrama 11">
            <a:extLst>
              <a:ext uri="{FF2B5EF4-FFF2-40B4-BE49-F238E27FC236}">
                <a16:creationId xmlns:a16="http://schemas.microsoft.com/office/drawing/2014/main" id="{E6D65B58-BF36-4494-A25E-EA9FEC94080C}"/>
              </a:ext>
            </a:extLst>
          </p:cNvPr>
          <p:cNvGraphicFramePr/>
          <p:nvPr>
            <p:extLst>
              <p:ext uri="{D42A27DB-BD31-4B8C-83A1-F6EECF244321}">
                <p14:modId xmlns:p14="http://schemas.microsoft.com/office/powerpoint/2010/main" val="803079612"/>
              </p:ext>
            </p:extLst>
          </p:nvPr>
        </p:nvGraphicFramePr>
        <p:xfrm>
          <a:off x="335360" y="1991421"/>
          <a:ext cx="11233248" cy="4364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789278A8-79E4-4F30-87B2-192C5B2AC57A}"/>
              </a:ext>
            </a:extLst>
          </p:cNvPr>
          <p:cNvSpPr txBox="1"/>
          <p:nvPr/>
        </p:nvSpPr>
        <p:spPr>
          <a:xfrm>
            <a:off x="2639616" y="1196500"/>
            <a:ext cx="6096000" cy="646331"/>
          </a:xfrm>
          <a:prstGeom prst="rect">
            <a:avLst/>
          </a:prstGeom>
          <a:noFill/>
        </p:spPr>
        <p:txBody>
          <a:bodyPr wrap="square">
            <a:spAutoFit/>
          </a:bodyPr>
          <a:lstStyle/>
          <a:p>
            <a:r>
              <a:rPr lang="es-ES" sz="3600" b="1" dirty="0">
                <a:latin typeface="Times New Roman" panose="02020603050405020304" pitchFamily="18" charset="0"/>
                <a:cs typeface="Times New Roman" panose="02020603050405020304" pitchFamily="18" charset="0"/>
              </a:rPr>
              <a:t>Acciones durante del evento</a:t>
            </a:r>
            <a:r>
              <a:rPr lang="es-ES" dirty="0">
                <a:latin typeface="Times New Roman" panose="02020603050405020304" pitchFamily="18" charset="0"/>
                <a:cs typeface="Times New Roman" panose="02020603050405020304" pitchFamily="18" charset="0"/>
              </a:rPr>
              <a:t> </a:t>
            </a:r>
          </a:p>
        </p:txBody>
      </p:sp>
      <p:sp>
        <p:nvSpPr>
          <p:cNvPr id="9" name="Título 1">
            <a:extLst>
              <a:ext uri="{FF2B5EF4-FFF2-40B4-BE49-F238E27FC236}">
                <a16:creationId xmlns:a16="http://schemas.microsoft.com/office/drawing/2014/main" id="{38B36FE9-0E53-415A-91CD-6FCC4E7F6728}"/>
              </a:ext>
            </a:extLst>
          </p:cNvPr>
          <p:cNvSpPr>
            <a:spLocks noGrp="1"/>
          </p:cNvSpPr>
          <p:nvPr>
            <p:ph type="title"/>
          </p:nvPr>
        </p:nvSpPr>
        <p:spPr>
          <a:xfrm>
            <a:off x="0" y="33338"/>
            <a:ext cx="8459788" cy="1014412"/>
          </a:xfrm>
        </p:spPr>
        <p:txBody>
          <a:bodyPr>
            <a:normAutofit fontScale="90000"/>
          </a:bodyPr>
          <a:lstStyle/>
          <a:p>
            <a:r>
              <a:rPr lang="es-ES" dirty="0"/>
              <a:t>Capítulo VI: Operación y mantenimiento</a:t>
            </a:r>
          </a:p>
        </p:txBody>
      </p:sp>
    </p:spTree>
    <p:extLst>
      <p:ext uri="{BB962C8B-B14F-4D97-AF65-F5344CB8AC3E}">
        <p14:creationId xmlns:p14="http://schemas.microsoft.com/office/powerpoint/2010/main" val="33996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Capítulo VI: Operación y mantenimiento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54</a:t>
            </a:fld>
            <a:endParaRPr lang="es-ES" dirty="0"/>
          </a:p>
        </p:txBody>
      </p:sp>
      <p:sp>
        <p:nvSpPr>
          <p:cNvPr id="7" name="CuadroTexto 6">
            <a:extLst>
              <a:ext uri="{FF2B5EF4-FFF2-40B4-BE49-F238E27FC236}">
                <a16:creationId xmlns:a16="http://schemas.microsoft.com/office/drawing/2014/main" id="{E85A81F9-1741-4C90-BE54-76BA033C327E}"/>
              </a:ext>
            </a:extLst>
          </p:cNvPr>
          <p:cNvSpPr txBox="1"/>
          <p:nvPr/>
        </p:nvSpPr>
        <p:spPr>
          <a:xfrm>
            <a:off x="3581400" y="1227205"/>
            <a:ext cx="6096000" cy="646331"/>
          </a:xfrm>
          <a:prstGeom prst="rect">
            <a:avLst/>
          </a:prstGeom>
          <a:noFill/>
        </p:spPr>
        <p:txBody>
          <a:bodyPr wrap="square">
            <a:spAutoFit/>
          </a:bodyPr>
          <a:lstStyle/>
          <a:p>
            <a:r>
              <a:rPr lang="es-ES" sz="3600" b="1" dirty="0">
                <a:latin typeface="Times New Roman" panose="02020603050405020304" pitchFamily="18" charset="0"/>
                <a:cs typeface="Times New Roman" panose="02020603050405020304" pitchFamily="18" charset="0"/>
              </a:rPr>
              <a:t>Acciones después del evento</a:t>
            </a:r>
            <a:endParaRPr lang="es-ES" dirty="0">
              <a:latin typeface="Times New Roman" panose="02020603050405020304" pitchFamily="18" charset="0"/>
              <a:cs typeface="Times New Roman" panose="02020603050405020304" pitchFamily="18" charset="0"/>
            </a:endParaRPr>
          </a:p>
        </p:txBody>
      </p:sp>
      <p:graphicFrame>
        <p:nvGraphicFramePr>
          <p:cNvPr id="9" name="Diagrama 8">
            <a:extLst>
              <a:ext uri="{FF2B5EF4-FFF2-40B4-BE49-F238E27FC236}">
                <a16:creationId xmlns:a16="http://schemas.microsoft.com/office/drawing/2014/main" id="{5584AC86-1F3E-4E73-A2BE-7D6259D4527F}"/>
              </a:ext>
            </a:extLst>
          </p:cNvPr>
          <p:cNvGraphicFramePr/>
          <p:nvPr>
            <p:extLst>
              <p:ext uri="{D42A27DB-BD31-4B8C-83A1-F6EECF244321}">
                <p14:modId xmlns:p14="http://schemas.microsoft.com/office/powerpoint/2010/main" val="2034219363"/>
              </p:ext>
            </p:extLst>
          </p:nvPr>
        </p:nvGraphicFramePr>
        <p:xfrm>
          <a:off x="983432" y="1991422"/>
          <a:ext cx="10009112" cy="414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6016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55</a:t>
            </a:fld>
            <a:endParaRPr lang="es-ES" dirty="0"/>
          </a:p>
        </p:txBody>
      </p:sp>
      <p:sp>
        <p:nvSpPr>
          <p:cNvPr id="7" name="CuadroTexto 6">
            <a:extLst>
              <a:ext uri="{FF2B5EF4-FFF2-40B4-BE49-F238E27FC236}">
                <a16:creationId xmlns:a16="http://schemas.microsoft.com/office/drawing/2014/main" id="{E85A81F9-1741-4C90-BE54-76BA033C327E}"/>
              </a:ext>
            </a:extLst>
          </p:cNvPr>
          <p:cNvSpPr txBox="1"/>
          <p:nvPr/>
        </p:nvSpPr>
        <p:spPr>
          <a:xfrm>
            <a:off x="4230209" y="1196500"/>
            <a:ext cx="6096000" cy="646331"/>
          </a:xfrm>
          <a:prstGeom prst="rect">
            <a:avLst/>
          </a:prstGeom>
          <a:noFill/>
        </p:spPr>
        <p:txBody>
          <a:bodyPr wrap="square">
            <a:spAutoFit/>
          </a:bodyPr>
          <a:lstStyle/>
          <a:p>
            <a:r>
              <a:rPr lang="es-ES" sz="3600" b="1" dirty="0">
                <a:latin typeface="Times New Roman" panose="02020603050405020304" pitchFamily="18" charset="0"/>
                <a:cs typeface="Times New Roman" panose="02020603050405020304" pitchFamily="18" charset="0"/>
              </a:rPr>
              <a:t>Mantenimiento</a:t>
            </a:r>
            <a:endParaRPr lang="es-ES" dirty="0">
              <a:latin typeface="Times New Roman" panose="02020603050405020304" pitchFamily="18" charset="0"/>
              <a:cs typeface="Times New Roman" panose="02020603050405020304" pitchFamily="18" charset="0"/>
            </a:endParaRPr>
          </a:p>
        </p:txBody>
      </p:sp>
      <p:graphicFrame>
        <p:nvGraphicFramePr>
          <p:cNvPr id="9" name="Diagrama 8">
            <a:extLst>
              <a:ext uri="{FF2B5EF4-FFF2-40B4-BE49-F238E27FC236}">
                <a16:creationId xmlns:a16="http://schemas.microsoft.com/office/drawing/2014/main" id="{5584AC86-1F3E-4E73-A2BE-7D6259D4527F}"/>
              </a:ext>
            </a:extLst>
          </p:cNvPr>
          <p:cNvGraphicFramePr/>
          <p:nvPr>
            <p:extLst>
              <p:ext uri="{D42A27DB-BD31-4B8C-83A1-F6EECF244321}">
                <p14:modId xmlns:p14="http://schemas.microsoft.com/office/powerpoint/2010/main" val="3746046787"/>
              </p:ext>
            </p:extLst>
          </p:nvPr>
        </p:nvGraphicFramePr>
        <p:xfrm>
          <a:off x="983432" y="1991422"/>
          <a:ext cx="10009112" cy="414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ítulo 1">
            <a:extLst>
              <a:ext uri="{FF2B5EF4-FFF2-40B4-BE49-F238E27FC236}">
                <a16:creationId xmlns:a16="http://schemas.microsoft.com/office/drawing/2014/main" id="{35FB61DD-B16F-47A8-84F1-037A3DACAF19}"/>
              </a:ext>
            </a:extLst>
          </p:cNvPr>
          <p:cNvSpPr>
            <a:spLocks noGrp="1"/>
          </p:cNvSpPr>
          <p:nvPr>
            <p:ph type="title"/>
          </p:nvPr>
        </p:nvSpPr>
        <p:spPr>
          <a:xfrm>
            <a:off x="0" y="33338"/>
            <a:ext cx="8459788" cy="1014412"/>
          </a:xfrm>
        </p:spPr>
        <p:txBody>
          <a:bodyPr>
            <a:normAutofit fontScale="90000"/>
          </a:bodyPr>
          <a:lstStyle/>
          <a:p>
            <a:r>
              <a:rPr lang="es-ES" dirty="0"/>
              <a:t>Capítulo VI: Operación y mantenimiento</a:t>
            </a:r>
          </a:p>
        </p:txBody>
      </p:sp>
    </p:spTree>
    <p:extLst>
      <p:ext uri="{BB962C8B-B14F-4D97-AF65-F5344CB8AC3E}">
        <p14:creationId xmlns:p14="http://schemas.microsoft.com/office/powerpoint/2010/main" val="4238950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VII: Análisis de costos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56</a:t>
            </a:fld>
            <a:endParaRPr lang="es-ES" dirty="0"/>
          </a:p>
        </p:txBody>
      </p:sp>
      <p:graphicFrame>
        <p:nvGraphicFramePr>
          <p:cNvPr id="6" name="Diagrama 5"/>
          <p:cNvGraphicFramePr/>
          <p:nvPr>
            <p:extLst>
              <p:ext uri="{D42A27DB-BD31-4B8C-83A1-F6EECF244321}">
                <p14:modId xmlns:p14="http://schemas.microsoft.com/office/powerpoint/2010/main" val="3320874072"/>
              </p:ext>
            </p:extLst>
          </p:nvPr>
        </p:nvGraphicFramePr>
        <p:xfrm>
          <a:off x="-1104800" y="1538202"/>
          <a:ext cx="6480720" cy="4325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p:cNvSpPr txBox="1"/>
          <p:nvPr/>
        </p:nvSpPr>
        <p:spPr>
          <a:xfrm>
            <a:off x="3215680" y="126714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Volúmenes de obra</a:t>
            </a:r>
          </a:p>
        </p:txBody>
      </p:sp>
      <p:graphicFrame>
        <p:nvGraphicFramePr>
          <p:cNvPr id="3" name="Tabla 2"/>
          <p:cNvGraphicFramePr>
            <a:graphicFrameLocks noGrp="1"/>
          </p:cNvGraphicFramePr>
          <p:nvPr>
            <p:extLst>
              <p:ext uri="{D42A27DB-BD31-4B8C-83A1-F6EECF244321}">
                <p14:modId xmlns:p14="http://schemas.microsoft.com/office/powerpoint/2010/main" val="1938888289"/>
              </p:ext>
            </p:extLst>
          </p:nvPr>
        </p:nvGraphicFramePr>
        <p:xfrm>
          <a:off x="5375920" y="1937176"/>
          <a:ext cx="5760641" cy="4246679"/>
        </p:xfrm>
        <a:graphic>
          <a:graphicData uri="http://schemas.openxmlformats.org/drawingml/2006/table">
            <a:tbl>
              <a:tblPr firstRow="1" firstCol="1">
                <a:tableStyleId>{93296810-A885-4BE3-A3E7-6D5BEEA58F35}</a:tableStyleId>
              </a:tblPr>
              <a:tblGrid>
                <a:gridCol w="409297">
                  <a:extLst>
                    <a:ext uri="{9D8B030D-6E8A-4147-A177-3AD203B41FA5}">
                      <a16:colId xmlns:a16="http://schemas.microsoft.com/office/drawing/2014/main" val="20000"/>
                    </a:ext>
                  </a:extLst>
                </a:gridCol>
                <a:gridCol w="3705446">
                  <a:extLst>
                    <a:ext uri="{9D8B030D-6E8A-4147-A177-3AD203B41FA5}">
                      <a16:colId xmlns:a16="http://schemas.microsoft.com/office/drawing/2014/main" val="20001"/>
                    </a:ext>
                  </a:extLst>
                </a:gridCol>
                <a:gridCol w="925999">
                  <a:extLst>
                    <a:ext uri="{9D8B030D-6E8A-4147-A177-3AD203B41FA5}">
                      <a16:colId xmlns:a16="http://schemas.microsoft.com/office/drawing/2014/main" val="20002"/>
                    </a:ext>
                  </a:extLst>
                </a:gridCol>
                <a:gridCol w="719899">
                  <a:extLst>
                    <a:ext uri="{9D8B030D-6E8A-4147-A177-3AD203B41FA5}">
                      <a16:colId xmlns:a16="http://schemas.microsoft.com/office/drawing/2014/main" val="20003"/>
                    </a:ext>
                  </a:extLst>
                </a:gridCol>
              </a:tblGrid>
              <a:tr h="406199">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No.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Rubro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Cantidad</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Unidad</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Cerramiento Provisional</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153.20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ml</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Limpieza y desbroce</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689.13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Replanteo y Nivelación</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689.13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Acero de refuerzo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46,659.26</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kg</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5</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Enlucido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2,100.94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06199">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6</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Columnas y muros de hormigón simple f´c=240 kg/cm2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327.08</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7</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Losa de contrapiso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133.20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8</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Hormigón de losa f´c 240 kg/cm2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421.98</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9</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Encofrado losa</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740.77</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Hormigón gradas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10.16</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11</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Alivianamiento (40x40x25)</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4,504.00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u</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Encofrado gradas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69.28</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Barandas metálicas Carros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304.35</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ml</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Pasamanos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128.10</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ml</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15</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Vigas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284.15</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16</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Encofrado de vigas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1,087.84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m2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6"/>
                  </a:ext>
                </a:extLst>
              </a:tr>
              <a:tr h="211562">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354143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VII: Análisis de costos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57</a:t>
            </a:fld>
            <a:endParaRPr lang="es-ES" dirty="0"/>
          </a:p>
        </p:txBody>
      </p:sp>
      <p:sp>
        <p:nvSpPr>
          <p:cNvPr id="6" name="CuadroTexto 5"/>
          <p:cNvSpPr txBox="1"/>
          <p:nvPr/>
        </p:nvSpPr>
        <p:spPr>
          <a:xfrm>
            <a:off x="3323691" y="114267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Costos unitarios</a:t>
            </a:r>
          </a:p>
        </p:txBody>
      </p:sp>
      <p:graphicFrame>
        <p:nvGraphicFramePr>
          <p:cNvPr id="7" name="Tabla 6"/>
          <p:cNvGraphicFramePr>
            <a:graphicFrameLocks noGrp="1"/>
          </p:cNvGraphicFramePr>
          <p:nvPr>
            <p:extLst>
              <p:ext uri="{D42A27DB-BD31-4B8C-83A1-F6EECF244321}">
                <p14:modId xmlns:p14="http://schemas.microsoft.com/office/powerpoint/2010/main" val="2567001455"/>
              </p:ext>
            </p:extLst>
          </p:nvPr>
        </p:nvGraphicFramePr>
        <p:xfrm>
          <a:off x="2999656" y="1756330"/>
          <a:ext cx="6421529" cy="4707965"/>
        </p:xfrm>
        <a:graphic>
          <a:graphicData uri="http://schemas.openxmlformats.org/drawingml/2006/table">
            <a:tbl>
              <a:tblPr firstRow="1" firstCol="1">
                <a:tableStyleId>{93296810-A885-4BE3-A3E7-6D5BEEA58F35}</a:tableStyleId>
              </a:tblPr>
              <a:tblGrid>
                <a:gridCol w="424891">
                  <a:extLst>
                    <a:ext uri="{9D8B030D-6E8A-4147-A177-3AD203B41FA5}">
                      <a16:colId xmlns:a16="http://schemas.microsoft.com/office/drawing/2014/main" val="20000"/>
                    </a:ext>
                  </a:extLst>
                </a:gridCol>
                <a:gridCol w="3086675">
                  <a:extLst>
                    <a:ext uri="{9D8B030D-6E8A-4147-A177-3AD203B41FA5}">
                      <a16:colId xmlns:a16="http://schemas.microsoft.com/office/drawing/2014/main" val="20001"/>
                    </a:ext>
                  </a:extLst>
                </a:gridCol>
                <a:gridCol w="2909963">
                  <a:extLst>
                    <a:ext uri="{9D8B030D-6E8A-4147-A177-3AD203B41FA5}">
                      <a16:colId xmlns:a16="http://schemas.microsoft.com/office/drawing/2014/main" val="20002"/>
                    </a:ext>
                  </a:extLst>
                </a:gridCol>
              </a:tblGrid>
              <a:tr h="277745">
                <a:tc gridSpan="2">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RUBROS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hMerge="1">
                  <a:txBody>
                    <a:bodyPr/>
                    <a:lstStyle/>
                    <a:p>
                      <a:endParaRPr lang="es-EC"/>
                    </a:p>
                  </a:txBody>
                  <a:tcPr/>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COSTO</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0"/>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Cerramiento Provisional</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11.55</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1"/>
                  </a:ext>
                </a:extLst>
              </a:tr>
              <a:tr h="185163">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2</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Limpieza y desbroce</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1.48</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2"/>
                  </a:ext>
                </a:extLst>
              </a:tr>
              <a:tr h="185163">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Replanteo y Nivelación</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          1.34</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3"/>
                  </a:ext>
                </a:extLst>
              </a:tr>
              <a:tr h="185163">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4</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Acero de refuerzo</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2.34</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4"/>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5</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Enlucido</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19.26</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5"/>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6</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Columnas y muros de hormigón</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129.99</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6"/>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7</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Losa de contrapiso</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233.95</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7"/>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8</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Hormigón de losa</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134.90</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8"/>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9</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Encofrado losa</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12.53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09"/>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10</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Hormigón gradas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124.94</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0"/>
                  </a:ext>
                </a:extLst>
              </a:tr>
              <a:tr h="185163">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11</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Alivianamiento (40x40x25)</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3.63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1"/>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12</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Encofrado gradas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12.53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2"/>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Barandas metálicas Carros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190.34</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3"/>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14</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Pasamanos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31.71</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4"/>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15</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Vigas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      137.93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5"/>
                  </a:ext>
                </a:extLst>
              </a:tr>
              <a:tr h="277745">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16</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Encofrado de vigas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        19.42</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18" marR="34718"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689851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VII: Análisis de costos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58</a:t>
            </a:fld>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193432642"/>
              </p:ext>
            </p:extLst>
          </p:nvPr>
        </p:nvGraphicFramePr>
        <p:xfrm>
          <a:off x="263352" y="1837110"/>
          <a:ext cx="11593288" cy="4519240"/>
        </p:xfrm>
        <a:graphic>
          <a:graphicData uri="http://schemas.openxmlformats.org/drawingml/2006/table">
            <a:tbl>
              <a:tblPr firstRow="1" firstCol="1">
                <a:tableStyleId>{93296810-A885-4BE3-A3E7-6D5BEEA58F35}</a:tableStyleId>
              </a:tblPr>
              <a:tblGrid>
                <a:gridCol w="739922">
                  <a:extLst>
                    <a:ext uri="{9D8B030D-6E8A-4147-A177-3AD203B41FA5}">
                      <a16:colId xmlns:a16="http://schemas.microsoft.com/office/drawing/2014/main" val="20000"/>
                    </a:ext>
                  </a:extLst>
                </a:gridCol>
                <a:gridCol w="4852338">
                  <a:extLst>
                    <a:ext uri="{9D8B030D-6E8A-4147-A177-3AD203B41FA5}">
                      <a16:colId xmlns:a16="http://schemas.microsoft.com/office/drawing/2014/main" val="20001"/>
                    </a:ext>
                  </a:extLst>
                </a:gridCol>
                <a:gridCol w="1309797">
                  <a:extLst>
                    <a:ext uri="{9D8B030D-6E8A-4147-A177-3AD203B41FA5}">
                      <a16:colId xmlns:a16="http://schemas.microsoft.com/office/drawing/2014/main" val="20002"/>
                    </a:ext>
                  </a:extLst>
                </a:gridCol>
                <a:gridCol w="1751151">
                  <a:extLst>
                    <a:ext uri="{9D8B030D-6E8A-4147-A177-3AD203B41FA5}">
                      <a16:colId xmlns:a16="http://schemas.microsoft.com/office/drawing/2014/main" val="20003"/>
                    </a:ext>
                  </a:extLst>
                </a:gridCol>
                <a:gridCol w="1818652">
                  <a:extLst>
                    <a:ext uri="{9D8B030D-6E8A-4147-A177-3AD203B41FA5}">
                      <a16:colId xmlns:a16="http://schemas.microsoft.com/office/drawing/2014/main" val="20004"/>
                    </a:ext>
                  </a:extLst>
                </a:gridCol>
                <a:gridCol w="373809">
                  <a:extLst>
                    <a:ext uri="{9D8B030D-6E8A-4147-A177-3AD203B41FA5}">
                      <a16:colId xmlns:a16="http://schemas.microsoft.com/office/drawing/2014/main" val="20005"/>
                    </a:ext>
                  </a:extLst>
                </a:gridCol>
                <a:gridCol w="649372">
                  <a:extLst>
                    <a:ext uri="{9D8B030D-6E8A-4147-A177-3AD203B41FA5}">
                      <a16:colId xmlns:a16="http://schemas.microsoft.com/office/drawing/2014/main" val="20006"/>
                    </a:ext>
                  </a:extLst>
                </a:gridCol>
                <a:gridCol w="98247">
                  <a:extLst>
                    <a:ext uri="{9D8B030D-6E8A-4147-A177-3AD203B41FA5}">
                      <a16:colId xmlns:a16="http://schemas.microsoft.com/office/drawing/2014/main" val="20007"/>
                    </a:ext>
                  </a:extLst>
                </a:gridCol>
              </a:tblGrid>
              <a:tr h="108783">
                <a:tc>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No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RUBROS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CANTIDAD</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COSTO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TOTAL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Cerramiento Provisional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153.20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11.55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1,769.54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Limpieza y desbroce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689.13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1.48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1,020.50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Replanteo y Nivelación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689.13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1.34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924.03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Acero de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46,659.26</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2.34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 $ 109,147.94</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Enlucido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2,100.94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19.26</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40,453.64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6</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Columnas y muros de hormigón simple</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327.08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129.99</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42,515.79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7</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Losa de contrapiso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133.20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233.95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31,161.80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Hormigón de losa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421.98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134.90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56,927.63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8"/>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9</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Encofrado losa</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740.77</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12.53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9,281.68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9"/>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Hormigón gradas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10.16</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124.94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1,269.39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0"/>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Alivianamiento (40x40x25)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4,504.00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3.63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16,349.29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1"/>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Encofrado gradas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69.28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12.53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868.06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2"/>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Barandas metálicas Carros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304.35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190.34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57,929.70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3"/>
                  </a:ext>
                </a:extLst>
              </a:tr>
              <a:tr h="217567">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Pasamanos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128.10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31.71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4,061.80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4"/>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Vigas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284.15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137.93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39,192.00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5"/>
                  </a:ext>
                </a:extLst>
              </a:tr>
              <a:tr h="271959">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16</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Encofrado de vigas</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1,087.84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        19.42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gridSpan="2">
                  <a:txBody>
                    <a:bodyPr/>
                    <a:lstStyle/>
                    <a:p>
                      <a:pPr algn="ctr">
                        <a:spcAft>
                          <a:spcPts val="0"/>
                        </a:spcAft>
                      </a:pPr>
                      <a:r>
                        <a:rPr lang="es-ES" sz="1200">
                          <a:effectLst/>
                          <a:latin typeface="Times New Roman" panose="02020603050405020304" pitchFamily="18" charset="0"/>
                          <a:cs typeface="Times New Roman" panose="02020603050405020304" pitchFamily="18" charset="0"/>
                        </a:rPr>
                        <a:t> $    21,123.56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a:txBody>
                    <a:bodyPr/>
                    <a:lstStyle/>
                    <a:p>
                      <a:pPr algn="ctr">
                        <a:spcAft>
                          <a:spcPts val="0"/>
                        </a:spcAft>
                      </a:pPr>
                      <a:r>
                        <a:rPr lang="es-EC" sz="1200">
                          <a:effectLst/>
                          <a:latin typeface="Times New Roman" panose="02020603050405020304" pitchFamily="18" charset="0"/>
                          <a:cs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6"/>
                  </a:ext>
                </a:extLst>
              </a:tr>
              <a:tr h="271959">
                <a:tc gridSpan="6">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TOTAL DE PRESUPUESTO (USD)</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spcAft>
                          <a:spcPts val="0"/>
                        </a:spcAft>
                      </a:pPr>
                      <a:r>
                        <a:rPr lang="es-ES" sz="1200" dirty="0">
                          <a:effectLst/>
                          <a:latin typeface="Times New Roman" panose="02020603050405020304" pitchFamily="18" charset="0"/>
                          <a:cs typeface="Times New Roman" panose="02020603050405020304" pitchFamily="18" charset="0"/>
                        </a:rPr>
                        <a:t>  $ 433,996.41</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397" marR="20397" marT="0" marB="0" anchor="ctr"/>
                </a:tc>
                <a:tc hMerge="1">
                  <a:txBody>
                    <a:bodyPr/>
                    <a:lstStyle/>
                    <a:p>
                      <a:endParaRPr lang="es-EC"/>
                    </a:p>
                  </a:txBody>
                  <a:tcPr/>
                </a:tc>
                <a:extLst>
                  <a:ext uri="{0D108BD9-81ED-4DB2-BD59-A6C34878D82A}">
                    <a16:rowId xmlns:a16="http://schemas.microsoft.com/office/drawing/2014/main" val="10017"/>
                  </a:ext>
                </a:extLst>
              </a:tr>
            </a:tbl>
          </a:graphicData>
        </a:graphic>
      </p:graphicFrame>
      <p:sp>
        <p:nvSpPr>
          <p:cNvPr id="7" name="CuadroTexto 6"/>
          <p:cNvSpPr txBox="1"/>
          <p:nvPr/>
        </p:nvSpPr>
        <p:spPr>
          <a:xfrm>
            <a:off x="3323691" y="114267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Presupuesto</a:t>
            </a:r>
          </a:p>
        </p:txBody>
      </p:sp>
    </p:spTree>
    <p:extLst>
      <p:ext uri="{BB962C8B-B14F-4D97-AF65-F5344CB8AC3E}">
        <p14:creationId xmlns:p14="http://schemas.microsoft.com/office/powerpoint/2010/main" val="2628436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VII: Análisis de costos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59</a:t>
            </a:fld>
            <a:endParaRPr lang="es-ES" dirty="0"/>
          </a:p>
        </p:txBody>
      </p:sp>
      <p:sp>
        <p:nvSpPr>
          <p:cNvPr id="7" name="CuadroTexto 6"/>
          <p:cNvSpPr txBox="1"/>
          <p:nvPr/>
        </p:nvSpPr>
        <p:spPr>
          <a:xfrm>
            <a:off x="3418886" y="1224635"/>
            <a:ext cx="5773457"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Reajuste de precios</a:t>
            </a:r>
          </a:p>
        </p:txBody>
      </p:sp>
      <p:graphicFrame>
        <p:nvGraphicFramePr>
          <p:cNvPr id="3" name="Tabla 2"/>
          <p:cNvGraphicFramePr>
            <a:graphicFrameLocks noGrp="1"/>
          </p:cNvGraphicFramePr>
          <p:nvPr>
            <p:extLst>
              <p:ext uri="{D42A27DB-BD31-4B8C-83A1-F6EECF244321}">
                <p14:modId xmlns:p14="http://schemas.microsoft.com/office/powerpoint/2010/main" val="3281179560"/>
              </p:ext>
            </p:extLst>
          </p:nvPr>
        </p:nvGraphicFramePr>
        <p:xfrm>
          <a:off x="479376" y="2027529"/>
          <a:ext cx="6048671" cy="4336860"/>
        </p:xfrm>
        <a:graphic>
          <a:graphicData uri="http://schemas.openxmlformats.org/drawingml/2006/table">
            <a:tbl>
              <a:tblPr firstRow="1" firstCol="1">
                <a:tableStyleId>{93296810-A885-4BE3-A3E7-6D5BEEA58F35}</a:tableStyleId>
              </a:tblPr>
              <a:tblGrid>
                <a:gridCol w="214124">
                  <a:extLst>
                    <a:ext uri="{9D8B030D-6E8A-4147-A177-3AD203B41FA5}">
                      <a16:colId xmlns:a16="http://schemas.microsoft.com/office/drawing/2014/main" val="20000"/>
                    </a:ext>
                  </a:extLst>
                </a:gridCol>
                <a:gridCol w="2589268">
                  <a:extLst>
                    <a:ext uri="{9D8B030D-6E8A-4147-A177-3AD203B41FA5}">
                      <a16:colId xmlns:a16="http://schemas.microsoft.com/office/drawing/2014/main" val="20001"/>
                    </a:ext>
                  </a:extLst>
                </a:gridCol>
                <a:gridCol w="1439543">
                  <a:extLst>
                    <a:ext uri="{9D8B030D-6E8A-4147-A177-3AD203B41FA5}">
                      <a16:colId xmlns:a16="http://schemas.microsoft.com/office/drawing/2014/main" val="20002"/>
                    </a:ext>
                  </a:extLst>
                </a:gridCol>
                <a:gridCol w="827856">
                  <a:extLst>
                    <a:ext uri="{9D8B030D-6E8A-4147-A177-3AD203B41FA5}">
                      <a16:colId xmlns:a16="http://schemas.microsoft.com/office/drawing/2014/main" val="20003"/>
                    </a:ext>
                  </a:extLst>
                </a:gridCol>
                <a:gridCol w="977880">
                  <a:extLst>
                    <a:ext uri="{9D8B030D-6E8A-4147-A177-3AD203B41FA5}">
                      <a16:colId xmlns:a16="http://schemas.microsoft.com/office/drawing/2014/main" val="20004"/>
                    </a:ext>
                  </a:extLst>
                </a:gridCol>
              </a:tblGrid>
              <a:tr h="280125">
                <a:tc gridSpan="5">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FORMULA POLINÓMICA</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280125">
                <a:tc gridSpan="3">
                  <a:txBody>
                    <a:bodyPr/>
                    <a:lstStyle/>
                    <a:p>
                      <a:pPr algn="ctr">
                        <a:spcAft>
                          <a:spcPts val="0"/>
                        </a:spcAft>
                      </a:pPr>
                      <a:r>
                        <a:rPr lang="es-ES" sz="1400">
                          <a:effectLst/>
                          <a:latin typeface="Times New Roman" panose="02020603050405020304" pitchFamily="18" charset="0"/>
                          <a:cs typeface="Times New Roman" panose="02020603050405020304" pitchFamily="18" charset="0"/>
                        </a:rPr>
                        <a:t>COMPONENTES</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Coef.</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B</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Mano de obra</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93,708.02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23.75%</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p1</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G</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Herramientas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14,772.67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3.74%</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I</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Cemento</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3,813.21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0.97%</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J</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Materiales pétreos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2,773.24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0.70%</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D</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Acero de refuerzo</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79,283.42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20.10%</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p5</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F</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Madera</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15,108.41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3.83%</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p6</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H</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Bloques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4,864.32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1.23%</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p7</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C</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Hormigón pre mezclado</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117,400.14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29.76%</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p8</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E</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Pasamanos barandas para carros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50,403.50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12.78%</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p9</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80125">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X</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Otros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12,415.27 </a:t>
                      </a:r>
                    </a:p>
                  </a:txBody>
                  <a:tcPr marL="68580" marR="68580" marT="0" marB="0" anchor="b"/>
                </a:tc>
                <a:tc>
                  <a:txBody>
                    <a:bodyPr/>
                    <a:lstStyle/>
                    <a:p>
                      <a:pPr algn="ctr"/>
                      <a:r>
                        <a:rPr lang="es-ES" sz="1400" kern="1200" dirty="0">
                          <a:solidFill>
                            <a:schemeClr val="dk1"/>
                          </a:solidFill>
                          <a:effectLst/>
                          <a:latin typeface="Times New Roman" panose="02020603050405020304" pitchFamily="18" charset="0"/>
                          <a:ea typeface="+mn-ea"/>
                          <a:cs typeface="Times New Roman" panose="02020603050405020304" pitchFamily="18" charset="0"/>
                        </a:rPr>
                        <a:t>3.15%</a:t>
                      </a: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px</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80125">
                <a:tc gridSpan="2">
                  <a:txBody>
                    <a:bodyPr/>
                    <a:lstStyle/>
                    <a:p>
                      <a:pPr algn="ctr">
                        <a:spcAft>
                          <a:spcPts val="0"/>
                        </a:spcAft>
                      </a:pPr>
                      <a:r>
                        <a:rPr lang="es-ES" sz="1400">
                          <a:effectLst/>
                          <a:latin typeface="Times New Roman" panose="02020603050405020304" pitchFamily="18" charset="0"/>
                          <a:cs typeface="Times New Roman" panose="02020603050405020304" pitchFamily="18" charset="0"/>
                        </a:rPr>
                        <a:t>TOTAL COSTO DIRECTO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394,542.19 </a:t>
                      </a:r>
                    </a:p>
                  </a:txBody>
                  <a:tcPr marL="68580" marR="68580" marT="0" marB="0" anchor="b"/>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20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12"/>
                  </a:ext>
                </a:extLst>
              </a:tr>
              <a:tr h="280125">
                <a:tc gridSpan="2">
                  <a:txBody>
                    <a:bodyPr/>
                    <a:lstStyle/>
                    <a:p>
                      <a:pPr algn="ctr">
                        <a:spcAft>
                          <a:spcPts val="0"/>
                        </a:spcAft>
                      </a:pPr>
                      <a:r>
                        <a:rPr lang="es-ES" sz="1400">
                          <a:effectLst/>
                          <a:latin typeface="Times New Roman" panose="02020603050405020304" pitchFamily="18" charset="0"/>
                          <a:cs typeface="Times New Roman" panose="02020603050405020304" pitchFamily="18" charset="0"/>
                        </a:rPr>
                        <a:t>COSTO TOTAL DIRECTO + INDIRECTO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marL="0" algn="ctr" defTabSz="914400" rtl="0" eaLnBrk="1" latinLnBrk="0" hangingPunct="1">
                        <a:spcAft>
                          <a:spcPts val="0"/>
                        </a:spcAft>
                      </a:pPr>
                      <a:r>
                        <a:rPr lang="es-ES" sz="1400" kern="1200" dirty="0">
                          <a:solidFill>
                            <a:schemeClr val="dk1"/>
                          </a:solidFill>
                          <a:effectLst/>
                          <a:latin typeface="Times New Roman" panose="02020603050405020304" pitchFamily="18" charset="0"/>
                          <a:ea typeface="+mn-ea"/>
                          <a:cs typeface="Times New Roman" panose="02020603050405020304" pitchFamily="18" charset="0"/>
                        </a:rPr>
                        <a:t> $    433,996.41 </a:t>
                      </a:r>
                    </a:p>
                  </a:txBody>
                  <a:tcPr marL="68580" marR="68580" marT="0" marB="0" anchor="b"/>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2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13"/>
                  </a:ext>
                </a:extLst>
              </a:tr>
            </a:tbl>
          </a:graphicData>
        </a:graphic>
      </p:graphicFrame>
      <mc:AlternateContent xmlns:mc="http://schemas.openxmlformats.org/markup-compatibility/2006" xmlns:a14="http://schemas.microsoft.com/office/drawing/2010/main">
        <mc:Choice Requires="a14">
          <p:sp>
            <p:nvSpPr>
              <p:cNvPr id="10" name="Rectángulo 9"/>
              <p:cNvSpPr/>
              <p:nvPr/>
            </p:nvSpPr>
            <p:spPr>
              <a:xfrm>
                <a:off x="6596850" y="2492896"/>
                <a:ext cx="5043766" cy="26904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m:t>
                      </m:r>
                      <m:r>
                        <m:rPr>
                          <m:sty m:val="p"/>
                        </m:rPr>
                        <a:rPr lang="es-EC" b="0" i="0" smtClean="0">
                          <a:latin typeface="Cambria Math" panose="02040503050406030204" pitchFamily="18" charset="0"/>
                        </a:rPr>
                        <m:t>r</m:t>
                      </m:r>
                      <m:r>
                        <a:rPr lang="es-EC" i="0">
                          <a:latin typeface="Cambria Math" panose="02040503050406030204" pitchFamily="18" charset="0"/>
                        </a:rPr>
                        <m:t>=</m:t>
                      </m:r>
                      <m:d>
                        <m:dPr>
                          <m:ctrlPr>
                            <a:rPr lang="es-EC" i="1">
                              <a:latin typeface="Cambria Math" panose="02040503050406030204" pitchFamily="18" charset="0"/>
                            </a:rPr>
                          </m:ctrlPr>
                        </m:dPr>
                        <m:e>
                          <m:r>
                            <a:rPr lang="es-EC" i="0">
                              <a:latin typeface="Cambria Math" panose="02040503050406030204" pitchFamily="18" charset="0"/>
                            </a:rPr>
                            <m:t>0.237</m:t>
                          </m:r>
                          <m:r>
                            <a:rPr lang="es-ES" b="0" i="0" smtClean="0">
                              <a:latin typeface="Cambria Math" panose="02040503050406030204" pitchFamily="18" charset="0"/>
                            </a:rPr>
                            <m:t>5</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𝐵</m:t>
                              </m:r>
                              <m:r>
                                <a:rPr lang="es-EC" i="0">
                                  <a:latin typeface="Cambria Math" panose="02040503050406030204" pitchFamily="18" charset="0"/>
                                </a:rPr>
                                <m:t>1</m:t>
                              </m:r>
                            </m:num>
                            <m:den>
                              <m:r>
                                <a:rPr lang="es-EC" i="1">
                                  <a:latin typeface="Cambria Math" panose="02040503050406030204" pitchFamily="18" charset="0"/>
                                </a:rPr>
                                <m:t>𝐵</m:t>
                              </m:r>
                              <m:r>
                                <a:rPr lang="es-EC" i="0">
                                  <a:latin typeface="Cambria Math" panose="02040503050406030204" pitchFamily="18" charset="0"/>
                                </a:rPr>
                                <m:t>0</m:t>
                              </m:r>
                            </m:den>
                          </m:f>
                          <m:r>
                            <a:rPr lang="es-EC" i="0">
                              <a:latin typeface="Cambria Math" panose="02040503050406030204" pitchFamily="18" charset="0"/>
                            </a:rPr>
                            <m:t>+0.29</m:t>
                          </m:r>
                          <m:r>
                            <a:rPr lang="es-ES" b="0" i="0" smtClean="0">
                              <a:latin typeface="Cambria Math" panose="02040503050406030204" pitchFamily="18" charset="0"/>
                            </a:rPr>
                            <m:t>76</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𝐶</m:t>
                              </m:r>
                              <m:r>
                                <a:rPr lang="es-EC" i="0">
                                  <a:latin typeface="Cambria Math" panose="02040503050406030204" pitchFamily="18" charset="0"/>
                                </a:rPr>
                                <m:t>1</m:t>
                              </m:r>
                            </m:num>
                            <m:den>
                              <m:r>
                                <a:rPr lang="es-EC" i="1">
                                  <a:latin typeface="Cambria Math" panose="02040503050406030204" pitchFamily="18" charset="0"/>
                                </a:rPr>
                                <m:t>𝐶</m:t>
                              </m:r>
                              <m:r>
                                <a:rPr lang="es-EC" i="0">
                                  <a:latin typeface="Cambria Math" panose="02040503050406030204" pitchFamily="18" charset="0"/>
                                </a:rPr>
                                <m:t>0</m:t>
                              </m:r>
                            </m:den>
                          </m:f>
                          <m:r>
                            <a:rPr lang="es-EC" i="0">
                              <a:latin typeface="Cambria Math" panose="02040503050406030204" pitchFamily="18" charset="0"/>
                            </a:rPr>
                            <m:t>+0.</m:t>
                          </m:r>
                          <m:r>
                            <a:rPr lang="es-ES" b="0" i="0" smtClean="0">
                              <a:latin typeface="Cambria Math" panose="02040503050406030204" pitchFamily="18" charset="0"/>
                            </a:rPr>
                            <m:t>2010</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𝐷</m:t>
                              </m:r>
                              <m:r>
                                <a:rPr lang="es-EC" i="0">
                                  <a:latin typeface="Cambria Math" panose="02040503050406030204" pitchFamily="18" charset="0"/>
                                </a:rPr>
                                <m:t>1</m:t>
                              </m:r>
                            </m:num>
                            <m:den>
                              <m:r>
                                <a:rPr lang="es-EC" i="1">
                                  <a:latin typeface="Cambria Math" panose="02040503050406030204" pitchFamily="18" charset="0"/>
                                </a:rPr>
                                <m:t>𝐷</m:t>
                              </m:r>
                              <m:r>
                                <a:rPr lang="es-EC" i="0">
                                  <a:latin typeface="Cambria Math" panose="02040503050406030204" pitchFamily="18" charset="0"/>
                                </a:rPr>
                                <m:t>0</m:t>
                              </m:r>
                            </m:den>
                          </m:f>
                          <m:r>
                            <a:rPr lang="es-EC" i="0">
                              <a:latin typeface="Cambria Math" panose="02040503050406030204" pitchFamily="18" charset="0"/>
                            </a:rPr>
                            <m:t>+0.12</m:t>
                          </m:r>
                          <m:r>
                            <a:rPr lang="es-ES" b="0" i="0" smtClean="0">
                              <a:latin typeface="Cambria Math" panose="02040503050406030204" pitchFamily="18" charset="0"/>
                            </a:rPr>
                            <m:t>78</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1</m:t>
                              </m:r>
                            </m:num>
                            <m:den>
                              <m:r>
                                <a:rPr lang="es-EC" i="1">
                                  <a:latin typeface="Cambria Math" panose="02040503050406030204" pitchFamily="18" charset="0"/>
                                </a:rPr>
                                <m:t>𝐸</m:t>
                              </m:r>
                              <m:r>
                                <a:rPr lang="es-EC" i="0">
                                  <a:latin typeface="Cambria Math" panose="02040503050406030204" pitchFamily="18" charset="0"/>
                                </a:rPr>
                                <m:t>0</m:t>
                              </m:r>
                            </m:den>
                          </m:f>
                          <m:r>
                            <a:rPr lang="es-EC" i="0">
                              <a:latin typeface="Cambria Math" panose="02040503050406030204" pitchFamily="18" charset="0"/>
                            </a:rPr>
                            <m:t>+0.038</m:t>
                          </m:r>
                          <m:r>
                            <a:rPr lang="es-ES" b="0" i="0" smtClean="0">
                              <a:latin typeface="Cambria Math" panose="02040503050406030204" pitchFamily="18" charset="0"/>
                            </a:rPr>
                            <m:t>3</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r>
                                <a:rPr lang="es-EC" i="0">
                                  <a:latin typeface="Cambria Math" panose="02040503050406030204" pitchFamily="18" charset="0"/>
                                </a:rPr>
                                <m:t>1</m:t>
                              </m:r>
                            </m:num>
                            <m:den>
                              <m:r>
                                <a:rPr lang="es-EC" i="1">
                                  <a:latin typeface="Cambria Math" panose="02040503050406030204" pitchFamily="18" charset="0"/>
                                </a:rPr>
                                <m:t>𝐹</m:t>
                              </m:r>
                              <m:r>
                                <a:rPr lang="es-EC" i="0">
                                  <a:latin typeface="Cambria Math" panose="02040503050406030204" pitchFamily="18" charset="0"/>
                                </a:rPr>
                                <m:t>0</m:t>
                              </m:r>
                            </m:den>
                          </m:f>
                          <m:r>
                            <a:rPr lang="es-EC" i="0">
                              <a:latin typeface="Cambria Math" panose="02040503050406030204" pitchFamily="18" charset="0"/>
                            </a:rPr>
                            <m:t>+0.037</m:t>
                          </m:r>
                          <m:r>
                            <a:rPr lang="es-ES" b="0" i="0" smtClean="0">
                              <a:latin typeface="Cambria Math" panose="02040503050406030204" pitchFamily="18" charset="0"/>
                            </a:rPr>
                            <m:t>4</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𝐺</m:t>
                              </m:r>
                              <m:r>
                                <a:rPr lang="es-EC" i="0">
                                  <a:latin typeface="Cambria Math" panose="02040503050406030204" pitchFamily="18" charset="0"/>
                                </a:rPr>
                                <m:t>1</m:t>
                              </m:r>
                            </m:num>
                            <m:den>
                              <m:r>
                                <a:rPr lang="es-EC" i="1">
                                  <a:latin typeface="Cambria Math" panose="02040503050406030204" pitchFamily="18" charset="0"/>
                                </a:rPr>
                                <m:t>𝐺</m:t>
                              </m:r>
                              <m:r>
                                <a:rPr lang="es-EC" i="0">
                                  <a:latin typeface="Cambria Math" panose="02040503050406030204" pitchFamily="18" charset="0"/>
                                </a:rPr>
                                <m:t>0</m:t>
                              </m:r>
                            </m:den>
                          </m:f>
                          <m:r>
                            <a:rPr lang="es-EC" i="0">
                              <a:latin typeface="Cambria Math" panose="02040503050406030204" pitchFamily="18" charset="0"/>
                            </a:rPr>
                            <m:t>+0.012</m:t>
                          </m:r>
                          <m:r>
                            <a:rPr lang="es-ES" b="0" i="0" smtClean="0">
                              <a:latin typeface="Cambria Math" panose="02040503050406030204" pitchFamily="18" charset="0"/>
                            </a:rPr>
                            <m:t>3</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𝐻</m:t>
                              </m:r>
                              <m:r>
                                <a:rPr lang="es-EC" i="0">
                                  <a:latin typeface="Cambria Math" panose="02040503050406030204" pitchFamily="18" charset="0"/>
                                </a:rPr>
                                <m:t>1</m:t>
                              </m:r>
                            </m:num>
                            <m:den>
                              <m:r>
                                <a:rPr lang="es-EC" i="1">
                                  <a:latin typeface="Cambria Math" panose="02040503050406030204" pitchFamily="18" charset="0"/>
                                </a:rPr>
                                <m:t>𝐻</m:t>
                              </m:r>
                              <m:r>
                                <a:rPr lang="es-EC" i="0">
                                  <a:latin typeface="Cambria Math" panose="02040503050406030204" pitchFamily="18" charset="0"/>
                                </a:rPr>
                                <m:t>0</m:t>
                              </m:r>
                            </m:den>
                          </m:f>
                          <m:r>
                            <a:rPr lang="es-EC" i="0">
                              <a:latin typeface="Cambria Math" panose="02040503050406030204" pitchFamily="18" charset="0"/>
                            </a:rPr>
                            <m:t>+0.0097∗</m:t>
                          </m:r>
                          <m:f>
                            <m:fPr>
                              <m:ctrlPr>
                                <a:rPr lang="es-EC" i="1">
                                  <a:latin typeface="Cambria Math" panose="02040503050406030204" pitchFamily="18" charset="0"/>
                                </a:rPr>
                              </m:ctrlPr>
                            </m:fPr>
                            <m:num>
                              <m:r>
                                <a:rPr lang="es-EC" i="1">
                                  <a:latin typeface="Cambria Math" panose="02040503050406030204" pitchFamily="18" charset="0"/>
                                </a:rPr>
                                <m:t>𝐼</m:t>
                              </m:r>
                              <m:r>
                                <a:rPr lang="es-EC" i="0">
                                  <a:latin typeface="Cambria Math" panose="02040503050406030204" pitchFamily="18" charset="0"/>
                                </a:rPr>
                                <m:t>1</m:t>
                              </m:r>
                            </m:num>
                            <m:den>
                              <m:r>
                                <a:rPr lang="es-EC" i="1">
                                  <a:latin typeface="Cambria Math" panose="02040503050406030204" pitchFamily="18" charset="0"/>
                                </a:rPr>
                                <m:t>𝐼</m:t>
                              </m:r>
                              <m:r>
                                <a:rPr lang="es-EC" i="0">
                                  <a:latin typeface="Cambria Math" panose="02040503050406030204" pitchFamily="18" charset="0"/>
                                </a:rPr>
                                <m:t>0</m:t>
                              </m:r>
                            </m:den>
                          </m:f>
                          <m:r>
                            <a:rPr lang="es-EC" i="0">
                              <a:latin typeface="Cambria Math" panose="02040503050406030204" pitchFamily="18" charset="0"/>
                            </a:rPr>
                            <m:t>+0.007</m:t>
                          </m:r>
                          <m:r>
                            <a:rPr lang="es-ES" b="0" i="0" smtClean="0">
                              <a:latin typeface="Cambria Math" panose="02040503050406030204" pitchFamily="18" charset="0"/>
                            </a:rPr>
                            <m:t>0</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𝐽</m:t>
                              </m:r>
                              <m:r>
                                <a:rPr lang="es-EC" i="0">
                                  <a:latin typeface="Cambria Math" panose="02040503050406030204" pitchFamily="18" charset="0"/>
                                </a:rPr>
                                <m:t>1</m:t>
                              </m:r>
                            </m:num>
                            <m:den>
                              <m:r>
                                <a:rPr lang="es-EC" i="1">
                                  <a:latin typeface="Cambria Math" panose="02040503050406030204" pitchFamily="18" charset="0"/>
                                </a:rPr>
                                <m:t>𝐽</m:t>
                              </m:r>
                              <m:r>
                                <a:rPr lang="es-EC" i="0">
                                  <a:latin typeface="Cambria Math" panose="02040503050406030204" pitchFamily="18" charset="0"/>
                                </a:rPr>
                                <m:t>0</m:t>
                              </m:r>
                            </m:den>
                          </m:f>
                          <m:r>
                            <a:rPr lang="es-EC" i="0">
                              <a:latin typeface="Cambria Math" panose="02040503050406030204" pitchFamily="18" charset="0"/>
                            </a:rPr>
                            <m:t>+0.0031</m:t>
                          </m:r>
                          <m:r>
                            <a:rPr lang="es-ES" b="0" i="0" smtClean="0">
                              <a:latin typeface="Cambria Math" panose="02040503050406030204" pitchFamily="18" charset="0"/>
                            </a:rPr>
                            <m:t>5</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𝑋</m:t>
                              </m:r>
                              <m:r>
                                <a:rPr lang="es-EC" i="0">
                                  <a:latin typeface="Cambria Math" panose="02040503050406030204" pitchFamily="18" charset="0"/>
                                </a:rPr>
                                <m:t>1</m:t>
                              </m:r>
                            </m:num>
                            <m:den>
                              <m:r>
                                <a:rPr lang="es-EC" i="1">
                                  <a:latin typeface="Cambria Math" panose="02040503050406030204" pitchFamily="18" charset="0"/>
                                </a:rPr>
                                <m:t>𝑋</m:t>
                              </m:r>
                              <m:r>
                                <a:rPr lang="es-EC" i="0">
                                  <a:latin typeface="Cambria Math" panose="02040503050406030204" pitchFamily="18" charset="0"/>
                                </a:rPr>
                                <m:t>0</m:t>
                              </m:r>
                            </m:den>
                          </m:f>
                        </m:e>
                      </m: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596850" y="2492896"/>
                <a:ext cx="5043766" cy="2690417"/>
              </a:xfrm>
              <a:prstGeom prst="rect">
                <a:avLst/>
              </a:prstGeom>
              <a:blipFill>
                <a:blip r:embed="rId2"/>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83971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I: Generalidades</a:t>
            </a:r>
          </a:p>
        </p:txBody>
      </p:sp>
      <p:sp>
        <p:nvSpPr>
          <p:cNvPr id="4" name="Marcador de fecha 3"/>
          <p:cNvSpPr>
            <a:spLocks noGrp="1"/>
          </p:cNvSpPr>
          <p:nvPr>
            <p:ph type="dt" sz="half" idx="10"/>
          </p:nvPr>
        </p:nvSpPr>
        <p:spPr/>
        <p:txBody>
          <a:bodyPr/>
          <a:lstStyle/>
          <a:p>
            <a:fld id="{EC322BD7-5DD2-4174-AFBB-C01F8806154A}" type="datetime1">
              <a:rPr lang="es-ES" smtClean="0"/>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t>6</a:t>
            </a:fld>
            <a:endParaRPr lang="es-ES"/>
          </a:p>
        </p:txBody>
      </p:sp>
      <p:sp>
        <p:nvSpPr>
          <p:cNvPr id="3" name="Rectángulo 2"/>
          <p:cNvSpPr/>
          <p:nvPr/>
        </p:nvSpPr>
        <p:spPr>
          <a:xfrm>
            <a:off x="1775520" y="2276872"/>
            <a:ext cx="8520608" cy="3046988"/>
          </a:xfrm>
          <a:prstGeom prst="rect">
            <a:avLst/>
          </a:prstGeom>
        </p:spPr>
        <p:txBody>
          <a:bodyPr wrap="square">
            <a:spAutoFit/>
          </a:bodyPr>
          <a:lstStyle/>
          <a:p>
            <a:pPr algn="just"/>
            <a:r>
              <a:rPr lang="es-ES" sz="3200" dirty="0">
                <a:latin typeface="Times New Roman" panose="02020603050405020304" pitchFamily="18" charset="0"/>
                <a:ea typeface="Times New Roman" panose="02020603050405020304" pitchFamily="18" charset="0"/>
              </a:rPr>
              <a:t>Establecer una propuesta arquitectónica y estructural de una edificación tipo de uso múltiple para resistir cargas sísmicas y de tsunami, designada como refugio para la evacuación vertical, con la suficiente altura para mantener a los evacuados por encima del nivel de inundación.</a:t>
            </a:r>
            <a:endParaRPr lang="es-EC" sz="3200" dirty="0"/>
          </a:p>
        </p:txBody>
      </p:sp>
      <p:sp>
        <p:nvSpPr>
          <p:cNvPr id="6" name="CuadroTexto 5"/>
          <p:cNvSpPr txBox="1"/>
          <p:nvPr/>
        </p:nvSpPr>
        <p:spPr>
          <a:xfrm>
            <a:off x="3570040" y="1400781"/>
            <a:ext cx="5040560" cy="523220"/>
          </a:xfrm>
          <a:prstGeom prst="rect">
            <a:avLst/>
          </a:prstGeom>
          <a:noFill/>
        </p:spPr>
        <p:txBody>
          <a:bodyPr wrap="square" rtlCol="0">
            <a:spAutoFit/>
          </a:bodyPr>
          <a:lstStyle/>
          <a:p>
            <a:pPr algn="ctr"/>
            <a:r>
              <a:rPr lang="es-EC" sz="2800" b="1" dirty="0">
                <a:latin typeface="Times New Roman" panose="02020603050405020304" pitchFamily="18" charset="0"/>
                <a:cs typeface="Times New Roman" panose="02020603050405020304" pitchFamily="18" charset="0"/>
              </a:rPr>
              <a:t>Objetivo General</a:t>
            </a:r>
          </a:p>
        </p:txBody>
      </p:sp>
    </p:spTree>
    <p:extLst>
      <p:ext uri="{BB962C8B-B14F-4D97-AF65-F5344CB8AC3E}">
        <p14:creationId xmlns:p14="http://schemas.microsoft.com/office/powerpoint/2010/main" val="3672735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Conclusiones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60</a:t>
            </a:fld>
            <a:endParaRPr lang="es-ES" dirty="0"/>
          </a:p>
        </p:txBody>
      </p:sp>
      <p:sp>
        <p:nvSpPr>
          <p:cNvPr id="6" name="CuadroTexto 5">
            <a:extLst>
              <a:ext uri="{FF2B5EF4-FFF2-40B4-BE49-F238E27FC236}">
                <a16:creationId xmlns:a16="http://schemas.microsoft.com/office/drawing/2014/main" id="{431F9577-846F-47A6-9EFF-E126E495D985}"/>
              </a:ext>
            </a:extLst>
          </p:cNvPr>
          <p:cNvSpPr txBox="1"/>
          <p:nvPr/>
        </p:nvSpPr>
        <p:spPr>
          <a:xfrm>
            <a:off x="617482" y="2045039"/>
            <a:ext cx="10957036" cy="3331938"/>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Los tsunamis han alcanzado las costas ecuatorianas en 58 ocasiones desde 1586 hasta el año 2011, siendo las ciudades más propensas: Bahía de Caráquez, Muisne y Salinas. De las cuales, se seleccionó Salinas como la locación ideal para el desarrollo de la propuesta.</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La ciudad de Salinas, ubicada en el cantón con el mismo nombre en la provincia de Santa Elena, está expuesta a eventos multi amenaza. Entre los cuales se consideran los siguientes factores: 6 metros de altura de ola, 11 minutos de tiempo de llegada.</a:t>
            </a:r>
          </a:p>
        </p:txBody>
      </p:sp>
    </p:spTree>
    <p:extLst>
      <p:ext uri="{BB962C8B-B14F-4D97-AF65-F5344CB8AC3E}">
        <p14:creationId xmlns:p14="http://schemas.microsoft.com/office/powerpoint/2010/main" val="2271408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Conclusiones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61</a:t>
            </a:fld>
            <a:endParaRPr lang="es-ES" dirty="0"/>
          </a:p>
        </p:txBody>
      </p:sp>
      <p:sp>
        <p:nvSpPr>
          <p:cNvPr id="7" name="CuadroTexto 6">
            <a:extLst>
              <a:ext uri="{FF2B5EF4-FFF2-40B4-BE49-F238E27FC236}">
                <a16:creationId xmlns:a16="http://schemas.microsoft.com/office/drawing/2014/main" id="{8FF98AD8-548E-44EA-BF8E-AEB706DDF3EE}"/>
              </a:ext>
            </a:extLst>
          </p:cNvPr>
          <p:cNvSpPr txBox="1"/>
          <p:nvPr/>
        </p:nvSpPr>
        <p:spPr>
          <a:xfrm>
            <a:off x="838200" y="1763031"/>
            <a:ext cx="10515600" cy="3331938"/>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Dentro de las consideraciones de sitio, espacio y elevación. La propuesta ubicada en Salinas, debe cumplir con un área mínima de 235 metros cuadrados y una altura mínima de 11.22 metros.</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Para la propuesta arquitectónica se consideró un garaje de 4 pisos, con las siguientes características: 3.42 metros de altura de entrepiso, 13.68 metros de altura total de la estructura, con capacidad para 40 vehículos livianos, 30 motocicletas y capacidad para albergar a 388 personas en la zona de refugio de evacuación vertical.</a:t>
            </a:r>
          </a:p>
        </p:txBody>
      </p:sp>
    </p:spTree>
    <p:extLst>
      <p:ext uri="{BB962C8B-B14F-4D97-AF65-F5344CB8AC3E}">
        <p14:creationId xmlns:p14="http://schemas.microsoft.com/office/powerpoint/2010/main" val="3047451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Conclusiones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62</a:t>
            </a:fld>
            <a:endParaRPr lang="es-ES" dirty="0"/>
          </a:p>
        </p:txBody>
      </p:sp>
      <p:sp>
        <p:nvSpPr>
          <p:cNvPr id="6" name="CuadroTexto 5">
            <a:extLst>
              <a:ext uri="{FF2B5EF4-FFF2-40B4-BE49-F238E27FC236}">
                <a16:creationId xmlns:a16="http://schemas.microsoft.com/office/drawing/2014/main" id="{BA63E5CA-5E63-4C5E-8FDD-FC641B795E62}"/>
              </a:ext>
            </a:extLst>
          </p:cNvPr>
          <p:cNvSpPr txBox="1"/>
          <p:nvPr/>
        </p:nvSpPr>
        <p:spPr>
          <a:xfrm>
            <a:off x="587388" y="1074481"/>
            <a:ext cx="11017224" cy="4993931"/>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La propuesta consta de 2 bloques con sistema dual (pórticos y muros de corte) de hormigón armado. El primer bloque, consta con rampas que sirven para el ascenso de vehículos a pisos superiores como también, para el ascenso de personas en el protocolo de evacuación vertical. El segundo bloque funciona como garaje y zona de refugio en la terraza durante la evacuación vertical. </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Ambos bloques, cumplen con derivas de piso inferiores a 0.7%, este valor permite garantizar un nivel de desempeño de ocupación inmediata ya que las deformaciones laterales en la estructura no serán muy grandes como ocurre en niveles de desempeño inferiores en donde las derivas pueden tener valores de hasta el 2%, lo que se traduce en una estructura que soporte el movimiento de un sismo basado en los registros históricos asegurando una correcta estabilidad y que resulte con el mínimo de daños para el posterior impacto del tsunami.</a:t>
            </a:r>
          </a:p>
        </p:txBody>
      </p:sp>
    </p:spTree>
    <p:extLst>
      <p:ext uri="{BB962C8B-B14F-4D97-AF65-F5344CB8AC3E}">
        <p14:creationId xmlns:p14="http://schemas.microsoft.com/office/powerpoint/2010/main" val="4034418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Conclusiones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63</a:t>
            </a:fld>
            <a:endParaRPr lang="es-ES" dirty="0"/>
          </a:p>
        </p:txBody>
      </p:sp>
      <p:sp>
        <p:nvSpPr>
          <p:cNvPr id="6" name="CuadroTexto 5">
            <a:extLst>
              <a:ext uri="{FF2B5EF4-FFF2-40B4-BE49-F238E27FC236}">
                <a16:creationId xmlns:a16="http://schemas.microsoft.com/office/drawing/2014/main" id="{10CD8BB9-59C0-4287-9853-B18D07A873C5}"/>
              </a:ext>
            </a:extLst>
          </p:cNvPr>
          <p:cNvSpPr txBox="1"/>
          <p:nvPr/>
        </p:nvSpPr>
        <p:spPr>
          <a:xfrm>
            <a:off x="622784" y="2037369"/>
            <a:ext cx="10946432" cy="2783262"/>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El plan de operación contiene acciones antes, durante y después del evento, incluyendo una educación pre tsunami. Además, se detalla elementos indispensables que deben estar implementados en el refugio para su correcto funcionamiento.</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La construcción de la estructura tiene un costo total de </a:t>
            </a:r>
            <a:r>
              <a:rPr lang="es-ES" sz="1800" dirty="0">
                <a:solidFill>
                  <a:srgbClr val="000000"/>
                </a:solidFill>
                <a:effectLst/>
                <a:latin typeface="Times New Roman" panose="02020603050405020304" pitchFamily="18" charset="0"/>
                <a:ea typeface="Times New Roman" panose="02020603050405020304" pitchFamily="18" charset="0"/>
              </a:rPr>
              <a:t>$ 433,996.41 </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equivalente a </a:t>
            </a:r>
            <a:r>
              <a:rPr lang="es-ES" sz="1800" dirty="0">
                <a:effectLst/>
                <a:latin typeface="Calibri" panose="020F0502020204030204" pitchFamily="34" charset="0"/>
                <a:ea typeface="Times New Roman" panose="02020603050405020304" pitchFamily="18" charset="0"/>
              </a:rPr>
              <a:t>$ 157.45 </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por metro cuadrado con valores actualizados al año 2020.</a:t>
            </a:r>
          </a:p>
        </p:txBody>
      </p:sp>
    </p:spTree>
    <p:extLst>
      <p:ext uri="{BB962C8B-B14F-4D97-AF65-F5344CB8AC3E}">
        <p14:creationId xmlns:p14="http://schemas.microsoft.com/office/powerpoint/2010/main" val="3067118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Recomendaciones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64</a:t>
            </a:fld>
            <a:endParaRPr lang="es-ES" dirty="0"/>
          </a:p>
        </p:txBody>
      </p:sp>
      <p:sp>
        <p:nvSpPr>
          <p:cNvPr id="6" name="CuadroTexto 5">
            <a:extLst>
              <a:ext uri="{FF2B5EF4-FFF2-40B4-BE49-F238E27FC236}">
                <a16:creationId xmlns:a16="http://schemas.microsoft.com/office/drawing/2014/main" id="{FF2396A5-7B07-431B-8230-4CB36EBC8C40}"/>
              </a:ext>
            </a:extLst>
          </p:cNvPr>
          <p:cNvSpPr txBox="1"/>
          <p:nvPr/>
        </p:nvSpPr>
        <p:spPr>
          <a:xfrm>
            <a:off x="443372" y="1486032"/>
            <a:ext cx="11305256" cy="3885936"/>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Para el presente proyecto, se utilizaron datos históricos y estudios generales sobre el riesgo por tsunami. Sin embargo, se recomienda realizar un estudio profundo, en el que se incluya: magnitud del sismo generador con su periodo de retorno, profundidad del foco y características del lecho marino. De esta manera, se puede obtener valores de altura de ola, tiempos de llegada y un mapa de inundación reales a la zona de estudio.</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Para optimizar las consideraciones de sitio, espacio y elevación, se recomienda realizar un modelamiento y mapa de inundación. Analizando proyecciones y crecimiento poblacional, para la vida útil de la estructura de evacuación vertical.</a:t>
            </a:r>
          </a:p>
        </p:txBody>
      </p:sp>
    </p:spTree>
    <p:extLst>
      <p:ext uri="{BB962C8B-B14F-4D97-AF65-F5344CB8AC3E}">
        <p14:creationId xmlns:p14="http://schemas.microsoft.com/office/powerpoint/2010/main" val="3136288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Recomendaciones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65</a:t>
            </a:fld>
            <a:endParaRPr lang="es-ES" dirty="0"/>
          </a:p>
        </p:txBody>
      </p:sp>
      <p:sp>
        <p:nvSpPr>
          <p:cNvPr id="6" name="CuadroTexto 5">
            <a:extLst>
              <a:ext uri="{FF2B5EF4-FFF2-40B4-BE49-F238E27FC236}">
                <a16:creationId xmlns:a16="http://schemas.microsoft.com/office/drawing/2014/main" id="{1E96CC14-80AD-4C2B-9ACC-535B0B16A53D}"/>
              </a:ext>
            </a:extLst>
          </p:cNvPr>
          <p:cNvSpPr txBox="1"/>
          <p:nvPr/>
        </p:nvSpPr>
        <p:spPr>
          <a:xfrm>
            <a:off x="983432" y="1268760"/>
            <a:ext cx="10370368" cy="4999254"/>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Para estudios posteriores, durante el diseño arquitectónico se recomienda optar por estructuras abiertas. Puesto que, estas estructuras son las que mejor se comportan debido a que permiten el libre flujo. Además, en caso de existir paredes se debe realizar el modelamiento de la mampostería para asegurar el nivel de desempeño. </a:t>
            </a:r>
          </a:p>
          <a:p>
            <a:pPr marL="342900" indent="-342900">
              <a:lnSpc>
                <a:spcPct val="200000"/>
              </a:lnSpc>
              <a:buFont typeface="Symbol" panose="05050102010706020507" pitchFamily="18" charset="2"/>
              <a:buChar char=""/>
            </a:pPr>
            <a:r>
              <a:rPr lang="es-ES" dirty="0">
                <a:latin typeface="Times New Roman" panose="02020603050405020304" pitchFamily="18" charset="0"/>
              </a:rPr>
              <a:t>Para estudios posteriores, se recomienda utilizar un análisis estático no lineal, para garantizar la ocupación inmediata como nivel de desempeño ante sismos y tsunamis. Además, puesto que para el presente estudio se usó derivas inferiores al 0.7% dando como resultado secciones grandes en elementos estructurales, el análisis estático no lineal podría resultar en reducción de secciones y por lo tanto en disminución de costos del proyecto.</a:t>
            </a:r>
          </a:p>
        </p:txBody>
      </p:sp>
    </p:spTree>
    <p:extLst>
      <p:ext uri="{BB962C8B-B14F-4D97-AF65-F5344CB8AC3E}">
        <p14:creationId xmlns:p14="http://schemas.microsoft.com/office/powerpoint/2010/main" val="3626522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Capítulo VIII: Recomendaciones</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66</a:t>
            </a:fld>
            <a:endParaRPr lang="es-ES" dirty="0"/>
          </a:p>
        </p:txBody>
      </p:sp>
      <p:sp>
        <p:nvSpPr>
          <p:cNvPr id="6" name="CuadroTexto 5">
            <a:extLst>
              <a:ext uri="{FF2B5EF4-FFF2-40B4-BE49-F238E27FC236}">
                <a16:creationId xmlns:a16="http://schemas.microsoft.com/office/drawing/2014/main" id="{73D6FB25-0A47-4983-BC3D-92235A687263}"/>
              </a:ext>
            </a:extLst>
          </p:cNvPr>
          <p:cNvSpPr txBox="1"/>
          <p:nvPr/>
        </p:nvSpPr>
        <p:spPr>
          <a:xfrm>
            <a:off x="838200" y="2317029"/>
            <a:ext cx="10515600" cy="2223942"/>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Cada cierto tiempo el plan de operación se debe evaluar, y en caso de llegar a la conclusión que hay nuevos riesgos o que el entorno a cambiado lo suficiente, dicho plan se debe actualizar.</a:t>
            </a:r>
          </a:p>
          <a:p>
            <a:pPr marL="342900" lvl="0" indent="-342900">
              <a:lnSpc>
                <a:spcPct val="200000"/>
              </a:lnSpc>
              <a:buFont typeface="Symbol" panose="05050102010706020507" pitchFamily="18" charset="2"/>
              <a:buChar char=""/>
            </a:pPr>
            <a:r>
              <a:rPr lang="es-ES" sz="1800" dirty="0">
                <a:effectLst/>
                <a:latin typeface="Times New Roman" panose="02020603050405020304" pitchFamily="18" charset="0"/>
                <a:ea typeface="Times New Roman" panose="02020603050405020304" pitchFamily="18" charset="0"/>
              </a:rPr>
              <a:t>Los costos de construcción del presente proyecto, están calculados con datos en el año 2020. Estos valores deben ser actualizados a la fecha de construcción del proyecto. </a:t>
            </a:r>
          </a:p>
        </p:txBody>
      </p:sp>
    </p:spTree>
    <p:extLst>
      <p:ext uri="{BB962C8B-B14F-4D97-AF65-F5344CB8AC3E}">
        <p14:creationId xmlns:p14="http://schemas.microsoft.com/office/powerpoint/2010/main" val="3387568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72357" y="2574530"/>
            <a:ext cx="10679837" cy="1317178"/>
          </a:xfrm>
        </p:spPr>
        <p:txBody>
          <a:bodyPr>
            <a:noAutofit/>
          </a:bodyPr>
          <a:lstStyle/>
          <a:p>
            <a:r>
              <a:rPr lang="es-ES" sz="8000" i="1" dirty="0">
                <a:latin typeface="Arial Black" panose="020B0A04020102020204" pitchFamily="34" charset="0"/>
              </a:rPr>
              <a:t>Gracias</a:t>
            </a:r>
          </a:p>
        </p:txBody>
      </p:sp>
      <p:sp>
        <p:nvSpPr>
          <p:cNvPr id="4" name="Marcador de fecha 3"/>
          <p:cNvSpPr>
            <a:spLocks noGrp="1"/>
          </p:cNvSpPr>
          <p:nvPr>
            <p:ph type="dt" sz="half" idx="10"/>
          </p:nvPr>
        </p:nvSpPr>
        <p:spPr/>
        <p:txBody>
          <a:bodyPr/>
          <a:lstStyle/>
          <a:p>
            <a:fld id="{B812C4A0-CD21-4F80-8C05-C28B83B88BE9}"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67</a:t>
            </a:fld>
            <a:endParaRPr lang="es-ES" dirty="0"/>
          </a:p>
        </p:txBody>
      </p:sp>
    </p:spTree>
    <p:extLst>
      <p:ext uri="{BB962C8B-B14F-4D97-AF65-F5344CB8AC3E}">
        <p14:creationId xmlns:p14="http://schemas.microsoft.com/office/powerpoint/2010/main" val="1255591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15AA15EE-A6E8-482C-8960-03C05AC36FB3}" type="datetime1">
              <a:rPr lang="es-ES" smtClean="0"/>
              <a:t>05/04/2021</a:t>
            </a:fld>
            <a:endParaRPr lang="es-ES" dirty="0"/>
          </a:p>
        </p:txBody>
      </p:sp>
      <p:sp>
        <p:nvSpPr>
          <p:cNvPr id="19" name="Subtítulo 2"/>
          <p:cNvSpPr>
            <a:spLocks noGrp="1"/>
          </p:cNvSpPr>
          <p:nvPr>
            <p:ph type="subTitle" idx="1"/>
          </p:nvPr>
        </p:nvSpPr>
        <p:spPr>
          <a:xfrm>
            <a:off x="1952625" y="4598655"/>
            <a:ext cx="2457450" cy="551602"/>
          </a:xfrm>
        </p:spPr>
        <p:txBody>
          <a:bodyPr/>
          <a:lstStyle/>
          <a:p>
            <a:pPr algn="r"/>
            <a:r>
              <a:rPr lang="es-ES" sz="2000" b="1" dirty="0">
                <a:latin typeface="Times New Roman" panose="02020603050405020304" pitchFamily="18" charset="0"/>
                <a:cs typeface="Times New Roman" panose="02020603050405020304" pitchFamily="18" charset="0"/>
              </a:rPr>
              <a:t>Presentado por: </a:t>
            </a:r>
          </a:p>
        </p:txBody>
      </p:sp>
      <p:sp>
        <p:nvSpPr>
          <p:cNvPr id="5" name="Marcador de número de diapositiva 4"/>
          <p:cNvSpPr>
            <a:spLocks noGrp="1"/>
          </p:cNvSpPr>
          <p:nvPr>
            <p:ph type="sldNum" sz="quarter" idx="12"/>
          </p:nvPr>
        </p:nvSpPr>
        <p:spPr/>
        <p:txBody>
          <a:bodyPr/>
          <a:lstStyle/>
          <a:p>
            <a:fld id="{F70216D5-DFFC-4C17-938D-6D1FF819A2A2}" type="slidenum">
              <a:rPr lang="es-ES" smtClean="0"/>
              <a:t>68</a:t>
            </a:fld>
            <a:endParaRPr lang="es-ES"/>
          </a:p>
        </p:txBody>
      </p:sp>
      <p:sp>
        <p:nvSpPr>
          <p:cNvPr id="18" name="Título 1"/>
          <p:cNvSpPr>
            <a:spLocks noGrp="1"/>
          </p:cNvSpPr>
          <p:nvPr>
            <p:ph type="ctrTitle"/>
          </p:nvPr>
        </p:nvSpPr>
        <p:spPr>
          <a:xfrm>
            <a:off x="1698204" y="3449762"/>
            <a:ext cx="8804075" cy="882172"/>
          </a:xfrm>
        </p:spPr>
        <p:txBody>
          <a:bodyPr>
            <a:noAutofit/>
          </a:bodyPr>
          <a:lstStyle/>
          <a:p>
            <a:r>
              <a:rPr lang="es-EC" sz="2400" b="1" dirty="0">
                <a:latin typeface="Times New Roman" panose="02020603050405020304" pitchFamily="18" charset="0"/>
                <a:cs typeface="Times New Roman" panose="02020603050405020304" pitchFamily="18" charset="0"/>
              </a:rPr>
              <a:t>PROPUESTA DE DISEÑO DE UNA EDIFICACIÓN DE USO MÚLTIPLE PARA EVACUACIÓN VERTICAL ANTE EVENTOS MULTI AMENAZA EN EL ECUADOR</a:t>
            </a:r>
            <a:endParaRPr lang="es-ES" sz="2400" dirty="0">
              <a:latin typeface="Times New Roman" panose="02020603050405020304" pitchFamily="18" charset="0"/>
              <a:cs typeface="Times New Roman" panose="02020603050405020304" pitchFamily="18" charset="0"/>
            </a:endParaRPr>
          </a:p>
        </p:txBody>
      </p:sp>
      <p:pic>
        <p:nvPicPr>
          <p:cNvPr id="20" name="Picture 2" descr="Resultado de imagen para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244828"/>
            <a:ext cx="4762500" cy="1314451"/>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1"/>
          <p:cNvSpPr txBox="1">
            <a:spLocks/>
          </p:cNvSpPr>
          <p:nvPr/>
        </p:nvSpPr>
        <p:spPr>
          <a:xfrm>
            <a:off x="475048" y="2066925"/>
            <a:ext cx="11256885" cy="7755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a:latin typeface="Times New Roman" panose="02020603050405020304" pitchFamily="18" charset="0"/>
                <a:cs typeface="Times New Roman" panose="02020603050405020304" pitchFamily="18" charset="0"/>
              </a:rPr>
              <a:t>Departamento de Ciencias de la Tierra y la Construcción</a:t>
            </a:r>
          </a:p>
          <a:p>
            <a:r>
              <a:rPr lang="es-ES" sz="2400" dirty="0">
                <a:latin typeface="Times New Roman" panose="02020603050405020304" pitchFamily="18" charset="0"/>
                <a:cs typeface="Times New Roman" panose="02020603050405020304" pitchFamily="18" charset="0"/>
              </a:rPr>
              <a:t>Carrera de Ingeniería Civil</a:t>
            </a:r>
          </a:p>
        </p:txBody>
      </p:sp>
      <p:cxnSp>
        <p:nvCxnSpPr>
          <p:cNvPr id="22" name="Conector recto 21"/>
          <p:cNvCxnSpPr/>
          <p:nvPr/>
        </p:nvCxnSpPr>
        <p:spPr>
          <a:xfrm>
            <a:off x="-9525" y="1838325"/>
            <a:ext cx="12192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9525" y="1762125"/>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4" name="Imagen 23" descr="Recorte de pantalla"/>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7349" y="1945953"/>
            <a:ext cx="1047782" cy="990000"/>
          </a:xfrm>
          <a:prstGeom prst="rect">
            <a:avLst/>
          </a:prstGeom>
        </p:spPr>
      </p:pic>
      <p:pic>
        <p:nvPicPr>
          <p:cNvPr id="25" name="Picture 8" descr="Resultado de imagen para carrera de ingenieria civil espe"/>
          <p:cNvPicPr>
            <a:picLocks noChangeAspect="1" noChangeArrowheads="1"/>
          </p:cNvPicPr>
          <p:nvPr/>
        </p:nvPicPr>
        <p:blipFill>
          <a:blip r:embed="rId4">
            <a:clrChange>
              <a:clrFrom>
                <a:srgbClr val="F8F8FA"/>
              </a:clrFrom>
              <a:clrTo>
                <a:srgbClr val="F8F8FA">
                  <a:alpha val="0"/>
                </a:srgbClr>
              </a:clrTo>
            </a:clrChange>
            <a:extLst>
              <a:ext uri="{28A0092B-C50C-407E-A947-70E740481C1C}">
                <a14:useLocalDpi xmlns:a14="http://schemas.microsoft.com/office/drawing/2010/main" val="0"/>
              </a:ext>
            </a:extLst>
          </a:blip>
          <a:srcRect/>
          <a:stretch>
            <a:fillRect/>
          </a:stretch>
        </p:blipFill>
        <p:spPr bwMode="auto">
          <a:xfrm>
            <a:off x="841375" y="1964972"/>
            <a:ext cx="989999" cy="990000"/>
          </a:xfrm>
          <a:prstGeom prst="rect">
            <a:avLst/>
          </a:prstGeom>
          <a:noFill/>
          <a:extLst>
            <a:ext uri="{909E8E84-426E-40DD-AFC4-6F175D3DCCD1}">
              <a14:hiddenFill xmlns:a14="http://schemas.microsoft.com/office/drawing/2010/main">
                <a:solidFill>
                  <a:srgbClr val="FFFFFF"/>
                </a:solidFill>
              </a14:hiddenFill>
            </a:ext>
          </a:extLst>
        </p:spPr>
      </p:pic>
      <p:sp>
        <p:nvSpPr>
          <p:cNvPr id="26" name="Subtítulo 2"/>
          <p:cNvSpPr txBox="1">
            <a:spLocks/>
          </p:cNvSpPr>
          <p:nvPr/>
        </p:nvSpPr>
        <p:spPr>
          <a:xfrm>
            <a:off x="4438648" y="4598656"/>
            <a:ext cx="5676901" cy="7802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000" dirty="0">
                <a:latin typeface="Times New Roman" panose="02020603050405020304" pitchFamily="18" charset="0"/>
                <a:cs typeface="Times New Roman" panose="02020603050405020304" pitchFamily="18" charset="0"/>
              </a:rPr>
              <a:t>Del Pino de la Cruz, Charli Efraín</a:t>
            </a:r>
          </a:p>
          <a:p>
            <a:pPr algn="l"/>
            <a:r>
              <a:rPr lang="es-ES" sz="2000" dirty="0">
                <a:latin typeface="Times New Roman" panose="02020603050405020304" pitchFamily="18" charset="0"/>
                <a:cs typeface="Times New Roman" panose="02020603050405020304" pitchFamily="18" charset="0"/>
              </a:rPr>
              <a:t>Martínez Molina, Bryan David</a:t>
            </a:r>
          </a:p>
        </p:txBody>
      </p:sp>
      <p:sp>
        <p:nvSpPr>
          <p:cNvPr id="27" name="Subtítulo 2"/>
          <p:cNvSpPr txBox="1">
            <a:spLocks/>
          </p:cNvSpPr>
          <p:nvPr/>
        </p:nvSpPr>
        <p:spPr>
          <a:xfrm>
            <a:off x="1962150" y="5541630"/>
            <a:ext cx="2457450" cy="5516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sz="2000" b="1" dirty="0">
                <a:latin typeface="Times New Roman" panose="02020603050405020304" pitchFamily="18" charset="0"/>
                <a:cs typeface="Times New Roman" panose="02020603050405020304" pitchFamily="18" charset="0"/>
              </a:rPr>
              <a:t>Director: </a:t>
            </a:r>
          </a:p>
        </p:txBody>
      </p:sp>
      <p:sp>
        <p:nvSpPr>
          <p:cNvPr id="28" name="Subtítulo 2"/>
          <p:cNvSpPr txBox="1">
            <a:spLocks/>
          </p:cNvSpPr>
          <p:nvPr/>
        </p:nvSpPr>
        <p:spPr>
          <a:xfrm>
            <a:off x="4438648" y="5541631"/>
            <a:ext cx="5676901" cy="5516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000" dirty="0">
                <a:latin typeface="Times New Roman" panose="02020603050405020304" pitchFamily="18" charset="0"/>
                <a:cs typeface="Times New Roman" panose="02020603050405020304" pitchFamily="18" charset="0"/>
              </a:rPr>
              <a:t>Ing. Haro Báez, Ana Gabriela </a:t>
            </a:r>
            <a:r>
              <a:rPr lang="es-ES" sz="2000" dirty="0" err="1">
                <a:latin typeface="Times New Roman" panose="02020603050405020304" pitchFamily="18" charset="0"/>
                <a:cs typeface="Times New Roman" panose="02020603050405020304" pitchFamily="18" charset="0"/>
              </a:rPr>
              <a:t>Ph.D</a:t>
            </a:r>
            <a:r>
              <a:rPr lang="es-ES" sz="2000" dirty="0">
                <a:latin typeface="Times New Roman" panose="02020603050405020304" pitchFamily="18" charset="0"/>
                <a:cs typeface="Times New Roman" panose="02020603050405020304" pitchFamily="18" charset="0"/>
              </a:rPr>
              <a:t>.</a:t>
            </a:r>
          </a:p>
        </p:txBody>
      </p:sp>
      <p:cxnSp>
        <p:nvCxnSpPr>
          <p:cNvPr id="29" name="Conector recto 28"/>
          <p:cNvCxnSpPr/>
          <p:nvPr/>
        </p:nvCxnSpPr>
        <p:spPr>
          <a:xfrm>
            <a:off x="2505075" y="4425063"/>
            <a:ext cx="721995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2495550" y="4367913"/>
            <a:ext cx="72294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Subtítulo 2"/>
          <p:cNvSpPr txBox="1">
            <a:spLocks/>
          </p:cNvSpPr>
          <p:nvPr/>
        </p:nvSpPr>
        <p:spPr>
          <a:xfrm>
            <a:off x="4874765" y="6143181"/>
            <a:ext cx="2457450" cy="5516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b="1" dirty="0">
                <a:latin typeface="Times New Roman" panose="02020603050405020304" pitchFamily="18" charset="0"/>
                <a:cs typeface="Times New Roman" panose="02020603050405020304" pitchFamily="18" charset="0"/>
              </a:rPr>
              <a:t>Sangolquí, 2021</a:t>
            </a:r>
          </a:p>
        </p:txBody>
      </p:sp>
    </p:spTree>
    <p:extLst>
      <p:ext uri="{BB962C8B-B14F-4D97-AF65-F5344CB8AC3E}">
        <p14:creationId xmlns:p14="http://schemas.microsoft.com/office/powerpoint/2010/main" val="1815161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Capítulo II: Marco teórico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7</a:t>
            </a:fld>
            <a:endParaRPr lang="es-ES" dirty="0"/>
          </a:p>
        </p:txBody>
      </p:sp>
      <p:graphicFrame>
        <p:nvGraphicFramePr>
          <p:cNvPr id="7" name="Diagrama 6">
            <a:extLst>
              <a:ext uri="{FF2B5EF4-FFF2-40B4-BE49-F238E27FC236}">
                <a16:creationId xmlns:a16="http://schemas.microsoft.com/office/drawing/2014/main" id="{20107A33-B0DA-408C-8017-6DDD27F2E1C7}"/>
              </a:ext>
            </a:extLst>
          </p:cNvPr>
          <p:cNvGraphicFramePr/>
          <p:nvPr>
            <p:extLst>
              <p:ext uri="{D42A27DB-BD31-4B8C-83A1-F6EECF244321}">
                <p14:modId xmlns:p14="http://schemas.microsoft.com/office/powerpoint/2010/main" val="3416236760"/>
              </p:ext>
            </p:extLst>
          </p:nvPr>
        </p:nvGraphicFramePr>
        <p:xfrm>
          <a:off x="1559496" y="1192189"/>
          <a:ext cx="9073008" cy="5067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174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202008"/>
            <a:ext cx="8460420" cy="1014273"/>
          </a:xfrm>
        </p:spPr>
        <p:txBody>
          <a:bodyPr/>
          <a:lstStyle/>
          <a:p>
            <a:r>
              <a:rPr lang="es-ES" dirty="0"/>
              <a:t>Estudio de casos a nivel mundial</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8</a:t>
            </a:fld>
            <a:endParaRPr lang="es-ES" dirty="0"/>
          </a:p>
        </p:txBody>
      </p:sp>
      <p:graphicFrame>
        <p:nvGraphicFramePr>
          <p:cNvPr id="3" name="Tabla 2">
            <a:extLst>
              <a:ext uri="{FF2B5EF4-FFF2-40B4-BE49-F238E27FC236}">
                <a16:creationId xmlns:a16="http://schemas.microsoft.com/office/drawing/2014/main" id="{E7648951-3A1A-49E4-BE59-8BEE40EB170C}"/>
              </a:ext>
            </a:extLst>
          </p:cNvPr>
          <p:cNvGraphicFramePr>
            <a:graphicFrameLocks noGrp="1"/>
          </p:cNvGraphicFramePr>
          <p:nvPr>
            <p:extLst>
              <p:ext uri="{D42A27DB-BD31-4B8C-83A1-F6EECF244321}">
                <p14:modId xmlns:p14="http://schemas.microsoft.com/office/powerpoint/2010/main" val="2853058595"/>
              </p:ext>
            </p:extLst>
          </p:nvPr>
        </p:nvGraphicFramePr>
        <p:xfrm>
          <a:off x="2546939" y="2459001"/>
          <a:ext cx="7098121" cy="3586839"/>
        </p:xfrm>
        <a:graphic>
          <a:graphicData uri="http://schemas.openxmlformats.org/drawingml/2006/table">
            <a:tbl>
              <a:tblPr firstRow="1" firstCol="1" bandRow="1">
                <a:tableStyleId>{93296810-A885-4BE3-A3E7-6D5BEEA58F35}</a:tableStyleId>
              </a:tblPr>
              <a:tblGrid>
                <a:gridCol w="2087741">
                  <a:extLst>
                    <a:ext uri="{9D8B030D-6E8A-4147-A177-3AD203B41FA5}">
                      <a16:colId xmlns:a16="http://schemas.microsoft.com/office/drawing/2014/main" val="3530010893"/>
                    </a:ext>
                  </a:extLst>
                </a:gridCol>
                <a:gridCol w="1392483">
                  <a:extLst>
                    <a:ext uri="{9D8B030D-6E8A-4147-A177-3AD203B41FA5}">
                      <a16:colId xmlns:a16="http://schemas.microsoft.com/office/drawing/2014/main" val="812044360"/>
                    </a:ext>
                  </a:extLst>
                </a:gridCol>
                <a:gridCol w="3617897">
                  <a:extLst>
                    <a:ext uri="{9D8B030D-6E8A-4147-A177-3AD203B41FA5}">
                      <a16:colId xmlns:a16="http://schemas.microsoft.com/office/drawing/2014/main" val="338392539"/>
                    </a:ext>
                  </a:extLst>
                </a:gridCol>
              </a:tblGrid>
              <a:tr h="364783">
                <a:tc>
                  <a:txBody>
                    <a:bodyPr/>
                    <a:lstStyle/>
                    <a:p>
                      <a:pPr algn="ctr">
                        <a:lnSpc>
                          <a:spcPct val="107000"/>
                        </a:lnSpc>
                        <a:spcAft>
                          <a:spcPts val="800"/>
                        </a:spcAft>
                      </a:pPr>
                      <a:r>
                        <a:rPr lang="es-EC" sz="1800">
                          <a:solidFill>
                            <a:schemeClr val="tx1"/>
                          </a:solidFill>
                          <a:effectLst/>
                          <a:latin typeface="Times New Roman" panose="02020603050405020304" pitchFamily="18" charset="0"/>
                          <a:cs typeface="Times New Roman" panose="02020603050405020304" pitchFamily="18" charset="0"/>
                        </a:rPr>
                        <a:t>Lugar </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800"/>
                        </a:spcAft>
                      </a:pPr>
                      <a:r>
                        <a:rPr lang="es-EC" sz="1800">
                          <a:solidFill>
                            <a:schemeClr val="tx1"/>
                          </a:solidFill>
                          <a:effectLst/>
                          <a:latin typeface="Times New Roman" panose="02020603050405020304" pitchFamily="18" charset="0"/>
                          <a:cs typeface="Times New Roman" panose="02020603050405020304" pitchFamily="18" charset="0"/>
                        </a:rPr>
                        <a:t>Altura de ola</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800"/>
                        </a:spcAft>
                      </a:pPr>
                      <a:r>
                        <a:rPr lang="es-EC" sz="1800" dirty="0">
                          <a:solidFill>
                            <a:schemeClr val="tx1"/>
                          </a:solidFill>
                          <a:effectLst/>
                          <a:latin typeface="Times New Roman" panose="02020603050405020304" pitchFamily="18" charset="0"/>
                          <a:cs typeface="Times New Roman" panose="02020603050405020304" pitchFamily="18" charset="0"/>
                        </a:rPr>
                        <a:t>Comentarios</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5677907"/>
                  </a:ext>
                </a:extLst>
              </a:tr>
              <a:tr h="1891468">
                <a:tc>
                  <a:txBody>
                    <a:bodyPr/>
                    <a:lstStyle/>
                    <a:p>
                      <a:pPr>
                        <a:lnSpc>
                          <a:spcPct val="107000"/>
                        </a:lnSpc>
                        <a:spcAft>
                          <a:spcPts val="800"/>
                        </a:spcAft>
                      </a:pPr>
                      <a:r>
                        <a:rPr lang="es-EC" sz="1800" b="1">
                          <a:solidFill>
                            <a:schemeClr val="tx1"/>
                          </a:solidFill>
                          <a:effectLst/>
                          <a:latin typeface="Times New Roman" panose="02020603050405020304" pitchFamily="18" charset="0"/>
                          <a:cs typeface="Times New Roman" panose="02020603050405020304" pitchFamily="18" charset="0"/>
                        </a:rPr>
                        <a:t>Japón - 2011</a:t>
                      </a:r>
                      <a:endParaRPr lang="es-E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800"/>
                        </a:spcAft>
                      </a:pPr>
                      <a:r>
                        <a:rPr lang="es-EC" sz="1800" dirty="0">
                          <a:effectLst/>
                          <a:latin typeface="Times New Roman" panose="02020603050405020304" pitchFamily="18" charset="0"/>
                          <a:cs typeface="Times New Roman" panose="02020603050405020304" pitchFamily="18" charset="0"/>
                        </a:rPr>
                        <a:t>20 metros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s-EC" sz="1800" dirty="0">
                          <a:effectLst/>
                          <a:latin typeface="Times New Roman" panose="02020603050405020304" pitchFamily="18" charset="0"/>
                          <a:cs typeface="Times New Roman" panose="02020603050405020304" pitchFamily="18" charset="0"/>
                        </a:rPr>
                        <a:t>Sismo de 9.0 Mw</a:t>
                      </a:r>
                      <a:endParaRPr lang="es-ES" sz="1800" dirty="0">
                        <a:effectLst/>
                        <a:latin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EC" sz="1800" dirty="0">
                          <a:effectLst/>
                          <a:latin typeface="Times New Roman" panose="02020603050405020304" pitchFamily="18" charset="0"/>
                          <a:cs typeface="Times New Roman" panose="02020603050405020304" pitchFamily="18" charset="0"/>
                        </a:rPr>
                        <a:t>Las víctimas mortales superaron las 28,000 personas.</a:t>
                      </a:r>
                      <a:endParaRPr lang="es-ES" sz="18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EC" sz="1800" dirty="0">
                          <a:effectLst/>
                          <a:latin typeface="Times New Roman" panose="02020603050405020304" pitchFamily="18" charset="0"/>
                          <a:cs typeface="Times New Roman" panose="02020603050405020304" pitchFamily="18" charset="0"/>
                        </a:rPr>
                        <a:t>92% de las victimas fallecieron por acciones del tsunami</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896606"/>
                  </a:ext>
                </a:extLst>
              </a:tr>
              <a:tr h="1128125">
                <a:tc>
                  <a:txBody>
                    <a:bodyPr/>
                    <a:lstStyle/>
                    <a:p>
                      <a:pPr>
                        <a:lnSpc>
                          <a:spcPct val="107000"/>
                        </a:lnSpc>
                        <a:spcAft>
                          <a:spcPts val="800"/>
                        </a:spcAft>
                      </a:pPr>
                      <a:r>
                        <a:rPr lang="es-EC" sz="1800" b="1" dirty="0">
                          <a:solidFill>
                            <a:schemeClr val="tx1"/>
                          </a:solidFill>
                          <a:effectLst/>
                          <a:latin typeface="Times New Roman" panose="02020603050405020304" pitchFamily="18" charset="0"/>
                          <a:cs typeface="Times New Roman" panose="02020603050405020304" pitchFamily="18" charset="0"/>
                        </a:rPr>
                        <a:t>Indonesia - 2004</a:t>
                      </a:r>
                      <a:endParaRPr lang="es-E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800"/>
                        </a:spcAft>
                      </a:pPr>
                      <a:r>
                        <a:rPr lang="es-EC" sz="1800">
                          <a:effectLst/>
                          <a:latin typeface="Times New Roman" panose="02020603050405020304" pitchFamily="18" charset="0"/>
                          <a:cs typeface="Times New Roman" panose="02020603050405020304" pitchFamily="18" charset="0"/>
                        </a:rPr>
                        <a:t>10 y 15 metros</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s-EC" sz="1800" dirty="0">
                          <a:effectLst/>
                          <a:latin typeface="Times New Roman" panose="02020603050405020304" pitchFamily="18" charset="0"/>
                          <a:cs typeface="Times New Roman" panose="02020603050405020304" pitchFamily="18" charset="0"/>
                        </a:rPr>
                        <a:t>Sismo de 9.0 Mw</a:t>
                      </a:r>
                      <a:endParaRPr lang="es-ES" sz="18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EC" sz="1800" dirty="0">
                          <a:effectLst/>
                          <a:latin typeface="Times New Roman" panose="02020603050405020304" pitchFamily="18" charset="0"/>
                          <a:cs typeface="Times New Roman" panose="02020603050405020304" pitchFamily="18" charset="0"/>
                        </a:rPr>
                        <a:t>Las víctimas mortales superaron las 250,000 personas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1306520"/>
                  </a:ext>
                </a:extLst>
              </a:tr>
            </a:tbl>
          </a:graphicData>
        </a:graphic>
      </p:graphicFrame>
      <p:sp>
        <p:nvSpPr>
          <p:cNvPr id="6" name="Título 1">
            <a:extLst>
              <a:ext uri="{FF2B5EF4-FFF2-40B4-BE49-F238E27FC236}">
                <a16:creationId xmlns:a16="http://schemas.microsoft.com/office/drawing/2014/main" id="{953238FA-6530-4386-A87E-6875B9D7A14B}"/>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II: Marco teórico</a:t>
            </a:r>
            <a:endParaRPr lang="es-ES" dirty="0"/>
          </a:p>
        </p:txBody>
      </p:sp>
    </p:spTree>
    <p:extLst>
      <p:ext uri="{BB962C8B-B14F-4D97-AF65-F5344CB8AC3E}">
        <p14:creationId xmlns:p14="http://schemas.microsoft.com/office/powerpoint/2010/main" val="273891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52736"/>
            <a:ext cx="8460420" cy="1014273"/>
          </a:xfrm>
        </p:spPr>
        <p:txBody>
          <a:bodyPr>
            <a:normAutofit/>
          </a:bodyPr>
          <a:lstStyle/>
          <a:p>
            <a:r>
              <a:rPr lang="es-ES" sz="2400" dirty="0"/>
              <a:t>Principales ciudades en Ecuador en riesgo</a:t>
            </a:r>
          </a:p>
        </p:txBody>
      </p:sp>
      <p:sp>
        <p:nvSpPr>
          <p:cNvPr id="4" name="Marcador de fecha 3"/>
          <p:cNvSpPr>
            <a:spLocks noGrp="1"/>
          </p:cNvSpPr>
          <p:nvPr>
            <p:ph type="dt" sz="half" idx="10"/>
          </p:nvPr>
        </p:nvSpPr>
        <p:spPr/>
        <p:txBody>
          <a:bodyPr/>
          <a:lstStyle/>
          <a:p>
            <a:fld id="{2EC007E9-9AE9-4B82-B753-937C75B30922}" type="datetime1">
              <a:rPr lang="es-ES" smtClean="0"/>
              <a:pPr/>
              <a:t>05/04/2021</a:t>
            </a:fld>
            <a:endParaRPr lang="es-ES" dirty="0"/>
          </a:p>
        </p:txBody>
      </p:sp>
      <p:sp>
        <p:nvSpPr>
          <p:cNvPr id="5" name="Marcador de número de diapositiva 4"/>
          <p:cNvSpPr>
            <a:spLocks noGrp="1"/>
          </p:cNvSpPr>
          <p:nvPr>
            <p:ph type="sldNum" sz="quarter" idx="12"/>
          </p:nvPr>
        </p:nvSpPr>
        <p:spPr/>
        <p:txBody>
          <a:bodyPr/>
          <a:lstStyle/>
          <a:p>
            <a:fld id="{F70216D5-DFFC-4C17-938D-6D1FF819A2A2}" type="slidenum">
              <a:rPr lang="es-ES" smtClean="0"/>
              <a:pPr/>
              <a:t>9</a:t>
            </a:fld>
            <a:endParaRPr lang="es-ES" dirty="0"/>
          </a:p>
        </p:txBody>
      </p:sp>
      <p:graphicFrame>
        <p:nvGraphicFramePr>
          <p:cNvPr id="3" name="Tabla 2">
            <a:extLst>
              <a:ext uri="{FF2B5EF4-FFF2-40B4-BE49-F238E27FC236}">
                <a16:creationId xmlns:a16="http://schemas.microsoft.com/office/drawing/2014/main" id="{4502150A-EA26-4EC4-B66D-781DFE73214F}"/>
              </a:ext>
            </a:extLst>
          </p:cNvPr>
          <p:cNvGraphicFramePr>
            <a:graphicFrameLocks noGrp="1"/>
          </p:cNvGraphicFramePr>
          <p:nvPr>
            <p:extLst>
              <p:ext uri="{D42A27DB-BD31-4B8C-83A1-F6EECF244321}">
                <p14:modId xmlns:p14="http://schemas.microsoft.com/office/powerpoint/2010/main" val="2029990808"/>
              </p:ext>
            </p:extLst>
          </p:nvPr>
        </p:nvGraphicFramePr>
        <p:xfrm>
          <a:off x="2135560" y="1772816"/>
          <a:ext cx="7741468" cy="4496470"/>
        </p:xfrm>
        <a:graphic>
          <a:graphicData uri="http://schemas.openxmlformats.org/drawingml/2006/table">
            <a:tbl>
              <a:tblPr firstRow="1" firstCol="1" bandRow="1">
                <a:tableStyleId>{93296810-A885-4BE3-A3E7-6D5BEEA58F35}</a:tableStyleId>
              </a:tblPr>
              <a:tblGrid>
                <a:gridCol w="1999196">
                  <a:extLst>
                    <a:ext uri="{9D8B030D-6E8A-4147-A177-3AD203B41FA5}">
                      <a16:colId xmlns:a16="http://schemas.microsoft.com/office/drawing/2014/main" val="1075880326"/>
                    </a:ext>
                  </a:extLst>
                </a:gridCol>
                <a:gridCol w="3337960">
                  <a:extLst>
                    <a:ext uri="{9D8B030D-6E8A-4147-A177-3AD203B41FA5}">
                      <a16:colId xmlns:a16="http://schemas.microsoft.com/office/drawing/2014/main" val="3096810703"/>
                    </a:ext>
                  </a:extLst>
                </a:gridCol>
                <a:gridCol w="2404312">
                  <a:extLst>
                    <a:ext uri="{9D8B030D-6E8A-4147-A177-3AD203B41FA5}">
                      <a16:colId xmlns:a16="http://schemas.microsoft.com/office/drawing/2014/main" val="3248795673"/>
                    </a:ext>
                  </a:extLst>
                </a:gridCol>
              </a:tblGrid>
              <a:tr h="357634">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Ciudad</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Resumen</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Autor</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99273763"/>
                  </a:ext>
                </a:extLst>
              </a:tr>
              <a:tr h="757990">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Muisne</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dirty="0">
                          <a:effectLst/>
                          <a:latin typeface="Times New Roman" panose="02020603050405020304" pitchFamily="18" charset="0"/>
                          <a:cs typeface="Times New Roman" panose="02020603050405020304" pitchFamily="18" charset="0"/>
                        </a:rPr>
                        <a:t>Altura máxima de ola de 43 m., altura más probable 14.96 m.</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(Toulkeridis et al., 2017)</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3539013"/>
                  </a:ext>
                </a:extLst>
              </a:tr>
              <a:tr h="357634">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Salinas</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Altura de ola de 6 m.</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(Matheus et al., 2016)</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642405"/>
                  </a:ext>
                </a:extLst>
              </a:tr>
              <a:tr h="357634">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Bahía de Caráquez</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Altura de ola de 6 m.</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(Matheus et al., 2018)</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335806"/>
                  </a:ext>
                </a:extLst>
              </a:tr>
              <a:tr h="757990">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Crucita</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Altura de ola de 3.24 m.</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(Celorio-Saltos et al., 2018)</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3344695"/>
                  </a:ext>
                </a:extLst>
              </a:tr>
              <a:tr h="357634">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Galápagos</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Altura de ola máxima de 3.20 m.</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(Rentería, 2013)</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7516942"/>
                  </a:ext>
                </a:extLst>
              </a:tr>
              <a:tr h="757990">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Guayaquil</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Altura de ola de 2 m. con tiempos de llegada entre 20 y 55 min.</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(Arreaga Vargas &amp; Ortíz, 2002)</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3743009"/>
                  </a:ext>
                </a:extLst>
              </a:tr>
              <a:tr h="357634">
                <a:tc>
                  <a:txBody>
                    <a:bodyPr/>
                    <a:lstStyle/>
                    <a:p>
                      <a:pPr algn="ctr">
                        <a:lnSpc>
                          <a:spcPct val="150000"/>
                        </a:lnSpc>
                      </a:pPr>
                      <a:r>
                        <a:rPr lang="es-ES" sz="1800" dirty="0">
                          <a:solidFill>
                            <a:schemeClr val="tx1"/>
                          </a:solidFill>
                          <a:effectLst/>
                          <a:latin typeface="Times New Roman" panose="02020603050405020304" pitchFamily="18" charset="0"/>
                          <a:cs typeface="Times New Roman" panose="02020603050405020304" pitchFamily="18" charset="0"/>
                        </a:rPr>
                        <a:t>Machala</a:t>
                      </a:r>
                      <a:endParaRPr lang="es-E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ct val="150000"/>
                        </a:lnSpc>
                      </a:pPr>
                      <a:r>
                        <a:rPr lang="es-ES" sz="1400">
                          <a:effectLst/>
                          <a:latin typeface="Times New Roman" panose="02020603050405020304" pitchFamily="18" charset="0"/>
                          <a:cs typeface="Times New Roman" panose="02020603050405020304" pitchFamily="18" charset="0"/>
                        </a:rPr>
                        <a:t>Altura de ola de 0.40 m.</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s-ES" sz="1400" dirty="0">
                          <a:effectLst/>
                          <a:latin typeface="Times New Roman" panose="02020603050405020304" pitchFamily="18" charset="0"/>
                          <a:cs typeface="Times New Roman" panose="02020603050405020304" pitchFamily="18" charset="0"/>
                        </a:rPr>
                        <a:t>(Rentería, 2007)</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5378795"/>
                  </a:ext>
                </a:extLst>
              </a:tr>
            </a:tbl>
          </a:graphicData>
        </a:graphic>
      </p:graphicFrame>
      <p:sp>
        <p:nvSpPr>
          <p:cNvPr id="6" name="Título 1">
            <a:extLst>
              <a:ext uri="{FF2B5EF4-FFF2-40B4-BE49-F238E27FC236}">
                <a16:creationId xmlns:a16="http://schemas.microsoft.com/office/drawing/2014/main" id="{38DF2BD0-EBB4-4A28-A728-8424DE39C6B1}"/>
              </a:ext>
            </a:extLst>
          </p:cNvPr>
          <p:cNvSpPr txBox="1">
            <a:spLocks/>
          </p:cNvSpPr>
          <p:nvPr/>
        </p:nvSpPr>
        <p:spPr>
          <a:xfrm>
            <a:off x="-1" y="33637"/>
            <a:ext cx="8460420" cy="10142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800" b="1" kern="1200">
                <a:solidFill>
                  <a:schemeClr val="tx1"/>
                </a:solidFill>
                <a:latin typeface="Times New Roman" panose="02020603050405020304" pitchFamily="18" charset="0"/>
                <a:ea typeface="+mj-ea"/>
                <a:cs typeface="Times New Roman" panose="02020603050405020304" pitchFamily="18" charset="0"/>
              </a:defRPr>
            </a:lvl1pPr>
          </a:lstStyle>
          <a:p>
            <a:r>
              <a:rPr lang="es-ES"/>
              <a:t>Capítulo II: Marco teórico</a:t>
            </a:r>
            <a:endParaRPr lang="es-ES" dirty="0"/>
          </a:p>
        </p:txBody>
      </p:sp>
    </p:spTree>
    <p:extLst>
      <p:ext uri="{BB962C8B-B14F-4D97-AF65-F5344CB8AC3E}">
        <p14:creationId xmlns:p14="http://schemas.microsoft.com/office/powerpoint/2010/main" val="14483497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T-ESPE-043671-D</Template>
  <TotalTime>7638</TotalTime>
  <Words>4185</Words>
  <Application>Microsoft Office PowerPoint</Application>
  <PresentationFormat>Panorámica</PresentationFormat>
  <Paragraphs>1202</Paragraphs>
  <Slides>68</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68</vt:i4>
      </vt:variant>
    </vt:vector>
  </HeadingPairs>
  <TitlesOfParts>
    <vt:vector size="76" baseType="lpstr">
      <vt:lpstr>Arial</vt:lpstr>
      <vt:lpstr>Arial Black</vt:lpstr>
      <vt:lpstr>Calibri</vt:lpstr>
      <vt:lpstr>Calibri Light</vt:lpstr>
      <vt:lpstr>Cambria Math</vt:lpstr>
      <vt:lpstr>Symbol</vt:lpstr>
      <vt:lpstr>Times New Roman</vt:lpstr>
      <vt:lpstr>Tema de Office</vt:lpstr>
      <vt:lpstr>PROPUESTA DE DISEÑO DE UNA EDIFICACIÓN DE USO MÚLTIPLE PARA EVACUACIÓN VERTICAL ANTE EVENTOS MULTI AMENAZA EN EL ECUADOR</vt:lpstr>
      <vt:lpstr>Contenido</vt:lpstr>
      <vt:lpstr>Capítulo I: Generalidades</vt:lpstr>
      <vt:lpstr>Capítulo I: Generalidades</vt:lpstr>
      <vt:lpstr>Capítulo I: Generalidades</vt:lpstr>
      <vt:lpstr>Capítulo I: Generalidades</vt:lpstr>
      <vt:lpstr>Capítulo II: Marco teórico</vt:lpstr>
      <vt:lpstr>Estudio de casos a nivel mundial</vt:lpstr>
      <vt:lpstr>Principales ciudades en Ecuador en riesgo</vt:lpstr>
      <vt:lpstr>Principales ciudades en Ecuador en riesgo</vt:lpstr>
      <vt:lpstr>Principales ciudades en Ecuador en riesgo</vt:lpstr>
      <vt:lpstr>Principales ciudades en Ecuador en riesgo</vt:lpstr>
      <vt:lpstr>Elección de la ciudad</vt:lpstr>
      <vt:lpstr>Sitio, espacio y elevación</vt:lpstr>
      <vt:lpstr>Sitio, espacio y elevación</vt:lpstr>
      <vt:lpstr>Sitio, espacio y elevación</vt:lpstr>
      <vt:lpstr>Sitio, espacio y elevación</vt:lpstr>
      <vt:lpstr>Sitio, espacio y elevación</vt:lpstr>
      <vt:lpstr>Capítulo III: Consideraciones estructurales</vt:lpstr>
      <vt:lpstr>Capítulo III: Consideraciones estructurales</vt:lpstr>
      <vt:lpstr>Capítulo III: Consideraciones estructurales</vt:lpstr>
      <vt:lpstr>Capítulo III: Consideraciones estructurales</vt:lpstr>
      <vt:lpstr>Capítulo III: Consideraciones estructurales</vt:lpstr>
      <vt:lpstr>Capítulo III: Consideraciones estructurales</vt:lpstr>
      <vt:lpstr>Capítulo III: Consideraciones estructurales</vt:lpstr>
      <vt:lpstr>Capítulo III: Consideraciones estructurales</vt:lpstr>
      <vt:lpstr>Capítulo IV: Propuesta arquitectónica</vt:lpstr>
      <vt:lpstr>Tipos de vehículos</vt:lpstr>
      <vt:lpstr>Rampas</vt:lpstr>
      <vt:lpstr>Distribución planta baja</vt:lpstr>
      <vt:lpstr>Distribución pisos intermedios</vt:lpstr>
      <vt:lpstr>Distribución piso superior</vt:lpstr>
      <vt:lpstr>Capítulo IV: Propuesta arquitectónica</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 Análisis y diseño estructural</vt:lpstr>
      <vt:lpstr>Capítulo VI: Operación y mantenimiento</vt:lpstr>
      <vt:lpstr>Capítulo VI: Operación y mantenimiento</vt:lpstr>
      <vt:lpstr>Capítulo VI: Operación y mantenimiento</vt:lpstr>
      <vt:lpstr>Capítulo VI: Operación y mantenimiento</vt:lpstr>
      <vt:lpstr>Capítulo VI: Operación y mantenimiento</vt:lpstr>
      <vt:lpstr>Capítulo VII: Análisis de costos</vt:lpstr>
      <vt:lpstr>Capítulo VII: Análisis de costos</vt:lpstr>
      <vt:lpstr>Capítulo VII: Análisis de costos</vt:lpstr>
      <vt:lpstr>Capítulo VII: Análisis de costos</vt:lpstr>
      <vt:lpstr>Capítulo VIII: Conclusiones</vt:lpstr>
      <vt:lpstr>Capítulo VIII: Conclusiones</vt:lpstr>
      <vt:lpstr>Capítulo VIII: Conclusiones</vt:lpstr>
      <vt:lpstr>Capítulo VIII: Conclusiones</vt:lpstr>
      <vt:lpstr>Capítulo VIII: Recomendaciones</vt:lpstr>
      <vt:lpstr>Capítulo VIII: Recomendaciones</vt:lpstr>
      <vt:lpstr>Capítulo VIII: Recomendaciones</vt:lpstr>
      <vt:lpstr>Gracias</vt:lpstr>
      <vt:lpstr>PROPUESTA DE DISEÑO DE UNA EDIFICACIÓN DE USO MÚLTIPLE PARA EVACUACIÓN VERTICAL ANTE EVENTOS MULTI AMENAZA EN EL ECUADOR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Charli del Pino</dc:creator>
  <cp:lastModifiedBy>Charli del Pino</cp:lastModifiedBy>
  <cp:revision>301</cp:revision>
  <cp:lastPrinted>2020-01-22T17:07:08Z</cp:lastPrinted>
  <dcterms:created xsi:type="dcterms:W3CDTF">2019-06-12T19:55:32Z</dcterms:created>
  <dcterms:modified xsi:type="dcterms:W3CDTF">2021-04-05T21:25:04Z</dcterms:modified>
</cp:coreProperties>
</file>