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4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80" r:id="rId2"/>
    <p:sldMasterId id="2147483665" r:id="rId3"/>
    <p:sldMasterId id="2147483652" r:id="rId4"/>
  </p:sldMasterIdLst>
  <p:notesMasterIdLst>
    <p:notesMasterId r:id="rId124"/>
  </p:notesMasterIdLst>
  <p:handoutMasterIdLst>
    <p:handoutMasterId r:id="rId125"/>
  </p:handoutMasterIdLst>
  <p:sldIdLst>
    <p:sldId id="390" r:id="rId5"/>
    <p:sldId id="391" r:id="rId6"/>
    <p:sldId id="417" r:id="rId7"/>
    <p:sldId id="259" r:id="rId8"/>
    <p:sldId id="392" r:id="rId9"/>
    <p:sldId id="393" r:id="rId10"/>
    <p:sldId id="415" r:id="rId11"/>
    <p:sldId id="416" r:id="rId12"/>
    <p:sldId id="418" r:id="rId13"/>
    <p:sldId id="395" r:id="rId14"/>
    <p:sldId id="397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6" r:id="rId23"/>
    <p:sldId id="427" r:id="rId24"/>
    <p:sldId id="428" r:id="rId25"/>
    <p:sldId id="429" r:id="rId26"/>
    <p:sldId id="430" r:id="rId27"/>
    <p:sldId id="431" r:id="rId28"/>
    <p:sldId id="432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407" r:id="rId39"/>
    <p:sldId id="408" r:id="rId40"/>
    <p:sldId id="409" r:id="rId41"/>
    <p:sldId id="410" r:id="rId42"/>
    <p:sldId id="411" r:id="rId43"/>
    <p:sldId id="412" r:id="rId44"/>
    <p:sldId id="413" r:id="rId45"/>
    <p:sldId id="414" r:id="rId46"/>
    <p:sldId id="433" r:id="rId47"/>
    <p:sldId id="434" r:id="rId48"/>
    <p:sldId id="435" r:id="rId49"/>
    <p:sldId id="436" r:id="rId50"/>
    <p:sldId id="437" r:id="rId51"/>
    <p:sldId id="438" r:id="rId52"/>
    <p:sldId id="439" r:id="rId53"/>
    <p:sldId id="440" r:id="rId54"/>
    <p:sldId id="441" r:id="rId55"/>
    <p:sldId id="442" r:id="rId56"/>
    <p:sldId id="443" r:id="rId57"/>
    <p:sldId id="523" r:id="rId58"/>
    <p:sldId id="524" r:id="rId59"/>
    <p:sldId id="525" r:id="rId60"/>
    <p:sldId id="571" r:id="rId61"/>
    <p:sldId id="572" r:id="rId62"/>
    <p:sldId id="573" r:id="rId63"/>
    <p:sldId id="526" r:id="rId64"/>
    <p:sldId id="527" r:id="rId65"/>
    <p:sldId id="528" r:id="rId66"/>
    <p:sldId id="529" r:id="rId67"/>
    <p:sldId id="530" r:id="rId68"/>
    <p:sldId id="531" r:id="rId69"/>
    <p:sldId id="532" r:id="rId70"/>
    <p:sldId id="533" r:id="rId71"/>
    <p:sldId id="444" r:id="rId72"/>
    <p:sldId id="455" r:id="rId73"/>
    <p:sldId id="457" r:id="rId74"/>
    <p:sldId id="535" r:id="rId75"/>
    <p:sldId id="459" r:id="rId76"/>
    <p:sldId id="460" r:id="rId77"/>
    <p:sldId id="462" r:id="rId78"/>
    <p:sldId id="537" r:id="rId79"/>
    <p:sldId id="538" r:id="rId80"/>
    <p:sldId id="468" r:id="rId81"/>
    <p:sldId id="539" r:id="rId82"/>
    <p:sldId id="470" r:id="rId83"/>
    <p:sldId id="540" r:id="rId84"/>
    <p:sldId id="541" r:id="rId85"/>
    <p:sldId id="473" r:id="rId86"/>
    <p:sldId id="542" r:id="rId87"/>
    <p:sldId id="475" r:id="rId88"/>
    <p:sldId id="543" r:id="rId89"/>
    <p:sldId id="547" r:id="rId90"/>
    <p:sldId id="483" r:id="rId91"/>
    <p:sldId id="548" r:id="rId92"/>
    <p:sldId id="550" r:id="rId93"/>
    <p:sldId id="487" r:id="rId94"/>
    <p:sldId id="551" r:id="rId95"/>
    <p:sldId id="553" r:id="rId96"/>
    <p:sldId id="491" r:id="rId97"/>
    <p:sldId id="492" r:id="rId98"/>
    <p:sldId id="493" r:id="rId99"/>
    <p:sldId id="555" r:id="rId100"/>
    <p:sldId id="556" r:id="rId101"/>
    <p:sldId id="501" r:id="rId102"/>
    <p:sldId id="557" r:id="rId103"/>
    <p:sldId id="503" r:id="rId104"/>
    <p:sldId id="558" r:id="rId105"/>
    <p:sldId id="559" r:id="rId106"/>
    <p:sldId id="507" r:id="rId107"/>
    <p:sldId id="560" r:id="rId108"/>
    <p:sldId id="561" r:id="rId109"/>
    <p:sldId id="565" r:id="rId110"/>
    <p:sldId id="516" r:id="rId111"/>
    <p:sldId id="566" r:id="rId112"/>
    <p:sldId id="568" r:id="rId113"/>
    <p:sldId id="520" r:id="rId114"/>
    <p:sldId id="569" r:id="rId115"/>
    <p:sldId id="445" r:id="rId116"/>
    <p:sldId id="447" r:id="rId117"/>
    <p:sldId id="448" r:id="rId118"/>
    <p:sldId id="449" r:id="rId119"/>
    <p:sldId id="450" r:id="rId120"/>
    <p:sldId id="451" r:id="rId121"/>
    <p:sldId id="452" r:id="rId122"/>
    <p:sldId id="453" r:id="rId12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990099"/>
    <a:srgbClr val="E90311"/>
    <a:srgbClr val="FFFF99"/>
    <a:srgbClr val="00FF00"/>
    <a:srgbClr val="FFFF00"/>
    <a:srgbClr val="FF0066"/>
    <a:srgbClr val="0072A1"/>
    <a:srgbClr val="F59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434" autoAdjust="0"/>
  </p:normalViewPr>
  <p:slideViewPr>
    <p:cSldViewPr snapToGrid="0">
      <p:cViewPr>
        <p:scale>
          <a:sx n="80" d="100"/>
          <a:sy n="80" d="100"/>
        </p:scale>
        <p:origin x="60" y="-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theme" Target="theme/theme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2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notesMaster" Target="notesMasters/notesMaster1.xml"/><Relationship Id="rId12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61" Type="http://schemas.openxmlformats.org/officeDocument/2006/relationships/slide" Target="slides/slide57.xml"/><Relationship Id="rId82" Type="http://schemas.openxmlformats.org/officeDocument/2006/relationships/slide" Target="slides/slide78.xml"/></Relationships>
</file>

<file path=ppt/diagrams/_rels/data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C09BF0-D258-4C87-B39C-1DF5824AA01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762A4F6E-6B91-443F-B4BF-1E0B4DCB92A7}">
      <dgm:prSet phldrT="[Texto]" custT="1"/>
      <dgm:spPr/>
      <dgm:t>
        <a:bodyPr/>
        <a:lstStyle/>
        <a:p>
          <a:r>
            <a:rPr lang="es-EC" sz="1600" b="1" dirty="0" smtClean="0"/>
            <a:t>INTRODUCCIÓN</a:t>
          </a:r>
          <a:endParaRPr lang="es-EC" sz="1600" b="1" dirty="0"/>
        </a:p>
      </dgm:t>
    </dgm:pt>
    <dgm:pt modelId="{05402293-1924-4F44-BEF8-2CB3DFB32A83}" type="parTrans" cxnId="{058F38A4-FE57-46CC-BA34-AD20613B6E9F}">
      <dgm:prSet/>
      <dgm:spPr/>
      <dgm:t>
        <a:bodyPr/>
        <a:lstStyle/>
        <a:p>
          <a:endParaRPr lang="es-EC"/>
        </a:p>
      </dgm:t>
    </dgm:pt>
    <dgm:pt modelId="{D346A462-D7DE-4990-AF0C-96BE2F1DCEA4}" type="sibTrans" cxnId="{058F38A4-FE57-46CC-BA34-AD20613B6E9F}">
      <dgm:prSet/>
      <dgm:spPr/>
      <dgm:t>
        <a:bodyPr/>
        <a:lstStyle/>
        <a:p>
          <a:endParaRPr lang="es-EC"/>
        </a:p>
      </dgm:t>
    </dgm:pt>
    <dgm:pt modelId="{09866917-7BF7-4E08-9B22-D5A785FFCE0A}">
      <dgm:prSet phldrT="[Texto]" custT="1"/>
      <dgm:spPr/>
      <dgm:t>
        <a:bodyPr/>
        <a:lstStyle/>
        <a:p>
          <a:r>
            <a:rPr lang="es-EC" sz="1600" b="1" dirty="0" smtClean="0"/>
            <a:t>PLANTEAMIENTO DEL PROBLEMA</a:t>
          </a:r>
          <a:endParaRPr lang="es-EC" sz="1600" b="1" dirty="0"/>
        </a:p>
      </dgm:t>
    </dgm:pt>
    <dgm:pt modelId="{89854BBE-DB8F-41E9-A528-B72B19AD1486}" type="parTrans" cxnId="{BDDDF4FE-D8E9-4FB8-8713-755241655CCF}">
      <dgm:prSet/>
      <dgm:spPr/>
      <dgm:t>
        <a:bodyPr/>
        <a:lstStyle/>
        <a:p>
          <a:endParaRPr lang="es-EC"/>
        </a:p>
      </dgm:t>
    </dgm:pt>
    <dgm:pt modelId="{75E59F82-1859-4AD7-BFE8-49A426249BC6}" type="sibTrans" cxnId="{BDDDF4FE-D8E9-4FB8-8713-755241655CCF}">
      <dgm:prSet/>
      <dgm:spPr/>
      <dgm:t>
        <a:bodyPr/>
        <a:lstStyle/>
        <a:p>
          <a:endParaRPr lang="es-EC"/>
        </a:p>
      </dgm:t>
    </dgm:pt>
    <dgm:pt modelId="{BAB0221C-260C-42FB-9BB2-4D6BED0D0AD4}">
      <dgm:prSet phldrT="[Texto]" custT="1"/>
      <dgm:spPr/>
      <dgm:t>
        <a:bodyPr/>
        <a:lstStyle/>
        <a:p>
          <a:r>
            <a:rPr lang="es-EC" sz="1600" b="1" dirty="0" smtClean="0"/>
            <a:t>OBJETIVOS</a:t>
          </a:r>
          <a:endParaRPr lang="es-EC" sz="1600" b="1" dirty="0"/>
        </a:p>
      </dgm:t>
    </dgm:pt>
    <dgm:pt modelId="{639CC173-68D8-4827-933E-86402DB5AE09}" type="parTrans" cxnId="{C7C4AC8B-110C-442C-9536-78CE13A05EF6}">
      <dgm:prSet/>
      <dgm:spPr/>
      <dgm:t>
        <a:bodyPr/>
        <a:lstStyle/>
        <a:p>
          <a:endParaRPr lang="es-EC"/>
        </a:p>
      </dgm:t>
    </dgm:pt>
    <dgm:pt modelId="{738F9CD8-EEA8-46C8-B4CB-61FE7E50A47B}" type="sibTrans" cxnId="{C7C4AC8B-110C-442C-9536-78CE13A05EF6}">
      <dgm:prSet/>
      <dgm:spPr/>
      <dgm:t>
        <a:bodyPr/>
        <a:lstStyle/>
        <a:p>
          <a:endParaRPr lang="es-EC"/>
        </a:p>
      </dgm:t>
    </dgm:pt>
    <dgm:pt modelId="{65F37C13-F51B-49AE-813A-9614C8AFA460}">
      <dgm:prSet phldrT="[Texto]" custT="1"/>
      <dgm:spPr/>
      <dgm:t>
        <a:bodyPr/>
        <a:lstStyle/>
        <a:p>
          <a:r>
            <a:rPr lang="es-EC" sz="1600" b="1" dirty="0" smtClean="0"/>
            <a:t>EVALUACIÓN COMPORTAMIENTO SÍSMICO UVC DE MANTA</a:t>
          </a:r>
          <a:endParaRPr lang="es-EC" sz="1600" b="1" dirty="0"/>
        </a:p>
      </dgm:t>
    </dgm:pt>
    <dgm:pt modelId="{B6E4C8BF-EA8D-45F5-A375-7E348D1C81B0}" type="parTrans" cxnId="{A64DECF9-FCE0-45FE-B514-56DB3A658D6A}">
      <dgm:prSet/>
      <dgm:spPr/>
      <dgm:t>
        <a:bodyPr/>
        <a:lstStyle/>
        <a:p>
          <a:endParaRPr lang="es-EC"/>
        </a:p>
      </dgm:t>
    </dgm:pt>
    <dgm:pt modelId="{AE285884-A88C-4E35-8A70-1950F7DCAECC}" type="sibTrans" cxnId="{A64DECF9-FCE0-45FE-B514-56DB3A658D6A}">
      <dgm:prSet/>
      <dgm:spPr/>
      <dgm:t>
        <a:bodyPr/>
        <a:lstStyle/>
        <a:p>
          <a:endParaRPr lang="es-EC"/>
        </a:p>
      </dgm:t>
    </dgm:pt>
    <dgm:pt modelId="{8977CFE8-AE0F-44AE-BFB1-BD2CC30DC53B}">
      <dgm:prSet custT="1"/>
      <dgm:spPr/>
      <dgm:t>
        <a:bodyPr/>
        <a:lstStyle/>
        <a:p>
          <a:r>
            <a:rPr lang="es-EC" sz="1600" b="1" dirty="0" smtClean="0"/>
            <a:t>DISPOSICIONES ESPECIALES</a:t>
          </a:r>
          <a:endParaRPr lang="es-EC" sz="1600" b="1" dirty="0"/>
        </a:p>
      </dgm:t>
    </dgm:pt>
    <dgm:pt modelId="{AF2DF2F6-7612-4D26-B049-F78873822BB1}" type="parTrans" cxnId="{0D097F6D-4B13-4D97-AB3F-D446D58F6E5B}">
      <dgm:prSet/>
      <dgm:spPr/>
      <dgm:t>
        <a:bodyPr/>
        <a:lstStyle/>
        <a:p>
          <a:endParaRPr lang="es-EC"/>
        </a:p>
      </dgm:t>
    </dgm:pt>
    <dgm:pt modelId="{CADB2BCE-2E86-4A6E-957C-D44A518E2DE9}" type="sibTrans" cxnId="{0D097F6D-4B13-4D97-AB3F-D446D58F6E5B}">
      <dgm:prSet/>
      <dgm:spPr/>
      <dgm:t>
        <a:bodyPr/>
        <a:lstStyle/>
        <a:p>
          <a:endParaRPr lang="es-EC"/>
        </a:p>
      </dgm:t>
    </dgm:pt>
    <dgm:pt modelId="{E48B7DC7-4493-42B8-BF3D-6CAC32FB79EA}">
      <dgm:prSet custT="1"/>
      <dgm:spPr/>
      <dgm:t>
        <a:bodyPr/>
        <a:lstStyle/>
        <a:p>
          <a:r>
            <a:rPr lang="es-EC" sz="1600" b="1" dirty="0" smtClean="0"/>
            <a:t>ANÁLISIS SÍSMICO, ESTÁTICO Y DISEÑO POR CAPACIDAD</a:t>
          </a:r>
          <a:endParaRPr lang="es-EC" sz="1600" b="1" dirty="0"/>
        </a:p>
      </dgm:t>
    </dgm:pt>
    <dgm:pt modelId="{391CAAF7-F301-416F-A652-BE04C9B0B31E}" type="parTrans" cxnId="{D04098C5-3167-462F-8576-38EFF65B6BF4}">
      <dgm:prSet/>
      <dgm:spPr/>
      <dgm:t>
        <a:bodyPr/>
        <a:lstStyle/>
        <a:p>
          <a:endParaRPr lang="es-EC"/>
        </a:p>
      </dgm:t>
    </dgm:pt>
    <dgm:pt modelId="{3784C3A1-1D6D-4530-B6A7-D7FAD20B83C5}" type="sibTrans" cxnId="{D04098C5-3167-462F-8576-38EFF65B6BF4}">
      <dgm:prSet/>
      <dgm:spPr/>
      <dgm:t>
        <a:bodyPr/>
        <a:lstStyle/>
        <a:p>
          <a:endParaRPr lang="es-EC"/>
        </a:p>
      </dgm:t>
    </dgm:pt>
    <dgm:pt modelId="{82052223-D94C-4771-82E3-53DBA7DDB30B}">
      <dgm:prSet custT="1"/>
      <dgm:spPr/>
      <dgm:t>
        <a:bodyPr/>
        <a:lstStyle/>
        <a:p>
          <a:r>
            <a:rPr lang="es-EC" sz="1600" b="1" dirty="0" smtClean="0"/>
            <a:t>PREDISEÑO DE ELEMENTOS ESTRUCTURALES</a:t>
          </a:r>
          <a:endParaRPr lang="es-EC" sz="1600" b="1" dirty="0"/>
        </a:p>
      </dgm:t>
    </dgm:pt>
    <dgm:pt modelId="{59863279-8B63-4D0E-B175-256C421ACA21}" type="parTrans" cxnId="{7966D223-6112-4D28-A385-7017541B8D72}">
      <dgm:prSet/>
      <dgm:spPr/>
      <dgm:t>
        <a:bodyPr/>
        <a:lstStyle/>
        <a:p>
          <a:endParaRPr lang="es-EC"/>
        </a:p>
      </dgm:t>
    </dgm:pt>
    <dgm:pt modelId="{B5148AD9-B8B2-47AD-AB31-D398BDCA71A7}" type="sibTrans" cxnId="{7966D223-6112-4D28-A385-7017541B8D72}">
      <dgm:prSet/>
      <dgm:spPr/>
      <dgm:t>
        <a:bodyPr/>
        <a:lstStyle/>
        <a:p>
          <a:endParaRPr lang="es-EC"/>
        </a:p>
      </dgm:t>
    </dgm:pt>
    <dgm:pt modelId="{646F7AB3-4A43-496A-BA14-7BE898F11DF5}">
      <dgm:prSet custT="1"/>
      <dgm:spPr/>
      <dgm:t>
        <a:bodyPr/>
        <a:lstStyle/>
        <a:p>
          <a:r>
            <a:rPr lang="es-EC" sz="1600" b="1" dirty="0" smtClean="0"/>
            <a:t>RESULTADOS EN “V” INVERTIDA Y “X” A NIVEL DE DOS PISOS</a:t>
          </a:r>
          <a:endParaRPr lang="es-EC" sz="1600" b="1" dirty="0"/>
        </a:p>
      </dgm:t>
    </dgm:pt>
    <dgm:pt modelId="{9DE20DFF-3619-4AC9-A966-17CF28869F5B}" type="parTrans" cxnId="{7208C99A-E0D4-491E-A33E-10F7739F016B}">
      <dgm:prSet/>
      <dgm:spPr/>
      <dgm:t>
        <a:bodyPr/>
        <a:lstStyle/>
        <a:p>
          <a:endParaRPr lang="es-EC"/>
        </a:p>
      </dgm:t>
    </dgm:pt>
    <dgm:pt modelId="{243C7DFA-D0D9-41EE-9F1B-7ED3B4BF10F6}" type="sibTrans" cxnId="{7208C99A-E0D4-491E-A33E-10F7739F016B}">
      <dgm:prSet/>
      <dgm:spPr/>
      <dgm:t>
        <a:bodyPr/>
        <a:lstStyle/>
        <a:p>
          <a:endParaRPr lang="es-EC"/>
        </a:p>
      </dgm:t>
    </dgm:pt>
    <dgm:pt modelId="{090B62F0-9457-42C4-B782-E362FBFB6941}">
      <dgm:prSet custT="1"/>
      <dgm:spPr/>
      <dgm:t>
        <a:bodyPr/>
        <a:lstStyle/>
        <a:p>
          <a:r>
            <a:rPr lang="es-EC" sz="1600" b="1" dirty="0" smtClean="0"/>
            <a:t>CONCLUSIONES Y RECOMENDACIONES</a:t>
          </a:r>
          <a:endParaRPr lang="es-EC" sz="1600" b="1" dirty="0"/>
        </a:p>
      </dgm:t>
    </dgm:pt>
    <dgm:pt modelId="{ABD27477-9DAF-4C07-A380-2AB62ACED2CA}" type="parTrans" cxnId="{D4A4D737-B7CF-44EA-B0BD-9964521A977E}">
      <dgm:prSet/>
      <dgm:spPr/>
      <dgm:t>
        <a:bodyPr/>
        <a:lstStyle/>
        <a:p>
          <a:endParaRPr lang="es-EC"/>
        </a:p>
      </dgm:t>
    </dgm:pt>
    <dgm:pt modelId="{97FBCBE2-A068-4158-B7F1-F52E0949E166}" type="sibTrans" cxnId="{D4A4D737-B7CF-44EA-B0BD-9964521A977E}">
      <dgm:prSet/>
      <dgm:spPr/>
      <dgm:t>
        <a:bodyPr/>
        <a:lstStyle/>
        <a:p>
          <a:endParaRPr lang="es-EC"/>
        </a:p>
      </dgm:t>
    </dgm:pt>
    <dgm:pt modelId="{1BF53650-7010-4A7B-B14A-4EE6DC945515}" type="pres">
      <dgm:prSet presAssocID="{6FC09BF0-D258-4C87-B39C-1DF5824AA0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C761825-43CF-4603-AB61-A81359E9D7A8}" type="pres">
      <dgm:prSet presAssocID="{762A4F6E-6B91-443F-B4BF-1E0B4DCB92A7}" presName="composite" presStyleCnt="0"/>
      <dgm:spPr/>
    </dgm:pt>
    <dgm:pt modelId="{F36884C2-6ED4-4A38-91DF-01BEE85F47CC}" type="pres">
      <dgm:prSet presAssocID="{762A4F6E-6B91-443F-B4BF-1E0B4DCB92A7}" presName="bentUpArrow1" presStyleLbl="alignImgPlace1" presStyleIdx="0" presStyleCnt="8" custLinFactX="-10347" custLinFactNeighborX="-100000" custLinFactNeighborY="-721"/>
      <dgm:spPr/>
    </dgm:pt>
    <dgm:pt modelId="{3697CF97-8B29-4886-AE50-CD51B78166A1}" type="pres">
      <dgm:prSet presAssocID="{762A4F6E-6B91-443F-B4BF-1E0B4DCB92A7}" presName="ParentText" presStyleLbl="node1" presStyleIdx="0" presStyleCnt="9" custScaleX="2754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3C2D7C-89E3-4A93-B18E-FFFCBB440818}" type="pres">
      <dgm:prSet presAssocID="{762A4F6E-6B91-443F-B4BF-1E0B4DCB92A7}" presName="ChildText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9B046B-AE46-4CB0-89A8-E4E37BC39AC0}" type="pres">
      <dgm:prSet presAssocID="{D346A462-D7DE-4990-AF0C-96BE2F1DCEA4}" presName="sibTrans" presStyleCnt="0"/>
      <dgm:spPr/>
    </dgm:pt>
    <dgm:pt modelId="{DA109889-DF49-4D17-82AD-49639B48B0D5}" type="pres">
      <dgm:prSet presAssocID="{09866917-7BF7-4E08-9B22-D5A785FFCE0A}" presName="composite" presStyleCnt="0"/>
      <dgm:spPr/>
    </dgm:pt>
    <dgm:pt modelId="{0D2E785A-088B-41DE-B8E4-D02BB123A05F}" type="pres">
      <dgm:prSet presAssocID="{09866917-7BF7-4E08-9B22-D5A785FFCE0A}" presName="bentUpArrow1" presStyleLbl="alignImgPlace1" presStyleIdx="1" presStyleCnt="8" custLinFactX="-100000" custLinFactNeighborX="-141006" custLinFactNeighborY="2782"/>
      <dgm:spPr/>
    </dgm:pt>
    <dgm:pt modelId="{AC587636-2C45-485F-9AB8-69677409F405}" type="pres">
      <dgm:prSet presAssocID="{09866917-7BF7-4E08-9B22-D5A785FFCE0A}" presName="ParentText" presStyleLbl="node1" presStyleIdx="1" presStyleCnt="9" custScaleX="424934" custLinFactNeighborX="-37291" custLinFactNeighborY="26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9C0FE5-9809-4C3E-A627-9A063EC4C3F9}" type="pres">
      <dgm:prSet presAssocID="{09866917-7BF7-4E08-9B22-D5A785FFCE0A}" presName="ChildText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BEA8F6-633D-4B6C-A6DC-4434AA3C42E5}" type="pres">
      <dgm:prSet presAssocID="{75E59F82-1859-4AD7-BFE8-49A426249BC6}" presName="sibTrans" presStyleCnt="0"/>
      <dgm:spPr/>
    </dgm:pt>
    <dgm:pt modelId="{C202B150-4A03-491B-A4ED-45093817A683}" type="pres">
      <dgm:prSet presAssocID="{BAB0221C-260C-42FB-9BB2-4D6BED0D0AD4}" presName="composite" presStyleCnt="0"/>
      <dgm:spPr/>
    </dgm:pt>
    <dgm:pt modelId="{EF7388E1-BB58-4A50-8728-A58F0346BF37}" type="pres">
      <dgm:prSet presAssocID="{BAB0221C-260C-42FB-9BB2-4D6BED0D0AD4}" presName="bentUpArrow1" presStyleLbl="alignImgPlace1" presStyleIdx="2" presStyleCnt="8" custLinFactX="-100000" custLinFactNeighborX="-138277" custLinFactNeighborY="5558"/>
      <dgm:spPr/>
    </dgm:pt>
    <dgm:pt modelId="{839AAD9C-61B6-4556-B5FB-0E5E1E6576E2}" type="pres">
      <dgm:prSet presAssocID="{BAB0221C-260C-42FB-9BB2-4D6BED0D0AD4}" presName="ParentText" presStyleLbl="node1" presStyleIdx="2" presStyleCnt="9" custScaleX="358273" custLinFactNeighborX="-52540" custLinFactNeighborY="53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CF7D10-9C75-4E4B-81A4-7A6FD0E361D8}" type="pres">
      <dgm:prSet presAssocID="{BAB0221C-260C-42FB-9BB2-4D6BED0D0AD4}" presName="ChildText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84FEC749-F581-4EB4-A8A2-1C1346879ACF}" type="pres">
      <dgm:prSet presAssocID="{738F9CD8-EEA8-46C8-B4CB-61FE7E50A47B}" presName="sibTrans" presStyleCnt="0"/>
      <dgm:spPr/>
    </dgm:pt>
    <dgm:pt modelId="{0F2DEA62-CC70-41B3-820D-D815D08D8981}" type="pres">
      <dgm:prSet presAssocID="{8977CFE8-AE0F-44AE-BFB1-BD2CC30DC53B}" presName="composite" presStyleCnt="0"/>
      <dgm:spPr/>
    </dgm:pt>
    <dgm:pt modelId="{63458B4F-A5E1-4B98-9650-5E968D3D5D09}" type="pres">
      <dgm:prSet presAssocID="{8977CFE8-AE0F-44AE-BFB1-BD2CC30DC53B}" presName="bentUpArrow1" presStyleLbl="alignImgPlace1" presStyleIdx="3" presStyleCnt="8" custLinFactX="-156077" custLinFactNeighborX="-200000" custLinFactNeighborY="9272"/>
      <dgm:spPr/>
    </dgm:pt>
    <dgm:pt modelId="{407A7BC8-92BB-44EF-9EE1-0B8786326B7C}" type="pres">
      <dgm:prSet presAssocID="{8977CFE8-AE0F-44AE-BFB1-BD2CC30DC53B}" presName="ParentText" presStyleLbl="node1" presStyleIdx="3" presStyleCnt="9" custScaleX="483784" custLinFactNeighborX="-83683" custLinFactNeighborY="72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A37484-54BD-4E9A-BD28-4D584CD187BD}" type="pres">
      <dgm:prSet presAssocID="{8977CFE8-AE0F-44AE-BFB1-BD2CC30DC53B}" presName="ChildText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46037674-AE73-47E6-B508-9A959BDE012F}" type="pres">
      <dgm:prSet presAssocID="{CADB2BCE-2E86-4A6E-957C-D44A518E2DE9}" presName="sibTrans" presStyleCnt="0"/>
      <dgm:spPr/>
    </dgm:pt>
    <dgm:pt modelId="{54FB4518-D94D-482B-A109-6BE92AE64FA1}" type="pres">
      <dgm:prSet presAssocID="{82052223-D94C-4771-82E3-53DBA7DDB30B}" presName="composite" presStyleCnt="0"/>
      <dgm:spPr/>
    </dgm:pt>
    <dgm:pt modelId="{B5A5DA73-1765-4A0B-8F82-D3FE94535E6A}" type="pres">
      <dgm:prSet presAssocID="{82052223-D94C-4771-82E3-53DBA7DDB30B}" presName="bentUpArrow1" presStyleLbl="alignImgPlace1" presStyleIdx="4" presStyleCnt="8" custLinFactX="-200000" custLinFactNeighborX="-271800" custLinFactNeighborY="8338"/>
      <dgm:spPr/>
    </dgm:pt>
    <dgm:pt modelId="{D17CE74E-D462-46C5-9BE7-80D187F669E0}" type="pres">
      <dgm:prSet presAssocID="{82052223-D94C-4771-82E3-53DBA7DDB30B}" presName="ParentText" presStyleLbl="node1" presStyleIdx="4" presStyleCnt="9" custScaleX="626830" custLinFactNeighborX="-98102" custLinFactNeighborY="82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B56B34-A25F-444D-B4A6-4B4DB2582CC4}" type="pres">
      <dgm:prSet presAssocID="{82052223-D94C-4771-82E3-53DBA7DDB30B}" presName="ChildText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B4DADA8D-55DB-4696-95EB-B34BD3B560B3}" type="pres">
      <dgm:prSet presAssocID="{B5148AD9-B8B2-47AD-AB31-D398BDCA71A7}" presName="sibTrans" presStyleCnt="0"/>
      <dgm:spPr/>
    </dgm:pt>
    <dgm:pt modelId="{23ACD33F-84BB-4E51-9E90-04761468FE52}" type="pres">
      <dgm:prSet presAssocID="{E48B7DC7-4493-42B8-BF3D-6CAC32FB79EA}" presName="composite" presStyleCnt="0"/>
      <dgm:spPr/>
    </dgm:pt>
    <dgm:pt modelId="{ACCCB48E-5BEC-437E-9235-1F275F24F817}" type="pres">
      <dgm:prSet presAssocID="{E48B7DC7-4493-42B8-BF3D-6CAC32FB79EA}" presName="bentUpArrow1" presStyleLbl="alignImgPlace1" presStyleIdx="5" presStyleCnt="8" custLinFactX="-258525" custLinFactNeighborX="-300000" custLinFactNeighborY="11204"/>
      <dgm:spPr/>
    </dgm:pt>
    <dgm:pt modelId="{EA1F5BDF-0889-44B8-A74D-50986E77BD84}" type="pres">
      <dgm:prSet presAssocID="{E48B7DC7-4493-42B8-BF3D-6CAC32FB79EA}" presName="ParentText" presStyleLbl="node1" presStyleIdx="5" presStyleCnt="9" custScaleX="770073" custLinFactX="-5779" custLinFactNeighborX="-100000" custLinFactNeighborY="94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57F986-4B1A-4E4A-ABC0-E4A32470A3D9}" type="pres">
      <dgm:prSet presAssocID="{E48B7DC7-4493-42B8-BF3D-6CAC32FB79EA}" presName="ChildText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8C28C0CE-D47D-4C31-8689-3B6C0E714736}" type="pres">
      <dgm:prSet presAssocID="{3784C3A1-1D6D-4530-B6A7-D7FAD20B83C5}" presName="sibTrans" presStyleCnt="0"/>
      <dgm:spPr/>
    </dgm:pt>
    <dgm:pt modelId="{C3218D7C-AFAD-4E53-BDBF-5E109F01694B}" type="pres">
      <dgm:prSet presAssocID="{646F7AB3-4A43-496A-BA14-7BE898F11DF5}" presName="composite" presStyleCnt="0"/>
      <dgm:spPr/>
    </dgm:pt>
    <dgm:pt modelId="{A9A460B8-A46C-4E3E-A5AA-00A320E2599E}" type="pres">
      <dgm:prSet presAssocID="{646F7AB3-4A43-496A-BA14-7BE898F11DF5}" presName="bentUpArrow1" presStyleLbl="alignImgPlace1" presStyleIdx="6" presStyleCnt="8" custLinFactX="-274679" custLinFactNeighborX="-300000" custLinFactNeighborY="17397"/>
      <dgm:spPr/>
    </dgm:pt>
    <dgm:pt modelId="{81D8D745-B983-460C-815B-A041D9BBBEA5}" type="pres">
      <dgm:prSet presAssocID="{646F7AB3-4A43-496A-BA14-7BE898F11DF5}" presName="ParentText" presStyleLbl="node1" presStyleIdx="6" presStyleCnt="9" custScaleX="787333" custLinFactNeighborX="-93919" custLinFactNeighborY="145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184385-B2B5-470C-BCAC-F3F6D7031304}" type="pres">
      <dgm:prSet presAssocID="{646F7AB3-4A43-496A-BA14-7BE898F11DF5}" presName="ChildText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6F62E51D-4CF3-430F-A6CE-C90E17024B2C}" type="pres">
      <dgm:prSet presAssocID="{243C7DFA-D0D9-41EE-9F1B-7ED3B4BF10F6}" presName="sibTrans" presStyleCnt="0"/>
      <dgm:spPr/>
    </dgm:pt>
    <dgm:pt modelId="{5AD87863-DE87-48B7-BF40-A498698FB296}" type="pres">
      <dgm:prSet presAssocID="{65F37C13-F51B-49AE-813A-9614C8AFA460}" presName="composite" presStyleCnt="0"/>
      <dgm:spPr/>
    </dgm:pt>
    <dgm:pt modelId="{816C6A72-8DC7-4D49-913A-A1F0D6979E66}" type="pres">
      <dgm:prSet presAssocID="{65F37C13-F51B-49AE-813A-9614C8AFA460}" presName="bentUpArrow1" presStyleLbl="alignImgPlace1" presStyleIdx="7" presStyleCnt="8" custLinFactX="-228400" custLinFactNeighborX="-300000" custLinFactNeighborY="21498"/>
      <dgm:spPr/>
    </dgm:pt>
    <dgm:pt modelId="{692A8A0A-0CA6-463D-90C9-530FBA94E6AD}" type="pres">
      <dgm:prSet presAssocID="{65F37C13-F51B-49AE-813A-9614C8AFA460}" presName="ParentText" presStyleLbl="node1" presStyleIdx="7" presStyleCnt="9" custScaleX="764683" custLinFactNeighborX="-96014" custLinFactNeighborY="201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D9E60E-F830-4C0B-9418-354B03E9C439}" type="pres">
      <dgm:prSet presAssocID="{65F37C13-F51B-49AE-813A-9614C8AFA460}" presName="ChildText" presStyleLbl="revTx" presStyleIdx="7" presStyleCnt="8">
        <dgm:presLayoutVars>
          <dgm:chMax val="0"/>
          <dgm:chPref val="0"/>
          <dgm:bulletEnabled val="1"/>
        </dgm:presLayoutVars>
      </dgm:prSet>
      <dgm:spPr/>
    </dgm:pt>
    <dgm:pt modelId="{852FA2C3-9230-48E0-96D2-D192D1C42922}" type="pres">
      <dgm:prSet presAssocID="{AE285884-A88C-4E35-8A70-1950F7DCAECC}" presName="sibTrans" presStyleCnt="0"/>
      <dgm:spPr/>
    </dgm:pt>
    <dgm:pt modelId="{6572E35F-D415-4D1A-B605-5EE226A253A3}" type="pres">
      <dgm:prSet presAssocID="{090B62F0-9457-42C4-B782-E362FBFB6941}" presName="composite" presStyleCnt="0"/>
      <dgm:spPr/>
    </dgm:pt>
    <dgm:pt modelId="{F2A9DE6F-2EF6-419D-8757-D60C1D014603}" type="pres">
      <dgm:prSet presAssocID="{090B62F0-9457-42C4-B782-E362FBFB6941}" presName="ParentText" presStyleLbl="node1" presStyleIdx="8" presStyleCnt="9" custScaleX="636147" custLinFactNeighborX="-74703" custLinFactNeighborY="211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0701995-7B26-4982-91D3-5C4C7DA89A98}" type="presOf" srcId="{BAB0221C-260C-42FB-9BB2-4D6BED0D0AD4}" destId="{839AAD9C-61B6-4556-B5FB-0E5E1E6576E2}" srcOrd="0" destOrd="0" presId="urn:microsoft.com/office/officeart/2005/8/layout/StepDownProcess"/>
    <dgm:cxn modelId="{BDDDF4FE-D8E9-4FB8-8713-755241655CCF}" srcId="{6FC09BF0-D258-4C87-B39C-1DF5824AA013}" destId="{09866917-7BF7-4E08-9B22-D5A785FFCE0A}" srcOrd="1" destOrd="0" parTransId="{89854BBE-DB8F-41E9-A528-B72B19AD1486}" sibTransId="{75E59F82-1859-4AD7-BFE8-49A426249BC6}"/>
    <dgm:cxn modelId="{D4A4D737-B7CF-44EA-B0BD-9964521A977E}" srcId="{6FC09BF0-D258-4C87-B39C-1DF5824AA013}" destId="{090B62F0-9457-42C4-B782-E362FBFB6941}" srcOrd="8" destOrd="0" parTransId="{ABD27477-9DAF-4C07-A380-2AB62ACED2CA}" sibTransId="{97FBCBE2-A068-4158-B7F1-F52E0949E166}"/>
    <dgm:cxn modelId="{BAFE6E8B-BED5-48AB-8E96-8AC69CB3DBA4}" type="presOf" srcId="{E48B7DC7-4493-42B8-BF3D-6CAC32FB79EA}" destId="{EA1F5BDF-0889-44B8-A74D-50986E77BD84}" srcOrd="0" destOrd="0" presId="urn:microsoft.com/office/officeart/2005/8/layout/StepDownProcess"/>
    <dgm:cxn modelId="{A64DECF9-FCE0-45FE-B514-56DB3A658D6A}" srcId="{6FC09BF0-D258-4C87-B39C-1DF5824AA013}" destId="{65F37C13-F51B-49AE-813A-9614C8AFA460}" srcOrd="7" destOrd="0" parTransId="{B6E4C8BF-EA8D-45F5-A375-7E348D1C81B0}" sibTransId="{AE285884-A88C-4E35-8A70-1950F7DCAECC}"/>
    <dgm:cxn modelId="{DF265A03-BFAC-47B2-884F-E4E58B233AFE}" type="presOf" srcId="{6FC09BF0-D258-4C87-B39C-1DF5824AA013}" destId="{1BF53650-7010-4A7B-B14A-4EE6DC945515}" srcOrd="0" destOrd="0" presId="urn:microsoft.com/office/officeart/2005/8/layout/StepDownProcess"/>
    <dgm:cxn modelId="{90619F16-90A5-4C25-8343-EC8677A3F8A2}" type="presOf" srcId="{09866917-7BF7-4E08-9B22-D5A785FFCE0A}" destId="{AC587636-2C45-485F-9AB8-69677409F405}" srcOrd="0" destOrd="0" presId="urn:microsoft.com/office/officeart/2005/8/layout/StepDownProcess"/>
    <dgm:cxn modelId="{A854A1D9-C85F-4F27-8208-1AEB546A9D4E}" type="presOf" srcId="{8977CFE8-AE0F-44AE-BFB1-BD2CC30DC53B}" destId="{407A7BC8-92BB-44EF-9EE1-0B8786326B7C}" srcOrd="0" destOrd="0" presId="urn:microsoft.com/office/officeart/2005/8/layout/StepDownProcess"/>
    <dgm:cxn modelId="{058F38A4-FE57-46CC-BA34-AD20613B6E9F}" srcId="{6FC09BF0-D258-4C87-B39C-1DF5824AA013}" destId="{762A4F6E-6B91-443F-B4BF-1E0B4DCB92A7}" srcOrd="0" destOrd="0" parTransId="{05402293-1924-4F44-BEF8-2CB3DFB32A83}" sibTransId="{D346A462-D7DE-4990-AF0C-96BE2F1DCEA4}"/>
    <dgm:cxn modelId="{7208C99A-E0D4-491E-A33E-10F7739F016B}" srcId="{6FC09BF0-D258-4C87-B39C-1DF5824AA013}" destId="{646F7AB3-4A43-496A-BA14-7BE898F11DF5}" srcOrd="6" destOrd="0" parTransId="{9DE20DFF-3619-4AC9-A966-17CF28869F5B}" sibTransId="{243C7DFA-D0D9-41EE-9F1B-7ED3B4BF10F6}"/>
    <dgm:cxn modelId="{1551D3D7-8D3E-4952-BB38-E525CD52E675}" type="presOf" srcId="{090B62F0-9457-42C4-B782-E362FBFB6941}" destId="{F2A9DE6F-2EF6-419D-8757-D60C1D014603}" srcOrd="0" destOrd="0" presId="urn:microsoft.com/office/officeart/2005/8/layout/StepDownProcess"/>
    <dgm:cxn modelId="{0D097F6D-4B13-4D97-AB3F-D446D58F6E5B}" srcId="{6FC09BF0-D258-4C87-B39C-1DF5824AA013}" destId="{8977CFE8-AE0F-44AE-BFB1-BD2CC30DC53B}" srcOrd="3" destOrd="0" parTransId="{AF2DF2F6-7612-4D26-B049-F78873822BB1}" sibTransId="{CADB2BCE-2E86-4A6E-957C-D44A518E2DE9}"/>
    <dgm:cxn modelId="{D04098C5-3167-462F-8576-38EFF65B6BF4}" srcId="{6FC09BF0-D258-4C87-B39C-1DF5824AA013}" destId="{E48B7DC7-4493-42B8-BF3D-6CAC32FB79EA}" srcOrd="5" destOrd="0" parTransId="{391CAAF7-F301-416F-A652-BE04C9B0B31E}" sibTransId="{3784C3A1-1D6D-4530-B6A7-D7FAD20B83C5}"/>
    <dgm:cxn modelId="{3F9A91C1-859D-4720-AF84-A9CD67C8B752}" type="presOf" srcId="{646F7AB3-4A43-496A-BA14-7BE898F11DF5}" destId="{81D8D745-B983-460C-815B-A041D9BBBEA5}" srcOrd="0" destOrd="0" presId="urn:microsoft.com/office/officeart/2005/8/layout/StepDownProcess"/>
    <dgm:cxn modelId="{C57A7225-99FB-4049-9A9B-DA3F2F4EC288}" type="presOf" srcId="{82052223-D94C-4771-82E3-53DBA7DDB30B}" destId="{D17CE74E-D462-46C5-9BE7-80D187F669E0}" srcOrd="0" destOrd="0" presId="urn:microsoft.com/office/officeart/2005/8/layout/StepDownProcess"/>
    <dgm:cxn modelId="{7966D223-6112-4D28-A385-7017541B8D72}" srcId="{6FC09BF0-D258-4C87-B39C-1DF5824AA013}" destId="{82052223-D94C-4771-82E3-53DBA7DDB30B}" srcOrd="4" destOrd="0" parTransId="{59863279-8B63-4D0E-B175-256C421ACA21}" sibTransId="{B5148AD9-B8B2-47AD-AB31-D398BDCA71A7}"/>
    <dgm:cxn modelId="{D9966D0F-7375-4DC8-A3DE-47CE1C610B56}" type="presOf" srcId="{65F37C13-F51B-49AE-813A-9614C8AFA460}" destId="{692A8A0A-0CA6-463D-90C9-530FBA94E6AD}" srcOrd="0" destOrd="0" presId="urn:microsoft.com/office/officeart/2005/8/layout/StepDownProcess"/>
    <dgm:cxn modelId="{634C1B23-B838-499F-98C7-10A7581B3102}" type="presOf" srcId="{762A4F6E-6B91-443F-B4BF-1E0B4DCB92A7}" destId="{3697CF97-8B29-4886-AE50-CD51B78166A1}" srcOrd="0" destOrd="0" presId="urn:microsoft.com/office/officeart/2005/8/layout/StepDownProcess"/>
    <dgm:cxn modelId="{C7C4AC8B-110C-442C-9536-78CE13A05EF6}" srcId="{6FC09BF0-D258-4C87-B39C-1DF5824AA013}" destId="{BAB0221C-260C-42FB-9BB2-4D6BED0D0AD4}" srcOrd="2" destOrd="0" parTransId="{639CC173-68D8-4827-933E-86402DB5AE09}" sibTransId="{738F9CD8-EEA8-46C8-B4CB-61FE7E50A47B}"/>
    <dgm:cxn modelId="{C43691D0-B031-487C-9D9A-0EF7581DD1E8}" type="presParOf" srcId="{1BF53650-7010-4A7B-B14A-4EE6DC945515}" destId="{0C761825-43CF-4603-AB61-A81359E9D7A8}" srcOrd="0" destOrd="0" presId="urn:microsoft.com/office/officeart/2005/8/layout/StepDownProcess"/>
    <dgm:cxn modelId="{3411F8DD-752B-4EDE-B483-6C7F2C7DE63E}" type="presParOf" srcId="{0C761825-43CF-4603-AB61-A81359E9D7A8}" destId="{F36884C2-6ED4-4A38-91DF-01BEE85F47CC}" srcOrd="0" destOrd="0" presId="urn:microsoft.com/office/officeart/2005/8/layout/StepDownProcess"/>
    <dgm:cxn modelId="{5EF22036-4507-4E3D-A4E3-B9201D52E70E}" type="presParOf" srcId="{0C761825-43CF-4603-AB61-A81359E9D7A8}" destId="{3697CF97-8B29-4886-AE50-CD51B78166A1}" srcOrd="1" destOrd="0" presId="urn:microsoft.com/office/officeart/2005/8/layout/StepDownProcess"/>
    <dgm:cxn modelId="{74A080EC-700F-47F8-B956-549A87C428EA}" type="presParOf" srcId="{0C761825-43CF-4603-AB61-A81359E9D7A8}" destId="{1D3C2D7C-89E3-4A93-B18E-FFFCBB440818}" srcOrd="2" destOrd="0" presId="urn:microsoft.com/office/officeart/2005/8/layout/StepDownProcess"/>
    <dgm:cxn modelId="{FBF47EE2-D1EC-42F5-BF87-71040DEAD29B}" type="presParOf" srcId="{1BF53650-7010-4A7B-B14A-4EE6DC945515}" destId="{089B046B-AE46-4CB0-89A8-E4E37BC39AC0}" srcOrd="1" destOrd="0" presId="urn:microsoft.com/office/officeart/2005/8/layout/StepDownProcess"/>
    <dgm:cxn modelId="{ECC3B221-7033-4ED3-A08F-3E0A6A079CAA}" type="presParOf" srcId="{1BF53650-7010-4A7B-B14A-4EE6DC945515}" destId="{DA109889-DF49-4D17-82AD-49639B48B0D5}" srcOrd="2" destOrd="0" presId="urn:microsoft.com/office/officeart/2005/8/layout/StepDownProcess"/>
    <dgm:cxn modelId="{18D62B06-4C3B-4B42-A4EB-9BEC0EF70B97}" type="presParOf" srcId="{DA109889-DF49-4D17-82AD-49639B48B0D5}" destId="{0D2E785A-088B-41DE-B8E4-D02BB123A05F}" srcOrd="0" destOrd="0" presId="urn:microsoft.com/office/officeart/2005/8/layout/StepDownProcess"/>
    <dgm:cxn modelId="{1043FD6D-1ABA-49C3-BFD3-35778AD8409E}" type="presParOf" srcId="{DA109889-DF49-4D17-82AD-49639B48B0D5}" destId="{AC587636-2C45-485F-9AB8-69677409F405}" srcOrd="1" destOrd="0" presId="urn:microsoft.com/office/officeart/2005/8/layout/StepDownProcess"/>
    <dgm:cxn modelId="{1C1874E8-AD88-405E-884D-5BBCB0600457}" type="presParOf" srcId="{DA109889-DF49-4D17-82AD-49639B48B0D5}" destId="{929C0FE5-9809-4C3E-A627-9A063EC4C3F9}" srcOrd="2" destOrd="0" presId="urn:microsoft.com/office/officeart/2005/8/layout/StepDownProcess"/>
    <dgm:cxn modelId="{FE2AFFB6-D5D5-4924-B1B4-98A6837FD6E8}" type="presParOf" srcId="{1BF53650-7010-4A7B-B14A-4EE6DC945515}" destId="{C6BEA8F6-633D-4B6C-A6DC-4434AA3C42E5}" srcOrd="3" destOrd="0" presId="urn:microsoft.com/office/officeart/2005/8/layout/StepDownProcess"/>
    <dgm:cxn modelId="{C399FBEA-5170-4FA8-91F3-607AEBF874F0}" type="presParOf" srcId="{1BF53650-7010-4A7B-B14A-4EE6DC945515}" destId="{C202B150-4A03-491B-A4ED-45093817A683}" srcOrd="4" destOrd="0" presId="urn:microsoft.com/office/officeart/2005/8/layout/StepDownProcess"/>
    <dgm:cxn modelId="{9DFB9E40-A516-4393-9F0F-FD7900A09C94}" type="presParOf" srcId="{C202B150-4A03-491B-A4ED-45093817A683}" destId="{EF7388E1-BB58-4A50-8728-A58F0346BF37}" srcOrd="0" destOrd="0" presId="urn:microsoft.com/office/officeart/2005/8/layout/StepDownProcess"/>
    <dgm:cxn modelId="{4435A35C-B252-4075-8A66-79147E4F1190}" type="presParOf" srcId="{C202B150-4A03-491B-A4ED-45093817A683}" destId="{839AAD9C-61B6-4556-B5FB-0E5E1E6576E2}" srcOrd="1" destOrd="0" presId="urn:microsoft.com/office/officeart/2005/8/layout/StepDownProcess"/>
    <dgm:cxn modelId="{7C3876E7-30C6-42C6-9D2A-50A168134E0B}" type="presParOf" srcId="{C202B150-4A03-491B-A4ED-45093817A683}" destId="{39CF7D10-9C75-4E4B-81A4-7A6FD0E361D8}" srcOrd="2" destOrd="0" presId="urn:microsoft.com/office/officeart/2005/8/layout/StepDownProcess"/>
    <dgm:cxn modelId="{A70C4A29-11C0-43C7-9F3C-4D013C5E8471}" type="presParOf" srcId="{1BF53650-7010-4A7B-B14A-4EE6DC945515}" destId="{84FEC749-F581-4EB4-A8A2-1C1346879ACF}" srcOrd="5" destOrd="0" presId="urn:microsoft.com/office/officeart/2005/8/layout/StepDownProcess"/>
    <dgm:cxn modelId="{06453C32-6C31-4871-906A-DFE0C1FEC464}" type="presParOf" srcId="{1BF53650-7010-4A7B-B14A-4EE6DC945515}" destId="{0F2DEA62-CC70-41B3-820D-D815D08D8981}" srcOrd="6" destOrd="0" presId="urn:microsoft.com/office/officeart/2005/8/layout/StepDownProcess"/>
    <dgm:cxn modelId="{5827D200-2465-4B60-BD9E-817BCE478A14}" type="presParOf" srcId="{0F2DEA62-CC70-41B3-820D-D815D08D8981}" destId="{63458B4F-A5E1-4B98-9650-5E968D3D5D09}" srcOrd="0" destOrd="0" presId="urn:microsoft.com/office/officeart/2005/8/layout/StepDownProcess"/>
    <dgm:cxn modelId="{5EBB426B-D181-4D5F-97DF-6886872C6F89}" type="presParOf" srcId="{0F2DEA62-CC70-41B3-820D-D815D08D8981}" destId="{407A7BC8-92BB-44EF-9EE1-0B8786326B7C}" srcOrd="1" destOrd="0" presId="urn:microsoft.com/office/officeart/2005/8/layout/StepDownProcess"/>
    <dgm:cxn modelId="{40BD683E-0F98-4259-8401-B266AF2939B1}" type="presParOf" srcId="{0F2DEA62-CC70-41B3-820D-D815D08D8981}" destId="{47A37484-54BD-4E9A-BD28-4D584CD187BD}" srcOrd="2" destOrd="0" presId="urn:microsoft.com/office/officeart/2005/8/layout/StepDownProcess"/>
    <dgm:cxn modelId="{CA4ABA96-985C-4422-9FE5-CF138B2362E8}" type="presParOf" srcId="{1BF53650-7010-4A7B-B14A-4EE6DC945515}" destId="{46037674-AE73-47E6-B508-9A959BDE012F}" srcOrd="7" destOrd="0" presId="urn:microsoft.com/office/officeart/2005/8/layout/StepDownProcess"/>
    <dgm:cxn modelId="{0D9E39E2-1D72-4BF2-9EB0-2A1455844C9F}" type="presParOf" srcId="{1BF53650-7010-4A7B-B14A-4EE6DC945515}" destId="{54FB4518-D94D-482B-A109-6BE92AE64FA1}" srcOrd="8" destOrd="0" presId="urn:microsoft.com/office/officeart/2005/8/layout/StepDownProcess"/>
    <dgm:cxn modelId="{82A0FF37-7549-490F-BAF8-4E9D1715131B}" type="presParOf" srcId="{54FB4518-D94D-482B-A109-6BE92AE64FA1}" destId="{B5A5DA73-1765-4A0B-8F82-D3FE94535E6A}" srcOrd="0" destOrd="0" presId="urn:microsoft.com/office/officeart/2005/8/layout/StepDownProcess"/>
    <dgm:cxn modelId="{C4ECF08B-D6FE-41CB-BB42-1D86207325F7}" type="presParOf" srcId="{54FB4518-D94D-482B-A109-6BE92AE64FA1}" destId="{D17CE74E-D462-46C5-9BE7-80D187F669E0}" srcOrd="1" destOrd="0" presId="urn:microsoft.com/office/officeart/2005/8/layout/StepDownProcess"/>
    <dgm:cxn modelId="{46E94C42-E94D-4C39-80EF-8A741EF80CE3}" type="presParOf" srcId="{54FB4518-D94D-482B-A109-6BE92AE64FA1}" destId="{C5B56B34-A25F-444D-B4A6-4B4DB2582CC4}" srcOrd="2" destOrd="0" presId="urn:microsoft.com/office/officeart/2005/8/layout/StepDownProcess"/>
    <dgm:cxn modelId="{3C35AABE-6AE0-4680-A6B7-05E8925A3C78}" type="presParOf" srcId="{1BF53650-7010-4A7B-B14A-4EE6DC945515}" destId="{B4DADA8D-55DB-4696-95EB-B34BD3B560B3}" srcOrd="9" destOrd="0" presId="urn:microsoft.com/office/officeart/2005/8/layout/StepDownProcess"/>
    <dgm:cxn modelId="{D1C5966C-DC38-4CE7-A332-042598368D85}" type="presParOf" srcId="{1BF53650-7010-4A7B-B14A-4EE6DC945515}" destId="{23ACD33F-84BB-4E51-9E90-04761468FE52}" srcOrd="10" destOrd="0" presId="urn:microsoft.com/office/officeart/2005/8/layout/StepDownProcess"/>
    <dgm:cxn modelId="{93B29FD5-675A-4248-BD0E-46037FDCBBE0}" type="presParOf" srcId="{23ACD33F-84BB-4E51-9E90-04761468FE52}" destId="{ACCCB48E-5BEC-437E-9235-1F275F24F817}" srcOrd="0" destOrd="0" presId="urn:microsoft.com/office/officeart/2005/8/layout/StepDownProcess"/>
    <dgm:cxn modelId="{802241AF-01D7-4619-AB59-74BBC763510B}" type="presParOf" srcId="{23ACD33F-84BB-4E51-9E90-04761468FE52}" destId="{EA1F5BDF-0889-44B8-A74D-50986E77BD84}" srcOrd="1" destOrd="0" presId="urn:microsoft.com/office/officeart/2005/8/layout/StepDownProcess"/>
    <dgm:cxn modelId="{E6D7A874-D6CA-4D33-99A5-F9170F71E1CE}" type="presParOf" srcId="{23ACD33F-84BB-4E51-9E90-04761468FE52}" destId="{3757F986-4B1A-4E4A-ABC0-E4A32470A3D9}" srcOrd="2" destOrd="0" presId="urn:microsoft.com/office/officeart/2005/8/layout/StepDownProcess"/>
    <dgm:cxn modelId="{69F79BCA-8AA9-40BE-80C4-B760D96FE6D0}" type="presParOf" srcId="{1BF53650-7010-4A7B-B14A-4EE6DC945515}" destId="{8C28C0CE-D47D-4C31-8689-3B6C0E714736}" srcOrd="11" destOrd="0" presId="urn:microsoft.com/office/officeart/2005/8/layout/StepDownProcess"/>
    <dgm:cxn modelId="{D03C755E-ACCC-4082-AC19-384FB71AFCDD}" type="presParOf" srcId="{1BF53650-7010-4A7B-B14A-4EE6DC945515}" destId="{C3218D7C-AFAD-4E53-BDBF-5E109F01694B}" srcOrd="12" destOrd="0" presId="urn:microsoft.com/office/officeart/2005/8/layout/StepDownProcess"/>
    <dgm:cxn modelId="{96496109-D909-4CD6-ACBF-EBF72C65AD32}" type="presParOf" srcId="{C3218D7C-AFAD-4E53-BDBF-5E109F01694B}" destId="{A9A460B8-A46C-4E3E-A5AA-00A320E2599E}" srcOrd="0" destOrd="0" presId="urn:microsoft.com/office/officeart/2005/8/layout/StepDownProcess"/>
    <dgm:cxn modelId="{EF2F3B9D-8DF2-48E4-A686-9101E635A5D2}" type="presParOf" srcId="{C3218D7C-AFAD-4E53-BDBF-5E109F01694B}" destId="{81D8D745-B983-460C-815B-A041D9BBBEA5}" srcOrd="1" destOrd="0" presId="urn:microsoft.com/office/officeart/2005/8/layout/StepDownProcess"/>
    <dgm:cxn modelId="{1A3FC4C5-0E12-468E-9145-43D461875180}" type="presParOf" srcId="{C3218D7C-AFAD-4E53-BDBF-5E109F01694B}" destId="{16184385-B2B5-470C-BCAC-F3F6D7031304}" srcOrd="2" destOrd="0" presId="urn:microsoft.com/office/officeart/2005/8/layout/StepDownProcess"/>
    <dgm:cxn modelId="{21A5928E-214D-4531-8AD2-D84E22197B45}" type="presParOf" srcId="{1BF53650-7010-4A7B-B14A-4EE6DC945515}" destId="{6F62E51D-4CF3-430F-A6CE-C90E17024B2C}" srcOrd="13" destOrd="0" presId="urn:microsoft.com/office/officeart/2005/8/layout/StepDownProcess"/>
    <dgm:cxn modelId="{5FEA5F8F-B996-4784-B894-9CEA5B2952BD}" type="presParOf" srcId="{1BF53650-7010-4A7B-B14A-4EE6DC945515}" destId="{5AD87863-DE87-48B7-BF40-A498698FB296}" srcOrd="14" destOrd="0" presId="urn:microsoft.com/office/officeart/2005/8/layout/StepDownProcess"/>
    <dgm:cxn modelId="{0EDC3F4C-2400-407D-88E8-809A259AC6BA}" type="presParOf" srcId="{5AD87863-DE87-48B7-BF40-A498698FB296}" destId="{816C6A72-8DC7-4D49-913A-A1F0D6979E66}" srcOrd="0" destOrd="0" presId="urn:microsoft.com/office/officeart/2005/8/layout/StepDownProcess"/>
    <dgm:cxn modelId="{A998EAB4-267D-4F59-B830-BDF100E740ED}" type="presParOf" srcId="{5AD87863-DE87-48B7-BF40-A498698FB296}" destId="{692A8A0A-0CA6-463D-90C9-530FBA94E6AD}" srcOrd="1" destOrd="0" presId="urn:microsoft.com/office/officeart/2005/8/layout/StepDownProcess"/>
    <dgm:cxn modelId="{33D48828-07CA-4A10-B293-0CA20BA3A724}" type="presParOf" srcId="{5AD87863-DE87-48B7-BF40-A498698FB296}" destId="{86D9E60E-F830-4C0B-9418-354B03E9C439}" srcOrd="2" destOrd="0" presId="urn:microsoft.com/office/officeart/2005/8/layout/StepDownProcess"/>
    <dgm:cxn modelId="{1A2AA11C-FFE8-4580-ABE9-5D56D589C15F}" type="presParOf" srcId="{1BF53650-7010-4A7B-B14A-4EE6DC945515}" destId="{852FA2C3-9230-48E0-96D2-D192D1C42922}" srcOrd="15" destOrd="0" presId="urn:microsoft.com/office/officeart/2005/8/layout/StepDownProcess"/>
    <dgm:cxn modelId="{48B4CA5F-F312-4492-B1C7-3A4353B0FD4D}" type="presParOf" srcId="{1BF53650-7010-4A7B-B14A-4EE6DC945515}" destId="{6572E35F-D415-4D1A-B605-5EE226A253A3}" srcOrd="16" destOrd="0" presId="urn:microsoft.com/office/officeart/2005/8/layout/StepDownProcess"/>
    <dgm:cxn modelId="{D8B7736A-194A-4647-8045-5929C3E07AA4}" type="presParOf" srcId="{6572E35F-D415-4D1A-B605-5EE226A253A3}" destId="{F2A9DE6F-2EF6-419D-8757-D60C1D01460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C09BF0-D258-4C87-B39C-1DF5824AA01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762A4F6E-6B91-443F-B4BF-1E0B4DCB92A7}">
      <dgm:prSet phldrT="[Texto]" custT="1"/>
      <dgm:spPr/>
      <dgm:t>
        <a:bodyPr/>
        <a:lstStyle/>
        <a:p>
          <a:r>
            <a:rPr lang="es-EC" sz="1600" b="1" dirty="0" smtClean="0"/>
            <a:t>INTRODUCCIÓN</a:t>
          </a:r>
          <a:endParaRPr lang="es-EC" sz="1600" b="1" dirty="0"/>
        </a:p>
      </dgm:t>
    </dgm:pt>
    <dgm:pt modelId="{05402293-1924-4F44-BEF8-2CB3DFB32A83}" type="parTrans" cxnId="{058F38A4-FE57-46CC-BA34-AD20613B6E9F}">
      <dgm:prSet/>
      <dgm:spPr/>
      <dgm:t>
        <a:bodyPr/>
        <a:lstStyle/>
        <a:p>
          <a:endParaRPr lang="es-EC"/>
        </a:p>
      </dgm:t>
    </dgm:pt>
    <dgm:pt modelId="{D346A462-D7DE-4990-AF0C-96BE2F1DCEA4}" type="sibTrans" cxnId="{058F38A4-FE57-46CC-BA34-AD20613B6E9F}">
      <dgm:prSet/>
      <dgm:spPr/>
      <dgm:t>
        <a:bodyPr/>
        <a:lstStyle/>
        <a:p>
          <a:endParaRPr lang="es-EC"/>
        </a:p>
      </dgm:t>
    </dgm:pt>
    <dgm:pt modelId="{09866917-7BF7-4E08-9B22-D5A785FFCE0A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PLANTEAMIENTO DEL PROBLEMA</a:t>
          </a:r>
          <a:endParaRPr lang="es-EC" sz="1600" b="1" dirty="0">
            <a:solidFill>
              <a:schemeClr val="tx1"/>
            </a:solidFill>
          </a:endParaRPr>
        </a:p>
      </dgm:t>
    </dgm:pt>
    <dgm:pt modelId="{89854BBE-DB8F-41E9-A528-B72B19AD1486}" type="parTrans" cxnId="{BDDDF4FE-D8E9-4FB8-8713-755241655CCF}">
      <dgm:prSet/>
      <dgm:spPr/>
      <dgm:t>
        <a:bodyPr/>
        <a:lstStyle/>
        <a:p>
          <a:endParaRPr lang="es-EC"/>
        </a:p>
      </dgm:t>
    </dgm:pt>
    <dgm:pt modelId="{75E59F82-1859-4AD7-BFE8-49A426249BC6}" type="sibTrans" cxnId="{BDDDF4FE-D8E9-4FB8-8713-755241655CCF}">
      <dgm:prSet/>
      <dgm:spPr/>
      <dgm:t>
        <a:bodyPr/>
        <a:lstStyle/>
        <a:p>
          <a:endParaRPr lang="es-EC"/>
        </a:p>
      </dgm:t>
    </dgm:pt>
    <dgm:pt modelId="{BAB0221C-260C-42FB-9BB2-4D6BED0D0AD4}">
      <dgm:prSet phldrT="[Texto]" custT="1"/>
      <dgm:spPr/>
      <dgm:t>
        <a:bodyPr/>
        <a:lstStyle/>
        <a:p>
          <a:r>
            <a:rPr lang="es-EC" sz="1600" b="1" dirty="0" smtClean="0"/>
            <a:t>OBJETIVOS</a:t>
          </a:r>
          <a:endParaRPr lang="es-EC" sz="1600" b="1" dirty="0"/>
        </a:p>
      </dgm:t>
    </dgm:pt>
    <dgm:pt modelId="{639CC173-68D8-4827-933E-86402DB5AE09}" type="parTrans" cxnId="{C7C4AC8B-110C-442C-9536-78CE13A05EF6}">
      <dgm:prSet/>
      <dgm:spPr/>
      <dgm:t>
        <a:bodyPr/>
        <a:lstStyle/>
        <a:p>
          <a:endParaRPr lang="es-EC"/>
        </a:p>
      </dgm:t>
    </dgm:pt>
    <dgm:pt modelId="{738F9CD8-EEA8-46C8-B4CB-61FE7E50A47B}" type="sibTrans" cxnId="{C7C4AC8B-110C-442C-9536-78CE13A05EF6}">
      <dgm:prSet/>
      <dgm:spPr/>
      <dgm:t>
        <a:bodyPr/>
        <a:lstStyle/>
        <a:p>
          <a:endParaRPr lang="es-EC"/>
        </a:p>
      </dgm:t>
    </dgm:pt>
    <dgm:pt modelId="{65F37C13-F51B-49AE-813A-9614C8AFA460}">
      <dgm:prSet phldrT="[Texto]" custT="1"/>
      <dgm:spPr/>
      <dgm:t>
        <a:bodyPr/>
        <a:lstStyle/>
        <a:p>
          <a:r>
            <a:rPr lang="es-EC" sz="1600" b="1" dirty="0" smtClean="0"/>
            <a:t>EVALUACIÓN COMPORTAMIENTO SÍSMICO UVC DE MANTA</a:t>
          </a:r>
          <a:endParaRPr lang="es-EC" sz="1600" b="1" dirty="0"/>
        </a:p>
      </dgm:t>
    </dgm:pt>
    <dgm:pt modelId="{B6E4C8BF-EA8D-45F5-A375-7E348D1C81B0}" type="parTrans" cxnId="{A64DECF9-FCE0-45FE-B514-56DB3A658D6A}">
      <dgm:prSet/>
      <dgm:spPr/>
      <dgm:t>
        <a:bodyPr/>
        <a:lstStyle/>
        <a:p>
          <a:endParaRPr lang="es-EC"/>
        </a:p>
      </dgm:t>
    </dgm:pt>
    <dgm:pt modelId="{AE285884-A88C-4E35-8A70-1950F7DCAECC}" type="sibTrans" cxnId="{A64DECF9-FCE0-45FE-B514-56DB3A658D6A}">
      <dgm:prSet/>
      <dgm:spPr/>
      <dgm:t>
        <a:bodyPr/>
        <a:lstStyle/>
        <a:p>
          <a:endParaRPr lang="es-EC"/>
        </a:p>
      </dgm:t>
    </dgm:pt>
    <dgm:pt modelId="{8977CFE8-AE0F-44AE-BFB1-BD2CC30DC53B}">
      <dgm:prSet custT="1"/>
      <dgm:spPr/>
      <dgm:t>
        <a:bodyPr/>
        <a:lstStyle/>
        <a:p>
          <a:r>
            <a:rPr lang="es-EC" sz="1600" b="1" dirty="0" smtClean="0"/>
            <a:t>DISPOSICIONES ESPECIALES</a:t>
          </a:r>
          <a:endParaRPr lang="es-EC" sz="1600" b="1" dirty="0"/>
        </a:p>
      </dgm:t>
    </dgm:pt>
    <dgm:pt modelId="{AF2DF2F6-7612-4D26-B049-F78873822BB1}" type="parTrans" cxnId="{0D097F6D-4B13-4D97-AB3F-D446D58F6E5B}">
      <dgm:prSet/>
      <dgm:spPr/>
      <dgm:t>
        <a:bodyPr/>
        <a:lstStyle/>
        <a:p>
          <a:endParaRPr lang="es-EC"/>
        </a:p>
      </dgm:t>
    </dgm:pt>
    <dgm:pt modelId="{CADB2BCE-2E86-4A6E-957C-D44A518E2DE9}" type="sibTrans" cxnId="{0D097F6D-4B13-4D97-AB3F-D446D58F6E5B}">
      <dgm:prSet/>
      <dgm:spPr/>
      <dgm:t>
        <a:bodyPr/>
        <a:lstStyle/>
        <a:p>
          <a:endParaRPr lang="es-EC"/>
        </a:p>
      </dgm:t>
    </dgm:pt>
    <dgm:pt modelId="{E48B7DC7-4493-42B8-BF3D-6CAC32FB79EA}">
      <dgm:prSet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ANÁLISIS SÍSMICO, ESTÁTICO Y DISEÑO POR CAPACIDAD</a:t>
          </a:r>
          <a:endParaRPr lang="es-EC" sz="1600" b="1" dirty="0">
            <a:solidFill>
              <a:schemeClr val="tx1"/>
            </a:solidFill>
          </a:endParaRPr>
        </a:p>
      </dgm:t>
    </dgm:pt>
    <dgm:pt modelId="{391CAAF7-F301-416F-A652-BE04C9B0B31E}" type="parTrans" cxnId="{D04098C5-3167-462F-8576-38EFF65B6BF4}">
      <dgm:prSet/>
      <dgm:spPr/>
      <dgm:t>
        <a:bodyPr/>
        <a:lstStyle/>
        <a:p>
          <a:endParaRPr lang="es-EC"/>
        </a:p>
      </dgm:t>
    </dgm:pt>
    <dgm:pt modelId="{3784C3A1-1D6D-4530-B6A7-D7FAD20B83C5}" type="sibTrans" cxnId="{D04098C5-3167-462F-8576-38EFF65B6BF4}">
      <dgm:prSet/>
      <dgm:spPr/>
      <dgm:t>
        <a:bodyPr/>
        <a:lstStyle/>
        <a:p>
          <a:endParaRPr lang="es-EC"/>
        </a:p>
      </dgm:t>
    </dgm:pt>
    <dgm:pt modelId="{82052223-D94C-4771-82E3-53DBA7DDB30B}">
      <dgm:prSet custT="1"/>
      <dgm:spPr/>
      <dgm:t>
        <a:bodyPr/>
        <a:lstStyle/>
        <a:p>
          <a:r>
            <a:rPr lang="es-EC" sz="1600" b="1" dirty="0" smtClean="0"/>
            <a:t>PREDISEÑO DE ELEMENTOS ESTRUCTURALES</a:t>
          </a:r>
          <a:endParaRPr lang="es-EC" sz="1600" b="1" dirty="0"/>
        </a:p>
      </dgm:t>
    </dgm:pt>
    <dgm:pt modelId="{59863279-8B63-4D0E-B175-256C421ACA21}" type="parTrans" cxnId="{7966D223-6112-4D28-A385-7017541B8D72}">
      <dgm:prSet/>
      <dgm:spPr/>
      <dgm:t>
        <a:bodyPr/>
        <a:lstStyle/>
        <a:p>
          <a:endParaRPr lang="es-EC"/>
        </a:p>
      </dgm:t>
    </dgm:pt>
    <dgm:pt modelId="{B5148AD9-B8B2-47AD-AB31-D398BDCA71A7}" type="sibTrans" cxnId="{7966D223-6112-4D28-A385-7017541B8D72}">
      <dgm:prSet/>
      <dgm:spPr/>
      <dgm:t>
        <a:bodyPr/>
        <a:lstStyle/>
        <a:p>
          <a:endParaRPr lang="es-EC"/>
        </a:p>
      </dgm:t>
    </dgm:pt>
    <dgm:pt modelId="{646F7AB3-4A43-496A-BA14-7BE898F11DF5}">
      <dgm:prSet custT="1"/>
      <dgm:spPr/>
      <dgm:t>
        <a:bodyPr/>
        <a:lstStyle/>
        <a:p>
          <a:r>
            <a:rPr lang="es-EC" sz="1600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RESULTADOS EN “V” INVERTIDA Y “X” A NIVEL DE DOS PISOS</a:t>
          </a:r>
          <a:endParaRPr lang="es-EC" sz="1600" b="1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9DE20DFF-3619-4AC9-A966-17CF28869F5B}" type="parTrans" cxnId="{7208C99A-E0D4-491E-A33E-10F7739F016B}">
      <dgm:prSet/>
      <dgm:spPr/>
      <dgm:t>
        <a:bodyPr/>
        <a:lstStyle/>
        <a:p>
          <a:endParaRPr lang="es-EC"/>
        </a:p>
      </dgm:t>
    </dgm:pt>
    <dgm:pt modelId="{243C7DFA-D0D9-41EE-9F1B-7ED3B4BF10F6}" type="sibTrans" cxnId="{7208C99A-E0D4-491E-A33E-10F7739F016B}">
      <dgm:prSet/>
      <dgm:spPr/>
      <dgm:t>
        <a:bodyPr/>
        <a:lstStyle/>
        <a:p>
          <a:endParaRPr lang="es-EC"/>
        </a:p>
      </dgm:t>
    </dgm:pt>
    <dgm:pt modelId="{090B62F0-9457-42C4-B782-E362FBFB6941}">
      <dgm:prSet custT="1"/>
      <dgm:spPr/>
      <dgm:t>
        <a:bodyPr/>
        <a:lstStyle/>
        <a:p>
          <a:r>
            <a:rPr lang="es-EC" sz="1600" b="1" dirty="0" smtClean="0"/>
            <a:t>CONCLUSIONES Y RECOMENDACIONES</a:t>
          </a:r>
          <a:endParaRPr lang="es-EC" sz="1600" b="1" dirty="0"/>
        </a:p>
      </dgm:t>
    </dgm:pt>
    <dgm:pt modelId="{ABD27477-9DAF-4C07-A380-2AB62ACED2CA}" type="parTrans" cxnId="{D4A4D737-B7CF-44EA-B0BD-9964521A977E}">
      <dgm:prSet/>
      <dgm:spPr/>
      <dgm:t>
        <a:bodyPr/>
        <a:lstStyle/>
        <a:p>
          <a:endParaRPr lang="es-EC"/>
        </a:p>
      </dgm:t>
    </dgm:pt>
    <dgm:pt modelId="{97FBCBE2-A068-4158-B7F1-F52E0949E166}" type="sibTrans" cxnId="{D4A4D737-B7CF-44EA-B0BD-9964521A977E}">
      <dgm:prSet/>
      <dgm:spPr/>
      <dgm:t>
        <a:bodyPr/>
        <a:lstStyle/>
        <a:p>
          <a:endParaRPr lang="es-EC"/>
        </a:p>
      </dgm:t>
    </dgm:pt>
    <dgm:pt modelId="{1BF53650-7010-4A7B-B14A-4EE6DC945515}" type="pres">
      <dgm:prSet presAssocID="{6FC09BF0-D258-4C87-B39C-1DF5824AA0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C761825-43CF-4603-AB61-A81359E9D7A8}" type="pres">
      <dgm:prSet presAssocID="{762A4F6E-6B91-443F-B4BF-1E0B4DCB92A7}" presName="composite" presStyleCnt="0"/>
      <dgm:spPr/>
    </dgm:pt>
    <dgm:pt modelId="{F36884C2-6ED4-4A38-91DF-01BEE85F47CC}" type="pres">
      <dgm:prSet presAssocID="{762A4F6E-6B91-443F-B4BF-1E0B4DCB92A7}" presName="bentUpArrow1" presStyleLbl="alignImgPlace1" presStyleIdx="0" presStyleCnt="8" custLinFactX="-10347" custLinFactNeighborX="-100000" custLinFactNeighborY="-721"/>
      <dgm:spPr/>
    </dgm:pt>
    <dgm:pt modelId="{3697CF97-8B29-4886-AE50-CD51B78166A1}" type="pres">
      <dgm:prSet presAssocID="{762A4F6E-6B91-443F-B4BF-1E0B4DCB92A7}" presName="ParentText" presStyleLbl="node1" presStyleIdx="0" presStyleCnt="9" custScaleX="2754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3C2D7C-89E3-4A93-B18E-FFFCBB440818}" type="pres">
      <dgm:prSet presAssocID="{762A4F6E-6B91-443F-B4BF-1E0B4DCB92A7}" presName="ChildText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9B046B-AE46-4CB0-89A8-E4E37BC39AC0}" type="pres">
      <dgm:prSet presAssocID="{D346A462-D7DE-4990-AF0C-96BE2F1DCEA4}" presName="sibTrans" presStyleCnt="0"/>
      <dgm:spPr/>
    </dgm:pt>
    <dgm:pt modelId="{DA109889-DF49-4D17-82AD-49639B48B0D5}" type="pres">
      <dgm:prSet presAssocID="{09866917-7BF7-4E08-9B22-D5A785FFCE0A}" presName="composite" presStyleCnt="0"/>
      <dgm:spPr/>
    </dgm:pt>
    <dgm:pt modelId="{0D2E785A-088B-41DE-B8E4-D02BB123A05F}" type="pres">
      <dgm:prSet presAssocID="{09866917-7BF7-4E08-9B22-D5A785FFCE0A}" presName="bentUpArrow1" presStyleLbl="alignImgPlace1" presStyleIdx="1" presStyleCnt="8" custLinFactX="-100000" custLinFactNeighborX="-141006" custLinFactNeighborY="2782"/>
      <dgm:spPr/>
    </dgm:pt>
    <dgm:pt modelId="{AC587636-2C45-485F-9AB8-69677409F405}" type="pres">
      <dgm:prSet presAssocID="{09866917-7BF7-4E08-9B22-D5A785FFCE0A}" presName="ParentText" presStyleLbl="node1" presStyleIdx="1" presStyleCnt="9" custScaleX="424934" custLinFactNeighborX="-37291" custLinFactNeighborY="26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9C0FE5-9809-4C3E-A627-9A063EC4C3F9}" type="pres">
      <dgm:prSet presAssocID="{09866917-7BF7-4E08-9B22-D5A785FFCE0A}" presName="ChildText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BEA8F6-633D-4B6C-A6DC-4434AA3C42E5}" type="pres">
      <dgm:prSet presAssocID="{75E59F82-1859-4AD7-BFE8-49A426249BC6}" presName="sibTrans" presStyleCnt="0"/>
      <dgm:spPr/>
    </dgm:pt>
    <dgm:pt modelId="{C202B150-4A03-491B-A4ED-45093817A683}" type="pres">
      <dgm:prSet presAssocID="{BAB0221C-260C-42FB-9BB2-4D6BED0D0AD4}" presName="composite" presStyleCnt="0"/>
      <dgm:spPr/>
    </dgm:pt>
    <dgm:pt modelId="{EF7388E1-BB58-4A50-8728-A58F0346BF37}" type="pres">
      <dgm:prSet presAssocID="{BAB0221C-260C-42FB-9BB2-4D6BED0D0AD4}" presName="bentUpArrow1" presStyleLbl="alignImgPlace1" presStyleIdx="2" presStyleCnt="8" custLinFactX="-100000" custLinFactNeighborX="-138277" custLinFactNeighborY="5558"/>
      <dgm:spPr/>
    </dgm:pt>
    <dgm:pt modelId="{839AAD9C-61B6-4556-B5FB-0E5E1E6576E2}" type="pres">
      <dgm:prSet presAssocID="{BAB0221C-260C-42FB-9BB2-4D6BED0D0AD4}" presName="ParentText" presStyleLbl="node1" presStyleIdx="2" presStyleCnt="9" custScaleX="358273" custLinFactNeighborX="-52540" custLinFactNeighborY="53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CF7D10-9C75-4E4B-81A4-7A6FD0E361D8}" type="pres">
      <dgm:prSet presAssocID="{BAB0221C-260C-42FB-9BB2-4D6BED0D0AD4}" presName="ChildText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84FEC749-F581-4EB4-A8A2-1C1346879ACF}" type="pres">
      <dgm:prSet presAssocID="{738F9CD8-EEA8-46C8-B4CB-61FE7E50A47B}" presName="sibTrans" presStyleCnt="0"/>
      <dgm:spPr/>
    </dgm:pt>
    <dgm:pt modelId="{0F2DEA62-CC70-41B3-820D-D815D08D8981}" type="pres">
      <dgm:prSet presAssocID="{8977CFE8-AE0F-44AE-BFB1-BD2CC30DC53B}" presName="composite" presStyleCnt="0"/>
      <dgm:spPr/>
    </dgm:pt>
    <dgm:pt modelId="{63458B4F-A5E1-4B98-9650-5E968D3D5D09}" type="pres">
      <dgm:prSet presAssocID="{8977CFE8-AE0F-44AE-BFB1-BD2CC30DC53B}" presName="bentUpArrow1" presStyleLbl="alignImgPlace1" presStyleIdx="3" presStyleCnt="8" custLinFactX="-156077" custLinFactNeighborX="-200000" custLinFactNeighborY="9272"/>
      <dgm:spPr/>
    </dgm:pt>
    <dgm:pt modelId="{407A7BC8-92BB-44EF-9EE1-0B8786326B7C}" type="pres">
      <dgm:prSet presAssocID="{8977CFE8-AE0F-44AE-BFB1-BD2CC30DC53B}" presName="ParentText" presStyleLbl="node1" presStyleIdx="3" presStyleCnt="9" custScaleX="483784" custLinFactNeighborX="-83683" custLinFactNeighborY="72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A37484-54BD-4E9A-BD28-4D584CD187BD}" type="pres">
      <dgm:prSet presAssocID="{8977CFE8-AE0F-44AE-BFB1-BD2CC30DC53B}" presName="ChildText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46037674-AE73-47E6-B508-9A959BDE012F}" type="pres">
      <dgm:prSet presAssocID="{CADB2BCE-2E86-4A6E-957C-D44A518E2DE9}" presName="sibTrans" presStyleCnt="0"/>
      <dgm:spPr/>
    </dgm:pt>
    <dgm:pt modelId="{54FB4518-D94D-482B-A109-6BE92AE64FA1}" type="pres">
      <dgm:prSet presAssocID="{82052223-D94C-4771-82E3-53DBA7DDB30B}" presName="composite" presStyleCnt="0"/>
      <dgm:spPr/>
    </dgm:pt>
    <dgm:pt modelId="{B5A5DA73-1765-4A0B-8F82-D3FE94535E6A}" type="pres">
      <dgm:prSet presAssocID="{82052223-D94C-4771-82E3-53DBA7DDB30B}" presName="bentUpArrow1" presStyleLbl="alignImgPlace1" presStyleIdx="4" presStyleCnt="8" custLinFactX="-200000" custLinFactNeighborX="-271800" custLinFactNeighborY="8338"/>
      <dgm:spPr/>
    </dgm:pt>
    <dgm:pt modelId="{D17CE74E-D462-46C5-9BE7-80D187F669E0}" type="pres">
      <dgm:prSet presAssocID="{82052223-D94C-4771-82E3-53DBA7DDB30B}" presName="ParentText" presStyleLbl="node1" presStyleIdx="4" presStyleCnt="9" custScaleX="626830" custLinFactNeighborX="-98102" custLinFactNeighborY="82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B56B34-A25F-444D-B4A6-4B4DB2582CC4}" type="pres">
      <dgm:prSet presAssocID="{82052223-D94C-4771-82E3-53DBA7DDB30B}" presName="ChildText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B4DADA8D-55DB-4696-95EB-B34BD3B560B3}" type="pres">
      <dgm:prSet presAssocID="{B5148AD9-B8B2-47AD-AB31-D398BDCA71A7}" presName="sibTrans" presStyleCnt="0"/>
      <dgm:spPr/>
    </dgm:pt>
    <dgm:pt modelId="{23ACD33F-84BB-4E51-9E90-04761468FE52}" type="pres">
      <dgm:prSet presAssocID="{E48B7DC7-4493-42B8-BF3D-6CAC32FB79EA}" presName="composite" presStyleCnt="0"/>
      <dgm:spPr/>
    </dgm:pt>
    <dgm:pt modelId="{ACCCB48E-5BEC-437E-9235-1F275F24F817}" type="pres">
      <dgm:prSet presAssocID="{E48B7DC7-4493-42B8-BF3D-6CAC32FB79EA}" presName="bentUpArrow1" presStyleLbl="alignImgPlace1" presStyleIdx="5" presStyleCnt="8" custLinFactX="-258525" custLinFactNeighborX="-300000" custLinFactNeighborY="11204"/>
      <dgm:spPr/>
    </dgm:pt>
    <dgm:pt modelId="{EA1F5BDF-0889-44B8-A74D-50986E77BD84}" type="pres">
      <dgm:prSet presAssocID="{E48B7DC7-4493-42B8-BF3D-6CAC32FB79EA}" presName="ParentText" presStyleLbl="node1" presStyleIdx="5" presStyleCnt="9" custScaleX="770073" custLinFactX="-5779" custLinFactNeighborX="-100000" custLinFactNeighborY="94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57F986-4B1A-4E4A-ABC0-E4A32470A3D9}" type="pres">
      <dgm:prSet presAssocID="{E48B7DC7-4493-42B8-BF3D-6CAC32FB79EA}" presName="ChildText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8C28C0CE-D47D-4C31-8689-3B6C0E714736}" type="pres">
      <dgm:prSet presAssocID="{3784C3A1-1D6D-4530-B6A7-D7FAD20B83C5}" presName="sibTrans" presStyleCnt="0"/>
      <dgm:spPr/>
    </dgm:pt>
    <dgm:pt modelId="{C3218D7C-AFAD-4E53-BDBF-5E109F01694B}" type="pres">
      <dgm:prSet presAssocID="{646F7AB3-4A43-496A-BA14-7BE898F11DF5}" presName="composite" presStyleCnt="0"/>
      <dgm:spPr/>
    </dgm:pt>
    <dgm:pt modelId="{A9A460B8-A46C-4E3E-A5AA-00A320E2599E}" type="pres">
      <dgm:prSet presAssocID="{646F7AB3-4A43-496A-BA14-7BE898F11DF5}" presName="bentUpArrow1" presStyleLbl="alignImgPlace1" presStyleIdx="6" presStyleCnt="8" custLinFactX="-274679" custLinFactNeighborX="-300000" custLinFactNeighborY="17397"/>
      <dgm:spPr/>
    </dgm:pt>
    <dgm:pt modelId="{81D8D745-B983-460C-815B-A041D9BBBEA5}" type="pres">
      <dgm:prSet presAssocID="{646F7AB3-4A43-496A-BA14-7BE898F11DF5}" presName="ParentText" presStyleLbl="node1" presStyleIdx="6" presStyleCnt="9" custScaleX="787333" custLinFactNeighborX="-93919" custLinFactNeighborY="145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184385-B2B5-470C-BCAC-F3F6D7031304}" type="pres">
      <dgm:prSet presAssocID="{646F7AB3-4A43-496A-BA14-7BE898F11DF5}" presName="ChildText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6F62E51D-4CF3-430F-A6CE-C90E17024B2C}" type="pres">
      <dgm:prSet presAssocID="{243C7DFA-D0D9-41EE-9F1B-7ED3B4BF10F6}" presName="sibTrans" presStyleCnt="0"/>
      <dgm:spPr/>
    </dgm:pt>
    <dgm:pt modelId="{5AD87863-DE87-48B7-BF40-A498698FB296}" type="pres">
      <dgm:prSet presAssocID="{65F37C13-F51B-49AE-813A-9614C8AFA460}" presName="composite" presStyleCnt="0"/>
      <dgm:spPr/>
    </dgm:pt>
    <dgm:pt modelId="{816C6A72-8DC7-4D49-913A-A1F0D6979E66}" type="pres">
      <dgm:prSet presAssocID="{65F37C13-F51B-49AE-813A-9614C8AFA460}" presName="bentUpArrow1" presStyleLbl="alignImgPlace1" presStyleIdx="7" presStyleCnt="8" custLinFactX="-228400" custLinFactNeighborX="-300000" custLinFactNeighborY="21498"/>
      <dgm:spPr/>
    </dgm:pt>
    <dgm:pt modelId="{692A8A0A-0CA6-463D-90C9-530FBA94E6AD}" type="pres">
      <dgm:prSet presAssocID="{65F37C13-F51B-49AE-813A-9614C8AFA460}" presName="ParentText" presStyleLbl="node1" presStyleIdx="7" presStyleCnt="9" custScaleX="764683" custLinFactNeighborX="-96014" custLinFactNeighborY="201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D9E60E-F830-4C0B-9418-354B03E9C439}" type="pres">
      <dgm:prSet presAssocID="{65F37C13-F51B-49AE-813A-9614C8AFA460}" presName="ChildText" presStyleLbl="revTx" presStyleIdx="7" presStyleCnt="8">
        <dgm:presLayoutVars>
          <dgm:chMax val="0"/>
          <dgm:chPref val="0"/>
          <dgm:bulletEnabled val="1"/>
        </dgm:presLayoutVars>
      </dgm:prSet>
      <dgm:spPr/>
    </dgm:pt>
    <dgm:pt modelId="{852FA2C3-9230-48E0-96D2-D192D1C42922}" type="pres">
      <dgm:prSet presAssocID="{AE285884-A88C-4E35-8A70-1950F7DCAECC}" presName="sibTrans" presStyleCnt="0"/>
      <dgm:spPr/>
    </dgm:pt>
    <dgm:pt modelId="{6572E35F-D415-4D1A-B605-5EE226A253A3}" type="pres">
      <dgm:prSet presAssocID="{090B62F0-9457-42C4-B782-E362FBFB6941}" presName="composite" presStyleCnt="0"/>
      <dgm:spPr/>
    </dgm:pt>
    <dgm:pt modelId="{F2A9DE6F-2EF6-419D-8757-D60C1D014603}" type="pres">
      <dgm:prSet presAssocID="{090B62F0-9457-42C4-B782-E362FBFB6941}" presName="ParentText" presStyleLbl="node1" presStyleIdx="8" presStyleCnt="9" custScaleX="636147" custLinFactNeighborX="-74703" custLinFactNeighborY="211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6AD3E98-94A2-43D7-8398-5D6612C64F99}" type="presOf" srcId="{8977CFE8-AE0F-44AE-BFB1-BD2CC30DC53B}" destId="{407A7BC8-92BB-44EF-9EE1-0B8786326B7C}" srcOrd="0" destOrd="0" presId="urn:microsoft.com/office/officeart/2005/8/layout/StepDownProcess"/>
    <dgm:cxn modelId="{B06489DC-5371-4181-BB78-9E9986EDDFDA}" type="presOf" srcId="{09866917-7BF7-4E08-9B22-D5A785FFCE0A}" destId="{AC587636-2C45-485F-9AB8-69677409F405}" srcOrd="0" destOrd="0" presId="urn:microsoft.com/office/officeart/2005/8/layout/StepDownProcess"/>
    <dgm:cxn modelId="{BDDDF4FE-D8E9-4FB8-8713-755241655CCF}" srcId="{6FC09BF0-D258-4C87-B39C-1DF5824AA013}" destId="{09866917-7BF7-4E08-9B22-D5A785FFCE0A}" srcOrd="1" destOrd="0" parTransId="{89854BBE-DB8F-41E9-A528-B72B19AD1486}" sibTransId="{75E59F82-1859-4AD7-BFE8-49A426249BC6}"/>
    <dgm:cxn modelId="{D4A4D737-B7CF-44EA-B0BD-9964521A977E}" srcId="{6FC09BF0-D258-4C87-B39C-1DF5824AA013}" destId="{090B62F0-9457-42C4-B782-E362FBFB6941}" srcOrd="8" destOrd="0" parTransId="{ABD27477-9DAF-4C07-A380-2AB62ACED2CA}" sibTransId="{97FBCBE2-A068-4158-B7F1-F52E0949E166}"/>
    <dgm:cxn modelId="{01E86B3C-4664-4E97-B71E-A429C14510E0}" type="presOf" srcId="{E48B7DC7-4493-42B8-BF3D-6CAC32FB79EA}" destId="{EA1F5BDF-0889-44B8-A74D-50986E77BD84}" srcOrd="0" destOrd="0" presId="urn:microsoft.com/office/officeart/2005/8/layout/StepDownProcess"/>
    <dgm:cxn modelId="{A64DECF9-FCE0-45FE-B514-56DB3A658D6A}" srcId="{6FC09BF0-D258-4C87-B39C-1DF5824AA013}" destId="{65F37C13-F51B-49AE-813A-9614C8AFA460}" srcOrd="7" destOrd="0" parTransId="{B6E4C8BF-EA8D-45F5-A375-7E348D1C81B0}" sibTransId="{AE285884-A88C-4E35-8A70-1950F7DCAECC}"/>
    <dgm:cxn modelId="{27C12542-7160-4D54-B209-D129A99AF61F}" type="presOf" srcId="{BAB0221C-260C-42FB-9BB2-4D6BED0D0AD4}" destId="{839AAD9C-61B6-4556-B5FB-0E5E1E6576E2}" srcOrd="0" destOrd="0" presId="urn:microsoft.com/office/officeart/2005/8/layout/StepDownProcess"/>
    <dgm:cxn modelId="{058F38A4-FE57-46CC-BA34-AD20613B6E9F}" srcId="{6FC09BF0-D258-4C87-B39C-1DF5824AA013}" destId="{762A4F6E-6B91-443F-B4BF-1E0B4DCB92A7}" srcOrd="0" destOrd="0" parTransId="{05402293-1924-4F44-BEF8-2CB3DFB32A83}" sibTransId="{D346A462-D7DE-4990-AF0C-96BE2F1DCEA4}"/>
    <dgm:cxn modelId="{7208C99A-E0D4-491E-A33E-10F7739F016B}" srcId="{6FC09BF0-D258-4C87-B39C-1DF5824AA013}" destId="{646F7AB3-4A43-496A-BA14-7BE898F11DF5}" srcOrd="6" destOrd="0" parTransId="{9DE20DFF-3619-4AC9-A966-17CF28869F5B}" sibTransId="{243C7DFA-D0D9-41EE-9F1B-7ED3B4BF10F6}"/>
    <dgm:cxn modelId="{75E54D24-BC34-43BB-9E60-5DD42285FB60}" type="presOf" srcId="{65F37C13-F51B-49AE-813A-9614C8AFA460}" destId="{692A8A0A-0CA6-463D-90C9-530FBA94E6AD}" srcOrd="0" destOrd="0" presId="urn:microsoft.com/office/officeart/2005/8/layout/StepDownProcess"/>
    <dgm:cxn modelId="{0D097F6D-4B13-4D97-AB3F-D446D58F6E5B}" srcId="{6FC09BF0-D258-4C87-B39C-1DF5824AA013}" destId="{8977CFE8-AE0F-44AE-BFB1-BD2CC30DC53B}" srcOrd="3" destOrd="0" parTransId="{AF2DF2F6-7612-4D26-B049-F78873822BB1}" sibTransId="{CADB2BCE-2E86-4A6E-957C-D44A518E2DE9}"/>
    <dgm:cxn modelId="{D04098C5-3167-462F-8576-38EFF65B6BF4}" srcId="{6FC09BF0-D258-4C87-B39C-1DF5824AA013}" destId="{E48B7DC7-4493-42B8-BF3D-6CAC32FB79EA}" srcOrd="5" destOrd="0" parTransId="{391CAAF7-F301-416F-A652-BE04C9B0B31E}" sibTransId="{3784C3A1-1D6D-4530-B6A7-D7FAD20B83C5}"/>
    <dgm:cxn modelId="{1D78E285-F938-4F96-9577-886A5B26F7C0}" type="presOf" srcId="{646F7AB3-4A43-496A-BA14-7BE898F11DF5}" destId="{81D8D745-B983-460C-815B-A041D9BBBEA5}" srcOrd="0" destOrd="0" presId="urn:microsoft.com/office/officeart/2005/8/layout/StepDownProcess"/>
    <dgm:cxn modelId="{4A93213E-4FB6-441D-A7FE-13FC548BE4F6}" type="presOf" srcId="{762A4F6E-6B91-443F-B4BF-1E0B4DCB92A7}" destId="{3697CF97-8B29-4886-AE50-CD51B78166A1}" srcOrd="0" destOrd="0" presId="urn:microsoft.com/office/officeart/2005/8/layout/StepDownProcess"/>
    <dgm:cxn modelId="{A18CEAA9-64F7-466F-8E47-B1671DA0C744}" type="presOf" srcId="{6FC09BF0-D258-4C87-B39C-1DF5824AA013}" destId="{1BF53650-7010-4A7B-B14A-4EE6DC945515}" srcOrd="0" destOrd="0" presId="urn:microsoft.com/office/officeart/2005/8/layout/StepDownProcess"/>
    <dgm:cxn modelId="{9008D839-402F-4F98-8F28-5D7EF6E3F9EB}" type="presOf" srcId="{82052223-D94C-4771-82E3-53DBA7DDB30B}" destId="{D17CE74E-D462-46C5-9BE7-80D187F669E0}" srcOrd="0" destOrd="0" presId="urn:microsoft.com/office/officeart/2005/8/layout/StepDownProcess"/>
    <dgm:cxn modelId="{531516C4-7B07-49C5-99CB-B20779593062}" type="presOf" srcId="{090B62F0-9457-42C4-B782-E362FBFB6941}" destId="{F2A9DE6F-2EF6-419D-8757-D60C1D014603}" srcOrd="0" destOrd="0" presId="urn:microsoft.com/office/officeart/2005/8/layout/StepDownProcess"/>
    <dgm:cxn modelId="{7966D223-6112-4D28-A385-7017541B8D72}" srcId="{6FC09BF0-D258-4C87-B39C-1DF5824AA013}" destId="{82052223-D94C-4771-82E3-53DBA7DDB30B}" srcOrd="4" destOrd="0" parTransId="{59863279-8B63-4D0E-B175-256C421ACA21}" sibTransId="{B5148AD9-B8B2-47AD-AB31-D398BDCA71A7}"/>
    <dgm:cxn modelId="{C7C4AC8B-110C-442C-9536-78CE13A05EF6}" srcId="{6FC09BF0-D258-4C87-B39C-1DF5824AA013}" destId="{BAB0221C-260C-42FB-9BB2-4D6BED0D0AD4}" srcOrd="2" destOrd="0" parTransId="{639CC173-68D8-4827-933E-86402DB5AE09}" sibTransId="{738F9CD8-EEA8-46C8-B4CB-61FE7E50A47B}"/>
    <dgm:cxn modelId="{0A04BB5B-570F-4DF5-95F1-8A2264DD0DF1}" type="presParOf" srcId="{1BF53650-7010-4A7B-B14A-4EE6DC945515}" destId="{0C761825-43CF-4603-AB61-A81359E9D7A8}" srcOrd="0" destOrd="0" presId="urn:microsoft.com/office/officeart/2005/8/layout/StepDownProcess"/>
    <dgm:cxn modelId="{E4C88EBE-EE8A-4637-BCA2-CEAA0D160A6C}" type="presParOf" srcId="{0C761825-43CF-4603-AB61-A81359E9D7A8}" destId="{F36884C2-6ED4-4A38-91DF-01BEE85F47CC}" srcOrd="0" destOrd="0" presId="urn:microsoft.com/office/officeart/2005/8/layout/StepDownProcess"/>
    <dgm:cxn modelId="{262F5E6B-7A38-4A02-A5A6-DDD498B8C879}" type="presParOf" srcId="{0C761825-43CF-4603-AB61-A81359E9D7A8}" destId="{3697CF97-8B29-4886-AE50-CD51B78166A1}" srcOrd="1" destOrd="0" presId="urn:microsoft.com/office/officeart/2005/8/layout/StepDownProcess"/>
    <dgm:cxn modelId="{EB3A15A5-B447-485E-AF18-19369E97C18C}" type="presParOf" srcId="{0C761825-43CF-4603-AB61-A81359E9D7A8}" destId="{1D3C2D7C-89E3-4A93-B18E-FFFCBB440818}" srcOrd="2" destOrd="0" presId="urn:microsoft.com/office/officeart/2005/8/layout/StepDownProcess"/>
    <dgm:cxn modelId="{16FBE896-7507-4FD3-AA9F-9A581DBE2BB0}" type="presParOf" srcId="{1BF53650-7010-4A7B-B14A-4EE6DC945515}" destId="{089B046B-AE46-4CB0-89A8-E4E37BC39AC0}" srcOrd="1" destOrd="0" presId="urn:microsoft.com/office/officeart/2005/8/layout/StepDownProcess"/>
    <dgm:cxn modelId="{E4737299-6B50-4854-82E0-D45698C66A24}" type="presParOf" srcId="{1BF53650-7010-4A7B-B14A-4EE6DC945515}" destId="{DA109889-DF49-4D17-82AD-49639B48B0D5}" srcOrd="2" destOrd="0" presId="urn:microsoft.com/office/officeart/2005/8/layout/StepDownProcess"/>
    <dgm:cxn modelId="{04C1A969-322C-43E9-906E-5D59F45FB5F0}" type="presParOf" srcId="{DA109889-DF49-4D17-82AD-49639B48B0D5}" destId="{0D2E785A-088B-41DE-B8E4-D02BB123A05F}" srcOrd="0" destOrd="0" presId="urn:microsoft.com/office/officeart/2005/8/layout/StepDownProcess"/>
    <dgm:cxn modelId="{68609C44-BA5D-46F8-99A0-C13C63795AB1}" type="presParOf" srcId="{DA109889-DF49-4D17-82AD-49639B48B0D5}" destId="{AC587636-2C45-485F-9AB8-69677409F405}" srcOrd="1" destOrd="0" presId="urn:microsoft.com/office/officeart/2005/8/layout/StepDownProcess"/>
    <dgm:cxn modelId="{67BBDC3B-CB03-44B6-92AD-1AA3080518E4}" type="presParOf" srcId="{DA109889-DF49-4D17-82AD-49639B48B0D5}" destId="{929C0FE5-9809-4C3E-A627-9A063EC4C3F9}" srcOrd="2" destOrd="0" presId="urn:microsoft.com/office/officeart/2005/8/layout/StepDownProcess"/>
    <dgm:cxn modelId="{D46E7F37-BCAB-4855-92A9-44C095A4CB65}" type="presParOf" srcId="{1BF53650-7010-4A7B-B14A-4EE6DC945515}" destId="{C6BEA8F6-633D-4B6C-A6DC-4434AA3C42E5}" srcOrd="3" destOrd="0" presId="urn:microsoft.com/office/officeart/2005/8/layout/StepDownProcess"/>
    <dgm:cxn modelId="{19EAEC99-CA7C-4877-A7AD-0F84A796D2DF}" type="presParOf" srcId="{1BF53650-7010-4A7B-B14A-4EE6DC945515}" destId="{C202B150-4A03-491B-A4ED-45093817A683}" srcOrd="4" destOrd="0" presId="urn:microsoft.com/office/officeart/2005/8/layout/StepDownProcess"/>
    <dgm:cxn modelId="{569A599C-D916-47FA-98BA-779717EE496E}" type="presParOf" srcId="{C202B150-4A03-491B-A4ED-45093817A683}" destId="{EF7388E1-BB58-4A50-8728-A58F0346BF37}" srcOrd="0" destOrd="0" presId="urn:microsoft.com/office/officeart/2005/8/layout/StepDownProcess"/>
    <dgm:cxn modelId="{9079EC9D-13E6-4D73-89DC-5FEC7C96BA28}" type="presParOf" srcId="{C202B150-4A03-491B-A4ED-45093817A683}" destId="{839AAD9C-61B6-4556-B5FB-0E5E1E6576E2}" srcOrd="1" destOrd="0" presId="urn:microsoft.com/office/officeart/2005/8/layout/StepDownProcess"/>
    <dgm:cxn modelId="{5395D327-F4BF-47CB-AD66-593C2BEEA36B}" type="presParOf" srcId="{C202B150-4A03-491B-A4ED-45093817A683}" destId="{39CF7D10-9C75-4E4B-81A4-7A6FD0E361D8}" srcOrd="2" destOrd="0" presId="urn:microsoft.com/office/officeart/2005/8/layout/StepDownProcess"/>
    <dgm:cxn modelId="{B7AA35D2-96FF-456C-B4DA-A305BB854907}" type="presParOf" srcId="{1BF53650-7010-4A7B-B14A-4EE6DC945515}" destId="{84FEC749-F581-4EB4-A8A2-1C1346879ACF}" srcOrd="5" destOrd="0" presId="urn:microsoft.com/office/officeart/2005/8/layout/StepDownProcess"/>
    <dgm:cxn modelId="{E43769F3-0DE3-4A32-B402-C60C660D8334}" type="presParOf" srcId="{1BF53650-7010-4A7B-B14A-4EE6DC945515}" destId="{0F2DEA62-CC70-41B3-820D-D815D08D8981}" srcOrd="6" destOrd="0" presId="urn:microsoft.com/office/officeart/2005/8/layout/StepDownProcess"/>
    <dgm:cxn modelId="{CFC6F25A-41BB-4467-B714-531FFA5981F2}" type="presParOf" srcId="{0F2DEA62-CC70-41B3-820D-D815D08D8981}" destId="{63458B4F-A5E1-4B98-9650-5E968D3D5D09}" srcOrd="0" destOrd="0" presId="urn:microsoft.com/office/officeart/2005/8/layout/StepDownProcess"/>
    <dgm:cxn modelId="{0FD5B22D-1EE5-493C-9887-FDE428FDC93D}" type="presParOf" srcId="{0F2DEA62-CC70-41B3-820D-D815D08D8981}" destId="{407A7BC8-92BB-44EF-9EE1-0B8786326B7C}" srcOrd="1" destOrd="0" presId="urn:microsoft.com/office/officeart/2005/8/layout/StepDownProcess"/>
    <dgm:cxn modelId="{48BD7968-87E2-400B-AF26-BE86EC0C043C}" type="presParOf" srcId="{0F2DEA62-CC70-41B3-820D-D815D08D8981}" destId="{47A37484-54BD-4E9A-BD28-4D584CD187BD}" srcOrd="2" destOrd="0" presId="urn:microsoft.com/office/officeart/2005/8/layout/StepDownProcess"/>
    <dgm:cxn modelId="{7F8EA518-F42A-4DB2-977C-C7212232B0CE}" type="presParOf" srcId="{1BF53650-7010-4A7B-B14A-4EE6DC945515}" destId="{46037674-AE73-47E6-B508-9A959BDE012F}" srcOrd="7" destOrd="0" presId="urn:microsoft.com/office/officeart/2005/8/layout/StepDownProcess"/>
    <dgm:cxn modelId="{79C17597-9658-4317-9BDD-B3F4BCACEC45}" type="presParOf" srcId="{1BF53650-7010-4A7B-B14A-4EE6DC945515}" destId="{54FB4518-D94D-482B-A109-6BE92AE64FA1}" srcOrd="8" destOrd="0" presId="urn:microsoft.com/office/officeart/2005/8/layout/StepDownProcess"/>
    <dgm:cxn modelId="{467BB29B-6BDE-4742-BEF6-146A1DC5D29C}" type="presParOf" srcId="{54FB4518-D94D-482B-A109-6BE92AE64FA1}" destId="{B5A5DA73-1765-4A0B-8F82-D3FE94535E6A}" srcOrd="0" destOrd="0" presId="urn:microsoft.com/office/officeart/2005/8/layout/StepDownProcess"/>
    <dgm:cxn modelId="{6D7E0D12-11FE-42FC-9142-C00F30CF6BEB}" type="presParOf" srcId="{54FB4518-D94D-482B-A109-6BE92AE64FA1}" destId="{D17CE74E-D462-46C5-9BE7-80D187F669E0}" srcOrd="1" destOrd="0" presId="urn:microsoft.com/office/officeart/2005/8/layout/StepDownProcess"/>
    <dgm:cxn modelId="{4901B9E0-8D30-4498-9678-7E5A878A4B71}" type="presParOf" srcId="{54FB4518-D94D-482B-A109-6BE92AE64FA1}" destId="{C5B56B34-A25F-444D-B4A6-4B4DB2582CC4}" srcOrd="2" destOrd="0" presId="urn:microsoft.com/office/officeart/2005/8/layout/StepDownProcess"/>
    <dgm:cxn modelId="{D0F4421B-7D13-4F8D-90BF-E23C69A8932A}" type="presParOf" srcId="{1BF53650-7010-4A7B-B14A-4EE6DC945515}" destId="{B4DADA8D-55DB-4696-95EB-B34BD3B560B3}" srcOrd="9" destOrd="0" presId="urn:microsoft.com/office/officeart/2005/8/layout/StepDownProcess"/>
    <dgm:cxn modelId="{3E23DB24-A772-4D23-91AD-2FCF4E2B3725}" type="presParOf" srcId="{1BF53650-7010-4A7B-B14A-4EE6DC945515}" destId="{23ACD33F-84BB-4E51-9E90-04761468FE52}" srcOrd="10" destOrd="0" presId="urn:microsoft.com/office/officeart/2005/8/layout/StepDownProcess"/>
    <dgm:cxn modelId="{0C26C46A-FC71-4988-B13C-6122B07672C6}" type="presParOf" srcId="{23ACD33F-84BB-4E51-9E90-04761468FE52}" destId="{ACCCB48E-5BEC-437E-9235-1F275F24F817}" srcOrd="0" destOrd="0" presId="urn:microsoft.com/office/officeart/2005/8/layout/StepDownProcess"/>
    <dgm:cxn modelId="{D4A2FA57-CF24-4505-B046-2207891BFE57}" type="presParOf" srcId="{23ACD33F-84BB-4E51-9E90-04761468FE52}" destId="{EA1F5BDF-0889-44B8-A74D-50986E77BD84}" srcOrd="1" destOrd="0" presId="urn:microsoft.com/office/officeart/2005/8/layout/StepDownProcess"/>
    <dgm:cxn modelId="{C9BC4A32-FBF8-488B-B447-917C4147AD05}" type="presParOf" srcId="{23ACD33F-84BB-4E51-9E90-04761468FE52}" destId="{3757F986-4B1A-4E4A-ABC0-E4A32470A3D9}" srcOrd="2" destOrd="0" presId="urn:microsoft.com/office/officeart/2005/8/layout/StepDownProcess"/>
    <dgm:cxn modelId="{FC9D3395-AF50-436F-927F-2982CA082D37}" type="presParOf" srcId="{1BF53650-7010-4A7B-B14A-4EE6DC945515}" destId="{8C28C0CE-D47D-4C31-8689-3B6C0E714736}" srcOrd="11" destOrd="0" presId="urn:microsoft.com/office/officeart/2005/8/layout/StepDownProcess"/>
    <dgm:cxn modelId="{952517AC-A4A2-46DE-99EA-2DAE5B52DC6C}" type="presParOf" srcId="{1BF53650-7010-4A7B-B14A-4EE6DC945515}" destId="{C3218D7C-AFAD-4E53-BDBF-5E109F01694B}" srcOrd="12" destOrd="0" presId="urn:microsoft.com/office/officeart/2005/8/layout/StepDownProcess"/>
    <dgm:cxn modelId="{75444B5E-84CF-45D4-B670-C086A1CA9E48}" type="presParOf" srcId="{C3218D7C-AFAD-4E53-BDBF-5E109F01694B}" destId="{A9A460B8-A46C-4E3E-A5AA-00A320E2599E}" srcOrd="0" destOrd="0" presId="urn:microsoft.com/office/officeart/2005/8/layout/StepDownProcess"/>
    <dgm:cxn modelId="{DDC3F70F-5987-4BCF-B47D-C361EDBC3C0F}" type="presParOf" srcId="{C3218D7C-AFAD-4E53-BDBF-5E109F01694B}" destId="{81D8D745-B983-460C-815B-A041D9BBBEA5}" srcOrd="1" destOrd="0" presId="urn:microsoft.com/office/officeart/2005/8/layout/StepDownProcess"/>
    <dgm:cxn modelId="{1F5B4510-24BF-4815-BAB3-388F0219C52F}" type="presParOf" srcId="{C3218D7C-AFAD-4E53-BDBF-5E109F01694B}" destId="{16184385-B2B5-470C-BCAC-F3F6D7031304}" srcOrd="2" destOrd="0" presId="urn:microsoft.com/office/officeart/2005/8/layout/StepDownProcess"/>
    <dgm:cxn modelId="{AD4248A7-FC71-4489-A841-4B0EFF5530BA}" type="presParOf" srcId="{1BF53650-7010-4A7B-B14A-4EE6DC945515}" destId="{6F62E51D-4CF3-430F-A6CE-C90E17024B2C}" srcOrd="13" destOrd="0" presId="urn:microsoft.com/office/officeart/2005/8/layout/StepDownProcess"/>
    <dgm:cxn modelId="{E367D9BF-D3F2-4897-9D13-1CAE77CAE64B}" type="presParOf" srcId="{1BF53650-7010-4A7B-B14A-4EE6DC945515}" destId="{5AD87863-DE87-48B7-BF40-A498698FB296}" srcOrd="14" destOrd="0" presId="urn:microsoft.com/office/officeart/2005/8/layout/StepDownProcess"/>
    <dgm:cxn modelId="{F51D4FA5-4D48-40FC-8D93-E6438CACA1FC}" type="presParOf" srcId="{5AD87863-DE87-48B7-BF40-A498698FB296}" destId="{816C6A72-8DC7-4D49-913A-A1F0D6979E66}" srcOrd="0" destOrd="0" presId="urn:microsoft.com/office/officeart/2005/8/layout/StepDownProcess"/>
    <dgm:cxn modelId="{19D10478-ADA2-425E-826B-DF16406B3295}" type="presParOf" srcId="{5AD87863-DE87-48B7-BF40-A498698FB296}" destId="{692A8A0A-0CA6-463D-90C9-530FBA94E6AD}" srcOrd="1" destOrd="0" presId="urn:microsoft.com/office/officeart/2005/8/layout/StepDownProcess"/>
    <dgm:cxn modelId="{37016EB6-6852-49E7-A794-21C8981E85F2}" type="presParOf" srcId="{5AD87863-DE87-48B7-BF40-A498698FB296}" destId="{86D9E60E-F830-4C0B-9418-354B03E9C439}" srcOrd="2" destOrd="0" presId="urn:microsoft.com/office/officeart/2005/8/layout/StepDownProcess"/>
    <dgm:cxn modelId="{FE28758F-2A36-4598-B331-AA0773D7DA64}" type="presParOf" srcId="{1BF53650-7010-4A7B-B14A-4EE6DC945515}" destId="{852FA2C3-9230-48E0-96D2-D192D1C42922}" srcOrd="15" destOrd="0" presId="urn:microsoft.com/office/officeart/2005/8/layout/StepDownProcess"/>
    <dgm:cxn modelId="{58F213CC-34EA-4ECF-8432-452D86282742}" type="presParOf" srcId="{1BF53650-7010-4A7B-B14A-4EE6DC945515}" destId="{6572E35F-D415-4D1A-B605-5EE226A253A3}" srcOrd="16" destOrd="0" presId="urn:microsoft.com/office/officeart/2005/8/layout/StepDownProcess"/>
    <dgm:cxn modelId="{84BF9476-C68A-4BA0-AD68-542A5A7ECE49}" type="presParOf" srcId="{6572E35F-D415-4D1A-B605-5EE226A253A3}" destId="{F2A9DE6F-2EF6-419D-8757-D60C1D01460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C09BF0-D258-4C87-B39C-1DF5824AA01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762A4F6E-6B91-443F-B4BF-1E0B4DCB92A7}">
      <dgm:prSet phldrT="[Texto]" custT="1"/>
      <dgm:spPr/>
      <dgm:t>
        <a:bodyPr/>
        <a:lstStyle/>
        <a:p>
          <a:r>
            <a:rPr lang="es-EC" sz="1600" b="1" dirty="0" smtClean="0"/>
            <a:t>INTRODUCCIÓN</a:t>
          </a:r>
          <a:endParaRPr lang="es-EC" sz="1600" b="1" dirty="0"/>
        </a:p>
      </dgm:t>
    </dgm:pt>
    <dgm:pt modelId="{05402293-1924-4F44-BEF8-2CB3DFB32A83}" type="parTrans" cxnId="{058F38A4-FE57-46CC-BA34-AD20613B6E9F}">
      <dgm:prSet/>
      <dgm:spPr/>
      <dgm:t>
        <a:bodyPr/>
        <a:lstStyle/>
        <a:p>
          <a:endParaRPr lang="es-EC"/>
        </a:p>
      </dgm:t>
    </dgm:pt>
    <dgm:pt modelId="{D346A462-D7DE-4990-AF0C-96BE2F1DCEA4}" type="sibTrans" cxnId="{058F38A4-FE57-46CC-BA34-AD20613B6E9F}">
      <dgm:prSet/>
      <dgm:spPr/>
      <dgm:t>
        <a:bodyPr/>
        <a:lstStyle/>
        <a:p>
          <a:endParaRPr lang="es-EC"/>
        </a:p>
      </dgm:t>
    </dgm:pt>
    <dgm:pt modelId="{09866917-7BF7-4E08-9B22-D5A785FFCE0A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PLANTEAMIENTO DEL PROBLEMA</a:t>
          </a:r>
          <a:endParaRPr lang="es-EC" sz="1600" b="1" dirty="0">
            <a:solidFill>
              <a:schemeClr val="tx1"/>
            </a:solidFill>
          </a:endParaRPr>
        </a:p>
      </dgm:t>
    </dgm:pt>
    <dgm:pt modelId="{89854BBE-DB8F-41E9-A528-B72B19AD1486}" type="parTrans" cxnId="{BDDDF4FE-D8E9-4FB8-8713-755241655CCF}">
      <dgm:prSet/>
      <dgm:spPr/>
      <dgm:t>
        <a:bodyPr/>
        <a:lstStyle/>
        <a:p>
          <a:endParaRPr lang="es-EC"/>
        </a:p>
      </dgm:t>
    </dgm:pt>
    <dgm:pt modelId="{75E59F82-1859-4AD7-BFE8-49A426249BC6}" type="sibTrans" cxnId="{BDDDF4FE-D8E9-4FB8-8713-755241655CCF}">
      <dgm:prSet/>
      <dgm:spPr/>
      <dgm:t>
        <a:bodyPr/>
        <a:lstStyle/>
        <a:p>
          <a:endParaRPr lang="es-EC"/>
        </a:p>
      </dgm:t>
    </dgm:pt>
    <dgm:pt modelId="{BAB0221C-260C-42FB-9BB2-4D6BED0D0AD4}">
      <dgm:prSet phldrT="[Texto]" custT="1"/>
      <dgm:spPr/>
      <dgm:t>
        <a:bodyPr/>
        <a:lstStyle/>
        <a:p>
          <a:r>
            <a:rPr lang="es-EC" sz="1600" b="1" dirty="0" smtClean="0"/>
            <a:t>OBJETIVOS</a:t>
          </a:r>
          <a:endParaRPr lang="es-EC" sz="1600" b="1" dirty="0"/>
        </a:p>
      </dgm:t>
    </dgm:pt>
    <dgm:pt modelId="{639CC173-68D8-4827-933E-86402DB5AE09}" type="parTrans" cxnId="{C7C4AC8B-110C-442C-9536-78CE13A05EF6}">
      <dgm:prSet/>
      <dgm:spPr/>
      <dgm:t>
        <a:bodyPr/>
        <a:lstStyle/>
        <a:p>
          <a:endParaRPr lang="es-EC"/>
        </a:p>
      </dgm:t>
    </dgm:pt>
    <dgm:pt modelId="{738F9CD8-EEA8-46C8-B4CB-61FE7E50A47B}" type="sibTrans" cxnId="{C7C4AC8B-110C-442C-9536-78CE13A05EF6}">
      <dgm:prSet/>
      <dgm:spPr/>
      <dgm:t>
        <a:bodyPr/>
        <a:lstStyle/>
        <a:p>
          <a:endParaRPr lang="es-EC"/>
        </a:p>
      </dgm:t>
    </dgm:pt>
    <dgm:pt modelId="{65F37C13-F51B-49AE-813A-9614C8AFA460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EVALUACIÓN COMPORTAMIENTO SÍSMICO UVC DE MANTA</a:t>
          </a:r>
          <a:endParaRPr lang="es-EC" sz="1600" b="1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B6E4C8BF-EA8D-45F5-A375-7E348D1C81B0}" type="parTrans" cxnId="{A64DECF9-FCE0-45FE-B514-56DB3A658D6A}">
      <dgm:prSet/>
      <dgm:spPr/>
      <dgm:t>
        <a:bodyPr/>
        <a:lstStyle/>
        <a:p>
          <a:endParaRPr lang="es-EC"/>
        </a:p>
      </dgm:t>
    </dgm:pt>
    <dgm:pt modelId="{AE285884-A88C-4E35-8A70-1950F7DCAECC}" type="sibTrans" cxnId="{A64DECF9-FCE0-45FE-B514-56DB3A658D6A}">
      <dgm:prSet/>
      <dgm:spPr/>
      <dgm:t>
        <a:bodyPr/>
        <a:lstStyle/>
        <a:p>
          <a:endParaRPr lang="es-EC"/>
        </a:p>
      </dgm:t>
    </dgm:pt>
    <dgm:pt modelId="{8977CFE8-AE0F-44AE-BFB1-BD2CC30DC53B}">
      <dgm:prSet custT="1"/>
      <dgm:spPr/>
      <dgm:t>
        <a:bodyPr/>
        <a:lstStyle/>
        <a:p>
          <a:r>
            <a:rPr lang="es-EC" sz="1600" b="1" dirty="0" smtClean="0"/>
            <a:t>DISPOSICIONES ESPECIALES</a:t>
          </a:r>
          <a:endParaRPr lang="es-EC" sz="1600" b="1" dirty="0"/>
        </a:p>
      </dgm:t>
    </dgm:pt>
    <dgm:pt modelId="{AF2DF2F6-7612-4D26-B049-F78873822BB1}" type="parTrans" cxnId="{0D097F6D-4B13-4D97-AB3F-D446D58F6E5B}">
      <dgm:prSet/>
      <dgm:spPr/>
      <dgm:t>
        <a:bodyPr/>
        <a:lstStyle/>
        <a:p>
          <a:endParaRPr lang="es-EC"/>
        </a:p>
      </dgm:t>
    </dgm:pt>
    <dgm:pt modelId="{CADB2BCE-2E86-4A6E-957C-D44A518E2DE9}" type="sibTrans" cxnId="{0D097F6D-4B13-4D97-AB3F-D446D58F6E5B}">
      <dgm:prSet/>
      <dgm:spPr/>
      <dgm:t>
        <a:bodyPr/>
        <a:lstStyle/>
        <a:p>
          <a:endParaRPr lang="es-EC"/>
        </a:p>
      </dgm:t>
    </dgm:pt>
    <dgm:pt modelId="{E48B7DC7-4493-42B8-BF3D-6CAC32FB79EA}">
      <dgm:prSet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ANÁLISIS SÍSMICO, ESTÁTICO Y DISEÑO POR CAPACIDAD</a:t>
          </a:r>
          <a:endParaRPr lang="es-EC" sz="1600" b="1" dirty="0">
            <a:solidFill>
              <a:schemeClr val="tx1"/>
            </a:solidFill>
          </a:endParaRPr>
        </a:p>
      </dgm:t>
    </dgm:pt>
    <dgm:pt modelId="{391CAAF7-F301-416F-A652-BE04C9B0B31E}" type="parTrans" cxnId="{D04098C5-3167-462F-8576-38EFF65B6BF4}">
      <dgm:prSet/>
      <dgm:spPr/>
      <dgm:t>
        <a:bodyPr/>
        <a:lstStyle/>
        <a:p>
          <a:endParaRPr lang="es-EC"/>
        </a:p>
      </dgm:t>
    </dgm:pt>
    <dgm:pt modelId="{3784C3A1-1D6D-4530-B6A7-D7FAD20B83C5}" type="sibTrans" cxnId="{D04098C5-3167-462F-8576-38EFF65B6BF4}">
      <dgm:prSet/>
      <dgm:spPr/>
      <dgm:t>
        <a:bodyPr/>
        <a:lstStyle/>
        <a:p>
          <a:endParaRPr lang="es-EC"/>
        </a:p>
      </dgm:t>
    </dgm:pt>
    <dgm:pt modelId="{82052223-D94C-4771-82E3-53DBA7DDB30B}">
      <dgm:prSet custT="1"/>
      <dgm:spPr/>
      <dgm:t>
        <a:bodyPr/>
        <a:lstStyle/>
        <a:p>
          <a:r>
            <a:rPr lang="es-EC" sz="1600" b="1" dirty="0" smtClean="0"/>
            <a:t>PREDISEÑO DE ELEMENTOS ESTRUCTURALES</a:t>
          </a:r>
          <a:endParaRPr lang="es-EC" sz="1600" b="1" dirty="0"/>
        </a:p>
      </dgm:t>
    </dgm:pt>
    <dgm:pt modelId="{59863279-8B63-4D0E-B175-256C421ACA21}" type="parTrans" cxnId="{7966D223-6112-4D28-A385-7017541B8D72}">
      <dgm:prSet/>
      <dgm:spPr/>
      <dgm:t>
        <a:bodyPr/>
        <a:lstStyle/>
        <a:p>
          <a:endParaRPr lang="es-EC"/>
        </a:p>
      </dgm:t>
    </dgm:pt>
    <dgm:pt modelId="{B5148AD9-B8B2-47AD-AB31-D398BDCA71A7}" type="sibTrans" cxnId="{7966D223-6112-4D28-A385-7017541B8D72}">
      <dgm:prSet/>
      <dgm:spPr/>
      <dgm:t>
        <a:bodyPr/>
        <a:lstStyle/>
        <a:p>
          <a:endParaRPr lang="es-EC"/>
        </a:p>
      </dgm:t>
    </dgm:pt>
    <dgm:pt modelId="{646F7AB3-4A43-496A-BA14-7BE898F11DF5}">
      <dgm:prSet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RESULTADOS EN “V” INVERTIDA Y “X” A NIVEL DE DOS PISOS</a:t>
          </a:r>
          <a:endParaRPr lang="es-EC" sz="1600" b="1" dirty="0">
            <a:solidFill>
              <a:schemeClr val="tx1"/>
            </a:solidFill>
          </a:endParaRPr>
        </a:p>
      </dgm:t>
    </dgm:pt>
    <dgm:pt modelId="{9DE20DFF-3619-4AC9-A966-17CF28869F5B}" type="parTrans" cxnId="{7208C99A-E0D4-491E-A33E-10F7739F016B}">
      <dgm:prSet/>
      <dgm:spPr/>
      <dgm:t>
        <a:bodyPr/>
        <a:lstStyle/>
        <a:p>
          <a:endParaRPr lang="es-EC"/>
        </a:p>
      </dgm:t>
    </dgm:pt>
    <dgm:pt modelId="{243C7DFA-D0D9-41EE-9F1B-7ED3B4BF10F6}" type="sibTrans" cxnId="{7208C99A-E0D4-491E-A33E-10F7739F016B}">
      <dgm:prSet/>
      <dgm:spPr/>
      <dgm:t>
        <a:bodyPr/>
        <a:lstStyle/>
        <a:p>
          <a:endParaRPr lang="es-EC"/>
        </a:p>
      </dgm:t>
    </dgm:pt>
    <dgm:pt modelId="{090B62F0-9457-42C4-B782-E362FBFB6941}">
      <dgm:prSet custT="1"/>
      <dgm:spPr/>
      <dgm:t>
        <a:bodyPr/>
        <a:lstStyle/>
        <a:p>
          <a:r>
            <a:rPr lang="es-EC" sz="1600" b="1" dirty="0" smtClean="0"/>
            <a:t>CONCLUSIONES Y RECOMENDACIONES</a:t>
          </a:r>
          <a:endParaRPr lang="es-EC" sz="1600" b="1" dirty="0"/>
        </a:p>
      </dgm:t>
    </dgm:pt>
    <dgm:pt modelId="{ABD27477-9DAF-4C07-A380-2AB62ACED2CA}" type="parTrans" cxnId="{D4A4D737-B7CF-44EA-B0BD-9964521A977E}">
      <dgm:prSet/>
      <dgm:spPr/>
      <dgm:t>
        <a:bodyPr/>
        <a:lstStyle/>
        <a:p>
          <a:endParaRPr lang="es-EC"/>
        </a:p>
      </dgm:t>
    </dgm:pt>
    <dgm:pt modelId="{97FBCBE2-A068-4158-B7F1-F52E0949E166}" type="sibTrans" cxnId="{D4A4D737-B7CF-44EA-B0BD-9964521A977E}">
      <dgm:prSet/>
      <dgm:spPr/>
      <dgm:t>
        <a:bodyPr/>
        <a:lstStyle/>
        <a:p>
          <a:endParaRPr lang="es-EC"/>
        </a:p>
      </dgm:t>
    </dgm:pt>
    <dgm:pt modelId="{1BF53650-7010-4A7B-B14A-4EE6DC945515}" type="pres">
      <dgm:prSet presAssocID="{6FC09BF0-D258-4C87-B39C-1DF5824AA0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C761825-43CF-4603-AB61-A81359E9D7A8}" type="pres">
      <dgm:prSet presAssocID="{762A4F6E-6B91-443F-B4BF-1E0B4DCB92A7}" presName="composite" presStyleCnt="0"/>
      <dgm:spPr/>
    </dgm:pt>
    <dgm:pt modelId="{F36884C2-6ED4-4A38-91DF-01BEE85F47CC}" type="pres">
      <dgm:prSet presAssocID="{762A4F6E-6B91-443F-B4BF-1E0B4DCB92A7}" presName="bentUpArrow1" presStyleLbl="alignImgPlace1" presStyleIdx="0" presStyleCnt="8" custLinFactX="-10347" custLinFactNeighborX="-100000" custLinFactNeighborY="-721"/>
      <dgm:spPr/>
    </dgm:pt>
    <dgm:pt modelId="{3697CF97-8B29-4886-AE50-CD51B78166A1}" type="pres">
      <dgm:prSet presAssocID="{762A4F6E-6B91-443F-B4BF-1E0B4DCB92A7}" presName="ParentText" presStyleLbl="node1" presStyleIdx="0" presStyleCnt="9" custScaleX="2754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3C2D7C-89E3-4A93-B18E-FFFCBB440818}" type="pres">
      <dgm:prSet presAssocID="{762A4F6E-6B91-443F-B4BF-1E0B4DCB92A7}" presName="ChildText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9B046B-AE46-4CB0-89A8-E4E37BC39AC0}" type="pres">
      <dgm:prSet presAssocID="{D346A462-D7DE-4990-AF0C-96BE2F1DCEA4}" presName="sibTrans" presStyleCnt="0"/>
      <dgm:spPr/>
    </dgm:pt>
    <dgm:pt modelId="{DA109889-DF49-4D17-82AD-49639B48B0D5}" type="pres">
      <dgm:prSet presAssocID="{09866917-7BF7-4E08-9B22-D5A785FFCE0A}" presName="composite" presStyleCnt="0"/>
      <dgm:spPr/>
    </dgm:pt>
    <dgm:pt modelId="{0D2E785A-088B-41DE-B8E4-D02BB123A05F}" type="pres">
      <dgm:prSet presAssocID="{09866917-7BF7-4E08-9B22-D5A785FFCE0A}" presName="bentUpArrow1" presStyleLbl="alignImgPlace1" presStyleIdx="1" presStyleCnt="8" custLinFactX="-100000" custLinFactNeighborX="-141006" custLinFactNeighborY="2782"/>
      <dgm:spPr/>
    </dgm:pt>
    <dgm:pt modelId="{AC587636-2C45-485F-9AB8-69677409F405}" type="pres">
      <dgm:prSet presAssocID="{09866917-7BF7-4E08-9B22-D5A785FFCE0A}" presName="ParentText" presStyleLbl="node1" presStyleIdx="1" presStyleCnt="9" custScaleX="424934" custLinFactNeighborX="-37291" custLinFactNeighborY="26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9C0FE5-9809-4C3E-A627-9A063EC4C3F9}" type="pres">
      <dgm:prSet presAssocID="{09866917-7BF7-4E08-9B22-D5A785FFCE0A}" presName="ChildText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BEA8F6-633D-4B6C-A6DC-4434AA3C42E5}" type="pres">
      <dgm:prSet presAssocID="{75E59F82-1859-4AD7-BFE8-49A426249BC6}" presName="sibTrans" presStyleCnt="0"/>
      <dgm:spPr/>
    </dgm:pt>
    <dgm:pt modelId="{C202B150-4A03-491B-A4ED-45093817A683}" type="pres">
      <dgm:prSet presAssocID="{BAB0221C-260C-42FB-9BB2-4D6BED0D0AD4}" presName="composite" presStyleCnt="0"/>
      <dgm:spPr/>
    </dgm:pt>
    <dgm:pt modelId="{EF7388E1-BB58-4A50-8728-A58F0346BF37}" type="pres">
      <dgm:prSet presAssocID="{BAB0221C-260C-42FB-9BB2-4D6BED0D0AD4}" presName="bentUpArrow1" presStyleLbl="alignImgPlace1" presStyleIdx="2" presStyleCnt="8" custLinFactX="-100000" custLinFactNeighborX="-138277" custLinFactNeighborY="5558"/>
      <dgm:spPr/>
    </dgm:pt>
    <dgm:pt modelId="{839AAD9C-61B6-4556-B5FB-0E5E1E6576E2}" type="pres">
      <dgm:prSet presAssocID="{BAB0221C-260C-42FB-9BB2-4D6BED0D0AD4}" presName="ParentText" presStyleLbl="node1" presStyleIdx="2" presStyleCnt="9" custScaleX="358273" custLinFactNeighborX="-52540" custLinFactNeighborY="53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CF7D10-9C75-4E4B-81A4-7A6FD0E361D8}" type="pres">
      <dgm:prSet presAssocID="{BAB0221C-260C-42FB-9BB2-4D6BED0D0AD4}" presName="ChildText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84FEC749-F581-4EB4-A8A2-1C1346879ACF}" type="pres">
      <dgm:prSet presAssocID="{738F9CD8-EEA8-46C8-B4CB-61FE7E50A47B}" presName="sibTrans" presStyleCnt="0"/>
      <dgm:spPr/>
    </dgm:pt>
    <dgm:pt modelId="{0F2DEA62-CC70-41B3-820D-D815D08D8981}" type="pres">
      <dgm:prSet presAssocID="{8977CFE8-AE0F-44AE-BFB1-BD2CC30DC53B}" presName="composite" presStyleCnt="0"/>
      <dgm:spPr/>
    </dgm:pt>
    <dgm:pt modelId="{63458B4F-A5E1-4B98-9650-5E968D3D5D09}" type="pres">
      <dgm:prSet presAssocID="{8977CFE8-AE0F-44AE-BFB1-BD2CC30DC53B}" presName="bentUpArrow1" presStyleLbl="alignImgPlace1" presStyleIdx="3" presStyleCnt="8" custLinFactX="-156077" custLinFactNeighborX="-200000" custLinFactNeighborY="9272"/>
      <dgm:spPr/>
    </dgm:pt>
    <dgm:pt modelId="{407A7BC8-92BB-44EF-9EE1-0B8786326B7C}" type="pres">
      <dgm:prSet presAssocID="{8977CFE8-AE0F-44AE-BFB1-BD2CC30DC53B}" presName="ParentText" presStyleLbl="node1" presStyleIdx="3" presStyleCnt="9" custScaleX="483784" custLinFactNeighborX="-83683" custLinFactNeighborY="72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A37484-54BD-4E9A-BD28-4D584CD187BD}" type="pres">
      <dgm:prSet presAssocID="{8977CFE8-AE0F-44AE-BFB1-BD2CC30DC53B}" presName="ChildText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46037674-AE73-47E6-B508-9A959BDE012F}" type="pres">
      <dgm:prSet presAssocID="{CADB2BCE-2E86-4A6E-957C-D44A518E2DE9}" presName="sibTrans" presStyleCnt="0"/>
      <dgm:spPr/>
    </dgm:pt>
    <dgm:pt modelId="{54FB4518-D94D-482B-A109-6BE92AE64FA1}" type="pres">
      <dgm:prSet presAssocID="{82052223-D94C-4771-82E3-53DBA7DDB30B}" presName="composite" presStyleCnt="0"/>
      <dgm:spPr/>
    </dgm:pt>
    <dgm:pt modelId="{B5A5DA73-1765-4A0B-8F82-D3FE94535E6A}" type="pres">
      <dgm:prSet presAssocID="{82052223-D94C-4771-82E3-53DBA7DDB30B}" presName="bentUpArrow1" presStyleLbl="alignImgPlace1" presStyleIdx="4" presStyleCnt="8" custLinFactX="-200000" custLinFactNeighborX="-271800" custLinFactNeighborY="8338"/>
      <dgm:spPr/>
    </dgm:pt>
    <dgm:pt modelId="{D17CE74E-D462-46C5-9BE7-80D187F669E0}" type="pres">
      <dgm:prSet presAssocID="{82052223-D94C-4771-82E3-53DBA7DDB30B}" presName="ParentText" presStyleLbl="node1" presStyleIdx="4" presStyleCnt="9" custScaleX="626830" custLinFactNeighborX="-98102" custLinFactNeighborY="82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B56B34-A25F-444D-B4A6-4B4DB2582CC4}" type="pres">
      <dgm:prSet presAssocID="{82052223-D94C-4771-82E3-53DBA7DDB30B}" presName="ChildText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B4DADA8D-55DB-4696-95EB-B34BD3B560B3}" type="pres">
      <dgm:prSet presAssocID="{B5148AD9-B8B2-47AD-AB31-D398BDCA71A7}" presName="sibTrans" presStyleCnt="0"/>
      <dgm:spPr/>
    </dgm:pt>
    <dgm:pt modelId="{23ACD33F-84BB-4E51-9E90-04761468FE52}" type="pres">
      <dgm:prSet presAssocID="{E48B7DC7-4493-42B8-BF3D-6CAC32FB79EA}" presName="composite" presStyleCnt="0"/>
      <dgm:spPr/>
    </dgm:pt>
    <dgm:pt modelId="{ACCCB48E-5BEC-437E-9235-1F275F24F817}" type="pres">
      <dgm:prSet presAssocID="{E48B7DC7-4493-42B8-BF3D-6CAC32FB79EA}" presName="bentUpArrow1" presStyleLbl="alignImgPlace1" presStyleIdx="5" presStyleCnt="8" custLinFactX="-258525" custLinFactNeighborX="-300000" custLinFactNeighborY="11204"/>
      <dgm:spPr/>
    </dgm:pt>
    <dgm:pt modelId="{EA1F5BDF-0889-44B8-A74D-50986E77BD84}" type="pres">
      <dgm:prSet presAssocID="{E48B7DC7-4493-42B8-BF3D-6CAC32FB79EA}" presName="ParentText" presStyleLbl="node1" presStyleIdx="5" presStyleCnt="9" custScaleX="770073" custLinFactX="-5779" custLinFactNeighborX="-100000" custLinFactNeighborY="94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57F986-4B1A-4E4A-ABC0-E4A32470A3D9}" type="pres">
      <dgm:prSet presAssocID="{E48B7DC7-4493-42B8-BF3D-6CAC32FB79EA}" presName="ChildText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8C28C0CE-D47D-4C31-8689-3B6C0E714736}" type="pres">
      <dgm:prSet presAssocID="{3784C3A1-1D6D-4530-B6A7-D7FAD20B83C5}" presName="sibTrans" presStyleCnt="0"/>
      <dgm:spPr/>
    </dgm:pt>
    <dgm:pt modelId="{C3218D7C-AFAD-4E53-BDBF-5E109F01694B}" type="pres">
      <dgm:prSet presAssocID="{646F7AB3-4A43-496A-BA14-7BE898F11DF5}" presName="composite" presStyleCnt="0"/>
      <dgm:spPr/>
    </dgm:pt>
    <dgm:pt modelId="{A9A460B8-A46C-4E3E-A5AA-00A320E2599E}" type="pres">
      <dgm:prSet presAssocID="{646F7AB3-4A43-496A-BA14-7BE898F11DF5}" presName="bentUpArrow1" presStyleLbl="alignImgPlace1" presStyleIdx="6" presStyleCnt="8" custLinFactX="-274679" custLinFactNeighborX="-300000" custLinFactNeighborY="17397"/>
      <dgm:spPr/>
    </dgm:pt>
    <dgm:pt modelId="{81D8D745-B983-460C-815B-A041D9BBBEA5}" type="pres">
      <dgm:prSet presAssocID="{646F7AB3-4A43-496A-BA14-7BE898F11DF5}" presName="ParentText" presStyleLbl="node1" presStyleIdx="6" presStyleCnt="9" custScaleX="787333" custLinFactNeighborX="-93919" custLinFactNeighborY="145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184385-B2B5-470C-BCAC-F3F6D7031304}" type="pres">
      <dgm:prSet presAssocID="{646F7AB3-4A43-496A-BA14-7BE898F11DF5}" presName="ChildText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6F62E51D-4CF3-430F-A6CE-C90E17024B2C}" type="pres">
      <dgm:prSet presAssocID="{243C7DFA-D0D9-41EE-9F1B-7ED3B4BF10F6}" presName="sibTrans" presStyleCnt="0"/>
      <dgm:spPr/>
    </dgm:pt>
    <dgm:pt modelId="{5AD87863-DE87-48B7-BF40-A498698FB296}" type="pres">
      <dgm:prSet presAssocID="{65F37C13-F51B-49AE-813A-9614C8AFA460}" presName="composite" presStyleCnt="0"/>
      <dgm:spPr/>
    </dgm:pt>
    <dgm:pt modelId="{816C6A72-8DC7-4D49-913A-A1F0D6979E66}" type="pres">
      <dgm:prSet presAssocID="{65F37C13-F51B-49AE-813A-9614C8AFA460}" presName="bentUpArrow1" presStyleLbl="alignImgPlace1" presStyleIdx="7" presStyleCnt="8" custLinFactX="-228400" custLinFactNeighborX="-300000" custLinFactNeighborY="21498"/>
      <dgm:spPr/>
    </dgm:pt>
    <dgm:pt modelId="{692A8A0A-0CA6-463D-90C9-530FBA94E6AD}" type="pres">
      <dgm:prSet presAssocID="{65F37C13-F51B-49AE-813A-9614C8AFA460}" presName="ParentText" presStyleLbl="node1" presStyleIdx="7" presStyleCnt="9" custScaleX="764683" custLinFactNeighborX="-96014" custLinFactNeighborY="201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D9E60E-F830-4C0B-9418-354B03E9C439}" type="pres">
      <dgm:prSet presAssocID="{65F37C13-F51B-49AE-813A-9614C8AFA460}" presName="ChildText" presStyleLbl="revTx" presStyleIdx="7" presStyleCnt="8">
        <dgm:presLayoutVars>
          <dgm:chMax val="0"/>
          <dgm:chPref val="0"/>
          <dgm:bulletEnabled val="1"/>
        </dgm:presLayoutVars>
      </dgm:prSet>
      <dgm:spPr/>
    </dgm:pt>
    <dgm:pt modelId="{852FA2C3-9230-48E0-96D2-D192D1C42922}" type="pres">
      <dgm:prSet presAssocID="{AE285884-A88C-4E35-8A70-1950F7DCAECC}" presName="sibTrans" presStyleCnt="0"/>
      <dgm:spPr/>
    </dgm:pt>
    <dgm:pt modelId="{6572E35F-D415-4D1A-B605-5EE226A253A3}" type="pres">
      <dgm:prSet presAssocID="{090B62F0-9457-42C4-B782-E362FBFB6941}" presName="composite" presStyleCnt="0"/>
      <dgm:spPr/>
    </dgm:pt>
    <dgm:pt modelId="{F2A9DE6F-2EF6-419D-8757-D60C1D014603}" type="pres">
      <dgm:prSet presAssocID="{090B62F0-9457-42C4-B782-E362FBFB6941}" presName="ParentText" presStyleLbl="node1" presStyleIdx="8" presStyleCnt="9" custScaleX="636147" custLinFactNeighborX="-74703" custLinFactNeighborY="211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DDDF4FE-D8E9-4FB8-8713-755241655CCF}" srcId="{6FC09BF0-D258-4C87-B39C-1DF5824AA013}" destId="{09866917-7BF7-4E08-9B22-D5A785FFCE0A}" srcOrd="1" destOrd="0" parTransId="{89854BBE-DB8F-41E9-A528-B72B19AD1486}" sibTransId="{75E59F82-1859-4AD7-BFE8-49A426249BC6}"/>
    <dgm:cxn modelId="{D4A4D737-B7CF-44EA-B0BD-9964521A977E}" srcId="{6FC09BF0-D258-4C87-B39C-1DF5824AA013}" destId="{090B62F0-9457-42C4-B782-E362FBFB6941}" srcOrd="8" destOrd="0" parTransId="{ABD27477-9DAF-4C07-A380-2AB62ACED2CA}" sibTransId="{97FBCBE2-A068-4158-B7F1-F52E0949E166}"/>
    <dgm:cxn modelId="{37EC33EE-510B-4DC9-A0C9-177D46F1D3F6}" type="presOf" srcId="{65F37C13-F51B-49AE-813A-9614C8AFA460}" destId="{692A8A0A-0CA6-463D-90C9-530FBA94E6AD}" srcOrd="0" destOrd="0" presId="urn:microsoft.com/office/officeart/2005/8/layout/StepDownProcess"/>
    <dgm:cxn modelId="{798DEEE8-9604-458D-BA8F-CF86F0718F23}" type="presOf" srcId="{82052223-D94C-4771-82E3-53DBA7DDB30B}" destId="{D17CE74E-D462-46C5-9BE7-80D187F669E0}" srcOrd="0" destOrd="0" presId="urn:microsoft.com/office/officeart/2005/8/layout/StepDownProcess"/>
    <dgm:cxn modelId="{A64DECF9-FCE0-45FE-B514-56DB3A658D6A}" srcId="{6FC09BF0-D258-4C87-B39C-1DF5824AA013}" destId="{65F37C13-F51B-49AE-813A-9614C8AFA460}" srcOrd="7" destOrd="0" parTransId="{B6E4C8BF-EA8D-45F5-A375-7E348D1C81B0}" sibTransId="{AE285884-A88C-4E35-8A70-1950F7DCAECC}"/>
    <dgm:cxn modelId="{9F5FA0B4-1300-41C9-99DD-579FF44BDC53}" type="presOf" srcId="{090B62F0-9457-42C4-B782-E362FBFB6941}" destId="{F2A9DE6F-2EF6-419D-8757-D60C1D014603}" srcOrd="0" destOrd="0" presId="urn:microsoft.com/office/officeart/2005/8/layout/StepDownProcess"/>
    <dgm:cxn modelId="{058F38A4-FE57-46CC-BA34-AD20613B6E9F}" srcId="{6FC09BF0-D258-4C87-B39C-1DF5824AA013}" destId="{762A4F6E-6B91-443F-B4BF-1E0B4DCB92A7}" srcOrd="0" destOrd="0" parTransId="{05402293-1924-4F44-BEF8-2CB3DFB32A83}" sibTransId="{D346A462-D7DE-4990-AF0C-96BE2F1DCEA4}"/>
    <dgm:cxn modelId="{7208C99A-E0D4-491E-A33E-10F7739F016B}" srcId="{6FC09BF0-D258-4C87-B39C-1DF5824AA013}" destId="{646F7AB3-4A43-496A-BA14-7BE898F11DF5}" srcOrd="6" destOrd="0" parTransId="{9DE20DFF-3619-4AC9-A966-17CF28869F5B}" sibTransId="{243C7DFA-D0D9-41EE-9F1B-7ED3B4BF10F6}"/>
    <dgm:cxn modelId="{0D097F6D-4B13-4D97-AB3F-D446D58F6E5B}" srcId="{6FC09BF0-D258-4C87-B39C-1DF5824AA013}" destId="{8977CFE8-AE0F-44AE-BFB1-BD2CC30DC53B}" srcOrd="3" destOrd="0" parTransId="{AF2DF2F6-7612-4D26-B049-F78873822BB1}" sibTransId="{CADB2BCE-2E86-4A6E-957C-D44A518E2DE9}"/>
    <dgm:cxn modelId="{D04098C5-3167-462F-8576-38EFF65B6BF4}" srcId="{6FC09BF0-D258-4C87-B39C-1DF5824AA013}" destId="{E48B7DC7-4493-42B8-BF3D-6CAC32FB79EA}" srcOrd="5" destOrd="0" parTransId="{391CAAF7-F301-416F-A652-BE04C9B0B31E}" sibTransId="{3784C3A1-1D6D-4530-B6A7-D7FAD20B83C5}"/>
    <dgm:cxn modelId="{CA94557A-DB90-4C32-8836-CA1DFD6A94AD}" type="presOf" srcId="{8977CFE8-AE0F-44AE-BFB1-BD2CC30DC53B}" destId="{407A7BC8-92BB-44EF-9EE1-0B8786326B7C}" srcOrd="0" destOrd="0" presId="urn:microsoft.com/office/officeart/2005/8/layout/StepDownProcess"/>
    <dgm:cxn modelId="{3D53DBFD-D74F-4B0B-BD4F-F7D2F73E6D6B}" type="presOf" srcId="{646F7AB3-4A43-496A-BA14-7BE898F11DF5}" destId="{81D8D745-B983-460C-815B-A041D9BBBEA5}" srcOrd="0" destOrd="0" presId="urn:microsoft.com/office/officeart/2005/8/layout/StepDownProcess"/>
    <dgm:cxn modelId="{44CEB530-CE88-4B1A-A558-798FF6547C66}" type="presOf" srcId="{E48B7DC7-4493-42B8-BF3D-6CAC32FB79EA}" destId="{EA1F5BDF-0889-44B8-A74D-50986E77BD84}" srcOrd="0" destOrd="0" presId="urn:microsoft.com/office/officeart/2005/8/layout/StepDownProcess"/>
    <dgm:cxn modelId="{DC8B14CB-AED3-4462-BE3E-2F1853F7AACC}" type="presOf" srcId="{BAB0221C-260C-42FB-9BB2-4D6BED0D0AD4}" destId="{839AAD9C-61B6-4556-B5FB-0E5E1E6576E2}" srcOrd="0" destOrd="0" presId="urn:microsoft.com/office/officeart/2005/8/layout/StepDownProcess"/>
    <dgm:cxn modelId="{7966D223-6112-4D28-A385-7017541B8D72}" srcId="{6FC09BF0-D258-4C87-B39C-1DF5824AA013}" destId="{82052223-D94C-4771-82E3-53DBA7DDB30B}" srcOrd="4" destOrd="0" parTransId="{59863279-8B63-4D0E-B175-256C421ACA21}" sibTransId="{B5148AD9-B8B2-47AD-AB31-D398BDCA71A7}"/>
    <dgm:cxn modelId="{7C4A3A15-A134-49F5-B769-EA7B1B2C378C}" type="presOf" srcId="{09866917-7BF7-4E08-9B22-D5A785FFCE0A}" destId="{AC587636-2C45-485F-9AB8-69677409F405}" srcOrd="0" destOrd="0" presId="urn:microsoft.com/office/officeart/2005/8/layout/StepDownProcess"/>
    <dgm:cxn modelId="{F47BFAD5-EFF7-4E24-BFE6-3B081EFAAEBC}" type="presOf" srcId="{6FC09BF0-D258-4C87-B39C-1DF5824AA013}" destId="{1BF53650-7010-4A7B-B14A-4EE6DC945515}" srcOrd="0" destOrd="0" presId="urn:microsoft.com/office/officeart/2005/8/layout/StepDownProcess"/>
    <dgm:cxn modelId="{9FDEE5D3-8EBF-4869-8516-61339BFCB279}" type="presOf" srcId="{762A4F6E-6B91-443F-B4BF-1E0B4DCB92A7}" destId="{3697CF97-8B29-4886-AE50-CD51B78166A1}" srcOrd="0" destOrd="0" presId="urn:microsoft.com/office/officeart/2005/8/layout/StepDownProcess"/>
    <dgm:cxn modelId="{C7C4AC8B-110C-442C-9536-78CE13A05EF6}" srcId="{6FC09BF0-D258-4C87-B39C-1DF5824AA013}" destId="{BAB0221C-260C-42FB-9BB2-4D6BED0D0AD4}" srcOrd="2" destOrd="0" parTransId="{639CC173-68D8-4827-933E-86402DB5AE09}" sibTransId="{738F9CD8-EEA8-46C8-B4CB-61FE7E50A47B}"/>
    <dgm:cxn modelId="{188E4413-AC57-4C55-9D78-B034B5B87FB4}" type="presParOf" srcId="{1BF53650-7010-4A7B-B14A-4EE6DC945515}" destId="{0C761825-43CF-4603-AB61-A81359E9D7A8}" srcOrd="0" destOrd="0" presId="urn:microsoft.com/office/officeart/2005/8/layout/StepDownProcess"/>
    <dgm:cxn modelId="{A7019DE7-1B35-4061-9E9F-4F45E0185B8A}" type="presParOf" srcId="{0C761825-43CF-4603-AB61-A81359E9D7A8}" destId="{F36884C2-6ED4-4A38-91DF-01BEE85F47CC}" srcOrd="0" destOrd="0" presId="urn:microsoft.com/office/officeart/2005/8/layout/StepDownProcess"/>
    <dgm:cxn modelId="{96CB8AA9-0EDE-47F8-AA5A-A4EF57A65C50}" type="presParOf" srcId="{0C761825-43CF-4603-AB61-A81359E9D7A8}" destId="{3697CF97-8B29-4886-AE50-CD51B78166A1}" srcOrd="1" destOrd="0" presId="urn:microsoft.com/office/officeart/2005/8/layout/StepDownProcess"/>
    <dgm:cxn modelId="{CC0265A7-4890-477D-A94D-6A385E5D7787}" type="presParOf" srcId="{0C761825-43CF-4603-AB61-A81359E9D7A8}" destId="{1D3C2D7C-89E3-4A93-B18E-FFFCBB440818}" srcOrd="2" destOrd="0" presId="urn:microsoft.com/office/officeart/2005/8/layout/StepDownProcess"/>
    <dgm:cxn modelId="{50CB1A8E-FE5C-4F60-AFA8-AC2B90FDFEBB}" type="presParOf" srcId="{1BF53650-7010-4A7B-B14A-4EE6DC945515}" destId="{089B046B-AE46-4CB0-89A8-E4E37BC39AC0}" srcOrd="1" destOrd="0" presId="urn:microsoft.com/office/officeart/2005/8/layout/StepDownProcess"/>
    <dgm:cxn modelId="{E5A71DA7-0307-442C-A5F8-0CCC18B3D2E7}" type="presParOf" srcId="{1BF53650-7010-4A7B-B14A-4EE6DC945515}" destId="{DA109889-DF49-4D17-82AD-49639B48B0D5}" srcOrd="2" destOrd="0" presId="urn:microsoft.com/office/officeart/2005/8/layout/StepDownProcess"/>
    <dgm:cxn modelId="{96A95155-54F7-49BA-9E62-5B8E41E911C2}" type="presParOf" srcId="{DA109889-DF49-4D17-82AD-49639B48B0D5}" destId="{0D2E785A-088B-41DE-B8E4-D02BB123A05F}" srcOrd="0" destOrd="0" presId="urn:microsoft.com/office/officeart/2005/8/layout/StepDownProcess"/>
    <dgm:cxn modelId="{ADD9A41B-C78F-4B35-A506-68CFF17BE133}" type="presParOf" srcId="{DA109889-DF49-4D17-82AD-49639B48B0D5}" destId="{AC587636-2C45-485F-9AB8-69677409F405}" srcOrd="1" destOrd="0" presId="urn:microsoft.com/office/officeart/2005/8/layout/StepDownProcess"/>
    <dgm:cxn modelId="{81D33B9D-2E46-4A6C-87C3-E534B677BDD1}" type="presParOf" srcId="{DA109889-DF49-4D17-82AD-49639B48B0D5}" destId="{929C0FE5-9809-4C3E-A627-9A063EC4C3F9}" srcOrd="2" destOrd="0" presId="urn:microsoft.com/office/officeart/2005/8/layout/StepDownProcess"/>
    <dgm:cxn modelId="{20D35A84-1A22-4E92-866A-D9FFD2727FF5}" type="presParOf" srcId="{1BF53650-7010-4A7B-B14A-4EE6DC945515}" destId="{C6BEA8F6-633D-4B6C-A6DC-4434AA3C42E5}" srcOrd="3" destOrd="0" presId="urn:microsoft.com/office/officeart/2005/8/layout/StepDownProcess"/>
    <dgm:cxn modelId="{2F0539BC-8A95-4903-B7C8-59EC2DC7E07E}" type="presParOf" srcId="{1BF53650-7010-4A7B-B14A-4EE6DC945515}" destId="{C202B150-4A03-491B-A4ED-45093817A683}" srcOrd="4" destOrd="0" presId="urn:microsoft.com/office/officeart/2005/8/layout/StepDownProcess"/>
    <dgm:cxn modelId="{77456385-1764-498D-A8DA-2D28117BC9E7}" type="presParOf" srcId="{C202B150-4A03-491B-A4ED-45093817A683}" destId="{EF7388E1-BB58-4A50-8728-A58F0346BF37}" srcOrd="0" destOrd="0" presId="urn:microsoft.com/office/officeart/2005/8/layout/StepDownProcess"/>
    <dgm:cxn modelId="{F5A676D6-A398-4AD6-B614-E7A555238873}" type="presParOf" srcId="{C202B150-4A03-491B-A4ED-45093817A683}" destId="{839AAD9C-61B6-4556-B5FB-0E5E1E6576E2}" srcOrd="1" destOrd="0" presId="urn:microsoft.com/office/officeart/2005/8/layout/StepDownProcess"/>
    <dgm:cxn modelId="{7FB2C631-F1F9-4015-8FD4-8803B4A1EBD2}" type="presParOf" srcId="{C202B150-4A03-491B-A4ED-45093817A683}" destId="{39CF7D10-9C75-4E4B-81A4-7A6FD0E361D8}" srcOrd="2" destOrd="0" presId="urn:microsoft.com/office/officeart/2005/8/layout/StepDownProcess"/>
    <dgm:cxn modelId="{C3FDBAB2-87F5-4A24-A60A-A858C7A78244}" type="presParOf" srcId="{1BF53650-7010-4A7B-B14A-4EE6DC945515}" destId="{84FEC749-F581-4EB4-A8A2-1C1346879ACF}" srcOrd="5" destOrd="0" presId="urn:microsoft.com/office/officeart/2005/8/layout/StepDownProcess"/>
    <dgm:cxn modelId="{819EC1D9-8E1F-45B7-A003-0955D07CA653}" type="presParOf" srcId="{1BF53650-7010-4A7B-B14A-4EE6DC945515}" destId="{0F2DEA62-CC70-41B3-820D-D815D08D8981}" srcOrd="6" destOrd="0" presId="urn:microsoft.com/office/officeart/2005/8/layout/StepDownProcess"/>
    <dgm:cxn modelId="{D6073CB8-A3CC-4765-8069-4D7EEF6C87C2}" type="presParOf" srcId="{0F2DEA62-CC70-41B3-820D-D815D08D8981}" destId="{63458B4F-A5E1-4B98-9650-5E968D3D5D09}" srcOrd="0" destOrd="0" presId="urn:microsoft.com/office/officeart/2005/8/layout/StepDownProcess"/>
    <dgm:cxn modelId="{E376580E-6B44-4D81-9263-6016E1D9467E}" type="presParOf" srcId="{0F2DEA62-CC70-41B3-820D-D815D08D8981}" destId="{407A7BC8-92BB-44EF-9EE1-0B8786326B7C}" srcOrd="1" destOrd="0" presId="urn:microsoft.com/office/officeart/2005/8/layout/StepDownProcess"/>
    <dgm:cxn modelId="{37DABB5C-AD30-4AE7-B9EA-FC67884D58F8}" type="presParOf" srcId="{0F2DEA62-CC70-41B3-820D-D815D08D8981}" destId="{47A37484-54BD-4E9A-BD28-4D584CD187BD}" srcOrd="2" destOrd="0" presId="urn:microsoft.com/office/officeart/2005/8/layout/StepDownProcess"/>
    <dgm:cxn modelId="{D95A2DAE-4576-4260-8BF7-3F64306DE45E}" type="presParOf" srcId="{1BF53650-7010-4A7B-B14A-4EE6DC945515}" destId="{46037674-AE73-47E6-B508-9A959BDE012F}" srcOrd="7" destOrd="0" presId="urn:microsoft.com/office/officeart/2005/8/layout/StepDownProcess"/>
    <dgm:cxn modelId="{D70BCA1A-4F7E-4402-82C0-825D8375C2E7}" type="presParOf" srcId="{1BF53650-7010-4A7B-B14A-4EE6DC945515}" destId="{54FB4518-D94D-482B-A109-6BE92AE64FA1}" srcOrd="8" destOrd="0" presId="urn:microsoft.com/office/officeart/2005/8/layout/StepDownProcess"/>
    <dgm:cxn modelId="{862CB48A-755B-4FC1-AD39-F4C62D8266AC}" type="presParOf" srcId="{54FB4518-D94D-482B-A109-6BE92AE64FA1}" destId="{B5A5DA73-1765-4A0B-8F82-D3FE94535E6A}" srcOrd="0" destOrd="0" presId="urn:microsoft.com/office/officeart/2005/8/layout/StepDownProcess"/>
    <dgm:cxn modelId="{C93B0818-EE60-4A54-8149-56358C49C12F}" type="presParOf" srcId="{54FB4518-D94D-482B-A109-6BE92AE64FA1}" destId="{D17CE74E-D462-46C5-9BE7-80D187F669E0}" srcOrd="1" destOrd="0" presId="urn:microsoft.com/office/officeart/2005/8/layout/StepDownProcess"/>
    <dgm:cxn modelId="{7E9F4A42-AED9-4B8B-8DC2-AFF106093D3E}" type="presParOf" srcId="{54FB4518-D94D-482B-A109-6BE92AE64FA1}" destId="{C5B56B34-A25F-444D-B4A6-4B4DB2582CC4}" srcOrd="2" destOrd="0" presId="urn:microsoft.com/office/officeart/2005/8/layout/StepDownProcess"/>
    <dgm:cxn modelId="{15E13D72-C839-4BAA-BAC1-6F711714794C}" type="presParOf" srcId="{1BF53650-7010-4A7B-B14A-4EE6DC945515}" destId="{B4DADA8D-55DB-4696-95EB-B34BD3B560B3}" srcOrd="9" destOrd="0" presId="urn:microsoft.com/office/officeart/2005/8/layout/StepDownProcess"/>
    <dgm:cxn modelId="{1D52C4DD-2FD2-437A-B70F-1766AD3988E4}" type="presParOf" srcId="{1BF53650-7010-4A7B-B14A-4EE6DC945515}" destId="{23ACD33F-84BB-4E51-9E90-04761468FE52}" srcOrd="10" destOrd="0" presId="urn:microsoft.com/office/officeart/2005/8/layout/StepDownProcess"/>
    <dgm:cxn modelId="{7ACE29D1-5840-46FD-BA54-F241FF072C25}" type="presParOf" srcId="{23ACD33F-84BB-4E51-9E90-04761468FE52}" destId="{ACCCB48E-5BEC-437E-9235-1F275F24F817}" srcOrd="0" destOrd="0" presId="urn:microsoft.com/office/officeart/2005/8/layout/StepDownProcess"/>
    <dgm:cxn modelId="{E1AB944F-D04C-4871-979E-7FF65C49169D}" type="presParOf" srcId="{23ACD33F-84BB-4E51-9E90-04761468FE52}" destId="{EA1F5BDF-0889-44B8-A74D-50986E77BD84}" srcOrd="1" destOrd="0" presId="urn:microsoft.com/office/officeart/2005/8/layout/StepDownProcess"/>
    <dgm:cxn modelId="{465E43BE-FC4A-4D7E-9DE9-1D20C850C0FB}" type="presParOf" srcId="{23ACD33F-84BB-4E51-9E90-04761468FE52}" destId="{3757F986-4B1A-4E4A-ABC0-E4A32470A3D9}" srcOrd="2" destOrd="0" presId="urn:microsoft.com/office/officeart/2005/8/layout/StepDownProcess"/>
    <dgm:cxn modelId="{FA4161AA-590B-4F5A-833C-9BD9AE344BE3}" type="presParOf" srcId="{1BF53650-7010-4A7B-B14A-4EE6DC945515}" destId="{8C28C0CE-D47D-4C31-8689-3B6C0E714736}" srcOrd="11" destOrd="0" presId="urn:microsoft.com/office/officeart/2005/8/layout/StepDownProcess"/>
    <dgm:cxn modelId="{B87FB22B-CB4F-41EB-AAD0-32A460C4C9E4}" type="presParOf" srcId="{1BF53650-7010-4A7B-B14A-4EE6DC945515}" destId="{C3218D7C-AFAD-4E53-BDBF-5E109F01694B}" srcOrd="12" destOrd="0" presId="urn:microsoft.com/office/officeart/2005/8/layout/StepDownProcess"/>
    <dgm:cxn modelId="{D4CBCAF2-686B-4C23-9A26-2DAB0F59FE6F}" type="presParOf" srcId="{C3218D7C-AFAD-4E53-BDBF-5E109F01694B}" destId="{A9A460B8-A46C-4E3E-A5AA-00A320E2599E}" srcOrd="0" destOrd="0" presId="urn:microsoft.com/office/officeart/2005/8/layout/StepDownProcess"/>
    <dgm:cxn modelId="{10B12359-E97D-4211-9F67-F5FAAA7F315F}" type="presParOf" srcId="{C3218D7C-AFAD-4E53-BDBF-5E109F01694B}" destId="{81D8D745-B983-460C-815B-A041D9BBBEA5}" srcOrd="1" destOrd="0" presId="urn:microsoft.com/office/officeart/2005/8/layout/StepDownProcess"/>
    <dgm:cxn modelId="{B3A1FB22-13DA-4010-B5ED-62299A3821CE}" type="presParOf" srcId="{C3218D7C-AFAD-4E53-BDBF-5E109F01694B}" destId="{16184385-B2B5-470C-BCAC-F3F6D7031304}" srcOrd="2" destOrd="0" presId="urn:microsoft.com/office/officeart/2005/8/layout/StepDownProcess"/>
    <dgm:cxn modelId="{AD9301E9-00D5-426E-B02A-EF5ACFF79984}" type="presParOf" srcId="{1BF53650-7010-4A7B-B14A-4EE6DC945515}" destId="{6F62E51D-4CF3-430F-A6CE-C90E17024B2C}" srcOrd="13" destOrd="0" presId="urn:microsoft.com/office/officeart/2005/8/layout/StepDownProcess"/>
    <dgm:cxn modelId="{BF1BD2C2-893F-40CB-A2D2-26DF3C9B0AD4}" type="presParOf" srcId="{1BF53650-7010-4A7B-B14A-4EE6DC945515}" destId="{5AD87863-DE87-48B7-BF40-A498698FB296}" srcOrd="14" destOrd="0" presId="urn:microsoft.com/office/officeart/2005/8/layout/StepDownProcess"/>
    <dgm:cxn modelId="{E740F9D1-2BCA-44C0-A351-254400A5F4A4}" type="presParOf" srcId="{5AD87863-DE87-48B7-BF40-A498698FB296}" destId="{816C6A72-8DC7-4D49-913A-A1F0D6979E66}" srcOrd="0" destOrd="0" presId="urn:microsoft.com/office/officeart/2005/8/layout/StepDownProcess"/>
    <dgm:cxn modelId="{C9B83AE1-D17B-444E-9B73-556BEBBF5953}" type="presParOf" srcId="{5AD87863-DE87-48B7-BF40-A498698FB296}" destId="{692A8A0A-0CA6-463D-90C9-530FBA94E6AD}" srcOrd="1" destOrd="0" presId="urn:microsoft.com/office/officeart/2005/8/layout/StepDownProcess"/>
    <dgm:cxn modelId="{A6C016AE-7CB7-4DCB-B8F5-298EA5C6815A}" type="presParOf" srcId="{5AD87863-DE87-48B7-BF40-A498698FB296}" destId="{86D9E60E-F830-4C0B-9418-354B03E9C439}" srcOrd="2" destOrd="0" presId="urn:microsoft.com/office/officeart/2005/8/layout/StepDownProcess"/>
    <dgm:cxn modelId="{2ACE0AC5-CCD5-4D1A-9E6C-E8D70A9E7B66}" type="presParOf" srcId="{1BF53650-7010-4A7B-B14A-4EE6DC945515}" destId="{852FA2C3-9230-48E0-96D2-D192D1C42922}" srcOrd="15" destOrd="0" presId="urn:microsoft.com/office/officeart/2005/8/layout/StepDownProcess"/>
    <dgm:cxn modelId="{FA6E1365-C41E-4E4B-99A2-2111798C0A06}" type="presParOf" srcId="{1BF53650-7010-4A7B-B14A-4EE6DC945515}" destId="{6572E35F-D415-4D1A-B605-5EE226A253A3}" srcOrd="16" destOrd="0" presId="urn:microsoft.com/office/officeart/2005/8/layout/StepDownProcess"/>
    <dgm:cxn modelId="{C1774C05-0015-41FF-A73F-28324B10DE0B}" type="presParOf" srcId="{6572E35F-D415-4D1A-B605-5EE226A253A3}" destId="{F2A9DE6F-2EF6-419D-8757-D60C1D01460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FC09BF0-D258-4C87-B39C-1DF5824AA01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762A4F6E-6B91-443F-B4BF-1E0B4DCB92A7}">
      <dgm:prSet phldrT="[Texto]" custT="1"/>
      <dgm:spPr/>
      <dgm:t>
        <a:bodyPr/>
        <a:lstStyle/>
        <a:p>
          <a:r>
            <a:rPr lang="es-EC" sz="1600" b="1" dirty="0" smtClean="0"/>
            <a:t>INTRODUCCIÓN</a:t>
          </a:r>
          <a:endParaRPr lang="es-EC" sz="1600" b="1" dirty="0"/>
        </a:p>
      </dgm:t>
    </dgm:pt>
    <dgm:pt modelId="{05402293-1924-4F44-BEF8-2CB3DFB32A83}" type="parTrans" cxnId="{058F38A4-FE57-46CC-BA34-AD20613B6E9F}">
      <dgm:prSet/>
      <dgm:spPr/>
      <dgm:t>
        <a:bodyPr/>
        <a:lstStyle/>
        <a:p>
          <a:endParaRPr lang="es-EC"/>
        </a:p>
      </dgm:t>
    </dgm:pt>
    <dgm:pt modelId="{D346A462-D7DE-4990-AF0C-96BE2F1DCEA4}" type="sibTrans" cxnId="{058F38A4-FE57-46CC-BA34-AD20613B6E9F}">
      <dgm:prSet/>
      <dgm:spPr/>
      <dgm:t>
        <a:bodyPr/>
        <a:lstStyle/>
        <a:p>
          <a:endParaRPr lang="es-EC"/>
        </a:p>
      </dgm:t>
    </dgm:pt>
    <dgm:pt modelId="{09866917-7BF7-4E08-9B22-D5A785FFCE0A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PLANTEAMIENTO DEL PROBLEMA</a:t>
          </a:r>
          <a:endParaRPr lang="es-EC" sz="1600" b="1" dirty="0">
            <a:solidFill>
              <a:schemeClr val="tx1"/>
            </a:solidFill>
          </a:endParaRPr>
        </a:p>
      </dgm:t>
    </dgm:pt>
    <dgm:pt modelId="{89854BBE-DB8F-41E9-A528-B72B19AD1486}" type="parTrans" cxnId="{BDDDF4FE-D8E9-4FB8-8713-755241655CCF}">
      <dgm:prSet/>
      <dgm:spPr/>
      <dgm:t>
        <a:bodyPr/>
        <a:lstStyle/>
        <a:p>
          <a:endParaRPr lang="es-EC"/>
        </a:p>
      </dgm:t>
    </dgm:pt>
    <dgm:pt modelId="{75E59F82-1859-4AD7-BFE8-49A426249BC6}" type="sibTrans" cxnId="{BDDDF4FE-D8E9-4FB8-8713-755241655CCF}">
      <dgm:prSet/>
      <dgm:spPr/>
      <dgm:t>
        <a:bodyPr/>
        <a:lstStyle/>
        <a:p>
          <a:endParaRPr lang="es-EC"/>
        </a:p>
      </dgm:t>
    </dgm:pt>
    <dgm:pt modelId="{BAB0221C-260C-42FB-9BB2-4D6BED0D0AD4}">
      <dgm:prSet phldrT="[Texto]" custT="1"/>
      <dgm:spPr/>
      <dgm:t>
        <a:bodyPr/>
        <a:lstStyle/>
        <a:p>
          <a:r>
            <a:rPr lang="es-EC" sz="1600" b="1" dirty="0" smtClean="0"/>
            <a:t>OBJETIVOS</a:t>
          </a:r>
          <a:endParaRPr lang="es-EC" sz="1600" b="1" dirty="0"/>
        </a:p>
      </dgm:t>
    </dgm:pt>
    <dgm:pt modelId="{639CC173-68D8-4827-933E-86402DB5AE09}" type="parTrans" cxnId="{C7C4AC8B-110C-442C-9536-78CE13A05EF6}">
      <dgm:prSet/>
      <dgm:spPr/>
      <dgm:t>
        <a:bodyPr/>
        <a:lstStyle/>
        <a:p>
          <a:endParaRPr lang="es-EC"/>
        </a:p>
      </dgm:t>
    </dgm:pt>
    <dgm:pt modelId="{738F9CD8-EEA8-46C8-B4CB-61FE7E50A47B}" type="sibTrans" cxnId="{C7C4AC8B-110C-442C-9536-78CE13A05EF6}">
      <dgm:prSet/>
      <dgm:spPr/>
      <dgm:t>
        <a:bodyPr/>
        <a:lstStyle/>
        <a:p>
          <a:endParaRPr lang="es-EC"/>
        </a:p>
      </dgm:t>
    </dgm:pt>
    <dgm:pt modelId="{65F37C13-F51B-49AE-813A-9614C8AFA460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EVALUACIÓN COMPORTAMIENTO SÍSMICO UVC DE MANTA</a:t>
          </a:r>
          <a:endParaRPr lang="es-EC" sz="1600" b="1" dirty="0">
            <a:solidFill>
              <a:schemeClr val="tx1"/>
            </a:solidFill>
          </a:endParaRPr>
        </a:p>
      </dgm:t>
    </dgm:pt>
    <dgm:pt modelId="{B6E4C8BF-EA8D-45F5-A375-7E348D1C81B0}" type="parTrans" cxnId="{A64DECF9-FCE0-45FE-B514-56DB3A658D6A}">
      <dgm:prSet/>
      <dgm:spPr/>
      <dgm:t>
        <a:bodyPr/>
        <a:lstStyle/>
        <a:p>
          <a:endParaRPr lang="es-EC"/>
        </a:p>
      </dgm:t>
    </dgm:pt>
    <dgm:pt modelId="{AE285884-A88C-4E35-8A70-1950F7DCAECC}" type="sibTrans" cxnId="{A64DECF9-FCE0-45FE-B514-56DB3A658D6A}">
      <dgm:prSet/>
      <dgm:spPr/>
      <dgm:t>
        <a:bodyPr/>
        <a:lstStyle/>
        <a:p>
          <a:endParaRPr lang="es-EC"/>
        </a:p>
      </dgm:t>
    </dgm:pt>
    <dgm:pt modelId="{8977CFE8-AE0F-44AE-BFB1-BD2CC30DC53B}">
      <dgm:prSet custT="1"/>
      <dgm:spPr/>
      <dgm:t>
        <a:bodyPr/>
        <a:lstStyle/>
        <a:p>
          <a:r>
            <a:rPr lang="es-EC" sz="1600" b="1" dirty="0" smtClean="0"/>
            <a:t>DISPOSICIONES ESPECIALES</a:t>
          </a:r>
          <a:endParaRPr lang="es-EC" sz="1600" b="1" dirty="0"/>
        </a:p>
      </dgm:t>
    </dgm:pt>
    <dgm:pt modelId="{AF2DF2F6-7612-4D26-B049-F78873822BB1}" type="parTrans" cxnId="{0D097F6D-4B13-4D97-AB3F-D446D58F6E5B}">
      <dgm:prSet/>
      <dgm:spPr/>
      <dgm:t>
        <a:bodyPr/>
        <a:lstStyle/>
        <a:p>
          <a:endParaRPr lang="es-EC"/>
        </a:p>
      </dgm:t>
    </dgm:pt>
    <dgm:pt modelId="{CADB2BCE-2E86-4A6E-957C-D44A518E2DE9}" type="sibTrans" cxnId="{0D097F6D-4B13-4D97-AB3F-D446D58F6E5B}">
      <dgm:prSet/>
      <dgm:spPr/>
      <dgm:t>
        <a:bodyPr/>
        <a:lstStyle/>
        <a:p>
          <a:endParaRPr lang="es-EC"/>
        </a:p>
      </dgm:t>
    </dgm:pt>
    <dgm:pt modelId="{E48B7DC7-4493-42B8-BF3D-6CAC32FB79EA}">
      <dgm:prSet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ANÁLISIS SÍSMICO, ESTÁTICO Y DISEÑO POR CAPACIDAD</a:t>
          </a:r>
          <a:endParaRPr lang="es-EC" sz="1600" b="1" dirty="0">
            <a:solidFill>
              <a:schemeClr val="tx1"/>
            </a:solidFill>
          </a:endParaRPr>
        </a:p>
      </dgm:t>
    </dgm:pt>
    <dgm:pt modelId="{391CAAF7-F301-416F-A652-BE04C9B0B31E}" type="parTrans" cxnId="{D04098C5-3167-462F-8576-38EFF65B6BF4}">
      <dgm:prSet/>
      <dgm:spPr/>
      <dgm:t>
        <a:bodyPr/>
        <a:lstStyle/>
        <a:p>
          <a:endParaRPr lang="es-EC"/>
        </a:p>
      </dgm:t>
    </dgm:pt>
    <dgm:pt modelId="{3784C3A1-1D6D-4530-B6A7-D7FAD20B83C5}" type="sibTrans" cxnId="{D04098C5-3167-462F-8576-38EFF65B6BF4}">
      <dgm:prSet/>
      <dgm:spPr/>
      <dgm:t>
        <a:bodyPr/>
        <a:lstStyle/>
        <a:p>
          <a:endParaRPr lang="es-EC"/>
        </a:p>
      </dgm:t>
    </dgm:pt>
    <dgm:pt modelId="{82052223-D94C-4771-82E3-53DBA7DDB30B}">
      <dgm:prSet custT="1"/>
      <dgm:spPr/>
      <dgm:t>
        <a:bodyPr/>
        <a:lstStyle/>
        <a:p>
          <a:r>
            <a:rPr lang="es-EC" sz="1600" b="1" dirty="0" smtClean="0"/>
            <a:t>PREDISEÑO DE ELEMENTOS ESTRUCTURALES</a:t>
          </a:r>
          <a:endParaRPr lang="es-EC" sz="1600" b="1" dirty="0"/>
        </a:p>
      </dgm:t>
    </dgm:pt>
    <dgm:pt modelId="{59863279-8B63-4D0E-B175-256C421ACA21}" type="parTrans" cxnId="{7966D223-6112-4D28-A385-7017541B8D72}">
      <dgm:prSet/>
      <dgm:spPr/>
      <dgm:t>
        <a:bodyPr/>
        <a:lstStyle/>
        <a:p>
          <a:endParaRPr lang="es-EC"/>
        </a:p>
      </dgm:t>
    </dgm:pt>
    <dgm:pt modelId="{B5148AD9-B8B2-47AD-AB31-D398BDCA71A7}" type="sibTrans" cxnId="{7966D223-6112-4D28-A385-7017541B8D72}">
      <dgm:prSet/>
      <dgm:spPr/>
      <dgm:t>
        <a:bodyPr/>
        <a:lstStyle/>
        <a:p>
          <a:endParaRPr lang="es-EC"/>
        </a:p>
      </dgm:t>
    </dgm:pt>
    <dgm:pt modelId="{646F7AB3-4A43-496A-BA14-7BE898F11DF5}">
      <dgm:prSet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RESULTADOS EN “V” INVERTIDA Y “X” A NIVEL DE DOS PISOS</a:t>
          </a:r>
          <a:endParaRPr lang="es-EC" sz="1600" b="1" dirty="0">
            <a:solidFill>
              <a:schemeClr val="tx1"/>
            </a:solidFill>
          </a:endParaRPr>
        </a:p>
      </dgm:t>
    </dgm:pt>
    <dgm:pt modelId="{9DE20DFF-3619-4AC9-A966-17CF28869F5B}" type="parTrans" cxnId="{7208C99A-E0D4-491E-A33E-10F7739F016B}">
      <dgm:prSet/>
      <dgm:spPr/>
      <dgm:t>
        <a:bodyPr/>
        <a:lstStyle/>
        <a:p>
          <a:endParaRPr lang="es-EC"/>
        </a:p>
      </dgm:t>
    </dgm:pt>
    <dgm:pt modelId="{243C7DFA-D0D9-41EE-9F1B-7ED3B4BF10F6}" type="sibTrans" cxnId="{7208C99A-E0D4-491E-A33E-10F7739F016B}">
      <dgm:prSet/>
      <dgm:spPr/>
      <dgm:t>
        <a:bodyPr/>
        <a:lstStyle/>
        <a:p>
          <a:endParaRPr lang="es-EC"/>
        </a:p>
      </dgm:t>
    </dgm:pt>
    <dgm:pt modelId="{090B62F0-9457-42C4-B782-E362FBFB6941}">
      <dgm:prSet custT="1"/>
      <dgm:spPr/>
      <dgm:t>
        <a:bodyPr/>
        <a:lstStyle/>
        <a:p>
          <a:r>
            <a:rPr lang="es-EC" sz="1600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CONCLUSIONES Y RECOMENDACIONES</a:t>
          </a:r>
          <a:endParaRPr lang="es-EC" sz="1600" b="1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ABD27477-9DAF-4C07-A380-2AB62ACED2CA}" type="parTrans" cxnId="{D4A4D737-B7CF-44EA-B0BD-9964521A977E}">
      <dgm:prSet/>
      <dgm:spPr/>
      <dgm:t>
        <a:bodyPr/>
        <a:lstStyle/>
        <a:p>
          <a:endParaRPr lang="es-EC"/>
        </a:p>
      </dgm:t>
    </dgm:pt>
    <dgm:pt modelId="{97FBCBE2-A068-4158-B7F1-F52E0949E166}" type="sibTrans" cxnId="{D4A4D737-B7CF-44EA-B0BD-9964521A977E}">
      <dgm:prSet/>
      <dgm:spPr/>
      <dgm:t>
        <a:bodyPr/>
        <a:lstStyle/>
        <a:p>
          <a:endParaRPr lang="es-EC"/>
        </a:p>
      </dgm:t>
    </dgm:pt>
    <dgm:pt modelId="{1BF53650-7010-4A7B-B14A-4EE6DC945515}" type="pres">
      <dgm:prSet presAssocID="{6FC09BF0-D258-4C87-B39C-1DF5824AA0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C761825-43CF-4603-AB61-A81359E9D7A8}" type="pres">
      <dgm:prSet presAssocID="{762A4F6E-6B91-443F-B4BF-1E0B4DCB92A7}" presName="composite" presStyleCnt="0"/>
      <dgm:spPr/>
    </dgm:pt>
    <dgm:pt modelId="{F36884C2-6ED4-4A38-91DF-01BEE85F47CC}" type="pres">
      <dgm:prSet presAssocID="{762A4F6E-6B91-443F-B4BF-1E0B4DCB92A7}" presName="bentUpArrow1" presStyleLbl="alignImgPlace1" presStyleIdx="0" presStyleCnt="8" custLinFactX="-10347" custLinFactNeighborX="-100000" custLinFactNeighborY="-721"/>
      <dgm:spPr/>
    </dgm:pt>
    <dgm:pt modelId="{3697CF97-8B29-4886-AE50-CD51B78166A1}" type="pres">
      <dgm:prSet presAssocID="{762A4F6E-6B91-443F-B4BF-1E0B4DCB92A7}" presName="ParentText" presStyleLbl="node1" presStyleIdx="0" presStyleCnt="9" custScaleX="2754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3C2D7C-89E3-4A93-B18E-FFFCBB440818}" type="pres">
      <dgm:prSet presAssocID="{762A4F6E-6B91-443F-B4BF-1E0B4DCB92A7}" presName="ChildText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9B046B-AE46-4CB0-89A8-E4E37BC39AC0}" type="pres">
      <dgm:prSet presAssocID="{D346A462-D7DE-4990-AF0C-96BE2F1DCEA4}" presName="sibTrans" presStyleCnt="0"/>
      <dgm:spPr/>
    </dgm:pt>
    <dgm:pt modelId="{DA109889-DF49-4D17-82AD-49639B48B0D5}" type="pres">
      <dgm:prSet presAssocID="{09866917-7BF7-4E08-9B22-D5A785FFCE0A}" presName="composite" presStyleCnt="0"/>
      <dgm:spPr/>
    </dgm:pt>
    <dgm:pt modelId="{0D2E785A-088B-41DE-B8E4-D02BB123A05F}" type="pres">
      <dgm:prSet presAssocID="{09866917-7BF7-4E08-9B22-D5A785FFCE0A}" presName="bentUpArrow1" presStyleLbl="alignImgPlace1" presStyleIdx="1" presStyleCnt="8" custLinFactX="-100000" custLinFactNeighborX="-141006" custLinFactNeighborY="2782"/>
      <dgm:spPr/>
    </dgm:pt>
    <dgm:pt modelId="{AC587636-2C45-485F-9AB8-69677409F405}" type="pres">
      <dgm:prSet presAssocID="{09866917-7BF7-4E08-9B22-D5A785FFCE0A}" presName="ParentText" presStyleLbl="node1" presStyleIdx="1" presStyleCnt="9" custScaleX="424934" custLinFactNeighborX="-37291" custLinFactNeighborY="26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9C0FE5-9809-4C3E-A627-9A063EC4C3F9}" type="pres">
      <dgm:prSet presAssocID="{09866917-7BF7-4E08-9B22-D5A785FFCE0A}" presName="ChildText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BEA8F6-633D-4B6C-A6DC-4434AA3C42E5}" type="pres">
      <dgm:prSet presAssocID="{75E59F82-1859-4AD7-BFE8-49A426249BC6}" presName="sibTrans" presStyleCnt="0"/>
      <dgm:spPr/>
    </dgm:pt>
    <dgm:pt modelId="{C202B150-4A03-491B-A4ED-45093817A683}" type="pres">
      <dgm:prSet presAssocID="{BAB0221C-260C-42FB-9BB2-4D6BED0D0AD4}" presName="composite" presStyleCnt="0"/>
      <dgm:spPr/>
    </dgm:pt>
    <dgm:pt modelId="{EF7388E1-BB58-4A50-8728-A58F0346BF37}" type="pres">
      <dgm:prSet presAssocID="{BAB0221C-260C-42FB-9BB2-4D6BED0D0AD4}" presName="bentUpArrow1" presStyleLbl="alignImgPlace1" presStyleIdx="2" presStyleCnt="8" custLinFactX="-100000" custLinFactNeighborX="-138277" custLinFactNeighborY="5558"/>
      <dgm:spPr/>
    </dgm:pt>
    <dgm:pt modelId="{839AAD9C-61B6-4556-B5FB-0E5E1E6576E2}" type="pres">
      <dgm:prSet presAssocID="{BAB0221C-260C-42FB-9BB2-4D6BED0D0AD4}" presName="ParentText" presStyleLbl="node1" presStyleIdx="2" presStyleCnt="9" custScaleX="358273" custLinFactNeighborX="-52540" custLinFactNeighborY="53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CF7D10-9C75-4E4B-81A4-7A6FD0E361D8}" type="pres">
      <dgm:prSet presAssocID="{BAB0221C-260C-42FB-9BB2-4D6BED0D0AD4}" presName="ChildText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84FEC749-F581-4EB4-A8A2-1C1346879ACF}" type="pres">
      <dgm:prSet presAssocID="{738F9CD8-EEA8-46C8-B4CB-61FE7E50A47B}" presName="sibTrans" presStyleCnt="0"/>
      <dgm:spPr/>
    </dgm:pt>
    <dgm:pt modelId="{0F2DEA62-CC70-41B3-820D-D815D08D8981}" type="pres">
      <dgm:prSet presAssocID="{8977CFE8-AE0F-44AE-BFB1-BD2CC30DC53B}" presName="composite" presStyleCnt="0"/>
      <dgm:spPr/>
    </dgm:pt>
    <dgm:pt modelId="{63458B4F-A5E1-4B98-9650-5E968D3D5D09}" type="pres">
      <dgm:prSet presAssocID="{8977CFE8-AE0F-44AE-BFB1-BD2CC30DC53B}" presName="bentUpArrow1" presStyleLbl="alignImgPlace1" presStyleIdx="3" presStyleCnt="8" custLinFactX="-156077" custLinFactNeighborX="-200000" custLinFactNeighborY="9272"/>
      <dgm:spPr/>
    </dgm:pt>
    <dgm:pt modelId="{407A7BC8-92BB-44EF-9EE1-0B8786326B7C}" type="pres">
      <dgm:prSet presAssocID="{8977CFE8-AE0F-44AE-BFB1-BD2CC30DC53B}" presName="ParentText" presStyleLbl="node1" presStyleIdx="3" presStyleCnt="9" custScaleX="483784" custLinFactNeighborX="-83683" custLinFactNeighborY="72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A37484-54BD-4E9A-BD28-4D584CD187BD}" type="pres">
      <dgm:prSet presAssocID="{8977CFE8-AE0F-44AE-BFB1-BD2CC30DC53B}" presName="ChildText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46037674-AE73-47E6-B508-9A959BDE012F}" type="pres">
      <dgm:prSet presAssocID="{CADB2BCE-2E86-4A6E-957C-D44A518E2DE9}" presName="sibTrans" presStyleCnt="0"/>
      <dgm:spPr/>
    </dgm:pt>
    <dgm:pt modelId="{54FB4518-D94D-482B-A109-6BE92AE64FA1}" type="pres">
      <dgm:prSet presAssocID="{82052223-D94C-4771-82E3-53DBA7DDB30B}" presName="composite" presStyleCnt="0"/>
      <dgm:spPr/>
    </dgm:pt>
    <dgm:pt modelId="{B5A5DA73-1765-4A0B-8F82-D3FE94535E6A}" type="pres">
      <dgm:prSet presAssocID="{82052223-D94C-4771-82E3-53DBA7DDB30B}" presName="bentUpArrow1" presStyleLbl="alignImgPlace1" presStyleIdx="4" presStyleCnt="8" custLinFactX="-200000" custLinFactNeighborX="-271800" custLinFactNeighborY="8338"/>
      <dgm:spPr/>
    </dgm:pt>
    <dgm:pt modelId="{D17CE74E-D462-46C5-9BE7-80D187F669E0}" type="pres">
      <dgm:prSet presAssocID="{82052223-D94C-4771-82E3-53DBA7DDB30B}" presName="ParentText" presStyleLbl="node1" presStyleIdx="4" presStyleCnt="9" custScaleX="626830" custLinFactNeighborX="-98102" custLinFactNeighborY="82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B56B34-A25F-444D-B4A6-4B4DB2582CC4}" type="pres">
      <dgm:prSet presAssocID="{82052223-D94C-4771-82E3-53DBA7DDB30B}" presName="ChildText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B4DADA8D-55DB-4696-95EB-B34BD3B560B3}" type="pres">
      <dgm:prSet presAssocID="{B5148AD9-B8B2-47AD-AB31-D398BDCA71A7}" presName="sibTrans" presStyleCnt="0"/>
      <dgm:spPr/>
    </dgm:pt>
    <dgm:pt modelId="{23ACD33F-84BB-4E51-9E90-04761468FE52}" type="pres">
      <dgm:prSet presAssocID="{E48B7DC7-4493-42B8-BF3D-6CAC32FB79EA}" presName="composite" presStyleCnt="0"/>
      <dgm:spPr/>
    </dgm:pt>
    <dgm:pt modelId="{ACCCB48E-5BEC-437E-9235-1F275F24F817}" type="pres">
      <dgm:prSet presAssocID="{E48B7DC7-4493-42B8-BF3D-6CAC32FB79EA}" presName="bentUpArrow1" presStyleLbl="alignImgPlace1" presStyleIdx="5" presStyleCnt="8" custLinFactX="-258525" custLinFactNeighborX="-300000" custLinFactNeighborY="11204"/>
      <dgm:spPr/>
    </dgm:pt>
    <dgm:pt modelId="{EA1F5BDF-0889-44B8-A74D-50986E77BD84}" type="pres">
      <dgm:prSet presAssocID="{E48B7DC7-4493-42B8-BF3D-6CAC32FB79EA}" presName="ParentText" presStyleLbl="node1" presStyleIdx="5" presStyleCnt="9" custScaleX="770073" custLinFactX="-5779" custLinFactNeighborX="-100000" custLinFactNeighborY="94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57F986-4B1A-4E4A-ABC0-E4A32470A3D9}" type="pres">
      <dgm:prSet presAssocID="{E48B7DC7-4493-42B8-BF3D-6CAC32FB79EA}" presName="ChildText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8C28C0CE-D47D-4C31-8689-3B6C0E714736}" type="pres">
      <dgm:prSet presAssocID="{3784C3A1-1D6D-4530-B6A7-D7FAD20B83C5}" presName="sibTrans" presStyleCnt="0"/>
      <dgm:spPr/>
    </dgm:pt>
    <dgm:pt modelId="{C3218D7C-AFAD-4E53-BDBF-5E109F01694B}" type="pres">
      <dgm:prSet presAssocID="{646F7AB3-4A43-496A-BA14-7BE898F11DF5}" presName="composite" presStyleCnt="0"/>
      <dgm:spPr/>
    </dgm:pt>
    <dgm:pt modelId="{A9A460B8-A46C-4E3E-A5AA-00A320E2599E}" type="pres">
      <dgm:prSet presAssocID="{646F7AB3-4A43-496A-BA14-7BE898F11DF5}" presName="bentUpArrow1" presStyleLbl="alignImgPlace1" presStyleIdx="6" presStyleCnt="8" custLinFactX="-274679" custLinFactNeighborX="-300000" custLinFactNeighborY="17397"/>
      <dgm:spPr/>
    </dgm:pt>
    <dgm:pt modelId="{81D8D745-B983-460C-815B-A041D9BBBEA5}" type="pres">
      <dgm:prSet presAssocID="{646F7AB3-4A43-496A-BA14-7BE898F11DF5}" presName="ParentText" presStyleLbl="node1" presStyleIdx="6" presStyleCnt="9" custScaleX="787333" custLinFactNeighborX="-93919" custLinFactNeighborY="145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184385-B2B5-470C-BCAC-F3F6D7031304}" type="pres">
      <dgm:prSet presAssocID="{646F7AB3-4A43-496A-BA14-7BE898F11DF5}" presName="ChildText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6F62E51D-4CF3-430F-A6CE-C90E17024B2C}" type="pres">
      <dgm:prSet presAssocID="{243C7DFA-D0D9-41EE-9F1B-7ED3B4BF10F6}" presName="sibTrans" presStyleCnt="0"/>
      <dgm:spPr/>
    </dgm:pt>
    <dgm:pt modelId="{5AD87863-DE87-48B7-BF40-A498698FB296}" type="pres">
      <dgm:prSet presAssocID="{65F37C13-F51B-49AE-813A-9614C8AFA460}" presName="composite" presStyleCnt="0"/>
      <dgm:spPr/>
    </dgm:pt>
    <dgm:pt modelId="{816C6A72-8DC7-4D49-913A-A1F0D6979E66}" type="pres">
      <dgm:prSet presAssocID="{65F37C13-F51B-49AE-813A-9614C8AFA460}" presName="bentUpArrow1" presStyleLbl="alignImgPlace1" presStyleIdx="7" presStyleCnt="8" custLinFactX="-228400" custLinFactNeighborX="-300000" custLinFactNeighborY="21498"/>
      <dgm:spPr/>
    </dgm:pt>
    <dgm:pt modelId="{692A8A0A-0CA6-463D-90C9-530FBA94E6AD}" type="pres">
      <dgm:prSet presAssocID="{65F37C13-F51B-49AE-813A-9614C8AFA460}" presName="ParentText" presStyleLbl="node1" presStyleIdx="7" presStyleCnt="9" custScaleX="764683" custLinFactNeighborX="-96014" custLinFactNeighborY="201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D9E60E-F830-4C0B-9418-354B03E9C439}" type="pres">
      <dgm:prSet presAssocID="{65F37C13-F51B-49AE-813A-9614C8AFA460}" presName="ChildText" presStyleLbl="revTx" presStyleIdx="7" presStyleCnt="8">
        <dgm:presLayoutVars>
          <dgm:chMax val="0"/>
          <dgm:chPref val="0"/>
          <dgm:bulletEnabled val="1"/>
        </dgm:presLayoutVars>
      </dgm:prSet>
      <dgm:spPr/>
    </dgm:pt>
    <dgm:pt modelId="{852FA2C3-9230-48E0-96D2-D192D1C42922}" type="pres">
      <dgm:prSet presAssocID="{AE285884-A88C-4E35-8A70-1950F7DCAECC}" presName="sibTrans" presStyleCnt="0"/>
      <dgm:spPr/>
    </dgm:pt>
    <dgm:pt modelId="{6572E35F-D415-4D1A-B605-5EE226A253A3}" type="pres">
      <dgm:prSet presAssocID="{090B62F0-9457-42C4-B782-E362FBFB6941}" presName="composite" presStyleCnt="0"/>
      <dgm:spPr/>
    </dgm:pt>
    <dgm:pt modelId="{F2A9DE6F-2EF6-419D-8757-D60C1D014603}" type="pres">
      <dgm:prSet presAssocID="{090B62F0-9457-42C4-B782-E362FBFB6941}" presName="ParentText" presStyleLbl="node1" presStyleIdx="8" presStyleCnt="9" custScaleX="636147" custLinFactNeighborX="-74703" custLinFactNeighborY="211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3ABB4D3-B7F7-43A0-84E8-77EF3BD746C9}" type="presOf" srcId="{6FC09BF0-D258-4C87-B39C-1DF5824AA013}" destId="{1BF53650-7010-4A7B-B14A-4EE6DC945515}" srcOrd="0" destOrd="0" presId="urn:microsoft.com/office/officeart/2005/8/layout/StepDownProcess"/>
    <dgm:cxn modelId="{BDDDF4FE-D8E9-4FB8-8713-755241655CCF}" srcId="{6FC09BF0-D258-4C87-B39C-1DF5824AA013}" destId="{09866917-7BF7-4E08-9B22-D5A785FFCE0A}" srcOrd="1" destOrd="0" parTransId="{89854BBE-DB8F-41E9-A528-B72B19AD1486}" sibTransId="{75E59F82-1859-4AD7-BFE8-49A426249BC6}"/>
    <dgm:cxn modelId="{D4A4D737-B7CF-44EA-B0BD-9964521A977E}" srcId="{6FC09BF0-D258-4C87-B39C-1DF5824AA013}" destId="{090B62F0-9457-42C4-B782-E362FBFB6941}" srcOrd="8" destOrd="0" parTransId="{ABD27477-9DAF-4C07-A380-2AB62ACED2CA}" sibTransId="{97FBCBE2-A068-4158-B7F1-F52E0949E166}"/>
    <dgm:cxn modelId="{C717B9FF-2B88-4249-9651-0060FB76F04C}" type="presOf" srcId="{09866917-7BF7-4E08-9B22-D5A785FFCE0A}" destId="{AC587636-2C45-485F-9AB8-69677409F405}" srcOrd="0" destOrd="0" presId="urn:microsoft.com/office/officeart/2005/8/layout/StepDownProcess"/>
    <dgm:cxn modelId="{91B2989C-4F30-4651-9E59-2AED13EB69FA}" type="presOf" srcId="{8977CFE8-AE0F-44AE-BFB1-BD2CC30DC53B}" destId="{407A7BC8-92BB-44EF-9EE1-0B8786326B7C}" srcOrd="0" destOrd="0" presId="urn:microsoft.com/office/officeart/2005/8/layout/StepDownProcess"/>
    <dgm:cxn modelId="{688EE3CA-3BFB-404B-B4DA-980FFC4CA3CE}" type="presOf" srcId="{BAB0221C-260C-42FB-9BB2-4D6BED0D0AD4}" destId="{839AAD9C-61B6-4556-B5FB-0E5E1E6576E2}" srcOrd="0" destOrd="0" presId="urn:microsoft.com/office/officeart/2005/8/layout/StepDownProcess"/>
    <dgm:cxn modelId="{478E7ED3-31C8-4E9D-971C-9A9CFBB5CCE7}" type="presOf" srcId="{762A4F6E-6B91-443F-B4BF-1E0B4DCB92A7}" destId="{3697CF97-8B29-4886-AE50-CD51B78166A1}" srcOrd="0" destOrd="0" presId="urn:microsoft.com/office/officeart/2005/8/layout/StepDownProcess"/>
    <dgm:cxn modelId="{A64DECF9-FCE0-45FE-B514-56DB3A658D6A}" srcId="{6FC09BF0-D258-4C87-B39C-1DF5824AA013}" destId="{65F37C13-F51B-49AE-813A-9614C8AFA460}" srcOrd="7" destOrd="0" parTransId="{B6E4C8BF-EA8D-45F5-A375-7E348D1C81B0}" sibTransId="{AE285884-A88C-4E35-8A70-1950F7DCAECC}"/>
    <dgm:cxn modelId="{058F38A4-FE57-46CC-BA34-AD20613B6E9F}" srcId="{6FC09BF0-D258-4C87-B39C-1DF5824AA013}" destId="{762A4F6E-6B91-443F-B4BF-1E0B4DCB92A7}" srcOrd="0" destOrd="0" parTransId="{05402293-1924-4F44-BEF8-2CB3DFB32A83}" sibTransId="{D346A462-D7DE-4990-AF0C-96BE2F1DCEA4}"/>
    <dgm:cxn modelId="{7208C99A-E0D4-491E-A33E-10F7739F016B}" srcId="{6FC09BF0-D258-4C87-B39C-1DF5824AA013}" destId="{646F7AB3-4A43-496A-BA14-7BE898F11DF5}" srcOrd="6" destOrd="0" parTransId="{9DE20DFF-3619-4AC9-A966-17CF28869F5B}" sibTransId="{243C7DFA-D0D9-41EE-9F1B-7ED3B4BF10F6}"/>
    <dgm:cxn modelId="{0D097F6D-4B13-4D97-AB3F-D446D58F6E5B}" srcId="{6FC09BF0-D258-4C87-B39C-1DF5824AA013}" destId="{8977CFE8-AE0F-44AE-BFB1-BD2CC30DC53B}" srcOrd="3" destOrd="0" parTransId="{AF2DF2F6-7612-4D26-B049-F78873822BB1}" sibTransId="{CADB2BCE-2E86-4A6E-957C-D44A518E2DE9}"/>
    <dgm:cxn modelId="{D04098C5-3167-462F-8576-38EFF65B6BF4}" srcId="{6FC09BF0-D258-4C87-B39C-1DF5824AA013}" destId="{E48B7DC7-4493-42B8-BF3D-6CAC32FB79EA}" srcOrd="5" destOrd="0" parTransId="{391CAAF7-F301-416F-A652-BE04C9B0B31E}" sibTransId="{3784C3A1-1D6D-4530-B6A7-D7FAD20B83C5}"/>
    <dgm:cxn modelId="{708A915E-D12F-4DD1-BDF2-23F801B61DDC}" type="presOf" srcId="{82052223-D94C-4771-82E3-53DBA7DDB30B}" destId="{D17CE74E-D462-46C5-9BE7-80D187F669E0}" srcOrd="0" destOrd="0" presId="urn:microsoft.com/office/officeart/2005/8/layout/StepDownProcess"/>
    <dgm:cxn modelId="{7540024A-C271-457B-85FC-3D253B6AC2E4}" type="presOf" srcId="{65F37C13-F51B-49AE-813A-9614C8AFA460}" destId="{692A8A0A-0CA6-463D-90C9-530FBA94E6AD}" srcOrd="0" destOrd="0" presId="urn:microsoft.com/office/officeart/2005/8/layout/StepDownProcess"/>
    <dgm:cxn modelId="{545F995B-F1A1-4B33-803E-62BD9DC46C5B}" type="presOf" srcId="{646F7AB3-4A43-496A-BA14-7BE898F11DF5}" destId="{81D8D745-B983-460C-815B-A041D9BBBEA5}" srcOrd="0" destOrd="0" presId="urn:microsoft.com/office/officeart/2005/8/layout/StepDownProcess"/>
    <dgm:cxn modelId="{B821724A-684A-4A16-8BC4-86C7393C3D63}" type="presOf" srcId="{090B62F0-9457-42C4-B782-E362FBFB6941}" destId="{F2A9DE6F-2EF6-419D-8757-D60C1D014603}" srcOrd="0" destOrd="0" presId="urn:microsoft.com/office/officeart/2005/8/layout/StepDownProcess"/>
    <dgm:cxn modelId="{7966D223-6112-4D28-A385-7017541B8D72}" srcId="{6FC09BF0-D258-4C87-B39C-1DF5824AA013}" destId="{82052223-D94C-4771-82E3-53DBA7DDB30B}" srcOrd="4" destOrd="0" parTransId="{59863279-8B63-4D0E-B175-256C421ACA21}" sibTransId="{B5148AD9-B8B2-47AD-AB31-D398BDCA71A7}"/>
    <dgm:cxn modelId="{A1EE093C-8831-475E-A921-51523EC7BDDC}" type="presOf" srcId="{E48B7DC7-4493-42B8-BF3D-6CAC32FB79EA}" destId="{EA1F5BDF-0889-44B8-A74D-50986E77BD84}" srcOrd="0" destOrd="0" presId="urn:microsoft.com/office/officeart/2005/8/layout/StepDownProcess"/>
    <dgm:cxn modelId="{C7C4AC8B-110C-442C-9536-78CE13A05EF6}" srcId="{6FC09BF0-D258-4C87-B39C-1DF5824AA013}" destId="{BAB0221C-260C-42FB-9BB2-4D6BED0D0AD4}" srcOrd="2" destOrd="0" parTransId="{639CC173-68D8-4827-933E-86402DB5AE09}" sibTransId="{738F9CD8-EEA8-46C8-B4CB-61FE7E50A47B}"/>
    <dgm:cxn modelId="{F50E643A-B8CC-4ED4-9B29-037FCEA08125}" type="presParOf" srcId="{1BF53650-7010-4A7B-B14A-4EE6DC945515}" destId="{0C761825-43CF-4603-AB61-A81359E9D7A8}" srcOrd="0" destOrd="0" presId="urn:microsoft.com/office/officeart/2005/8/layout/StepDownProcess"/>
    <dgm:cxn modelId="{903A1C16-CF2C-4C0C-B104-57372C6F29E1}" type="presParOf" srcId="{0C761825-43CF-4603-AB61-A81359E9D7A8}" destId="{F36884C2-6ED4-4A38-91DF-01BEE85F47CC}" srcOrd="0" destOrd="0" presId="urn:microsoft.com/office/officeart/2005/8/layout/StepDownProcess"/>
    <dgm:cxn modelId="{8299592C-5A2B-4785-A8DB-119A5AC98B8E}" type="presParOf" srcId="{0C761825-43CF-4603-AB61-A81359E9D7A8}" destId="{3697CF97-8B29-4886-AE50-CD51B78166A1}" srcOrd="1" destOrd="0" presId="urn:microsoft.com/office/officeart/2005/8/layout/StepDownProcess"/>
    <dgm:cxn modelId="{9D9FCD34-945B-4EA2-8C57-D613BFE51CDB}" type="presParOf" srcId="{0C761825-43CF-4603-AB61-A81359E9D7A8}" destId="{1D3C2D7C-89E3-4A93-B18E-FFFCBB440818}" srcOrd="2" destOrd="0" presId="urn:microsoft.com/office/officeart/2005/8/layout/StepDownProcess"/>
    <dgm:cxn modelId="{D2AAC8C7-CD4D-4401-A405-860739C6048E}" type="presParOf" srcId="{1BF53650-7010-4A7B-B14A-4EE6DC945515}" destId="{089B046B-AE46-4CB0-89A8-E4E37BC39AC0}" srcOrd="1" destOrd="0" presId="urn:microsoft.com/office/officeart/2005/8/layout/StepDownProcess"/>
    <dgm:cxn modelId="{6C93EC9F-3397-482B-83AE-C44EF2F50115}" type="presParOf" srcId="{1BF53650-7010-4A7B-B14A-4EE6DC945515}" destId="{DA109889-DF49-4D17-82AD-49639B48B0D5}" srcOrd="2" destOrd="0" presId="urn:microsoft.com/office/officeart/2005/8/layout/StepDownProcess"/>
    <dgm:cxn modelId="{D1B1657F-4712-48E7-B872-7D23BE2140B7}" type="presParOf" srcId="{DA109889-DF49-4D17-82AD-49639B48B0D5}" destId="{0D2E785A-088B-41DE-B8E4-D02BB123A05F}" srcOrd="0" destOrd="0" presId="urn:microsoft.com/office/officeart/2005/8/layout/StepDownProcess"/>
    <dgm:cxn modelId="{74E1A627-6984-40C1-ADFD-33F67E3508D5}" type="presParOf" srcId="{DA109889-DF49-4D17-82AD-49639B48B0D5}" destId="{AC587636-2C45-485F-9AB8-69677409F405}" srcOrd="1" destOrd="0" presId="urn:microsoft.com/office/officeart/2005/8/layout/StepDownProcess"/>
    <dgm:cxn modelId="{A2542AA5-25C9-4C12-95D7-4390C7270603}" type="presParOf" srcId="{DA109889-DF49-4D17-82AD-49639B48B0D5}" destId="{929C0FE5-9809-4C3E-A627-9A063EC4C3F9}" srcOrd="2" destOrd="0" presId="urn:microsoft.com/office/officeart/2005/8/layout/StepDownProcess"/>
    <dgm:cxn modelId="{4921A032-979F-45D3-979B-1F0E2A465046}" type="presParOf" srcId="{1BF53650-7010-4A7B-B14A-4EE6DC945515}" destId="{C6BEA8F6-633D-4B6C-A6DC-4434AA3C42E5}" srcOrd="3" destOrd="0" presId="urn:microsoft.com/office/officeart/2005/8/layout/StepDownProcess"/>
    <dgm:cxn modelId="{BA564DA0-4739-46FC-A40D-F4A35F38215C}" type="presParOf" srcId="{1BF53650-7010-4A7B-B14A-4EE6DC945515}" destId="{C202B150-4A03-491B-A4ED-45093817A683}" srcOrd="4" destOrd="0" presId="urn:microsoft.com/office/officeart/2005/8/layout/StepDownProcess"/>
    <dgm:cxn modelId="{1B19329D-C48B-4A78-A3F3-BB00317C626A}" type="presParOf" srcId="{C202B150-4A03-491B-A4ED-45093817A683}" destId="{EF7388E1-BB58-4A50-8728-A58F0346BF37}" srcOrd="0" destOrd="0" presId="urn:microsoft.com/office/officeart/2005/8/layout/StepDownProcess"/>
    <dgm:cxn modelId="{41F4149F-69CC-43B9-8269-B21544656B98}" type="presParOf" srcId="{C202B150-4A03-491B-A4ED-45093817A683}" destId="{839AAD9C-61B6-4556-B5FB-0E5E1E6576E2}" srcOrd="1" destOrd="0" presId="urn:microsoft.com/office/officeart/2005/8/layout/StepDownProcess"/>
    <dgm:cxn modelId="{BB4E4E02-FD2F-4553-ABDF-F7341995B860}" type="presParOf" srcId="{C202B150-4A03-491B-A4ED-45093817A683}" destId="{39CF7D10-9C75-4E4B-81A4-7A6FD0E361D8}" srcOrd="2" destOrd="0" presId="urn:microsoft.com/office/officeart/2005/8/layout/StepDownProcess"/>
    <dgm:cxn modelId="{FC496173-B267-480E-A969-B4121E5C9D97}" type="presParOf" srcId="{1BF53650-7010-4A7B-B14A-4EE6DC945515}" destId="{84FEC749-F581-4EB4-A8A2-1C1346879ACF}" srcOrd="5" destOrd="0" presId="urn:microsoft.com/office/officeart/2005/8/layout/StepDownProcess"/>
    <dgm:cxn modelId="{982C172B-0198-415C-88AB-65606C4DB944}" type="presParOf" srcId="{1BF53650-7010-4A7B-B14A-4EE6DC945515}" destId="{0F2DEA62-CC70-41B3-820D-D815D08D8981}" srcOrd="6" destOrd="0" presId="urn:microsoft.com/office/officeart/2005/8/layout/StepDownProcess"/>
    <dgm:cxn modelId="{865C3B77-9927-4C4F-AB6F-671DD339340E}" type="presParOf" srcId="{0F2DEA62-CC70-41B3-820D-D815D08D8981}" destId="{63458B4F-A5E1-4B98-9650-5E968D3D5D09}" srcOrd="0" destOrd="0" presId="urn:microsoft.com/office/officeart/2005/8/layout/StepDownProcess"/>
    <dgm:cxn modelId="{38318028-EDB9-40C1-B3B4-80CEAD1A3700}" type="presParOf" srcId="{0F2DEA62-CC70-41B3-820D-D815D08D8981}" destId="{407A7BC8-92BB-44EF-9EE1-0B8786326B7C}" srcOrd="1" destOrd="0" presId="urn:microsoft.com/office/officeart/2005/8/layout/StepDownProcess"/>
    <dgm:cxn modelId="{B3DB7A73-C95C-48C1-B8DF-CA15BA6F89C1}" type="presParOf" srcId="{0F2DEA62-CC70-41B3-820D-D815D08D8981}" destId="{47A37484-54BD-4E9A-BD28-4D584CD187BD}" srcOrd="2" destOrd="0" presId="urn:microsoft.com/office/officeart/2005/8/layout/StepDownProcess"/>
    <dgm:cxn modelId="{22752823-4EA9-4920-BAF0-8A7CE004CCDC}" type="presParOf" srcId="{1BF53650-7010-4A7B-B14A-4EE6DC945515}" destId="{46037674-AE73-47E6-B508-9A959BDE012F}" srcOrd="7" destOrd="0" presId="urn:microsoft.com/office/officeart/2005/8/layout/StepDownProcess"/>
    <dgm:cxn modelId="{F932376E-375A-498D-8E3C-F6984BA7D142}" type="presParOf" srcId="{1BF53650-7010-4A7B-B14A-4EE6DC945515}" destId="{54FB4518-D94D-482B-A109-6BE92AE64FA1}" srcOrd="8" destOrd="0" presId="urn:microsoft.com/office/officeart/2005/8/layout/StepDownProcess"/>
    <dgm:cxn modelId="{DD6E0D3F-823F-46CF-8780-66C69A252BC5}" type="presParOf" srcId="{54FB4518-D94D-482B-A109-6BE92AE64FA1}" destId="{B5A5DA73-1765-4A0B-8F82-D3FE94535E6A}" srcOrd="0" destOrd="0" presId="urn:microsoft.com/office/officeart/2005/8/layout/StepDownProcess"/>
    <dgm:cxn modelId="{BC919B2C-E50C-4F39-A522-F80FA7C2A1CB}" type="presParOf" srcId="{54FB4518-D94D-482B-A109-6BE92AE64FA1}" destId="{D17CE74E-D462-46C5-9BE7-80D187F669E0}" srcOrd="1" destOrd="0" presId="urn:microsoft.com/office/officeart/2005/8/layout/StepDownProcess"/>
    <dgm:cxn modelId="{D6C7669E-F69E-4D53-840E-34B5F35575A4}" type="presParOf" srcId="{54FB4518-D94D-482B-A109-6BE92AE64FA1}" destId="{C5B56B34-A25F-444D-B4A6-4B4DB2582CC4}" srcOrd="2" destOrd="0" presId="urn:microsoft.com/office/officeart/2005/8/layout/StepDownProcess"/>
    <dgm:cxn modelId="{2356D06A-2A3E-4687-BB59-F10090541919}" type="presParOf" srcId="{1BF53650-7010-4A7B-B14A-4EE6DC945515}" destId="{B4DADA8D-55DB-4696-95EB-B34BD3B560B3}" srcOrd="9" destOrd="0" presId="urn:microsoft.com/office/officeart/2005/8/layout/StepDownProcess"/>
    <dgm:cxn modelId="{CFA442A5-BA54-4B17-A450-8C6B7A426E08}" type="presParOf" srcId="{1BF53650-7010-4A7B-B14A-4EE6DC945515}" destId="{23ACD33F-84BB-4E51-9E90-04761468FE52}" srcOrd="10" destOrd="0" presId="urn:microsoft.com/office/officeart/2005/8/layout/StepDownProcess"/>
    <dgm:cxn modelId="{15C5AB53-79A6-41A2-BCAC-30A3BFDAF95F}" type="presParOf" srcId="{23ACD33F-84BB-4E51-9E90-04761468FE52}" destId="{ACCCB48E-5BEC-437E-9235-1F275F24F817}" srcOrd="0" destOrd="0" presId="urn:microsoft.com/office/officeart/2005/8/layout/StepDownProcess"/>
    <dgm:cxn modelId="{0E8D95C8-39C7-41F3-A4E4-EA6C180F9D2E}" type="presParOf" srcId="{23ACD33F-84BB-4E51-9E90-04761468FE52}" destId="{EA1F5BDF-0889-44B8-A74D-50986E77BD84}" srcOrd="1" destOrd="0" presId="urn:microsoft.com/office/officeart/2005/8/layout/StepDownProcess"/>
    <dgm:cxn modelId="{58CC52F3-1DAF-4AE5-AD97-21B7DFCE400C}" type="presParOf" srcId="{23ACD33F-84BB-4E51-9E90-04761468FE52}" destId="{3757F986-4B1A-4E4A-ABC0-E4A32470A3D9}" srcOrd="2" destOrd="0" presId="urn:microsoft.com/office/officeart/2005/8/layout/StepDownProcess"/>
    <dgm:cxn modelId="{F00426AE-0FDC-457C-B2DF-C3F455EA4829}" type="presParOf" srcId="{1BF53650-7010-4A7B-B14A-4EE6DC945515}" destId="{8C28C0CE-D47D-4C31-8689-3B6C0E714736}" srcOrd="11" destOrd="0" presId="urn:microsoft.com/office/officeart/2005/8/layout/StepDownProcess"/>
    <dgm:cxn modelId="{02F0E09A-7AF1-4926-8CE5-F65BF3D261B4}" type="presParOf" srcId="{1BF53650-7010-4A7B-B14A-4EE6DC945515}" destId="{C3218D7C-AFAD-4E53-BDBF-5E109F01694B}" srcOrd="12" destOrd="0" presId="urn:microsoft.com/office/officeart/2005/8/layout/StepDownProcess"/>
    <dgm:cxn modelId="{EC5A2ED0-6B06-4540-A104-BA6C08B46A87}" type="presParOf" srcId="{C3218D7C-AFAD-4E53-BDBF-5E109F01694B}" destId="{A9A460B8-A46C-4E3E-A5AA-00A320E2599E}" srcOrd="0" destOrd="0" presId="urn:microsoft.com/office/officeart/2005/8/layout/StepDownProcess"/>
    <dgm:cxn modelId="{D55AAF34-6410-4A64-87BE-C603A1265145}" type="presParOf" srcId="{C3218D7C-AFAD-4E53-BDBF-5E109F01694B}" destId="{81D8D745-B983-460C-815B-A041D9BBBEA5}" srcOrd="1" destOrd="0" presId="urn:microsoft.com/office/officeart/2005/8/layout/StepDownProcess"/>
    <dgm:cxn modelId="{65706870-F94D-46D5-8A78-B7D514033326}" type="presParOf" srcId="{C3218D7C-AFAD-4E53-BDBF-5E109F01694B}" destId="{16184385-B2B5-470C-BCAC-F3F6D7031304}" srcOrd="2" destOrd="0" presId="urn:microsoft.com/office/officeart/2005/8/layout/StepDownProcess"/>
    <dgm:cxn modelId="{ED492EF1-AE80-40B8-96F8-DE9A3B9D92D3}" type="presParOf" srcId="{1BF53650-7010-4A7B-B14A-4EE6DC945515}" destId="{6F62E51D-4CF3-430F-A6CE-C90E17024B2C}" srcOrd="13" destOrd="0" presId="urn:microsoft.com/office/officeart/2005/8/layout/StepDownProcess"/>
    <dgm:cxn modelId="{3D7EC87B-21DF-4E78-9FE0-FC515BCB36A4}" type="presParOf" srcId="{1BF53650-7010-4A7B-B14A-4EE6DC945515}" destId="{5AD87863-DE87-48B7-BF40-A498698FB296}" srcOrd="14" destOrd="0" presId="urn:microsoft.com/office/officeart/2005/8/layout/StepDownProcess"/>
    <dgm:cxn modelId="{44400B19-B25D-4CF7-A1C3-CF727ADCD647}" type="presParOf" srcId="{5AD87863-DE87-48B7-BF40-A498698FB296}" destId="{816C6A72-8DC7-4D49-913A-A1F0D6979E66}" srcOrd="0" destOrd="0" presId="urn:microsoft.com/office/officeart/2005/8/layout/StepDownProcess"/>
    <dgm:cxn modelId="{6EC7FF1C-579E-40B3-8AD5-82F801C813E9}" type="presParOf" srcId="{5AD87863-DE87-48B7-BF40-A498698FB296}" destId="{692A8A0A-0CA6-463D-90C9-530FBA94E6AD}" srcOrd="1" destOrd="0" presId="urn:microsoft.com/office/officeart/2005/8/layout/StepDownProcess"/>
    <dgm:cxn modelId="{B7313AFF-D453-409A-A64D-CF4F8F17113B}" type="presParOf" srcId="{5AD87863-DE87-48B7-BF40-A498698FB296}" destId="{86D9E60E-F830-4C0B-9418-354B03E9C439}" srcOrd="2" destOrd="0" presId="urn:microsoft.com/office/officeart/2005/8/layout/StepDownProcess"/>
    <dgm:cxn modelId="{D676BF2B-0383-4008-A4B5-874B748E0C83}" type="presParOf" srcId="{1BF53650-7010-4A7B-B14A-4EE6DC945515}" destId="{852FA2C3-9230-48E0-96D2-D192D1C42922}" srcOrd="15" destOrd="0" presId="urn:microsoft.com/office/officeart/2005/8/layout/StepDownProcess"/>
    <dgm:cxn modelId="{14474B11-4A52-467C-BF21-8CA9F3DC43E9}" type="presParOf" srcId="{1BF53650-7010-4A7B-B14A-4EE6DC945515}" destId="{6572E35F-D415-4D1A-B605-5EE226A253A3}" srcOrd="16" destOrd="0" presId="urn:microsoft.com/office/officeart/2005/8/layout/StepDownProcess"/>
    <dgm:cxn modelId="{07F6A0B4-718B-4C0C-A090-32E2FD70874F}" type="presParOf" srcId="{6572E35F-D415-4D1A-B605-5EE226A253A3}" destId="{F2A9DE6F-2EF6-419D-8757-D60C1D01460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C09BF0-D258-4C87-B39C-1DF5824AA01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762A4F6E-6B91-443F-B4BF-1E0B4DCB92A7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INTRODUCCIÓN</a:t>
          </a:r>
          <a:endParaRPr lang="es-EC" sz="1600" b="1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05402293-1924-4F44-BEF8-2CB3DFB32A83}" type="parTrans" cxnId="{058F38A4-FE57-46CC-BA34-AD20613B6E9F}">
      <dgm:prSet/>
      <dgm:spPr/>
      <dgm:t>
        <a:bodyPr/>
        <a:lstStyle/>
        <a:p>
          <a:endParaRPr lang="es-EC"/>
        </a:p>
      </dgm:t>
    </dgm:pt>
    <dgm:pt modelId="{D346A462-D7DE-4990-AF0C-96BE2F1DCEA4}" type="sibTrans" cxnId="{058F38A4-FE57-46CC-BA34-AD20613B6E9F}">
      <dgm:prSet/>
      <dgm:spPr/>
      <dgm:t>
        <a:bodyPr/>
        <a:lstStyle/>
        <a:p>
          <a:endParaRPr lang="es-EC"/>
        </a:p>
      </dgm:t>
    </dgm:pt>
    <dgm:pt modelId="{09866917-7BF7-4E08-9B22-D5A785FFCE0A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PLANTEAMIENTO DEL PROBLEMA</a:t>
          </a:r>
          <a:endParaRPr lang="es-EC" sz="1600" b="1" dirty="0">
            <a:solidFill>
              <a:schemeClr val="tx1"/>
            </a:solidFill>
          </a:endParaRPr>
        </a:p>
      </dgm:t>
    </dgm:pt>
    <dgm:pt modelId="{89854BBE-DB8F-41E9-A528-B72B19AD1486}" type="parTrans" cxnId="{BDDDF4FE-D8E9-4FB8-8713-755241655CCF}">
      <dgm:prSet/>
      <dgm:spPr/>
      <dgm:t>
        <a:bodyPr/>
        <a:lstStyle/>
        <a:p>
          <a:endParaRPr lang="es-EC"/>
        </a:p>
      </dgm:t>
    </dgm:pt>
    <dgm:pt modelId="{75E59F82-1859-4AD7-BFE8-49A426249BC6}" type="sibTrans" cxnId="{BDDDF4FE-D8E9-4FB8-8713-755241655CCF}">
      <dgm:prSet/>
      <dgm:spPr/>
      <dgm:t>
        <a:bodyPr/>
        <a:lstStyle/>
        <a:p>
          <a:endParaRPr lang="es-EC"/>
        </a:p>
      </dgm:t>
    </dgm:pt>
    <dgm:pt modelId="{BAB0221C-260C-42FB-9BB2-4D6BED0D0AD4}">
      <dgm:prSet phldrT="[Texto]" custT="1"/>
      <dgm:spPr/>
      <dgm:t>
        <a:bodyPr/>
        <a:lstStyle/>
        <a:p>
          <a:r>
            <a:rPr lang="es-EC" sz="1600" b="1" dirty="0" smtClean="0"/>
            <a:t>OBJETIVOS</a:t>
          </a:r>
          <a:endParaRPr lang="es-EC" sz="1600" b="1" dirty="0"/>
        </a:p>
      </dgm:t>
    </dgm:pt>
    <dgm:pt modelId="{639CC173-68D8-4827-933E-86402DB5AE09}" type="parTrans" cxnId="{C7C4AC8B-110C-442C-9536-78CE13A05EF6}">
      <dgm:prSet/>
      <dgm:spPr/>
      <dgm:t>
        <a:bodyPr/>
        <a:lstStyle/>
        <a:p>
          <a:endParaRPr lang="es-EC"/>
        </a:p>
      </dgm:t>
    </dgm:pt>
    <dgm:pt modelId="{738F9CD8-EEA8-46C8-B4CB-61FE7E50A47B}" type="sibTrans" cxnId="{C7C4AC8B-110C-442C-9536-78CE13A05EF6}">
      <dgm:prSet/>
      <dgm:spPr/>
      <dgm:t>
        <a:bodyPr/>
        <a:lstStyle/>
        <a:p>
          <a:endParaRPr lang="es-EC"/>
        </a:p>
      </dgm:t>
    </dgm:pt>
    <dgm:pt modelId="{65F37C13-F51B-49AE-813A-9614C8AFA460}">
      <dgm:prSet phldrT="[Texto]" custT="1"/>
      <dgm:spPr/>
      <dgm:t>
        <a:bodyPr/>
        <a:lstStyle/>
        <a:p>
          <a:r>
            <a:rPr lang="es-EC" sz="1600" b="1" dirty="0" smtClean="0"/>
            <a:t>EVALUACIÓN COMPORTAMIENTO SÍSMICO UVC DE MANTA</a:t>
          </a:r>
          <a:endParaRPr lang="es-EC" sz="1600" b="1" dirty="0"/>
        </a:p>
      </dgm:t>
    </dgm:pt>
    <dgm:pt modelId="{B6E4C8BF-EA8D-45F5-A375-7E348D1C81B0}" type="parTrans" cxnId="{A64DECF9-FCE0-45FE-B514-56DB3A658D6A}">
      <dgm:prSet/>
      <dgm:spPr/>
      <dgm:t>
        <a:bodyPr/>
        <a:lstStyle/>
        <a:p>
          <a:endParaRPr lang="es-EC"/>
        </a:p>
      </dgm:t>
    </dgm:pt>
    <dgm:pt modelId="{AE285884-A88C-4E35-8A70-1950F7DCAECC}" type="sibTrans" cxnId="{A64DECF9-FCE0-45FE-B514-56DB3A658D6A}">
      <dgm:prSet/>
      <dgm:spPr/>
      <dgm:t>
        <a:bodyPr/>
        <a:lstStyle/>
        <a:p>
          <a:endParaRPr lang="es-EC"/>
        </a:p>
      </dgm:t>
    </dgm:pt>
    <dgm:pt modelId="{8977CFE8-AE0F-44AE-BFB1-BD2CC30DC53B}">
      <dgm:prSet custT="1"/>
      <dgm:spPr/>
      <dgm:t>
        <a:bodyPr/>
        <a:lstStyle/>
        <a:p>
          <a:r>
            <a:rPr lang="es-EC" sz="1600" b="1" dirty="0" smtClean="0"/>
            <a:t>DISPOSICIONES ESPECIALES</a:t>
          </a:r>
          <a:endParaRPr lang="es-EC" sz="1600" b="1" dirty="0"/>
        </a:p>
      </dgm:t>
    </dgm:pt>
    <dgm:pt modelId="{AF2DF2F6-7612-4D26-B049-F78873822BB1}" type="parTrans" cxnId="{0D097F6D-4B13-4D97-AB3F-D446D58F6E5B}">
      <dgm:prSet/>
      <dgm:spPr/>
      <dgm:t>
        <a:bodyPr/>
        <a:lstStyle/>
        <a:p>
          <a:endParaRPr lang="es-EC"/>
        </a:p>
      </dgm:t>
    </dgm:pt>
    <dgm:pt modelId="{CADB2BCE-2E86-4A6E-957C-D44A518E2DE9}" type="sibTrans" cxnId="{0D097F6D-4B13-4D97-AB3F-D446D58F6E5B}">
      <dgm:prSet/>
      <dgm:spPr/>
      <dgm:t>
        <a:bodyPr/>
        <a:lstStyle/>
        <a:p>
          <a:endParaRPr lang="es-EC"/>
        </a:p>
      </dgm:t>
    </dgm:pt>
    <dgm:pt modelId="{E48B7DC7-4493-42B8-BF3D-6CAC32FB79EA}">
      <dgm:prSet custT="1"/>
      <dgm:spPr/>
      <dgm:t>
        <a:bodyPr/>
        <a:lstStyle/>
        <a:p>
          <a:r>
            <a:rPr lang="es-EC" sz="1600" b="1" dirty="0" smtClean="0"/>
            <a:t>ANÁLISIS SÍSMICO, ESTÁTICO Y DISEÑO POR CAPACIDAD</a:t>
          </a:r>
          <a:endParaRPr lang="es-EC" sz="1600" b="1" dirty="0"/>
        </a:p>
      </dgm:t>
    </dgm:pt>
    <dgm:pt modelId="{391CAAF7-F301-416F-A652-BE04C9B0B31E}" type="parTrans" cxnId="{D04098C5-3167-462F-8576-38EFF65B6BF4}">
      <dgm:prSet/>
      <dgm:spPr/>
      <dgm:t>
        <a:bodyPr/>
        <a:lstStyle/>
        <a:p>
          <a:endParaRPr lang="es-EC"/>
        </a:p>
      </dgm:t>
    </dgm:pt>
    <dgm:pt modelId="{3784C3A1-1D6D-4530-B6A7-D7FAD20B83C5}" type="sibTrans" cxnId="{D04098C5-3167-462F-8576-38EFF65B6BF4}">
      <dgm:prSet/>
      <dgm:spPr/>
      <dgm:t>
        <a:bodyPr/>
        <a:lstStyle/>
        <a:p>
          <a:endParaRPr lang="es-EC"/>
        </a:p>
      </dgm:t>
    </dgm:pt>
    <dgm:pt modelId="{82052223-D94C-4771-82E3-53DBA7DDB30B}">
      <dgm:prSet custT="1"/>
      <dgm:spPr/>
      <dgm:t>
        <a:bodyPr/>
        <a:lstStyle/>
        <a:p>
          <a:r>
            <a:rPr lang="es-EC" sz="1600" b="1" dirty="0" smtClean="0"/>
            <a:t>PREDISEÑO DE ELEMENTOS ESTRUCTURALES</a:t>
          </a:r>
          <a:endParaRPr lang="es-EC" sz="1600" b="1" dirty="0"/>
        </a:p>
      </dgm:t>
    </dgm:pt>
    <dgm:pt modelId="{59863279-8B63-4D0E-B175-256C421ACA21}" type="parTrans" cxnId="{7966D223-6112-4D28-A385-7017541B8D72}">
      <dgm:prSet/>
      <dgm:spPr/>
      <dgm:t>
        <a:bodyPr/>
        <a:lstStyle/>
        <a:p>
          <a:endParaRPr lang="es-EC"/>
        </a:p>
      </dgm:t>
    </dgm:pt>
    <dgm:pt modelId="{B5148AD9-B8B2-47AD-AB31-D398BDCA71A7}" type="sibTrans" cxnId="{7966D223-6112-4D28-A385-7017541B8D72}">
      <dgm:prSet/>
      <dgm:spPr/>
      <dgm:t>
        <a:bodyPr/>
        <a:lstStyle/>
        <a:p>
          <a:endParaRPr lang="es-EC"/>
        </a:p>
      </dgm:t>
    </dgm:pt>
    <dgm:pt modelId="{646F7AB3-4A43-496A-BA14-7BE898F11DF5}">
      <dgm:prSet custT="1"/>
      <dgm:spPr/>
      <dgm:t>
        <a:bodyPr/>
        <a:lstStyle/>
        <a:p>
          <a:r>
            <a:rPr lang="es-EC" sz="1600" b="1" dirty="0" smtClean="0"/>
            <a:t>RESULTADOS EN “V” INVERTIDA Y “X” A NIVEL DE DOS PISOS</a:t>
          </a:r>
          <a:endParaRPr lang="es-EC" sz="1600" b="1" dirty="0"/>
        </a:p>
      </dgm:t>
    </dgm:pt>
    <dgm:pt modelId="{9DE20DFF-3619-4AC9-A966-17CF28869F5B}" type="parTrans" cxnId="{7208C99A-E0D4-491E-A33E-10F7739F016B}">
      <dgm:prSet/>
      <dgm:spPr/>
      <dgm:t>
        <a:bodyPr/>
        <a:lstStyle/>
        <a:p>
          <a:endParaRPr lang="es-EC"/>
        </a:p>
      </dgm:t>
    </dgm:pt>
    <dgm:pt modelId="{243C7DFA-D0D9-41EE-9F1B-7ED3B4BF10F6}" type="sibTrans" cxnId="{7208C99A-E0D4-491E-A33E-10F7739F016B}">
      <dgm:prSet/>
      <dgm:spPr/>
      <dgm:t>
        <a:bodyPr/>
        <a:lstStyle/>
        <a:p>
          <a:endParaRPr lang="es-EC"/>
        </a:p>
      </dgm:t>
    </dgm:pt>
    <dgm:pt modelId="{090B62F0-9457-42C4-B782-E362FBFB6941}">
      <dgm:prSet custT="1"/>
      <dgm:spPr/>
      <dgm:t>
        <a:bodyPr/>
        <a:lstStyle/>
        <a:p>
          <a:r>
            <a:rPr lang="es-EC" sz="1600" b="1" dirty="0" smtClean="0"/>
            <a:t>CONCLUSIONES Y RECOMENDACIONES</a:t>
          </a:r>
          <a:endParaRPr lang="es-EC" sz="1600" b="1" dirty="0"/>
        </a:p>
      </dgm:t>
    </dgm:pt>
    <dgm:pt modelId="{ABD27477-9DAF-4C07-A380-2AB62ACED2CA}" type="parTrans" cxnId="{D4A4D737-B7CF-44EA-B0BD-9964521A977E}">
      <dgm:prSet/>
      <dgm:spPr/>
      <dgm:t>
        <a:bodyPr/>
        <a:lstStyle/>
        <a:p>
          <a:endParaRPr lang="es-EC"/>
        </a:p>
      </dgm:t>
    </dgm:pt>
    <dgm:pt modelId="{97FBCBE2-A068-4158-B7F1-F52E0949E166}" type="sibTrans" cxnId="{D4A4D737-B7CF-44EA-B0BD-9964521A977E}">
      <dgm:prSet/>
      <dgm:spPr/>
      <dgm:t>
        <a:bodyPr/>
        <a:lstStyle/>
        <a:p>
          <a:endParaRPr lang="es-EC"/>
        </a:p>
      </dgm:t>
    </dgm:pt>
    <dgm:pt modelId="{1BF53650-7010-4A7B-B14A-4EE6DC945515}" type="pres">
      <dgm:prSet presAssocID="{6FC09BF0-D258-4C87-B39C-1DF5824AA0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C761825-43CF-4603-AB61-A81359E9D7A8}" type="pres">
      <dgm:prSet presAssocID="{762A4F6E-6B91-443F-B4BF-1E0B4DCB92A7}" presName="composite" presStyleCnt="0"/>
      <dgm:spPr/>
    </dgm:pt>
    <dgm:pt modelId="{F36884C2-6ED4-4A38-91DF-01BEE85F47CC}" type="pres">
      <dgm:prSet presAssocID="{762A4F6E-6B91-443F-B4BF-1E0B4DCB92A7}" presName="bentUpArrow1" presStyleLbl="alignImgPlace1" presStyleIdx="0" presStyleCnt="8" custLinFactX="-10347" custLinFactNeighborX="-100000" custLinFactNeighborY="-721"/>
      <dgm:spPr/>
    </dgm:pt>
    <dgm:pt modelId="{3697CF97-8B29-4886-AE50-CD51B78166A1}" type="pres">
      <dgm:prSet presAssocID="{762A4F6E-6B91-443F-B4BF-1E0B4DCB92A7}" presName="ParentText" presStyleLbl="node1" presStyleIdx="0" presStyleCnt="9" custScaleX="2754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3C2D7C-89E3-4A93-B18E-FFFCBB440818}" type="pres">
      <dgm:prSet presAssocID="{762A4F6E-6B91-443F-B4BF-1E0B4DCB92A7}" presName="ChildText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9B046B-AE46-4CB0-89A8-E4E37BC39AC0}" type="pres">
      <dgm:prSet presAssocID="{D346A462-D7DE-4990-AF0C-96BE2F1DCEA4}" presName="sibTrans" presStyleCnt="0"/>
      <dgm:spPr/>
    </dgm:pt>
    <dgm:pt modelId="{DA109889-DF49-4D17-82AD-49639B48B0D5}" type="pres">
      <dgm:prSet presAssocID="{09866917-7BF7-4E08-9B22-D5A785FFCE0A}" presName="composite" presStyleCnt="0"/>
      <dgm:spPr/>
    </dgm:pt>
    <dgm:pt modelId="{0D2E785A-088B-41DE-B8E4-D02BB123A05F}" type="pres">
      <dgm:prSet presAssocID="{09866917-7BF7-4E08-9B22-D5A785FFCE0A}" presName="bentUpArrow1" presStyleLbl="alignImgPlace1" presStyleIdx="1" presStyleCnt="8" custLinFactX="-100000" custLinFactNeighborX="-141006" custLinFactNeighborY="2782"/>
      <dgm:spPr/>
    </dgm:pt>
    <dgm:pt modelId="{AC587636-2C45-485F-9AB8-69677409F405}" type="pres">
      <dgm:prSet presAssocID="{09866917-7BF7-4E08-9B22-D5A785FFCE0A}" presName="ParentText" presStyleLbl="node1" presStyleIdx="1" presStyleCnt="9" custScaleX="424934" custLinFactNeighborX="-37291" custLinFactNeighborY="26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9C0FE5-9809-4C3E-A627-9A063EC4C3F9}" type="pres">
      <dgm:prSet presAssocID="{09866917-7BF7-4E08-9B22-D5A785FFCE0A}" presName="ChildText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BEA8F6-633D-4B6C-A6DC-4434AA3C42E5}" type="pres">
      <dgm:prSet presAssocID="{75E59F82-1859-4AD7-BFE8-49A426249BC6}" presName="sibTrans" presStyleCnt="0"/>
      <dgm:spPr/>
    </dgm:pt>
    <dgm:pt modelId="{C202B150-4A03-491B-A4ED-45093817A683}" type="pres">
      <dgm:prSet presAssocID="{BAB0221C-260C-42FB-9BB2-4D6BED0D0AD4}" presName="composite" presStyleCnt="0"/>
      <dgm:spPr/>
    </dgm:pt>
    <dgm:pt modelId="{EF7388E1-BB58-4A50-8728-A58F0346BF37}" type="pres">
      <dgm:prSet presAssocID="{BAB0221C-260C-42FB-9BB2-4D6BED0D0AD4}" presName="bentUpArrow1" presStyleLbl="alignImgPlace1" presStyleIdx="2" presStyleCnt="8" custLinFactX="-100000" custLinFactNeighborX="-138277" custLinFactNeighborY="5558"/>
      <dgm:spPr/>
    </dgm:pt>
    <dgm:pt modelId="{839AAD9C-61B6-4556-B5FB-0E5E1E6576E2}" type="pres">
      <dgm:prSet presAssocID="{BAB0221C-260C-42FB-9BB2-4D6BED0D0AD4}" presName="ParentText" presStyleLbl="node1" presStyleIdx="2" presStyleCnt="9" custScaleX="358273" custLinFactNeighborX="-52540" custLinFactNeighborY="53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CF7D10-9C75-4E4B-81A4-7A6FD0E361D8}" type="pres">
      <dgm:prSet presAssocID="{BAB0221C-260C-42FB-9BB2-4D6BED0D0AD4}" presName="ChildText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84FEC749-F581-4EB4-A8A2-1C1346879ACF}" type="pres">
      <dgm:prSet presAssocID="{738F9CD8-EEA8-46C8-B4CB-61FE7E50A47B}" presName="sibTrans" presStyleCnt="0"/>
      <dgm:spPr/>
    </dgm:pt>
    <dgm:pt modelId="{0F2DEA62-CC70-41B3-820D-D815D08D8981}" type="pres">
      <dgm:prSet presAssocID="{8977CFE8-AE0F-44AE-BFB1-BD2CC30DC53B}" presName="composite" presStyleCnt="0"/>
      <dgm:spPr/>
    </dgm:pt>
    <dgm:pt modelId="{63458B4F-A5E1-4B98-9650-5E968D3D5D09}" type="pres">
      <dgm:prSet presAssocID="{8977CFE8-AE0F-44AE-BFB1-BD2CC30DC53B}" presName="bentUpArrow1" presStyleLbl="alignImgPlace1" presStyleIdx="3" presStyleCnt="8" custLinFactX="-156077" custLinFactNeighborX="-200000" custLinFactNeighborY="9272"/>
      <dgm:spPr/>
    </dgm:pt>
    <dgm:pt modelId="{407A7BC8-92BB-44EF-9EE1-0B8786326B7C}" type="pres">
      <dgm:prSet presAssocID="{8977CFE8-AE0F-44AE-BFB1-BD2CC30DC53B}" presName="ParentText" presStyleLbl="node1" presStyleIdx="3" presStyleCnt="9" custScaleX="483784" custLinFactNeighborX="-83683" custLinFactNeighborY="72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A37484-54BD-4E9A-BD28-4D584CD187BD}" type="pres">
      <dgm:prSet presAssocID="{8977CFE8-AE0F-44AE-BFB1-BD2CC30DC53B}" presName="ChildText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46037674-AE73-47E6-B508-9A959BDE012F}" type="pres">
      <dgm:prSet presAssocID="{CADB2BCE-2E86-4A6E-957C-D44A518E2DE9}" presName="sibTrans" presStyleCnt="0"/>
      <dgm:spPr/>
    </dgm:pt>
    <dgm:pt modelId="{54FB4518-D94D-482B-A109-6BE92AE64FA1}" type="pres">
      <dgm:prSet presAssocID="{82052223-D94C-4771-82E3-53DBA7DDB30B}" presName="composite" presStyleCnt="0"/>
      <dgm:spPr/>
    </dgm:pt>
    <dgm:pt modelId="{B5A5DA73-1765-4A0B-8F82-D3FE94535E6A}" type="pres">
      <dgm:prSet presAssocID="{82052223-D94C-4771-82E3-53DBA7DDB30B}" presName="bentUpArrow1" presStyleLbl="alignImgPlace1" presStyleIdx="4" presStyleCnt="8" custLinFactX="-200000" custLinFactNeighborX="-271800" custLinFactNeighborY="8338"/>
      <dgm:spPr/>
    </dgm:pt>
    <dgm:pt modelId="{D17CE74E-D462-46C5-9BE7-80D187F669E0}" type="pres">
      <dgm:prSet presAssocID="{82052223-D94C-4771-82E3-53DBA7DDB30B}" presName="ParentText" presStyleLbl="node1" presStyleIdx="4" presStyleCnt="9" custScaleX="626830" custLinFactNeighborX="-98102" custLinFactNeighborY="82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B56B34-A25F-444D-B4A6-4B4DB2582CC4}" type="pres">
      <dgm:prSet presAssocID="{82052223-D94C-4771-82E3-53DBA7DDB30B}" presName="ChildText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B4DADA8D-55DB-4696-95EB-B34BD3B560B3}" type="pres">
      <dgm:prSet presAssocID="{B5148AD9-B8B2-47AD-AB31-D398BDCA71A7}" presName="sibTrans" presStyleCnt="0"/>
      <dgm:spPr/>
    </dgm:pt>
    <dgm:pt modelId="{23ACD33F-84BB-4E51-9E90-04761468FE52}" type="pres">
      <dgm:prSet presAssocID="{E48B7DC7-4493-42B8-BF3D-6CAC32FB79EA}" presName="composite" presStyleCnt="0"/>
      <dgm:spPr/>
    </dgm:pt>
    <dgm:pt modelId="{ACCCB48E-5BEC-437E-9235-1F275F24F817}" type="pres">
      <dgm:prSet presAssocID="{E48B7DC7-4493-42B8-BF3D-6CAC32FB79EA}" presName="bentUpArrow1" presStyleLbl="alignImgPlace1" presStyleIdx="5" presStyleCnt="8" custLinFactX="-258525" custLinFactNeighborX="-300000" custLinFactNeighborY="11204"/>
      <dgm:spPr/>
    </dgm:pt>
    <dgm:pt modelId="{EA1F5BDF-0889-44B8-A74D-50986E77BD84}" type="pres">
      <dgm:prSet presAssocID="{E48B7DC7-4493-42B8-BF3D-6CAC32FB79EA}" presName="ParentText" presStyleLbl="node1" presStyleIdx="5" presStyleCnt="9" custScaleX="770073" custLinFactX="-5779" custLinFactNeighborX="-100000" custLinFactNeighborY="94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57F986-4B1A-4E4A-ABC0-E4A32470A3D9}" type="pres">
      <dgm:prSet presAssocID="{E48B7DC7-4493-42B8-BF3D-6CAC32FB79EA}" presName="ChildText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8C28C0CE-D47D-4C31-8689-3B6C0E714736}" type="pres">
      <dgm:prSet presAssocID="{3784C3A1-1D6D-4530-B6A7-D7FAD20B83C5}" presName="sibTrans" presStyleCnt="0"/>
      <dgm:spPr/>
    </dgm:pt>
    <dgm:pt modelId="{C3218D7C-AFAD-4E53-BDBF-5E109F01694B}" type="pres">
      <dgm:prSet presAssocID="{646F7AB3-4A43-496A-BA14-7BE898F11DF5}" presName="composite" presStyleCnt="0"/>
      <dgm:spPr/>
    </dgm:pt>
    <dgm:pt modelId="{A9A460B8-A46C-4E3E-A5AA-00A320E2599E}" type="pres">
      <dgm:prSet presAssocID="{646F7AB3-4A43-496A-BA14-7BE898F11DF5}" presName="bentUpArrow1" presStyleLbl="alignImgPlace1" presStyleIdx="6" presStyleCnt="8" custLinFactX="-274679" custLinFactNeighborX="-300000" custLinFactNeighborY="17397"/>
      <dgm:spPr/>
    </dgm:pt>
    <dgm:pt modelId="{81D8D745-B983-460C-815B-A041D9BBBEA5}" type="pres">
      <dgm:prSet presAssocID="{646F7AB3-4A43-496A-BA14-7BE898F11DF5}" presName="ParentText" presStyleLbl="node1" presStyleIdx="6" presStyleCnt="9" custScaleX="787333" custLinFactNeighborX="-93919" custLinFactNeighborY="145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184385-B2B5-470C-BCAC-F3F6D7031304}" type="pres">
      <dgm:prSet presAssocID="{646F7AB3-4A43-496A-BA14-7BE898F11DF5}" presName="ChildText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6F62E51D-4CF3-430F-A6CE-C90E17024B2C}" type="pres">
      <dgm:prSet presAssocID="{243C7DFA-D0D9-41EE-9F1B-7ED3B4BF10F6}" presName="sibTrans" presStyleCnt="0"/>
      <dgm:spPr/>
    </dgm:pt>
    <dgm:pt modelId="{5AD87863-DE87-48B7-BF40-A498698FB296}" type="pres">
      <dgm:prSet presAssocID="{65F37C13-F51B-49AE-813A-9614C8AFA460}" presName="composite" presStyleCnt="0"/>
      <dgm:spPr/>
    </dgm:pt>
    <dgm:pt modelId="{816C6A72-8DC7-4D49-913A-A1F0D6979E66}" type="pres">
      <dgm:prSet presAssocID="{65F37C13-F51B-49AE-813A-9614C8AFA460}" presName="bentUpArrow1" presStyleLbl="alignImgPlace1" presStyleIdx="7" presStyleCnt="8" custLinFactX="-228400" custLinFactNeighborX="-300000" custLinFactNeighborY="21498"/>
      <dgm:spPr/>
    </dgm:pt>
    <dgm:pt modelId="{692A8A0A-0CA6-463D-90C9-530FBA94E6AD}" type="pres">
      <dgm:prSet presAssocID="{65F37C13-F51B-49AE-813A-9614C8AFA460}" presName="ParentText" presStyleLbl="node1" presStyleIdx="7" presStyleCnt="9" custScaleX="764683" custLinFactNeighborX="-96014" custLinFactNeighborY="201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D9E60E-F830-4C0B-9418-354B03E9C439}" type="pres">
      <dgm:prSet presAssocID="{65F37C13-F51B-49AE-813A-9614C8AFA460}" presName="ChildText" presStyleLbl="revTx" presStyleIdx="7" presStyleCnt="8">
        <dgm:presLayoutVars>
          <dgm:chMax val="0"/>
          <dgm:chPref val="0"/>
          <dgm:bulletEnabled val="1"/>
        </dgm:presLayoutVars>
      </dgm:prSet>
      <dgm:spPr/>
    </dgm:pt>
    <dgm:pt modelId="{852FA2C3-9230-48E0-96D2-D192D1C42922}" type="pres">
      <dgm:prSet presAssocID="{AE285884-A88C-4E35-8A70-1950F7DCAECC}" presName="sibTrans" presStyleCnt="0"/>
      <dgm:spPr/>
    </dgm:pt>
    <dgm:pt modelId="{6572E35F-D415-4D1A-B605-5EE226A253A3}" type="pres">
      <dgm:prSet presAssocID="{090B62F0-9457-42C4-B782-E362FBFB6941}" presName="composite" presStyleCnt="0"/>
      <dgm:spPr/>
    </dgm:pt>
    <dgm:pt modelId="{F2A9DE6F-2EF6-419D-8757-D60C1D014603}" type="pres">
      <dgm:prSet presAssocID="{090B62F0-9457-42C4-B782-E362FBFB6941}" presName="ParentText" presStyleLbl="node1" presStyleIdx="8" presStyleCnt="9" custScaleX="636147" custLinFactNeighborX="-74703" custLinFactNeighborY="211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B72BB86-5977-4729-838D-A178DE672B2C}" type="presOf" srcId="{BAB0221C-260C-42FB-9BB2-4D6BED0D0AD4}" destId="{839AAD9C-61B6-4556-B5FB-0E5E1E6576E2}" srcOrd="0" destOrd="0" presId="urn:microsoft.com/office/officeart/2005/8/layout/StepDownProcess"/>
    <dgm:cxn modelId="{BDDDF4FE-D8E9-4FB8-8713-755241655CCF}" srcId="{6FC09BF0-D258-4C87-B39C-1DF5824AA013}" destId="{09866917-7BF7-4E08-9B22-D5A785FFCE0A}" srcOrd="1" destOrd="0" parTransId="{89854BBE-DB8F-41E9-A528-B72B19AD1486}" sibTransId="{75E59F82-1859-4AD7-BFE8-49A426249BC6}"/>
    <dgm:cxn modelId="{D4A4D737-B7CF-44EA-B0BD-9964521A977E}" srcId="{6FC09BF0-D258-4C87-B39C-1DF5824AA013}" destId="{090B62F0-9457-42C4-B782-E362FBFB6941}" srcOrd="8" destOrd="0" parTransId="{ABD27477-9DAF-4C07-A380-2AB62ACED2CA}" sibTransId="{97FBCBE2-A068-4158-B7F1-F52E0949E166}"/>
    <dgm:cxn modelId="{9813FDD2-014A-4D68-BE6C-F7D3C5D701FD}" type="presOf" srcId="{646F7AB3-4A43-496A-BA14-7BE898F11DF5}" destId="{81D8D745-B983-460C-815B-A041D9BBBEA5}" srcOrd="0" destOrd="0" presId="urn:microsoft.com/office/officeart/2005/8/layout/StepDownProcess"/>
    <dgm:cxn modelId="{A64DECF9-FCE0-45FE-B514-56DB3A658D6A}" srcId="{6FC09BF0-D258-4C87-B39C-1DF5824AA013}" destId="{65F37C13-F51B-49AE-813A-9614C8AFA460}" srcOrd="7" destOrd="0" parTransId="{B6E4C8BF-EA8D-45F5-A375-7E348D1C81B0}" sibTransId="{AE285884-A88C-4E35-8A70-1950F7DCAECC}"/>
    <dgm:cxn modelId="{058F38A4-FE57-46CC-BA34-AD20613B6E9F}" srcId="{6FC09BF0-D258-4C87-B39C-1DF5824AA013}" destId="{762A4F6E-6B91-443F-B4BF-1E0B4DCB92A7}" srcOrd="0" destOrd="0" parTransId="{05402293-1924-4F44-BEF8-2CB3DFB32A83}" sibTransId="{D346A462-D7DE-4990-AF0C-96BE2F1DCEA4}"/>
    <dgm:cxn modelId="{7208C99A-E0D4-491E-A33E-10F7739F016B}" srcId="{6FC09BF0-D258-4C87-B39C-1DF5824AA013}" destId="{646F7AB3-4A43-496A-BA14-7BE898F11DF5}" srcOrd="6" destOrd="0" parTransId="{9DE20DFF-3619-4AC9-A966-17CF28869F5B}" sibTransId="{243C7DFA-D0D9-41EE-9F1B-7ED3B4BF10F6}"/>
    <dgm:cxn modelId="{0D097F6D-4B13-4D97-AB3F-D446D58F6E5B}" srcId="{6FC09BF0-D258-4C87-B39C-1DF5824AA013}" destId="{8977CFE8-AE0F-44AE-BFB1-BD2CC30DC53B}" srcOrd="3" destOrd="0" parTransId="{AF2DF2F6-7612-4D26-B049-F78873822BB1}" sibTransId="{CADB2BCE-2E86-4A6E-957C-D44A518E2DE9}"/>
    <dgm:cxn modelId="{D04098C5-3167-462F-8576-38EFF65B6BF4}" srcId="{6FC09BF0-D258-4C87-B39C-1DF5824AA013}" destId="{E48B7DC7-4493-42B8-BF3D-6CAC32FB79EA}" srcOrd="5" destOrd="0" parTransId="{391CAAF7-F301-416F-A652-BE04C9B0B31E}" sibTransId="{3784C3A1-1D6D-4530-B6A7-D7FAD20B83C5}"/>
    <dgm:cxn modelId="{AAA3A088-B96C-462B-92F1-6CC0506CCB8F}" type="presOf" srcId="{8977CFE8-AE0F-44AE-BFB1-BD2CC30DC53B}" destId="{407A7BC8-92BB-44EF-9EE1-0B8786326B7C}" srcOrd="0" destOrd="0" presId="urn:microsoft.com/office/officeart/2005/8/layout/StepDownProcess"/>
    <dgm:cxn modelId="{0BD41590-4E49-4305-9349-8F6DBB98A2F0}" type="presOf" srcId="{090B62F0-9457-42C4-B782-E362FBFB6941}" destId="{F2A9DE6F-2EF6-419D-8757-D60C1D014603}" srcOrd="0" destOrd="0" presId="urn:microsoft.com/office/officeart/2005/8/layout/StepDownProcess"/>
    <dgm:cxn modelId="{F99B58B3-9FD0-4A63-B8CF-ECB1C30CCDBD}" type="presOf" srcId="{762A4F6E-6B91-443F-B4BF-1E0B4DCB92A7}" destId="{3697CF97-8B29-4886-AE50-CD51B78166A1}" srcOrd="0" destOrd="0" presId="urn:microsoft.com/office/officeart/2005/8/layout/StepDownProcess"/>
    <dgm:cxn modelId="{7966D223-6112-4D28-A385-7017541B8D72}" srcId="{6FC09BF0-D258-4C87-B39C-1DF5824AA013}" destId="{82052223-D94C-4771-82E3-53DBA7DDB30B}" srcOrd="4" destOrd="0" parTransId="{59863279-8B63-4D0E-B175-256C421ACA21}" sibTransId="{B5148AD9-B8B2-47AD-AB31-D398BDCA71A7}"/>
    <dgm:cxn modelId="{D147DD12-9274-4140-A129-71B29AD6640A}" type="presOf" srcId="{6FC09BF0-D258-4C87-B39C-1DF5824AA013}" destId="{1BF53650-7010-4A7B-B14A-4EE6DC945515}" srcOrd="0" destOrd="0" presId="urn:microsoft.com/office/officeart/2005/8/layout/StepDownProcess"/>
    <dgm:cxn modelId="{8BD6381C-C637-40B3-98D7-FCDB76FFF84D}" type="presOf" srcId="{65F37C13-F51B-49AE-813A-9614C8AFA460}" destId="{692A8A0A-0CA6-463D-90C9-530FBA94E6AD}" srcOrd="0" destOrd="0" presId="urn:microsoft.com/office/officeart/2005/8/layout/StepDownProcess"/>
    <dgm:cxn modelId="{39D4433A-2F47-4B75-85EE-2A2206F30315}" type="presOf" srcId="{E48B7DC7-4493-42B8-BF3D-6CAC32FB79EA}" destId="{EA1F5BDF-0889-44B8-A74D-50986E77BD84}" srcOrd="0" destOrd="0" presId="urn:microsoft.com/office/officeart/2005/8/layout/StepDownProcess"/>
    <dgm:cxn modelId="{794E614D-9976-4855-9391-D5DA933B9B6E}" type="presOf" srcId="{82052223-D94C-4771-82E3-53DBA7DDB30B}" destId="{D17CE74E-D462-46C5-9BE7-80D187F669E0}" srcOrd="0" destOrd="0" presId="urn:microsoft.com/office/officeart/2005/8/layout/StepDownProcess"/>
    <dgm:cxn modelId="{C7C4AC8B-110C-442C-9536-78CE13A05EF6}" srcId="{6FC09BF0-D258-4C87-B39C-1DF5824AA013}" destId="{BAB0221C-260C-42FB-9BB2-4D6BED0D0AD4}" srcOrd="2" destOrd="0" parTransId="{639CC173-68D8-4827-933E-86402DB5AE09}" sibTransId="{738F9CD8-EEA8-46C8-B4CB-61FE7E50A47B}"/>
    <dgm:cxn modelId="{5F2CE9F2-6203-4C27-84B1-18808AE31C54}" type="presOf" srcId="{09866917-7BF7-4E08-9B22-D5A785FFCE0A}" destId="{AC587636-2C45-485F-9AB8-69677409F405}" srcOrd="0" destOrd="0" presId="urn:microsoft.com/office/officeart/2005/8/layout/StepDownProcess"/>
    <dgm:cxn modelId="{25509C7A-BC4E-4F32-A8A4-F54469881C3F}" type="presParOf" srcId="{1BF53650-7010-4A7B-B14A-4EE6DC945515}" destId="{0C761825-43CF-4603-AB61-A81359E9D7A8}" srcOrd="0" destOrd="0" presId="urn:microsoft.com/office/officeart/2005/8/layout/StepDownProcess"/>
    <dgm:cxn modelId="{AAD04803-79A0-4ECD-B356-FC43D73BDAC7}" type="presParOf" srcId="{0C761825-43CF-4603-AB61-A81359E9D7A8}" destId="{F36884C2-6ED4-4A38-91DF-01BEE85F47CC}" srcOrd="0" destOrd="0" presId="urn:microsoft.com/office/officeart/2005/8/layout/StepDownProcess"/>
    <dgm:cxn modelId="{F490D3D1-1186-4BE8-9ED2-AB12847C0719}" type="presParOf" srcId="{0C761825-43CF-4603-AB61-A81359E9D7A8}" destId="{3697CF97-8B29-4886-AE50-CD51B78166A1}" srcOrd="1" destOrd="0" presId="urn:microsoft.com/office/officeart/2005/8/layout/StepDownProcess"/>
    <dgm:cxn modelId="{F51227EB-9EB8-4070-952E-EA539107E9B1}" type="presParOf" srcId="{0C761825-43CF-4603-AB61-A81359E9D7A8}" destId="{1D3C2D7C-89E3-4A93-B18E-FFFCBB440818}" srcOrd="2" destOrd="0" presId="urn:microsoft.com/office/officeart/2005/8/layout/StepDownProcess"/>
    <dgm:cxn modelId="{137E0047-AF16-486C-8D88-D98A91D855A3}" type="presParOf" srcId="{1BF53650-7010-4A7B-B14A-4EE6DC945515}" destId="{089B046B-AE46-4CB0-89A8-E4E37BC39AC0}" srcOrd="1" destOrd="0" presId="urn:microsoft.com/office/officeart/2005/8/layout/StepDownProcess"/>
    <dgm:cxn modelId="{9D9F9AFE-C17F-4AF3-AC32-FAA886D8D71C}" type="presParOf" srcId="{1BF53650-7010-4A7B-B14A-4EE6DC945515}" destId="{DA109889-DF49-4D17-82AD-49639B48B0D5}" srcOrd="2" destOrd="0" presId="urn:microsoft.com/office/officeart/2005/8/layout/StepDownProcess"/>
    <dgm:cxn modelId="{E433D304-462E-4B00-B30B-BF29C305887D}" type="presParOf" srcId="{DA109889-DF49-4D17-82AD-49639B48B0D5}" destId="{0D2E785A-088B-41DE-B8E4-D02BB123A05F}" srcOrd="0" destOrd="0" presId="urn:microsoft.com/office/officeart/2005/8/layout/StepDownProcess"/>
    <dgm:cxn modelId="{4EAA25F0-C3F5-42D4-91AE-337FDAF2DA91}" type="presParOf" srcId="{DA109889-DF49-4D17-82AD-49639B48B0D5}" destId="{AC587636-2C45-485F-9AB8-69677409F405}" srcOrd="1" destOrd="0" presId="urn:microsoft.com/office/officeart/2005/8/layout/StepDownProcess"/>
    <dgm:cxn modelId="{28469A54-9ABD-478F-A845-0C2EE655506E}" type="presParOf" srcId="{DA109889-DF49-4D17-82AD-49639B48B0D5}" destId="{929C0FE5-9809-4C3E-A627-9A063EC4C3F9}" srcOrd="2" destOrd="0" presId="urn:microsoft.com/office/officeart/2005/8/layout/StepDownProcess"/>
    <dgm:cxn modelId="{D8377591-95E9-4F71-AB0B-67564BEF3E05}" type="presParOf" srcId="{1BF53650-7010-4A7B-B14A-4EE6DC945515}" destId="{C6BEA8F6-633D-4B6C-A6DC-4434AA3C42E5}" srcOrd="3" destOrd="0" presId="urn:microsoft.com/office/officeart/2005/8/layout/StepDownProcess"/>
    <dgm:cxn modelId="{B6D44EE8-2787-48FA-B2DB-FC7B484300F1}" type="presParOf" srcId="{1BF53650-7010-4A7B-B14A-4EE6DC945515}" destId="{C202B150-4A03-491B-A4ED-45093817A683}" srcOrd="4" destOrd="0" presId="urn:microsoft.com/office/officeart/2005/8/layout/StepDownProcess"/>
    <dgm:cxn modelId="{72182016-DE00-4224-AF66-1DAD76887771}" type="presParOf" srcId="{C202B150-4A03-491B-A4ED-45093817A683}" destId="{EF7388E1-BB58-4A50-8728-A58F0346BF37}" srcOrd="0" destOrd="0" presId="urn:microsoft.com/office/officeart/2005/8/layout/StepDownProcess"/>
    <dgm:cxn modelId="{ABDB6AD9-3055-4750-8D58-55BAA782349A}" type="presParOf" srcId="{C202B150-4A03-491B-A4ED-45093817A683}" destId="{839AAD9C-61B6-4556-B5FB-0E5E1E6576E2}" srcOrd="1" destOrd="0" presId="urn:microsoft.com/office/officeart/2005/8/layout/StepDownProcess"/>
    <dgm:cxn modelId="{8B2AEE11-3902-4324-A955-E54F70D1C409}" type="presParOf" srcId="{C202B150-4A03-491B-A4ED-45093817A683}" destId="{39CF7D10-9C75-4E4B-81A4-7A6FD0E361D8}" srcOrd="2" destOrd="0" presId="urn:microsoft.com/office/officeart/2005/8/layout/StepDownProcess"/>
    <dgm:cxn modelId="{10737583-57CC-4A08-AA1F-774090A37E83}" type="presParOf" srcId="{1BF53650-7010-4A7B-B14A-4EE6DC945515}" destId="{84FEC749-F581-4EB4-A8A2-1C1346879ACF}" srcOrd="5" destOrd="0" presId="urn:microsoft.com/office/officeart/2005/8/layout/StepDownProcess"/>
    <dgm:cxn modelId="{7BD6205B-3BD5-4A79-8CF4-44512DCA377E}" type="presParOf" srcId="{1BF53650-7010-4A7B-B14A-4EE6DC945515}" destId="{0F2DEA62-CC70-41B3-820D-D815D08D8981}" srcOrd="6" destOrd="0" presId="urn:microsoft.com/office/officeart/2005/8/layout/StepDownProcess"/>
    <dgm:cxn modelId="{A7943C84-A026-49E1-AB52-41124DCFE228}" type="presParOf" srcId="{0F2DEA62-CC70-41B3-820D-D815D08D8981}" destId="{63458B4F-A5E1-4B98-9650-5E968D3D5D09}" srcOrd="0" destOrd="0" presId="urn:microsoft.com/office/officeart/2005/8/layout/StepDownProcess"/>
    <dgm:cxn modelId="{AC58EA38-1B4C-4237-ABF2-E3BAE605E6BD}" type="presParOf" srcId="{0F2DEA62-CC70-41B3-820D-D815D08D8981}" destId="{407A7BC8-92BB-44EF-9EE1-0B8786326B7C}" srcOrd="1" destOrd="0" presId="urn:microsoft.com/office/officeart/2005/8/layout/StepDownProcess"/>
    <dgm:cxn modelId="{333C30A7-51E4-4DDF-812A-BC0D86F6DAB5}" type="presParOf" srcId="{0F2DEA62-CC70-41B3-820D-D815D08D8981}" destId="{47A37484-54BD-4E9A-BD28-4D584CD187BD}" srcOrd="2" destOrd="0" presId="urn:microsoft.com/office/officeart/2005/8/layout/StepDownProcess"/>
    <dgm:cxn modelId="{A1F7B689-299C-4879-9163-8573BF1045EC}" type="presParOf" srcId="{1BF53650-7010-4A7B-B14A-4EE6DC945515}" destId="{46037674-AE73-47E6-B508-9A959BDE012F}" srcOrd="7" destOrd="0" presId="urn:microsoft.com/office/officeart/2005/8/layout/StepDownProcess"/>
    <dgm:cxn modelId="{C05A2009-F7FA-4E8B-A6F3-402680BE5E56}" type="presParOf" srcId="{1BF53650-7010-4A7B-B14A-4EE6DC945515}" destId="{54FB4518-D94D-482B-A109-6BE92AE64FA1}" srcOrd="8" destOrd="0" presId="urn:microsoft.com/office/officeart/2005/8/layout/StepDownProcess"/>
    <dgm:cxn modelId="{9E261438-2A8A-4616-A0D6-D2532CEF28EA}" type="presParOf" srcId="{54FB4518-D94D-482B-A109-6BE92AE64FA1}" destId="{B5A5DA73-1765-4A0B-8F82-D3FE94535E6A}" srcOrd="0" destOrd="0" presId="urn:microsoft.com/office/officeart/2005/8/layout/StepDownProcess"/>
    <dgm:cxn modelId="{E8DAD2C3-9041-42D2-92F0-2897C477F068}" type="presParOf" srcId="{54FB4518-D94D-482B-A109-6BE92AE64FA1}" destId="{D17CE74E-D462-46C5-9BE7-80D187F669E0}" srcOrd="1" destOrd="0" presId="urn:microsoft.com/office/officeart/2005/8/layout/StepDownProcess"/>
    <dgm:cxn modelId="{35A2E92D-AD70-4F49-A6E0-7E2E001C35CE}" type="presParOf" srcId="{54FB4518-D94D-482B-A109-6BE92AE64FA1}" destId="{C5B56B34-A25F-444D-B4A6-4B4DB2582CC4}" srcOrd="2" destOrd="0" presId="urn:microsoft.com/office/officeart/2005/8/layout/StepDownProcess"/>
    <dgm:cxn modelId="{F259FE6C-6C9E-4F98-AA18-C37270C85D52}" type="presParOf" srcId="{1BF53650-7010-4A7B-B14A-4EE6DC945515}" destId="{B4DADA8D-55DB-4696-95EB-B34BD3B560B3}" srcOrd="9" destOrd="0" presId="urn:microsoft.com/office/officeart/2005/8/layout/StepDownProcess"/>
    <dgm:cxn modelId="{7ACB65DE-5C02-41C1-B4EB-C07562768D1E}" type="presParOf" srcId="{1BF53650-7010-4A7B-B14A-4EE6DC945515}" destId="{23ACD33F-84BB-4E51-9E90-04761468FE52}" srcOrd="10" destOrd="0" presId="urn:microsoft.com/office/officeart/2005/8/layout/StepDownProcess"/>
    <dgm:cxn modelId="{C8FC2B0E-CB41-4A88-8166-E2E0EF822A5D}" type="presParOf" srcId="{23ACD33F-84BB-4E51-9E90-04761468FE52}" destId="{ACCCB48E-5BEC-437E-9235-1F275F24F817}" srcOrd="0" destOrd="0" presId="urn:microsoft.com/office/officeart/2005/8/layout/StepDownProcess"/>
    <dgm:cxn modelId="{FE9D306C-A0EB-40BF-85D9-39D06DC8A526}" type="presParOf" srcId="{23ACD33F-84BB-4E51-9E90-04761468FE52}" destId="{EA1F5BDF-0889-44B8-A74D-50986E77BD84}" srcOrd="1" destOrd="0" presId="urn:microsoft.com/office/officeart/2005/8/layout/StepDownProcess"/>
    <dgm:cxn modelId="{AE693E96-F28E-42F9-9F73-794874439AE9}" type="presParOf" srcId="{23ACD33F-84BB-4E51-9E90-04761468FE52}" destId="{3757F986-4B1A-4E4A-ABC0-E4A32470A3D9}" srcOrd="2" destOrd="0" presId="urn:microsoft.com/office/officeart/2005/8/layout/StepDownProcess"/>
    <dgm:cxn modelId="{8EF85A21-AE9C-4275-BC2A-867AFC269F10}" type="presParOf" srcId="{1BF53650-7010-4A7B-B14A-4EE6DC945515}" destId="{8C28C0CE-D47D-4C31-8689-3B6C0E714736}" srcOrd="11" destOrd="0" presId="urn:microsoft.com/office/officeart/2005/8/layout/StepDownProcess"/>
    <dgm:cxn modelId="{4AF597D6-3C68-42CD-81A0-968F79782CC3}" type="presParOf" srcId="{1BF53650-7010-4A7B-B14A-4EE6DC945515}" destId="{C3218D7C-AFAD-4E53-BDBF-5E109F01694B}" srcOrd="12" destOrd="0" presId="urn:microsoft.com/office/officeart/2005/8/layout/StepDownProcess"/>
    <dgm:cxn modelId="{72EF8F29-2FAA-4C20-BC64-B708A3E96997}" type="presParOf" srcId="{C3218D7C-AFAD-4E53-BDBF-5E109F01694B}" destId="{A9A460B8-A46C-4E3E-A5AA-00A320E2599E}" srcOrd="0" destOrd="0" presId="urn:microsoft.com/office/officeart/2005/8/layout/StepDownProcess"/>
    <dgm:cxn modelId="{7A5253AB-FAD9-4C05-A6C5-5D953791E36B}" type="presParOf" srcId="{C3218D7C-AFAD-4E53-BDBF-5E109F01694B}" destId="{81D8D745-B983-460C-815B-A041D9BBBEA5}" srcOrd="1" destOrd="0" presId="urn:microsoft.com/office/officeart/2005/8/layout/StepDownProcess"/>
    <dgm:cxn modelId="{E4A1975C-5042-46F5-9E4B-D4568EE3E71C}" type="presParOf" srcId="{C3218D7C-AFAD-4E53-BDBF-5E109F01694B}" destId="{16184385-B2B5-470C-BCAC-F3F6D7031304}" srcOrd="2" destOrd="0" presId="urn:microsoft.com/office/officeart/2005/8/layout/StepDownProcess"/>
    <dgm:cxn modelId="{C3C07768-CD3A-4826-8F78-9D35618E25B5}" type="presParOf" srcId="{1BF53650-7010-4A7B-B14A-4EE6DC945515}" destId="{6F62E51D-4CF3-430F-A6CE-C90E17024B2C}" srcOrd="13" destOrd="0" presId="urn:microsoft.com/office/officeart/2005/8/layout/StepDownProcess"/>
    <dgm:cxn modelId="{48D61BA6-D01E-443E-A5C5-655045362247}" type="presParOf" srcId="{1BF53650-7010-4A7B-B14A-4EE6DC945515}" destId="{5AD87863-DE87-48B7-BF40-A498698FB296}" srcOrd="14" destOrd="0" presId="urn:microsoft.com/office/officeart/2005/8/layout/StepDownProcess"/>
    <dgm:cxn modelId="{E86C3E8F-C866-4867-936D-BC2383AED585}" type="presParOf" srcId="{5AD87863-DE87-48B7-BF40-A498698FB296}" destId="{816C6A72-8DC7-4D49-913A-A1F0D6979E66}" srcOrd="0" destOrd="0" presId="urn:microsoft.com/office/officeart/2005/8/layout/StepDownProcess"/>
    <dgm:cxn modelId="{31D8A230-FFDB-4EA3-8EB8-945C79CB05D1}" type="presParOf" srcId="{5AD87863-DE87-48B7-BF40-A498698FB296}" destId="{692A8A0A-0CA6-463D-90C9-530FBA94E6AD}" srcOrd="1" destOrd="0" presId="urn:microsoft.com/office/officeart/2005/8/layout/StepDownProcess"/>
    <dgm:cxn modelId="{BEEEE2BE-B26C-4A41-8446-54337843213D}" type="presParOf" srcId="{5AD87863-DE87-48B7-BF40-A498698FB296}" destId="{86D9E60E-F830-4C0B-9418-354B03E9C439}" srcOrd="2" destOrd="0" presId="urn:microsoft.com/office/officeart/2005/8/layout/StepDownProcess"/>
    <dgm:cxn modelId="{CD01C1C4-A464-4619-9945-FB1D170ABF5B}" type="presParOf" srcId="{1BF53650-7010-4A7B-B14A-4EE6DC945515}" destId="{852FA2C3-9230-48E0-96D2-D192D1C42922}" srcOrd="15" destOrd="0" presId="urn:microsoft.com/office/officeart/2005/8/layout/StepDownProcess"/>
    <dgm:cxn modelId="{94ACE85B-4049-4580-8E68-C90E818ADB73}" type="presParOf" srcId="{1BF53650-7010-4A7B-B14A-4EE6DC945515}" destId="{6572E35F-D415-4D1A-B605-5EE226A253A3}" srcOrd="16" destOrd="0" presId="urn:microsoft.com/office/officeart/2005/8/layout/StepDownProcess"/>
    <dgm:cxn modelId="{AD9AC815-BF6B-4D35-A354-992436D03073}" type="presParOf" srcId="{6572E35F-D415-4D1A-B605-5EE226A253A3}" destId="{F2A9DE6F-2EF6-419D-8757-D60C1D01460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C09BF0-D258-4C87-B39C-1DF5824AA01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762A4F6E-6B91-443F-B4BF-1E0B4DCB92A7}">
      <dgm:prSet phldrT="[Texto]" custT="1"/>
      <dgm:spPr/>
      <dgm:t>
        <a:bodyPr/>
        <a:lstStyle/>
        <a:p>
          <a:r>
            <a:rPr lang="es-EC" sz="1600" b="1" dirty="0" smtClean="0"/>
            <a:t>INTRODUCCIÓN</a:t>
          </a:r>
          <a:endParaRPr lang="es-EC" sz="1600" b="1" dirty="0"/>
        </a:p>
      </dgm:t>
    </dgm:pt>
    <dgm:pt modelId="{05402293-1924-4F44-BEF8-2CB3DFB32A83}" type="parTrans" cxnId="{058F38A4-FE57-46CC-BA34-AD20613B6E9F}">
      <dgm:prSet/>
      <dgm:spPr/>
      <dgm:t>
        <a:bodyPr/>
        <a:lstStyle/>
        <a:p>
          <a:endParaRPr lang="es-EC"/>
        </a:p>
      </dgm:t>
    </dgm:pt>
    <dgm:pt modelId="{D346A462-D7DE-4990-AF0C-96BE2F1DCEA4}" type="sibTrans" cxnId="{058F38A4-FE57-46CC-BA34-AD20613B6E9F}">
      <dgm:prSet/>
      <dgm:spPr/>
      <dgm:t>
        <a:bodyPr/>
        <a:lstStyle/>
        <a:p>
          <a:endParaRPr lang="es-EC"/>
        </a:p>
      </dgm:t>
    </dgm:pt>
    <dgm:pt modelId="{09866917-7BF7-4E08-9B22-D5A785FFCE0A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PLANTEAMIENTO DEL PROBLEMA</a:t>
          </a:r>
          <a:endParaRPr lang="es-EC" sz="1600" b="1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89854BBE-DB8F-41E9-A528-B72B19AD1486}" type="parTrans" cxnId="{BDDDF4FE-D8E9-4FB8-8713-755241655CCF}">
      <dgm:prSet/>
      <dgm:spPr/>
      <dgm:t>
        <a:bodyPr/>
        <a:lstStyle/>
        <a:p>
          <a:endParaRPr lang="es-EC"/>
        </a:p>
      </dgm:t>
    </dgm:pt>
    <dgm:pt modelId="{75E59F82-1859-4AD7-BFE8-49A426249BC6}" type="sibTrans" cxnId="{BDDDF4FE-D8E9-4FB8-8713-755241655CCF}">
      <dgm:prSet/>
      <dgm:spPr/>
      <dgm:t>
        <a:bodyPr/>
        <a:lstStyle/>
        <a:p>
          <a:endParaRPr lang="es-EC"/>
        </a:p>
      </dgm:t>
    </dgm:pt>
    <dgm:pt modelId="{BAB0221C-260C-42FB-9BB2-4D6BED0D0AD4}">
      <dgm:prSet phldrT="[Texto]" custT="1"/>
      <dgm:spPr/>
      <dgm:t>
        <a:bodyPr/>
        <a:lstStyle/>
        <a:p>
          <a:r>
            <a:rPr lang="es-EC" sz="1600" b="1" dirty="0" smtClean="0"/>
            <a:t>OBJETIVOS</a:t>
          </a:r>
          <a:endParaRPr lang="es-EC" sz="1600" b="1" dirty="0"/>
        </a:p>
      </dgm:t>
    </dgm:pt>
    <dgm:pt modelId="{639CC173-68D8-4827-933E-86402DB5AE09}" type="parTrans" cxnId="{C7C4AC8B-110C-442C-9536-78CE13A05EF6}">
      <dgm:prSet/>
      <dgm:spPr/>
      <dgm:t>
        <a:bodyPr/>
        <a:lstStyle/>
        <a:p>
          <a:endParaRPr lang="es-EC"/>
        </a:p>
      </dgm:t>
    </dgm:pt>
    <dgm:pt modelId="{738F9CD8-EEA8-46C8-B4CB-61FE7E50A47B}" type="sibTrans" cxnId="{C7C4AC8B-110C-442C-9536-78CE13A05EF6}">
      <dgm:prSet/>
      <dgm:spPr/>
      <dgm:t>
        <a:bodyPr/>
        <a:lstStyle/>
        <a:p>
          <a:endParaRPr lang="es-EC"/>
        </a:p>
      </dgm:t>
    </dgm:pt>
    <dgm:pt modelId="{65F37C13-F51B-49AE-813A-9614C8AFA460}">
      <dgm:prSet phldrT="[Texto]" custT="1"/>
      <dgm:spPr/>
      <dgm:t>
        <a:bodyPr/>
        <a:lstStyle/>
        <a:p>
          <a:r>
            <a:rPr lang="es-EC" sz="1600" b="1" dirty="0" smtClean="0"/>
            <a:t>EVALUACIÓN COMPORTAMIENTO SÍSMICO UVC DE MANTA</a:t>
          </a:r>
          <a:endParaRPr lang="es-EC" sz="1600" b="1" dirty="0"/>
        </a:p>
      </dgm:t>
    </dgm:pt>
    <dgm:pt modelId="{B6E4C8BF-EA8D-45F5-A375-7E348D1C81B0}" type="parTrans" cxnId="{A64DECF9-FCE0-45FE-B514-56DB3A658D6A}">
      <dgm:prSet/>
      <dgm:spPr/>
      <dgm:t>
        <a:bodyPr/>
        <a:lstStyle/>
        <a:p>
          <a:endParaRPr lang="es-EC"/>
        </a:p>
      </dgm:t>
    </dgm:pt>
    <dgm:pt modelId="{AE285884-A88C-4E35-8A70-1950F7DCAECC}" type="sibTrans" cxnId="{A64DECF9-FCE0-45FE-B514-56DB3A658D6A}">
      <dgm:prSet/>
      <dgm:spPr/>
      <dgm:t>
        <a:bodyPr/>
        <a:lstStyle/>
        <a:p>
          <a:endParaRPr lang="es-EC"/>
        </a:p>
      </dgm:t>
    </dgm:pt>
    <dgm:pt modelId="{8977CFE8-AE0F-44AE-BFB1-BD2CC30DC53B}">
      <dgm:prSet custT="1"/>
      <dgm:spPr/>
      <dgm:t>
        <a:bodyPr/>
        <a:lstStyle/>
        <a:p>
          <a:r>
            <a:rPr lang="es-EC" sz="1600" b="1" dirty="0" smtClean="0"/>
            <a:t>DISPOSICIONES ESPECIALES</a:t>
          </a:r>
          <a:endParaRPr lang="es-EC" sz="1600" b="1" dirty="0"/>
        </a:p>
      </dgm:t>
    </dgm:pt>
    <dgm:pt modelId="{AF2DF2F6-7612-4D26-B049-F78873822BB1}" type="parTrans" cxnId="{0D097F6D-4B13-4D97-AB3F-D446D58F6E5B}">
      <dgm:prSet/>
      <dgm:spPr/>
      <dgm:t>
        <a:bodyPr/>
        <a:lstStyle/>
        <a:p>
          <a:endParaRPr lang="es-EC"/>
        </a:p>
      </dgm:t>
    </dgm:pt>
    <dgm:pt modelId="{CADB2BCE-2E86-4A6E-957C-D44A518E2DE9}" type="sibTrans" cxnId="{0D097F6D-4B13-4D97-AB3F-D446D58F6E5B}">
      <dgm:prSet/>
      <dgm:spPr/>
      <dgm:t>
        <a:bodyPr/>
        <a:lstStyle/>
        <a:p>
          <a:endParaRPr lang="es-EC"/>
        </a:p>
      </dgm:t>
    </dgm:pt>
    <dgm:pt modelId="{E48B7DC7-4493-42B8-BF3D-6CAC32FB79EA}">
      <dgm:prSet custT="1"/>
      <dgm:spPr/>
      <dgm:t>
        <a:bodyPr/>
        <a:lstStyle/>
        <a:p>
          <a:r>
            <a:rPr lang="es-EC" sz="1600" b="1" dirty="0" smtClean="0"/>
            <a:t>ANÁLISIS SÍSMICO, ESTÁTICO Y DISEÑO POR CAPACIDAD</a:t>
          </a:r>
          <a:endParaRPr lang="es-EC" sz="1600" b="1" dirty="0"/>
        </a:p>
      </dgm:t>
    </dgm:pt>
    <dgm:pt modelId="{391CAAF7-F301-416F-A652-BE04C9B0B31E}" type="parTrans" cxnId="{D04098C5-3167-462F-8576-38EFF65B6BF4}">
      <dgm:prSet/>
      <dgm:spPr/>
      <dgm:t>
        <a:bodyPr/>
        <a:lstStyle/>
        <a:p>
          <a:endParaRPr lang="es-EC"/>
        </a:p>
      </dgm:t>
    </dgm:pt>
    <dgm:pt modelId="{3784C3A1-1D6D-4530-B6A7-D7FAD20B83C5}" type="sibTrans" cxnId="{D04098C5-3167-462F-8576-38EFF65B6BF4}">
      <dgm:prSet/>
      <dgm:spPr/>
      <dgm:t>
        <a:bodyPr/>
        <a:lstStyle/>
        <a:p>
          <a:endParaRPr lang="es-EC"/>
        </a:p>
      </dgm:t>
    </dgm:pt>
    <dgm:pt modelId="{82052223-D94C-4771-82E3-53DBA7DDB30B}">
      <dgm:prSet custT="1"/>
      <dgm:spPr/>
      <dgm:t>
        <a:bodyPr/>
        <a:lstStyle/>
        <a:p>
          <a:r>
            <a:rPr lang="es-EC" sz="1600" b="1" dirty="0" smtClean="0"/>
            <a:t>PREDISEÑO DE ELEMENTOS ESTRUCTURALES</a:t>
          </a:r>
          <a:endParaRPr lang="es-EC" sz="1600" b="1" dirty="0"/>
        </a:p>
      </dgm:t>
    </dgm:pt>
    <dgm:pt modelId="{59863279-8B63-4D0E-B175-256C421ACA21}" type="parTrans" cxnId="{7966D223-6112-4D28-A385-7017541B8D72}">
      <dgm:prSet/>
      <dgm:spPr/>
      <dgm:t>
        <a:bodyPr/>
        <a:lstStyle/>
        <a:p>
          <a:endParaRPr lang="es-EC"/>
        </a:p>
      </dgm:t>
    </dgm:pt>
    <dgm:pt modelId="{B5148AD9-B8B2-47AD-AB31-D398BDCA71A7}" type="sibTrans" cxnId="{7966D223-6112-4D28-A385-7017541B8D72}">
      <dgm:prSet/>
      <dgm:spPr/>
      <dgm:t>
        <a:bodyPr/>
        <a:lstStyle/>
        <a:p>
          <a:endParaRPr lang="es-EC"/>
        </a:p>
      </dgm:t>
    </dgm:pt>
    <dgm:pt modelId="{646F7AB3-4A43-496A-BA14-7BE898F11DF5}">
      <dgm:prSet custT="1"/>
      <dgm:spPr/>
      <dgm:t>
        <a:bodyPr/>
        <a:lstStyle/>
        <a:p>
          <a:r>
            <a:rPr lang="es-EC" sz="1600" b="1" dirty="0" smtClean="0"/>
            <a:t>RESULTADOS EN “V” INVERTIDA Y “X” A NIVEL DE DOS PISOS</a:t>
          </a:r>
          <a:endParaRPr lang="es-EC" sz="1600" b="1" dirty="0"/>
        </a:p>
      </dgm:t>
    </dgm:pt>
    <dgm:pt modelId="{9DE20DFF-3619-4AC9-A966-17CF28869F5B}" type="parTrans" cxnId="{7208C99A-E0D4-491E-A33E-10F7739F016B}">
      <dgm:prSet/>
      <dgm:spPr/>
      <dgm:t>
        <a:bodyPr/>
        <a:lstStyle/>
        <a:p>
          <a:endParaRPr lang="es-EC"/>
        </a:p>
      </dgm:t>
    </dgm:pt>
    <dgm:pt modelId="{243C7DFA-D0D9-41EE-9F1B-7ED3B4BF10F6}" type="sibTrans" cxnId="{7208C99A-E0D4-491E-A33E-10F7739F016B}">
      <dgm:prSet/>
      <dgm:spPr/>
      <dgm:t>
        <a:bodyPr/>
        <a:lstStyle/>
        <a:p>
          <a:endParaRPr lang="es-EC"/>
        </a:p>
      </dgm:t>
    </dgm:pt>
    <dgm:pt modelId="{090B62F0-9457-42C4-B782-E362FBFB6941}">
      <dgm:prSet custT="1"/>
      <dgm:spPr/>
      <dgm:t>
        <a:bodyPr/>
        <a:lstStyle/>
        <a:p>
          <a:r>
            <a:rPr lang="es-EC" sz="1600" b="1" dirty="0" smtClean="0"/>
            <a:t>CONCLUSIONES Y RECOMENDACIONES</a:t>
          </a:r>
          <a:endParaRPr lang="es-EC" sz="1600" b="1" dirty="0"/>
        </a:p>
      </dgm:t>
    </dgm:pt>
    <dgm:pt modelId="{ABD27477-9DAF-4C07-A380-2AB62ACED2CA}" type="parTrans" cxnId="{D4A4D737-B7CF-44EA-B0BD-9964521A977E}">
      <dgm:prSet/>
      <dgm:spPr/>
      <dgm:t>
        <a:bodyPr/>
        <a:lstStyle/>
        <a:p>
          <a:endParaRPr lang="es-EC"/>
        </a:p>
      </dgm:t>
    </dgm:pt>
    <dgm:pt modelId="{97FBCBE2-A068-4158-B7F1-F52E0949E166}" type="sibTrans" cxnId="{D4A4D737-B7CF-44EA-B0BD-9964521A977E}">
      <dgm:prSet/>
      <dgm:spPr/>
      <dgm:t>
        <a:bodyPr/>
        <a:lstStyle/>
        <a:p>
          <a:endParaRPr lang="es-EC"/>
        </a:p>
      </dgm:t>
    </dgm:pt>
    <dgm:pt modelId="{1BF53650-7010-4A7B-B14A-4EE6DC945515}" type="pres">
      <dgm:prSet presAssocID="{6FC09BF0-D258-4C87-B39C-1DF5824AA0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C761825-43CF-4603-AB61-A81359E9D7A8}" type="pres">
      <dgm:prSet presAssocID="{762A4F6E-6B91-443F-B4BF-1E0B4DCB92A7}" presName="composite" presStyleCnt="0"/>
      <dgm:spPr/>
    </dgm:pt>
    <dgm:pt modelId="{F36884C2-6ED4-4A38-91DF-01BEE85F47CC}" type="pres">
      <dgm:prSet presAssocID="{762A4F6E-6B91-443F-B4BF-1E0B4DCB92A7}" presName="bentUpArrow1" presStyleLbl="alignImgPlace1" presStyleIdx="0" presStyleCnt="8" custLinFactX="-10347" custLinFactNeighborX="-100000" custLinFactNeighborY="-721"/>
      <dgm:spPr/>
    </dgm:pt>
    <dgm:pt modelId="{3697CF97-8B29-4886-AE50-CD51B78166A1}" type="pres">
      <dgm:prSet presAssocID="{762A4F6E-6B91-443F-B4BF-1E0B4DCB92A7}" presName="ParentText" presStyleLbl="node1" presStyleIdx="0" presStyleCnt="9" custScaleX="2754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3C2D7C-89E3-4A93-B18E-FFFCBB440818}" type="pres">
      <dgm:prSet presAssocID="{762A4F6E-6B91-443F-B4BF-1E0B4DCB92A7}" presName="ChildText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9B046B-AE46-4CB0-89A8-E4E37BC39AC0}" type="pres">
      <dgm:prSet presAssocID="{D346A462-D7DE-4990-AF0C-96BE2F1DCEA4}" presName="sibTrans" presStyleCnt="0"/>
      <dgm:spPr/>
    </dgm:pt>
    <dgm:pt modelId="{DA109889-DF49-4D17-82AD-49639B48B0D5}" type="pres">
      <dgm:prSet presAssocID="{09866917-7BF7-4E08-9B22-D5A785FFCE0A}" presName="composite" presStyleCnt="0"/>
      <dgm:spPr/>
    </dgm:pt>
    <dgm:pt modelId="{0D2E785A-088B-41DE-B8E4-D02BB123A05F}" type="pres">
      <dgm:prSet presAssocID="{09866917-7BF7-4E08-9B22-D5A785FFCE0A}" presName="bentUpArrow1" presStyleLbl="alignImgPlace1" presStyleIdx="1" presStyleCnt="8" custLinFactX="-100000" custLinFactNeighborX="-141006" custLinFactNeighborY="2782"/>
      <dgm:spPr/>
    </dgm:pt>
    <dgm:pt modelId="{AC587636-2C45-485F-9AB8-69677409F405}" type="pres">
      <dgm:prSet presAssocID="{09866917-7BF7-4E08-9B22-D5A785FFCE0A}" presName="ParentText" presStyleLbl="node1" presStyleIdx="1" presStyleCnt="9" custScaleX="424934" custLinFactNeighborX="-37291" custLinFactNeighborY="26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9C0FE5-9809-4C3E-A627-9A063EC4C3F9}" type="pres">
      <dgm:prSet presAssocID="{09866917-7BF7-4E08-9B22-D5A785FFCE0A}" presName="ChildText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BEA8F6-633D-4B6C-A6DC-4434AA3C42E5}" type="pres">
      <dgm:prSet presAssocID="{75E59F82-1859-4AD7-BFE8-49A426249BC6}" presName="sibTrans" presStyleCnt="0"/>
      <dgm:spPr/>
    </dgm:pt>
    <dgm:pt modelId="{C202B150-4A03-491B-A4ED-45093817A683}" type="pres">
      <dgm:prSet presAssocID="{BAB0221C-260C-42FB-9BB2-4D6BED0D0AD4}" presName="composite" presStyleCnt="0"/>
      <dgm:spPr/>
    </dgm:pt>
    <dgm:pt modelId="{EF7388E1-BB58-4A50-8728-A58F0346BF37}" type="pres">
      <dgm:prSet presAssocID="{BAB0221C-260C-42FB-9BB2-4D6BED0D0AD4}" presName="bentUpArrow1" presStyleLbl="alignImgPlace1" presStyleIdx="2" presStyleCnt="8" custLinFactX="-100000" custLinFactNeighborX="-138277" custLinFactNeighborY="5558"/>
      <dgm:spPr/>
    </dgm:pt>
    <dgm:pt modelId="{839AAD9C-61B6-4556-B5FB-0E5E1E6576E2}" type="pres">
      <dgm:prSet presAssocID="{BAB0221C-260C-42FB-9BB2-4D6BED0D0AD4}" presName="ParentText" presStyleLbl="node1" presStyleIdx="2" presStyleCnt="9" custScaleX="358273" custLinFactNeighborX="-52540" custLinFactNeighborY="53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CF7D10-9C75-4E4B-81A4-7A6FD0E361D8}" type="pres">
      <dgm:prSet presAssocID="{BAB0221C-260C-42FB-9BB2-4D6BED0D0AD4}" presName="ChildText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84FEC749-F581-4EB4-A8A2-1C1346879ACF}" type="pres">
      <dgm:prSet presAssocID="{738F9CD8-EEA8-46C8-B4CB-61FE7E50A47B}" presName="sibTrans" presStyleCnt="0"/>
      <dgm:spPr/>
    </dgm:pt>
    <dgm:pt modelId="{0F2DEA62-CC70-41B3-820D-D815D08D8981}" type="pres">
      <dgm:prSet presAssocID="{8977CFE8-AE0F-44AE-BFB1-BD2CC30DC53B}" presName="composite" presStyleCnt="0"/>
      <dgm:spPr/>
    </dgm:pt>
    <dgm:pt modelId="{63458B4F-A5E1-4B98-9650-5E968D3D5D09}" type="pres">
      <dgm:prSet presAssocID="{8977CFE8-AE0F-44AE-BFB1-BD2CC30DC53B}" presName="bentUpArrow1" presStyleLbl="alignImgPlace1" presStyleIdx="3" presStyleCnt="8" custLinFactX="-156077" custLinFactNeighborX="-200000" custLinFactNeighborY="9272"/>
      <dgm:spPr/>
    </dgm:pt>
    <dgm:pt modelId="{407A7BC8-92BB-44EF-9EE1-0B8786326B7C}" type="pres">
      <dgm:prSet presAssocID="{8977CFE8-AE0F-44AE-BFB1-BD2CC30DC53B}" presName="ParentText" presStyleLbl="node1" presStyleIdx="3" presStyleCnt="9" custScaleX="483784" custLinFactNeighborX="-83683" custLinFactNeighborY="72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A37484-54BD-4E9A-BD28-4D584CD187BD}" type="pres">
      <dgm:prSet presAssocID="{8977CFE8-AE0F-44AE-BFB1-BD2CC30DC53B}" presName="ChildText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46037674-AE73-47E6-B508-9A959BDE012F}" type="pres">
      <dgm:prSet presAssocID="{CADB2BCE-2E86-4A6E-957C-D44A518E2DE9}" presName="sibTrans" presStyleCnt="0"/>
      <dgm:spPr/>
    </dgm:pt>
    <dgm:pt modelId="{54FB4518-D94D-482B-A109-6BE92AE64FA1}" type="pres">
      <dgm:prSet presAssocID="{82052223-D94C-4771-82E3-53DBA7DDB30B}" presName="composite" presStyleCnt="0"/>
      <dgm:spPr/>
    </dgm:pt>
    <dgm:pt modelId="{B5A5DA73-1765-4A0B-8F82-D3FE94535E6A}" type="pres">
      <dgm:prSet presAssocID="{82052223-D94C-4771-82E3-53DBA7DDB30B}" presName="bentUpArrow1" presStyleLbl="alignImgPlace1" presStyleIdx="4" presStyleCnt="8" custLinFactX="-200000" custLinFactNeighborX="-271800" custLinFactNeighborY="8338"/>
      <dgm:spPr/>
    </dgm:pt>
    <dgm:pt modelId="{D17CE74E-D462-46C5-9BE7-80D187F669E0}" type="pres">
      <dgm:prSet presAssocID="{82052223-D94C-4771-82E3-53DBA7DDB30B}" presName="ParentText" presStyleLbl="node1" presStyleIdx="4" presStyleCnt="9" custScaleX="626830" custLinFactNeighborX="-98102" custLinFactNeighborY="82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B56B34-A25F-444D-B4A6-4B4DB2582CC4}" type="pres">
      <dgm:prSet presAssocID="{82052223-D94C-4771-82E3-53DBA7DDB30B}" presName="ChildText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B4DADA8D-55DB-4696-95EB-B34BD3B560B3}" type="pres">
      <dgm:prSet presAssocID="{B5148AD9-B8B2-47AD-AB31-D398BDCA71A7}" presName="sibTrans" presStyleCnt="0"/>
      <dgm:spPr/>
    </dgm:pt>
    <dgm:pt modelId="{23ACD33F-84BB-4E51-9E90-04761468FE52}" type="pres">
      <dgm:prSet presAssocID="{E48B7DC7-4493-42B8-BF3D-6CAC32FB79EA}" presName="composite" presStyleCnt="0"/>
      <dgm:spPr/>
    </dgm:pt>
    <dgm:pt modelId="{ACCCB48E-5BEC-437E-9235-1F275F24F817}" type="pres">
      <dgm:prSet presAssocID="{E48B7DC7-4493-42B8-BF3D-6CAC32FB79EA}" presName="bentUpArrow1" presStyleLbl="alignImgPlace1" presStyleIdx="5" presStyleCnt="8" custLinFactX="-258525" custLinFactNeighborX="-300000" custLinFactNeighborY="11204"/>
      <dgm:spPr/>
    </dgm:pt>
    <dgm:pt modelId="{EA1F5BDF-0889-44B8-A74D-50986E77BD84}" type="pres">
      <dgm:prSet presAssocID="{E48B7DC7-4493-42B8-BF3D-6CAC32FB79EA}" presName="ParentText" presStyleLbl="node1" presStyleIdx="5" presStyleCnt="9" custScaleX="770073" custLinFactX="-5779" custLinFactNeighborX="-100000" custLinFactNeighborY="94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57F986-4B1A-4E4A-ABC0-E4A32470A3D9}" type="pres">
      <dgm:prSet presAssocID="{E48B7DC7-4493-42B8-BF3D-6CAC32FB79EA}" presName="ChildText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8C28C0CE-D47D-4C31-8689-3B6C0E714736}" type="pres">
      <dgm:prSet presAssocID="{3784C3A1-1D6D-4530-B6A7-D7FAD20B83C5}" presName="sibTrans" presStyleCnt="0"/>
      <dgm:spPr/>
    </dgm:pt>
    <dgm:pt modelId="{C3218D7C-AFAD-4E53-BDBF-5E109F01694B}" type="pres">
      <dgm:prSet presAssocID="{646F7AB3-4A43-496A-BA14-7BE898F11DF5}" presName="composite" presStyleCnt="0"/>
      <dgm:spPr/>
    </dgm:pt>
    <dgm:pt modelId="{A9A460B8-A46C-4E3E-A5AA-00A320E2599E}" type="pres">
      <dgm:prSet presAssocID="{646F7AB3-4A43-496A-BA14-7BE898F11DF5}" presName="bentUpArrow1" presStyleLbl="alignImgPlace1" presStyleIdx="6" presStyleCnt="8" custLinFactX="-274679" custLinFactNeighborX="-300000" custLinFactNeighborY="17397"/>
      <dgm:spPr/>
    </dgm:pt>
    <dgm:pt modelId="{81D8D745-B983-460C-815B-A041D9BBBEA5}" type="pres">
      <dgm:prSet presAssocID="{646F7AB3-4A43-496A-BA14-7BE898F11DF5}" presName="ParentText" presStyleLbl="node1" presStyleIdx="6" presStyleCnt="9" custScaleX="787333" custLinFactNeighborX="-93919" custLinFactNeighborY="145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184385-B2B5-470C-BCAC-F3F6D7031304}" type="pres">
      <dgm:prSet presAssocID="{646F7AB3-4A43-496A-BA14-7BE898F11DF5}" presName="ChildText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6F62E51D-4CF3-430F-A6CE-C90E17024B2C}" type="pres">
      <dgm:prSet presAssocID="{243C7DFA-D0D9-41EE-9F1B-7ED3B4BF10F6}" presName="sibTrans" presStyleCnt="0"/>
      <dgm:spPr/>
    </dgm:pt>
    <dgm:pt modelId="{5AD87863-DE87-48B7-BF40-A498698FB296}" type="pres">
      <dgm:prSet presAssocID="{65F37C13-F51B-49AE-813A-9614C8AFA460}" presName="composite" presStyleCnt="0"/>
      <dgm:spPr/>
    </dgm:pt>
    <dgm:pt modelId="{816C6A72-8DC7-4D49-913A-A1F0D6979E66}" type="pres">
      <dgm:prSet presAssocID="{65F37C13-F51B-49AE-813A-9614C8AFA460}" presName="bentUpArrow1" presStyleLbl="alignImgPlace1" presStyleIdx="7" presStyleCnt="8" custLinFactX="-228400" custLinFactNeighborX="-300000" custLinFactNeighborY="21498"/>
      <dgm:spPr/>
    </dgm:pt>
    <dgm:pt modelId="{692A8A0A-0CA6-463D-90C9-530FBA94E6AD}" type="pres">
      <dgm:prSet presAssocID="{65F37C13-F51B-49AE-813A-9614C8AFA460}" presName="ParentText" presStyleLbl="node1" presStyleIdx="7" presStyleCnt="9" custScaleX="764683" custLinFactNeighborX="-96014" custLinFactNeighborY="201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D9E60E-F830-4C0B-9418-354B03E9C439}" type="pres">
      <dgm:prSet presAssocID="{65F37C13-F51B-49AE-813A-9614C8AFA460}" presName="ChildText" presStyleLbl="revTx" presStyleIdx="7" presStyleCnt="8">
        <dgm:presLayoutVars>
          <dgm:chMax val="0"/>
          <dgm:chPref val="0"/>
          <dgm:bulletEnabled val="1"/>
        </dgm:presLayoutVars>
      </dgm:prSet>
      <dgm:spPr/>
    </dgm:pt>
    <dgm:pt modelId="{852FA2C3-9230-48E0-96D2-D192D1C42922}" type="pres">
      <dgm:prSet presAssocID="{AE285884-A88C-4E35-8A70-1950F7DCAECC}" presName="sibTrans" presStyleCnt="0"/>
      <dgm:spPr/>
    </dgm:pt>
    <dgm:pt modelId="{6572E35F-D415-4D1A-B605-5EE226A253A3}" type="pres">
      <dgm:prSet presAssocID="{090B62F0-9457-42C4-B782-E362FBFB6941}" presName="composite" presStyleCnt="0"/>
      <dgm:spPr/>
    </dgm:pt>
    <dgm:pt modelId="{F2A9DE6F-2EF6-419D-8757-D60C1D014603}" type="pres">
      <dgm:prSet presAssocID="{090B62F0-9457-42C4-B782-E362FBFB6941}" presName="ParentText" presStyleLbl="node1" presStyleIdx="8" presStyleCnt="9" custScaleX="636147" custLinFactNeighborX="-74703" custLinFactNeighborY="211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03C693B-EEE4-4CAC-BE9F-5E0655D6CF73}" type="presOf" srcId="{762A4F6E-6B91-443F-B4BF-1E0B4DCB92A7}" destId="{3697CF97-8B29-4886-AE50-CD51B78166A1}" srcOrd="0" destOrd="0" presId="urn:microsoft.com/office/officeart/2005/8/layout/StepDownProcess"/>
    <dgm:cxn modelId="{BDDDF4FE-D8E9-4FB8-8713-755241655CCF}" srcId="{6FC09BF0-D258-4C87-B39C-1DF5824AA013}" destId="{09866917-7BF7-4E08-9B22-D5A785FFCE0A}" srcOrd="1" destOrd="0" parTransId="{89854BBE-DB8F-41E9-A528-B72B19AD1486}" sibTransId="{75E59F82-1859-4AD7-BFE8-49A426249BC6}"/>
    <dgm:cxn modelId="{D4A4D737-B7CF-44EA-B0BD-9964521A977E}" srcId="{6FC09BF0-D258-4C87-B39C-1DF5824AA013}" destId="{090B62F0-9457-42C4-B782-E362FBFB6941}" srcOrd="8" destOrd="0" parTransId="{ABD27477-9DAF-4C07-A380-2AB62ACED2CA}" sibTransId="{97FBCBE2-A068-4158-B7F1-F52E0949E166}"/>
    <dgm:cxn modelId="{578486A8-184D-48A6-B9BE-7A2AB7C2FBF5}" type="presOf" srcId="{BAB0221C-260C-42FB-9BB2-4D6BED0D0AD4}" destId="{839AAD9C-61B6-4556-B5FB-0E5E1E6576E2}" srcOrd="0" destOrd="0" presId="urn:microsoft.com/office/officeart/2005/8/layout/StepDownProcess"/>
    <dgm:cxn modelId="{36B2B77A-4CC1-4FCE-B60A-C2C7F94E411E}" type="presOf" srcId="{646F7AB3-4A43-496A-BA14-7BE898F11DF5}" destId="{81D8D745-B983-460C-815B-A041D9BBBEA5}" srcOrd="0" destOrd="0" presId="urn:microsoft.com/office/officeart/2005/8/layout/StepDownProcess"/>
    <dgm:cxn modelId="{A64DECF9-FCE0-45FE-B514-56DB3A658D6A}" srcId="{6FC09BF0-D258-4C87-B39C-1DF5824AA013}" destId="{65F37C13-F51B-49AE-813A-9614C8AFA460}" srcOrd="7" destOrd="0" parTransId="{B6E4C8BF-EA8D-45F5-A375-7E348D1C81B0}" sibTransId="{AE285884-A88C-4E35-8A70-1950F7DCAECC}"/>
    <dgm:cxn modelId="{BABC6F56-0F29-4783-B38C-1A6CE331AF83}" type="presOf" srcId="{09866917-7BF7-4E08-9B22-D5A785FFCE0A}" destId="{AC587636-2C45-485F-9AB8-69677409F405}" srcOrd="0" destOrd="0" presId="urn:microsoft.com/office/officeart/2005/8/layout/StepDownProcess"/>
    <dgm:cxn modelId="{25E705A5-E629-4190-ADFC-8C1FC763B763}" type="presOf" srcId="{090B62F0-9457-42C4-B782-E362FBFB6941}" destId="{F2A9DE6F-2EF6-419D-8757-D60C1D014603}" srcOrd="0" destOrd="0" presId="urn:microsoft.com/office/officeart/2005/8/layout/StepDownProcess"/>
    <dgm:cxn modelId="{058F38A4-FE57-46CC-BA34-AD20613B6E9F}" srcId="{6FC09BF0-D258-4C87-B39C-1DF5824AA013}" destId="{762A4F6E-6B91-443F-B4BF-1E0B4DCB92A7}" srcOrd="0" destOrd="0" parTransId="{05402293-1924-4F44-BEF8-2CB3DFB32A83}" sibTransId="{D346A462-D7DE-4990-AF0C-96BE2F1DCEA4}"/>
    <dgm:cxn modelId="{7208C99A-E0D4-491E-A33E-10F7739F016B}" srcId="{6FC09BF0-D258-4C87-B39C-1DF5824AA013}" destId="{646F7AB3-4A43-496A-BA14-7BE898F11DF5}" srcOrd="6" destOrd="0" parTransId="{9DE20DFF-3619-4AC9-A966-17CF28869F5B}" sibTransId="{243C7DFA-D0D9-41EE-9F1B-7ED3B4BF10F6}"/>
    <dgm:cxn modelId="{7F2E0693-480A-4352-A292-125988581803}" type="presOf" srcId="{8977CFE8-AE0F-44AE-BFB1-BD2CC30DC53B}" destId="{407A7BC8-92BB-44EF-9EE1-0B8786326B7C}" srcOrd="0" destOrd="0" presId="urn:microsoft.com/office/officeart/2005/8/layout/StepDownProcess"/>
    <dgm:cxn modelId="{0D097F6D-4B13-4D97-AB3F-D446D58F6E5B}" srcId="{6FC09BF0-D258-4C87-B39C-1DF5824AA013}" destId="{8977CFE8-AE0F-44AE-BFB1-BD2CC30DC53B}" srcOrd="3" destOrd="0" parTransId="{AF2DF2F6-7612-4D26-B049-F78873822BB1}" sibTransId="{CADB2BCE-2E86-4A6E-957C-D44A518E2DE9}"/>
    <dgm:cxn modelId="{D04098C5-3167-462F-8576-38EFF65B6BF4}" srcId="{6FC09BF0-D258-4C87-B39C-1DF5824AA013}" destId="{E48B7DC7-4493-42B8-BF3D-6CAC32FB79EA}" srcOrd="5" destOrd="0" parTransId="{391CAAF7-F301-416F-A652-BE04C9B0B31E}" sibTransId="{3784C3A1-1D6D-4530-B6A7-D7FAD20B83C5}"/>
    <dgm:cxn modelId="{7DB42185-B30F-4A86-B839-0BF4B63ADA05}" type="presOf" srcId="{82052223-D94C-4771-82E3-53DBA7DDB30B}" destId="{D17CE74E-D462-46C5-9BE7-80D187F669E0}" srcOrd="0" destOrd="0" presId="urn:microsoft.com/office/officeart/2005/8/layout/StepDownProcess"/>
    <dgm:cxn modelId="{F3D68C5F-A0E2-4775-95E6-21A4CF8D2E1C}" type="presOf" srcId="{E48B7DC7-4493-42B8-BF3D-6CAC32FB79EA}" destId="{EA1F5BDF-0889-44B8-A74D-50986E77BD84}" srcOrd="0" destOrd="0" presId="urn:microsoft.com/office/officeart/2005/8/layout/StepDownProcess"/>
    <dgm:cxn modelId="{9947B31D-1658-4FFA-B83E-029BC3E54BD0}" type="presOf" srcId="{65F37C13-F51B-49AE-813A-9614C8AFA460}" destId="{692A8A0A-0CA6-463D-90C9-530FBA94E6AD}" srcOrd="0" destOrd="0" presId="urn:microsoft.com/office/officeart/2005/8/layout/StepDownProcess"/>
    <dgm:cxn modelId="{7966D223-6112-4D28-A385-7017541B8D72}" srcId="{6FC09BF0-D258-4C87-B39C-1DF5824AA013}" destId="{82052223-D94C-4771-82E3-53DBA7DDB30B}" srcOrd="4" destOrd="0" parTransId="{59863279-8B63-4D0E-B175-256C421ACA21}" sibTransId="{B5148AD9-B8B2-47AD-AB31-D398BDCA71A7}"/>
    <dgm:cxn modelId="{D376A577-8DB0-43B3-8409-1F9E24189E91}" type="presOf" srcId="{6FC09BF0-D258-4C87-B39C-1DF5824AA013}" destId="{1BF53650-7010-4A7B-B14A-4EE6DC945515}" srcOrd="0" destOrd="0" presId="urn:microsoft.com/office/officeart/2005/8/layout/StepDownProcess"/>
    <dgm:cxn modelId="{C7C4AC8B-110C-442C-9536-78CE13A05EF6}" srcId="{6FC09BF0-D258-4C87-B39C-1DF5824AA013}" destId="{BAB0221C-260C-42FB-9BB2-4D6BED0D0AD4}" srcOrd="2" destOrd="0" parTransId="{639CC173-68D8-4827-933E-86402DB5AE09}" sibTransId="{738F9CD8-EEA8-46C8-B4CB-61FE7E50A47B}"/>
    <dgm:cxn modelId="{14A553CE-C89C-440C-8D6F-0BE4B3E1C102}" type="presParOf" srcId="{1BF53650-7010-4A7B-B14A-4EE6DC945515}" destId="{0C761825-43CF-4603-AB61-A81359E9D7A8}" srcOrd="0" destOrd="0" presId="urn:microsoft.com/office/officeart/2005/8/layout/StepDownProcess"/>
    <dgm:cxn modelId="{E5CB701D-A81F-4D6B-9FF6-5A4DB9A81327}" type="presParOf" srcId="{0C761825-43CF-4603-AB61-A81359E9D7A8}" destId="{F36884C2-6ED4-4A38-91DF-01BEE85F47CC}" srcOrd="0" destOrd="0" presId="urn:microsoft.com/office/officeart/2005/8/layout/StepDownProcess"/>
    <dgm:cxn modelId="{C6247CBF-A54F-499D-B417-E0F254B310E1}" type="presParOf" srcId="{0C761825-43CF-4603-AB61-A81359E9D7A8}" destId="{3697CF97-8B29-4886-AE50-CD51B78166A1}" srcOrd="1" destOrd="0" presId="urn:microsoft.com/office/officeart/2005/8/layout/StepDownProcess"/>
    <dgm:cxn modelId="{162D0751-DB9D-4C21-AEF2-3CEF71C23221}" type="presParOf" srcId="{0C761825-43CF-4603-AB61-A81359E9D7A8}" destId="{1D3C2D7C-89E3-4A93-B18E-FFFCBB440818}" srcOrd="2" destOrd="0" presId="urn:microsoft.com/office/officeart/2005/8/layout/StepDownProcess"/>
    <dgm:cxn modelId="{9729056B-C605-4C30-86FF-ECD427A5014D}" type="presParOf" srcId="{1BF53650-7010-4A7B-B14A-4EE6DC945515}" destId="{089B046B-AE46-4CB0-89A8-E4E37BC39AC0}" srcOrd="1" destOrd="0" presId="urn:microsoft.com/office/officeart/2005/8/layout/StepDownProcess"/>
    <dgm:cxn modelId="{A1E3FAB3-050D-4EE0-ADBD-A1885D2C5755}" type="presParOf" srcId="{1BF53650-7010-4A7B-B14A-4EE6DC945515}" destId="{DA109889-DF49-4D17-82AD-49639B48B0D5}" srcOrd="2" destOrd="0" presId="urn:microsoft.com/office/officeart/2005/8/layout/StepDownProcess"/>
    <dgm:cxn modelId="{241BADF9-8E27-4C0B-B87B-0565F901019E}" type="presParOf" srcId="{DA109889-DF49-4D17-82AD-49639B48B0D5}" destId="{0D2E785A-088B-41DE-B8E4-D02BB123A05F}" srcOrd="0" destOrd="0" presId="urn:microsoft.com/office/officeart/2005/8/layout/StepDownProcess"/>
    <dgm:cxn modelId="{5CC5B442-D2D3-49AF-B5CD-9331CC669CF1}" type="presParOf" srcId="{DA109889-DF49-4D17-82AD-49639B48B0D5}" destId="{AC587636-2C45-485F-9AB8-69677409F405}" srcOrd="1" destOrd="0" presId="urn:microsoft.com/office/officeart/2005/8/layout/StepDownProcess"/>
    <dgm:cxn modelId="{96B429FF-BCB1-49F8-BB38-4C89CE0FE257}" type="presParOf" srcId="{DA109889-DF49-4D17-82AD-49639B48B0D5}" destId="{929C0FE5-9809-4C3E-A627-9A063EC4C3F9}" srcOrd="2" destOrd="0" presId="urn:microsoft.com/office/officeart/2005/8/layout/StepDownProcess"/>
    <dgm:cxn modelId="{708D9DA6-BE8D-4ADF-8A35-EB73FA577224}" type="presParOf" srcId="{1BF53650-7010-4A7B-B14A-4EE6DC945515}" destId="{C6BEA8F6-633D-4B6C-A6DC-4434AA3C42E5}" srcOrd="3" destOrd="0" presId="urn:microsoft.com/office/officeart/2005/8/layout/StepDownProcess"/>
    <dgm:cxn modelId="{50D3EDDE-A70F-49D1-8791-D65EBCF724BF}" type="presParOf" srcId="{1BF53650-7010-4A7B-B14A-4EE6DC945515}" destId="{C202B150-4A03-491B-A4ED-45093817A683}" srcOrd="4" destOrd="0" presId="urn:microsoft.com/office/officeart/2005/8/layout/StepDownProcess"/>
    <dgm:cxn modelId="{DF607BA0-E3D3-4A8E-9942-1645EEB5CC9A}" type="presParOf" srcId="{C202B150-4A03-491B-A4ED-45093817A683}" destId="{EF7388E1-BB58-4A50-8728-A58F0346BF37}" srcOrd="0" destOrd="0" presId="urn:microsoft.com/office/officeart/2005/8/layout/StepDownProcess"/>
    <dgm:cxn modelId="{DC08192A-84FE-49DB-B190-0D76BF178A94}" type="presParOf" srcId="{C202B150-4A03-491B-A4ED-45093817A683}" destId="{839AAD9C-61B6-4556-B5FB-0E5E1E6576E2}" srcOrd="1" destOrd="0" presId="urn:microsoft.com/office/officeart/2005/8/layout/StepDownProcess"/>
    <dgm:cxn modelId="{3E56E697-EE1E-4F73-B81E-0EDC442634A4}" type="presParOf" srcId="{C202B150-4A03-491B-A4ED-45093817A683}" destId="{39CF7D10-9C75-4E4B-81A4-7A6FD0E361D8}" srcOrd="2" destOrd="0" presId="urn:microsoft.com/office/officeart/2005/8/layout/StepDownProcess"/>
    <dgm:cxn modelId="{45FBDA0F-4DDD-48D3-80FF-7E6EA2D75610}" type="presParOf" srcId="{1BF53650-7010-4A7B-B14A-4EE6DC945515}" destId="{84FEC749-F581-4EB4-A8A2-1C1346879ACF}" srcOrd="5" destOrd="0" presId="urn:microsoft.com/office/officeart/2005/8/layout/StepDownProcess"/>
    <dgm:cxn modelId="{6BF244DB-1982-4705-93FB-931FD4DE31D6}" type="presParOf" srcId="{1BF53650-7010-4A7B-B14A-4EE6DC945515}" destId="{0F2DEA62-CC70-41B3-820D-D815D08D8981}" srcOrd="6" destOrd="0" presId="urn:microsoft.com/office/officeart/2005/8/layout/StepDownProcess"/>
    <dgm:cxn modelId="{C1A98778-DB17-4A23-A90B-029A371C861A}" type="presParOf" srcId="{0F2DEA62-CC70-41B3-820D-D815D08D8981}" destId="{63458B4F-A5E1-4B98-9650-5E968D3D5D09}" srcOrd="0" destOrd="0" presId="urn:microsoft.com/office/officeart/2005/8/layout/StepDownProcess"/>
    <dgm:cxn modelId="{8774B881-F550-4B32-952E-F3FFE14E964D}" type="presParOf" srcId="{0F2DEA62-CC70-41B3-820D-D815D08D8981}" destId="{407A7BC8-92BB-44EF-9EE1-0B8786326B7C}" srcOrd="1" destOrd="0" presId="urn:microsoft.com/office/officeart/2005/8/layout/StepDownProcess"/>
    <dgm:cxn modelId="{64C4DE28-F5C4-4BE3-AB33-D5249327DCE9}" type="presParOf" srcId="{0F2DEA62-CC70-41B3-820D-D815D08D8981}" destId="{47A37484-54BD-4E9A-BD28-4D584CD187BD}" srcOrd="2" destOrd="0" presId="urn:microsoft.com/office/officeart/2005/8/layout/StepDownProcess"/>
    <dgm:cxn modelId="{22D1DFA2-20E1-4A9F-9172-E43B3A98E47B}" type="presParOf" srcId="{1BF53650-7010-4A7B-B14A-4EE6DC945515}" destId="{46037674-AE73-47E6-B508-9A959BDE012F}" srcOrd="7" destOrd="0" presId="urn:microsoft.com/office/officeart/2005/8/layout/StepDownProcess"/>
    <dgm:cxn modelId="{C92B8548-C9C7-441E-BD6C-E2C14257DFFC}" type="presParOf" srcId="{1BF53650-7010-4A7B-B14A-4EE6DC945515}" destId="{54FB4518-D94D-482B-A109-6BE92AE64FA1}" srcOrd="8" destOrd="0" presId="urn:microsoft.com/office/officeart/2005/8/layout/StepDownProcess"/>
    <dgm:cxn modelId="{3FD84DBE-A992-43CA-B7E5-72BAD6E7FE67}" type="presParOf" srcId="{54FB4518-D94D-482B-A109-6BE92AE64FA1}" destId="{B5A5DA73-1765-4A0B-8F82-D3FE94535E6A}" srcOrd="0" destOrd="0" presId="urn:microsoft.com/office/officeart/2005/8/layout/StepDownProcess"/>
    <dgm:cxn modelId="{2313E646-095B-4BB3-989A-601C31789215}" type="presParOf" srcId="{54FB4518-D94D-482B-A109-6BE92AE64FA1}" destId="{D17CE74E-D462-46C5-9BE7-80D187F669E0}" srcOrd="1" destOrd="0" presId="urn:microsoft.com/office/officeart/2005/8/layout/StepDownProcess"/>
    <dgm:cxn modelId="{E60C0BC9-4F5E-4DEC-84AF-B2AF1DBE06F1}" type="presParOf" srcId="{54FB4518-D94D-482B-A109-6BE92AE64FA1}" destId="{C5B56B34-A25F-444D-B4A6-4B4DB2582CC4}" srcOrd="2" destOrd="0" presId="urn:microsoft.com/office/officeart/2005/8/layout/StepDownProcess"/>
    <dgm:cxn modelId="{326B2A4F-FFB0-4B76-B7D3-1846083A9F07}" type="presParOf" srcId="{1BF53650-7010-4A7B-B14A-4EE6DC945515}" destId="{B4DADA8D-55DB-4696-95EB-B34BD3B560B3}" srcOrd="9" destOrd="0" presId="urn:microsoft.com/office/officeart/2005/8/layout/StepDownProcess"/>
    <dgm:cxn modelId="{4BB62002-62B1-4B6C-BCAD-CC7C80FF0229}" type="presParOf" srcId="{1BF53650-7010-4A7B-B14A-4EE6DC945515}" destId="{23ACD33F-84BB-4E51-9E90-04761468FE52}" srcOrd="10" destOrd="0" presId="urn:microsoft.com/office/officeart/2005/8/layout/StepDownProcess"/>
    <dgm:cxn modelId="{DE789F01-0D36-450C-A335-A94A2B57F3C4}" type="presParOf" srcId="{23ACD33F-84BB-4E51-9E90-04761468FE52}" destId="{ACCCB48E-5BEC-437E-9235-1F275F24F817}" srcOrd="0" destOrd="0" presId="urn:microsoft.com/office/officeart/2005/8/layout/StepDownProcess"/>
    <dgm:cxn modelId="{8C8011B8-C295-45AA-A589-C9ECA411883F}" type="presParOf" srcId="{23ACD33F-84BB-4E51-9E90-04761468FE52}" destId="{EA1F5BDF-0889-44B8-A74D-50986E77BD84}" srcOrd="1" destOrd="0" presId="urn:microsoft.com/office/officeart/2005/8/layout/StepDownProcess"/>
    <dgm:cxn modelId="{6B9B6A4F-DA78-4928-896E-6A6B47C14B85}" type="presParOf" srcId="{23ACD33F-84BB-4E51-9E90-04761468FE52}" destId="{3757F986-4B1A-4E4A-ABC0-E4A32470A3D9}" srcOrd="2" destOrd="0" presId="urn:microsoft.com/office/officeart/2005/8/layout/StepDownProcess"/>
    <dgm:cxn modelId="{A9C6F53F-A130-4E38-9375-7E25BF0A77F9}" type="presParOf" srcId="{1BF53650-7010-4A7B-B14A-4EE6DC945515}" destId="{8C28C0CE-D47D-4C31-8689-3B6C0E714736}" srcOrd="11" destOrd="0" presId="urn:microsoft.com/office/officeart/2005/8/layout/StepDownProcess"/>
    <dgm:cxn modelId="{24C25219-DC4B-4E45-9439-792B262D8498}" type="presParOf" srcId="{1BF53650-7010-4A7B-B14A-4EE6DC945515}" destId="{C3218D7C-AFAD-4E53-BDBF-5E109F01694B}" srcOrd="12" destOrd="0" presId="urn:microsoft.com/office/officeart/2005/8/layout/StepDownProcess"/>
    <dgm:cxn modelId="{9E113306-DDC2-410C-A962-D67FF2DED55B}" type="presParOf" srcId="{C3218D7C-AFAD-4E53-BDBF-5E109F01694B}" destId="{A9A460B8-A46C-4E3E-A5AA-00A320E2599E}" srcOrd="0" destOrd="0" presId="urn:microsoft.com/office/officeart/2005/8/layout/StepDownProcess"/>
    <dgm:cxn modelId="{51AF5F8E-E4A8-468A-86A2-0E26E4B66FFD}" type="presParOf" srcId="{C3218D7C-AFAD-4E53-BDBF-5E109F01694B}" destId="{81D8D745-B983-460C-815B-A041D9BBBEA5}" srcOrd="1" destOrd="0" presId="urn:microsoft.com/office/officeart/2005/8/layout/StepDownProcess"/>
    <dgm:cxn modelId="{3D9C10B8-55C9-400F-8A26-7612FD9FE347}" type="presParOf" srcId="{C3218D7C-AFAD-4E53-BDBF-5E109F01694B}" destId="{16184385-B2B5-470C-BCAC-F3F6D7031304}" srcOrd="2" destOrd="0" presId="urn:microsoft.com/office/officeart/2005/8/layout/StepDownProcess"/>
    <dgm:cxn modelId="{89ECC2E0-44FB-4025-8941-9A1543B20F03}" type="presParOf" srcId="{1BF53650-7010-4A7B-B14A-4EE6DC945515}" destId="{6F62E51D-4CF3-430F-A6CE-C90E17024B2C}" srcOrd="13" destOrd="0" presId="urn:microsoft.com/office/officeart/2005/8/layout/StepDownProcess"/>
    <dgm:cxn modelId="{CCC86FD7-77CA-4DEA-AB96-563B83FB0716}" type="presParOf" srcId="{1BF53650-7010-4A7B-B14A-4EE6DC945515}" destId="{5AD87863-DE87-48B7-BF40-A498698FB296}" srcOrd="14" destOrd="0" presId="urn:microsoft.com/office/officeart/2005/8/layout/StepDownProcess"/>
    <dgm:cxn modelId="{D970A63E-A423-4EC7-92FB-FE4BBF4BFAD0}" type="presParOf" srcId="{5AD87863-DE87-48B7-BF40-A498698FB296}" destId="{816C6A72-8DC7-4D49-913A-A1F0D6979E66}" srcOrd="0" destOrd="0" presId="urn:microsoft.com/office/officeart/2005/8/layout/StepDownProcess"/>
    <dgm:cxn modelId="{9307AB0C-B700-45CB-ABE8-A6E427C252BA}" type="presParOf" srcId="{5AD87863-DE87-48B7-BF40-A498698FB296}" destId="{692A8A0A-0CA6-463D-90C9-530FBA94E6AD}" srcOrd="1" destOrd="0" presId="urn:microsoft.com/office/officeart/2005/8/layout/StepDownProcess"/>
    <dgm:cxn modelId="{BBE3E7EA-552D-4C8E-8F42-3704BDE9AD95}" type="presParOf" srcId="{5AD87863-DE87-48B7-BF40-A498698FB296}" destId="{86D9E60E-F830-4C0B-9418-354B03E9C439}" srcOrd="2" destOrd="0" presId="urn:microsoft.com/office/officeart/2005/8/layout/StepDownProcess"/>
    <dgm:cxn modelId="{5B0118D2-7EB5-41EA-8440-4EB0F905DB72}" type="presParOf" srcId="{1BF53650-7010-4A7B-B14A-4EE6DC945515}" destId="{852FA2C3-9230-48E0-96D2-D192D1C42922}" srcOrd="15" destOrd="0" presId="urn:microsoft.com/office/officeart/2005/8/layout/StepDownProcess"/>
    <dgm:cxn modelId="{54396A9E-9F50-4673-B58F-079D6D26C9E4}" type="presParOf" srcId="{1BF53650-7010-4A7B-B14A-4EE6DC945515}" destId="{6572E35F-D415-4D1A-B605-5EE226A253A3}" srcOrd="16" destOrd="0" presId="urn:microsoft.com/office/officeart/2005/8/layout/StepDownProcess"/>
    <dgm:cxn modelId="{2B5B04DE-7088-4B89-BECB-8F81CF8E3D57}" type="presParOf" srcId="{6572E35F-D415-4D1A-B605-5EE226A253A3}" destId="{F2A9DE6F-2EF6-419D-8757-D60C1D01460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C09BF0-D258-4C87-B39C-1DF5824AA01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762A4F6E-6B91-443F-B4BF-1E0B4DCB92A7}">
      <dgm:prSet phldrT="[Texto]" custT="1"/>
      <dgm:spPr/>
      <dgm:t>
        <a:bodyPr/>
        <a:lstStyle/>
        <a:p>
          <a:r>
            <a:rPr lang="es-EC" sz="1600" b="1" dirty="0" smtClean="0"/>
            <a:t>INTRODUCCIÓN</a:t>
          </a:r>
          <a:endParaRPr lang="es-EC" sz="1600" b="1" dirty="0"/>
        </a:p>
      </dgm:t>
    </dgm:pt>
    <dgm:pt modelId="{05402293-1924-4F44-BEF8-2CB3DFB32A83}" type="parTrans" cxnId="{058F38A4-FE57-46CC-BA34-AD20613B6E9F}">
      <dgm:prSet/>
      <dgm:spPr/>
      <dgm:t>
        <a:bodyPr/>
        <a:lstStyle/>
        <a:p>
          <a:endParaRPr lang="es-EC"/>
        </a:p>
      </dgm:t>
    </dgm:pt>
    <dgm:pt modelId="{D346A462-D7DE-4990-AF0C-96BE2F1DCEA4}" type="sibTrans" cxnId="{058F38A4-FE57-46CC-BA34-AD20613B6E9F}">
      <dgm:prSet/>
      <dgm:spPr/>
      <dgm:t>
        <a:bodyPr/>
        <a:lstStyle/>
        <a:p>
          <a:endParaRPr lang="es-EC"/>
        </a:p>
      </dgm:t>
    </dgm:pt>
    <dgm:pt modelId="{09866917-7BF7-4E08-9B22-D5A785FFCE0A}">
      <dgm:prSet phldrT="[Texto]" custT="1"/>
      <dgm:spPr/>
      <dgm:t>
        <a:bodyPr/>
        <a:lstStyle/>
        <a:p>
          <a:r>
            <a:rPr lang="es-EC" sz="1600" b="1" dirty="0" smtClean="0"/>
            <a:t>PLANTEAMIENTO DEL PROBLEMA</a:t>
          </a:r>
          <a:endParaRPr lang="es-EC" sz="1600" b="1" dirty="0"/>
        </a:p>
      </dgm:t>
    </dgm:pt>
    <dgm:pt modelId="{89854BBE-DB8F-41E9-A528-B72B19AD1486}" type="parTrans" cxnId="{BDDDF4FE-D8E9-4FB8-8713-755241655CCF}">
      <dgm:prSet/>
      <dgm:spPr/>
      <dgm:t>
        <a:bodyPr/>
        <a:lstStyle/>
        <a:p>
          <a:endParaRPr lang="es-EC"/>
        </a:p>
      </dgm:t>
    </dgm:pt>
    <dgm:pt modelId="{75E59F82-1859-4AD7-BFE8-49A426249BC6}" type="sibTrans" cxnId="{BDDDF4FE-D8E9-4FB8-8713-755241655CCF}">
      <dgm:prSet/>
      <dgm:spPr/>
      <dgm:t>
        <a:bodyPr/>
        <a:lstStyle/>
        <a:p>
          <a:endParaRPr lang="es-EC"/>
        </a:p>
      </dgm:t>
    </dgm:pt>
    <dgm:pt modelId="{BAB0221C-260C-42FB-9BB2-4D6BED0D0AD4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OBJETIVOS</a:t>
          </a:r>
          <a:endParaRPr lang="es-EC" sz="1600" b="1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639CC173-68D8-4827-933E-86402DB5AE09}" type="parTrans" cxnId="{C7C4AC8B-110C-442C-9536-78CE13A05EF6}">
      <dgm:prSet/>
      <dgm:spPr/>
      <dgm:t>
        <a:bodyPr/>
        <a:lstStyle/>
        <a:p>
          <a:endParaRPr lang="es-EC"/>
        </a:p>
      </dgm:t>
    </dgm:pt>
    <dgm:pt modelId="{738F9CD8-EEA8-46C8-B4CB-61FE7E50A47B}" type="sibTrans" cxnId="{C7C4AC8B-110C-442C-9536-78CE13A05EF6}">
      <dgm:prSet/>
      <dgm:spPr/>
      <dgm:t>
        <a:bodyPr/>
        <a:lstStyle/>
        <a:p>
          <a:endParaRPr lang="es-EC"/>
        </a:p>
      </dgm:t>
    </dgm:pt>
    <dgm:pt modelId="{65F37C13-F51B-49AE-813A-9614C8AFA460}">
      <dgm:prSet phldrT="[Texto]" custT="1"/>
      <dgm:spPr/>
      <dgm:t>
        <a:bodyPr/>
        <a:lstStyle/>
        <a:p>
          <a:r>
            <a:rPr lang="es-EC" sz="1600" b="1" dirty="0" smtClean="0"/>
            <a:t>EVALUACIÓN COMPORTAMIENTO SÍSMICO UVC DE MANTA</a:t>
          </a:r>
          <a:endParaRPr lang="es-EC" sz="1600" b="1" dirty="0"/>
        </a:p>
      </dgm:t>
    </dgm:pt>
    <dgm:pt modelId="{B6E4C8BF-EA8D-45F5-A375-7E348D1C81B0}" type="parTrans" cxnId="{A64DECF9-FCE0-45FE-B514-56DB3A658D6A}">
      <dgm:prSet/>
      <dgm:spPr/>
      <dgm:t>
        <a:bodyPr/>
        <a:lstStyle/>
        <a:p>
          <a:endParaRPr lang="es-EC"/>
        </a:p>
      </dgm:t>
    </dgm:pt>
    <dgm:pt modelId="{AE285884-A88C-4E35-8A70-1950F7DCAECC}" type="sibTrans" cxnId="{A64DECF9-FCE0-45FE-B514-56DB3A658D6A}">
      <dgm:prSet/>
      <dgm:spPr/>
      <dgm:t>
        <a:bodyPr/>
        <a:lstStyle/>
        <a:p>
          <a:endParaRPr lang="es-EC"/>
        </a:p>
      </dgm:t>
    </dgm:pt>
    <dgm:pt modelId="{8977CFE8-AE0F-44AE-BFB1-BD2CC30DC53B}">
      <dgm:prSet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DISPOSICIONES ESPECIALES</a:t>
          </a:r>
          <a:endParaRPr lang="es-EC" sz="1600" b="1" dirty="0">
            <a:solidFill>
              <a:schemeClr val="tx1"/>
            </a:solidFill>
          </a:endParaRPr>
        </a:p>
      </dgm:t>
    </dgm:pt>
    <dgm:pt modelId="{AF2DF2F6-7612-4D26-B049-F78873822BB1}" type="parTrans" cxnId="{0D097F6D-4B13-4D97-AB3F-D446D58F6E5B}">
      <dgm:prSet/>
      <dgm:spPr/>
      <dgm:t>
        <a:bodyPr/>
        <a:lstStyle/>
        <a:p>
          <a:endParaRPr lang="es-EC"/>
        </a:p>
      </dgm:t>
    </dgm:pt>
    <dgm:pt modelId="{CADB2BCE-2E86-4A6E-957C-D44A518E2DE9}" type="sibTrans" cxnId="{0D097F6D-4B13-4D97-AB3F-D446D58F6E5B}">
      <dgm:prSet/>
      <dgm:spPr/>
      <dgm:t>
        <a:bodyPr/>
        <a:lstStyle/>
        <a:p>
          <a:endParaRPr lang="es-EC"/>
        </a:p>
      </dgm:t>
    </dgm:pt>
    <dgm:pt modelId="{E48B7DC7-4493-42B8-BF3D-6CAC32FB79EA}">
      <dgm:prSet custT="1"/>
      <dgm:spPr/>
      <dgm:t>
        <a:bodyPr/>
        <a:lstStyle/>
        <a:p>
          <a:r>
            <a:rPr lang="es-EC" sz="1600" b="1" dirty="0" smtClean="0"/>
            <a:t>ANÁLISIS SÍSMICO, ESTÁTICO Y DISEÑO POR CAPACIDAD</a:t>
          </a:r>
          <a:endParaRPr lang="es-EC" sz="1600" b="1" dirty="0"/>
        </a:p>
      </dgm:t>
    </dgm:pt>
    <dgm:pt modelId="{391CAAF7-F301-416F-A652-BE04C9B0B31E}" type="parTrans" cxnId="{D04098C5-3167-462F-8576-38EFF65B6BF4}">
      <dgm:prSet/>
      <dgm:spPr/>
      <dgm:t>
        <a:bodyPr/>
        <a:lstStyle/>
        <a:p>
          <a:endParaRPr lang="es-EC"/>
        </a:p>
      </dgm:t>
    </dgm:pt>
    <dgm:pt modelId="{3784C3A1-1D6D-4530-B6A7-D7FAD20B83C5}" type="sibTrans" cxnId="{D04098C5-3167-462F-8576-38EFF65B6BF4}">
      <dgm:prSet/>
      <dgm:spPr/>
      <dgm:t>
        <a:bodyPr/>
        <a:lstStyle/>
        <a:p>
          <a:endParaRPr lang="es-EC"/>
        </a:p>
      </dgm:t>
    </dgm:pt>
    <dgm:pt modelId="{82052223-D94C-4771-82E3-53DBA7DDB30B}">
      <dgm:prSet custT="1"/>
      <dgm:spPr/>
      <dgm:t>
        <a:bodyPr/>
        <a:lstStyle/>
        <a:p>
          <a:r>
            <a:rPr lang="es-EC" sz="1600" b="1" dirty="0" smtClean="0"/>
            <a:t>PREDISEÑO DE ELEMENTOS ESTRUCTURALES</a:t>
          </a:r>
          <a:endParaRPr lang="es-EC" sz="1600" b="1" dirty="0"/>
        </a:p>
      </dgm:t>
    </dgm:pt>
    <dgm:pt modelId="{59863279-8B63-4D0E-B175-256C421ACA21}" type="parTrans" cxnId="{7966D223-6112-4D28-A385-7017541B8D72}">
      <dgm:prSet/>
      <dgm:spPr/>
      <dgm:t>
        <a:bodyPr/>
        <a:lstStyle/>
        <a:p>
          <a:endParaRPr lang="es-EC"/>
        </a:p>
      </dgm:t>
    </dgm:pt>
    <dgm:pt modelId="{B5148AD9-B8B2-47AD-AB31-D398BDCA71A7}" type="sibTrans" cxnId="{7966D223-6112-4D28-A385-7017541B8D72}">
      <dgm:prSet/>
      <dgm:spPr/>
      <dgm:t>
        <a:bodyPr/>
        <a:lstStyle/>
        <a:p>
          <a:endParaRPr lang="es-EC"/>
        </a:p>
      </dgm:t>
    </dgm:pt>
    <dgm:pt modelId="{646F7AB3-4A43-496A-BA14-7BE898F11DF5}">
      <dgm:prSet custT="1"/>
      <dgm:spPr/>
      <dgm:t>
        <a:bodyPr/>
        <a:lstStyle/>
        <a:p>
          <a:r>
            <a:rPr lang="es-EC" sz="1600" b="1" dirty="0" smtClean="0"/>
            <a:t>RESULTADOS EN “V” INVERTIDA Y “X” A NIVEL DE DOS PISOS</a:t>
          </a:r>
          <a:endParaRPr lang="es-EC" sz="1600" b="1" dirty="0"/>
        </a:p>
      </dgm:t>
    </dgm:pt>
    <dgm:pt modelId="{9DE20DFF-3619-4AC9-A966-17CF28869F5B}" type="parTrans" cxnId="{7208C99A-E0D4-491E-A33E-10F7739F016B}">
      <dgm:prSet/>
      <dgm:spPr/>
      <dgm:t>
        <a:bodyPr/>
        <a:lstStyle/>
        <a:p>
          <a:endParaRPr lang="es-EC"/>
        </a:p>
      </dgm:t>
    </dgm:pt>
    <dgm:pt modelId="{243C7DFA-D0D9-41EE-9F1B-7ED3B4BF10F6}" type="sibTrans" cxnId="{7208C99A-E0D4-491E-A33E-10F7739F016B}">
      <dgm:prSet/>
      <dgm:spPr/>
      <dgm:t>
        <a:bodyPr/>
        <a:lstStyle/>
        <a:p>
          <a:endParaRPr lang="es-EC"/>
        </a:p>
      </dgm:t>
    </dgm:pt>
    <dgm:pt modelId="{090B62F0-9457-42C4-B782-E362FBFB6941}">
      <dgm:prSet custT="1"/>
      <dgm:spPr/>
      <dgm:t>
        <a:bodyPr/>
        <a:lstStyle/>
        <a:p>
          <a:r>
            <a:rPr lang="es-EC" sz="1600" b="1" dirty="0" smtClean="0"/>
            <a:t>CONCLUSIONES Y RECOMENDACIONES</a:t>
          </a:r>
          <a:endParaRPr lang="es-EC" sz="1600" b="1" dirty="0"/>
        </a:p>
      </dgm:t>
    </dgm:pt>
    <dgm:pt modelId="{ABD27477-9DAF-4C07-A380-2AB62ACED2CA}" type="parTrans" cxnId="{D4A4D737-B7CF-44EA-B0BD-9964521A977E}">
      <dgm:prSet/>
      <dgm:spPr/>
      <dgm:t>
        <a:bodyPr/>
        <a:lstStyle/>
        <a:p>
          <a:endParaRPr lang="es-EC"/>
        </a:p>
      </dgm:t>
    </dgm:pt>
    <dgm:pt modelId="{97FBCBE2-A068-4158-B7F1-F52E0949E166}" type="sibTrans" cxnId="{D4A4D737-B7CF-44EA-B0BD-9964521A977E}">
      <dgm:prSet/>
      <dgm:spPr/>
      <dgm:t>
        <a:bodyPr/>
        <a:lstStyle/>
        <a:p>
          <a:endParaRPr lang="es-EC"/>
        </a:p>
      </dgm:t>
    </dgm:pt>
    <dgm:pt modelId="{1BF53650-7010-4A7B-B14A-4EE6DC945515}" type="pres">
      <dgm:prSet presAssocID="{6FC09BF0-D258-4C87-B39C-1DF5824AA0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C761825-43CF-4603-AB61-A81359E9D7A8}" type="pres">
      <dgm:prSet presAssocID="{762A4F6E-6B91-443F-B4BF-1E0B4DCB92A7}" presName="composite" presStyleCnt="0"/>
      <dgm:spPr/>
    </dgm:pt>
    <dgm:pt modelId="{F36884C2-6ED4-4A38-91DF-01BEE85F47CC}" type="pres">
      <dgm:prSet presAssocID="{762A4F6E-6B91-443F-B4BF-1E0B4DCB92A7}" presName="bentUpArrow1" presStyleLbl="alignImgPlace1" presStyleIdx="0" presStyleCnt="8" custLinFactX="-10347" custLinFactNeighborX="-100000" custLinFactNeighborY="-721"/>
      <dgm:spPr/>
    </dgm:pt>
    <dgm:pt modelId="{3697CF97-8B29-4886-AE50-CD51B78166A1}" type="pres">
      <dgm:prSet presAssocID="{762A4F6E-6B91-443F-B4BF-1E0B4DCB92A7}" presName="ParentText" presStyleLbl="node1" presStyleIdx="0" presStyleCnt="9" custScaleX="2754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3C2D7C-89E3-4A93-B18E-FFFCBB440818}" type="pres">
      <dgm:prSet presAssocID="{762A4F6E-6B91-443F-B4BF-1E0B4DCB92A7}" presName="ChildText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9B046B-AE46-4CB0-89A8-E4E37BC39AC0}" type="pres">
      <dgm:prSet presAssocID="{D346A462-D7DE-4990-AF0C-96BE2F1DCEA4}" presName="sibTrans" presStyleCnt="0"/>
      <dgm:spPr/>
    </dgm:pt>
    <dgm:pt modelId="{DA109889-DF49-4D17-82AD-49639B48B0D5}" type="pres">
      <dgm:prSet presAssocID="{09866917-7BF7-4E08-9B22-D5A785FFCE0A}" presName="composite" presStyleCnt="0"/>
      <dgm:spPr/>
    </dgm:pt>
    <dgm:pt modelId="{0D2E785A-088B-41DE-B8E4-D02BB123A05F}" type="pres">
      <dgm:prSet presAssocID="{09866917-7BF7-4E08-9B22-D5A785FFCE0A}" presName="bentUpArrow1" presStyleLbl="alignImgPlace1" presStyleIdx="1" presStyleCnt="8" custLinFactX="-100000" custLinFactNeighborX="-141006" custLinFactNeighborY="2782"/>
      <dgm:spPr/>
    </dgm:pt>
    <dgm:pt modelId="{AC587636-2C45-485F-9AB8-69677409F405}" type="pres">
      <dgm:prSet presAssocID="{09866917-7BF7-4E08-9B22-D5A785FFCE0A}" presName="ParentText" presStyleLbl="node1" presStyleIdx="1" presStyleCnt="9" custScaleX="424934" custLinFactNeighborX="-37291" custLinFactNeighborY="26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9C0FE5-9809-4C3E-A627-9A063EC4C3F9}" type="pres">
      <dgm:prSet presAssocID="{09866917-7BF7-4E08-9B22-D5A785FFCE0A}" presName="ChildText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BEA8F6-633D-4B6C-A6DC-4434AA3C42E5}" type="pres">
      <dgm:prSet presAssocID="{75E59F82-1859-4AD7-BFE8-49A426249BC6}" presName="sibTrans" presStyleCnt="0"/>
      <dgm:spPr/>
    </dgm:pt>
    <dgm:pt modelId="{C202B150-4A03-491B-A4ED-45093817A683}" type="pres">
      <dgm:prSet presAssocID="{BAB0221C-260C-42FB-9BB2-4D6BED0D0AD4}" presName="composite" presStyleCnt="0"/>
      <dgm:spPr/>
    </dgm:pt>
    <dgm:pt modelId="{EF7388E1-BB58-4A50-8728-A58F0346BF37}" type="pres">
      <dgm:prSet presAssocID="{BAB0221C-260C-42FB-9BB2-4D6BED0D0AD4}" presName="bentUpArrow1" presStyleLbl="alignImgPlace1" presStyleIdx="2" presStyleCnt="8" custLinFactX="-100000" custLinFactNeighborX="-138277" custLinFactNeighborY="5558"/>
      <dgm:spPr/>
    </dgm:pt>
    <dgm:pt modelId="{839AAD9C-61B6-4556-B5FB-0E5E1E6576E2}" type="pres">
      <dgm:prSet presAssocID="{BAB0221C-260C-42FB-9BB2-4D6BED0D0AD4}" presName="ParentText" presStyleLbl="node1" presStyleIdx="2" presStyleCnt="9" custScaleX="358273" custLinFactNeighborX="-52540" custLinFactNeighborY="53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CF7D10-9C75-4E4B-81A4-7A6FD0E361D8}" type="pres">
      <dgm:prSet presAssocID="{BAB0221C-260C-42FB-9BB2-4D6BED0D0AD4}" presName="ChildText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84FEC749-F581-4EB4-A8A2-1C1346879ACF}" type="pres">
      <dgm:prSet presAssocID="{738F9CD8-EEA8-46C8-B4CB-61FE7E50A47B}" presName="sibTrans" presStyleCnt="0"/>
      <dgm:spPr/>
    </dgm:pt>
    <dgm:pt modelId="{0F2DEA62-CC70-41B3-820D-D815D08D8981}" type="pres">
      <dgm:prSet presAssocID="{8977CFE8-AE0F-44AE-BFB1-BD2CC30DC53B}" presName="composite" presStyleCnt="0"/>
      <dgm:spPr/>
    </dgm:pt>
    <dgm:pt modelId="{63458B4F-A5E1-4B98-9650-5E968D3D5D09}" type="pres">
      <dgm:prSet presAssocID="{8977CFE8-AE0F-44AE-BFB1-BD2CC30DC53B}" presName="bentUpArrow1" presStyleLbl="alignImgPlace1" presStyleIdx="3" presStyleCnt="8" custLinFactX="-156077" custLinFactNeighborX="-200000" custLinFactNeighborY="9272"/>
      <dgm:spPr/>
    </dgm:pt>
    <dgm:pt modelId="{407A7BC8-92BB-44EF-9EE1-0B8786326B7C}" type="pres">
      <dgm:prSet presAssocID="{8977CFE8-AE0F-44AE-BFB1-BD2CC30DC53B}" presName="ParentText" presStyleLbl="node1" presStyleIdx="3" presStyleCnt="9" custScaleX="483784" custLinFactNeighborX="-83683" custLinFactNeighborY="72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A37484-54BD-4E9A-BD28-4D584CD187BD}" type="pres">
      <dgm:prSet presAssocID="{8977CFE8-AE0F-44AE-BFB1-BD2CC30DC53B}" presName="ChildText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46037674-AE73-47E6-B508-9A959BDE012F}" type="pres">
      <dgm:prSet presAssocID="{CADB2BCE-2E86-4A6E-957C-D44A518E2DE9}" presName="sibTrans" presStyleCnt="0"/>
      <dgm:spPr/>
    </dgm:pt>
    <dgm:pt modelId="{54FB4518-D94D-482B-A109-6BE92AE64FA1}" type="pres">
      <dgm:prSet presAssocID="{82052223-D94C-4771-82E3-53DBA7DDB30B}" presName="composite" presStyleCnt="0"/>
      <dgm:spPr/>
    </dgm:pt>
    <dgm:pt modelId="{B5A5DA73-1765-4A0B-8F82-D3FE94535E6A}" type="pres">
      <dgm:prSet presAssocID="{82052223-D94C-4771-82E3-53DBA7DDB30B}" presName="bentUpArrow1" presStyleLbl="alignImgPlace1" presStyleIdx="4" presStyleCnt="8" custLinFactX="-200000" custLinFactNeighborX="-271800" custLinFactNeighborY="8338"/>
      <dgm:spPr/>
    </dgm:pt>
    <dgm:pt modelId="{D17CE74E-D462-46C5-9BE7-80D187F669E0}" type="pres">
      <dgm:prSet presAssocID="{82052223-D94C-4771-82E3-53DBA7DDB30B}" presName="ParentText" presStyleLbl="node1" presStyleIdx="4" presStyleCnt="9" custScaleX="626830" custLinFactNeighborX="-98102" custLinFactNeighborY="82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B56B34-A25F-444D-B4A6-4B4DB2582CC4}" type="pres">
      <dgm:prSet presAssocID="{82052223-D94C-4771-82E3-53DBA7DDB30B}" presName="ChildText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B4DADA8D-55DB-4696-95EB-B34BD3B560B3}" type="pres">
      <dgm:prSet presAssocID="{B5148AD9-B8B2-47AD-AB31-D398BDCA71A7}" presName="sibTrans" presStyleCnt="0"/>
      <dgm:spPr/>
    </dgm:pt>
    <dgm:pt modelId="{23ACD33F-84BB-4E51-9E90-04761468FE52}" type="pres">
      <dgm:prSet presAssocID="{E48B7DC7-4493-42B8-BF3D-6CAC32FB79EA}" presName="composite" presStyleCnt="0"/>
      <dgm:spPr/>
    </dgm:pt>
    <dgm:pt modelId="{ACCCB48E-5BEC-437E-9235-1F275F24F817}" type="pres">
      <dgm:prSet presAssocID="{E48B7DC7-4493-42B8-BF3D-6CAC32FB79EA}" presName="bentUpArrow1" presStyleLbl="alignImgPlace1" presStyleIdx="5" presStyleCnt="8" custLinFactX="-258525" custLinFactNeighborX="-300000" custLinFactNeighborY="11204"/>
      <dgm:spPr/>
    </dgm:pt>
    <dgm:pt modelId="{EA1F5BDF-0889-44B8-A74D-50986E77BD84}" type="pres">
      <dgm:prSet presAssocID="{E48B7DC7-4493-42B8-BF3D-6CAC32FB79EA}" presName="ParentText" presStyleLbl="node1" presStyleIdx="5" presStyleCnt="9" custScaleX="770073" custLinFactX="-5779" custLinFactNeighborX="-100000" custLinFactNeighborY="94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57F986-4B1A-4E4A-ABC0-E4A32470A3D9}" type="pres">
      <dgm:prSet presAssocID="{E48B7DC7-4493-42B8-BF3D-6CAC32FB79EA}" presName="ChildText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8C28C0CE-D47D-4C31-8689-3B6C0E714736}" type="pres">
      <dgm:prSet presAssocID="{3784C3A1-1D6D-4530-B6A7-D7FAD20B83C5}" presName="sibTrans" presStyleCnt="0"/>
      <dgm:spPr/>
    </dgm:pt>
    <dgm:pt modelId="{C3218D7C-AFAD-4E53-BDBF-5E109F01694B}" type="pres">
      <dgm:prSet presAssocID="{646F7AB3-4A43-496A-BA14-7BE898F11DF5}" presName="composite" presStyleCnt="0"/>
      <dgm:spPr/>
    </dgm:pt>
    <dgm:pt modelId="{A9A460B8-A46C-4E3E-A5AA-00A320E2599E}" type="pres">
      <dgm:prSet presAssocID="{646F7AB3-4A43-496A-BA14-7BE898F11DF5}" presName="bentUpArrow1" presStyleLbl="alignImgPlace1" presStyleIdx="6" presStyleCnt="8" custLinFactX="-274679" custLinFactNeighborX="-300000" custLinFactNeighborY="17397"/>
      <dgm:spPr/>
    </dgm:pt>
    <dgm:pt modelId="{81D8D745-B983-460C-815B-A041D9BBBEA5}" type="pres">
      <dgm:prSet presAssocID="{646F7AB3-4A43-496A-BA14-7BE898F11DF5}" presName="ParentText" presStyleLbl="node1" presStyleIdx="6" presStyleCnt="9" custScaleX="787333" custLinFactNeighborX="-93919" custLinFactNeighborY="145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184385-B2B5-470C-BCAC-F3F6D7031304}" type="pres">
      <dgm:prSet presAssocID="{646F7AB3-4A43-496A-BA14-7BE898F11DF5}" presName="ChildText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6F62E51D-4CF3-430F-A6CE-C90E17024B2C}" type="pres">
      <dgm:prSet presAssocID="{243C7DFA-D0D9-41EE-9F1B-7ED3B4BF10F6}" presName="sibTrans" presStyleCnt="0"/>
      <dgm:spPr/>
    </dgm:pt>
    <dgm:pt modelId="{5AD87863-DE87-48B7-BF40-A498698FB296}" type="pres">
      <dgm:prSet presAssocID="{65F37C13-F51B-49AE-813A-9614C8AFA460}" presName="composite" presStyleCnt="0"/>
      <dgm:spPr/>
    </dgm:pt>
    <dgm:pt modelId="{816C6A72-8DC7-4D49-913A-A1F0D6979E66}" type="pres">
      <dgm:prSet presAssocID="{65F37C13-F51B-49AE-813A-9614C8AFA460}" presName="bentUpArrow1" presStyleLbl="alignImgPlace1" presStyleIdx="7" presStyleCnt="8" custLinFactX="-228400" custLinFactNeighborX="-300000" custLinFactNeighborY="21498"/>
      <dgm:spPr/>
    </dgm:pt>
    <dgm:pt modelId="{692A8A0A-0CA6-463D-90C9-530FBA94E6AD}" type="pres">
      <dgm:prSet presAssocID="{65F37C13-F51B-49AE-813A-9614C8AFA460}" presName="ParentText" presStyleLbl="node1" presStyleIdx="7" presStyleCnt="9" custScaleX="764683" custLinFactNeighborX="-96014" custLinFactNeighborY="201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D9E60E-F830-4C0B-9418-354B03E9C439}" type="pres">
      <dgm:prSet presAssocID="{65F37C13-F51B-49AE-813A-9614C8AFA460}" presName="ChildText" presStyleLbl="revTx" presStyleIdx="7" presStyleCnt="8">
        <dgm:presLayoutVars>
          <dgm:chMax val="0"/>
          <dgm:chPref val="0"/>
          <dgm:bulletEnabled val="1"/>
        </dgm:presLayoutVars>
      </dgm:prSet>
      <dgm:spPr/>
    </dgm:pt>
    <dgm:pt modelId="{852FA2C3-9230-48E0-96D2-D192D1C42922}" type="pres">
      <dgm:prSet presAssocID="{AE285884-A88C-4E35-8A70-1950F7DCAECC}" presName="sibTrans" presStyleCnt="0"/>
      <dgm:spPr/>
    </dgm:pt>
    <dgm:pt modelId="{6572E35F-D415-4D1A-B605-5EE226A253A3}" type="pres">
      <dgm:prSet presAssocID="{090B62F0-9457-42C4-B782-E362FBFB6941}" presName="composite" presStyleCnt="0"/>
      <dgm:spPr/>
    </dgm:pt>
    <dgm:pt modelId="{F2A9DE6F-2EF6-419D-8757-D60C1D014603}" type="pres">
      <dgm:prSet presAssocID="{090B62F0-9457-42C4-B782-E362FBFB6941}" presName="ParentText" presStyleLbl="node1" presStyleIdx="8" presStyleCnt="9" custScaleX="636147" custLinFactNeighborX="-74703" custLinFactNeighborY="211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DDDF4FE-D8E9-4FB8-8713-755241655CCF}" srcId="{6FC09BF0-D258-4C87-B39C-1DF5824AA013}" destId="{09866917-7BF7-4E08-9B22-D5A785FFCE0A}" srcOrd="1" destOrd="0" parTransId="{89854BBE-DB8F-41E9-A528-B72B19AD1486}" sibTransId="{75E59F82-1859-4AD7-BFE8-49A426249BC6}"/>
    <dgm:cxn modelId="{D4A4D737-B7CF-44EA-B0BD-9964521A977E}" srcId="{6FC09BF0-D258-4C87-B39C-1DF5824AA013}" destId="{090B62F0-9457-42C4-B782-E362FBFB6941}" srcOrd="8" destOrd="0" parTransId="{ABD27477-9DAF-4C07-A380-2AB62ACED2CA}" sibTransId="{97FBCBE2-A068-4158-B7F1-F52E0949E166}"/>
    <dgm:cxn modelId="{E3AB9DA8-7262-4FFB-B34D-3A089AB8E87E}" type="presOf" srcId="{090B62F0-9457-42C4-B782-E362FBFB6941}" destId="{F2A9DE6F-2EF6-419D-8757-D60C1D014603}" srcOrd="0" destOrd="0" presId="urn:microsoft.com/office/officeart/2005/8/layout/StepDownProcess"/>
    <dgm:cxn modelId="{E5847D88-008E-4F9D-878B-F86D1322B87E}" type="presOf" srcId="{BAB0221C-260C-42FB-9BB2-4D6BED0D0AD4}" destId="{839AAD9C-61B6-4556-B5FB-0E5E1E6576E2}" srcOrd="0" destOrd="0" presId="urn:microsoft.com/office/officeart/2005/8/layout/StepDownProcess"/>
    <dgm:cxn modelId="{05A8CDD1-F2E5-468D-B112-E9D5F0074E46}" type="presOf" srcId="{646F7AB3-4A43-496A-BA14-7BE898F11DF5}" destId="{81D8D745-B983-460C-815B-A041D9BBBEA5}" srcOrd="0" destOrd="0" presId="urn:microsoft.com/office/officeart/2005/8/layout/StepDownProcess"/>
    <dgm:cxn modelId="{5F8FC3FB-EF58-4AA8-A34D-B822D0F32C78}" type="presOf" srcId="{82052223-D94C-4771-82E3-53DBA7DDB30B}" destId="{D17CE74E-D462-46C5-9BE7-80D187F669E0}" srcOrd="0" destOrd="0" presId="urn:microsoft.com/office/officeart/2005/8/layout/StepDownProcess"/>
    <dgm:cxn modelId="{A64DECF9-FCE0-45FE-B514-56DB3A658D6A}" srcId="{6FC09BF0-D258-4C87-B39C-1DF5824AA013}" destId="{65F37C13-F51B-49AE-813A-9614C8AFA460}" srcOrd="7" destOrd="0" parTransId="{B6E4C8BF-EA8D-45F5-A375-7E348D1C81B0}" sibTransId="{AE285884-A88C-4E35-8A70-1950F7DCAECC}"/>
    <dgm:cxn modelId="{058F38A4-FE57-46CC-BA34-AD20613B6E9F}" srcId="{6FC09BF0-D258-4C87-B39C-1DF5824AA013}" destId="{762A4F6E-6B91-443F-B4BF-1E0B4DCB92A7}" srcOrd="0" destOrd="0" parTransId="{05402293-1924-4F44-BEF8-2CB3DFB32A83}" sibTransId="{D346A462-D7DE-4990-AF0C-96BE2F1DCEA4}"/>
    <dgm:cxn modelId="{7208C99A-E0D4-491E-A33E-10F7739F016B}" srcId="{6FC09BF0-D258-4C87-B39C-1DF5824AA013}" destId="{646F7AB3-4A43-496A-BA14-7BE898F11DF5}" srcOrd="6" destOrd="0" parTransId="{9DE20DFF-3619-4AC9-A966-17CF28869F5B}" sibTransId="{243C7DFA-D0D9-41EE-9F1B-7ED3B4BF10F6}"/>
    <dgm:cxn modelId="{0D097F6D-4B13-4D97-AB3F-D446D58F6E5B}" srcId="{6FC09BF0-D258-4C87-B39C-1DF5824AA013}" destId="{8977CFE8-AE0F-44AE-BFB1-BD2CC30DC53B}" srcOrd="3" destOrd="0" parTransId="{AF2DF2F6-7612-4D26-B049-F78873822BB1}" sibTransId="{CADB2BCE-2E86-4A6E-957C-D44A518E2DE9}"/>
    <dgm:cxn modelId="{D04098C5-3167-462F-8576-38EFF65B6BF4}" srcId="{6FC09BF0-D258-4C87-B39C-1DF5824AA013}" destId="{E48B7DC7-4493-42B8-BF3D-6CAC32FB79EA}" srcOrd="5" destOrd="0" parTransId="{391CAAF7-F301-416F-A652-BE04C9B0B31E}" sibTransId="{3784C3A1-1D6D-4530-B6A7-D7FAD20B83C5}"/>
    <dgm:cxn modelId="{D6C33E84-3BE8-43F5-AB28-D6A55F0191C0}" type="presOf" srcId="{E48B7DC7-4493-42B8-BF3D-6CAC32FB79EA}" destId="{EA1F5BDF-0889-44B8-A74D-50986E77BD84}" srcOrd="0" destOrd="0" presId="urn:microsoft.com/office/officeart/2005/8/layout/StepDownProcess"/>
    <dgm:cxn modelId="{4A881381-421C-482C-8366-56DE262D84E1}" type="presOf" srcId="{65F37C13-F51B-49AE-813A-9614C8AFA460}" destId="{692A8A0A-0CA6-463D-90C9-530FBA94E6AD}" srcOrd="0" destOrd="0" presId="urn:microsoft.com/office/officeart/2005/8/layout/StepDownProcess"/>
    <dgm:cxn modelId="{3D5CDEEF-5399-49FD-963E-E1143E483475}" type="presOf" srcId="{762A4F6E-6B91-443F-B4BF-1E0B4DCB92A7}" destId="{3697CF97-8B29-4886-AE50-CD51B78166A1}" srcOrd="0" destOrd="0" presId="urn:microsoft.com/office/officeart/2005/8/layout/StepDownProcess"/>
    <dgm:cxn modelId="{22E804B9-C729-4BA9-A999-A0CAA24E901A}" type="presOf" srcId="{09866917-7BF7-4E08-9B22-D5A785FFCE0A}" destId="{AC587636-2C45-485F-9AB8-69677409F405}" srcOrd="0" destOrd="0" presId="urn:microsoft.com/office/officeart/2005/8/layout/StepDownProcess"/>
    <dgm:cxn modelId="{B547A047-7DB6-400F-8092-BB7EAC57993C}" type="presOf" srcId="{8977CFE8-AE0F-44AE-BFB1-BD2CC30DC53B}" destId="{407A7BC8-92BB-44EF-9EE1-0B8786326B7C}" srcOrd="0" destOrd="0" presId="urn:microsoft.com/office/officeart/2005/8/layout/StepDownProcess"/>
    <dgm:cxn modelId="{7966D223-6112-4D28-A385-7017541B8D72}" srcId="{6FC09BF0-D258-4C87-B39C-1DF5824AA013}" destId="{82052223-D94C-4771-82E3-53DBA7DDB30B}" srcOrd="4" destOrd="0" parTransId="{59863279-8B63-4D0E-B175-256C421ACA21}" sibTransId="{B5148AD9-B8B2-47AD-AB31-D398BDCA71A7}"/>
    <dgm:cxn modelId="{69081FDA-2849-44C5-A91D-08B5F8E1CD39}" type="presOf" srcId="{6FC09BF0-D258-4C87-B39C-1DF5824AA013}" destId="{1BF53650-7010-4A7B-B14A-4EE6DC945515}" srcOrd="0" destOrd="0" presId="urn:microsoft.com/office/officeart/2005/8/layout/StepDownProcess"/>
    <dgm:cxn modelId="{C7C4AC8B-110C-442C-9536-78CE13A05EF6}" srcId="{6FC09BF0-D258-4C87-B39C-1DF5824AA013}" destId="{BAB0221C-260C-42FB-9BB2-4D6BED0D0AD4}" srcOrd="2" destOrd="0" parTransId="{639CC173-68D8-4827-933E-86402DB5AE09}" sibTransId="{738F9CD8-EEA8-46C8-B4CB-61FE7E50A47B}"/>
    <dgm:cxn modelId="{28CA4FA0-4770-4255-820D-E48A7CFB4AA4}" type="presParOf" srcId="{1BF53650-7010-4A7B-B14A-4EE6DC945515}" destId="{0C761825-43CF-4603-AB61-A81359E9D7A8}" srcOrd="0" destOrd="0" presId="urn:microsoft.com/office/officeart/2005/8/layout/StepDownProcess"/>
    <dgm:cxn modelId="{3A698718-6735-4739-9CE8-7CB9E2757B06}" type="presParOf" srcId="{0C761825-43CF-4603-AB61-A81359E9D7A8}" destId="{F36884C2-6ED4-4A38-91DF-01BEE85F47CC}" srcOrd="0" destOrd="0" presId="urn:microsoft.com/office/officeart/2005/8/layout/StepDownProcess"/>
    <dgm:cxn modelId="{23730153-D220-45CF-8BF6-C0784619066C}" type="presParOf" srcId="{0C761825-43CF-4603-AB61-A81359E9D7A8}" destId="{3697CF97-8B29-4886-AE50-CD51B78166A1}" srcOrd="1" destOrd="0" presId="urn:microsoft.com/office/officeart/2005/8/layout/StepDownProcess"/>
    <dgm:cxn modelId="{872B5EE0-3263-43B2-A876-5929F75BE8D3}" type="presParOf" srcId="{0C761825-43CF-4603-AB61-A81359E9D7A8}" destId="{1D3C2D7C-89E3-4A93-B18E-FFFCBB440818}" srcOrd="2" destOrd="0" presId="urn:microsoft.com/office/officeart/2005/8/layout/StepDownProcess"/>
    <dgm:cxn modelId="{F7B66188-AB69-4327-B63C-9CEDF2623AA2}" type="presParOf" srcId="{1BF53650-7010-4A7B-B14A-4EE6DC945515}" destId="{089B046B-AE46-4CB0-89A8-E4E37BC39AC0}" srcOrd="1" destOrd="0" presId="urn:microsoft.com/office/officeart/2005/8/layout/StepDownProcess"/>
    <dgm:cxn modelId="{3762ACFF-FD7E-4B79-8D78-99BECD66273F}" type="presParOf" srcId="{1BF53650-7010-4A7B-B14A-4EE6DC945515}" destId="{DA109889-DF49-4D17-82AD-49639B48B0D5}" srcOrd="2" destOrd="0" presId="urn:microsoft.com/office/officeart/2005/8/layout/StepDownProcess"/>
    <dgm:cxn modelId="{5CCC7DDC-6B99-4DE2-A608-60ADEB3139C6}" type="presParOf" srcId="{DA109889-DF49-4D17-82AD-49639B48B0D5}" destId="{0D2E785A-088B-41DE-B8E4-D02BB123A05F}" srcOrd="0" destOrd="0" presId="urn:microsoft.com/office/officeart/2005/8/layout/StepDownProcess"/>
    <dgm:cxn modelId="{CFAF4E1A-8AF7-45B2-8077-94B95629E71A}" type="presParOf" srcId="{DA109889-DF49-4D17-82AD-49639B48B0D5}" destId="{AC587636-2C45-485F-9AB8-69677409F405}" srcOrd="1" destOrd="0" presId="urn:microsoft.com/office/officeart/2005/8/layout/StepDownProcess"/>
    <dgm:cxn modelId="{E347D4A8-6886-4E33-A235-CCCBE6B7CF3D}" type="presParOf" srcId="{DA109889-DF49-4D17-82AD-49639B48B0D5}" destId="{929C0FE5-9809-4C3E-A627-9A063EC4C3F9}" srcOrd="2" destOrd="0" presId="urn:microsoft.com/office/officeart/2005/8/layout/StepDownProcess"/>
    <dgm:cxn modelId="{E843BB0A-98C5-49E5-A579-DDC774FEEECC}" type="presParOf" srcId="{1BF53650-7010-4A7B-B14A-4EE6DC945515}" destId="{C6BEA8F6-633D-4B6C-A6DC-4434AA3C42E5}" srcOrd="3" destOrd="0" presId="urn:microsoft.com/office/officeart/2005/8/layout/StepDownProcess"/>
    <dgm:cxn modelId="{6B097DE8-4E30-473A-BB74-27F12BB1226F}" type="presParOf" srcId="{1BF53650-7010-4A7B-B14A-4EE6DC945515}" destId="{C202B150-4A03-491B-A4ED-45093817A683}" srcOrd="4" destOrd="0" presId="urn:microsoft.com/office/officeart/2005/8/layout/StepDownProcess"/>
    <dgm:cxn modelId="{AAFB4562-2C6B-4F6C-AF9E-3E601E1A985D}" type="presParOf" srcId="{C202B150-4A03-491B-A4ED-45093817A683}" destId="{EF7388E1-BB58-4A50-8728-A58F0346BF37}" srcOrd="0" destOrd="0" presId="urn:microsoft.com/office/officeart/2005/8/layout/StepDownProcess"/>
    <dgm:cxn modelId="{20ACB4F2-E8D6-4F42-BC50-3AD1AB11B13E}" type="presParOf" srcId="{C202B150-4A03-491B-A4ED-45093817A683}" destId="{839AAD9C-61B6-4556-B5FB-0E5E1E6576E2}" srcOrd="1" destOrd="0" presId="urn:microsoft.com/office/officeart/2005/8/layout/StepDownProcess"/>
    <dgm:cxn modelId="{5C4A39D8-E4E4-4702-B33E-7C33F17C06D4}" type="presParOf" srcId="{C202B150-4A03-491B-A4ED-45093817A683}" destId="{39CF7D10-9C75-4E4B-81A4-7A6FD0E361D8}" srcOrd="2" destOrd="0" presId="urn:microsoft.com/office/officeart/2005/8/layout/StepDownProcess"/>
    <dgm:cxn modelId="{E988F2C1-5983-4829-BB81-984611FD37E1}" type="presParOf" srcId="{1BF53650-7010-4A7B-B14A-4EE6DC945515}" destId="{84FEC749-F581-4EB4-A8A2-1C1346879ACF}" srcOrd="5" destOrd="0" presId="urn:microsoft.com/office/officeart/2005/8/layout/StepDownProcess"/>
    <dgm:cxn modelId="{811140DF-296D-4469-ADF2-D8A1E66225B6}" type="presParOf" srcId="{1BF53650-7010-4A7B-B14A-4EE6DC945515}" destId="{0F2DEA62-CC70-41B3-820D-D815D08D8981}" srcOrd="6" destOrd="0" presId="urn:microsoft.com/office/officeart/2005/8/layout/StepDownProcess"/>
    <dgm:cxn modelId="{910E9E7B-00A8-436B-9C5C-2E3602C05F0A}" type="presParOf" srcId="{0F2DEA62-CC70-41B3-820D-D815D08D8981}" destId="{63458B4F-A5E1-4B98-9650-5E968D3D5D09}" srcOrd="0" destOrd="0" presId="urn:microsoft.com/office/officeart/2005/8/layout/StepDownProcess"/>
    <dgm:cxn modelId="{023E3118-2EE5-4CE0-AB8C-E2D5C55F0E96}" type="presParOf" srcId="{0F2DEA62-CC70-41B3-820D-D815D08D8981}" destId="{407A7BC8-92BB-44EF-9EE1-0B8786326B7C}" srcOrd="1" destOrd="0" presId="urn:microsoft.com/office/officeart/2005/8/layout/StepDownProcess"/>
    <dgm:cxn modelId="{7F0912BF-B047-4154-8541-2AFE051DDD41}" type="presParOf" srcId="{0F2DEA62-CC70-41B3-820D-D815D08D8981}" destId="{47A37484-54BD-4E9A-BD28-4D584CD187BD}" srcOrd="2" destOrd="0" presId="urn:microsoft.com/office/officeart/2005/8/layout/StepDownProcess"/>
    <dgm:cxn modelId="{52A90A56-182A-4C6A-91D1-04B4090460CA}" type="presParOf" srcId="{1BF53650-7010-4A7B-B14A-4EE6DC945515}" destId="{46037674-AE73-47E6-B508-9A959BDE012F}" srcOrd="7" destOrd="0" presId="urn:microsoft.com/office/officeart/2005/8/layout/StepDownProcess"/>
    <dgm:cxn modelId="{EC72B049-6714-4268-842A-6B08C4ACC8B6}" type="presParOf" srcId="{1BF53650-7010-4A7B-B14A-4EE6DC945515}" destId="{54FB4518-D94D-482B-A109-6BE92AE64FA1}" srcOrd="8" destOrd="0" presId="urn:microsoft.com/office/officeart/2005/8/layout/StepDownProcess"/>
    <dgm:cxn modelId="{4F9080D1-4E21-4FDA-BE66-6CF0C0174900}" type="presParOf" srcId="{54FB4518-D94D-482B-A109-6BE92AE64FA1}" destId="{B5A5DA73-1765-4A0B-8F82-D3FE94535E6A}" srcOrd="0" destOrd="0" presId="urn:microsoft.com/office/officeart/2005/8/layout/StepDownProcess"/>
    <dgm:cxn modelId="{FB10D25B-BA70-45CB-9F97-47E7D0782F52}" type="presParOf" srcId="{54FB4518-D94D-482B-A109-6BE92AE64FA1}" destId="{D17CE74E-D462-46C5-9BE7-80D187F669E0}" srcOrd="1" destOrd="0" presId="urn:microsoft.com/office/officeart/2005/8/layout/StepDownProcess"/>
    <dgm:cxn modelId="{37A0F202-E309-4E3A-A800-DD7D27626C40}" type="presParOf" srcId="{54FB4518-D94D-482B-A109-6BE92AE64FA1}" destId="{C5B56B34-A25F-444D-B4A6-4B4DB2582CC4}" srcOrd="2" destOrd="0" presId="urn:microsoft.com/office/officeart/2005/8/layout/StepDownProcess"/>
    <dgm:cxn modelId="{E87DBD16-4F93-4B9D-BA26-62C8682857E3}" type="presParOf" srcId="{1BF53650-7010-4A7B-B14A-4EE6DC945515}" destId="{B4DADA8D-55DB-4696-95EB-B34BD3B560B3}" srcOrd="9" destOrd="0" presId="urn:microsoft.com/office/officeart/2005/8/layout/StepDownProcess"/>
    <dgm:cxn modelId="{67FFB564-65A8-4A54-AFA0-0654A802DD29}" type="presParOf" srcId="{1BF53650-7010-4A7B-B14A-4EE6DC945515}" destId="{23ACD33F-84BB-4E51-9E90-04761468FE52}" srcOrd="10" destOrd="0" presId="urn:microsoft.com/office/officeart/2005/8/layout/StepDownProcess"/>
    <dgm:cxn modelId="{23F4D95F-5F46-4FEB-A35E-0E11C0EC879C}" type="presParOf" srcId="{23ACD33F-84BB-4E51-9E90-04761468FE52}" destId="{ACCCB48E-5BEC-437E-9235-1F275F24F817}" srcOrd="0" destOrd="0" presId="urn:microsoft.com/office/officeart/2005/8/layout/StepDownProcess"/>
    <dgm:cxn modelId="{232E5B50-BE03-4409-81FD-0BC36B109519}" type="presParOf" srcId="{23ACD33F-84BB-4E51-9E90-04761468FE52}" destId="{EA1F5BDF-0889-44B8-A74D-50986E77BD84}" srcOrd="1" destOrd="0" presId="urn:microsoft.com/office/officeart/2005/8/layout/StepDownProcess"/>
    <dgm:cxn modelId="{2631F15A-686C-4280-A2FF-7963E20F2DC2}" type="presParOf" srcId="{23ACD33F-84BB-4E51-9E90-04761468FE52}" destId="{3757F986-4B1A-4E4A-ABC0-E4A32470A3D9}" srcOrd="2" destOrd="0" presId="urn:microsoft.com/office/officeart/2005/8/layout/StepDownProcess"/>
    <dgm:cxn modelId="{0462F63A-A014-4EA0-890C-157174FE2086}" type="presParOf" srcId="{1BF53650-7010-4A7B-B14A-4EE6DC945515}" destId="{8C28C0CE-D47D-4C31-8689-3B6C0E714736}" srcOrd="11" destOrd="0" presId="urn:microsoft.com/office/officeart/2005/8/layout/StepDownProcess"/>
    <dgm:cxn modelId="{A269E14C-D7DA-481C-AB0C-28C4E597B235}" type="presParOf" srcId="{1BF53650-7010-4A7B-B14A-4EE6DC945515}" destId="{C3218D7C-AFAD-4E53-BDBF-5E109F01694B}" srcOrd="12" destOrd="0" presId="urn:microsoft.com/office/officeart/2005/8/layout/StepDownProcess"/>
    <dgm:cxn modelId="{B5FC5106-7D5A-4A20-9E2E-D6E61DA93F34}" type="presParOf" srcId="{C3218D7C-AFAD-4E53-BDBF-5E109F01694B}" destId="{A9A460B8-A46C-4E3E-A5AA-00A320E2599E}" srcOrd="0" destOrd="0" presId="urn:microsoft.com/office/officeart/2005/8/layout/StepDownProcess"/>
    <dgm:cxn modelId="{5D622377-4A20-4061-AD08-1EED38999243}" type="presParOf" srcId="{C3218D7C-AFAD-4E53-BDBF-5E109F01694B}" destId="{81D8D745-B983-460C-815B-A041D9BBBEA5}" srcOrd="1" destOrd="0" presId="urn:microsoft.com/office/officeart/2005/8/layout/StepDownProcess"/>
    <dgm:cxn modelId="{EF6E8FF3-E6E2-4718-8D02-A2E3F3D2C324}" type="presParOf" srcId="{C3218D7C-AFAD-4E53-BDBF-5E109F01694B}" destId="{16184385-B2B5-470C-BCAC-F3F6D7031304}" srcOrd="2" destOrd="0" presId="urn:microsoft.com/office/officeart/2005/8/layout/StepDownProcess"/>
    <dgm:cxn modelId="{72097BAE-885B-4F8D-9B1C-E6A18C10AD8D}" type="presParOf" srcId="{1BF53650-7010-4A7B-B14A-4EE6DC945515}" destId="{6F62E51D-4CF3-430F-A6CE-C90E17024B2C}" srcOrd="13" destOrd="0" presId="urn:microsoft.com/office/officeart/2005/8/layout/StepDownProcess"/>
    <dgm:cxn modelId="{5FDD469A-9A6A-4B82-B67A-F55DE0F5458E}" type="presParOf" srcId="{1BF53650-7010-4A7B-B14A-4EE6DC945515}" destId="{5AD87863-DE87-48B7-BF40-A498698FB296}" srcOrd="14" destOrd="0" presId="urn:microsoft.com/office/officeart/2005/8/layout/StepDownProcess"/>
    <dgm:cxn modelId="{27B2D0F8-2377-4547-8DA8-1AC3F8E458FD}" type="presParOf" srcId="{5AD87863-DE87-48B7-BF40-A498698FB296}" destId="{816C6A72-8DC7-4D49-913A-A1F0D6979E66}" srcOrd="0" destOrd="0" presId="urn:microsoft.com/office/officeart/2005/8/layout/StepDownProcess"/>
    <dgm:cxn modelId="{2C012EF7-ECE9-4BA7-9321-4F42044EE382}" type="presParOf" srcId="{5AD87863-DE87-48B7-BF40-A498698FB296}" destId="{692A8A0A-0CA6-463D-90C9-530FBA94E6AD}" srcOrd="1" destOrd="0" presId="urn:microsoft.com/office/officeart/2005/8/layout/StepDownProcess"/>
    <dgm:cxn modelId="{22A52BBF-E86D-4515-9AA1-B99B8BAD4DEE}" type="presParOf" srcId="{5AD87863-DE87-48B7-BF40-A498698FB296}" destId="{86D9E60E-F830-4C0B-9418-354B03E9C439}" srcOrd="2" destOrd="0" presId="urn:microsoft.com/office/officeart/2005/8/layout/StepDownProcess"/>
    <dgm:cxn modelId="{CA3D61C3-6F4B-422F-BB7B-F69541DC0118}" type="presParOf" srcId="{1BF53650-7010-4A7B-B14A-4EE6DC945515}" destId="{852FA2C3-9230-48E0-96D2-D192D1C42922}" srcOrd="15" destOrd="0" presId="urn:microsoft.com/office/officeart/2005/8/layout/StepDownProcess"/>
    <dgm:cxn modelId="{E0D27215-FE7D-4E53-9CC2-C1CD25BA4649}" type="presParOf" srcId="{1BF53650-7010-4A7B-B14A-4EE6DC945515}" destId="{6572E35F-D415-4D1A-B605-5EE226A253A3}" srcOrd="16" destOrd="0" presId="urn:microsoft.com/office/officeart/2005/8/layout/StepDownProcess"/>
    <dgm:cxn modelId="{458FCC9A-71F8-4B22-9512-C99793974208}" type="presParOf" srcId="{6572E35F-D415-4D1A-B605-5EE226A253A3}" destId="{F2A9DE6F-2EF6-419D-8757-D60C1D01460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A1B1C7D1-52B3-4328-9704-BEAA2E5D2F37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E5E65E21-EDD9-4888-A381-5E961A289371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CARGA MUERTA</a:t>
          </a:r>
          <a:endParaRPr lang="es-EC" dirty="0">
            <a:solidFill>
              <a:schemeClr val="tx1"/>
            </a:solidFill>
          </a:endParaRPr>
        </a:p>
      </dgm:t>
    </dgm:pt>
    <dgm:pt modelId="{7BE08445-AEEC-4DAF-B6D6-6929B0774E18}" type="parTrans" cxnId="{354C9073-8CF4-4295-966E-1DE156F659B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C052872-2332-41B7-B40C-6AB36F054684}" type="sibTrans" cxnId="{354C9073-8CF4-4295-966E-1DE156F659B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0903B7E-9B5D-490A-9822-DC19BAF13D6F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993A684D-F4C7-485D-91B6-E86A5FA0C0AA}" type="parTrans" cxnId="{5D5BB3AF-8F02-4C4E-99FA-DA60A3A1F34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A1CD57E-56F7-43EB-8E36-8F04D55C805A}" type="sibTrans" cxnId="{5D5BB3AF-8F02-4C4E-99FA-DA60A3A1F34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01907A7-D538-443C-94D2-CA6D235720C0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200" b="1" dirty="0" smtClean="0"/>
            <a:t>Carga muerta:				587.27 kg/m</a:t>
          </a:r>
          <a:r>
            <a:rPr lang="es-EC" sz="1200" b="1" baseline="30000" dirty="0" smtClean="0"/>
            <a:t>2</a:t>
          </a:r>
          <a:endParaRPr lang="es-EC" sz="1200" b="1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200" b="1" dirty="0" smtClean="0"/>
            <a:t>          Peso propio de la losa (</a:t>
          </a:r>
          <a:r>
            <a:rPr lang="es-EC" sz="1200" b="1" dirty="0" err="1" smtClean="0"/>
            <a:t>Deck</a:t>
          </a:r>
          <a:r>
            <a:rPr lang="es-EC" sz="1200" b="1" dirty="0" smtClean="0"/>
            <a:t>):		197.27 kg/m</a:t>
          </a:r>
          <a:r>
            <a:rPr lang="es-EC" sz="1200" b="1" baseline="30000" dirty="0" smtClean="0"/>
            <a:t>2</a:t>
          </a:r>
          <a:endParaRPr lang="es-EC" sz="1200" b="1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200" b="1" dirty="0" smtClean="0"/>
            <a:t>	Peso de placa:				     6.37 kg/m</a:t>
          </a:r>
          <a:r>
            <a:rPr lang="es-EC" sz="1200" b="1" baseline="30000" dirty="0" smtClean="0"/>
            <a:t>2</a:t>
          </a:r>
          <a:endParaRPr lang="es-EC" sz="1200" b="1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200" b="1" dirty="0" smtClean="0"/>
            <a:t>	Peso de hormigón: 			     190.90 kg/m</a:t>
          </a:r>
          <a:r>
            <a:rPr lang="es-EC" sz="1200" b="1" baseline="30000" dirty="0" smtClean="0"/>
            <a:t>2</a:t>
          </a:r>
          <a:endParaRPr lang="es-EC" sz="1200" b="1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200" b="1" dirty="0" smtClean="0"/>
            <a:t>		Volumen hormigón:		          0.07954 m</a:t>
          </a:r>
          <a:r>
            <a:rPr lang="es-EC" sz="1200" b="1" baseline="30000" dirty="0" smtClean="0"/>
            <a:t>3</a:t>
          </a:r>
          <a:r>
            <a:rPr lang="es-EC" sz="1200" b="1" dirty="0" smtClean="0"/>
            <a:t>/m</a:t>
          </a:r>
          <a:r>
            <a:rPr lang="es-EC" sz="1200" b="1" baseline="30000" dirty="0" smtClean="0"/>
            <a:t>2</a:t>
          </a:r>
          <a:endParaRPr lang="es-EC" sz="1200" b="1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200" b="1" dirty="0" smtClean="0"/>
            <a:t>		Peso específico del hormigón:	          2400 Kg/m</a:t>
          </a:r>
          <a:r>
            <a:rPr lang="es-EC" sz="1200" b="1" baseline="30000" dirty="0" smtClean="0"/>
            <a:t>3</a:t>
          </a:r>
          <a:endParaRPr lang="es-EC" sz="1200" b="1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200" b="1" dirty="0" smtClean="0"/>
            <a:t>          Peso mampostería: 				200 kg/m</a:t>
          </a:r>
          <a:r>
            <a:rPr lang="es-EC" sz="1200" b="1" baseline="30000" dirty="0" smtClean="0"/>
            <a:t>2</a:t>
          </a:r>
          <a:endParaRPr lang="es-EC" sz="1200" b="1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200" b="1" dirty="0" smtClean="0"/>
            <a:t>          Peso instalaciones:				16 kg/m2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200" b="1" dirty="0" smtClean="0"/>
            <a:t>          Peso acabado: 				44 kg/m2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200" b="1" dirty="0" smtClean="0"/>
            <a:t>          Peso enlucido: 				40 kg/m2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200" b="1" dirty="0" smtClean="0"/>
            <a:t>          Peso </a:t>
          </a:r>
          <a:r>
            <a:rPr lang="es-EC" sz="1200" b="1" dirty="0" err="1" smtClean="0"/>
            <a:t>masillado</a:t>
          </a:r>
          <a:r>
            <a:rPr lang="es-EC" sz="1200" b="1" dirty="0" smtClean="0"/>
            <a:t>:				40 kg/m2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200" b="1" dirty="0" smtClean="0"/>
            <a:t>          Peso propio elementos estructurales: 	50 kg/m2</a:t>
          </a:r>
          <a:endParaRPr lang="es-EC" sz="1200" b="1" dirty="0"/>
        </a:p>
      </dgm:t>
    </dgm:pt>
    <dgm:pt modelId="{22BA9E97-2F49-4158-8F99-EA8667DD37BD}" type="parTrans" cxnId="{E0B62F79-74AC-41A4-9F29-707FEE354B4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9E8E888-3501-4291-9412-D0EC696AC324}" type="sibTrans" cxnId="{E0B62F79-74AC-41A4-9F29-707FEE354B4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DFFED05-ABF3-4ADD-A0A1-38F85F4E5906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CARGA VIVA</a:t>
          </a:r>
          <a:endParaRPr lang="es-EC" dirty="0">
            <a:solidFill>
              <a:schemeClr val="tx1"/>
            </a:solidFill>
          </a:endParaRPr>
        </a:p>
      </dgm:t>
    </dgm:pt>
    <dgm:pt modelId="{6A5F9802-38C4-49AB-934A-E4D9ABFDE411}" type="parTrans" cxnId="{C1E5E323-DA3D-430E-975F-C24C5AA216B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00F598E-9524-4A53-BA3A-501B0F20C74F}" type="sibTrans" cxnId="{C1E5E323-DA3D-430E-975F-C24C5AA216B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FC9AA54-615D-4506-930C-A6DDECB4608B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C31D9BA7-7B83-4D79-81F1-C028D4A5EE11}" type="parTrans" cxnId="{8130CDC3-CB4A-457D-994E-7FF3D23EE0F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BCCB665-DDF0-486C-91F3-1000294E5A86}" type="sibTrans" cxnId="{8130CDC3-CB4A-457D-994E-7FF3D23EE0F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0E9A2D0-9B06-453D-9BC5-FCC692D2E964}">
      <dgm:prSet phldrT="[Texto]" custT="1"/>
      <dgm:spPr/>
      <dgm:t>
        <a:bodyPr/>
        <a:lstStyle/>
        <a:p>
          <a:pPr algn="l"/>
          <a:r>
            <a:rPr lang="es-EC" sz="1600" dirty="0" smtClean="0"/>
            <a:t>Carga viva piso: 200 kg/m</a:t>
          </a:r>
          <a:r>
            <a:rPr lang="es-EC" sz="1600" baseline="30000" dirty="0" smtClean="0"/>
            <a:t>2  </a:t>
          </a:r>
          <a:r>
            <a:rPr lang="es-EC" sz="1600" dirty="0" smtClean="0"/>
            <a:t>(NEC_SE_CG, 2015, pág. 29)</a:t>
          </a:r>
          <a:endParaRPr lang="es-EC" sz="1600" dirty="0">
            <a:solidFill>
              <a:schemeClr val="tx1"/>
            </a:solidFill>
          </a:endParaRPr>
        </a:p>
      </dgm:t>
    </dgm:pt>
    <dgm:pt modelId="{35B4F5F6-CE9E-4850-B738-B449E2C2DF2A}" type="parTrans" cxnId="{213A10A1-B55B-45A0-8DAB-F0BF9AECBC3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4D0A909-E79B-4E1B-90C2-B5A48CEB8C0E}" type="sibTrans" cxnId="{213A10A1-B55B-45A0-8DAB-F0BF9AECBC3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CEB3DA7-5466-424D-B8C4-6136BCA7B815}" type="pres">
      <dgm:prSet presAssocID="{A1B1C7D1-52B3-4328-9704-BEAA2E5D2F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62CC45A-1645-4BA3-8653-A075F288BE33}" type="pres">
      <dgm:prSet presAssocID="{E5E65E21-EDD9-4888-A381-5E961A289371}" presName="root" presStyleCnt="0"/>
      <dgm:spPr/>
    </dgm:pt>
    <dgm:pt modelId="{B512E8AE-EA90-47A9-984B-892A4E80E6C6}" type="pres">
      <dgm:prSet presAssocID="{E5E65E21-EDD9-4888-A381-5E961A289371}" presName="rootComposite" presStyleCnt="0"/>
      <dgm:spPr/>
    </dgm:pt>
    <dgm:pt modelId="{61401FC3-31A0-408B-BF3C-2DF20AEA9ECE}" type="pres">
      <dgm:prSet presAssocID="{E5E65E21-EDD9-4888-A381-5E961A289371}" presName="rootText" presStyleLbl="node1" presStyleIdx="0" presStyleCnt="2" custScaleX="139356" custScaleY="46485"/>
      <dgm:spPr/>
      <dgm:t>
        <a:bodyPr/>
        <a:lstStyle/>
        <a:p>
          <a:endParaRPr lang="es-EC"/>
        </a:p>
      </dgm:t>
    </dgm:pt>
    <dgm:pt modelId="{B029CBC0-B7E6-4FEB-84DD-06CE548D6D2B}" type="pres">
      <dgm:prSet presAssocID="{E5E65E21-EDD9-4888-A381-5E961A289371}" presName="rootConnector" presStyleLbl="node1" presStyleIdx="0" presStyleCnt="2"/>
      <dgm:spPr/>
    </dgm:pt>
    <dgm:pt modelId="{458E6114-0264-4286-9626-163222CA5987}" type="pres">
      <dgm:prSet presAssocID="{E5E65E21-EDD9-4888-A381-5E961A289371}" presName="childShape" presStyleCnt="0"/>
      <dgm:spPr/>
    </dgm:pt>
    <dgm:pt modelId="{16F4E3BC-CC42-4708-9089-C81CDFE54000}" type="pres">
      <dgm:prSet presAssocID="{993A684D-F4C7-485D-91B6-E86A5FA0C0AA}" presName="Name13" presStyleLbl="parChTrans1D2" presStyleIdx="0" presStyleCnt="4"/>
      <dgm:spPr/>
    </dgm:pt>
    <dgm:pt modelId="{35634F1A-EB26-4A86-86E9-864E73E0E39A}" type="pres">
      <dgm:prSet presAssocID="{50903B7E-9B5D-490A-9822-DC19BAF13D6F}" presName="childText" presStyleLbl="bgAcc1" presStyleIdx="0" presStyleCnt="4" custScaleY="429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2553BA-E6B9-4F34-BF02-FD405DC8C913}" type="pres">
      <dgm:prSet presAssocID="{22BA9E97-2F49-4158-8F99-EA8667DD37BD}" presName="Name13" presStyleLbl="parChTrans1D2" presStyleIdx="1" presStyleCnt="4"/>
      <dgm:spPr/>
    </dgm:pt>
    <dgm:pt modelId="{E357838D-0FBE-4625-9920-9581772234E8}" type="pres">
      <dgm:prSet presAssocID="{B01907A7-D538-443C-94D2-CA6D235720C0}" presName="childText" presStyleLbl="bgAcc1" presStyleIdx="1" presStyleCnt="4" custScaleX="197950" custScaleY="184146" custLinFactNeighborX="13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DA6214-3EE2-4744-B767-15AA7B7D4F14}" type="pres">
      <dgm:prSet presAssocID="{5DFFED05-ABF3-4ADD-A0A1-38F85F4E5906}" presName="root" presStyleCnt="0"/>
      <dgm:spPr/>
    </dgm:pt>
    <dgm:pt modelId="{523D6B8B-F9FA-499B-98BC-C764B4AC4F0A}" type="pres">
      <dgm:prSet presAssocID="{5DFFED05-ABF3-4ADD-A0A1-38F85F4E5906}" presName="rootComposite" presStyleCnt="0"/>
      <dgm:spPr/>
    </dgm:pt>
    <dgm:pt modelId="{CAFA6C5F-730A-4E41-AEDF-C7413CE49F6F}" type="pres">
      <dgm:prSet presAssocID="{5DFFED05-ABF3-4ADD-A0A1-38F85F4E5906}" presName="rootText" presStyleLbl="node1" presStyleIdx="1" presStyleCnt="2" custScaleX="130543" custScaleY="44871"/>
      <dgm:spPr/>
      <dgm:t>
        <a:bodyPr/>
        <a:lstStyle/>
        <a:p>
          <a:endParaRPr lang="es-EC"/>
        </a:p>
      </dgm:t>
    </dgm:pt>
    <dgm:pt modelId="{1F0825EF-9F9F-4621-9747-A125B6C4B21D}" type="pres">
      <dgm:prSet presAssocID="{5DFFED05-ABF3-4ADD-A0A1-38F85F4E5906}" presName="rootConnector" presStyleLbl="node1" presStyleIdx="1" presStyleCnt="2"/>
      <dgm:spPr/>
    </dgm:pt>
    <dgm:pt modelId="{A38952DA-FD8B-4D51-959A-C08776D99BAC}" type="pres">
      <dgm:prSet presAssocID="{5DFFED05-ABF3-4ADD-A0A1-38F85F4E5906}" presName="childShape" presStyleCnt="0"/>
      <dgm:spPr/>
    </dgm:pt>
    <dgm:pt modelId="{3919589E-67F4-47B0-9C77-D2715EFE0B19}" type="pres">
      <dgm:prSet presAssocID="{C31D9BA7-7B83-4D79-81F1-C028D4A5EE11}" presName="Name13" presStyleLbl="parChTrans1D2" presStyleIdx="2" presStyleCnt="4"/>
      <dgm:spPr/>
    </dgm:pt>
    <dgm:pt modelId="{89CDB59D-2E67-4FB1-82B0-4D4D9295EA9E}" type="pres">
      <dgm:prSet presAssocID="{EFC9AA54-615D-4506-930C-A6DDECB4608B}" presName="childText" presStyleLbl="bgAcc1" presStyleIdx="2" presStyleCnt="4" custScaleY="428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C1311D-D70E-49E9-919B-9EDF7099259E}" type="pres">
      <dgm:prSet presAssocID="{35B4F5F6-CE9E-4850-B738-B449E2C2DF2A}" presName="Name13" presStyleLbl="parChTrans1D2" presStyleIdx="3" presStyleCnt="4"/>
      <dgm:spPr/>
    </dgm:pt>
    <dgm:pt modelId="{6477C7E5-6BC6-492A-A583-033601EF17C1}" type="pres">
      <dgm:prSet presAssocID="{60E9A2D0-9B06-453D-9BC5-FCC692D2E964}" presName="childText" presStyleLbl="bgAcc1" presStyleIdx="3" presStyleCnt="4" custScaleX="109818" custScaleY="10877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C336A68-8405-4541-8FE4-4D78475275C7}" type="presOf" srcId="{EFC9AA54-615D-4506-930C-A6DDECB4608B}" destId="{89CDB59D-2E67-4FB1-82B0-4D4D9295EA9E}" srcOrd="0" destOrd="0" presId="urn:microsoft.com/office/officeart/2005/8/layout/hierarchy3"/>
    <dgm:cxn modelId="{44A8DD8F-98B5-4D36-A484-2C3944D98C0D}" type="presOf" srcId="{60E9A2D0-9B06-453D-9BC5-FCC692D2E964}" destId="{6477C7E5-6BC6-492A-A583-033601EF17C1}" srcOrd="0" destOrd="0" presId="urn:microsoft.com/office/officeart/2005/8/layout/hierarchy3"/>
    <dgm:cxn modelId="{935839D1-4886-4668-9EDB-70437D3F1081}" type="presOf" srcId="{50903B7E-9B5D-490A-9822-DC19BAF13D6F}" destId="{35634F1A-EB26-4A86-86E9-864E73E0E39A}" srcOrd="0" destOrd="0" presId="urn:microsoft.com/office/officeart/2005/8/layout/hierarchy3"/>
    <dgm:cxn modelId="{E7B46F6B-49F8-4DE1-93DC-5F706CA4EF57}" type="presOf" srcId="{22BA9E97-2F49-4158-8F99-EA8667DD37BD}" destId="{482553BA-E6B9-4F34-BF02-FD405DC8C913}" srcOrd="0" destOrd="0" presId="urn:microsoft.com/office/officeart/2005/8/layout/hierarchy3"/>
    <dgm:cxn modelId="{354C9073-8CF4-4295-966E-1DE156F659B7}" srcId="{A1B1C7D1-52B3-4328-9704-BEAA2E5D2F37}" destId="{E5E65E21-EDD9-4888-A381-5E961A289371}" srcOrd="0" destOrd="0" parTransId="{7BE08445-AEEC-4DAF-B6D6-6929B0774E18}" sibTransId="{8C052872-2332-41B7-B40C-6AB36F054684}"/>
    <dgm:cxn modelId="{213A10A1-B55B-45A0-8DAB-F0BF9AECBC3C}" srcId="{5DFFED05-ABF3-4ADD-A0A1-38F85F4E5906}" destId="{60E9A2D0-9B06-453D-9BC5-FCC692D2E964}" srcOrd="1" destOrd="0" parTransId="{35B4F5F6-CE9E-4850-B738-B449E2C2DF2A}" sibTransId="{74D0A909-E79B-4E1B-90C2-B5A48CEB8C0E}"/>
    <dgm:cxn modelId="{AC97751C-616B-4F42-B9D5-25F2891DB3B4}" type="presOf" srcId="{B01907A7-D538-443C-94D2-CA6D235720C0}" destId="{E357838D-0FBE-4625-9920-9581772234E8}" srcOrd="0" destOrd="0" presId="urn:microsoft.com/office/officeart/2005/8/layout/hierarchy3"/>
    <dgm:cxn modelId="{8130CDC3-CB4A-457D-994E-7FF3D23EE0F3}" srcId="{5DFFED05-ABF3-4ADD-A0A1-38F85F4E5906}" destId="{EFC9AA54-615D-4506-930C-A6DDECB4608B}" srcOrd="0" destOrd="0" parTransId="{C31D9BA7-7B83-4D79-81F1-C028D4A5EE11}" sibTransId="{DBCCB665-DDF0-486C-91F3-1000294E5A86}"/>
    <dgm:cxn modelId="{A2142D51-B431-4EFA-8E9D-1B4376FB6E11}" type="presOf" srcId="{C31D9BA7-7B83-4D79-81F1-C028D4A5EE11}" destId="{3919589E-67F4-47B0-9C77-D2715EFE0B19}" srcOrd="0" destOrd="0" presId="urn:microsoft.com/office/officeart/2005/8/layout/hierarchy3"/>
    <dgm:cxn modelId="{005E5C5D-8DAB-4CA5-9FA1-989988C61C15}" type="presOf" srcId="{E5E65E21-EDD9-4888-A381-5E961A289371}" destId="{61401FC3-31A0-408B-BF3C-2DF20AEA9ECE}" srcOrd="0" destOrd="0" presId="urn:microsoft.com/office/officeart/2005/8/layout/hierarchy3"/>
    <dgm:cxn modelId="{C1E5E323-DA3D-430E-975F-C24C5AA216B6}" srcId="{A1B1C7D1-52B3-4328-9704-BEAA2E5D2F37}" destId="{5DFFED05-ABF3-4ADD-A0A1-38F85F4E5906}" srcOrd="1" destOrd="0" parTransId="{6A5F9802-38C4-49AB-934A-E4D9ABFDE411}" sibTransId="{700F598E-9524-4A53-BA3A-501B0F20C74F}"/>
    <dgm:cxn modelId="{0F69AC73-FE9E-4AFE-A60A-86E9793C4CC6}" type="presOf" srcId="{5DFFED05-ABF3-4ADD-A0A1-38F85F4E5906}" destId="{1F0825EF-9F9F-4621-9747-A125B6C4B21D}" srcOrd="1" destOrd="0" presId="urn:microsoft.com/office/officeart/2005/8/layout/hierarchy3"/>
    <dgm:cxn modelId="{DEF3E733-A56F-4EEE-9389-32E3B7BF18D9}" type="presOf" srcId="{E5E65E21-EDD9-4888-A381-5E961A289371}" destId="{B029CBC0-B7E6-4FEB-84DD-06CE548D6D2B}" srcOrd="1" destOrd="0" presId="urn:microsoft.com/office/officeart/2005/8/layout/hierarchy3"/>
    <dgm:cxn modelId="{A8E1A5A1-7FEC-4430-875F-A56DE50A8E4E}" type="presOf" srcId="{A1B1C7D1-52B3-4328-9704-BEAA2E5D2F37}" destId="{0CEB3DA7-5466-424D-B8C4-6136BCA7B815}" srcOrd="0" destOrd="0" presId="urn:microsoft.com/office/officeart/2005/8/layout/hierarchy3"/>
    <dgm:cxn modelId="{169A2DF4-6DB5-464D-9104-B4319A1F56DD}" type="presOf" srcId="{5DFFED05-ABF3-4ADD-A0A1-38F85F4E5906}" destId="{CAFA6C5F-730A-4E41-AEDF-C7413CE49F6F}" srcOrd="0" destOrd="0" presId="urn:microsoft.com/office/officeart/2005/8/layout/hierarchy3"/>
    <dgm:cxn modelId="{62BBAC73-25EC-436F-8E46-CA9F05BD3815}" type="presOf" srcId="{993A684D-F4C7-485D-91B6-E86A5FA0C0AA}" destId="{16F4E3BC-CC42-4708-9089-C81CDFE54000}" srcOrd="0" destOrd="0" presId="urn:microsoft.com/office/officeart/2005/8/layout/hierarchy3"/>
    <dgm:cxn modelId="{E0B62F79-74AC-41A4-9F29-707FEE354B45}" srcId="{E5E65E21-EDD9-4888-A381-5E961A289371}" destId="{B01907A7-D538-443C-94D2-CA6D235720C0}" srcOrd="1" destOrd="0" parTransId="{22BA9E97-2F49-4158-8F99-EA8667DD37BD}" sibTransId="{A9E8E888-3501-4291-9412-D0EC696AC324}"/>
    <dgm:cxn modelId="{5D5BB3AF-8F02-4C4E-99FA-DA60A3A1F345}" srcId="{E5E65E21-EDD9-4888-A381-5E961A289371}" destId="{50903B7E-9B5D-490A-9822-DC19BAF13D6F}" srcOrd="0" destOrd="0" parTransId="{993A684D-F4C7-485D-91B6-E86A5FA0C0AA}" sibTransId="{3A1CD57E-56F7-43EB-8E36-8F04D55C805A}"/>
    <dgm:cxn modelId="{8E757A05-1D91-454D-89BC-E058B060E9AC}" type="presOf" srcId="{35B4F5F6-CE9E-4850-B738-B449E2C2DF2A}" destId="{79C1311D-D70E-49E9-919B-9EDF7099259E}" srcOrd="0" destOrd="0" presId="urn:microsoft.com/office/officeart/2005/8/layout/hierarchy3"/>
    <dgm:cxn modelId="{8583172B-02D2-4AC0-B009-9EAA61209A4E}" type="presParOf" srcId="{0CEB3DA7-5466-424D-B8C4-6136BCA7B815}" destId="{B62CC45A-1645-4BA3-8653-A075F288BE33}" srcOrd="0" destOrd="0" presId="urn:microsoft.com/office/officeart/2005/8/layout/hierarchy3"/>
    <dgm:cxn modelId="{9262ED42-D157-4CD7-A481-9AFAC3CE9A86}" type="presParOf" srcId="{B62CC45A-1645-4BA3-8653-A075F288BE33}" destId="{B512E8AE-EA90-47A9-984B-892A4E80E6C6}" srcOrd="0" destOrd="0" presId="urn:microsoft.com/office/officeart/2005/8/layout/hierarchy3"/>
    <dgm:cxn modelId="{088AE355-F771-42C1-8F4E-6E47B2EDC71F}" type="presParOf" srcId="{B512E8AE-EA90-47A9-984B-892A4E80E6C6}" destId="{61401FC3-31A0-408B-BF3C-2DF20AEA9ECE}" srcOrd="0" destOrd="0" presId="urn:microsoft.com/office/officeart/2005/8/layout/hierarchy3"/>
    <dgm:cxn modelId="{8D9176FB-52B2-4364-9A93-E83546D016A6}" type="presParOf" srcId="{B512E8AE-EA90-47A9-984B-892A4E80E6C6}" destId="{B029CBC0-B7E6-4FEB-84DD-06CE548D6D2B}" srcOrd="1" destOrd="0" presId="urn:microsoft.com/office/officeart/2005/8/layout/hierarchy3"/>
    <dgm:cxn modelId="{8B35D4B7-AB3A-43EB-908C-8FBE875303BD}" type="presParOf" srcId="{B62CC45A-1645-4BA3-8653-A075F288BE33}" destId="{458E6114-0264-4286-9626-163222CA5987}" srcOrd="1" destOrd="0" presId="urn:microsoft.com/office/officeart/2005/8/layout/hierarchy3"/>
    <dgm:cxn modelId="{DB617A5F-4C06-461F-9CB6-6D86C22BBDA5}" type="presParOf" srcId="{458E6114-0264-4286-9626-163222CA5987}" destId="{16F4E3BC-CC42-4708-9089-C81CDFE54000}" srcOrd="0" destOrd="0" presId="urn:microsoft.com/office/officeart/2005/8/layout/hierarchy3"/>
    <dgm:cxn modelId="{1B86CB4F-B1D9-4AB9-8751-202B3B1C8723}" type="presParOf" srcId="{458E6114-0264-4286-9626-163222CA5987}" destId="{35634F1A-EB26-4A86-86E9-864E73E0E39A}" srcOrd="1" destOrd="0" presId="urn:microsoft.com/office/officeart/2005/8/layout/hierarchy3"/>
    <dgm:cxn modelId="{B505903C-BDB8-4CB4-BDBE-D101C6CA43BA}" type="presParOf" srcId="{458E6114-0264-4286-9626-163222CA5987}" destId="{482553BA-E6B9-4F34-BF02-FD405DC8C913}" srcOrd="2" destOrd="0" presId="urn:microsoft.com/office/officeart/2005/8/layout/hierarchy3"/>
    <dgm:cxn modelId="{011B9E98-8301-416C-A4CD-A57B57F50CE4}" type="presParOf" srcId="{458E6114-0264-4286-9626-163222CA5987}" destId="{E357838D-0FBE-4625-9920-9581772234E8}" srcOrd="3" destOrd="0" presId="urn:microsoft.com/office/officeart/2005/8/layout/hierarchy3"/>
    <dgm:cxn modelId="{1B4CA112-CB69-47AB-B414-AAE1FD95E247}" type="presParOf" srcId="{0CEB3DA7-5466-424D-B8C4-6136BCA7B815}" destId="{41DA6214-3EE2-4744-B767-15AA7B7D4F14}" srcOrd="1" destOrd="0" presId="urn:microsoft.com/office/officeart/2005/8/layout/hierarchy3"/>
    <dgm:cxn modelId="{FA11B81E-0A7A-4D5E-8A1A-299AF8E7A330}" type="presParOf" srcId="{41DA6214-3EE2-4744-B767-15AA7B7D4F14}" destId="{523D6B8B-F9FA-499B-98BC-C764B4AC4F0A}" srcOrd="0" destOrd="0" presId="urn:microsoft.com/office/officeart/2005/8/layout/hierarchy3"/>
    <dgm:cxn modelId="{E2988E9C-8BD9-45D2-A5DF-B313E907C63E}" type="presParOf" srcId="{523D6B8B-F9FA-499B-98BC-C764B4AC4F0A}" destId="{CAFA6C5F-730A-4E41-AEDF-C7413CE49F6F}" srcOrd="0" destOrd="0" presId="urn:microsoft.com/office/officeart/2005/8/layout/hierarchy3"/>
    <dgm:cxn modelId="{55DEDF95-298C-429C-B9B2-6E831184EFE7}" type="presParOf" srcId="{523D6B8B-F9FA-499B-98BC-C764B4AC4F0A}" destId="{1F0825EF-9F9F-4621-9747-A125B6C4B21D}" srcOrd="1" destOrd="0" presId="urn:microsoft.com/office/officeart/2005/8/layout/hierarchy3"/>
    <dgm:cxn modelId="{A50046F7-D8A0-4FAD-B5B6-11F9E4CA1C22}" type="presParOf" srcId="{41DA6214-3EE2-4744-B767-15AA7B7D4F14}" destId="{A38952DA-FD8B-4D51-959A-C08776D99BAC}" srcOrd="1" destOrd="0" presId="urn:microsoft.com/office/officeart/2005/8/layout/hierarchy3"/>
    <dgm:cxn modelId="{F9E9C49D-3D44-438E-ABEC-D779B0FAAA69}" type="presParOf" srcId="{A38952DA-FD8B-4D51-959A-C08776D99BAC}" destId="{3919589E-67F4-47B0-9C77-D2715EFE0B19}" srcOrd="0" destOrd="0" presId="urn:microsoft.com/office/officeart/2005/8/layout/hierarchy3"/>
    <dgm:cxn modelId="{BF94E205-2593-48B8-BE90-6E1BD75EFA45}" type="presParOf" srcId="{A38952DA-FD8B-4D51-959A-C08776D99BAC}" destId="{89CDB59D-2E67-4FB1-82B0-4D4D9295EA9E}" srcOrd="1" destOrd="0" presId="urn:microsoft.com/office/officeart/2005/8/layout/hierarchy3"/>
    <dgm:cxn modelId="{5E5ED3DE-57DC-4404-95FF-3AA8AFA1709F}" type="presParOf" srcId="{A38952DA-FD8B-4D51-959A-C08776D99BAC}" destId="{79C1311D-D70E-49E9-919B-9EDF7099259E}" srcOrd="2" destOrd="0" presId="urn:microsoft.com/office/officeart/2005/8/layout/hierarchy3"/>
    <dgm:cxn modelId="{C4522958-0F40-4E4B-B5D3-BEEEE5FC90D6}" type="presParOf" srcId="{A38952DA-FD8B-4D51-959A-C08776D99BAC}" destId="{6477C7E5-6BC6-492A-A583-033601EF17C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C09BF0-D258-4C87-B39C-1DF5824AA01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762A4F6E-6B91-443F-B4BF-1E0B4DCB92A7}">
      <dgm:prSet phldrT="[Texto]" custT="1"/>
      <dgm:spPr/>
      <dgm:t>
        <a:bodyPr/>
        <a:lstStyle/>
        <a:p>
          <a:r>
            <a:rPr lang="es-EC" sz="1600" b="1" dirty="0" smtClean="0"/>
            <a:t>INTRODUCCIÓN</a:t>
          </a:r>
          <a:endParaRPr lang="es-EC" sz="1600" b="1" dirty="0"/>
        </a:p>
      </dgm:t>
    </dgm:pt>
    <dgm:pt modelId="{05402293-1924-4F44-BEF8-2CB3DFB32A83}" type="parTrans" cxnId="{058F38A4-FE57-46CC-BA34-AD20613B6E9F}">
      <dgm:prSet/>
      <dgm:spPr/>
      <dgm:t>
        <a:bodyPr/>
        <a:lstStyle/>
        <a:p>
          <a:endParaRPr lang="es-EC"/>
        </a:p>
      </dgm:t>
    </dgm:pt>
    <dgm:pt modelId="{D346A462-D7DE-4990-AF0C-96BE2F1DCEA4}" type="sibTrans" cxnId="{058F38A4-FE57-46CC-BA34-AD20613B6E9F}">
      <dgm:prSet/>
      <dgm:spPr/>
      <dgm:t>
        <a:bodyPr/>
        <a:lstStyle/>
        <a:p>
          <a:endParaRPr lang="es-EC"/>
        </a:p>
      </dgm:t>
    </dgm:pt>
    <dgm:pt modelId="{09866917-7BF7-4E08-9B22-D5A785FFCE0A}">
      <dgm:prSet phldrT="[Texto]" custT="1"/>
      <dgm:spPr/>
      <dgm:t>
        <a:bodyPr/>
        <a:lstStyle/>
        <a:p>
          <a:r>
            <a:rPr lang="es-EC" sz="1600" b="1" dirty="0" smtClean="0"/>
            <a:t>PLANTEAMIENTO DEL PROBLEMA</a:t>
          </a:r>
          <a:endParaRPr lang="es-EC" sz="1600" b="1" dirty="0"/>
        </a:p>
      </dgm:t>
    </dgm:pt>
    <dgm:pt modelId="{89854BBE-DB8F-41E9-A528-B72B19AD1486}" type="parTrans" cxnId="{BDDDF4FE-D8E9-4FB8-8713-755241655CCF}">
      <dgm:prSet/>
      <dgm:spPr/>
      <dgm:t>
        <a:bodyPr/>
        <a:lstStyle/>
        <a:p>
          <a:endParaRPr lang="es-EC"/>
        </a:p>
      </dgm:t>
    </dgm:pt>
    <dgm:pt modelId="{75E59F82-1859-4AD7-BFE8-49A426249BC6}" type="sibTrans" cxnId="{BDDDF4FE-D8E9-4FB8-8713-755241655CCF}">
      <dgm:prSet/>
      <dgm:spPr/>
      <dgm:t>
        <a:bodyPr/>
        <a:lstStyle/>
        <a:p>
          <a:endParaRPr lang="es-EC"/>
        </a:p>
      </dgm:t>
    </dgm:pt>
    <dgm:pt modelId="{BAB0221C-260C-42FB-9BB2-4D6BED0D0AD4}">
      <dgm:prSet phldrT="[Texto]" custT="1"/>
      <dgm:spPr/>
      <dgm:t>
        <a:bodyPr/>
        <a:lstStyle/>
        <a:p>
          <a:r>
            <a:rPr lang="es-EC" sz="1600" b="1" dirty="0" smtClean="0"/>
            <a:t>OBJETIVOS</a:t>
          </a:r>
          <a:endParaRPr lang="es-EC" sz="1600" b="1" dirty="0"/>
        </a:p>
      </dgm:t>
    </dgm:pt>
    <dgm:pt modelId="{639CC173-68D8-4827-933E-86402DB5AE09}" type="parTrans" cxnId="{C7C4AC8B-110C-442C-9536-78CE13A05EF6}">
      <dgm:prSet/>
      <dgm:spPr/>
      <dgm:t>
        <a:bodyPr/>
        <a:lstStyle/>
        <a:p>
          <a:endParaRPr lang="es-EC"/>
        </a:p>
      </dgm:t>
    </dgm:pt>
    <dgm:pt modelId="{738F9CD8-EEA8-46C8-B4CB-61FE7E50A47B}" type="sibTrans" cxnId="{C7C4AC8B-110C-442C-9536-78CE13A05EF6}">
      <dgm:prSet/>
      <dgm:spPr/>
      <dgm:t>
        <a:bodyPr/>
        <a:lstStyle/>
        <a:p>
          <a:endParaRPr lang="es-EC"/>
        </a:p>
      </dgm:t>
    </dgm:pt>
    <dgm:pt modelId="{65F37C13-F51B-49AE-813A-9614C8AFA460}">
      <dgm:prSet phldrT="[Texto]" custT="1"/>
      <dgm:spPr/>
      <dgm:t>
        <a:bodyPr/>
        <a:lstStyle/>
        <a:p>
          <a:r>
            <a:rPr lang="es-EC" sz="1600" b="1" dirty="0" smtClean="0"/>
            <a:t>EVALUACIÓN COMPORTAMIENTO SÍSMICO UVC DE MANTA</a:t>
          </a:r>
          <a:endParaRPr lang="es-EC" sz="1600" b="1" dirty="0"/>
        </a:p>
      </dgm:t>
    </dgm:pt>
    <dgm:pt modelId="{B6E4C8BF-EA8D-45F5-A375-7E348D1C81B0}" type="parTrans" cxnId="{A64DECF9-FCE0-45FE-B514-56DB3A658D6A}">
      <dgm:prSet/>
      <dgm:spPr/>
      <dgm:t>
        <a:bodyPr/>
        <a:lstStyle/>
        <a:p>
          <a:endParaRPr lang="es-EC"/>
        </a:p>
      </dgm:t>
    </dgm:pt>
    <dgm:pt modelId="{AE285884-A88C-4E35-8A70-1950F7DCAECC}" type="sibTrans" cxnId="{A64DECF9-FCE0-45FE-B514-56DB3A658D6A}">
      <dgm:prSet/>
      <dgm:spPr/>
      <dgm:t>
        <a:bodyPr/>
        <a:lstStyle/>
        <a:p>
          <a:endParaRPr lang="es-EC"/>
        </a:p>
      </dgm:t>
    </dgm:pt>
    <dgm:pt modelId="{8977CFE8-AE0F-44AE-BFB1-BD2CC30DC53B}">
      <dgm:prSet custT="1"/>
      <dgm:spPr/>
      <dgm:t>
        <a:bodyPr/>
        <a:lstStyle/>
        <a:p>
          <a:r>
            <a:rPr lang="es-EC" sz="1600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DISPOSICIONES ESPECIALES</a:t>
          </a:r>
          <a:endParaRPr lang="es-EC" sz="1600" b="1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AF2DF2F6-7612-4D26-B049-F78873822BB1}" type="parTrans" cxnId="{0D097F6D-4B13-4D97-AB3F-D446D58F6E5B}">
      <dgm:prSet/>
      <dgm:spPr/>
      <dgm:t>
        <a:bodyPr/>
        <a:lstStyle/>
        <a:p>
          <a:endParaRPr lang="es-EC"/>
        </a:p>
      </dgm:t>
    </dgm:pt>
    <dgm:pt modelId="{CADB2BCE-2E86-4A6E-957C-D44A518E2DE9}" type="sibTrans" cxnId="{0D097F6D-4B13-4D97-AB3F-D446D58F6E5B}">
      <dgm:prSet/>
      <dgm:spPr/>
      <dgm:t>
        <a:bodyPr/>
        <a:lstStyle/>
        <a:p>
          <a:endParaRPr lang="es-EC"/>
        </a:p>
      </dgm:t>
    </dgm:pt>
    <dgm:pt modelId="{E48B7DC7-4493-42B8-BF3D-6CAC32FB79EA}">
      <dgm:prSet custT="1"/>
      <dgm:spPr/>
      <dgm:t>
        <a:bodyPr/>
        <a:lstStyle/>
        <a:p>
          <a:r>
            <a:rPr lang="es-EC" sz="1600" b="1" dirty="0" smtClean="0"/>
            <a:t>ANÁLISIS SÍSMICO, ESTÁTICO Y DISEÑO POR CAPACIDAD</a:t>
          </a:r>
          <a:endParaRPr lang="es-EC" sz="1600" b="1" dirty="0"/>
        </a:p>
      </dgm:t>
    </dgm:pt>
    <dgm:pt modelId="{391CAAF7-F301-416F-A652-BE04C9B0B31E}" type="parTrans" cxnId="{D04098C5-3167-462F-8576-38EFF65B6BF4}">
      <dgm:prSet/>
      <dgm:spPr/>
      <dgm:t>
        <a:bodyPr/>
        <a:lstStyle/>
        <a:p>
          <a:endParaRPr lang="es-EC"/>
        </a:p>
      </dgm:t>
    </dgm:pt>
    <dgm:pt modelId="{3784C3A1-1D6D-4530-B6A7-D7FAD20B83C5}" type="sibTrans" cxnId="{D04098C5-3167-462F-8576-38EFF65B6BF4}">
      <dgm:prSet/>
      <dgm:spPr/>
      <dgm:t>
        <a:bodyPr/>
        <a:lstStyle/>
        <a:p>
          <a:endParaRPr lang="es-EC"/>
        </a:p>
      </dgm:t>
    </dgm:pt>
    <dgm:pt modelId="{82052223-D94C-4771-82E3-53DBA7DDB30B}">
      <dgm:prSet custT="1"/>
      <dgm:spPr/>
      <dgm:t>
        <a:bodyPr/>
        <a:lstStyle/>
        <a:p>
          <a:r>
            <a:rPr lang="es-EC" sz="1600" b="1" dirty="0" smtClean="0"/>
            <a:t>PREDISEÑO DE ELEMENTOS ESTRUCTURALES</a:t>
          </a:r>
          <a:endParaRPr lang="es-EC" sz="1600" b="1" dirty="0"/>
        </a:p>
      </dgm:t>
    </dgm:pt>
    <dgm:pt modelId="{59863279-8B63-4D0E-B175-256C421ACA21}" type="parTrans" cxnId="{7966D223-6112-4D28-A385-7017541B8D72}">
      <dgm:prSet/>
      <dgm:spPr/>
      <dgm:t>
        <a:bodyPr/>
        <a:lstStyle/>
        <a:p>
          <a:endParaRPr lang="es-EC"/>
        </a:p>
      </dgm:t>
    </dgm:pt>
    <dgm:pt modelId="{B5148AD9-B8B2-47AD-AB31-D398BDCA71A7}" type="sibTrans" cxnId="{7966D223-6112-4D28-A385-7017541B8D72}">
      <dgm:prSet/>
      <dgm:spPr/>
      <dgm:t>
        <a:bodyPr/>
        <a:lstStyle/>
        <a:p>
          <a:endParaRPr lang="es-EC"/>
        </a:p>
      </dgm:t>
    </dgm:pt>
    <dgm:pt modelId="{646F7AB3-4A43-496A-BA14-7BE898F11DF5}">
      <dgm:prSet custT="1"/>
      <dgm:spPr/>
      <dgm:t>
        <a:bodyPr/>
        <a:lstStyle/>
        <a:p>
          <a:r>
            <a:rPr lang="es-EC" sz="1600" b="1" dirty="0" smtClean="0"/>
            <a:t>RESULTADOS EN “V” INVERTIDA Y “X” A NIVEL DE DOS PISOS</a:t>
          </a:r>
          <a:endParaRPr lang="es-EC" sz="1600" b="1" dirty="0"/>
        </a:p>
      </dgm:t>
    </dgm:pt>
    <dgm:pt modelId="{9DE20DFF-3619-4AC9-A966-17CF28869F5B}" type="parTrans" cxnId="{7208C99A-E0D4-491E-A33E-10F7739F016B}">
      <dgm:prSet/>
      <dgm:spPr/>
      <dgm:t>
        <a:bodyPr/>
        <a:lstStyle/>
        <a:p>
          <a:endParaRPr lang="es-EC"/>
        </a:p>
      </dgm:t>
    </dgm:pt>
    <dgm:pt modelId="{243C7DFA-D0D9-41EE-9F1B-7ED3B4BF10F6}" type="sibTrans" cxnId="{7208C99A-E0D4-491E-A33E-10F7739F016B}">
      <dgm:prSet/>
      <dgm:spPr/>
      <dgm:t>
        <a:bodyPr/>
        <a:lstStyle/>
        <a:p>
          <a:endParaRPr lang="es-EC"/>
        </a:p>
      </dgm:t>
    </dgm:pt>
    <dgm:pt modelId="{090B62F0-9457-42C4-B782-E362FBFB6941}">
      <dgm:prSet custT="1"/>
      <dgm:spPr/>
      <dgm:t>
        <a:bodyPr/>
        <a:lstStyle/>
        <a:p>
          <a:r>
            <a:rPr lang="es-EC" sz="1600" b="1" dirty="0" smtClean="0"/>
            <a:t>CONCLUSIONES Y RECOMENDACIONES</a:t>
          </a:r>
          <a:endParaRPr lang="es-EC" sz="1600" b="1" dirty="0"/>
        </a:p>
      </dgm:t>
    </dgm:pt>
    <dgm:pt modelId="{ABD27477-9DAF-4C07-A380-2AB62ACED2CA}" type="parTrans" cxnId="{D4A4D737-B7CF-44EA-B0BD-9964521A977E}">
      <dgm:prSet/>
      <dgm:spPr/>
      <dgm:t>
        <a:bodyPr/>
        <a:lstStyle/>
        <a:p>
          <a:endParaRPr lang="es-EC"/>
        </a:p>
      </dgm:t>
    </dgm:pt>
    <dgm:pt modelId="{97FBCBE2-A068-4158-B7F1-F52E0949E166}" type="sibTrans" cxnId="{D4A4D737-B7CF-44EA-B0BD-9964521A977E}">
      <dgm:prSet/>
      <dgm:spPr/>
      <dgm:t>
        <a:bodyPr/>
        <a:lstStyle/>
        <a:p>
          <a:endParaRPr lang="es-EC"/>
        </a:p>
      </dgm:t>
    </dgm:pt>
    <dgm:pt modelId="{1BF53650-7010-4A7B-B14A-4EE6DC945515}" type="pres">
      <dgm:prSet presAssocID="{6FC09BF0-D258-4C87-B39C-1DF5824AA0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C761825-43CF-4603-AB61-A81359E9D7A8}" type="pres">
      <dgm:prSet presAssocID="{762A4F6E-6B91-443F-B4BF-1E0B4DCB92A7}" presName="composite" presStyleCnt="0"/>
      <dgm:spPr/>
    </dgm:pt>
    <dgm:pt modelId="{F36884C2-6ED4-4A38-91DF-01BEE85F47CC}" type="pres">
      <dgm:prSet presAssocID="{762A4F6E-6B91-443F-B4BF-1E0B4DCB92A7}" presName="bentUpArrow1" presStyleLbl="alignImgPlace1" presStyleIdx="0" presStyleCnt="8" custLinFactX="-10347" custLinFactNeighborX="-100000" custLinFactNeighborY="-721"/>
      <dgm:spPr/>
    </dgm:pt>
    <dgm:pt modelId="{3697CF97-8B29-4886-AE50-CD51B78166A1}" type="pres">
      <dgm:prSet presAssocID="{762A4F6E-6B91-443F-B4BF-1E0B4DCB92A7}" presName="ParentText" presStyleLbl="node1" presStyleIdx="0" presStyleCnt="9" custScaleX="2754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3C2D7C-89E3-4A93-B18E-FFFCBB440818}" type="pres">
      <dgm:prSet presAssocID="{762A4F6E-6B91-443F-B4BF-1E0B4DCB92A7}" presName="ChildText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9B046B-AE46-4CB0-89A8-E4E37BC39AC0}" type="pres">
      <dgm:prSet presAssocID="{D346A462-D7DE-4990-AF0C-96BE2F1DCEA4}" presName="sibTrans" presStyleCnt="0"/>
      <dgm:spPr/>
    </dgm:pt>
    <dgm:pt modelId="{DA109889-DF49-4D17-82AD-49639B48B0D5}" type="pres">
      <dgm:prSet presAssocID="{09866917-7BF7-4E08-9B22-D5A785FFCE0A}" presName="composite" presStyleCnt="0"/>
      <dgm:spPr/>
    </dgm:pt>
    <dgm:pt modelId="{0D2E785A-088B-41DE-B8E4-D02BB123A05F}" type="pres">
      <dgm:prSet presAssocID="{09866917-7BF7-4E08-9B22-D5A785FFCE0A}" presName="bentUpArrow1" presStyleLbl="alignImgPlace1" presStyleIdx="1" presStyleCnt="8" custLinFactX="-100000" custLinFactNeighborX="-141006" custLinFactNeighborY="2782"/>
      <dgm:spPr/>
    </dgm:pt>
    <dgm:pt modelId="{AC587636-2C45-485F-9AB8-69677409F405}" type="pres">
      <dgm:prSet presAssocID="{09866917-7BF7-4E08-9B22-D5A785FFCE0A}" presName="ParentText" presStyleLbl="node1" presStyleIdx="1" presStyleCnt="9" custScaleX="424934" custLinFactNeighborX="-37291" custLinFactNeighborY="26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9C0FE5-9809-4C3E-A627-9A063EC4C3F9}" type="pres">
      <dgm:prSet presAssocID="{09866917-7BF7-4E08-9B22-D5A785FFCE0A}" presName="ChildText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BEA8F6-633D-4B6C-A6DC-4434AA3C42E5}" type="pres">
      <dgm:prSet presAssocID="{75E59F82-1859-4AD7-BFE8-49A426249BC6}" presName="sibTrans" presStyleCnt="0"/>
      <dgm:spPr/>
    </dgm:pt>
    <dgm:pt modelId="{C202B150-4A03-491B-A4ED-45093817A683}" type="pres">
      <dgm:prSet presAssocID="{BAB0221C-260C-42FB-9BB2-4D6BED0D0AD4}" presName="composite" presStyleCnt="0"/>
      <dgm:spPr/>
    </dgm:pt>
    <dgm:pt modelId="{EF7388E1-BB58-4A50-8728-A58F0346BF37}" type="pres">
      <dgm:prSet presAssocID="{BAB0221C-260C-42FB-9BB2-4D6BED0D0AD4}" presName="bentUpArrow1" presStyleLbl="alignImgPlace1" presStyleIdx="2" presStyleCnt="8" custLinFactX="-100000" custLinFactNeighborX="-138277" custLinFactNeighborY="5558"/>
      <dgm:spPr/>
    </dgm:pt>
    <dgm:pt modelId="{839AAD9C-61B6-4556-B5FB-0E5E1E6576E2}" type="pres">
      <dgm:prSet presAssocID="{BAB0221C-260C-42FB-9BB2-4D6BED0D0AD4}" presName="ParentText" presStyleLbl="node1" presStyleIdx="2" presStyleCnt="9" custScaleX="358273" custLinFactNeighborX="-52540" custLinFactNeighborY="53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CF7D10-9C75-4E4B-81A4-7A6FD0E361D8}" type="pres">
      <dgm:prSet presAssocID="{BAB0221C-260C-42FB-9BB2-4D6BED0D0AD4}" presName="ChildText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84FEC749-F581-4EB4-A8A2-1C1346879ACF}" type="pres">
      <dgm:prSet presAssocID="{738F9CD8-EEA8-46C8-B4CB-61FE7E50A47B}" presName="sibTrans" presStyleCnt="0"/>
      <dgm:spPr/>
    </dgm:pt>
    <dgm:pt modelId="{0F2DEA62-CC70-41B3-820D-D815D08D8981}" type="pres">
      <dgm:prSet presAssocID="{8977CFE8-AE0F-44AE-BFB1-BD2CC30DC53B}" presName="composite" presStyleCnt="0"/>
      <dgm:spPr/>
    </dgm:pt>
    <dgm:pt modelId="{63458B4F-A5E1-4B98-9650-5E968D3D5D09}" type="pres">
      <dgm:prSet presAssocID="{8977CFE8-AE0F-44AE-BFB1-BD2CC30DC53B}" presName="bentUpArrow1" presStyleLbl="alignImgPlace1" presStyleIdx="3" presStyleCnt="8" custLinFactX="-156077" custLinFactNeighborX="-200000" custLinFactNeighborY="9272"/>
      <dgm:spPr/>
    </dgm:pt>
    <dgm:pt modelId="{407A7BC8-92BB-44EF-9EE1-0B8786326B7C}" type="pres">
      <dgm:prSet presAssocID="{8977CFE8-AE0F-44AE-BFB1-BD2CC30DC53B}" presName="ParentText" presStyleLbl="node1" presStyleIdx="3" presStyleCnt="9" custScaleX="483784" custLinFactNeighborX="-83683" custLinFactNeighborY="72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A37484-54BD-4E9A-BD28-4D584CD187BD}" type="pres">
      <dgm:prSet presAssocID="{8977CFE8-AE0F-44AE-BFB1-BD2CC30DC53B}" presName="ChildText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46037674-AE73-47E6-B508-9A959BDE012F}" type="pres">
      <dgm:prSet presAssocID="{CADB2BCE-2E86-4A6E-957C-D44A518E2DE9}" presName="sibTrans" presStyleCnt="0"/>
      <dgm:spPr/>
    </dgm:pt>
    <dgm:pt modelId="{54FB4518-D94D-482B-A109-6BE92AE64FA1}" type="pres">
      <dgm:prSet presAssocID="{82052223-D94C-4771-82E3-53DBA7DDB30B}" presName="composite" presStyleCnt="0"/>
      <dgm:spPr/>
    </dgm:pt>
    <dgm:pt modelId="{B5A5DA73-1765-4A0B-8F82-D3FE94535E6A}" type="pres">
      <dgm:prSet presAssocID="{82052223-D94C-4771-82E3-53DBA7DDB30B}" presName="bentUpArrow1" presStyleLbl="alignImgPlace1" presStyleIdx="4" presStyleCnt="8" custLinFactX="-200000" custLinFactNeighborX="-271800" custLinFactNeighborY="8338"/>
      <dgm:spPr/>
    </dgm:pt>
    <dgm:pt modelId="{D17CE74E-D462-46C5-9BE7-80D187F669E0}" type="pres">
      <dgm:prSet presAssocID="{82052223-D94C-4771-82E3-53DBA7DDB30B}" presName="ParentText" presStyleLbl="node1" presStyleIdx="4" presStyleCnt="9" custScaleX="626830" custLinFactNeighborX="-98102" custLinFactNeighborY="82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B56B34-A25F-444D-B4A6-4B4DB2582CC4}" type="pres">
      <dgm:prSet presAssocID="{82052223-D94C-4771-82E3-53DBA7DDB30B}" presName="ChildText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B4DADA8D-55DB-4696-95EB-B34BD3B560B3}" type="pres">
      <dgm:prSet presAssocID="{B5148AD9-B8B2-47AD-AB31-D398BDCA71A7}" presName="sibTrans" presStyleCnt="0"/>
      <dgm:spPr/>
    </dgm:pt>
    <dgm:pt modelId="{23ACD33F-84BB-4E51-9E90-04761468FE52}" type="pres">
      <dgm:prSet presAssocID="{E48B7DC7-4493-42B8-BF3D-6CAC32FB79EA}" presName="composite" presStyleCnt="0"/>
      <dgm:spPr/>
    </dgm:pt>
    <dgm:pt modelId="{ACCCB48E-5BEC-437E-9235-1F275F24F817}" type="pres">
      <dgm:prSet presAssocID="{E48B7DC7-4493-42B8-BF3D-6CAC32FB79EA}" presName="bentUpArrow1" presStyleLbl="alignImgPlace1" presStyleIdx="5" presStyleCnt="8" custLinFactX="-258525" custLinFactNeighborX="-300000" custLinFactNeighborY="11204"/>
      <dgm:spPr/>
    </dgm:pt>
    <dgm:pt modelId="{EA1F5BDF-0889-44B8-A74D-50986E77BD84}" type="pres">
      <dgm:prSet presAssocID="{E48B7DC7-4493-42B8-BF3D-6CAC32FB79EA}" presName="ParentText" presStyleLbl="node1" presStyleIdx="5" presStyleCnt="9" custScaleX="770073" custLinFactX="-5779" custLinFactNeighborX="-100000" custLinFactNeighborY="94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57F986-4B1A-4E4A-ABC0-E4A32470A3D9}" type="pres">
      <dgm:prSet presAssocID="{E48B7DC7-4493-42B8-BF3D-6CAC32FB79EA}" presName="ChildText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8C28C0CE-D47D-4C31-8689-3B6C0E714736}" type="pres">
      <dgm:prSet presAssocID="{3784C3A1-1D6D-4530-B6A7-D7FAD20B83C5}" presName="sibTrans" presStyleCnt="0"/>
      <dgm:spPr/>
    </dgm:pt>
    <dgm:pt modelId="{C3218D7C-AFAD-4E53-BDBF-5E109F01694B}" type="pres">
      <dgm:prSet presAssocID="{646F7AB3-4A43-496A-BA14-7BE898F11DF5}" presName="composite" presStyleCnt="0"/>
      <dgm:spPr/>
    </dgm:pt>
    <dgm:pt modelId="{A9A460B8-A46C-4E3E-A5AA-00A320E2599E}" type="pres">
      <dgm:prSet presAssocID="{646F7AB3-4A43-496A-BA14-7BE898F11DF5}" presName="bentUpArrow1" presStyleLbl="alignImgPlace1" presStyleIdx="6" presStyleCnt="8" custLinFactX="-274679" custLinFactNeighborX="-300000" custLinFactNeighborY="17397"/>
      <dgm:spPr/>
    </dgm:pt>
    <dgm:pt modelId="{81D8D745-B983-460C-815B-A041D9BBBEA5}" type="pres">
      <dgm:prSet presAssocID="{646F7AB3-4A43-496A-BA14-7BE898F11DF5}" presName="ParentText" presStyleLbl="node1" presStyleIdx="6" presStyleCnt="9" custScaleX="787333" custLinFactNeighborX="-93919" custLinFactNeighborY="145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184385-B2B5-470C-BCAC-F3F6D7031304}" type="pres">
      <dgm:prSet presAssocID="{646F7AB3-4A43-496A-BA14-7BE898F11DF5}" presName="ChildText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6F62E51D-4CF3-430F-A6CE-C90E17024B2C}" type="pres">
      <dgm:prSet presAssocID="{243C7DFA-D0D9-41EE-9F1B-7ED3B4BF10F6}" presName="sibTrans" presStyleCnt="0"/>
      <dgm:spPr/>
    </dgm:pt>
    <dgm:pt modelId="{5AD87863-DE87-48B7-BF40-A498698FB296}" type="pres">
      <dgm:prSet presAssocID="{65F37C13-F51B-49AE-813A-9614C8AFA460}" presName="composite" presStyleCnt="0"/>
      <dgm:spPr/>
    </dgm:pt>
    <dgm:pt modelId="{816C6A72-8DC7-4D49-913A-A1F0D6979E66}" type="pres">
      <dgm:prSet presAssocID="{65F37C13-F51B-49AE-813A-9614C8AFA460}" presName="bentUpArrow1" presStyleLbl="alignImgPlace1" presStyleIdx="7" presStyleCnt="8" custLinFactX="-228400" custLinFactNeighborX="-300000" custLinFactNeighborY="21498"/>
      <dgm:spPr/>
    </dgm:pt>
    <dgm:pt modelId="{692A8A0A-0CA6-463D-90C9-530FBA94E6AD}" type="pres">
      <dgm:prSet presAssocID="{65F37C13-F51B-49AE-813A-9614C8AFA460}" presName="ParentText" presStyleLbl="node1" presStyleIdx="7" presStyleCnt="9" custScaleX="764683" custLinFactNeighborX="-96014" custLinFactNeighborY="201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D9E60E-F830-4C0B-9418-354B03E9C439}" type="pres">
      <dgm:prSet presAssocID="{65F37C13-F51B-49AE-813A-9614C8AFA460}" presName="ChildText" presStyleLbl="revTx" presStyleIdx="7" presStyleCnt="8">
        <dgm:presLayoutVars>
          <dgm:chMax val="0"/>
          <dgm:chPref val="0"/>
          <dgm:bulletEnabled val="1"/>
        </dgm:presLayoutVars>
      </dgm:prSet>
      <dgm:spPr/>
    </dgm:pt>
    <dgm:pt modelId="{852FA2C3-9230-48E0-96D2-D192D1C42922}" type="pres">
      <dgm:prSet presAssocID="{AE285884-A88C-4E35-8A70-1950F7DCAECC}" presName="sibTrans" presStyleCnt="0"/>
      <dgm:spPr/>
    </dgm:pt>
    <dgm:pt modelId="{6572E35F-D415-4D1A-B605-5EE226A253A3}" type="pres">
      <dgm:prSet presAssocID="{090B62F0-9457-42C4-B782-E362FBFB6941}" presName="composite" presStyleCnt="0"/>
      <dgm:spPr/>
    </dgm:pt>
    <dgm:pt modelId="{F2A9DE6F-2EF6-419D-8757-D60C1D014603}" type="pres">
      <dgm:prSet presAssocID="{090B62F0-9457-42C4-B782-E362FBFB6941}" presName="ParentText" presStyleLbl="node1" presStyleIdx="8" presStyleCnt="9" custScaleX="636147" custLinFactNeighborX="-74703" custLinFactNeighborY="211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581E373-F5AD-41C5-B0CB-635E18A38510}" type="presOf" srcId="{65F37C13-F51B-49AE-813A-9614C8AFA460}" destId="{692A8A0A-0CA6-463D-90C9-530FBA94E6AD}" srcOrd="0" destOrd="0" presId="urn:microsoft.com/office/officeart/2005/8/layout/StepDownProcess"/>
    <dgm:cxn modelId="{5CF39AA9-BE54-404C-ADB2-44881A02B6B3}" type="presOf" srcId="{090B62F0-9457-42C4-B782-E362FBFB6941}" destId="{F2A9DE6F-2EF6-419D-8757-D60C1D014603}" srcOrd="0" destOrd="0" presId="urn:microsoft.com/office/officeart/2005/8/layout/StepDownProcess"/>
    <dgm:cxn modelId="{BDDDF4FE-D8E9-4FB8-8713-755241655CCF}" srcId="{6FC09BF0-D258-4C87-B39C-1DF5824AA013}" destId="{09866917-7BF7-4E08-9B22-D5A785FFCE0A}" srcOrd="1" destOrd="0" parTransId="{89854BBE-DB8F-41E9-A528-B72B19AD1486}" sibTransId="{75E59F82-1859-4AD7-BFE8-49A426249BC6}"/>
    <dgm:cxn modelId="{D4A4D737-B7CF-44EA-B0BD-9964521A977E}" srcId="{6FC09BF0-D258-4C87-B39C-1DF5824AA013}" destId="{090B62F0-9457-42C4-B782-E362FBFB6941}" srcOrd="8" destOrd="0" parTransId="{ABD27477-9DAF-4C07-A380-2AB62ACED2CA}" sibTransId="{97FBCBE2-A068-4158-B7F1-F52E0949E166}"/>
    <dgm:cxn modelId="{72EE6B5B-6F49-4B02-AB4B-075D1A653F3B}" type="presOf" srcId="{8977CFE8-AE0F-44AE-BFB1-BD2CC30DC53B}" destId="{407A7BC8-92BB-44EF-9EE1-0B8786326B7C}" srcOrd="0" destOrd="0" presId="urn:microsoft.com/office/officeart/2005/8/layout/StepDownProcess"/>
    <dgm:cxn modelId="{A64DECF9-FCE0-45FE-B514-56DB3A658D6A}" srcId="{6FC09BF0-D258-4C87-B39C-1DF5824AA013}" destId="{65F37C13-F51B-49AE-813A-9614C8AFA460}" srcOrd="7" destOrd="0" parTransId="{B6E4C8BF-EA8D-45F5-A375-7E348D1C81B0}" sibTransId="{AE285884-A88C-4E35-8A70-1950F7DCAECC}"/>
    <dgm:cxn modelId="{058F38A4-FE57-46CC-BA34-AD20613B6E9F}" srcId="{6FC09BF0-D258-4C87-B39C-1DF5824AA013}" destId="{762A4F6E-6B91-443F-B4BF-1E0B4DCB92A7}" srcOrd="0" destOrd="0" parTransId="{05402293-1924-4F44-BEF8-2CB3DFB32A83}" sibTransId="{D346A462-D7DE-4990-AF0C-96BE2F1DCEA4}"/>
    <dgm:cxn modelId="{7208C99A-E0D4-491E-A33E-10F7739F016B}" srcId="{6FC09BF0-D258-4C87-B39C-1DF5824AA013}" destId="{646F7AB3-4A43-496A-BA14-7BE898F11DF5}" srcOrd="6" destOrd="0" parTransId="{9DE20DFF-3619-4AC9-A966-17CF28869F5B}" sibTransId="{243C7DFA-D0D9-41EE-9F1B-7ED3B4BF10F6}"/>
    <dgm:cxn modelId="{0D097F6D-4B13-4D97-AB3F-D446D58F6E5B}" srcId="{6FC09BF0-D258-4C87-B39C-1DF5824AA013}" destId="{8977CFE8-AE0F-44AE-BFB1-BD2CC30DC53B}" srcOrd="3" destOrd="0" parTransId="{AF2DF2F6-7612-4D26-B049-F78873822BB1}" sibTransId="{CADB2BCE-2E86-4A6E-957C-D44A518E2DE9}"/>
    <dgm:cxn modelId="{D04098C5-3167-462F-8576-38EFF65B6BF4}" srcId="{6FC09BF0-D258-4C87-B39C-1DF5824AA013}" destId="{E48B7DC7-4493-42B8-BF3D-6CAC32FB79EA}" srcOrd="5" destOrd="0" parTransId="{391CAAF7-F301-416F-A652-BE04C9B0B31E}" sibTransId="{3784C3A1-1D6D-4530-B6A7-D7FAD20B83C5}"/>
    <dgm:cxn modelId="{D9573A65-D436-4D98-B622-F20FE8C58503}" type="presOf" srcId="{762A4F6E-6B91-443F-B4BF-1E0B4DCB92A7}" destId="{3697CF97-8B29-4886-AE50-CD51B78166A1}" srcOrd="0" destOrd="0" presId="urn:microsoft.com/office/officeart/2005/8/layout/StepDownProcess"/>
    <dgm:cxn modelId="{F3A7BECF-A961-42C6-8774-E906B5278CB6}" type="presOf" srcId="{6FC09BF0-D258-4C87-B39C-1DF5824AA013}" destId="{1BF53650-7010-4A7B-B14A-4EE6DC945515}" srcOrd="0" destOrd="0" presId="urn:microsoft.com/office/officeart/2005/8/layout/StepDownProcess"/>
    <dgm:cxn modelId="{AA2FA5CB-D2AB-4F89-B36C-B2C65DB453D8}" type="presOf" srcId="{646F7AB3-4A43-496A-BA14-7BE898F11DF5}" destId="{81D8D745-B983-460C-815B-A041D9BBBEA5}" srcOrd="0" destOrd="0" presId="urn:microsoft.com/office/officeart/2005/8/layout/StepDownProcess"/>
    <dgm:cxn modelId="{AD770E82-2015-436F-B0A5-CCE4F4D15C1A}" type="presOf" srcId="{E48B7DC7-4493-42B8-BF3D-6CAC32FB79EA}" destId="{EA1F5BDF-0889-44B8-A74D-50986E77BD84}" srcOrd="0" destOrd="0" presId="urn:microsoft.com/office/officeart/2005/8/layout/StepDownProcess"/>
    <dgm:cxn modelId="{1D2827BF-90DA-4A74-A976-184A0D57AD9F}" type="presOf" srcId="{BAB0221C-260C-42FB-9BB2-4D6BED0D0AD4}" destId="{839AAD9C-61B6-4556-B5FB-0E5E1E6576E2}" srcOrd="0" destOrd="0" presId="urn:microsoft.com/office/officeart/2005/8/layout/StepDownProcess"/>
    <dgm:cxn modelId="{5372CEED-7FB3-4552-9107-E99B799FDA7D}" type="presOf" srcId="{09866917-7BF7-4E08-9B22-D5A785FFCE0A}" destId="{AC587636-2C45-485F-9AB8-69677409F405}" srcOrd="0" destOrd="0" presId="urn:microsoft.com/office/officeart/2005/8/layout/StepDownProcess"/>
    <dgm:cxn modelId="{7966D223-6112-4D28-A385-7017541B8D72}" srcId="{6FC09BF0-D258-4C87-B39C-1DF5824AA013}" destId="{82052223-D94C-4771-82E3-53DBA7DDB30B}" srcOrd="4" destOrd="0" parTransId="{59863279-8B63-4D0E-B175-256C421ACA21}" sibTransId="{B5148AD9-B8B2-47AD-AB31-D398BDCA71A7}"/>
    <dgm:cxn modelId="{C7C4AC8B-110C-442C-9536-78CE13A05EF6}" srcId="{6FC09BF0-D258-4C87-B39C-1DF5824AA013}" destId="{BAB0221C-260C-42FB-9BB2-4D6BED0D0AD4}" srcOrd="2" destOrd="0" parTransId="{639CC173-68D8-4827-933E-86402DB5AE09}" sibTransId="{738F9CD8-EEA8-46C8-B4CB-61FE7E50A47B}"/>
    <dgm:cxn modelId="{D1502330-4588-4EA4-BA00-FDE9233CB82B}" type="presOf" srcId="{82052223-D94C-4771-82E3-53DBA7DDB30B}" destId="{D17CE74E-D462-46C5-9BE7-80D187F669E0}" srcOrd="0" destOrd="0" presId="urn:microsoft.com/office/officeart/2005/8/layout/StepDownProcess"/>
    <dgm:cxn modelId="{F678C914-3CEE-442A-BD0B-41571601D0F0}" type="presParOf" srcId="{1BF53650-7010-4A7B-B14A-4EE6DC945515}" destId="{0C761825-43CF-4603-AB61-A81359E9D7A8}" srcOrd="0" destOrd="0" presId="urn:microsoft.com/office/officeart/2005/8/layout/StepDownProcess"/>
    <dgm:cxn modelId="{BBE9D3AE-F0F2-46A7-943C-EC4E6789A9EE}" type="presParOf" srcId="{0C761825-43CF-4603-AB61-A81359E9D7A8}" destId="{F36884C2-6ED4-4A38-91DF-01BEE85F47CC}" srcOrd="0" destOrd="0" presId="urn:microsoft.com/office/officeart/2005/8/layout/StepDownProcess"/>
    <dgm:cxn modelId="{3D353543-F5D5-47C7-A5AD-00E3B4CC4661}" type="presParOf" srcId="{0C761825-43CF-4603-AB61-A81359E9D7A8}" destId="{3697CF97-8B29-4886-AE50-CD51B78166A1}" srcOrd="1" destOrd="0" presId="urn:microsoft.com/office/officeart/2005/8/layout/StepDownProcess"/>
    <dgm:cxn modelId="{FE66D059-F20E-4376-AB74-6AB00526F591}" type="presParOf" srcId="{0C761825-43CF-4603-AB61-A81359E9D7A8}" destId="{1D3C2D7C-89E3-4A93-B18E-FFFCBB440818}" srcOrd="2" destOrd="0" presId="urn:microsoft.com/office/officeart/2005/8/layout/StepDownProcess"/>
    <dgm:cxn modelId="{BC045437-5BD3-452C-8AA8-4C8BEDAA270D}" type="presParOf" srcId="{1BF53650-7010-4A7B-B14A-4EE6DC945515}" destId="{089B046B-AE46-4CB0-89A8-E4E37BC39AC0}" srcOrd="1" destOrd="0" presId="urn:microsoft.com/office/officeart/2005/8/layout/StepDownProcess"/>
    <dgm:cxn modelId="{B53250DD-66CF-475B-BBD8-652425335757}" type="presParOf" srcId="{1BF53650-7010-4A7B-B14A-4EE6DC945515}" destId="{DA109889-DF49-4D17-82AD-49639B48B0D5}" srcOrd="2" destOrd="0" presId="urn:microsoft.com/office/officeart/2005/8/layout/StepDownProcess"/>
    <dgm:cxn modelId="{F2E425AD-A9C2-4C9B-B1CF-003EB60A516B}" type="presParOf" srcId="{DA109889-DF49-4D17-82AD-49639B48B0D5}" destId="{0D2E785A-088B-41DE-B8E4-D02BB123A05F}" srcOrd="0" destOrd="0" presId="urn:microsoft.com/office/officeart/2005/8/layout/StepDownProcess"/>
    <dgm:cxn modelId="{E7FB4705-CC59-4833-8B68-3D88FD2536DF}" type="presParOf" srcId="{DA109889-DF49-4D17-82AD-49639B48B0D5}" destId="{AC587636-2C45-485F-9AB8-69677409F405}" srcOrd="1" destOrd="0" presId="urn:microsoft.com/office/officeart/2005/8/layout/StepDownProcess"/>
    <dgm:cxn modelId="{E8CC7E68-2123-4151-841A-BBBFA30700BE}" type="presParOf" srcId="{DA109889-DF49-4D17-82AD-49639B48B0D5}" destId="{929C0FE5-9809-4C3E-A627-9A063EC4C3F9}" srcOrd="2" destOrd="0" presId="urn:microsoft.com/office/officeart/2005/8/layout/StepDownProcess"/>
    <dgm:cxn modelId="{460894D7-2020-4585-A86E-D4D4769A7BB6}" type="presParOf" srcId="{1BF53650-7010-4A7B-B14A-4EE6DC945515}" destId="{C6BEA8F6-633D-4B6C-A6DC-4434AA3C42E5}" srcOrd="3" destOrd="0" presId="urn:microsoft.com/office/officeart/2005/8/layout/StepDownProcess"/>
    <dgm:cxn modelId="{D5A9FCC9-5344-42F4-861C-1EEBA45CBBC2}" type="presParOf" srcId="{1BF53650-7010-4A7B-B14A-4EE6DC945515}" destId="{C202B150-4A03-491B-A4ED-45093817A683}" srcOrd="4" destOrd="0" presId="urn:microsoft.com/office/officeart/2005/8/layout/StepDownProcess"/>
    <dgm:cxn modelId="{DAE3ED4F-0C9A-441C-8348-A390B5FEE289}" type="presParOf" srcId="{C202B150-4A03-491B-A4ED-45093817A683}" destId="{EF7388E1-BB58-4A50-8728-A58F0346BF37}" srcOrd="0" destOrd="0" presId="urn:microsoft.com/office/officeart/2005/8/layout/StepDownProcess"/>
    <dgm:cxn modelId="{1F2DD2B6-1496-478F-89D4-F9B6D6B56EF9}" type="presParOf" srcId="{C202B150-4A03-491B-A4ED-45093817A683}" destId="{839AAD9C-61B6-4556-B5FB-0E5E1E6576E2}" srcOrd="1" destOrd="0" presId="urn:microsoft.com/office/officeart/2005/8/layout/StepDownProcess"/>
    <dgm:cxn modelId="{1072F8BB-FE84-4FCC-A63B-B3668E30E831}" type="presParOf" srcId="{C202B150-4A03-491B-A4ED-45093817A683}" destId="{39CF7D10-9C75-4E4B-81A4-7A6FD0E361D8}" srcOrd="2" destOrd="0" presId="urn:microsoft.com/office/officeart/2005/8/layout/StepDownProcess"/>
    <dgm:cxn modelId="{277B840E-75FE-4E13-AC03-F09F002C3563}" type="presParOf" srcId="{1BF53650-7010-4A7B-B14A-4EE6DC945515}" destId="{84FEC749-F581-4EB4-A8A2-1C1346879ACF}" srcOrd="5" destOrd="0" presId="urn:microsoft.com/office/officeart/2005/8/layout/StepDownProcess"/>
    <dgm:cxn modelId="{DCAFBF85-D56E-4387-A606-1DC697898491}" type="presParOf" srcId="{1BF53650-7010-4A7B-B14A-4EE6DC945515}" destId="{0F2DEA62-CC70-41B3-820D-D815D08D8981}" srcOrd="6" destOrd="0" presId="urn:microsoft.com/office/officeart/2005/8/layout/StepDownProcess"/>
    <dgm:cxn modelId="{5E5B9CF5-565D-46B0-B8DE-40BB6C80D99E}" type="presParOf" srcId="{0F2DEA62-CC70-41B3-820D-D815D08D8981}" destId="{63458B4F-A5E1-4B98-9650-5E968D3D5D09}" srcOrd="0" destOrd="0" presId="urn:microsoft.com/office/officeart/2005/8/layout/StepDownProcess"/>
    <dgm:cxn modelId="{8BB211A4-EE7A-43D5-B8BD-F232C25F840A}" type="presParOf" srcId="{0F2DEA62-CC70-41B3-820D-D815D08D8981}" destId="{407A7BC8-92BB-44EF-9EE1-0B8786326B7C}" srcOrd="1" destOrd="0" presId="urn:microsoft.com/office/officeart/2005/8/layout/StepDownProcess"/>
    <dgm:cxn modelId="{8030CC65-1701-481A-A09D-39470C36B458}" type="presParOf" srcId="{0F2DEA62-CC70-41B3-820D-D815D08D8981}" destId="{47A37484-54BD-4E9A-BD28-4D584CD187BD}" srcOrd="2" destOrd="0" presId="urn:microsoft.com/office/officeart/2005/8/layout/StepDownProcess"/>
    <dgm:cxn modelId="{09F3D4DB-782A-4082-9FD9-B4A28041B469}" type="presParOf" srcId="{1BF53650-7010-4A7B-B14A-4EE6DC945515}" destId="{46037674-AE73-47E6-B508-9A959BDE012F}" srcOrd="7" destOrd="0" presId="urn:microsoft.com/office/officeart/2005/8/layout/StepDownProcess"/>
    <dgm:cxn modelId="{865ED9EC-F58F-4C24-8E63-25AD40A4E6D5}" type="presParOf" srcId="{1BF53650-7010-4A7B-B14A-4EE6DC945515}" destId="{54FB4518-D94D-482B-A109-6BE92AE64FA1}" srcOrd="8" destOrd="0" presId="urn:microsoft.com/office/officeart/2005/8/layout/StepDownProcess"/>
    <dgm:cxn modelId="{7D11F3FC-DC07-4C97-9D61-8AC1A94BEE7D}" type="presParOf" srcId="{54FB4518-D94D-482B-A109-6BE92AE64FA1}" destId="{B5A5DA73-1765-4A0B-8F82-D3FE94535E6A}" srcOrd="0" destOrd="0" presId="urn:microsoft.com/office/officeart/2005/8/layout/StepDownProcess"/>
    <dgm:cxn modelId="{6D3E0E6B-53DF-46F5-B4B3-38B40E9BFD52}" type="presParOf" srcId="{54FB4518-D94D-482B-A109-6BE92AE64FA1}" destId="{D17CE74E-D462-46C5-9BE7-80D187F669E0}" srcOrd="1" destOrd="0" presId="urn:microsoft.com/office/officeart/2005/8/layout/StepDownProcess"/>
    <dgm:cxn modelId="{1BECB6CB-B1E0-46AE-BE44-F8589DD3A7A3}" type="presParOf" srcId="{54FB4518-D94D-482B-A109-6BE92AE64FA1}" destId="{C5B56B34-A25F-444D-B4A6-4B4DB2582CC4}" srcOrd="2" destOrd="0" presId="urn:microsoft.com/office/officeart/2005/8/layout/StepDownProcess"/>
    <dgm:cxn modelId="{4668F617-3AF5-4BD2-879F-904BC7A696CA}" type="presParOf" srcId="{1BF53650-7010-4A7B-B14A-4EE6DC945515}" destId="{B4DADA8D-55DB-4696-95EB-B34BD3B560B3}" srcOrd="9" destOrd="0" presId="urn:microsoft.com/office/officeart/2005/8/layout/StepDownProcess"/>
    <dgm:cxn modelId="{8D34A769-AB22-407B-8FB2-26C675A55AF2}" type="presParOf" srcId="{1BF53650-7010-4A7B-B14A-4EE6DC945515}" destId="{23ACD33F-84BB-4E51-9E90-04761468FE52}" srcOrd="10" destOrd="0" presId="urn:microsoft.com/office/officeart/2005/8/layout/StepDownProcess"/>
    <dgm:cxn modelId="{C7954DC2-FD65-49FE-84D2-195535B84F54}" type="presParOf" srcId="{23ACD33F-84BB-4E51-9E90-04761468FE52}" destId="{ACCCB48E-5BEC-437E-9235-1F275F24F817}" srcOrd="0" destOrd="0" presId="urn:microsoft.com/office/officeart/2005/8/layout/StepDownProcess"/>
    <dgm:cxn modelId="{EC9CEB38-040D-4E1E-81CF-70AB8B207F5A}" type="presParOf" srcId="{23ACD33F-84BB-4E51-9E90-04761468FE52}" destId="{EA1F5BDF-0889-44B8-A74D-50986E77BD84}" srcOrd="1" destOrd="0" presId="urn:microsoft.com/office/officeart/2005/8/layout/StepDownProcess"/>
    <dgm:cxn modelId="{6DEBA1F3-32A7-43EA-9752-8BC8B424BCDA}" type="presParOf" srcId="{23ACD33F-84BB-4E51-9E90-04761468FE52}" destId="{3757F986-4B1A-4E4A-ABC0-E4A32470A3D9}" srcOrd="2" destOrd="0" presId="urn:microsoft.com/office/officeart/2005/8/layout/StepDownProcess"/>
    <dgm:cxn modelId="{A9063B8C-8054-48AF-A4CC-D0DB68942340}" type="presParOf" srcId="{1BF53650-7010-4A7B-B14A-4EE6DC945515}" destId="{8C28C0CE-D47D-4C31-8689-3B6C0E714736}" srcOrd="11" destOrd="0" presId="urn:microsoft.com/office/officeart/2005/8/layout/StepDownProcess"/>
    <dgm:cxn modelId="{CB1DFE24-833A-4052-9968-C18CE4C4EF2D}" type="presParOf" srcId="{1BF53650-7010-4A7B-B14A-4EE6DC945515}" destId="{C3218D7C-AFAD-4E53-BDBF-5E109F01694B}" srcOrd="12" destOrd="0" presId="urn:microsoft.com/office/officeart/2005/8/layout/StepDownProcess"/>
    <dgm:cxn modelId="{3BF25796-5B83-47E7-8DC8-15E16B7D65D4}" type="presParOf" srcId="{C3218D7C-AFAD-4E53-BDBF-5E109F01694B}" destId="{A9A460B8-A46C-4E3E-A5AA-00A320E2599E}" srcOrd="0" destOrd="0" presId="urn:microsoft.com/office/officeart/2005/8/layout/StepDownProcess"/>
    <dgm:cxn modelId="{2A2D816B-42EC-4A13-A98A-305162166FEE}" type="presParOf" srcId="{C3218D7C-AFAD-4E53-BDBF-5E109F01694B}" destId="{81D8D745-B983-460C-815B-A041D9BBBEA5}" srcOrd="1" destOrd="0" presId="urn:microsoft.com/office/officeart/2005/8/layout/StepDownProcess"/>
    <dgm:cxn modelId="{CC27E410-CD90-4E2A-8EEE-93167C19D555}" type="presParOf" srcId="{C3218D7C-AFAD-4E53-BDBF-5E109F01694B}" destId="{16184385-B2B5-470C-BCAC-F3F6D7031304}" srcOrd="2" destOrd="0" presId="urn:microsoft.com/office/officeart/2005/8/layout/StepDownProcess"/>
    <dgm:cxn modelId="{79CD311C-E210-413F-9C45-2E52F41737C2}" type="presParOf" srcId="{1BF53650-7010-4A7B-B14A-4EE6DC945515}" destId="{6F62E51D-4CF3-430F-A6CE-C90E17024B2C}" srcOrd="13" destOrd="0" presId="urn:microsoft.com/office/officeart/2005/8/layout/StepDownProcess"/>
    <dgm:cxn modelId="{FA9502E7-3EBA-4A19-8394-E907CA63CAFA}" type="presParOf" srcId="{1BF53650-7010-4A7B-B14A-4EE6DC945515}" destId="{5AD87863-DE87-48B7-BF40-A498698FB296}" srcOrd="14" destOrd="0" presId="urn:microsoft.com/office/officeart/2005/8/layout/StepDownProcess"/>
    <dgm:cxn modelId="{6F3BA3E0-6CAD-439C-B209-788DE008684D}" type="presParOf" srcId="{5AD87863-DE87-48B7-BF40-A498698FB296}" destId="{816C6A72-8DC7-4D49-913A-A1F0D6979E66}" srcOrd="0" destOrd="0" presId="urn:microsoft.com/office/officeart/2005/8/layout/StepDownProcess"/>
    <dgm:cxn modelId="{06E5EA33-A9C1-4252-9435-43A158F9594E}" type="presParOf" srcId="{5AD87863-DE87-48B7-BF40-A498698FB296}" destId="{692A8A0A-0CA6-463D-90C9-530FBA94E6AD}" srcOrd="1" destOrd="0" presId="urn:microsoft.com/office/officeart/2005/8/layout/StepDownProcess"/>
    <dgm:cxn modelId="{104440B9-542E-4A0E-A747-3C44BEB4489C}" type="presParOf" srcId="{5AD87863-DE87-48B7-BF40-A498698FB296}" destId="{86D9E60E-F830-4C0B-9418-354B03E9C439}" srcOrd="2" destOrd="0" presId="urn:microsoft.com/office/officeart/2005/8/layout/StepDownProcess"/>
    <dgm:cxn modelId="{E82D502D-9F61-4C9A-800B-16AB7076C708}" type="presParOf" srcId="{1BF53650-7010-4A7B-B14A-4EE6DC945515}" destId="{852FA2C3-9230-48E0-96D2-D192D1C42922}" srcOrd="15" destOrd="0" presId="urn:microsoft.com/office/officeart/2005/8/layout/StepDownProcess"/>
    <dgm:cxn modelId="{153BC53C-0867-4241-8C38-E3F22A1568BD}" type="presParOf" srcId="{1BF53650-7010-4A7B-B14A-4EE6DC945515}" destId="{6572E35F-D415-4D1A-B605-5EE226A253A3}" srcOrd="16" destOrd="0" presId="urn:microsoft.com/office/officeart/2005/8/layout/StepDownProcess"/>
    <dgm:cxn modelId="{3DDFF391-8EEC-4D01-97CB-B3EDC51320BC}" type="presParOf" srcId="{6572E35F-D415-4D1A-B605-5EE226A253A3}" destId="{F2A9DE6F-2EF6-419D-8757-D60C1D01460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C09BF0-D258-4C87-B39C-1DF5824AA01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762A4F6E-6B91-443F-B4BF-1E0B4DCB92A7}">
      <dgm:prSet phldrT="[Texto]" custT="1"/>
      <dgm:spPr/>
      <dgm:t>
        <a:bodyPr/>
        <a:lstStyle/>
        <a:p>
          <a:r>
            <a:rPr lang="es-EC" sz="1600" b="1" dirty="0" smtClean="0"/>
            <a:t>INTRODUCCIÓN</a:t>
          </a:r>
          <a:endParaRPr lang="es-EC" sz="1600" b="1" dirty="0"/>
        </a:p>
      </dgm:t>
    </dgm:pt>
    <dgm:pt modelId="{05402293-1924-4F44-BEF8-2CB3DFB32A83}" type="parTrans" cxnId="{058F38A4-FE57-46CC-BA34-AD20613B6E9F}">
      <dgm:prSet/>
      <dgm:spPr/>
      <dgm:t>
        <a:bodyPr/>
        <a:lstStyle/>
        <a:p>
          <a:endParaRPr lang="es-EC"/>
        </a:p>
      </dgm:t>
    </dgm:pt>
    <dgm:pt modelId="{D346A462-D7DE-4990-AF0C-96BE2F1DCEA4}" type="sibTrans" cxnId="{058F38A4-FE57-46CC-BA34-AD20613B6E9F}">
      <dgm:prSet/>
      <dgm:spPr/>
      <dgm:t>
        <a:bodyPr/>
        <a:lstStyle/>
        <a:p>
          <a:endParaRPr lang="es-EC"/>
        </a:p>
      </dgm:t>
    </dgm:pt>
    <dgm:pt modelId="{09866917-7BF7-4E08-9B22-D5A785FFCE0A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PLANTEAMIENTO DEL PROBLEMA</a:t>
          </a:r>
          <a:endParaRPr lang="es-EC" sz="1600" b="1" dirty="0">
            <a:solidFill>
              <a:schemeClr val="tx1"/>
            </a:solidFill>
          </a:endParaRPr>
        </a:p>
      </dgm:t>
    </dgm:pt>
    <dgm:pt modelId="{89854BBE-DB8F-41E9-A528-B72B19AD1486}" type="parTrans" cxnId="{BDDDF4FE-D8E9-4FB8-8713-755241655CCF}">
      <dgm:prSet/>
      <dgm:spPr/>
      <dgm:t>
        <a:bodyPr/>
        <a:lstStyle/>
        <a:p>
          <a:endParaRPr lang="es-EC"/>
        </a:p>
      </dgm:t>
    </dgm:pt>
    <dgm:pt modelId="{75E59F82-1859-4AD7-BFE8-49A426249BC6}" type="sibTrans" cxnId="{BDDDF4FE-D8E9-4FB8-8713-755241655CCF}">
      <dgm:prSet/>
      <dgm:spPr/>
      <dgm:t>
        <a:bodyPr/>
        <a:lstStyle/>
        <a:p>
          <a:endParaRPr lang="es-EC"/>
        </a:p>
      </dgm:t>
    </dgm:pt>
    <dgm:pt modelId="{BAB0221C-260C-42FB-9BB2-4D6BED0D0AD4}">
      <dgm:prSet phldrT="[Texto]" custT="1"/>
      <dgm:spPr/>
      <dgm:t>
        <a:bodyPr/>
        <a:lstStyle/>
        <a:p>
          <a:r>
            <a:rPr lang="es-EC" sz="1600" b="1" dirty="0" smtClean="0"/>
            <a:t>OBJETIVOS</a:t>
          </a:r>
          <a:endParaRPr lang="es-EC" sz="1600" b="1" dirty="0"/>
        </a:p>
      </dgm:t>
    </dgm:pt>
    <dgm:pt modelId="{639CC173-68D8-4827-933E-86402DB5AE09}" type="parTrans" cxnId="{C7C4AC8B-110C-442C-9536-78CE13A05EF6}">
      <dgm:prSet/>
      <dgm:spPr/>
      <dgm:t>
        <a:bodyPr/>
        <a:lstStyle/>
        <a:p>
          <a:endParaRPr lang="es-EC"/>
        </a:p>
      </dgm:t>
    </dgm:pt>
    <dgm:pt modelId="{738F9CD8-EEA8-46C8-B4CB-61FE7E50A47B}" type="sibTrans" cxnId="{C7C4AC8B-110C-442C-9536-78CE13A05EF6}">
      <dgm:prSet/>
      <dgm:spPr/>
      <dgm:t>
        <a:bodyPr/>
        <a:lstStyle/>
        <a:p>
          <a:endParaRPr lang="es-EC"/>
        </a:p>
      </dgm:t>
    </dgm:pt>
    <dgm:pt modelId="{65F37C13-F51B-49AE-813A-9614C8AFA460}">
      <dgm:prSet phldrT="[Texto]" custT="1"/>
      <dgm:spPr/>
      <dgm:t>
        <a:bodyPr/>
        <a:lstStyle/>
        <a:p>
          <a:r>
            <a:rPr lang="es-EC" sz="1600" b="1" dirty="0" smtClean="0"/>
            <a:t>EVALUACIÓN COMPORTAMIENTO SÍSMICO UVC DE MANTA</a:t>
          </a:r>
          <a:endParaRPr lang="es-EC" sz="1600" b="1" dirty="0"/>
        </a:p>
      </dgm:t>
    </dgm:pt>
    <dgm:pt modelId="{B6E4C8BF-EA8D-45F5-A375-7E348D1C81B0}" type="parTrans" cxnId="{A64DECF9-FCE0-45FE-B514-56DB3A658D6A}">
      <dgm:prSet/>
      <dgm:spPr/>
      <dgm:t>
        <a:bodyPr/>
        <a:lstStyle/>
        <a:p>
          <a:endParaRPr lang="es-EC"/>
        </a:p>
      </dgm:t>
    </dgm:pt>
    <dgm:pt modelId="{AE285884-A88C-4E35-8A70-1950F7DCAECC}" type="sibTrans" cxnId="{A64DECF9-FCE0-45FE-B514-56DB3A658D6A}">
      <dgm:prSet/>
      <dgm:spPr/>
      <dgm:t>
        <a:bodyPr/>
        <a:lstStyle/>
        <a:p>
          <a:endParaRPr lang="es-EC"/>
        </a:p>
      </dgm:t>
    </dgm:pt>
    <dgm:pt modelId="{8977CFE8-AE0F-44AE-BFB1-BD2CC30DC53B}">
      <dgm:prSet custT="1"/>
      <dgm:spPr/>
      <dgm:t>
        <a:bodyPr/>
        <a:lstStyle/>
        <a:p>
          <a:r>
            <a:rPr lang="es-EC" sz="1600" b="1" dirty="0" smtClean="0"/>
            <a:t>DISPOSICIONES ESPECIALES</a:t>
          </a:r>
          <a:endParaRPr lang="es-EC" sz="1600" b="1" dirty="0"/>
        </a:p>
      </dgm:t>
    </dgm:pt>
    <dgm:pt modelId="{AF2DF2F6-7612-4D26-B049-F78873822BB1}" type="parTrans" cxnId="{0D097F6D-4B13-4D97-AB3F-D446D58F6E5B}">
      <dgm:prSet/>
      <dgm:spPr/>
      <dgm:t>
        <a:bodyPr/>
        <a:lstStyle/>
        <a:p>
          <a:endParaRPr lang="es-EC"/>
        </a:p>
      </dgm:t>
    </dgm:pt>
    <dgm:pt modelId="{CADB2BCE-2E86-4A6E-957C-D44A518E2DE9}" type="sibTrans" cxnId="{0D097F6D-4B13-4D97-AB3F-D446D58F6E5B}">
      <dgm:prSet/>
      <dgm:spPr/>
      <dgm:t>
        <a:bodyPr/>
        <a:lstStyle/>
        <a:p>
          <a:endParaRPr lang="es-EC"/>
        </a:p>
      </dgm:t>
    </dgm:pt>
    <dgm:pt modelId="{E48B7DC7-4493-42B8-BF3D-6CAC32FB79EA}">
      <dgm:prSet custT="1"/>
      <dgm:spPr/>
      <dgm:t>
        <a:bodyPr/>
        <a:lstStyle/>
        <a:p>
          <a:r>
            <a:rPr lang="es-EC" sz="1600" b="1" dirty="0" smtClean="0"/>
            <a:t>ANÁLISIS SÍSMICO, ESTÁTICO Y DISEÑO POR CAPACIDAD</a:t>
          </a:r>
          <a:endParaRPr lang="es-EC" sz="1600" b="1" dirty="0"/>
        </a:p>
      </dgm:t>
    </dgm:pt>
    <dgm:pt modelId="{391CAAF7-F301-416F-A652-BE04C9B0B31E}" type="parTrans" cxnId="{D04098C5-3167-462F-8576-38EFF65B6BF4}">
      <dgm:prSet/>
      <dgm:spPr/>
      <dgm:t>
        <a:bodyPr/>
        <a:lstStyle/>
        <a:p>
          <a:endParaRPr lang="es-EC"/>
        </a:p>
      </dgm:t>
    </dgm:pt>
    <dgm:pt modelId="{3784C3A1-1D6D-4530-B6A7-D7FAD20B83C5}" type="sibTrans" cxnId="{D04098C5-3167-462F-8576-38EFF65B6BF4}">
      <dgm:prSet/>
      <dgm:spPr/>
      <dgm:t>
        <a:bodyPr/>
        <a:lstStyle/>
        <a:p>
          <a:endParaRPr lang="es-EC"/>
        </a:p>
      </dgm:t>
    </dgm:pt>
    <dgm:pt modelId="{82052223-D94C-4771-82E3-53DBA7DDB30B}">
      <dgm:prSet custT="1"/>
      <dgm:spPr/>
      <dgm:t>
        <a:bodyPr/>
        <a:lstStyle/>
        <a:p>
          <a:r>
            <a:rPr lang="es-EC" sz="1600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PREDISEÑO DE ELEMENTOS ESTRUCTURALES</a:t>
          </a:r>
          <a:endParaRPr lang="es-EC" sz="1600" b="1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59863279-8B63-4D0E-B175-256C421ACA21}" type="parTrans" cxnId="{7966D223-6112-4D28-A385-7017541B8D72}">
      <dgm:prSet/>
      <dgm:spPr/>
      <dgm:t>
        <a:bodyPr/>
        <a:lstStyle/>
        <a:p>
          <a:endParaRPr lang="es-EC"/>
        </a:p>
      </dgm:t>
    </dgm:pt>
    <dgm:pt modelId="{B5148AD9-B8B2-47AD-AB31-D398BDCA71A7}" type="sibTrans" cxnId="{7966D223-6112-4D28-A385-7017541B8D72}">
      <dgm:prSet/>
      <dgm:spPr/>
      <dgm:t>
        <a:bodyPr/>
        <a:lstStyle/>
        <a:p>
          <a:endParaRPr lang="es-EC"/>
        </a:p>
      </dgm:t>
    </dgm:pt>
    <dgm:pt modelId="{646F7AB3-4A43-496A-BA14-7BE898F11DF5}">
      <dgm:prSet custT="1"/>
      <dgm:spPr/>
      <dgm:t>
        <a:bodyPr/>
        <a:lstStyle/>
        <a:p>
          <a:r>
            <a:rPr lang="es-EC" sz="1600" b="1" dirty="0" smtClean="0"/>
            <a:t>RESULTADOS EN “V” INVERTIDA Y “X” A NIVEL DE DOS PISOS</a:t>
          </a:r>
          <a:endParaRPr lang="es-EC" sz="1600" b="1" dirty="0"/>
        </a:p>
      </dgm:t>
    </dgm:pt>
    <dgm:pt modelId="{9DE20DFF-3619-4AC9-A966-17CF28869F5B}" type="parTrans" cxnId="{7208C99A-E0D4-491E-A33E-10F7739F016B}">
      <dgm:prSet/>
      <dgm:spPr/>
      <dgm:t>
        <a:bodyPr/>
        <a:lstStyle/>
        <a:p>
          <a:endParaRPr lang="es-EC"/>
        </a:p>
      </dgm:t>
    </dgm:pt>
    <dgm:pt modelId="{243C7DFA-D0D9-41EE-9F1B-7ED3B4BF10F6}" type="sibTrans" cxnId="{7208C99A-E0D4-491E-A33E-10F7739F016B}">
      <dgm:prSet/>
      <dgm:spPr/>
      <dgm:t>
        <a:bodyPr/>
        <a:lstStyle/>
        <a:p>
          <a:endParaRPr lang="es-EC"/>
        </a:p>
      </dgm:t>
    </dgm:pt>
    <dgm:pt modelId="{090B62F0-9457-42C4-B782-E362FBFB6941}">
      <dgm:prSet custT="1"/>
      <dgm:spPr/>
      <dgm:t>
        <a:bodyPr/>
        <a:lstStyle/>
        <a:p>
          <a:r>
            <a:rPr lang="es-EC" sz="1600" b="1" dirty="0" smtClean="0"/>
            <a:t>CONCLUSIONES Y RECOMENDACIONES</a:t>
          </a:r>
          <a:endParaRPr lang="es-EC" sz="1600" b="1" dirty="0"/>
        </a:p>
      </dgm:t>
    </dgm:pt>
    <dgm:pt modelId="{ABD27477-9DAF-4C07-A380-2AB62ACED2CA}" type="parTrans" cxnId="{D4A4D737-B7CF-44EA-B0BD-9964521A977E}">
      <dgm:prSet/>
      <dgm:spPr/>
      <dgm:t>
        <a:bodyPr/>
        <a:lstStyle/>
        <a:p>
          <a:endParaRPr lang="es-EC"/>
        </a:p>
      </dgm:t>
    </dgm:pt>
    <dgm:pt modelId="{97FBCBE2-A068-4158-B7F1-F52E0949E166}" type="sibTrans" cxnId="{D4A4D737-B7CF-44EA-B0BD-9964521A977E}">
      <dgm:prSet/>
      <dgm:spPr/>
      <dgm:t>
        <a:bodyPr/>
        <a:lstStyle/>
        <a:p>
          <a:endParaRPr lang="es-EC"/>
        </a:p>
      </dgm:t>
    </dgm:pt>
    <dgm:pt modelId="{1BF53650-7010-4A7B-B14A-4EE6DC945515}" type="pres">
      <dgm:prSet presAssocID="{6FC09BF0-D258-4C87-B39C-1DF5824AA0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C761825-43CF-4603-AB61-A81359E9D7A8}" type="pres">
      <dgm:prSet presAssocID="{762A4F6E-6B91-443F-B4BF-1E0B4DCB92A7}" presName="composite" presStyleCnt="0"/>
      <dgm:spPr/>
    </dgm:pt>
    <dgm:pt modelId="{F36884C2-6ED4-4A38-91DF-01BEE85F47CC}" type="pres">
      <dgm:prSet presAssocID="{762A4F6E-6B91-443F-B4BF-1E0B4DCB92A7}" presName="bentUpArrow1" presStyleLbl="alignImgPlace1" presStyleIdx="0" presStyleCnt="8" custLinFactX="-10347" custLinFactNeighborX="-100000" custLinFactNeighborY="-721"/>
      <dgm:spPr/>
    </dgm:pt>
    <dgm:pt modelId="{3697CF97-8B29-4886-AE50-CD51B78166A1}" type="pres">
      <dgm:prSet presAssocID="{762A4F6E-6B91-443F-B4BF-1E0B4DCB92A7}" presName="ParentText" presStyleLbl="node1" presStyleIdx="0" presStyleCnt="9" custScaleX="2754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3C2D7C-89E3-4A93-B18E-FFFCBB440818}" type="pres">
      <dgm:prSet presAssocID="{762A4F6E-6B91-443F-B4BF-1E0B4DCB92A7}" presName="ChildText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9B046B-AE46-4CB0-89A8-E4E37BC39AC0}" type="pres">
      <dgm:prSet presAssocID="{D346A462-D7DE-4990-AF0C-96BE2F1DCEA4}" presName="sibTrans" presStyleCnt="0"/>
      <dgm:spPr/>
    </dgm:pt>
    <dgm:pt modelId="{DA109889-DF49-4D17-82AD-49639B48B0D5}" type="pres">
      <dgm:prSet presAssocID="{09866917-7BF7-4E08-9B22-D5A785FFCE0A}" presName="composite" presStyleCnt="0"/>
      <dgm:spPr/>
    </dgm:pt>
    <dgm:pt modelId="{0D2E785A-088B-41DE-B8E4-D02BB123A05F}" type="pres">
      <dgm:prSet presAssocID="{09866917-7BF7-4E08-9B22-D5A785FFCE0A}" presName="bentUpArrow1" presStyleLbl="alignImgPlace1" presStyleIdx="1" presStyleCnt="8" custLinFactX="-100000" custLinFactNeighborX="-141006" custLinFactNeighborY="2782"/>
      <dgm:spPr/>
    </dgm:pt>
    <dgm:pt modelId="{AC587636-2C45-485F-9AB8-69677409F405}" type="pres">
      <dgm:prSet presAssocID="{09866917-7BF7-4E08-9B22-D5A785FFCE0A}" presName="ParentText" presStyleLbl="node1" presStyleIdx="1" presStyleCnt="9" custScaleX="424934" custLinFactNeighborX="-37291" custLinFactNeighborY="26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9C0FE5-9809-4C3E-A627-9A063EC4C3F9}" type="pres">
      <dgm:prSet presAssocID="{09866917-7BF7-4E08-9B22-D5A785FFCE0A}" presName="ChildText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BEA8F6-633D-4B6C-A6DC-4434AA3C42E5}" type="pres">
      <dgm:prSet presAssocID="{75E59F82-1859-4AD7-BFE8-49A426249BC6}" presName="sibTrans" presStyleCnt="0"/>
      <dgm:spPr/>
    </dgm:pt>
    <dgm:pt modelId="{C202B150-4A03-491B-A4ED-45093817A683}" type="pres">
      <dgm:prSet presAssocID="{BAB0221C-260C-42FB-9BB2-4D6BED0D0AD4}" presName="composite" presStyleCnt="0"/>
      <dgm:spPr/>
    </dgm:pt>
    <dgm:pt modelId="{EF7388E1-BB58-4A50-8728-A58F0346BF37}" type="pres">
      <dgm:prSet presAssocID="{BAB0221C-260C-42FB-9BB2-4D6BED0D0AD4}" presName="bentUpArrow1" presStyleLbl="alignImgPlace1" presStyleIdx="2" presStyleCnt="8" custLinFactX="-100000" custLinFactNeighborX="-138277" custLinFactNeighborY="5558"/>
      <dgm:spPr/>
    </dgm:pt>
    <dgm:pt modelId="{839AAD9C-61B6-4556-B5FB-0E5E1E6576E2}" type="pres">
      <dgm:prSet presAssocID="{BAB0221C-260C-42FB-9BB2-4D6BED0D0AD4}" presName="ParentText" presStyleLbl="node1" presStyleIdx="2" presStyleCnt="9" custScaleX="358273" custLinFactNeighborX="-52540" custLinFactNeighborY="53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CF7D10-9C75-4E4B-81A4-7A6FD0E361D8}" type="pres">
      <dgm:prSet presAssocID="{BAB0221C-260C-42FB-9BB2-4D6BED0D0AD4}" presName="ChildText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84FEC749-F581-4EB4-A8A2-1C1346879ACF}" type="pres">
      <dgm:prSet presAssocID="{738F9CD8-EEA8-46C8-B4CB-61FE7E50A47B}" presName="sibTrans" presStyleCnt="0"/>
      <dgm:spPr/>
    </dgm:pt>
    <dgm:pt modelId="{0F2DEA62-CC70-41B3-820D-D815D08D8981}" type="pres">
      <dgm:prSet presAssocID="{8977CFE8-AE0F-44AE-BFB1-BD2CC30DC53B}" presName="composite" presStyleCnt="0"/>
      <dgm:spPr/>
    </dgm:pt>
    <dgm:pt modelId="{63458B4F-A5E1-4B98-9650-5E968D3D5D09}" type="pres">
      <dgm:prSet presAssocID="{8977CFE8-AE0F-44AE-BFB1-BD2CC30DC53B}" presName="bentUpArrow1" presStyleLbl="alignImgPlace1" presStyleIdx="3" presStyleCnt="8" custLinFactX="-156077" custLinFactNeighborX="-200000" custLinFactNeighborY="9272"/>
      <dgm:spPr/>
    </dgm:pt>
    <dgm:pt modelId="{407A7BC8-92BB-44EF-9EE1-0B8786326B7C}" type="pres">
      <dgm:prSet presAssocID="{8977CFE8-AE0F-44AE-BFB1-BD2CC30DC53B}" presName="ParentText" presStyleLbl="node1" presStyleIdx="3" presStyleCnt="9" custScaleX="483784" custLinFactNeighborX="-83683" custLinFactNeighborY="72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A37484-54BD-4E9A-BD28-4D584CD187BD}" type="pres">
      <dgm:prSet presAssocID="{8977CFE8-AE0F-44AE-BFB1-BD2CC30DC53B}" presName="ChildText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46037674-AE73-47E6-B508-9A959BDE012F}" type="pres">
      <dgm:prSet presAssocID="{CADB2BCE-2E86-4A6E-957C-D44A518E2DE9}" presName="sibTrans" presStyleCnt="0"/>
      <dgm:spPr/>
    </dgm:pt>
    <dgm:pt modelId="{54FB4518-D94D-482B-A109-6BE92AE64FA1}" type="pres">
      <dgm:prSet presAssocID="{82052223-D94C-4771-82E3-53DBA7DDB30B}" presName="composite" presStyleCnt="0"/>
      <dgm:spPr/>
    </dgm:pt>
    <dgm:pt modelId="{B5A5DA73-1765-4A0B-8F82-D3FE94535E6A}" type="pres">
      <dgm:prSet presAssocID="{82052223-D94C-4771-82E3-53DBA7DDB30B}" presName="bentUpArrow1" presStyleLbl="alignImgPlace1" presStyleIdx="4" presStyleCnt="8" custLinFactX="-200000" custLinFactNeighborX="-271800" custLinFactNeighborY="8338"/>
      <dgm:spPr/>
    </dgm:pt>
    <dgm:pt modelId="{D17CE74E-D462-46C5-9BE7-80D187F669E0}" type="pres">
      <dgm:prSet presAssocID="{82052223-D94C-4771-82E3-53DBA7DDB30B}" presName="ParentText" presStyleLbl="node1" presStyleIdx="4" presStyleCnt="9" custScaleX="626830" custLinFactNeighborX="-98102" custLinFactNeighborY="82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B56B34-A25F-444D-B4A6-4B4DB2582CC4}" type="pres">
      <dgm:prSet presAssocID="{82052223-D94C-4771-82E3-53DBA7DDB30B}" presName="ChildText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B4DADA8D-55DB-4696-95EB-B34BD3B560B3}" type="pres">
      <dgm:prSet presAssocID="{B5148AD9-B8B2-47AD-AB31-D398BDCA71A7}" presName="sibTrans" presStyleCnt="0"/>
      <dgm:spPr/>
    </dgm:pt>
    <dgm:pt modelId="{23ACD33F-84BB-4E51-9E90-04761468FE52}" type="pres">
      <dgm:prSet presAssocID="{E48B7DC7-4493-42B8-BF3D-6CAC32FB79EA}" presName="composite" presStyleCnt="0"/>
      <dgm:spPr/>
    </dgm:pt>
    <dgm:pt modelId="{ACCCB48E-5BEC-437E-9235-1F275F24F817}" type="pres">
      <dgm:prSet presAssocID="{E48B7DC7-4493-42B8-BF3D-6CAC32FB79EA}" presName="bentUpArrow1" presStyleLbl="alignImgPlace1" presStyleIdx="5" presStyleCnt="8" custLinFactX="-258525" custLinFactNeighborX="-300000" custLinFactNeighborY="11204"/>
      <dgm:spPr/>
    </dgm:pt>
    <dgm:pt modelId="{EA1F5BDF-0889-44B8-A74D-50986E77BD84}" type="pres">
      <dgm:prSet presAssocID="{E48B7DC7-4493-42B8-BF3D-6CAC32FB79EA}" presName="ParentText" presStyleLbl="node1" presStyleIdx="5" presStyleCnt="9" custScaleX="770073" custLinFactX="-5779" custLinFactNeighborX="-100000" custLinFactNeighborY="94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57F986-4B1A-4E4A-ABC0-E4A32470A3D9}" type="pres">
      <dgm:prSet presAssocID="{E48B7DC7-4493-42B8-BF3D-6CAC32FB79EA}" presName="ChildText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8C28C0CE-D47D-4C31-8689-3B6C0E714736}" type="pres">
      <dgm:prSet presAssocID="{3784C3A1-1D6D-4530-B6A7-D7FAD20B83C5}" presName="sibTrans" presStyleCnt="0"/>
      <dgm:spPr/>
    </dgm:pt>
    <dgm:pt modelId="{C3218D7C-AFAD-4E53-BDBF-5E109F01694B}" type="pres">
      <dgm:prSet presAssocID="{646F7AB3-4A43-496A-BA14-7BE898F11DF5}" presName="composite" presStyleCnt="0"/>
      <dgm:spPr/>
    </dgm:pt>
    <dgm:pt modelId="{A9A460B8-A46C-4E3E-A5AA-00A320E2599E}" type="pres">
      <dgm:prSet presAssocID="{646F7AB3-4A43-496A-BA14-7BE898F11DF5}" presName="bentUpArrow1" presStyleLbl="alignImgPlace1" presStyleIdx="6" presStyleCnt="8" custLinFactX="-274679" custLinFactNeighborX="-300000" custLinFactNeighborY="17397"/>
      <dgm:spPr/>
    </dgm:pt>
    <dgm:pt modelId="{81D8D745-B983-460C-815B-A041D9BBBEA5}" type="pres">
      <dgm:prSet presAssocID="{646F7AB3-4A43-496A-BA14-7BE898F11DF5}" presName="ParentText" presStyleLbl="node1" presStyleIdx="6" presStyleCnt="9" custScaleX="787333" custLinFactNeighborX="-93919" custLinFactNeighborY="145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184385-B2B5-470C-BCAC-F3F6D7031304}" type="pres">
      <dgm:prSet presAssocID="{646F7AB3-4A43-496A-BA14-7BE898F11DF5}" presName="ChildText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6F62E51D-4CF3-430F-A6CE-C90E17024B2C}" type="pres">
      <dgm:prSet presAssocID="{243C7DFA-D0D9-41EE-9F1B-7ED3B4BF10F6}" presName="sibTrans" presStyleCnt="0"/>
      <dgm:spPr/>
    </dgm:pt>
    <dgm:pt modelId="{5AD87863-DE87-48B7-BF40-A498698FB296}" type="pres">
      <dgm:prSet presAssocID="{65F37C13-F51B-49AE-813A-9614C8AFA460}" presName="composite" presStyleCnt="0"/>
      <dgm:spPr/>
    </dgm:pt>
    <dgm:pt modelId="{816C6A72-8DC7-4D49-913A-A1F0D6979E66}" type="pres">
      <dgm:prSet presAssocID="{65F37C13-F51B-49AE-813A-9614C8AFA460}" presName="bentUpArrow1" presStyleLbl="alignImgPlace1" presStyleIdx="7" presStyleCnt="8" custLinFactX="-228400" custLinFactNeighborX="-300000" custLinFactNeighborY="21498"/>
      <dgm:spPr/>
    </dgm:pt>
    <dgm:pt modelId="{692A8A0A-0CA6-463D-90C9-530FBA94E6AD}" type="pres">
      <dgm:prSet presAssocID="{65F37C13-F51B-49AE-813A-9614C8AFA460}" presName="ParentText" presStyleLbl="node1" presStyleIdx="7" presStyleCnt="9" custScaleX="764683" custLinFactNeighborX="-96014" custLinFactNeighborY="201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D9E60E-F830-4C0B-9418-354B03E9C439}" type="pres">
      <dgm:prSet presAssocID="{65F37C13-F51B-49AE-813A-9614C8AFA460}" presName="ChildText" presStyleLbl="revTx" presStyleIdx="7" presStyleCnt="8">
        <dgm:presLayoutVars>
          <dgm:chMax val="0"/>
          <dgm:chPref val="0"/>
          <dgm:bulletEnabled val="1"/>
        </dgm:presLayoutVars>
      </dgm:prSet>
      <dgm:spPr/>
    </dgm:pt>
    <dgm:pt modelId="{852FA2C3-9230-48E0-96D2-D192D1C42922}" type="pres">
      <dgm:prSet presAssocID="{AE285884-A88C-4E35-8A70-1950F7DCAECC}" presName="sibTrans" presStyleCnt="0"/>
      <dgm:spPr/>
    </dgm:pt>
    <dgm:pt modelId="{6572E35F-D415-4D1A-B605-5EE226A253A3}" type="pres">
      <dgm:prSet presAssocID="{090B62F0-9457-42C4-B782-E362FBFB6941}" presName="composite" presStyleCnt="0"/>
      <dgm:spPr/>
    </dgm:pt>
    <dgm:pt modelId="{F2A9DE6F-2EF6-419D-8757-D60C1D014603}" type="pres">
      <dgm:prSet presAssocID="{090B62F0-9457-42C4-B782-E362FBFB6941}" presName="ParentText" presStyleLbl="node1" presStyleIdx="8" presStyleCnt="9" custScaleX="636147" custLinFactNeighborX="-74703" custLinFactNeighborY="211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58F38A4-FE57-46CC-BA34-AD20613B6E9F}" srcId="{6FC09BF0-D258-4C87-B39C-1DF5824AA013}" destId="{762A4F6E-6B91-443F-B4BF-1E0B4DCB92A7}" srcOrd="0" destOrd="0" parTransId="{05402293-1924-4F44-BEF8-2CB3DFB32A83}" sibTransId="{D346A462-D7DE-4990-AF0C-96BE2F1DCEA4}"/>
    <dgm:cxn modelId="{7966D223-6112-4D28-A385-7017541B8D72}" srcId="{6FC09BF0-D258-4C87-B39C-1DF5824AA013}" destId="{82052223-D94C-4771-82E3-53DBA7DDB30B}" srcOrd="4" destOrd="0" parTransId="{59863279-8B63-4D0E-B175-256C421ACA21}" sibTransId="{B5148AD9-B8B2-47AD-AB31-D398BDCA71A7}"/>
    <dgm:cxn modelId="{7208C99A-E0D4-491E-A33E-10F7739F016B}" srcId="{6FC09BF0-D258-4C87-B39C-1DF5824AA013}" destId="{646F7AB3-4A43-496A-BA14-7BE898F11DF5}" srcOrd="6" destOrd="0" parTransId="{9DE20DFF-3619-4AC9-A966-17CF28869F5B}" sibTransId="{243C7DFA-D0D9-41EE-9F1B-7ED3B4BF10F6}"/>
    <dgm:cxn modelId="{D04098C5-3167-462F-8576-38EFF65B6BF4}" srcId="{6FC09BF0-D258-4C87-B39C-1DF5824AA013}" destId="{E48B7DC7-4493-42B8-BF3D-6CAC32FB79EA}" srcOrd="5" destOrd="0" parTransId="{391CAAF7-F301-416F-A652-BE04C9B0B31E}" sibTransId="{3784C3A1-1D6D-4530-B6A7-D7FAD20B83C5}"/>
    <dgm:cxn modelId="{2104334A-CAD2-4BDD-9C89-3B9F6874955C}" type="presOf" srcId="{E48B7DC7-4493-42B8-BF3D-6CAC32FB79EA}" destId="{EA1F5BDF-0889-44B8-A74D-50986E77BD84}" srcOrd="0" destOrd="0" presId="urn:microsoft.com/office/officeart/2005/8/layout/StepDownProcess"/>
    <dgm:cxn modelId="{BDDDF4FE-D8E9-4FB8-8713-755241655CCF}" srcId="{6FC09BF0-D258-4C87-B39C-1DF5824AA013}" destId="{09866917-7BF7-4E08-9B22-D5A785FFCE0A}" srcOrd="1" destOrd="0" parTransId="{89854BBE-DB8F-41E9-A528-B72B19AD1486}" sibTransId="{75E59F82-1859-4AD7-BFE8-49A426249BC6}"/>
    <dgm:cxn modelId="{FFBF3B2F-D6EC-418D-BAED-BA5222971B4E}" type="presOf" srcId="{65F37C13-F51B-49AE-813A-9614C8AFA460}" destId="{692A8A0A-0CA6-463D-90C9-530FBA94E6AD}" srcOrd="0" destOrd="0" presId="urn:microsoft.com/office/officeart/2005/8/layout/StepDownProcess"/>
    <dgm:cxn modelId="{72CC02AB-0DBA-4939-A022-E913E100CEA3}" type="presOf" srcId="{BAB0221C-260C-42FB-9BB2-4D6BED0D0AD4}" destId="{839AAD9C-61B6-4556-B5FB-0E5E1E6576E2}" srcOrd="0" destOrd="0" presId="urn:microsoft.com/office/officeart/2005/8/layout/StepDownProcess"/>
    <dgm:cxn modelId="{8D4F73CE-378C-4A65-8A74-61A2DDE960D0}" type="presOf" srcId="{762A4F6E-6B91-443F-B4BF-1E0B4DCB92A7}" destId="{3697CF97-8B29-4886-AE50-CD51B78166A1}" srcOrd="0" destOrd="0" presId="urn:microsoft.com/office/officeart/2005/8/layout/StepDownProcess"/>
    <dgm:cxn modelId="{C9E18AF4-D524-463D-AFDA-0B8F852E9CB9}" type="presOf" srcId="{090B62F0-9457-42C4-B782-E362FBFB6941}" destId="{F2A9DE6F-2EF6-419D-8757-D60C1D014603}" srcOrd="0" destOrd="0" presId="urn:microsoft.com/office/officeart/2005/8/layout/StepDownProcess"/>
    <dgm:cxn modelId="{6DC5420B-B0EF-466A-A22E-E2C11F4AB80F}" type="presOf" srcId="{646F7AB3-4A43-496A-BA14-7BE898F11DF5}" destId="{81D8D745-B983-460C-815B-A041D9BBBEA5}" srcOrd="0" destOrd="0" presId="urn:microsoft.com/office/officeart/2005/8/layout/StepDownProcess"/>
    <dgm:cxn modelId="{0D097F6D-4B13-4D97-AB3F-D446D58F6E5B}" srcId="{6FC09BF0-D258-4C87-B39C-1DF5824AA013}" destId="{8977CFE8-AE0F-44AE-BFB1-BD2CC30DC53B}" srcOrd="3" destOrd="0" parTransId="{AF2DF2F6-7612-4D26-B049-F78873822BB1}" sibTransId="{CADB2BCE-2E86-4A6E-957C-D44A518E2DE9}"/>
    <dgm:cxn modelId="{4637C413-123A-4A07-BEAD-7BA46A66D802}" type="presOf" srcId="{82052223-D94C-4771-82E3-53DBA7DDB30B}" destId="{D17CE74E-D462-46C5-9BE7-80D187F669E0}" srcOrd="0" destOrd="0" presId="urn:microsoft.com/office/officeart/2005/8/layout/StepDownProcess"/>
    <dgm:cxn modelId="{A64DECF9-FCE0-45FE-B514-56DB3A658D6A}" srcId="{6FC09BF0-D258-4C87-B39C-1DF5824AA013}" destId="{65F37C13-F51B-49AE-813A-9614C8AFA460}" srcOrd="7" destOrd="0" parTransId="{B6E4C8BF-EA8D-45F5-A375-7E348D1C81B0}" sibTransId="{AE285884-A88C-4E35-8A70-1950F7DCAECC}"/>
    <dgm:cxn modelId="{D4A4D737-B7CF-44EA-B0BD-9964521A977E}" srcId="{6FC09BF0-D258-4C87-B39C-1DF5824AA013}" destId="{090B62F0-9457-42C4-B782-E362FBFB6941}" srcOrd="8" destOrd="0" parTransId="{ABD27477-9DAF-4C07-A380-2AB62ACED2CA}" sibTransId="{97FBCBE2-A068-4158-B7F1-F52E0949E166}"/>
    <dgm:cxn modelId="{AF48E2E5-D1DC-4078-9DEB-B5556D15B617}" type="presOf" srcId="{6FC09BF0-D258-4C87-B39C-1DF5824AA013}" destId="{1BF53650-7010-4A7B-B14A-4EE6DC945515}" srcOrd="0" destOrd="0" presId="urn:microsoft.com/office/officeart/2005/8/layout/StepDownProcess"/>
    <dgm:cxn modelId="{E62A4EF4-8493-4C43-8914-1C43DAEA2FB0}" type="presOf" srcId="{09866917-7BF7-4E08-9B22-D5A785FFCE0A}" destId="{AC587636-2C45-485F-9AB8-69677409F405}" srcOrd="0" destOrd="0" presId="urn:microsoft.com/office/officeart/2005/8/layout/StepDownProcess"/>
    <dgm:cxn modelId="{C7C4AC8B-110C-442C-9536-78CE13A05EF6}" srcId="{6FC09BF0-D258-4C87-B39C-1DF5824AA013}" destId="{BAB0221C-260C-42FB-9BB2-4D6BED0D0AD4}" srcOrd="2" destOrd="0" parTransId="{639CC173-68D8-4827-933E-86402DB5AE09}" sibTransId="{738F9CD8-EEA8-46C8-B4CB-61FE7E50A47B}"/>
    <dgm:cxn modelId="{AB8C8C46-1BB2-4E1D-B325-50D98ECE58F7}" type="presOf" srcId="{8977CFE8-AE0F-44AE-BFB1-BD2CC30DC53B}" destId="{407A7BC8-92BB-44EF-9EE1-0B8786326B7C}" srcOrd="0" destOrd="0" presId="urn:microsoft.com/office/officeart/2005/8/layout/StepDownProcess"/>
    <dgm:cxn modelId="{73503F1D-01AE-4392-BDD7-4CCE4D936BE1}" type="presParOf" srcId="{1BF53650-7010-4A7B-B14A-4EE6DC945515}" destId="{0C761825-43CF-4603-AB61-A81359E9D7A8}" srcOrd="0" destOrd="0" presId="urn:microsoft.com/office/officeart/2005/8/layout/StepDownProcess"/>
    <dgm:cxn modelId="{FAEF1609-6D28-4483-A096-5138AF7F6F0F}" type="presParOf" srcId="{0C761825-43CF-4603-AB61-A81359E9D7A8}" destId="{F36884C2-6ED4-4A38-91DF-01BEE85F47CC}" srcOrd="0" destOrd="0" presId="urn:microsoft.com/office/officeart/2005/8/layout/StepDownProcess"/>
    <dgm:cxn modelId="{CCD63ED9-DC24-484E-817D-45696D67621A}" type="presParOf" srcId="{0C761825-43CF-4603-AB61-A81359E9D7A8}" destId="{3697CF97-8B29-4886-AE50-CD51B78166A1}" srcOrd="1" destOrd="0" presId="urn:microsoft.com/office/officeart/2005/8/layout/StepDownProcess"/>
    <dgm:cxn modelId="{516F8492-AA48-4073-ADC3-7C7FA3D440A6}" type="presParOf" srcId="{0C761825-43CF-4603-AB61-A81359E9D7A8}" destId="{1D3C2D7C-89E3-4A93-B18E-FFFCBB440818}" srcOrd="2" destOrd="0" presId="urn:microsoft.com/office/officeart/2005/8/layout/StepDownProcess"/>
    <dgm:cxn modelId="{A59F183B-3389-4778-B79A-043562F16857}" type="presParOf" srcId="{1BF53650-7010-4A7B-B14A-4EE6DC945515}" destId="{089B046B-AE46-4CB0-89A8-E4E37BC39AC0}" srcOrd="1" destOrd="0" presId="urn:microsoft.com/office/officeart/2005/8/layout/StepDownProcess"/>
    <dgm:cxn modelId="{A286B214-D935-47FB-8A8B-D346B37588FF}" type="presParOf" srcId="{1BF53650-7010-4A7B-B14A-4EE6DC945515}" destId="{DA109889-DF49-4D17-82AD-49639B48B0D5}" srcOrd="2" destOrd="0" presId="urn:microsoft.com/office/officeart/2005/8/layout/StepDownProcess"/>
    <dgm:cxn modelId="{E4F8D111-6DA1-4F74-A56A-92505C7C26CB}" type="presParOf" srcId="{DA109889-DF49-4D17-82AD-49639B48B0D5}" destId="{0D2E785A-088B-41DE-B8E4-D02BB123A05F}" srcOrd="0" destOrd="0" presId="urn:microsoft.com/office/officeart/2005/8/layout/StepDownProcess"/>
    <dgm:cxn modelId="{1625938A-AE82-4DB0-8520-12EDD229019E}" type="presParOf" srcId="{DA109889-DF49-4D17-82AD-49639B48B0D5}" destId="{AC587636-2C45-485F-9AB8-69677409F405}" srcOrd="1" destOrd="0" presId="urn:microsoft.com/office/officeart/2005/8/layout/StepDownProcess"/>
    <dgm:cxn modelId="{54C5825A-BCF1-44F5-8675-5DD233F8BB45}" type="presParOf" srcId="{DA109889-DF49-4D17-82AD-49639B48B0D5}" destId="{929C0FE5-9809-4C3E-A627-9A063EC4C3F9}" srcOrd="2" destOrd="0" presId="urn:microsoft.com/office/officeart/2005/8/layout/StepDownProcess"/>
    <dgm:cxn modelId="{80B372B0-8AB4-4553-A69F-EF0E50AA731E}" type="presParOf" srcId="{1BF53650-7010-4A7B-B14A-4EE6DC945515}" destId="{C6BEA8F6-633D-4B6C-A6DC-4434AA3C42E5}" srcOrd="3" destOrd="0" presId="urn:microsoft.com/office/officeart/2005/8/layout/StepDownProcess"/>
    <dgm:cxn modelId="{BF058F89-2C16-4492-A781-A949A592FF0E}" type="presParOf" srcId="{1BF53650-7010-4A7B-B14A-4EE6DC945515}" destId="{C202B150-4A03-491B-A4ED-45093817A683}" srcOrd="4" destOrd="0" presId="urn:microsoft.com/office/officeart/2005/8/layout/StepDownProcess"/>
    <dgm:cxn modelId="{09EB6541-8DC2-4984-9DCE-07B3E76C2067}" type="presParOf" srcId="{C202B150-4A03-491B-A4ED-45093817A683}" destId="{EF7388E1-BB58-4A50-8728-A58F0346BF37}" srcOrd="0" destOrd="0" presId="urn:microsoft.com/office/officeart/2005/8/layout/StepDownProcess"/>
    <dgm:cxn modelId="{BAB9294E-E212-45CA-9634-4976D32E8116}" type="presParOf" srcId="{C202B150-4A03-491B-A4ED-45093817A683}" destId="{839AAD9C-61B6-4556-B5FB-0E5E1E6576E2}" srcOrd="1" destOrd="0" presId="urn:microsoft.com/office/officeart/2005/8/layout/StepDownProcess"/>
    <dgm:cxn modelId="{A4E034F6-7E51-4382-8C17-7347683BE786}" type="presParOf" srcId="{C202B150-4A03-491B-A4ED-45093817A683}" destId="{39CF7D10-9C75-4E4B-81A4-7A6FD0E361D8}" srcOrd="2" destOrd="0" presId="urn:microsoft.com/office/officeart/2005/8/layout/StepDownProcess"/>
    <dgm:cxn modelId="{C21B58EC-5F76-42C8-9A40-6A8B948CF8B7}" type="presParOf" srcId="{1BF53650-7010-4A7B-B14A-4EE6DC945515}" destId="{84FEC749-F581-4EB4-A8A2-1C1346879ACF}" srcOrd="5" destOrd="0" presId="urn:microsoft.com/office/officeart/2005/8/layout/StepDownProcess"/>
    <dgm:cxn modelId="{11636CC4-D307-47FF-8400-4B41065CCD23}" type="presParOf" srcId="{1BF53650-7010-4A7B-B14A-4EE6DC945515}" destId="{0F2DEA62-CC70-41B3-820D-D815D08D8981}" srcOrd="6" destOrd="0" presId="urn:microsoft.com/office/officeart/2005/8/layout/StepDownProcess"/>
    <dgm:cxn modelId="{E77F28EB-ED80-4683-913E-4314C2F86CFB}" type="presParOf" srcId="{0F2DEA62-CC70-41B3-820D-D815D08D8981}" destId="{63458B4F-A5E1-4B98-9650-5E968D3D5D09}" srcOrd="0" destOrd="0" presId="urn:microsoft.com/office/officeart/2005/8/layout/StepDownProcess"/>
    <dgm:cxn modelId="{B87850BE-0CB7-423C-BF67-BDD5B5FFCFDB}" type="presParOf" srcId="{0F2DEA62-CC70-41B3-820D-D815D08D8981}" destId="{407A7BC8-92BB-44EF-9EE1-0B8786326B7C}" srcOrd="1" destOrd="0" presId="urn:microsoft.com/office/officeart/2005/8/layout/StepDownProcess"/>
    <dgm:cxn modelId="{4097B20D-FD92-422F-A0C9-7BE5E3AF7AC2}" type="presParOf" srcId="{0F2DEA62-CC70-41B3-820D-D815D08D8981}" destId="{47A37484-54BD-4E9A-BD28-4D584CD187BD}" srcOrd="2" destOrd="0" presId="urn:microsoft.com/office/officeart/2005/8/layout/StepDownProcess"/>
    <dgm:cxn modelId="{6AC13BE6-1DE8-4EA5-9D1D-CA4E22CBBF93}" type="presParOf" srcId="{1BF53650-7010-4A7B-B14A-4EE6DC945515}" destId="{46037674-AE73-47E6-B508-9A959BDE012F}" srcOrd="7" destOrd="0" presId="urn:microsoft.com/office/officeart/2005/8/layout/StepDownProcess"/>
    <dgm:cxn modelId="{4FF336CC-59ED-4FE8-BDF0-E9FD34BB6388}" type="presParOf" srcId="{1BF53650-7010-4A7B-B14A-4EE6DC945515}" destId="{54FB4518-D94D-482B-A109-6BE92AE64FA1}" srcOrd="8" destOrd="0" presId="urn:microsoft.com/office/officeart/2005/8/layout/StepDownProcess"/>
    <dgm:cxn modelId="{CAF9F5B4-EFF9-41D1-BF4C-A4CC1E3568C0}" type="presParOf" srcId="{54FB4518-D94D-482B-A109-6BE92AE64FA1}" destId="{B5A5DA73-1765-4A0B-8F82-D3FE94535E6A}" srcOrd="0" destOrd="0" presId="urn:microsoft.com/office/officeart/2005/8/layout/StepDownProcess"/>
    <dgm:cxn modelId="{7BF4D4C1-8E0B-4C8A-8C1C-86CCB44D6F6F}" type="presParOf" srcId="{54FB4518-D94D-482B-A109-6BE92AE64FA1}" destId="{D17CE74E-D462-46C5-9BE7-80D187F669E0}" srcOrd="1" destOrd="0" presId="urn:microsoft.com/office/officeart/2005/8/layout/StepDownProcess"/>
    <dgm:cxn modelId="{76E0C797-7E95-4F6D-BAAC-4B3AF74AA9E1}" type="presParOf" srcId="{54FB4518-D94D-482B-A109-6BE92AE64FA1}" destId="{C5B56B34-A25F-444D-B4A6-4B4DB2582CC4}" srcOrd="2" destOrd="0" presId="urn:microsoft.com/office/officeart/2005/8/layout/StepDownProcess"/>
    <dgm:cxn modelId="{8406F187-AF45-4B82-9C0B-0728DD7C3456}" type="presParOf" srcId="{1BF53650-7010-4A7B-B14A-4EE6DC945515}" destId="{B4DADA8D-55DB-4696-95EB-B34BD3B560B3}" srcOrd="9" destOrd="0" presId="urn:microsoft.com/office/officeart/2005/8/layout/StepDownProcess"/>
    <dgm:cxn modelId="{DF03917F-C11B-4C43-9D7D-950D9CAF1C31}" type="presParOf" srcId="{1BF53650-7010-4A7B-B14A-4EE6DC945515}" destId="{23ACD33F-84BB-4E51-9E90-04761468FE52}" srcOrd="10" destOrd="0" presId="urn:microsoft.com/office/officeart/2005/8/layout/StepDownProcess"/>
    <dgm:cxn modelId="{EFFFE2F2-315A-4379-ABFE-FBD2A7F292EF}" type="presParOf" srcId="{23ACD33F-84BB-4E51-9E90-04761468FE52}" destId="{ACCCB48E-5BEC-437E-9235-1F275F24F817}" srcOrd="0" destOrd="0" presId="urn:microsoft.com/office/officeart/2005/8/layout/StepDownProcess"/>
    <dgm:cxn modelId="{71E38422-C805-4135-8B72-5B4C2798071E}" type="presParOf" srcId="{23ACD33F-84BB-4E51-9E90-04761468FE52}" destId="{EA1F5BDF-0889-44B8-A74D-50986E77BD84}" srcOrd="1" destOrd="0" presId="urn:microsoft.com/office/officeart/2005/8/layout/StepDownProcess"/>
    <dgm:cxn modelId="{6E51777F-E2CA-477B-BF92-10094F88CAB6}" type="presParOf" srcId="{23ACD33F-84BB-4E51-9E90-04761468FE52}" destId="{3757F986-4B1A-4E4A-ABC0-E4A32470A3D9}" srcOrd="2" destOrd="0" presId="urn:microsoft.com/office/officeart/2005/8/layout/StepDownProcess"/>
    <dgm:cxn modelId="{4E5FA76D-CE80-4985-BFED-1AD2F361D6FD}" type="presParOf" srcId="{1BF53650-7010-4A7B-B14A-4EE6DC945515}" destId="{8C28C0CE-D47D-4C31-8689-3B6C0E714736}" srcOrd="11" destOrd="0" presId="urn:microsoft.com/office/officeart/2005/8/layout/StepDownProcess"/>
    <dgm:cxn modelId="{39C2FAB9-E30A-46CE-9F6A-47CD1EB10771}" type="presParOf" srcId="{1BF53650-7010-4A7B-B14A-4EE6DC945515}" destId="{C3218D7C-AFAD-4E53-BDBF-5E109F01694B}" srcOrd="12" destOrd="0" presId="urn:microsoft.com/office/officeart/2005/8/layout/StepDownProcess"/>
    <dgm:cxn modelId="{B47CE21C-F551-4B79-9AB0-2B4BB62C91AA}" type="presParOf" srcId="{C3218D7C-AFAD-4E53-BDBF-5E109F01694B}" destId="{A9A460B8-A46C-4E3E-A5AA-00A320E2599E}" srcOrd="0" destOrd="0" presId="urn:microsoft.com/office/officeart/2005/8/layout/StepDownProcess"/>
    <dgm:cxn modelId="{79531F9A-DD96-4771-BB77-826DA8EA6218}" type="presParOf" srcId="{C3218D7C-AFAD-4E53-BDBF-5E109F01694B}" destId="{81D8D745-B983-460C-815B-A041D9BBBEA5}" srcOrd="1" destOrd="0" presId="urn:microsoft.com/office/officeart/2005/8/layout/StepDownProcess"/>
    <dgm:cxn modelId="{6BD30F9B-2DFE-4DE0-AFFF-7EDE58E88A5B}" type="presParOf" srcId="{C3218D7C-AFAD-4E53-BDBF-5E109F01694B}" destId="{16184385-B2B5-470C-BCAC-F3F6D7031304}" srcOrd="2" destOrd="0" presId="urn:microsoft.com/office/officeart/2005/8/layout/StepDownProcess"/>
    <dgm:cxn modelId="{919636F8-3014-4DAD-8AB6-45089A4AD60F}" type="presParOf" srcId="{1BF53650-7010-4A7B-B14A-4EE6DC945515}" destId="{6F62E51D-4CF3-430F-A6CE-C90E17024B2C}" srcOrd="13" destOrd="0" presId="urn:microsoft.com/office/officeart/2005/8/layout/StepDownProcess"/>
    <dgm:cxn modelId="{B4DABABA-7ABF-4082-B8AD-C6073A72143E}" type="presParOf" srcId="{1BF53650-7010-4A7B-B14A-4EE6DC945515}" destId="{5AD87863-DE87-48B7-BF40-A498698FB296}" srcOrd="14" destOrd="0" presId="urn:microsoft.com/office/officeart/2005/8/layout/StepDownProcess"/>
    <dgm:cxn modelId="{35F3B69D-E597-4549-A556-F8FC2FCBDE8A}" type="presParOf" srcId="{5AD87863-DE87-48B7-BF40-A498698FB296}" destId="{816C6A72-8DC7-4D49-913A-A1F0D6979E66}" srcOrd="0" destOrd="0" presId="urn:microsoft.com/office/officeart/2005/8/layout/StepDownProcess"/>
    <dgm:cxn modelId="{E5DAACA1-A9D5-45BC-89C5-0E91E12EF5AD}" type="presParOf" srcId="{5AD87863-DE87-48B7-BF40-A498698FB296}" destId="{692A8A0A-0CA6-463D-90C9-530FBA94E6AD}" srcOrd="1" destOrd="0" presId="urn:microsoft.com/office/officeart/2005/8/layout/StepDownProcess"/>
    <dgm:cxn modelId="{AEDC51A8-7AE9-4587-9FE8-E67468E136D5}" type="presParOf" srcId="{5AD87863-DE87-48B7-BF40-A498698FB296}" destId="{86D9E60E-F830-4C0B-9418-354B03E9C439}" srcOrd="2" destOrd="0" presId="urn:microsoft.com/office/officeart/2005/8/layout/StepDownProcess"/>
    <dgm:cxn modelId="{CAEAAA98-BF43-4311-9BAE-5C20923859BF}" type="presParOf" srcId="{1BF53650-7010-4A7B-B14A-4EE6DC945515}" destId="{852FA2C3-9230-48E0-96D2-D192D1C42922}" srcOrd="15" destOrd="0" presId="urn:microsoft.com/office/officeart/2005/8/layout/StepDownProcess"/>
    <dgm:cxn modelId="{CC1ABCAE-1632-46E1-BDA6-166AE3BEA4B1}" type="presParOf" srcId="{1BF53650-7010-4A7B-B14A-4EE6DC945515}" destId="{6572E35F-D415-4D1A-B605-5EE226A253A3}" srcOrd="16" destOrd="0" presId="urn:microsoft.com/office/officeart/2005/8/layout/StepDownProcess"/>
    <dgm:cxn modelId="{C96B493C-38F5-476E-99B6-E9CC840A03D1}" type="presParOf" srcId="{6572E35F-D415-4D1A-B605-5EE226A253A3}" destId="{F2A9DE6F-2EF6-419D-8757-D60C1D01460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1623A9-BF8E-4340-B774-2B81C908EA8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4FEF67FE-C535-4603-BC9B-F49DDA80A67E}">
      <dgm:prSet phldrT="[Texto]" custT="1"/>
      <dgm:spPr/>
      <dgm:t>
        <a:bodyPr/>
        <a:lstStyle/>
        <a:p>
          <a:r>
            <a:rPr lang="es-EC" sz="2800" dirty="0" smtClean="0">
              <a:solidFill>
                <a:schemeClr val="tx1"/>
              </a:solidFill>
            </a:rPr>
            <a:t>MÉTODOS</a:t>
          </a:r>
          <a:endParaRPr lang="es-EC" sz="2800" dirty="0">
            <a:solidFill>
              <a:schemeClr val="tx1"/>
            </a:solidFill>
          </a:endParaRPr>
        </a:p>
      </dgm:t>
    </dgm:pt>
    <dgm:pt modelId="{8891BADC-EBB9-473F-BD7E-2575F538BA00}" type="parTrans" cxnId="{40A2ED27-3EF2-49CA-9A69-D265BE823F4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1D135B3-EF35-4F13-B9E2-7878E6A31BAD}" type="sibTrans" cxnId="{40A2ED27-3EF2-49CA-9A69-D265BE823F4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AADA03E-AC55-40B0-A69B-30CDBB80CB15}">
      <dgm:prSet phldrT="[Texto]" custT="1"/>
      <dgm:spPr>
        <a:solidFill>
          <a:srgbClr val="FFFF99"/>
        </a:solidFill>
      </dgm:spPr>
      <dgm:t>
        <a:bodyPr/>
        <a:lstStyle/>
        <a:p>
          <a:pPr algn="l"/>
          <a:r>
            <a:rPr lang="es-EC" sz="2000" b="1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ASD (diseño por resistencias admisibles)</a:t>
          </a:r>
          <a:endParaRPr lang="es-EC" sz="2000" b="1" dirty="0">
            <a:solidFill>
              <a:schemeClr val="tx1"/>
            </a:solidFill>
          </a:endParaRPr>
        </a:p>
      </dgm:t>
    </dgm:pt>
    <dgm:pt modelId="{0B30C394-1846-4EE7-BA35-26293467FE29}" type="parTrans" cxnId="{68B63DCF-B9C4-4E38-8ADC-FBE09D42E20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D745061-58CD-4ABD-9EDF-D7EE6C220B48}" type="sibTrans" cxnId="{68B63DCF-B9C4-4E38-8ADC-FBE09D42E20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8E5E20E-85D9-444D-B5F3-F87198507704}">
      <dgm:prSet phldrT="[Texto]" custT="1"/>
      <dgm:spPr>
        <a:solidFill>
          <a:srgbClr val="FFFF99"/>
        </a:solidFill>
      </dgm:spPr>
      <dgm:t>
        <a:bodyPr/>
        <a:lstStyle/>
        <a:p>
          <a:pPr algn="just"/>
          <a:r>
            <a:rPr lang="es-EC" sz="1800" b="1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LRFD (diseño por factores de carga y resistencia o diseño por estados límite)</a:t>
          </a:r>
          <a:endParaRPr lang="es-EC" sz="1800" b="1" dirty="0">
            <a:solidFill>
              <a:schemeClr val="tx1"/>
            </a:solidFill>
          </a:endParaRPr>
        </a:p>
      </dgm:t>
    </dgm:pt>
    <dgm:pt modelId="{A0C329C3-8A80-44DA-AAFE-0D5FC2085084}" type="parTrans" cxnId="{0F0F1088-B75C-45A8-8CF8-21DF5B301EE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73AB6D6-64CF-4D25-8630-136E54C25214}" type="sibTrans" cxnId="{0F0F1088-B75C-45A8-8CF8-21DF5B301EE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090397E-DF64-43D0-98DC-0A3B98D7A0DA}" type="pres">
      <dgm:prSet presAssocID="{551623A9-BF8E-4340-B774-2B81C908EA8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7030CBC-62B2-4669-91E0-1962D3D03BFD}" type="pres">
      <dgm:prSet presAssocID="{4FEF67FE-C535-4603-BC9B-F49DDA80A67E}" presName="root1" presStyleCnt="0"/>
      <dgm:spPr/>
    </dgm:pt>
    <dgm:pt modelId="{FE23BE1D-0E56-4B9B-9B09-EAB4F04F7EE5}" type="pres">
      <dgm:prSet presAssocID="{4FEF67FE-C535-4603-BC9B-F49DDA80A67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F5B2F90-9867-49AE-A5CC-B9180913D98D}" type="pres">
      <dgm:prSet presAssocID="{4FEF67FE-C535-4603-BC9B-F49DDA80A67E}" presName="level2hierChild" presStyleCnt="0"/>
      <dgm:spPr/>
    </dgm:pt>
    <dgm:pt modelId="{56D91C8E-213A-419D-94B7-3FE764845976}" type="pres">
      <dgm:prSet presAssocID="{0B30C394-1846-4EE7-BA35-26293467FE29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5F79E555-E6F2-4B52-A463-CD0698D469CC}" type="pres">
      <dgm:prSet presAssocID="{0B30C394-1846-4EE7-BA35-26293467FE29}" presName="connTx" presStyleLbl="parChTrans1D2" presStyleIdx="0" presStyleCnt="2"/>
      <dgm:spPr/>
      <dgm:t>
        <a:bodyPr/>
        <a:lstStyle/>
        <a:p>
          <a:endParaRPr lang="es-EC"/>
        </a:p>
      </dgm:t>
    </dgm:pt>
    <dgm:pt modelId="{B56F537C-B6C7-450C-A9E4-9E299943735F}" type="pres">
      <dgm:prSet presAssocID="{2AADA03E-AC55-40B0-A69B-30CDBB80CB15}" presName="root2" presStyleCnt="0"/>
      <dgm:spPr/>
    </dgm:pt>
    <dgm:pt modelId="{9699136A-1033-4BE7-BAF5-6839D9F53F96}" type="pres">
      <dgm:prSet presAssocID="{2AADA03E-AC55-40B0-A69B-30CDBB80CB15}" presName="LevelTwoTextNode" presStyleLbl="node2" presStyleIdx="0" presStyleCnt="2" custScaleX="450745" custLinFactNeighborX="874" custLinFactNeighborY="-538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3081926-2568-4FBF-B181-21A43374E342}" type="pres">
      <dgm:prSet presAssocID="{2AADA03E-AC55-40B0-A69B-30CDBB80CB15}" presName="level3hierChild" presStyleCnt="0"/>
      <dgm:spPr/>
    </dgm:pt>
    <dgm:pt modelId="{E994AA7E-5426-4ADC-BD87-8E9D8E1510F3}" type="pres">
      <dgm:prSet presAssocID="{A0C329C3-8A80-44DA-AAFE-0D5FC2085084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E2EB6E0A-AB4F-4D34-A75C-3E07433F2E04}" type="pres">
      <dgm:prSet presAssocID="{A0C329C3-8A80-44DA-AAFE-0D5FC2085084}" presName="connTx" presStyleLbl="parChTrans1D2" presStyleIdx="1" presStyleCnt="2"/>
      <dgm:spPr/>
      <dgm:t>
        <a:bodyPr/>
        <a:lstStyle/>
        <a:p>
          <a:endParaRPr lang="es-EC"/>
        </a:p>
      </dgm:t>
    </dgm:pt>
    <dgm:pt modelId="{50B35295-2EF3-4BDD-A766-45E940142A7D}" type="pres">
      <dgm:prSet presAssocID="{98E5E20E-85D9-444D-B5F3-F87198507704}" presName="root2" presStyleCnt="0"/>
      <dgm:spPr/>
    </dgm:pt>
    <dgm:pt modelId="{E86F0874-EB94-4A38-AE46-54A1AEADD271}" type="pres">
      <dgm:prSet presAssocID="{98E5E20E-85D9-444D-B5F3-F87198507704}" presName="LevelTwoTextNode" presStyleLbl="node2" presStyleIdx="1" presStyleCnt="2" custScaleX="453370" custScaleY="11348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B088F56-3710-4576-8A7E-F32514568224}" type="pres">
      <dgm:prSet presAssocID="{98E5E20E-85D9-444D-B5F3-F87198507704}" presName="level3hierChild" presStyleCnt="0"/>
      <dgm:spPr/>
    </dgm:pt>
  </dgm:ptLst>
  <dgm:cxnLst>
    <dgm:cxn modelId="{0F0F1088-B75C-45A8-8CF8-21DF5B301EEE}" srcId="{4FEF67FE-C535-4603-BC9B-F49DDA80A67E}" destId="{98E5E20E-85D9-444D-B5F3-F87198507704}" srcOrd="1" destOrd="0" parTransId="{A0C329C3-8A80-44DA-AAFE-0D5FC2085084}" sibTransId="{573AB6D6-64CF-4D25-8630-136E54C25214}"/>
    <dgm:cxn modelId="{0CA76AC8-0C7A-4330-BDFA-8A9592CFDF1B}" type="presOf" srcId="{A0C329C3-8A80-44DA-AAFE-0D5FC2085084}" destId="{E994AA7E-5426-4ADC-BD87-8E9D8E1510F3}" srcOrd="0" destOrd="0" presId="urn:microsoft.com/office/officeart/2008/layout/HorizontalMultiLevelHierarchy"/>
    <dgm:cxn modelId="{40A2ED27-3EF2-49CA-9A69-D265BE823F47}" srcId="{551623A9-BF8E-4340-B774-2B81C908EA8E}" destId="{4FEF67FE-C535-4603-BC9B-F49DDA80A67E}" srcOrd="0" destOrd="0" parTransId="{8891BADC-EBB9-473F-BD7E-2575F538BA00}" sibTransId="{01D135B3-EF35-4F13-B9E2-7878E6A31BAD}"/>
    <dgm:cxn modelId="{954D9747-CBBA-43BA-BA6B-8D5D83600D32}" type="presOf" srcId="{551623A9-BF8E-4340-B774-2B81C908EA8E}" destId="{B090397E-DF64-43D0-98DC-0A3B98D7A0DA}" srcOrd="0" destOrd="0" presId="urn:microsoft.com/office/officeart/2008/layout/HorizontalMultiLevelHierarchy"/>
    <dgm:cxn modelId="{4214737C-743A-43D2-841E-339AEB36BEB5}" type="presOf" srcId="{4FEF67FE-C535-4603-BC9B-F49DDA80A67E}" destId="{FE23BE1D-0E56-4B9B-9B09-EAB4F04F7EE5}" srcOrd="0" destOrd="0" presId="urn:microsoft.com/office/officeart/2008/layout/HorizontalMultiLevelHierarchy"/>
    <dgm:cxn modelId="{A6C060F2-19B3-4DEB-A25E-8973B91F8200}" type="presOf" srcId="{A0C329C3-8A80-44DA-AAFE-0D5FC2085084}" destId="{E2EB6E0A-AB4F-4D34-A75C-3E07433F2E04}" srcOrd="1" destOrd="0" presId="urn:microsoft.com/office/officeart/2008/layout/HorizontalMultiLevelHierarchy"/>
    <dgm:cxn modelId="{68B63DCF-B9C4-4E38-8ADC-FBE09D42E20E}" srcId="{4FEF67FE-C535-4603-BC9B-F49DDA80A67E}" destId="{2AADA03E-AC55-40B0-A69B-30CDBB80CB15}" srcOrd="0" destOrd="0" parTransId="{0B30C394-1846-4EE7-BA35-26293467FE29}" sibTransId="{4D745061-58CD-4ABD-9EDF-D7EE6C220B48}"/>
    <dgm:cxn modelId="{F96C807B-8F0B-4D65-92F8-4DDC2CCB93B6}" type="presOf" srcId="{98E5E20E-85D9-444D-B5F3-F87198507704}" destId="{E86F0874-EB94-4A38-AE46-54A1AEADD271}" srcOrd="0" destOrd="0" presId="urn:microsoft.com/office/officeart/2008/layout/HorizontalMultiLevelHierarchy"/>
    <dgm:cxn modelId="{C6BD4BEA-6344-41B5-BB20-3554C5DE34BB}" type="presOf" srcId="{2AADA03E-AC55-40B0-A69B-30CDBB80CB15}" destId="{9699136A-1033-4BE7-BAF5-6839D9F53F96}" srcOrd="0" destOrd="0" presId="urn:microsoft.com/office/officeart/2008/layout/HorizontalMultiLevelHierarchy"/>
    <dgm:cxn modelId="{B9888D89-E2BC-4310-8AF2-4A1C64EEC1D8}" type="presOf" srcId="{0B30C394-1846-4EE7-BA35-26293467FE29}" destId="{56D91C8E-213A-419D-94B7-3FE764845976}" srcOrd="0" destOrd="0" presId="urn:microsoft.com/office/officeart/2008/layout/HorizontalMultiLevelHierarchy"/>
    <dgm:cxn modelId="{C36F9727-8D64-4F1D-9392-47455A900592}" type="presOf" srcId="{0B30C394-1846-4EE7-BA35-26293467FE29}" destId="{5F79E555-E6F2-4B52-A463-CD0698D469CC}" srcOrd="1" destOrd="0" presId="urn:microsoft.com/office/officeart/2008/layout/HorizontalMultiLevelHierarchy"/>
    <dgm:cxn modelId="{5C04206E-08BB-4CB3-9F88-0C6CD694C17C}" type="presParOf" srcId="{B090397E-DF64-43D0-98DC-0A3B98D7A0DA}" destId="{87030CBC-62B2-4669-91E0-1962D3D03BFD}" srcOrd="0" destOrd="0" presId="urn:microsoft.com/office/officeart/2008/layout/HorizontalMultiLevelHierarchy"/>
    <dgm:cxn modelId="{FED5984C-B619-4666-A290-BFD04300D58B}" type="presParOf" srcId="{87030CBC-62B2-4669-91E0-1962D3D03BFD}" destId="{FE23BE1D-0E56-4B9B-9B09-EAB4F04F7EE5}" srcOrd="0" destOrd="0" presId="urn:microsoft.com/office/officeart/2008/layout/HorizontalMultiLevelHierarchy"/>
    <dgm:cxn modelId="{A148B2F3-1B11-47B2-9F31-A9B1724B6A20}" type="presParOf" srcId="{87030CBC-62B2-4669-91E0-1962D3D03BFD}" destId="{7F5B2F90-9867-49AE-A5CC-B9180913D98D}" srcOrd="1" destOrd="0" presId="urn:microsoft.com/office/officeart/2008/layout/HorizontalMultiLevelHierarchy"/>
    <dgm:cxn modelId="{F58A72CB-8ADE-42B1-A33D-9489F8B51144}" type="presParOf" srcId="{7F5B2F90-9867-49AE-A5CC-B9180913D98D}" destId="{56D91C8E-213A-419D-94B7-3FE764845976}" srcOrd="0" destOrd="0" presId="urn:microsoft.com/office/officeart/2008/layout/HorizontalMultiLevelHierarchy"/>
    <dgm:cxn modelId="{AEC1ECB8-4514-4A9A-9BFF-6B8EE832735B}" type="presParOf" srcId="{56D91C8E-213A-419D-94B7-3FE764845976}" destId="{5F79E555-E6F2-4B52-A463-CD0698D469CC}" srcOrd="0" destOrd="0" presId="urn:microsoft.com/office/officeart/2008/layout/HorizontalMultiLevelHierarchy"/>
    <dgm:cxn modelId="{DACC5EDB-0416-41D8-9422-D8A3CB0EB0FC}" type="presParOf" srcId="{7F5B2F90-9867-49AE-A5CC-B9180913D98D}" destId="{B56F537C-B6C7-450C-A9E4-9E299943735F}" srcOrd="1" destOrd="0" presId="urn:microsoft.com/office/officeart/2008/layout/HorizontalMultiLevelHierarchy"/>
    <dgm:cxn modelId="{E4AA2B78-3D83-4223-8E16-C1BD890AA93F}" type="presParOf" srcId="{B56F537C-B6C7-450C-A9E4-9E299943735F}" destId="{9699136A-1033-4BE7-BAF5-6839D9F53F96}" srcOrd="0" destOrd="0" presId="urn:microsoft.com/office/officeart/2008/layout/HorizontalMultiLevelHierarchy"/>
    <dgm:cxn modelId="{41FE3795-F7D6-4DD6-AE28-CA02FE103311}" type="presParOf" srcId="{B56F537C-B6C7-450C-A9E4-9E299943735F}" destId="{03081926-2568-4FBF-B181-21A43374E342}" srcOrd="1" destOrd="0" presId="urn:microsoft.com/office/officeart/2008/layout/HorizontalMultiLevelHierarchy"/>
    <dgm:cxn modelId="{E27106C0-6D4F-4868-AAD1-31E6187C41DD}" type="presParOf" srcId="{7F5B2F90-9867-49AE-A5CC-B9180913D98D}" destId="{E994AA7E-5426-4ADC-BD87-8E9D8E1510F3}" srcOrd="2" destOrd="0" presId="urn:microsoft.com/office/officeart/2008/layout/HorizontalMultiLevelHierarchy"/>
    <dgm:cxn modelId="{CA679646-A6EF-4412-AEC7-CEEFCC5BFCF4}" type="presParOf" srcId="{E994AA7E-5426-4ADC-BD87-8E9D8E1510F3}" destId="{E2EB6E0A-AB4F-4D34-A75C-3E07433F2E04}" srcOrd="0" destOrd="0" presId="urn:microsoft.com/office/officeart/2008/layout/HorizontalMultiLevelHierarchy"/>
    <dgm:cxn modelId="{447484CA-CED8-45DB-8480-00C25BCA2965}" type="presParOf" srcId="{7F5B2F90-9867-49AE-A5CC-B9180913D98D}" destId="{50B35295-2EF3-4BDD-A766-45E940142A7D}" srcOrd="3" destOrd="0" presId="urn:microsoft.com/office/officeart/2008/layout/HorizontalMultiLevelHierarchy"/>
    <dgm:cxn modelId="{4C13F4E3-25A5-4547-BB26-9A2DA2A2C54B}" type="presParOf" srcId="{50B35295-2EF3-4BDD-A766-45E940142A7D}" destId="{E86F0874-EB94-4A38-AE46-54A1AEADD271}" srcOrd="0" destOrd="0" presId="urn:microsoft.com/office/officeart/2008/layout/HorizontalMultiLevelHierarchy"/>
    <dgm:cxn modelId="{326A66B5-2323-4BE0-B45F-8911E3DE91AD}" type="presParOf" srcId="{50B35295-2EF3-4BDD-A766-45E940142A7D}" destId="{7B088F56-3710-4576-8A7E-F3251456822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B1C7D1-52B3-4328-9704-BEAA2E5D2F37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E5E65E21-EDD9-4888-A381-5E961A289371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CARGA MUERTA</a:t>
          </a:r>
          <a:endParaRPr lang="es-EC" dirty="0">
            <a:solidFill>
              <a:schemeClr val="tx1"/>
            </a:solidFill>
          </a:endParaRPr>
        </a:p>
      </dgm:t>
    </dgm:pt>
    <dgm:pt modelId="{7BE08445-AEEC-4DAF-B6D6-6929B0774E18}" type="parTrans" cxnId="{354C9073-8CF4-4295-966E-1DE156F659B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C052872-2332-41B7-B40C-6AB36F054684}" type="sibTrans" cxnId="{354C9073-8CF4-4295-966E-1DE156F659B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50903B7E-9B5D-490A-9822-DC19BAF13D6F}">
          <dgm:prSet phldrT="[Texto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z="240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s-EC" sz="2400" i="1" smtClean="0">
                        <a:latin typeface="Cambria Math" panose="02040503050406030204" pitchFamily="18" charset="0"/>
                      </a:rPr>
                      <m:t>=0.6 </m:t>
                    </m:r>
                    <m:r>
                      <a:rPr lang="es-EC" sz="240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s-EC" sz="240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s-EC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m:oMathPara>
              </a14:m>
              <a:endParaRPr lang="es-EC" sz="2400" dirty="0">
                <a:solidFill>
                  <a:schemeClr val="tx1"/>
                </a:solidFill>
              </a:endParaRPr>
            </a:p>
          </dgm:t>
        </dgm:pt>
      </mc:Choice>
      <mc:Fallback xmlns="">
        <dgm:pt modelId="{50903B7E-9B5D-490A-9822-DC19BAF13D6F}">
          <dgm:prSet phldrT="[Texto]" custT="1"/>
          <dgm:spPr/>
          <dgm:t>
            <a:bodyPr/>
            <a:lstStyle/>
            <a:p>
              <a:r>
                <a:rPr lang="es-EC" sz="2400" i="0" smtClean="0"/>
                <a:t>𝐷=0.6 𝑇/</a:t>
              </a:r>
              <a:r>
                <a:rPr lang="es-EC" sz="2400" i="0"/>
                <a:t>𝑚^2</a:t>
              </a:r>
              <a:endParaRPr lang="es-EC" sz="2400" dirty="0">
                <a:solidFill>
                  <a:schemeClr val="tx1"/>
                </a:solidFill>
              </a:endParaRPr>
            </a:p>
          </dgm:t>
        </dgm:pt>
      </mc:Fallback>
    </mc:AlternateContent>
    <dgm:pt modelId="{993A684D-F4C7-485D-91B6-E86A5FA0C0AA}" type="parTrans" cxnId="{5D5BB3AF-8F02-4C4E-99FA-DA60A3A1F34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A1CD57E-56F7-43EB-8E36-8F04D55C805A}" type="sibTrans" cxnId="{5D5BB3AF-8F02-4C4E-99FA-DA60A3A1F34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01907A7-D538-443C-94D2-CA6D235720C0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200" b="1" dirty="0" smtClean="0"/>
            <a:t>Carga muerta:				587.27 kg/m</a:t>
          </a:r>
          <a:r>
            <a:rPr lang="es-EC" sz="1200" b="1" baseline="30000" dirty="0" smtClean="0"/>
            <a:t>2</a:t>
          </a:r>
          <a:endParaRPr lang="es-EC" sz="1200" b="1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200" b="1" dirty="0" smtClean="0"/>
            <a:t>          Peso propio de la losa (</a:t>
          </a:r>
          <a:r>
            <a:rPr lang="es-EC" sz="1200" b="1" dirty="0" err="1" smtClean="0"/>
            <a:t>Deck</a:t>
          </a:r>
          <a:r>
            <a:rPr lang="es-EC" sz="1200" b="1" dirty="0" smtClean="0"/>
            <a:t>):		197.27 kg/m</a:t>
          </a:r>
          <a:r>
            <a:rPr lang="es-EC" sz="1200" b="1" baseline="30000" dirty="0" smtClean="0"/>
            <a:t>2</a:t>
          </a:r>
          <a:endParaRPr lang="es-EC" sz="1200" b="1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200" b="1" dirty="0" smtClean="0"/>
            <a:t>	Peso de placa:				     6.37 kg/m</a:t>
          </a:r>
          <a:r>
            <a:rPr lang="es-EC" sz="1200" b="1" baseline="30000" dirty="0" smtClean="0"/>
            <a:t>2</a:t>
          </a:r>
          <a:endParaRPr lang="es-EC" sz="1200" b="1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200" b="1" dirty="0" smtClean="0"/>
            <a:t>	Peso de hormigón: 			     190.90 kg/m</a:t>
          </a:r>
          <a:r>
            <a:rPr lang="es-EC" sz="1200" b="1" baseline="30000" dirty="0" smtClean="0"/>
            <a:t>2</a:t>
          </a:r>
          <a:endParaRPr lang="es-EC" sz="1200" b="1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200" b="1" dirty="0" smtClean="0"/>
            <a:t>		Volumen hormigón:		          0.07954 m</a:t>
          </a:r>
          <a:r>
            <a:rPr lang="es-EC" sz="1200" b="1" baseline="30000" dirty="0" smtClean="0"/>
            <a:t>3</a:t>
          </a:r>
          <a:r>
            <a:rPr lang="es-EC" sz="1200" b="1" dirty="0" smtClean="0"/>
            <a:t>/m</a:t>
          </a:r>
          <a:r>
            <a:rPr lang="es-EC" sz="1200" b="1" baseline="30000" dirty="0" smtClean="0"/>
            <a:t>2</a:t>
          </a:r>
          <a:endParaRPr lang="es-EC" sz="1200" b="1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200" b="1" dirty="0" smtClean="0"/>
            <a:t>		Peso específico del hormigón:	          2400 Kg/m</a:t>
          </a:r>
          <a:r>
            <a:rPr lang="es-EC" sz="1200" b="1" baseline="30000" dirty="0" smtClean="0"/>
            <a:t>3</a:t>
          </a:r>
          <a:endParaRPr lang="es-EC" sz="1200" b="1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200" b="1" dirty="0" smtClean="0"/>
            <a:t>          Peso mampostería: 				200 kg/m</a:t>
          </a:r>
          <a:r>
            <a:rPr lang="es-EC" sz="1200" b="1" baseline="30000" dirty="0" smtClean="0"/>
            <a:t>2</a:t>
          </a:r>
          <a:endParaRPr lang="es-EC" sz="1200" b="1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200" b="1" dirty="0" smtClean="0"/>
            <a:t>          Peso instalaciones:				16 kg/m2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200" b="1" dirty="0" smtClean="0"/>
            <a:t>          Peso acabado: 				44 kg/m2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200" b="1" dirty="0" smtClean="0"/>
            <a:t>          Peso enlucido: 				40 kg/m2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200" b="1" dirty="0" smtClean="0"/>
            <a:t>          Peso </a:t>
          </a:r>
          <a:r>
            <a:rPr lang="es-EC" sz="1200" b="1" dirty="0" err="1" smtClean="0"/>
            <a:t>masillado</a:t>
          </a:r>
          <a:r>
            <a:rPr lang="es-EC" sz="1200" b="1" dirty="0" smtClean="0"/>
            <a:t>:				40 kg/m2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200" b="1" dirty="0" smtClean="0"/>
            <a:t>          Peso propio elementos estructurales: 	50 kg/m2</a:t>
          </a:r>
          <a:endParaRPr lang="es-EC" sz="1200" b="1" dirty="0"/>
        </a:p>
      </dgm:t>
    </dgm:pt>
    <dgm:pt modelId="{22BA9E97-2F49-4158-8F99-EA8667DD37BD}" type="parTrans" cxnId="{E0B62F79-74AC-41A4-9F29-707FEE354B4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9E8E888-3501-4291-9412-D0EC696AC324}" type="sibTrans" cxnId="{E0B62F79-74AC-41A4-9F29-707FEE354B4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DFFED05-ABF3-4ADD-A0A1-38F85F4E5906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CARGA VIVA</a:t>
          </a:r>
          <a:endParaRPr lang="es-EC" dirty="0">
            <a:solidFill>
              <a:schemeClr val="tx1"/>
            </a:solidFill>
          </a:endParaRPr>
        </a:p>
      </dgm:t>
    </dgm:pt>
    <dgm:pt modelId="{6A5F9802-38C4-49AB-934A-E4D9ABFDE411}" type="parTrans" cxnId="{C1E5E323-DA3D-430E-975F-C24C5AA216B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00F598E-9524-4A53-BA3A-501B0F20C74F}" type="sibTrans" cxnId="{C1E5E323-DA3D-430E-975F-C24C5AA216B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EFC9AA54-615D-4506-930C-A6DDECB4608B}">
          <dgm:prSet phldrT="[Texto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z="240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s-EC" sz="2400" i="1" smtClean="0">
                        <a:latin typeface="Cambria Math" panose="02040503050406030204" pitchFamily="18" charset="0"/>
                      </a:rPr>
                      <m:t>=0.2 </m:t>
                    </m:r>
                    <m:r>
                      <a:rPr lang="es-EC" sz="240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s-EC" sz="240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s-EC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m:oMathPara>
              </a14:m>
              <a:endParaRPr lang="es-EC" sz="2400" dirty="0">
                <a:solidFill>
                  <a:schemeClr val="tx1"/>
                </a:solidFill>
              </a:endParaRPr>
            </a:p>
          </dgm:t>
        </dgm:pt>
      </mc:Choice>
      <mc:Fallback xmlns="">
        <dgm:pt modelId="{EFC9AA54-615D-4506-930C-A6DDECB4608B}">
          <dgm:prSet phldrT="[Texto]" custT="1"/>
          <dgm:spPr/>
          <dgm:t>
            <a:bodyPr/>
            <a:lstStyle/>
            <a:p>
              <a:r>
                <a:rPr lang="es-EC" sz="2400" i="0" smtClean="0"/>
                <a:t>𝐿=0.2 𝑇/</a:t>
              </a:r>
              <a:r>
                <a:rPr lang="es-EC" sz="2400" i="0"/>
                <a:t>𝑚^2</a:t>
              </a:r>
              <a:endParaRPr lang="es-EC" sz="2400" dirty="0">
                <a:solidFill>
                  <a:schemeClr val="tx1"/>
                </a:solidFill>
              </a:endParaRPr>
            </a:p>
          </dgm:t>
        </dgm:pt>
      </mc:Fallback>
    </mc:AlternateContent>
    <dgm:pt modelId="{C31D9BA7-7B83-4D79-81F1-C028D4A5EE11}" type="parTrans" cxnId="{8130CDC3-CB4A-457D-994E-7FF3D23EE0F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BCCB665-DDF0-486C-91F3-1000294E5A86}" type="sibTrans" cxnId="{8130CDC3-CB4A-457D-994E-7FF3D23EE0F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0E9A2D0-9B06-453D-9BC5-FCC692D2E964}">
      <dgm:prSet phldrT="[Texto]" custT="1"/>
      <dgm:spPr/>
      <dgm:t>
        <a:bodyPr/>
        <a:lstStyle/>
        <a:p>
          <a:pPr algn="l"/>
          <a:r>
            <a:rPr lang="es-EC" sz="1600" dirty="0" smtClean="0"/>
            <a:t>Carga viva piso: 200 kg/m</a:t>
          </a:r>
          <a:r>
            <a:rPr lang="es-EC" sz="1600" baseline="30000" dirty="0" smtClean="0"/>
            <a:t>2  </a:t>
          </a:r>
          <a:r>
            <a:rPr lang="es-EC" sz="1600" dirty="0" smtClean="0"/>
            <a:t>(NEC_SE_CG, 2015, pág. 29)</a:t>
          </a:r>
          <a:endParaRPr lang="es-EC" sz="1600" dirty="0">
            <a:solidFill>
              <a:schemeClr val="tx1"/>
            </a:solidFill>
          </a:endParaRPr>
        </a:p>
      </dgm:t>
    </dgm:pt>
    <dgm:pt modelId="{35B4F5F6-CE9E-4850-B738-B449E2C2DF2A}" type="parTrans" cxnId="{213A10A1-B55B-45A0-8DAB-F0BF9AECBC3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4D0A909-E79B-4E1B-90C2-B5A48CEB8C0E}" type="sibTrans" cxnId="{213A10A1-B55B-45A0-8DAB-F0BF9AECBC3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CEB3DA7-5466-424D-B8C4-6136BCA7B815}" type="pres">
      <dgm:prSet presAssocID="{A1B1C7D1-52B3-4328-9704-BEAA2E5D2F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B62CC45A-1645-4BA3-8653-A075F288BE33}" type="pres">
      <dgm:prSet presAssocID="{E5E65E21-EDD9-4888-A381-5E961A289371}" presName="root" presStyleCnt="0"/>
      <dgm:spPr/>
    </dgm:pt>
    <dgm:pt modelId="{B512E8AE-EA90-47A9-984B-892A4E80E6C6}" type="pres">
      <dgm:prSet presAssocID="{E5E65E21-EDD9-4888-A381-5E961A289371}" presName="rootComposite" presStyleCnt="0"/>
      <dgm:spPr/>
    </dgm:pt>
    <dgm:pt modelId="{61401FC3-31A0-408B-BF3C-2DF20AEA9ECE}" type="pres">
      <dgm:prSet presAssocID="{E5E65E21-EDD9-4888-A381-5E961A289371}" presName="rootText" presStyleLbl="node1" presStyleIdx="0" presStyleCnt="2" custScaleX="139356" custScaleY="46485"/>
      <dgm:spPr/>
      <dgm:t>
        <a:bodyPr/>
        <a:lstStyle/>
        <a:p>
          <a:endParaRPr lang="es-EC"/>
        </a:p>
      </dgm:t>
    </dgm:pt>
    <dgm:pt modelId="{B029CBC0-B7E6-4FEB-84DD-06CE548D6D2B}" type="pres">
      <dgm:prSet presAssocID="{E5E65E21-EDD9-4888-A381-5E961A289371}" presName="rootConnector" presStyleLbl="node1" presStyleIdx="0" presStyleCnt="2"/>
      <dgm:spPr/>
      <dgm:t>
        <a:bodyPr/>
        <a:lstStyle/>
        <a:p>
          <a:endParaRPr lang="es-EC"/>
        </a:p>
      </dgm:t>
    </dgm:pt>
    <dgm:pt modelId="{458E6114-0264-4286-9626-163222CA5987}" type="pres">
      <dgm:prSet presAssocID="{E5E65E21-EDD9-4888-A381-5E961A289371}" presName="childShape" presStyleCnt="0"/>
      <dgm:spPr/>
    </dgm:pt>
    <dgm:pt modelId="{16F4E3BC-CC42-4708-9089-C81CDFE54000}" type="pres">
      <dgm:prSet presAssocID="{993A684D-F4C7-485D-91B6-E86A5FA0C0AA}" presName="Name13" presStyleLbl="parChTrans1D2" presStyleIdx="0" presStyleCnt="4"/>
      <dgm:spPr/>
      <dgm:t>
        <a:bodyPr/>
        <a:lstStyle/>
        <a:p>
          <a:endParaRPr lang="es-EC"/>
        </a:p>
      </dgm:t>
    </dgm:pt>
    <dgm:pt modelId="{35634F1A-EB26-4A86-86E9-864E73E0E39A}" type="pres">
      <dgm:prSet presAssocID="{50903B7E-9B5D-490A-9822-DC19BAF13D6F}" presName="childText" presStyleLbl="bgAcc1" presStyleIdx="0" presStyleCnt="4" custScaleY="429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2553BA-E6B9-4F34-BF02-FD405DC8C913}" type="pres">
      <dgm:prSet presAssocID="{22BA9E97-2F49-4158-8F99-EA8667DD37BD}" presName="Name13" presStyleLbl="parChTrans1D2" presStyleIdx="1" presStyleCnt="4"/>
      <dgm:spPr/>
      <dgm:t>
        <a:bodyPr/>
        <a:lstStyle/>
        <a:p>
          <a:endParaRPr lang="es-EC"/>
        </a:p>
      </dgm:t>
    </dgm:pt>
    <dgm:pt modelId="{E357838D-0FBE-4625-9920-9581772234E8}" type="pres">
      <dgm:prSet presAssocID="{B01907A7-D538-443C-94D2-CA6D235720C0}" presName="childText" presStyleLbl="bgAcc1" presStyleIdx="1" presStyleCnt="4" custScaleX="197950" custScaleY="184146" custLinFactNeighborX="13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DA6214-3EE2-4744-B767-15AA7B7D4F14}" type="pres">
      <dgm:prSet presAssocID="{5DFFED05-ABF3-4ADD-A0A1-38F85F4E5906}" presName="root" presStyleCnt="0"/>
      <dgm:spPr/>
    </dgm:pt>
    <dgm:pt modelId="{523D6B8B-F9FA-499B-98BC-C764B4AC4F0A}" type="pres">
      <dgm:prSet presAssocID="{5DFFED05-ABF3-4ADD-A0A1-38F85F4E5906}" presName="rootComposite" presStyleCnt="0"/>
      <dgm:spPr/>
    </dgm:pt>
    <dgm:pt modelId="{CAFA6C5F-730A-4E41-AEDF-C7413CE49F6F}" type="pres">
      <dgm:prSet presAssocID="{5DFFED05-ABF3-4ADD-A0A1-38F85F4E5906}" presName="rootText" presStyleLbl="node1" presStyleIdx="1" presStyleCnt="2" custScaleX="130543" custScaleY="44871"/>
      <dgm:spPr/>
      <dgm:t>
        <a:bodyPr/>
        <a:lstStyle/>
        <a:p>
          <a:endParaRPr lang="es-EC"/>
        </a:p>
      </dgm:t>
    </dgm:pt>
    <dgm:pt modelId="{1F0825EF-9F9F-4621-9747-A125B6C4B21D}" type="pres">
      <dgm:prSet presAssocID="{5DFFED05-ABF3-4ADD-A0A1-38F85F4E5906}" presName="rootConnector" presStyleLbl="node1" presStyleIdx="1" presStyleCnt="2"/>
      <dgm:spPr/>
      <dgm:t>
        <a:bodyPr/>
        <a:lstStyle/>
        <a:p>
          <a:endParaRPr lang="es-EC"/>
        </a:p>
      </dgm:t>
    </dgm:pt>
    <dgm:pt modelId="{A38952DA-FD8B-4D51-959A-C08776D99BAC}" type="pres">
      <dgm:prSet presAssocID="{5DFFED05-ABF3-4ADD-A0A1-38F85F4E5906}" presName="childShape" presStyleCnt="0"/>
      <dgm:spPr/>
    </dgm:pt>
    <dgm:pt modelId="{3919589E-67F4-47B0-9C77-D2715EFE0B19}" type="pres">
      <dgm:prSet presAssocID="{C31D9BA7-7B83-4D79-81F1-C028D4A5EE11}" presName="Name13" presStyleLbl="parChTrans1D2" presStyleIdx="2" presStyleCnt="4"/>
      <dgm:spPr/>
      <dgm:t>
        <a:bodyPr/>
        <a:lstStyle/>
        <a:p>
          <a:endParaRPr lang="es-EC"/>
        </a:p>
      </dgm:t>
    </dgm:pt>
    <dgm:pt modelId="{89CDB59D-2E67-4FB1-82B0-4D4D9295EA9E}" type="pres">
      <dgm:prSet presAssocID="{EFC9AA54-615D-4506-930C-A6DDECB4608B}" presName="childText" presStyleLbl="bgAcc1" presStyleIdx="2" presStyleCnt="4" custScaleY="428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C1311D-D70E-49E9-919B-9EDF7099259E}" type="pres">
      <dgm:prSet presAssocID="{35B4F5F6-CE9E-4850-B738-B449E2C2DF2A}" presName="Name13" presStyleLbl="parChTrans1D2" presStyleIdx="3" presStyleCnt="4"/>
      <dgm:spPr/>
      <dgm:t>
        <a:bodyPr/>
        <a:lstStyle/>
        <a:p>
          <a:endParaRPr lang="es-EC"/>
        </a:p>
      </dgm:t>
    </dgm:pt>
    <dgm:pt modelId="{6477C7E5-6BC6-492A-A583-033601EF17C1}" type="pres">
      <dgm:prSet presAssocID="{60E9A2D0-9B06-453D-9BC5-FCC692D2E964}" presName="childText" presStyleLbl="bgAcc1" presStyleIdx="3" presStyleCnt="4" custScaleX="109818" custScaleY="10877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4A8DD8F-98B5-4D36-A484-2C3944D98C0D}" type="presOf" srcId="{60E9A2D0-9B06-453D-9BC5-FCC692D2E964}" destId="{6477C7E5-6BC6-492A-A583-033601EF17C1}" srcOrd="0" destOrd="0" presId="urn:microsoft.com/office/officeart/2005/8/layout/hierarchy3"/>
    <dgm:cxn modelId="{1C336A68-8405-4541-8FE4-4D78475275C7}" type="presOf" srcId="{EFC9AA54-615D-4506-930C-A6DDECB4608B}" destId="{89CDB59D-2E67-4FB1-82B0-4D4D9295EA9E}" srcOrd="0" destOrd="0" presId="urn:microsoft.com/office/officeart/2005/8/layout/hierarchy3"/>
    <dgm:cxn modelId="{935839D1-4886-4668-9EDB-70437D3F1081}" type="presOf" srcId="{50903B7E-9B5D-490A-9822-DC19BAF13D6F}" destId="{35634F1A-EB26-4A86-86E9-864E73E0E39A}" srcOrd="0" destOrd="0" presId="urn:microsoft.com/office/officeart/2005/8/layout/hierarchy3"/>
    <dgm:cxn modelId="{E7B46F6B-49F8-4DE1-93DC-5F706CA4EF57}" type="presOf" srcId="{22BA9E97-2F49-4158-8F99-EA8667DD37BD}" destId="{482553BA-E6B9-4F34-BF02-FD405DC8C913}" srcOrd="0" destOrd="0" presId="urn:microsoft.com/office/officeart/2005/8/layout/hierarchy3"/>
    <dgm:cxn modelId="{354C9073-8CF4-4295-966E-1DE156F659B7}" srcId="{A1B1C7D1-52B3-4328-9704-BEAA2E5D2F37}" destId="{E5E65E21-EDD9-4888-A381-5E961A289371}" srcOrd="0" destOrd="0" parTransId="{7BE08445-AEEC-4DAF-B6D6-6929B0774E18}" sibTransId="{8C052872-2332-41B7-B40C-6AB36F054684}"/>
    <dgm:cxn modelId="{213A10A1-B55B-45A0-8DAB-F0BF9AECBC3C}" srcId="{5DFFED05-ABF3-4ADD-A0A1-38F85F4E5906}" destId="{60E9A2D0-9B06-453D-9BC5-FCC692D2E964}" srcOrd="1" destOrd="0" parTransId="{35B4F5F6-CE9E-4850-B738-B449E2C2DF2A}" sibTransId="{74D0A909-E79B-4E1B-90C2-B5A48CEB8C0E}"/>
    <dgm:cxn modelId="{AC97751C-616B-4F42-B9D5-25F2891DB3B4}" type="presOf" srcId="{B01907A7-D538-443C-94D2-CA6D235720C0}" destId="{E357838D-0FBE-4625-9920-9581772234E8}" srcOrd="0" destOrd="0" presId="urn:microsoft.com/office/officeart/2005/8/layout/hierarchy3"/>
    <dgm:cxn modelId="{8130CDC3-CB4A-457D-994E-7FF3D23EE0F3}" srcId="{5DFFED05-ABF3-4ADD-A0A1-38F85F4E5906}" destId="{EFC9AA54-615D-4506-930C-A6DDECB4608B}" srcOrd="0" destOrd="0" parTransId="{C31D9BA7-7B83-4D79-81F1-C028D4A5EE11}" sibTransId="{DBCCB665-DDF0-486C-91F3-1000294E5A86}"/>
    <dgm:cxn modelId="{A2142D51-B431-4EFA-8E9D-1B4376FB6E11}" type="presOf" srcId="{C31D9BA7-7B83-4D79-81F1-C028D4A5EE11}" destId="{3919589E-67F4-47B0-9C77-D2715EFE0B19}" srcOrd="0" destOrd="0" presId="urn:microsoft.com/office/officeart/2005/8/layout/hierarchy3"/>
    <dgm:cxn modelId="{005E5C5D-8DAB-4CA5-9FA1-989988C61C15}" type="presOf" srcId="{E5E65E21-EDD9-4888-A381-5E961A289371}" destId="{61401FC3-31A0-408B-BF3C-2DF20AEA9ECE}" srcOrd="0" destOrd="0" presId="urn:microsoft.com/office/officeart/2005/8/layout/hierarchy3"/>
    <dgm:cxn modelId="{0F69AC73-FE9E-4AFE-A60A-86E9793C4CC6}" type="presOf" srcId="{5DFFED05-ABF3-4ADD-A0A1-38F85F4E5906}" destId="{1F0825EF-9F9F-4621-9747-A125B6C4B21D}" srcOrd="1" destOrd="0" presId="urn:microsoft.com/office/officeart/2005/8/layout/hierarchy3"/>
    <dgm:cxn modelId="{C1E5E323-DA3D-430E-975F-C24C5AA216B6}" srcId="{A1B1C7D1-52B3-4328-9704-BEAA2E5D2F37}" destId="{5DFFED05-ABF3-4ADD-A0A1-38F85F4E5906}" srcOrd="1" destOrd="0" parTransId="{6A5F9802-38C4-49AB-934A-E4D9ABFDE411}" sibTransId="{700F598E-9524-4A53-BA3A-501B0F20C74F}"/>
    <dgm:cxn modelId="{DEF3E733-A56F-4EEE-9389-32E3B7BF18D9}" type="presOf" srcId="{E5E65E21-EDD9-4888-A381-5E961A289371}" destId="{B029CBC0-B7E6-4FEB-84DD-06CE548D6D2B}" srcOrd="1" destOrd="0" presId="urn:microsoft.com/office/officeart/2005/8/layout/hierarchy3"/>
    <dgm:cxn modelId="{A8E1A5A1-7FEC-4430-875F-A56DE50A8E4E}" type="presOf" srcId="{A1B1C7D1-52B3-4328-9704-BEAA2E5D2F37}" destId="{0CEB3DA7-5466-424D-B8C4-6136BCA7B815}" srcOrd="0" destOrd="0" presId="urn:microsoft.com/office/officeart/2005/8/layout/hierarchy3"/>
    <dgm:cxn modelId="{169A2DF4-6DB5-464D-9104-B4319A1F56DD}" type="presOf" srcId="{5DFFED05-ABF3-4ADD-A0A1-38F85F4E5906}" destId="{CAFA6C5F-730A-4E41-AEDF-C7413CE49F6F}" srcOrd="0" destOrd="0" presId="urn:microsoft.com/office/officeart/2005/8/layout/hierarchy3"/>
    <dgm:cxn modelId="{62BBAC73-25EC-436F-8E46-CA9F05BD3815}" type="presOf" srcId="{993A684D-F4C7-485D-91B6-E86A5FA0C0AA}" destId="{16F4E3BC-CC42-4708-9089-C81CDFE54000}" srcOrd="0" destOrd="0" presId="urn:microsoft.com/office/officeart/2005/8/layout/hierarchy3"/>
    <dgm:cxn modelId="{E0B62F79-74AC-41A4-9F29-707FEE354B45}" srcId="{E5E65E21-EDD9-4888-A381-5E961A289371}" destId="{B01907A7-D538-443C-94D2-CA6D235720C0}" srcOrd="1" destOrd="0" parTransId="{22BA9E97-2F49-4158-8F99-EA8667DD37BD}" sibTransId="{A9E8E888-3501-4291-9412-D0EC696AC324}"/>
    <dgm:cxn modelId="{5D5BB3AF-8F02-4C4E-99FA-DA60A3A1F345}" srcId="{E5E65E21-EDD9-4888-A381-5E961A289371}" destId="{50903B7E-9B5D-490A-9822-DC19BAF13D6F}" srcOrd="0" destOrd="0" parTransId="{993A684D-F4C7-485D-91B6-E86A5FA0C0AA}" sibTransId="{3A1CD57E-56F7-43EB-8E36-8F04D55C805A}"/>
    <dgm:cxn modelId="{8E757A05-1D91-454D-89BC-E058B060E9AC}" type="presOf" srcId="{35B4F5F6-CE9E-4850-B738-B449E2C2DF2A}" destId="{79C1311D-D70E-49E9-919B-9EDF7099259E}" srcOrd="0" destOrd="0" presId="urn:microsoft.com/office/officeart/2005/8/layout/hierarchy3"/>
    <dgm:cxn modelId="{8583172B-02D2-4AC0-B009-9EAA61209A4E}" type="presParOf" srcId="{0CEB3DA7-5466-424D-B8C4-6136BCA7B815}" destId="{B62CC45A-1645-4BA3-8653-A075F288BE33}" srcOrd="0" destOrd="0" presId="urn:microsoft.com/office/officeart/2005/8/layout/hierarchy3"/>
    <dgm:cxn modelId="{9262ED42-D157-4CD7-A481-9AFAC3CE9A86}" type="presParOf" srcId="{B62CC45A-1645-4BA3-8653-A075F288BE33}" destId="{B512E8AE-EA90-47A9-984B-892A4E80E6C6}" srcOrd="0" destOrd="0" presId="urn:microsoft.com/office/officeart/2005/8/layout/hierarchy3"/>
    <dgm:cxn modelId="{088AE355-F771-42C1-8F4E-6E47B2EDC71F}" type="presParOf" srcId="{B512E8AE-EA90-47A9-984B-892A4E80E6C6}" destId="{61401FC3-31A0-408B-BF3C-2DF20AEA9ECE}" srcOrd="0" destOrd="0" presId="urn:microsoft.com/office/officeart/2005/8/layout/hierarchy3"/>
    <dgm:cxn modelId="{8D9176FB-52B2-4364-9A93-E83546D016A6}" type="presParOf" srcId="{B512E8AE-EA90-47A9-984B-892A4E80E6C6}" destId="{B029CBC0-B7E6-4FEB-84DD-06CE548D6D2B}" srcOrd="1" destOrd="0" presId="urn:microsoft.com/office/officeart/2005/8/layout/hierarchy3"/>
    <dgm:cxn modelId="{8B35D4B7-AB3A-43EB-908C-8FBE875303BD}" type="presParOf" srcId="{B62CC45A-1645-4BA3-8653-A075F288BE33}" destId="{458E6114-0264-4286-9626-163222CA5987}" srcOrd="1" destOrd="0" presId="urn:microsoft.com/office/officeart/2005/8/layout/hierarchy3"/>
    <dgm:cxn modelId="{DB617A5F-4C06-461F-9CB6-6D86C22BBDA5}" type="presParOf" srcId="{458E6114-0264-4286-9626-163222CA5987}" destId="{16F4E3BC-CC42-4708-9089-C81CDFE54000}" srcOrd="0" destOrd="0" presId="urn:microsoft.com/office/officeart/2005/8/layout/hierarchy3"/>
    <dgm:cxn modelId="{1B86CB4F-B1D9-4AB9-8751-202B3B1C8723}" type="presParOf" srcId="{458E6114-0264-4286-9626-163222CA5987}" destId="{35634F1A-EB26-4A86-86E9-864E73E0E39A}" srcOrd="1" destOrd="0" presId="urn:microsoft.com/office/officeart/2005/8/layout/hierarchy3"/>
    <dgm:cxn modelId="{B505903C-BDB8-4CB4-BDBE-D101C6CA43BA}" type="presParOf" srcId="{458E6114-0264-4286-9626-163222CA5987}" destId="{482553BA-E6B9-4F34-BF02-FD405DC8C913}" srcOrd="2" destOrd="0" presId="urn:microsoft.com/office/officeart/2005/8/layout/hierarchy3"/>
    <dgm:cxn modelId="{011B9E98-8301-416C-A4CD-A57B57F50CE4}" type="presParOf" srcId="{458E6114-0264-4286-9626-163222CA5987}" destId="{E357838D-0FBE-4625-9920-9581772234E8}" srcOrd="3" destOrd="0" presId="urn:microsoft.com/office/officeart/2005/8/layout/hierarchy3"/>
    <dgm:cxn modelId="{1B4CA112-CB69-47AB-B414-AAE1FD95E247}" type="presParOf" srcId="{0CEB3DA7-5466-424D-B8C4-6136BCA7B815}" destId="{41DA6214-3EE2-4744-B767-15AA7B7D4F14}" srcOrd="1" destOrd="0" presId="urn:microsoft.com/office/officeart/2005/8/layout/hierarchy3"/>
    <dgm:cxn modelId="{FA11B81E-0A7A-4D5E-8A1A-299AF8E7A330}" type="presParOf" srcId="{41DA6214-3EE2-4744-B767-15AA7B7D4F14}" destId="{523D6B8B-F9FA-499B-98BC-C764B4AC4F0A}" srcOrd="0" destOrd="0" presId="urn:microsoft.com/office/officeart/2005/8/layout/hierarchy3"/>
    <dgm:cxn modelId="{E2988E9C-8BD9-45D2-A5DF-B313E907C63E}" type="presParOf" srcId="{523D6B8B-F9FA-499B-98BC-C764B4AC4F0A}" destId="{CAFA6C5F-730A-4E41-AEDF-C7413CE49F6F}" srcOrd="0" destOrd="0" presId="urn:microsoft.com/office/officeart/2005/8/layout/hierarchy3"/>
    <dgm:cxn modelId="{55DEDF95-298C-429C-B9B2-6E831184EFE7}" type="presParOf" srcId="{523D6B8B-F9FA-499B-98BC-C764B4AC4F0A}" destId="{1F0825EF-9F9F-4621-9747-A125B6C4B21D}" srcOrd="1" destOrd="0" presId="urn:microsoft.com/office/officeart/2005/8/layout/hierarchy3"/>
    <dgm:cxn modelId="{A50046F7-D8A0-4FAD-B5B6-11F9E4CA1C22}" type="presParOf" srcId="{41DA6214-3EE2-4744-B767-15AA7B7D4F14}" destId="{A38952DA-FD8B-4D51-959A-C08776D99BAC}" srcOrd="1" destOrd="0" presId="urn:microsoft.com/office/officeart/2005/8/layout/hierarchy3"/>
    <dgm:cxn modelId="{F9E9C49D-3D44-438E-ABEC-D779B0FAAA69}" type="presParOf" srcId="{A38952DA-FD8B-4D51-959A-C08776D99BAC}" destId="{3919589E-67F4-47B0-9C77-D2715EFE0B19}" srcOrd="0" destOrd="0" presId="urn:microsoft.com/office/officeart/2005/8/layout/hierarchy3"/>
    <dgm:cxn modelId="{BF94E205-2593-48B8-BE90-6E1BD75EFA45}" type="presParOf" srcId="{A38952DA-FD8B-4D51-959A-C08776D99BAC}" destId="{89CDB59D-2E67-4FB1-82B0-4D4D9295EA9E}" srcOrd="1" destOrd="0" presId="urn:microsoft.com/office/officeart/2005/8/layout/hierarchy3"/>
    <dgm:cxn modelId="{5E5ED3DE-57DC-4404-95FF-3AA8AFA1709F}" type="presParOf" srcId="{A38952DA-FD8B-4D51-959A-C08776D99BAC}" destId="{79C1311D-D70E-49E9-919B-9EDF7099259E}" srcOrd="2" destOrd="0" presId="urn:microsoft.com/office/officeart/2005/8/layout/hierarchy3"/>
    <dgm:cxn modelId="{C4522958-0F40-4E4B-B5D3-BEEEE5FC90D6}" type="presParOf" srcId="{A38952DA-FD8B-4D51-959A-C08776D99BAC}" destId="{6477C7E5-6BC6-492A-A583-033601EF17C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C09BF0-D258-4C87-B39C-1DF5824AA01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762A4F6E-6B91-443F-B4BF-1E0B4DCB92A7}">
      <dgm:prSet phldrT="[Texto]" custT="1"/>
      <dgm:spPr/>
      <dgm:t>
        <a:bodyPr/>
        <a:lstStyle/>
        <a:p>
          <a:r>
            <a:rPr lang="es-EC" sz="1600" b="1" dirty="0" smtClean="0"/>
            <a:t>INTRODUCCIÓN</a:t>
          </a:r>
          <a:endParaRPr lang="es-EC" sz="1600" b="1" dirty="0"/>
        </a:p>
      </dgm:t>
    </dgm:pt>
    <dgm:pt modelId="{05402293-1924-4F44-BEF8-2CB3DFB32A83}" type="parTrans" cxnId="{058F38A4-FE57-46CC-BA34-AD20613B6E9F}">
      <dgm:prSet/>
      <dgm:spPr/>
      <dgm:t>
        <a:bodyPr/>
        <a:lstStyle/>
        <a:p>
          <a:endParaRPr lang="es-EC"/>
        </a:p>
      </dgm:t>
    </dgm:pt>
    <dgm:pt modelId="{D346A462-D7DE-4990-AF0C-96BE2F1DCEA4}" type="sibTrans" cxnId="{058F38A4-FE57-46CC-BA34-AD20613B6E9F}">
      <dgm:prSet/>
      <dgm:spPr/>
      <dgm:t>
        <a:bodyPr/>
        <a:lstStyle/>
        <a:p>
          <a:endParaRPr lang="es-EC"/>
        </a:p>
      </dgm:t>
    </dgm:pt>
    <dgm:pt modelId="{09866917-7BF7-4E08-9B22-D5A785FFCE0A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PLANTEAMIENTO DEL PROBLEMA</a:t>
          </a:r>
          <a:endParaRPr lang="es-EC" sz="1600" b="1" dirty="0">
            <a:solidFill>
              <a:schemeClr val="tx1"/>
            </a:solidFill>
          </a:endParaRPr>
        </a:p>
      </dgm:t>
    </dgm:pt>
    <dgm:pt modelId="{89854BBE-DB8F-41E9-A528-B72B19AD1486}" type="parTrans" cxnId="{BDDDF4FE-D8E9-4FB8-8713-755241655CCF}">
      <dgm:prSet/>
      <dgm:spPr/>
      <dgm:t>
        <a:bodyPr/>
        <a:lstStyle/>
        <a:p>
          <a:endParaRPr lang="es-EC"/>
        </a:p>
      </dgm:t>
    </dgm:pt>
    <dgm:pt modelId="{75E59F82-1859-4AD7-BFE8-49A426249BC6}" type="sibTrans" cxnId="{BDDDF4FE-D8E9-4FB8-8713-755241655CCF}">
      <dgm:prSet/>
      <dgm:spPr/>
      <dgm:t>
        <a:bodyPr/>
        <a:lstStyle/>
        <a:p>
          <a:endParaRPr lang="es-EC"/>
        </a:p>
      </dgm:t>
    </dgm:pt>
    <dgm:pt modelId="{BAB0221C-260C-42FB-9BB2-4D6BED0D0AD4}">
      <dgm:prSet phldrT="[Texto]" custT="1"/>
      <dgm:spPr/>
      <dgm:t>
        <a:bodyPr/>
        <a:lstStyle/>
        <a:p>
          <a:r>
            <a:rPr lang="es-EC" sz="1600" b="1" dirty="0" smtClean="0"/>
            <a:t>OBJETIVOS</a:t>
          </a:r>
          <a:endParaRPr lang="es-EC" sz="1600" b="1" dirty="0"/>
        </a:p>
      </dgm:t>
    </dgm:pt>
    <dgm:pt modelId="{639CC173-68D8-4827-933E-86402DB5AE09}" type="parTrans" cxnId="{C7C4AC8B-110C-442C-9536-78CE13A05EF6}">
      <dgm:prSet/>
      <dgm:spPr/>
      <dgm:t>
        <a:bodyPr/>
        <a:lstStyle/>
        <a:p>
          <a:endParaRPr lang="es-EC"/>
        </a:p>
      </dgm:t>
    </dgm:pt>
    <dgm:pt modelId="{738F9CD8-EEA8-46C8-B4CB-61FE7E50A47B}" type="sibTrans" cxnId="{C7C4AC8B-110C-442C-9536-78CE13A05EF6}">
      <dgm:prSet/>
      <dgm:spPr/>
      <dgm:t>
        <a:bodyPr/>
        <a:lstStyle/>
        <a:p>
          <a:endParaRPr lang="es-EC"/>
        </a:p>
      </dgm:t>
    </dgm:pt>
    <dgm:pt modelId="{65F37C13-F51B-49AE-813A-9614C8AFA460}">
      <dgm:prSet phldrT="[Texto]" custT="1"/>
      <dgm:spPr/>
      <dgm:t>
        <a:bodyPr/>
        <a:lstStyle/>
        <a:p>
          <a:r>
            <a:rPr lang="es-EC" sz="1600" b="1" dirty="0" smtClean="0"/>
            <a:t>EVALUACIÓN COMPORTAMIENTO SÍSMICO UVC DE MANTA</a:t>
          </a:r>
          <a:endParaRPr lang="es-EC" sz="1600" b="1" dirty="0"/>
        </a:p>
      </dgm:t>
    </dgm:pt>
    <dgm:pt modelId="{B6E4C8BF-EA8D-45F5-A375-7E348D1C81B0}" type="parTrans" cxnId="{A64DECF9-FCE0-45FE-B514-56DB3A658D6A}">
      <dgm:prSet/>
      <dgm:spPr/>
      <dgm:t>
        <a:bodyPr/>
        <a:lstStyle/>
        <a:p>
          <a:endParaRPr lang="es-EC"/>
        </a:p>
      </dgm:t>
    </dgm:pt>
    <dgm:pt modelId="{AE285884-A88C-4E35-8A70-1950F7DCAECC}" type="sibTrans" cxnId="{A64DECF9-FCE0-45FE-B514-56DB3A658D6A}">
      <dgm:prSet/>
      <dgm:spPr/>
      <dgm:t>
        <a:bodyPr/>
        <a:lstStyle/>
        <a:p>
          <a:endParaRPr lang="es-EC"/>
        </a:p>
      </dgm:t>
    </dgm:pt>
    <dgm:pt modelId="{8977CFE8-AE0F-44AE-BFB1-BD2CC30DC53B}">
      <dgm:prSet custT="1"/>
      <dgm:spPr/>
      <dgm:t>
        <a:bodyPr/>
        <a:lstStyle/>
        <a:p>
          <a:r>
            <a:rPr lang="es-EC" sz="1600" b="1" dirty="0" smtClean="0"/>
            <a:t>DISPOSICIONES ESPECIALES</a:t>
          </a:r>
          <a:endParaRPr lang="es-EC" sz="1600" b="1" dirty="0"/>
        </a:p>
      </dgm:t>
    </dgm:pt>
    <dgm:pt modelId="{AF2DF2F6-7612-4D26-B049-F78873822BB1}" type="parTrans" cxnId="{0D097F6D-4B13-4D97-AB3F-D446D58F6E5B}">
      <dgm:prSet/>
      <dgm:spPr/>
      <dgm:t>
        <a:bodyPr/>
        <a:lstStyle/>
        <a:p>
          <a:endParaRPr lang="es-EC"/>
        </a:p>
      </dgm:t>
    </dgm:pt>
    <dgm:pt modelId="{CADB2BCE-2E86-4A6E-957C-D44A518E2DE9}" type="sibTrans" cxnId="{0D097F6D-4B13-4D97-AB3F-D446D58F6E5B}">
      <dgm:prSet/>
      <dgm:spPr/>
      <dgm:t>
        <a:bodyPr/>
        <a:lstStyle/>
        <a:p>
          <a:endParaRPr lang="es-EC"/>
        </a:p>
      </dgm:t>
    </dgm:pt>
    <dgm:pt modelId="{E48B7DC7-4493-42B8-BF3D-6CAC32FB79EA}">
      <dgm:prSet custT="1"/>
      <dgm:spPr/>
      <dgm:t>
        <a:bodyPr/>
        <a:lstStyle/>
        <a:p>
          <a:r>
            <a:rPr lang="es-EC" sz="1600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ANÁLISIS SÍSMICO, ESTÁTICO Y DISEÑO POR CAPACIDAD</a:t>
          </a:r>
          <a:endParaRPr lang="es-EC" sz="1600" b="1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391CAAF7-F301-416F-A652-BE04C9B0B31E}" type="parTrans" cxnId="{D04098C5-3167-462F-8576-38EFF65B6BF4}">
      <dgm:prSet/>
      <dgm:spPr/>
      <dgm:t>
        <a:bodyPr/>
        <a:lstStyle/>
        <a:p>
          <a:endParaRPr lang="es-EC"/>
        </a:p>
      </dgm:t>
    </dgm:pt>
    <dgm:pt modelId="{3784C3A1-1D6D-4530-B6A7-D7FAD20B83C5}" type="sibTrans" cxnId="{D04098C5-3167-462F-8576-38EFF65B6BF4}">
      <dgm:prSet/>
      <dgm:spPr/>
      <dgm:t>
        <a:bodyPr/>
        <a:lstStyle/>
        <a:p>
          <a:endParaRPr lang="es-EC"/>
        </a:p>
      </dgm:t>
    </dgm:pt>
    <dgm:pt modelId="{82052223-D94C-4771-82E3-53DBA7DDB30B}">
      <dgm:prSet custT="1"/>
      <dgm:spPr/>
      <dgm:t>
        <a:bodyPr/>
        <a:lstStyle/>
        <a:p>
          <a:r>
            <a:rPr lang="es-EC" sz="1600" b="1" dirty="0" smtClean="0"/>
            <a:t>PREDISEÑO DE ELEMENTOS ESTRUCTURALES</a:t>
          </a:r>
          <a:endParaRPr lang="es-EC" sz="1600" b="1" dirty="0"/>
        </a:p>
      </dgm:t>
    </dgm:pt>
    <dgm:pt modelId="{59863279-8B63-4D0E-B175-256C421ACA21}" type="parTrans" cxnId="{7966D223-6112-4D28-A385-7017541B8D72}">
      <dgm:prSet/>
      <dgm:spPr/>
      <dgm:t>
        <a:bodyPr/>
        <a:lstStyle/>
        <a:p>
          <a:endParaRPr lang="es-EC"/>
        </a:p>
      </dgm:t>
    </dgm:pt>
    <dgm:pt modelId="{B5148AD9-B8B2-47AD-AB31-D398BDCA71A7}" type="sibTrans" cxnId="{7966D223-6112-4D28-A385-7017541B8D72}">
      <dgm:prSet/>
      <dgm:spPr/>
      <dgm:t>
        <a:bodyPr/>
        <a:lstStyle/>
        <a:p>
          <a:endParaRPr lang="es-EC"/>
        </a:p>
      </dgm:t>
    </dgm:pt>
    <dgm:pt modelId="{646F7AB3-4A43-496A-BA14-7BE898F11DF5}">
      <dgm:prSet custT="1"/>
      <dgm:spPr/>
      <dgm:t>
        <a:bodyPr/>
        <a:lstStyle/>
        <a:p>
          <a:r>
            <a:rPr lang="es-EC" sz="1600" b="1" dirty="0" smtClean="0"/>
            <a:t>RESULTADOS EN “V” INVERTIDA Y “X” A NIVEL DE DOS PISOS</a:t>
          </a:r>
          <a:endParaRPr lang="es-EC" sz="1600" b="1" dirty="0"/>
        </a:p>
      </dgm:t>
    </dgm:pt>
    <dgm:pt modelId="{9DE20DFF-3619-4AC9-A966-17CF28869F5B}" type="parTrans" cxnId="{7208C99A-E0D4-491E-A33E-10F7739F016B}">
      <dgm:prSet/>
      <dgm:spPr/>
      <dgm:t>
        <a:bodyPr/>
        <a:lstStyle/>
        <a:p>
          <a:endParaRPr lang="es-EC"/>
        </a:p>
      </dgm:t>
    </dgm:pt>
    <dgm:pt modelId="{243C7DFA-D0D9-41EE-9F1B-7ED3B4BF10F6}" type="sibTrans" cxnId="{7208C99A-E0D4-491E-A33E-10F7739F016B}">
      <dgm:prSet/>
      <dgm:spPr/>
      <dgm:t>
        <a:bodyPr/>
        <a:lstStyle/>
        <a:p>
          <a:endParaRPr lang="es-EC"/>
        </a:p>
      </dgm:t>
    </dgm:pt>
    <dgm:pt modelId="{090B62F0-9457-42C4-B782-E362FBFB6941}">
      <dgm:prSet custT="1"/>
      <dgm:spPr/>
      <dgm:t>
        <a:bodyPr/>
        <a:lstStyle/>
        <a:p>
          <a:r>
            <a:rPr lang="es-EC" sz="1600" b="1" dirty="0" smtClean="0"/>
            <a:t>CONCLUSIONES Y RECOMENDACIONES</a:t>
          </a:r>
          <a:endParaRPr lang="es-EC" sz="1600" b="1" dirty="0"/>
        </a:p>
      </dgm:t>
    </dgm:pt>
    <dgm:pt modelId="{ABD27477-9DAF-4C07-A380-2AB62ACED2CA}" type="parTrans" cxnId="{D4A4D737-B7CF-44EA-B0BD-9964521A977E}">
      <dgm:prSet/>
      <dgm:spPr/>
      <dgm:t>
        <a:bodyPr/>
        <a:lstStyle/>
        <a:p>
          <a:endParaRPr lang="es-EC"/>
        </a:p>
      </dgm:t>
    </dgm:pt>
    <dgm:pt modelId="{97FBCBE2-A068-4158-B7F1-F52E0949E166}" type="sibTrans" cxnId="{D4A4D737-B7CF-44EA-B0BD-9964521A977E}">
      <dgm:prSet/>
      <dgm:spPr/>
      <dgm:t>
        <a:bodyPr/>
        <a:lstStyle/>
        <a:p>
          <a:endParaRPr lang="es-EC"/>
        </a:p>
      </dgm:t>
    </dgm:pt>
    <dgm:pt modelId="{1BF53650-7010-4A7B-B14A-4EE6DC945515}" type="pres">
      <dgm:prSet presAssocID="{6FC09BF0-D258-4C87-B39C-1DF5824AA0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C761825-43CF-4603-AB61-A81359E9D7A8}" type="pres">
      <dgm:prSet presAssocID="{762A4F6E-6B91-443F-B4BF-1E0B4DCB92A7}" presName="composite" presStyleCnt="0"/>
      <dgm:spPr/>
    </dgm:pt>
    <dgm:pt modelId="{F36884C2-6ED4-4A38-91DF-01BEE85F47CC}" type="pres">
      <dgm:prSet presAssocID="{762A4F6E-6B91-443F-B4BF-1E0B4DCB92A7}" presName="bentUpArrow1" presStyleLbl="alignImgPlace1" presStyleIdx="0" presStyleCnt="8" custLinFactX="-10347" custLinFactNeighborX="-100000" custLinFactNeighborY="-721"/>
      <dgm:spPr/>
    </dgm:pt>
    <dgm:pt modelId="{3697CF97-8B29-4886-AE50-CD51B78166A1}" type="pres">
      <dgm:prSet presAssocID="{762A4F6E-6B91-443F-B4BF-1E0B4DCB92A7}" presName="ParentText" presStyleLbl="node1" presStyleIdx="0" presStyleCnt="9" custScaleX="2754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3C2D7C-89E3-4A93-B18E-FFFCBB440818}" type="pres">
      <dgm:prSet presAssocID="{762A4F6E-6B91-443F-B4BF-1E0B4DCB92A7}" presName="ChildText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9B046B-AE46-4CB0-89A8-E4E37BC39AC0}" type="pres">
      <dgm:prSet presAssocID="{D346A462-D7DE-4990-AF0C-96BE2F1DCEA4}" presName="sibTrans" presStyleCnt="0"/>
      <dgm:spPr/>
    </dgm:pt>
    <dgm:pt modelId="{DA109889-DF49-4D17-82AD-49639B48B0D5}" type="pres">
      <dgm:prSet presAssocID="{09866917-7BF7-4E08-9B22-D5A785FFCE0A}" presName="composite" presStyleCnt="0"/>
      <dgm:spPr/>
    </dgm:pt>
    <dgm:pt modelId="{0D2E785A-088B-41DE-B8E4-D02BB123A05F}" type="pres">
      <dgm:prSet presAssocID="{09866917-7BF7-4E08-9B22-D5A785FFCE0A}" presName="bentUpArrow1" presStyleLbl="alignImgPlace1" presStyleIdx="1" presStyleCnt="8" custLinFactX="-100000" custLinFactNeighborX="-141006" custLinFactNeighborY="2782"/>
      <dgm:spPr/>
    </dgm:pt>
    <dgm:pt modelId="{AC587636-2C45-485F-9AB8-69677409F405}" type="pres">
      <dgm:prSet presAssocID="{09866917-7BF7-4E08-9B22-D5A785FFCE0A}" presName="ParentText" presStyleLbl="node1" presStyleIdx="1" presStyleCnt="9" custScaleX="424934" custLinFactNeighborX="-37291" custLinFactNeighborY="26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9C0FE5-9809-4C3E-A627-9A063EC4C3F9}" type="pres">
      <dgm:prSet presAssocID="{09866917-7BF7-4E08-9B22-D5A785FFCE0A}" presName="ChildText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BEA8F6-633D-4B6C-A6DC-4434AA3C42E5}" type="pres">
      <dgm:prSet presAssocID="{75E59F82-1859-4AD7-BFE8-49A426249BC6}" presName="sibTrans" presStyleCnt="0"/>
      <dgm:spPr/>
    </dgm:pt>
    <dgm:pt modelId="{C202B150-4A03-491B-A4ED-45093817A683}" type="pres">
      <dgm:prSet presAssocID="{BAB0221C-260C-42FB-9BB2-4D6BED0D0AD4}" presName="composite" presStyleCnt="0"/>
      <dgm:spPr/>
    </dgm:pt>
    <dgm:pt modelId="{EF7388E1-BB58-4A50-8728-A58F0346BF37}" type="pres">
      <dgm:prSet presAssocID="{BAB0221C-260C-42FB-9BB2-4D6BED0D0AD4}" presName="bentUpArrow1" presStyleLbl="alignImgPlace1" presStyleIdx="2" presStyleCnt="8" custLinFactX="-100000" custLinFactNeighborX="-138277" custLinFactNeighborY="5558"/>
      <dgm:spPr/>
    </dgm:pt>
    <dgm:pt modelId="{839AAD9C-61B6-4556-B5FB-0E5E1E6576E2}" type="pres">
      <dgm:prSet presAssocID="{BAB0221C-260C-42FB-9BB2-4D6BED0D0AD4}" presName="ParentText" presStyleLbl="node1" presStyleIdx="2" presStyleCnt="9" custScaleX="358273" custLinFactNeighborX="-52540" custLinFactNeighborY="53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CF7D10-9C75-4E4B-81A4-7A6FD0E361D8}" type="pres">
      <dgm:prSet presAssocID="{BAB0221C-260C-42FB-9BB2-4D6BED0D0AD4}" presName="ChildText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84FEC749-F581-4EB4-A8A2-1C1346879ACF}" type="pres">
      <dgm:prSet presAssocID="{738F9CD8-EEA8-46C8-B4CB-61FE7E50A47B}" presName="sibTrans" presStyleCnt="0"/>
      <dgm:spPr/>
    </dgm:pt>
    <dgm:pt modelId="{0F2DEA62-CC70-41B3-820D-D815D08D8981}" type="pres">
      <dgm:prSet presAssocID="{8977CFE8-AE0F-44AE-BFB1-BD2CC30DC53B}" presName="composite" presStyleCnt="0"/>
      <dgm:spPr/>
    </dgm:pt>
    <dgm:pt modelId="{63458B4F-A5E1-4B98-9650-5E968D3D5D09}" type="pres">
      <dgm:prSet presAssocID="{8977CFE8-AE0F-44AE-BFB1-BD2CC30DC53B}" presName="bentUpArrow1" presStyleLbl="alignImgPlace1" presStyleIdx="3" presStyleCnt="8" custLinFactX="-156077" custLinFactNeighborX="-200000" custLinFactNeighborY="9272"/>
      <dgm:spPr/>
    </dgm:pt>
    <dgm:pt modelId="{407A7BC8-92BB-44EF-9EE1-0B8786326B7C}" type="pres">
      <dgm:prSet presAssocID="{8977CFE8-AE0F-44AE-BFB1-BD2CC30DC53B}" presName="ParentText" presStyleLbl="node1" presStyleIdx="3" presStyleCnt="9" custScaleX="483784" custLinFactNeighborX="-83683" custLinFactNeighborY="72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A37484-54BD-4E9A-BD28-4D584CD187BD}" type="pres">
      <dgm:prSet presAssocID="{8977CFE8-AE0F-44AE-BFB1-BD2CC30DC53B}" presName="ChildText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46037674-AE73-47E6-B508-9A959BDE012F}" type="pres">
      <dgm:prSet presAssocID="{CADB2BCE-2E86-4A6E-957C-D44A518E2DE9}" presName="sibTrans" presStyleCnt="0"/>
      <dgm:spPr/>
    </dgm:pt>
    <dgm:pt modelId="{54FB4518-D94D-482B-A109-6BE92AE64FA1}" type="pres">
      <dgm:prSet presAssocID="{82052223-D94C-4771-82E3-53DBA7DDB30B}" presName="composite" presStyleCnt="0"/>
      <dgm:spPr/>
    </dgm:pt>
    <dgm:pt modelId="{B5A5DA73-1765-4A0B-8F82-D3FE94535E6A}" type="pres">
      <dgm:prSet presAssocID="{82052223-D94C-4771-82E3-53DBA7DDB30B}" presName="bentUpArrow1" presStyleLbl="alignImgPlace1" presStyleIdx="4" presStyleCnt="8" custLinFactX="-200000" custLinFactNeighborX="-271800" custLinFactNeighborY="8338"/>
      <dgm:spPr/>
    </dgm:pt>
    <dgm:pt modelId="{D17CE74E-D462-46C5-9BE7-80D187F669E0}" type="pres">
      <dgm:prSet presAssocID="{82052223-D94C-4771-82E3-53DBA7DDB30B}" presName="ParentText" presStyleLbl="node1" presStyleIdx="4" presStyleCnt="9" custScaleX="626830" custLinFactNeighborX="-98102" custLinFactNeighborY="82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B56B34-A25F-444D-B4A6-4B4DB2582CC4}" type="pres">
      <dgm:prSet presAssocID="{82052223-D94C-4771-82E3-53DBA7DDB30B}" presName="ChildText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B4DADA8D-55DB-4696-95EB-B34BD3B560B3}" type="pres">
      <dgm:prSet presAssocID="{B5148AD9-B8B2-47AD-AB31-D398BDCA71A7}" presName="sibTrans" presStyleCnt="0"/>
      <dgm:spPr/>
    </dgm:pt>
    <dgm:pt modelId="{23ACD33F-84BB-4E51-9E90-04761468FE52}" type="pres">
      <dgm:prSet presAssocID="{E48B7DC7-4493-42B8-BF3D-6CAC32FB79EA}" presName="composite" presStyleCnt="0"/>
      <dgm:spPr/>
    </dgm:pt>
    <dgm:pt modelId="{ACCCB48E-5BEC-437E-9235-1F275F24F817}" type="pres">
      <dgm:prSet presAssocID="{E48B7DC7-4493-42B8-BF3D-6CAC32FB79EA}" presName="bentUpArrow1" presStyleLbl="alignImgPlace1" presStyleIdx="5" presStyleCnt="8" custLinFactX="-258525" custLinFactNeighborX="-300000" custLinFactNeighborY="11204"/>
      <dgm:spPr/>
    </dgm:pt>
    <dgm:pt modelId="{EA1F5BDF-0889-44B8-A74D-50986E77BD84}" type="pres">
      <dgm:prSet presAssocID="{E48B7DC7-4493-42B8-BF3D-6CAC32FB79EA}" presName="ParentText" presStyleLbl="node1" presStyleIdx="5" presStyleCnt="9" custScaleX="770073" custLinFactX="-5779" custLinFactNeighborX="-100000" custLinFactNeighborY="94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57F986-4B1A-4E4A-ABC0-E4A32470A3D9}" type="pres">
      <dgm:prSet presAssocID="{E48B7DC7-4493-42B8-BF3D-6CAC32FB79EA}" presName="ChildText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8C28C0CE-D47D-4C31-8689-3B6C0E714736}" type="pres">
      <dgm:prSet presAssocID="{3784C3A1-1D6D-4530-B6A7-D7FAD20B83C5}" presName="sibTrans" presStyleCnt="0"/>
      <dgm:spPr/>
    </dgm:pt>
    <dgm:pt modelId="{C3218D7C-AFAD-4E53-BDBF-5E109F01694B}" type="pres">
      <dgm:prSet presAssocID="{646F7AB3-4A43-496A-BA14-7BE898F11DF5}" presName="composite" presStyleCnt="0"/>
      <dgm:spPr/>
    </dgm:pt>
    <dgm:pt modelId="{A9A460B8-A46C-4E3E-A5AA-00A320E2599E}" type="pres">
      <dgm:prSet presAssocID="{646F7AB3-4A43-496A-BA14-7BE898F11DF5}" presName="bentUpArrow1" presStyleLbl="alignImgPlace1" presStyleIdx="6" presStyleCnt="8" custLinFactX="-274679" custLinFactNeighborX="-300000" custLinFactNeighborY="17397"/>
      <dgm:spPr/>
    </dgm:pt>
    <dgm:pt modelId="{81D8D745-B983-460C-815B-A041D9BBBEA5}" type="pres">
      <dgm:prSet presAssocID="{646F7AB3-4A43-496A-BA14-7BE898F11DF5}" presName="ParentText" presStyleLbl="node1" presStyleIdx="6" presStyleCnt="9" custScaleX="787333" custLinFactNeighborX="-93919" custLinFactNeighborY="145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184385-B2B5-470C-BCAC-F3F6D7031304}" type="pres">
      <dgm:prSet presAssocID="{646F7AB3-4A43-496A-BA14-7BE898F11DF5}" presName="ChildText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6F62E51D-4CF3-430F-A6CE-C90E17024B2C}" type="pres">
      <dgm:prSet presAssocID="{243C7DFA-D0D9-41EE-9F1B-7ED3B4BF10F6}" presName="sibTrans" presStyleCnt="0"/>
      <dgm:spPr/>
    </dgm:pt>
    <dgm:pt modelId="{5AD87863-DE87-48B7-BF40-A498698FB296}" type="pres">
      <dgm:prSet presAssocID="{65F37C13-F51B-49AE-813A-9614C8AFA460}" presName="composite" presStyleCnt="0"/>
      <dgm:spPr/>
    </dgm:pt>
    <dgm:pt modelId="{816C6A72-8DC7-4D49-913A-A1F0D6979E66}" type="pres">
      <dgm:prSet presAssocID="{65F37C13-F51B-49AE-813A-9614C8AFA460}" presName="bentUpArrow1" presStyleLbl="alignImgPlace1" presStyleIdx="7" presStyleCnt="8" custLinFactX="-228400" custLinFactNeighborX="-300000" custLinFactNeighborY="21498"/>
      <dgm:spPr/>
    </dgm:pt>
    <dgm:pt modelId="{692A8A0A-0CA6-463D-90C9-530FBA94E6AD}" type="pres">
      <dgm:prSet presAssocID="{65F37C13-F51B-49AE-813A-9614C8AFA460}" presName="ParentText" presStyleLbl="node1" presStyleIdx="7" presStyleCnt="9" custScaleX="764683" custLinFactNeighborX="-96014" custLinFactNeighborY="201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D9E60E-F830-4C0B-9418-354B03E9C439}" type="pres">
      <dgm:prSet presAssocID="{65F37C13-F51B-49AE-813A-9614C8AFA460}" presName="ChildText" presStyleLbl="revTx" presStyleIdx="7" presStyleCnt="8">
        <dgm:presLayoutVars>
          <dgm:chMax val="0"/>
          <dgm:chPref val="0"/>
          <dgm:bulletEnabled val="1"/>
        </dgm:presLayoutVars>
      </dgm:prSet>
      <dgm:spPr/>
    </dgm:pt>
    <dgm:pt modelId="{852FA2C3-9230-48E0-96D2-D192D1C42922}" type="pres">
      <dgm:prSet presAssocID="{AE285884-A88C-4E35-8A70-1950F7DCAECC}" presName="sibTrans" presStyleCnt="0"/>
      <dgm:spPr/>
    </dgm:pt>
    <dgm:pt modelId="{6572E35F-D415-4D1A-B605-5EE226A253A3}" type="pres">
      <dgm:prSet presAssocID="{090B62F0-9457-42C4-B782-E362FBFB6941}" presName="composite" presStyleCnt="0"/>
      <dgm:spPr/>
    </dgm:pt>
    <dgm:pt modelId="{F2A9DE6F-2EF6-419D-8757-D60C1D014603}" type="pres">
      <dgm:prSet presAssocID="{090B62F0-9457-42C4-B782-E362FBFB6941}" presName="ParentText" presStyleLbl="node1" presStyleIdx="8" presStyleCnt="9" custScaleX="636147" custLinFactNeighborX="-74703" custLinFactNeighborY="211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DDDF4FE-D8E9-4FB8-8713-755241655CCF}" srcId="{6FC09BF0-D258-4C87-B39C-1DF5824AA013}" destId="{09866917-7BF7-4E08-9B22-D5A785FFCE0A}" srcOrd="1" destOrd="0" parTransId="{89854BBE-DB8F-41E9-A528-B72B19AD1486}" sibTransId="{75E59F82-1859-4AD7-BFE8-49A426249BC6}"/>
    <dgm:cxn modelId="{D4A4D737-B7CF-44EA-B0BD-9964521A977E}" srcId="{6FC09BF0-D258-4C87-B39C-1DF5824AA013}" destId="{090B62F0-9457-42C4-B782-E362FBFB6941}" srcOrd="8" destOrd="0" parTransId="{ABD27477-9DAF-4C07-A380-2AB62ACED2CA}" sibTransId="{97FBCBE2-A068-4158-B7F1-F52E0949E166}"/>
    <dgm:cxn modelId="{08F9A6F9-CEF2-4553-B96F-69AE0535D591}" type="presOf" srcId="{762A4F6E-6B91-443F-B4BF-1E0B4DCB92A7}" destId="{3697CF97-8B29-4886-AE50-CD51B78166A1}" srcOrd="0" destOrd="0" presId="urn:microsoft.com/office/officeart/2005/8/layout/StepDownProcess"/>
    <dgm:cxn modelId="{126BE0A5-3E3A-41FC-A7FA-1C81820F57BC}" type="presOf" srcId="{090B62F0-9457-42C4-B782-E362FBFB6941}" destId="{F2A9DE6F-2EF6-419D-8757-D60C1D014603}" srcOrd="0" destOrd="0" presId="urn:microsoft.com/office/officeart/2005/8/layout/StepDownProcess"/>
    <dgm:cxn modelId="{A64DECF9-FCE0-45FE-B514-56DB3A658D6A}" srcId="{6FC09BF0-D258-4C87-B39C-1DF5824AA013}" destId="{65F37C13-F51B-49AE-813A-9614C8AFA460}" srcOrd="7" destOrd="0" parTransId="{B6E4C8BF-EA8D-45F5-A375-7E348D1C81B0}" sibTransId="{AE285884-A88C-4E35-8A70-1950F7DCAECC}"/>
    <dgm:cxn modelId="{058F38A4-FE57-46CC-BA34-AD20613B6E9F}" srcId="{6FC09BF0-D258-4C87-B39C-1DF5824AA013}" destId="{762A4F6E-6B91-443F-B4BF-1E0B4DCB92A7}" srcOrd="0" destOrd="0" parTransId="{05402293-1924-4F44-BEF8-2CB3DFB32A83}" sibTransId="{D346A462-D7DE-4990-AF0C-96BE2F1DCEA4}"/>
    <dgm:cxn modelId="{7208C99A-E0D4-491E-A33E-10F7739F016B}" srcId="{6FC09BF0-D258-4C87-B39C-1DF5824AA013}" destId="{646F7AB3-4A43-496A-BA14-7BE898F11DF5}" srcOrd="6" destOrd="0" parTransId="{9DE20DFF-3619-4AC9-A966-17CF28869F5B}" sibTransId="{243C7DFA-D0D9-41EE-9F1B-7ED3B4BF10F6}"/>
    <dgm:cxn modelId="{0D097F6D-4B13-4D97-AB3F-D446D58F6E5B}" srcId="{6FC09BF0-D258-4C87-B39C-1DF5824AA013}" destId="{8977CFE8-AE0F-44AE-BFB1-BD2CC30DC53B}" srcOrd="3" destOrd="0" parTransId="{AF2DF2F6-7612-4D26-B049-F78873822BB1}" sibTransId="{CADB2BCE-2E86-4A6E-957C-D44A518E2DE9}"/>
    <dgm:cxn modelId="{D04098C5-3167-462F-8576-38EFF65B6BF4}" srcId="{6FC09BF0-D258-4C87-B39C-1DF5824AA013}" destId="{E48B7DC7-4493-42B8-BF3D-6CAC32FB79EA}" srcOrd="5" destOrd="0" parTransId="{391CAAF7-F301-416F-A652-BE04C9B0B31E}" sibTransId="{3784C3A1-1D6D-4530-B6A7-D7FAD20B83C5}"/>
    <dgm:cxn modelId="{DE0F7FB9-FEA5-4DF6-B85A-237E86287107}" type="presOf" srcId="{8977CFE8-AE0F-44AE-BFB1-BD2CC30DC53B}" destId="{407A7BC8-92BB-44EF-9EE1-0B8786326B7C}" srcOrd="0" destOrd="0" presId="urn:microsoft.com/office/officeart/2005/8/layout/StepDownProcess"/>
    <dgm:cxn modelId="{98FF04E5-33A1-4BC3-9076-B68B99699771}" type="presOf" srcId="{6FC09BF0-D258-4C87-B39C-1DF5824AA013}" destId="{1BF53650-7010-4A7B-B14A-4EE6DC945515}" srcOrd="0" destOrd="0" presId="urn:microsoft.com/office/officeart/2005/8/layout/StepDownProcess"/>
    <dgm:cxn modelId="{D8406FE4-04CC-4975-8A40-D692133A33C9}" type="presOf" srcId="{E48B7DC7-4493-42B8-BF3D-6CAC32FB79EA}" destId="{EA1F5BDF-0889-44B8-A74D-50986E77BD84}" srcOrd="0" destOrd="0" presId="urn:microsoft.com/office/officeart/2005/8/layout/StepDownProcess"/>
    <dgm:cxn modelId="{A98F7C1D-FB7B-4C9C-A50B-D5913964697D}" type="presOf" srcId="{09866917-7BF7-4E08-9B22-D5A785FFCE0A}" destId="{AC587636-2C45-485F-9AB8-69677409F405}" srcOrd="0" destOrd="0" presId="urn:microsoft.com/office/officeart/2005/8/layout/StepDownProcess"/>
    <dgm:cxn modelId="{67B7C402-0372-462B-83C0-03765A810802}" type="presOf" srcId="{65F37C13-F51B-49AE-813A-9614C8AFA460}" destId="{692A8A0A-0CA6-463D-90C9-530FBA94E6AD}" srcOrd="0" destOrd="0" presId="urn:microsoft.com/office/officeart/2005/8/layout/StepDownProcess"/>
    <dgm:cxn modelId="{5DB66347-5E5D-4D5D-BEBB-651FEB8395D8}" type="presOf" srcId="{646F7AB3-4A43-496A-BA14-7BE898F11DF5}" destId="{81D8D745-B983-460C-815B-A041D9BBBEA5}" srcOrd="0" destOrd="0" presId="urn:microsoft.com/office/officeart/2005/8/layout/StepDownProcess"/>
    <dgm:cxn modelId="{9112E9A4-A766-42C0-9F0D-22E4C0495C47}" type="presOf" srcId="{82052223-D94C-4771-82E3-53DBA7DDB30B}" destId="{D17CE74E-D462-46C5-9BE7-80D187F669E0}" srcOrd="0" destOrd="0" presId="urn:microsoft.com/office/officeart/2005/8/layout/StepDownProcess"/>
    <dgm:cxn modelId="{AAF2D14C-9ACB-4EDA-B9AB-6A1069235798}" type="presOf" srcId="{BAB0221C-260C-42FB-9BB2-4D6BED0D0AD4}" destId="{839AAD9C-61B6-4556-B5FB-0E5E1E6576E2}" srcOrd="0" destOrd="0" presId="urn:microsoft.com/office/officeart/2005/8/layout/StepDownProcess"/>
    <dgm:cxn modelId="{7966D223-6112-4D28-A385-7017541B8D72}" srcId="{6FC09BF0-D258-4C87-B39C-1DF5824AA013}" destId="{82052223-D94C-4771-82E3-53DBA7DDB30B}" srcOrd="4" destOrd="0" parTransId="{59863279-8B63-4D0E-B175-256C421ACA21}" sibTransId="{B5148AD9-B8B2-47AD-AB31-D398BDCA71A7}"/>
    <dgm:cxn modelId="{C7C4AC8B-110C-442C-9536-78CE13A05EF6}" srcId="{6FC09BF0-D258-4C87-B39C-1DF5824AA013}" destId="{BAB0221C-260C-42FB-9BB2-4D6BED0D0AD4}" srcOrd="2" destOrd="0" parTransId="{639CC173-68D8-4827-933E-86402DB5AE09}" sibTransId="{738F9CD8-EEA8-46C8-B4CB-61FE7E50A47B}"/>
    <dgm:cxn modelId="{4C4E668D-2C94-405B-BE7A-EEA8357A6232}" type="presParOf" srcId="{1BF53650-7010-4A7B-B14A-4EE6DC945515}" destId="{0C761825-43CF-4603-AB61-A81359E9D7A8}" srcOrd="0" destOrd="0" presId="urn:microsoft.com/office/officeart/2005/8/layout/StepDownProcess"/>
    <dgm:cxn modelId="{D87EDB76-D0FD-46EE-8D53-98F9529DE297}" type="presParOf" srcId="{0C761825-43CF-4603-AB61-A81359E9D7A8}" destId="{F36884C2-6ED4-4A38-91DF-01BEE85F47CC}" srcOrd="0" destOrd="0" presId="urn:microsoft.com/office/officeart/2005/8/layout/StepDownProcess"/>
    <dgm:cxn modelId="{ABD5E796-4396-4C11-BEC9-0CAD38F30720}" type="presParOf" srcId="{0C761825-43CF-4603-AB61-A81359E9D7A8}" destId="{3697CF97-8B29-4886-AE50-CD51B78166A1}" srcOrd="1" destOrd="0" presId="urn:microsoft.com/office/officeart/2005/8/layout/StepDownProcess"/>
    <dgm:cxn modelId="{192BF69F-AD51-4D3C-B92E-7C10F89EF04D}" type="presParOf" srcId="{0C761825-43CF-4603-AB61-A81359E9D7A8}" destId="{1D3C2D7C-89E3-4A93-B18E-FFFCBB440818}" srcOrd="2" destOrd="0" presId="urn:microsoft.com/office/officeart/2005/8/layout/StepDownProcess"/>
    <dgm:cxn modelId="{9F11BF8E-FDCB-4064-A8CB-F6155CCCE1A3}" type="presParOf" srcId="{1BF53650-7010-4A7B-B14A-4EE6DC945515}" destId="{089B046B-AE46-4CB0-89A8-E4E37BC39AC0}" srcOrd="1" destOrd="0" presId="urn:microsoft.com/office/officeart/2005/8/layout/StepDownProcess"/>
    <dgm:cxn modelId="{8AF8EA7A-E710-4C90-901D-FF5E939419AA}" type="presParOf" srcId="{1BF53650-7010-4A7B-B14A-4EE6DC945515}" destId="{DA109889-DF49-4D17-82AD-49639B48B0D5}" srcOrd="2" destOrd="0" presId="urn:microsoft.com/office/officeart/2005/8/layout/StepDownProcess"/>
    <dgm:cxn modelId="{08478904-E10E-461F-B67A-5696390BD1ED}" type="presParOf" srcId="{DA109889-DF49-4D17-82AD-49639B48B0D5}" destId="{0D2E785A-088B-41DE-B8E4-D02BB123A05F}" srcOrd="0" destOrd="0" presId="urn:microsoft.com/office/officeart/2005/8/layout/StepDownProcess"/>
    <dgm:cxn modelId="{6F8FC47D-610D-43E4-8BC7-E13EC214DEFB}" type="presParOf" srcId="{DA109889-DF49-4D17-82AD-49639B48B0D5}" destId="{AC587636-2C45-485F-9AB8-69677409F405}" srcOrd="1" destOrd="0" presId="urn:microsoft.com/office/officeart/2005/8/layout/StepDownProcess"/>
    <dgm:cxn modelId="{FF158ABA-FD67-4ED1-9D73-5BBA474BF22F}" type="presParOf" srcId="{DA109889-DF49-4D17-82AD-49639B48B0D5}" destId="{929C0FE5-9809-4C3E-A627-9A063EC4C3F9}" srcOrd="2" destOrd="0" presId="urn:microsoft.com/office/officeart/2005/8/layout/StepDownProcess"/>
    <dgm:cxn modelId="{8F139B00-9A12-4F7C-99AD-4D2B379969CC}" type="presParOf" srcId="{1BF53650-7010-4A7B-B14A-4EE6DC945515}" destId="{C6BEA8F6-633D-4B6C-A6DC-4434AA3C42E5}" srcOrd="3" destOrd="0" presId="urn:microsoft.com/office/officeart/2005/8/layout/StepDownProcess"/>
    <dgm:cxn modelId="{E5C88548-D93A-41F6-AE8D-614FFA15B954}" type="presParOf" srcId="{1BF53650-7010-4A7B-B14A-4EE6DC945515}" destId="{C202B150-4A03-491B-A4ED-45093817A683}" srcOrd="4" destOrd="0" presId="urn:microsoft.com/office/officeart/2005/8/layout/StepDownProcess"/>
    <dgm:cxn modelId="{547664A1-B376-4DFB-9077-B65CB2090673}" type="presParOf" srcId="{C202B150-4A03-491B-A4ED-45093817A683}" destId="{EF7388E1-BB58-4A50-8728-A58F0346BF37}" srcOrd="0" destOrd="0" presId="urn:microsoft.com/office/officeart/2005/8/layout/StepDownProcess"/>
    <dgm:cxn modelId="{1492CA5B-6915-4694-840F-B1C83A040D0A}" type="presParOf" srcId="{C202B150-4A03-491B-A4ED-45093817A683}" destId="{839AAD9C-61B6-4556-B5FB-0E5E1E6576E2}" srcOrd="1" destOrd="0" presId="urn:microsoft.com/office/officeart/2005/8/layout/StepDownProcess"/>
    <dgm:cxn modelId="{DD944898-74FB-421C-B909-3B4A26376AC1}" type="presParOf" srcId="{C202B150-4A03-491B-A4ED-45093817A683}" destId="{39CF7D10-9C75-4E4B-81A4-7A6FD0E361D8}" srcOrd="2" destOrd="0" presId="urn:microsoft.com/office/officeart/2005/8/layout/StepDownProcess"/>
    <dgm:cxn modelId="{FB1CB93A-78F4-4C17-B4B2-6F7619C1CB8B}" type="presParOf" srcId="{1BF53650-7010-4A7B-B14A-4EE6DC945515}" destId="{84FEC749-F581-4EB4-A8A2-1C1346879ACF}" srcOrd="5" destOrd="0" presId="urn:microsoft.com/office/officeart/2005/8/layout/StepDownProcess"/>
    <dgm:cxn modelId="{496359D0-7BEE-42AF-B631-D692903D99ED}" type="presParOf" srcId="{1BF53650-7010-4A7B-B14A-4EE6DC945515}" destId="{0F2DEA62-CC70-41B3-820D-D815D08D8981}" srcOrd="6" destOrd="0" presId="urn:microsoft.com/office/officeart/2005/8/layout/StepDownProcess"/>
    <dgm:cxn modelId="{9F99901C-B0DD-4DFB-B6EC-8A8FAF9DD31D}" type="presParOf" srcId="{0F2DEA62-CC70-41B3-820D-D815D08D8981}" destId="{63458B4F-A5E1-4B98-9650-5E968D3D5D09}" srcOrd="0" destOrd="0" presId="urn:microsoft.com/office/officeart/2005/8/layout/StepDownProcess"/>
    <dgm:cxn modelId="{7C3460DA-8048-4D51-8E21-0967AA8EE3CC}" type="presParOf" srcId="{0F2DEA62-CC70-41B3-820D-D815D08D8981}" destId="{407A7BC8-92BB-44EF-9EE1-0B8786326B7C}" srcOrd="1" destOrd="0" presId="urn:microsoft.com/office/officeart/2005/8/layout/StepDownProcess"/>
    <dgm:cxn modelId="{FD791A1F-ECFB-4F04-A982-7730EBC1EA56}" type="presParOf" srcId="{0F2DEA62-CC70-41B3-820D-D815D08D8981}" destId="{47A37484-54BD-4E9A-BD28-4D584CD187BD}" srcOrd="2" destOrd="0" presId="urn:microsoft.com/office/officeart/2005/8/layout/StepDownProcess"/>
    <dgm:cxn modelId="{4016D537-8167-42A0-B83A-772A124CE9BB}" type="presParOf" srcId="{1BF53650-7010-4A7B-B14A-4EE6DC945515}" destId="{46037674-AE73-47E6-B508-9A959BDE012F}" srcOrd="7" destOrd="0" presId="urn:microsoft.com/office/officeart/2005/8/layout/StepDownProcess"/>
    <dgm:cxn modelId="{A85B99B1-951D-41B3-B082-0DAD7037F14D}" type="presParOf" srcId="{1BF53650-7010-4A7B-B14A-4EE6DC945515}" destId="{54FB4518-D94D-482B-A109-6BE92AE64FA1}" srcOrd="8" destOrd="0" presId="urn:microsoft.com/office/officeart/2005/8/layout/StepDownProcess"/>
    <dgm:cxn modelId="{A64D7026-5C76-4948-9181-E4CD0E6FD048}" type="presParOf" srcId="{54FB4518-D94D-482B-A109-6BE92AE64FA1}" destId="{B5A5DA73-1765-4A0B-8F82-D3FE94535E6A}" srcOrd="0" destOrd="0" presId="urn:microsoft.com/office/officeart/2005/8/layout/StepDownProcess"/>
    <dgm:cxn modelId="{BAE0B981-7C7F-4EE0-A6E9-B1AE29C2C3D5}" type="presParOf" srcId="{54FB4518-D94D-482B-A109-6BE92AE64FA1}" destId="{D17CE74E-D462-46C5-9BE7-80D187F669E0}" srcOrd="1" destOrd="0" presId="urn:microsoft.com/office/officeart/2005/8/layout/StepDownProcess"/>
    <dgm:cxn modelId="{5494849B-0802-4F1C-A8CF-B38D92FCF539}" type="presParOf" srcId="{54FB4518-D94D-482B-A109-6BE92AE64FA1}" destId="{C5B56B34-A25F-444D-B4A6-4B4DB2582CC4}" srcOrd="2" destOrd="0" presId="urn:microsoft.com/office/officeart/2005/8/layout/StepDownProcess"/>
    <dgm:cxn modelId="{A2E7601B-1766-451B-8CCE-C50507AF7AAE}" type="presParOf" srcId="{1BF53650-7010-4A7B-B14A-4EE6DC945515}" destId="{B4DADA8D-55DB-4696-95EB-B34BD3B560B3}" srcOrd="9" destOrd="0" presId="urn:microsoft.com/office/officeart/2005/8/layout/StepDownProcess"/>
    <dgm:cxn modelId="{4F55F3D4-0A29-45C1-B350-E2D80F9704CF}" type="presParOf" srcId="{1BF53650-7010-4A7B-B14A-4EE6DC945515}" destId="{23ACD33F-84BB-4E51-9E90-04761468FE52}" srcOrd="10" destOrd="0" presId="urn:microsoft.com/office/officeart/2005/8/layout/StepDownProcess"/>
    <dgm:cxn modelId="{9C42D226-203D-46EF-AC2F-3464B9258B6C}" type="presParOf" srcId="{23ACD33F-84BB-4E51-9E90-04761468FE52}" destId="{ACCCB48E-5BEC-437E-9235-1F275F24F817}" srcOrd="0" destOrd="0" presId="urn:microsoft.com/office/officeart/2005/8/layout/StepDownProcess"/>
    <dgm:cxn modelId="{AC29C9D8-933D-4271-9708-2B0AB95B7AC0}" type="presParOf" srcId="{23ACD33F-84BB-4E51-9E90-04761468FE52}" destId="{EA1F5BDF-0889-44B8-A74D-50986E77BD84}" srcOrd="1" destOrd="0" presId="urn:microsoft.com/office/officeart/2005/8/layout/StepDownProcess"/>
    <dgm:cxn modelId="{FF3A2E84-9A85-482C-BC90-2DD9A5F86CD9}" type="presParOf" srcId="{23ACD33F-84BB-4E51-9E90-04761468FE52}" destId="{3757F986-4B1A-4E4A-ABC0-E4A32470A3D9}" srcOrd="2" destOrd="0" presId="urn:microsoft.com/office/officeart/2005/8/layout/StepDownProcess"/>
    <dgm:cxn modelId="{E1DA3A52-AE17-4AB8-9F0A-7F0C4A748F0D}" type="presParOf" srcId="{1BF53650-7010-4A7B-B14A-4EE6DC945515}" destId="{8C28C0CE-D47D-4C31-8689-3B6C0E714736}" srcOrd="11" destOrd="0" presId="urn:microsoft.com/office/officeart/2005/8/layout/StepDownProcess"/>
    <dgm:cxn modelId="{AD57E588-4428-4A2C-B4CE-423C6FCD2A01}" type="presParOf" srcId="{1BF53650-7010-4A7B-B14A-4EE6DC945515}" destId="{C3218D7C-AFAD-4E53-BDBF-5E109F01694B}" srcOrd="12" destOrd="0" presId="urn:microsoft.com/office/officeart/2005/8/layout/StepDownProcess"/>
    <dgm:cxn modelId="{40BB4761-6FD0-477B-8DD0-F037A7E7A726}" type="presParOf" srcId="{C3218D7C-AFAD-4E53-BDBF-5E109F01694B}" destId="{A9A460B8-A46C-4E3E-A5AA-00A320E2599E}" srcOrd="0" destOrd="0" presId="urn:microsoft.com/office/officeart/2005/8/layout/StepDownProcess"/>
    <dgm:cxn modelId="{F2070EF5-D611-49C9-B768-4B21CE290912}" type="presParOf" srcId="{C3218D7C-AFAD-4E53-BDBF-5E109F01694B}" destId="{81D8D745-B983-460C-815B-A041D9BBBEA5}" srcOrd="1" destOrd="0" presId="urn:microsoft.com/office/officeart/2005/8/layout/StepDownProcess"/>
    <dgm:cxn modelId="{C20B33C9-3222-462A-A3B3-DE3C724F02B5}" type="presParOf" srcId="{C3218D7C-AFAD-4E53-BDBF-5E109F01694B}" destId="{16184385-B2B5-470C-BCAC-F3F6D7031304}" srcOrd="2" destOrd="0" presId="urn:microsoft.com/office/officeart/2005/8/layout/StepDownProcess"/>
    <dgm:cxn modelId="{0E99B393-57E3-4296-A19F-6A104FF27EF4}" type="presParOf" srcId="{1BF53650-7010-4A7B-B14A-4EE6DC945515}" destId="{6F62E51D-4CF3-430F-A6CE-C90E17024B2C}" srcOrd="13" destOrd="0" presId="urn:microsoft.com/office/officeart/2005/8/layout/StepDownProcess"/>
    <dgm:cxn modelId="{E63F53A7-497C-4F03-A58B-0B9A107F0C87}" type="presParOf" srcId="{1BF53650-7010-4A7B-B14A-4EE6DC945515}" destId="{5AD87863-DE87-48B7-BF40-A498698FB296}" srcOrd="14" destOrd="0" presId="urn:microsoft.com/office/officeart/2005/8/layout/StepDownProcess"/>
    <dgm:cxn modelId="{8DFE2F1D-3ABC-4548-943B-603AB324095F}" type="presParOf" srcId="{5AD87863-DE87-48B7-BF40-A498698FB296}" destId="{816C6A72-8DC7-4D49-913A-A1F0D6979E66}" srcOrd="0" destOrd="0" presId="urn:microsoft.com/office/officeart/2005/8/layout/StepDownProcess"/>
    <dgm:cxn modelId="{7A9487E2-85C6-4742-A17B-D7AFD97AA96C}" type="presParOf" srcId="{5AD87863-DE87-48B7-BF40-A498698FB296}" destId="{692A8A0A-0CA6-463D-90C9-530FBA94E6AD}" srcOrd="1" destOrd="0" presId="urn:microsoft.com/office/officeart/2005/8/layout/StepDownProcess"/>
    <dgm:cxn modelId="{3A15C85F-7D34-4D86-AA1A-7371F91F9BAB}" type="presParOf" srcId="{5AD87863-DE87-48B7-BF40-A498698FB296}" destId="{86D9E60E-F830-4C0B-9418-354B03E9C439}" srcOrd="2" destOrd="0" presId="urn:microsoft.com/office/officeart/2005/8/layout/StepDownProcess"/>
    <dgm:cxn modelId="{02055FF4-EE57-4B7E-910B-38911D19714F}" type="presParOf" srcId="{1BF53650-7010-4A7B-B14A-4EE6DC945515}" destId="{852FA2C3-9230-48E0-96D2-D192D1C42922}" srcOrd="15" destOrd="0" presId="urn:microsoft.com/office/officeart/2005/8/layout/StepDownProcess"/>
    <dgm:cxn modelId="{BCA02061-FA4E-48F3-A999-ECF302443131}" type="presParOf" srcId="{1BF53650-7010-4A7B-B14A-4EE6DC945515}" destId="{6572E35F-D415-4D1A-B605-5EE226A253A3}" srcOrd="16" destOrd="0" presId="urn:microsoft.com/office/officeart/2005/8/layout/StepDownProcess"/>
    <dgm:cxn modelId="{61E1B62E-0735-409D-9C67-40CAFAD9880A}" type="presParOf" srcId="{6572E35F-D415-4D1A-B605-5EE226A253A3}" destId="{F2A9DE6F-2EF6-419D-8757-D60C1D01460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884C2-6ED4-4A38-91DF-01BEE85F47CC}">
      <dsp:nvSpPr>
        <dsp:cNvPr id="0" name=""/>
        <dsp:cNvSpPr/>
      </dsp:nvSpPr>
      <dsp:spPr>
        <a:xfrm rot="5400000">
          <a:off x="195198" y="820015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7CF97-8B29-4886-AE50-CD51B78166A1}">
      <dsp:nvSpPr>
        <dsp:cNvPr id="0" name=""/>
        <dsp:cNvSpPr/>
      </dsp:nvSpPr>
      <dsp:spPr>
        <a:xfrm>
          <a:off x="3378" y="384943"/>
          <a:ext cx="1831913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INTRODUCCIÓN</a:t>
          </a:r>
          <a:endParaRPr lang="es-EC" sz="1600" b="1" kern="1200" dirty="0"/>
        </a:p>
      </dsp:txBody>
      <dsp:txXfrm>
        <a:off x="26106" y="407671"/>
        <a:ext cx="1786457" cy="420043"/>
      </dsp:txXfrm>
    </dsp:sp>
    <dsp:sp modelId="{1D3C2D7C-89E3-4A93-B18E-FFFCBB440818}">
      <dsp:nvSpPr>
        <dsp:cNvPr id="0" name=""/>
        <dsp:cNvSpPr/>
      </dsp:nvSpPr>
      <dsp:spPr>
        <a:xfrm>
          <a:off x="1251850" y="42933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E785A-088B-41DE-B8E4-D02BB123A05F}">
      <dsp:nvSpPr>
        <dsp:cNvPr id="0" name=""/>
        <dsp:cNvSpPr/>
      </dsp:nvSpPr>
      <dsp:spPr>
        <a:xfrm rot="5400000">
          <a:off x="983892" y="1356764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87636-2C45-485F-9AB8-69677409F405}">
      <dsp:nvSpPr>
        <dsp:cNvPr id="0" name=""/>
        <dsp:cNvSpPr/>
      </dsp:nvSpPr>
      <dsp:spPr>
        <a:xfrm>
          <a:off x="634700" y="920063"/>
          <a:ext cx="282594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PLANTEAMIENTO DEL PROBLEMA</a:t>
          </a:r>
          <a:endParaRPr lang="es-EC" sz="1600" b="1" kern="1200" dirty="0"/>
        </a:p>
      </dsp:txBody>
      <dsp:txXfrm>
        <a:off x="657428" y="942791"/>
        <a:ext cx="2780485" cy="420043"/>
      </dsp:txXfrm>
    </dsp:sp>
    <dsp:sp modelId="{929C0FE5-9809-4C3E-A627-9A063EC4C3F9}">
      <dsp:nvSpPr>
        <dsp:cNvPr id="0" name=""/>
        <dsp:cNvSpPr/>
      </dsp:nvSpPr>
      <dsp:spPr>
        <a:xfrm>
          <a:off x="2628183" y="95224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388E1-BB58-4A50-8728-A58F0346BF37}">
      <dsp:nvSpPr>
        <dsp:cNvPr id="0" name=""/>
        <dsp:cNvSpPr/>
      </dsp:nvSpPr>
      <dsp:spPr>
        <a:xfrm rot="5400000">
          <a:off x="1653826" y="1890640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AAD9C-61B6-4556-B5FB-0E5E1E6576E2}">
      <dsp:nvSpPr>
        <dsp:cNvPr id="0" name=""/>
        <dsp:cNvSpPr/>
      </dsp:nvSpPr>
      <dsp:spPr>
        <a:xfrm>
          <a:off x="1412608" y="1455672"/>
          <a:ext cx="2382625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OBJETIVOS</a:t>
          </a:r>
          <a:endParaRPr lang="es-EC" sz="1600" b="1" kern="1200" dirty="0"/>
        </a:p>
      </dsp:txBody>
      <dsp:txXfrm>
        <a:off x="1435336" y="1478400"/>
        <a:ext cx="2337169" cy="420043"/>
      </dsp:txXfrm>
    </dsp:sp>
    <dsp:sp modelId="{39CF7D10-9C75-4E4B-81A4-7A6FD0E361D8}">
      <dsp:nvSpPr>
        <dsp:cNvPr id="0" name=""/>
        <dsp:cNvSpPr/>
      </dsp:nvSpPr>
      <dsp:spPr>
        <a:xfrm>
          <a:off x="3285843" y="147515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58B4F-A5E1-4B98-9650-5E968D3D5D09}">
      <dsp:nvSpPr>
        <dsp:cNvPr id="0" name=""/>
        <dsp:cNvSpPr/>
      </dsp:nvSpPr>
      <dsp:spPr>
        <a:xfrm rot="5400000">
          <a:off x="2420683" y="2428222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A7BC8-92BB-44EF-9EE1-0B8786326B7C}">
      <dsp:nvSpPr>
        <dsp:cNvPr id="0" name=""/>
        <dsp:cNvSpPr/>
      </dsp:nvSpPr>
      <dsp:spPr>
        <a:xfrm>
          <a:off x="2084816" y="1987566"/>
          <a:ext cx="321731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DISPOSICIONES ESPECIALES</a:t>
          </a:r>
          <a:endParaRPr lang="es-EC" sz="1600" b="1" kern="1200" dirty="0"/>
        </a:p>
      </dsp:txBody>
      <dsp:txXfrm>
        <a:off x="2107544" y="2010294"/>
        <a:ext cx="3171855" cy="420043"/>
      </dsp:txXfrm>
    </dsp:sp>
    <dsp:sp modelId="{47A37484-54BD-4E9A-BD28-4D584CD187BD}">
      <dsp:nvSpPr>
        <dsp:cNvPr id="0" name=""/>
        <dsp:cNvSpPr/>
      </dsp:nvSpPr>
      <dsp:spPr>
        <a:xfrm>
          <a:off x="4582505" y="199806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5DA73-1765-4A0B-8F82-D3FE94535E6A}">
      <dsp:nvSpPr>
        <dsp:cNvPr id="0" name=""/>
        <dsp:cNvSpPr/>
      </dsp:nvSpPr>
      <dsp:spPr>
        <a:xfrm rot="5400000">
          <a:off x="3255187" y="2947442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CE74E-D462-46C5-9BE7-80D187F669E0}">
      <dsp:nvSpPr>
        <dsp:cNvPr id="0" name=""/>
        <dsp:cNvSpPr/>
      </dsp:nvSpPr>
      <dsp:spPr>
        <a:xfrm>
          <a:off x="2868243" y="2515019"/>
          <a:ext cx="416861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PREDISEÑO DE ELEMENTOS ESTRUCTURALES</a:t>
          </a:r>
          <a:endParaRPr lang="es-EC" sz="1600" b="1" kern="1200" dirty="0"/>
        </a:p>
      </dsp:txBody>
      <dsp:txXfrm>
        <a:off x="2890971" y="2537747"/>
        <a:ext cx="4123155" cy="420043"/>
      </dsp:txXfrm>
    </dsp:sp>
    <dsp:sp modelId="{C5B56B34-A25F-444D-B4A6-4B4DB2582CC4}">
      <dsp:nvSpPr>
        <dsp:cNvPr id="0" name=""/>
        <dsp:cNvSpPr/>
      </dsp:nvSpPr>
      <dsp:spPr>
        <a:xfrm>
          <a:off x="5937473" y="252097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CB48E-5BEC-437E-9235-1F275F24F817}">
      <dsp:nvSpPr>
        <dsp:cNvPr id="0" name=""/>
        <dsp:cNvSpPr/>
      </dsp:nvSpPr>
      <dsp:spPr>
        <a:xfrm rot="5400000">
          <a:off x="4220765" y="3481675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F5BDF-0889-44B8-A74D-50986E77BD84}">
      <dsp:nvSpPr>
        <dsp:cNvPr id="0" name=""/>
        <dsp:cNvSpPr/>
      </dsp:nvSpPr>
      <dsp:spPr>
        <a:xfrm>
          <a:off x="3696507" y="3043432"/>
          <a:ext cx="512122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ANÁLISIS SÍSMICO, ESTÁTICO Y DISEÑO POR CAPACIDAD</a:t>
          </a:r>
          <a:endParaRPr lang="es-EC" sz="1600" b="1" kern="1200" dirty="0"/>
        </a:p>
      </dsp:txBody>
      <dsp:txXfrm>
        <a:off x="3719235" y="3066160"/>
        <a:ext cx="5075765" cy="420043"/>
      </dsp:txXfrm>
    </dsp:sp>
    <dsp:sp modelId="{3757F986-4B1A-4E4A-ABC0-E4A32470A3D9}">
      <dsp:nvSpPr>
        <dsp:cNvPr id="0" name=""/>
        <dsp:cNvSpPr/>
      </dsp:nvSpPr>
      <dsp:spPr>
        <a:xfrm>
          <a:off x="7293096" y="304388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460B8-A46C-4E3E-A5AA-00A320E2599E}">
      <dsp:nvSpPr>
        <dsp:cNvPr id="0" name=""/>
        <dsp:cNvSpPr/>
      </dsp:nvSpPr>
      <dsp:spPr>
        <a:xfrm rot="5400000">
          <a:off x="5084823" y="4029050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8D745-B983-460C-815B-A041D9BBBEA5}">
      <dsp:nvSpPr>
        <dsp:cNvPr id="0" name=""/>
        <dsp:cNvSpPr/>
      </dsp:nvSpPr>
      <dsp:spPr>
        <a:xfrm>
          <a:off x="4654698" y="3590194"/>
          <a:ext cx="5236005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RESULTADOS EN “V” INVERTIDA Y “X” A NIVEL DE DOS PISOS</a:t>
          </a:r>
          <a:endParaRPr lang="es-EC" sz="1600" b="1" kern="1200" dirty="0"/>
        </a:p>
      </dsp:txBody>
      <dsp:txXfrm>
        <a:off x="4677426" y="3612922"/>
        <a:ext cx="5190549" cy="420043"/>
      </dsp:txXfrm>
    </dsp:sp>
    <dsp:sp modelId="{16184385-B2B5-470C-BCAC-F3F6D7031304}">
      <dsp:nvSpPr>
        <dsp:cNvPr id="0" name=""/>
        <dsp:cNvSpPr/>
      </dsp:nvSpPr>
      <dsp:spPr>
        <a:xfrm>
          <a:off x="8229807" y="356679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C6A72-8DC7-4D49-913A-A1F0D6979E66}">
      <dsp:nvSpPr>
        <dsp:cNvPr id="0" name=""/>
        <dsp:cNvSpPr/>
      </dsp:nvSpPr>
      <dsp:spPr>
        <a:xfrm rot="5400000">
          <a:off x="6096966" y="4568161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A8A0A-0CA6-463D-90C9-530FBA94E6AD}">
      <dsp:nvSpPr>
        <dsp:cNvPr id="0" name=""/>
        <dsp:cNvSpPr/>
      </dsp:nvSpPr>
      <dsp:spPr>
        <a:xfrm>
          <a:off x="5520084" y="4138916"/>
          <a:ext cx="5085376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EVALUACIÓN COMPORTAMIENTO SÍSMICO UVC DE MANTA</a:t>
          </a:r>
          <a:endParaRPr lang="es-EC" sz="1600" b="1" kern="1200" dirty="0"/>
        </a:p>
      </dsp:txBody>
      <dsp:txXfrm>
        <a:off x="5542812" y="4161644"/>
        <a:ext cx="5039920" cy="420043"/>
      </dsp:txXfrm>
    </dsp:sp>
    <dsp:sp modelId="{86D9E60E-F830-4C0B-9418-354B03E9C439}">
      <dsp:nvSpPr>
        <dsp:cNvPr id="0" name=""/>
        <dsp:cNvSpPr/>
      </dsp:nvSpPr>
      <dsp:spPr>
        <a:xfrm>
          <a:off x="9033810" y="408970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A9DE6F-2EF6-419D-8757-D60C1D014603}">
      <dsp:nvSpPr>
        <dsp:cNvPr id="0" name=""/>
        <dsp:cNvSpPr/>
      </dsp:nvSpPr>
      <dsp:spPr>
        <a:xfrm>
          <a:off x="6541128" y="4666639"/>
          <a:ext cx="4230572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CONCLUSIONES Y RECOMENDACIONES</a:t>
          </a:r>
          <a:endParaRPr lang="es-EC" sz="1600" b="1" kern="1200" dirty="0"/>
        </a:p>
      </dsp:txBody>
      <dsp:txXfrm>
        <a:off x="6563856" y="4689367"/>
        <a:ext cx="4185116" cy="4200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884C2-6ED4-4A38-91DF-01BEE85F47CC}">
      <dsp:nvSpPr>
        <dsp:cNvPr id="0" name=""/>
        <dsp:cNvSpPr/>
      </dsp:nvSpPr>
      <dsp:spPr>
        <a:xfrm rot="5400000">
          <a:off x="195198" y="820015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7CF97-8B29-4886-AE50-CD51B78166A1}">
      <dsp:nvSpPr>
        <dsp:cNvPr id="0" name=""/>
        <dsp:cNvSpPr/>
      </dsp:nvSpPr>
      <dsp:spPr>
        <a:xfrm>
          <a:off x="3378" y="384943"/>
          <a:ext cx="1831913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INTRODUCCIÓN</a:t>
          </a:r>
          <a:endParaRPr lang="es-EC" sz="1600" b="1" kern="1200" dirty="0"/>
        </a:p>
      </dsp:txBody>
      <dsp:txXfrm>
        <a:off x="26106" y="407671"/>
        <a:ext cx="1786457" cy="420043"/>
      </dsp:txXfrm>
    </dsp:sp>
    <dsp:sp modelId="{1D3C2D7C-89E3-4A93-B18E-FFFCBB440818}">
      <dsp:nvSpPr>
        <dsp:cNvPr id="0" name=""/>
        <dsp:cNvSpPr/>
      </dsp:nvSpPr>
      <dsp:spPr>
        <a:xfrm>
          <a:off x="1251850" y="42933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E785A-088B-41DE-B8E4-D02BB123A05F}">
      <dsp:nvSpPr>
        <dsp:cNvPr id="0" name=""/>
        <dsp:cNvSpPr/>
      </dsp:nvSpPr>
      <dsp:spPr>
        <a:xfrm rot="5400000">
          <a:off x="983892" y="1356764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87636-2C45-485F-9AB8-69677409F405}">
      <dsp:nvSpPr>
        <dsp:cNvPr id="0" name=""/>
        <dsp:cNvSpPr/>
      </dsp:nvSpPr>
      <dsp:spPr>
        <a:xfrm>
          <a:off x="634700" y="920063"/>
          <a:ext cx="282594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PLANTEAMIENTO DEL PROBLEMA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657428" y="942791"/>
        <a:ext cx="2780485" cy="420043"/>
      </dsp:txXfrm>
    </dsp:sp>
    <dsp:sp modelId="{929C0FE5-9809-4C3E-A627-9A063EC4C3F9}">
      <dsp:nvSpPr>
        <dsp:cNvPr id="0" name=""/>
        <dsp:cNvSpPr/>
      </dsp:nvSpPr>
      <dsp:spPr>
        <a:xfrm>
          <a:off x="2628183" y="95224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388E1-BB58-4A50-8728-A58F0346BF37}">
      <dsp:nvSpPr>
        <dsp:cNvPr id="0" name=""/>
        <dsp:cNvSpPr/>
      </dsp:nvSpPr>
      <dsp:spPr>
        <a:xfrm rot="5400000">
          <a:off x="1653826" y="1890640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AAD9C-61B6-4556-B5FB-0E5E1E6576E2}">
      <dsp:nvSpPr>
        <dsp:cNvPr id="0" name=""/>
        <dsp:cNvSpPr/>
      </dsp:nvSpPr>
      <dsp:spPr>
        <a:xfrm>
          <a:off x="1412608" y="1455672"/>
          <a:ext cx="2382625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OBJETIVOS</a:t>
          </a:r>
          <a:endParaRPr lang="es-EC" sz="1600" b="1" kern="1200" dirty="0"/>
        </a:p>
      </dsp:txBody>
      <dsp:txXfrm>
        <a:off x="1435336" y="1478400"/>
        <a:ext cx="2337169" cy="420043"/>
      </dsp:txXfrm>
    </dsp:sp>
    <dsp:sp modelId="{39CF7D10-9C75-4E4B-81A4-7A6FD0E361D8}">
      <dsp:nvSpPr>
        <dsp:cNvPr id="0" name=""/>
        <dsp:cNvSpPr/>
      </dsp:nvSpPr>
      <dsp:spPr>
        <a:xfrm>
          <a:off x="3285843" y="147515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58B4F-A5E1-4B98-9650-5E968D3D5D09}">
      <dsp:nvSpPr>
        <dsp:cNvPr id="0" name=""/>
        <dsp:cNvSpPr/>
      </dsp:nvSpPr>
      <dsp:spPr>
        <a:xfrm rot="5400000">
          <a:off x="2420683" y="2428222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A7BC8-92BB-44EF-9EE1-0B8786326B7C}">
      <dsp:nvSpPr>
        <dsp:cNvPr id="0" name=""/>
        <dsp:cNvSpPr/>
      </dsp:nvSpPr>
      <dsp:spPr>
        <a:xfrm>
          <a:off x="2084816" y="1987566"/>
          <a:ext cx="321731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DISPOSICIONES ESPECIALES</a:t>
          </a:r>
          <a:endParaRPr lang="es-EC" sz="1600" b="1" kern="1200" dirty="0"/>
        </a:p>
      </dsp:txBody>
      <dsp:txXfrm>
        <a:off x="2107544" y="2010294"/>
        <a:ext cx="3171855" cy="420043"/>
      </dsp:txXfrm>
    </dsp:sp>
    <dsp:sp modelId="{47A37484-54BD-4E9A-BD28-4D584CD187BD}">
      <dsp:nvSpPr>
        <dsp:cNvPr id="0" name=""/>
        <dsp:cNvSpPr/>
      </dsp:nvSpPr>
      <dsp:spPr>
        <a:xfrm>
          <a:off x="4582505" y="199806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5DA73-1765-4A0B-8F82-D3FE94535E6A}">
      <dsp:nvSpPr>
        <dsp:cNvPr id="0" name=""/>
        <dsp:cNvSpPr/>
      </dsp:nvSpPr>
      <dsp:spPr>
        <a:xfrm rot="5400000">
          <a:off x="3255187" y="2947442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CE74E-D462-46C5-9BE7-80D187F669E0}">
      <dsp:nvSpPr>
        <dsp:cNvPr id="0" name=""/>
        <dsp:cNvSpPr/>
      </dsp:nvSpPr>
      <dsp:spPr>
        <a:xfrm>
          <a:off x="2868243" y="2515019"/>
          <a:ext cx="416861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PREDISEÑO DE ELEMENTOS ESTRUCTURALES</a:t>
          </a:r>
          <a:endParaRPr lang="es-EC" sz="1600" b="1" kern="1200" dirty="0"/>
        </a:p>
      </dsp:txBody>
      <dsp:txXfrm>
        <a:off x="2890971" y="2537747"/>
        <a:ext cx="4123155" cy="420043"/>
      </dsp:txXfrm>
    </dsp:sp>
    <dsp:sp modelId="{C5B56B34-A25F-444D-B4A6-4B4DB2582CC4}">
      <dsp:nvSpPr>
        <dsp:cNvPr id="0" name=""/>
        <dsp:cNvSpPr/>
      </dsp:nvSpPr>
      <dsp:spPr>
        <a:xfrm>
          <a:off x="5937473" y="252097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CB48E-5BEC-437E-9235-1F275F24F817}">
      <dsp:nvSpPr>
        <dsp:cNvPr id="0" name=""/>
        <dsp:cNvSpPr/>
      </dsp:nvSpPr>
      <dsp:spPr>
        <a:xfrm rot="5400000">
          <a:off x="4220765" y="3481675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F5BDF-0889-44B8-A74D-50986E77BD84}">
      <dsp:nvSpPr>
        <dsp:cNvPr id="0" name=""/>
        <dsp:cNvSpPr/>
      </dsp:nvSpPr>
      <dsp:spPr>
        <a:xfrm>
          <a:off x="3696507" y="3043432"/>
          <a:ext cx="512122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ANÁLISIS SÍSMICO, ESTÁTICO Y DISEÑO POR CAPACIDAD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3719235" y="3066160"/>
        <a:ext cx="5075765" cy="420043"/>
      </dsp:txXfrm>
    </dsp:sp>
    <dsp:sp modelId="{3757F986-4B1A-4E4A-ABC0-E4A32470A3D9}">
      <dsp:nvSpPr>
        <dsp:cNvPr id="0" name=""/>
        <dsp:cNvSpPr/>
      </dsp:nvSpPr>
      <dsp:spPr>
        <a:xfrm>
          <a:off x="7293096" y="304388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460B8-A46C-4E3E-A5AA-00A320E2599E}">
      <dsp:nvSpPr>
        <dsp:cNvPr id="0" name=""/>
        <dsp:cNvSpPr/>
      </dsp:nvSpPr>
      <dsp:spPr>
        <a:xfrm rot="5400000">
          <a:off x="5084823" y="4029050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8D745-B983-460C-815B-A041D9BBBEA5}">
      <dsp:nvSpPr>
        <dsp:cNvPr id="0" name=""/>
        <dsp:cNvSpPr/>
      </dsp:nvSpPr>
      <dsp:spPr>
        <a:xfrm>
          <a:off x="4654698" y="3590194"/>
          <a:ext cx="5236005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RESULTADOS EN “V” INVERTIDA Y “X” A NIVEL DE DOS PISOS</a:t>
          </a:r>
          <a:endParaRPr lang="es-EC" sz="1600" b="1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4677426" y="3612922"/>
        <a:ext cx="5190549" cy="420043"/>
      </dsp:txXfrm>
    </dsp:sp>
    <dsp:sp modelId="{16184385-B2B5-470C-BCAC-F3F6D7031304}">
      <dsp:nvSpPr>
        <dsp:cNvPr id="0" name=""/>
        <dsp:cNvSpPr/>
      </dsp:nvSpPr>
      <dsp:spPr>
        <a:xfrm>
          <a:off x="8229807" y="356679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C6A72-8DC7-4D49-913A-A1F0D6979E66}">
      <dsp:nvSpPr>
        <dsp:cNvPr id="0" name=""/>
        <dsp:cNvSpPr/>
      </dsp:nvSpPr>
      <dsp:spPr>
        <a:xfrm rot="5400000">
          <a:off x="6096966" y="4568161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A8A0A-0CA6-463D-90C9-530FBA94E6AD}">
      <dsp:nvSpPr>
        <dsp:cNvPr id="0" name=""/>
        <dsp:cNvSpPr/>
      </dsp:nvSpPr>
      <dsp:spPr>
        <a:xfrm>
          <a:off x="5520084" y="4138916"/>
          <a:ext cx="5085376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EVALUACIÓN COMPORTAMIENTO SÍSMICO UVC DE MANTA</a:t>
          </a:r>
          <a:endParaRPr lang="es-EC" sz="1600" b="1" kern="1200" dirty="0"/>
        </a:p>
      </dsp:txBody>
      <dsp:txXfrm>
        <a:off x="5542812" y="4161644"/>
        <a:ext cx="5039920" cy="420043"/>
      </dsp:txXfrm>
    </dsp:sp>
    <dsp:sp modelId="{86D9E60E-F830-4C0B-9418-354B03E9C439}">
      <dsp:nvSpPr>
        <dsp:cNvPr id="0" name=""/>
        <dsp:cNvSpPr/>
      </dsp:nvSpPr>
      <dsp:spPr>
        <a:xfrm>
          <a:off x="9033810" y="408970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A9DE6F-2EF6-419D-8757-D60C1D014603}">
      <dsp:nvSpPr>
        <dsp:cNvPr id="0" name=""/>
        <dsp:cNvSpPr/>
      </dsp:nvSpPr>
      <dsp:spPr>
        <a:xfrm>
          <a:off x="6541128" y="4666639"/>
          <a:ext cx="4230572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CONCLUSIONES Y RECOMENDACIONES</a:t>
          </a:r>
          <a:endParaRPr lang="es-EC" sz="1600" b="1" kern="1200" dirty="0"/>
        </a:p>
      </dsp:txBody>
      <dsp:txXfrm>
        <a:off x="6563856" y="4689367"/>
        <a:ext cx="4185116" cy="42004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884C2-6ED4-4A38-91DF-01BEE85F47CC}">
      <dsp:nvSpPr>
        <dsp:cNvPr id="0" name=""/>
        <dsp:cNvSpPr/>
      </dsp:nvSpPr>
      <dsp:spPr>
        <a:xfrm rot="5400000">
          <a:off x="195198" y="820015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7CF97-8B29-4886-AE50-CD51B78166A1}">
      <dsp:nvSpPr>
        <dsp:cNvPr id="0" name=""/>
        <dsp:cNvSpPr/>
      </dsp:nvSpPr>
      <dsp:spPr>
        <a:xfrm>
          <a:off x="3378" y="384943"/>
          <a:ext cx="1831913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INTRODUCCIÓN</a:t>
          </a:r>
          <a:endParaRPr lang="es-EC" sz="1600" b="1" kern="1200" dirty="0"/>
        </a:p>
      </dsp:txBody>
      <dsp:txXfrm>
        <a:off x="26106" y="407671"/>
        <a:ext cx="1786457" cy="420043"/>
      </dsp:txXfrm>
    </dsp:sp>
    <dsp:sp modelId="{1D3C2D7C-89E3-4A93-B18E-FFFCBB440818}">
      <dsp:nvSpPr>
        <dsp:cNvPr id="0" name=""/>
        <dsp:cNvSpPr/>
      </dsp:nvSpPr>
      <dsp:spPr>
        <a:xfrm>
          <a:off x="1251850" y="42933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E785A-088B-41DE-B8E4-D02BB123A05F}">
      <dsp:nvSpPr>
        <dsp:cNvPr id="0" name=""/>
        <dsp:cNvSpPr/>
      </dsp:nvSpPr>
      <dsp:spPr>
        <a:xfrm rot="5400000">
          <a:off x="983892" y="1356764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87636-2C45-485F-9AB8-69677409F405}">
      <dsp:nvSpPr>
        <dsp:cNvPr id="0" name=""/>
        <dsp:cNvSpPr/>
      </dsp:nvSpPr>
      <dsp:spPr>
        <a:xfrm>
          <a:off x="634700" y="920063"/>
          <a:ext cx="282594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PLANTEAMIENTO DEL PROBLEMA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657428" y="942791"/>
        <a:ext cx="2780485" cy="420043"/>
      </dsp:txXfrm>
    </dsp:sp>
    <dsp:sp modelId="{929C0FE5-9809-4C3E-A627-9A063EC4C3F9}">
      <dsp:nvSpPr>
        <dsp:cNvPr id="0" name=""/>
        <dsp:cNvSpPr/>
      </dsp:nvSpPr>
      <dsp:spPr>
        <a:xfrm>
          <a:off x="2628183" y="95224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388E1-BB58-4A50-8728-A58F0346BF37}">
      <dsp:nvSpPr>
        <dsp:cNvPr id="0" name=""/>
        <dsp:cNvSpPr/>
      </dsp:nvSpPr>
      <dsp:spPr>
        <a:xfrm rot="5400000">
          <a:off x="1653826" y="1890640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AAD9C-61B6-4556-B5FB-0E5E1E6576E2}">
      <dsp:nvSpPr>
        <dsp:cNvPr id="0" name=""/>
        <dsp:cNvSpPr/>
      </dsp:nvSpPr>
      <dsp:spPr>
        <a:xfrm>
          <a:off x="1412608" y="1455672"/>
          <a:ext cx="2382625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OBJETIVOS</a:t>
          </a:r>
          <a:endParaRPr lang="es-EC" sz="1600" b="1" kern="1200" dirty="0"/>
        </a:p>
      </dsp:txBody>
      <dsp:txXfrm>
        <a:off x="1435336" y="1478400"/>
        <a:ext cx="2337169" cy="420043"/>
      </dsp:txXfrm>
    </dsp:sp>
    <dsp:sp modelId="{39CF7D10-9C75-4E4B-81A4-7A6FD0E361D8}">
      <dsp:nvSpPr>
        <dsp:cNvPr id="0" name=""/>
        <dsp:cNvSpPr/>
      </dsp:nvSpPr>
      <dsp:spPr>
        <a:xfrm>
          <a:off x="3285843" y="147515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58B4F-A5E1-4B98-9650-5E968D3D5D09}">
      <dsp:nvSpPr>
        <dsp:cNvPr id="0" name=""/>
        <dsp:cNvSpPr/>
      </dsp:nvSpPr>
      <dsp:spPr>
        <a:xfrm rot="5400000">
          <a:off x="2420683" y="2428222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A7BC8-92BB-44EF-9EE1-0B8786326B7C}">
      <dsp:nvSpPr>
        <dsp:cNvPr id="0" name=""/>
        <dsp:cNvSpPr/>
      </dsp:nvSpPr>
      <dsp:spPr>
        <a:xfrm>
          <a:off x="2084816" y="1987566"/>
          <a:ext cx="321731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DISPOSICIONES ESPECIALES</a:t>
          </a:r>
          <a:endParaRPr lang="es-EC" sz="1600" b="1" kern="1200" dirty="0"/>
        </a:p>
      </dsp:txBody>
      <dsp:txXfrm>
        <a:off x="2107544" y="2010294"/>
        <a:ext cx="3171855" cy="420043"/>
      </dsp:txXfrm>
    </dsp:sp>
    <dsp:sp modelId="{47A37484-54BD-4E9A-BD28-4D584CD187BD}">
      <dsp:nvSpPr>
        <dsp:cNvPr id="0" name=""/>
        <dsp:cNvSpPr/>
      </dsp:nvSpPr>
      <dsp:spPr>
        <a:xfrm>
          <a:off x="4582505" y="199806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5DA73-1765-4A0B-8F82-D3FE94535E6A}">
      <dsp:nvSpPr>
        <dsp:cNvPr id="0" name=""/>
        <dsp:cNvSpPr/>
      </dsp:nvSpPr>
      <dsp:spPr>
        <a:xfrm rot="5400000">
          <a:off x="3255187" y="2947442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CE74E-D462-46C5-9BE7-80D187F669E0}">
      <dsp:nvSpPr>
        <dsp:cNvPr id="0" name=""/>
        <dsp:cNvSpPr/>
      </dsp:nvSpPr>
      <dsp:spPr>
        <a:xfrm>
          <a:off x="2868243" y="2515019"/>
          <a:ext cx="416861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PREDISEÑO DE ELEMENTOS ESTRUCTURALES</a:t>
          </a:r>
          <a:endParaRPr lang="es-EC" sz="1600" b="1" kern="1200" dirty="0"/>
        </a:p>
      </dsp:txBody>
      <dsp:txXfrm>
        <a:off x="2890971" y="2537747"/>
        <a:ext cx="4123155" cy="420043"/>
      </dsp:txXfrm>
    </dsp:sp>
    <dsp:sp modelId="{C5B56B34-A25F-444D-B4A6-4B4DB2582CC4}">
      <dsp:nvSpPr>
        <dsp:cNvPr id="0" name=""/>
        <dsp:cNvSpPr/>
      </dsp:nvSpPr>
      <dsp:spPr>
        <a:xfrm>
          <a:off x="5937473" y="252097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CB48E-5BEC-437E-9235-1F275F24F817}">
      <dsp:nvSpPr>
        <dsp:cNvPr id="0" name=""/>
        <dsp:cNvSpPr/>
      </dsp:nvSpPr>
      <dsp:spPr>
        <a:xfrm rot="5400000">
          <a:off x="4220765" y="3481675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F5BDF-0889-44B8-A74D-50986E77BD84}">
      <dsp:nvSpPr>
        <dsp:cNvPr id="0" name=""/>
        <dsp:cNvSpPr/>
      </dsp:nvSpPr>
      <dsp:spPr>
        <a:xfrm>
          <a:off x="3696507" y="3043432"/>
          <a:ext cx="512122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ANÁLISIS SÍSMICO, ESTÁTICO Y DISEÑO POR CAPACIDAD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3719235" y="3066160"/>
        <a:ext cx="5075765" cy="420043"/>
      </dsp:txXfrm>
    </dsp:sp>
    <dsp:sp modelId="{3757F986-4B1A-4E4A-ABC0-E4A32470A3D9}">
      <dsp:nvSpPr>
        <dsp:cNvPr id="0" name=""/>
        <dsp:cNvSpPr/>
      </dsp:nvSpPr>
      <dsp:spPr>
        <a:xfrm>
          <a:off x="7293096" y="304388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460B8-A46C-4E3E-A5AA-00A320E2599E}">
      <dsp:nvSpPr>
        <dsp:cNvPr id="0" name=""/>
        <dsp:cNvSpPr/>
      </dsp:nvSpPr>
      <dsp:spPr>
        <a:xfrm rot="5400000">
          <a:off x="5084823" y="4029050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8D745-B983-460C-815B-A041D9BBBEA5}">
      <dsp:nvSpPr>
        <dsp:cNvPr id="0" name=""/>
        <dsp:cNvSpPr/>
      </dsp:nvSpPr>
      <dsp:spPr>
        <a:xfrm>
          <a:off x="4654698" y="3590194"/>
          <a:ext cx="5236005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RESULTADOS EN “V” INVERTIDA Y “X” A NIVEL DE DOS PISOS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4677426" y="3612922"/>
        <a:ext cx="5190549" cy="420043"/>
      </dsp:txXfrm>
    </dsp:sp>
    <dsp:sp modelId="{16184385-B2B5-470C-BCAC-F3F6D7031304}">
      <dsp:nvSpPr>
        <dsp:cNvPr id="0" name=""/>
        <dsp:cNvSpPr/>
      </dsp:nvSpPr>
      <dsp:spPr>
        <a:xfrm>
          <a:off x="8229807" y="356679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C6A72-8DC7-4D49-913A-A1F0D6979E66}">
      <dsp:nvSpPr>
        <dsp:cNvPr id="0" name=""/>
        <dsp:cNvSpPr/>
      </dsp:nvSpPr>
      <dsp:spPr>
        <a:xfrm rot="5400000">
          <a:off x="6096966" y="4568161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A8A0A-0CA6-463D-90C9-530FBA94E6AD}">
      <dsp:nvSpPr>
        <dsp:cNvPr id="0" name=""/>
        <dsp:cNvSpPr/>
      </dsp:nvSpPr>
      <dsp:spPr>
        <a:xfrm>
          <a:off x="5520084" y="4138916"/>
          <a:ext cx="5085376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EVALUACIÓN COMPORTAMIENTO SÍSMICO UVC DE MANTA</a:t>
          </a:r>
          <a:endParaRPr lang="es-EC" sz="1600" b="1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5542812" y="4161644"/>
        <a:ext cx="5039920" cy="420043"/>
      </dsp:txXfrm>
    </dsp:sp>
    <dsp:sp modelId="{86D9E60E-F830-4C0B-9418-354B03E9C439}">
      <dsp:nvSpPr>
        <dsp:cNvPr id="0" name=""/>
        <dsp:cNvSpPr/>
      </dsp:nvSpPr>
      <dsp:spPr>
        <a:xfrm>
          <a:off x="9033810" y="408970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A9DE6F-2EF6-419D-8757-D60C1D014603}">
      <dsp:nvSpPr>
        <dsp:cNvPr id="0" name=""/>
        <dsp:cNvSpPr/>
      </dsp:nvSpPr>
      <dsp:spPr>
        <a:xfrm>
          <a:off x="6541128" y="4666639"/>
          <a:ext cx="4230572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CONCLUSIONES Y RECOMENDACIONES</a:t>
          </a:r>
          <a:endParaRPr lang="es-EC" sz="1600" b="1" kern="1200" dirty="0"/>
        </a:p>
      </dsp:txBody>
      <dsp:txXfrm>
        <a:off x="6563856" y="4689367"/>
        <a:ext cx="4185116" cy="4200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884C2-6ED4-4A38-91DF-01BEE85F47CC}">
      <dsp:nvSpPr>
        <dsp:cNvPr id="0" name=""/>
        <dsp:cNvSpPr/>
      </dsp:nvSpPr>
      <dsp:spPr>
        <a:xfrm rot="5400000">
          <a:off x="195198" y="820015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7CF97-8B29-4886-AE50-CD51B78166A1}">
      <dsp:nvSpPr>
        <dsp:cNvPr id="0" name=""/>
        <dsp:cNvSpPr/>
      </dsp:nvSpPr>
      <dsp:spPr>
        <a:xfrm>
          <a:off x="3378" y="384943"/>
          <a:ext cx="1831913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INTRODUCCIÓN</a:t>
          </a:r>
          <a:endParaRPr lang="es-EC" sz="1600" b="1" kern="1200" dirty="0"/>
        </a:p>
      </dsp:txBody>
      <dsp:txXfrm>
        <a:off x="26106" y="407671"/>
        <a:ext cx="1786457" cy="420043"/>
      </dsp:txXfrm>
    </dsp:sp>
    <dsp:sp modelId="{1D3C2D7C-89E3-4A93-B18E-FFFCBB440818}">
      <dsp:nvSpPr>
        <dsp:cNvPr id="0" name=""/>
        <dsp:cNvSpPr/>
      </dsp:nvSpPr>
      <dsp:spPr>
        <a:xfrm>
          <a:off x="1251850" y="42933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E785A-088B-41DE-B8E4-D02BB123A05F}">
      <dsp:nvSpPr>
        <dsp:cNvPr id="0" name=""/>
        <dsp:cNvSpPr/>
      </dsp:nvSpPr>
      <dsp:spPr>
        <a:xfrm rot="5400000">
          <a:off x="983892" y="1356764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87636-2C45-485F-9AB8-69677409F405}">
      <dsp:nvSpPr>
        <dsp:cNvPr id="0" name=""/>
        <dsp:cNvSpPr/>
      </dsp:nvSpPr>
      <dsp:spPr>
        <a:xfrm>
          <a:off x="634700" y="920063"/>
          <a:ext cx="282594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PLANTEAMIENTO DEL PROBLEMA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657428" y="942791"/>
        <a:ext cx="2780485" cy="420043"/>
      </dsp:txXfrm>
    </dsp:sp>
    <dsp:sp modelId="{929C0FE5-9809-4C3E-A627-9A063EC4C3F9}">
      <dsp:nvSpPr>
        <dsp:cNvPr id="0" name=""/>
        <dsp:cNvSpPr/>
      </dsp:nvSpPr>
      <dsp:spPr>
        <a:xfrm>
          <a:off x="2628183" y="95224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388E1-BB58-4A50-8728-A58F0346BF37}">
      <dsp:nvSpPr>
        <dsp:cNvPr id="0" name=""/>
        <dsp:cNvSpPr/>
      </dsp:nvSpPr>
      <dsp:spPr>
        <a:xfrm rot="5400000">
          <a:off x="1653826" y="1890640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AAD9C-61B6-4556-B5FB-0E5E1E6576E2}">
      <dsp:nvSpPr>
        <dsp:cNvPr id="0" name=""/>
        <dsp:cNvSpPr/>
      </dsp:nvSpPr>
      <dsp:spPr>
        <a:xfrm>
          <a:off x="1412608" y="1455672"/>
          <a:ext cx="2382625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OBJETIVOS</a:t>
          </a:r>
          <a:endParaRPr lang="es-EC" sz="1600" b="1" kern="1200" dirty="0"/>
        </a:p>
      </dsp:txBody>
      <dsp:txXfrm>
        <a:off x="1435336" y="1478400"/>
        <a:ext cx="2337169" cy="420043"/>
      </dsp:txXfrm>
    </dsp:sp>
    <dsp:sp modelId="{39CF7D10-9C75-4E4B-81A4-7A6FD0E361D8}">
      <dsp:nvSpPr>
        <dsp:cNvPr id="0" name=""/>
        <dsp:cNvSpPr/>
      </dsp:nvSpPr>
      <dsp:spPr>
        <a:xfrm>
          <a:off x="3285843" y="147515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58B4F-A5E1-4B98-9650-5E968D3D5D09}">
      <dsp:nvSpPr>
        <dsp:cNvPr id="0" name=""/>
        <dsp:cNvSpPr/>
      </dsp:nvSpPr>
      <dsp:spPr>
        <a:xfrm rot="5400000">
          <a:off x="2420683" y="2428222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A7BC8-92BB-44EF-9EE1-0B8786326B7C}">
      <dsp:nvSpPr>
        <dsp:cNvPr id="0" name=""/>
        <dsp:cNvSpPr/>
      </dsp:nvSpPr>
      <dsp:spPr>
        <a:xfrm>
          <a:off x="2084816" y="1987566"/>
          <a:ext cx="321731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DISPOSICIONES ESPECIALES</a:t>
          </a:r>
          <a:endParaRPr lang="es-EC" sz="1600" b="1" kern="1200" dirty="0"/>
        </a:p>
      </dsp:txBody>
      <dsp:txXfrm>
        <a:off x="2107544" y="2010294"/>
        <a:ext cx="3171855" cy="420043"/>
      </dsp:txXfrm>
    </dsp:sp>
    <dsp:sp modelId="{47A37484-54BD-4E9A-BD28-4D584CD187BD}">
      <dsp:nvSpPr>
        <dsp:cNvPr id="0" name=""/>
        <dsp:cNvSpPr/>
      </dsp:nvSpPr>
      <dsp:spPr>
        <a:xfrm>
          <a:off x="4582505" y="199806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5DA73-1765-4A0B-8F82-D3FE94535E6A}">
      <dsp:nvSpPr>
        <dsp:cNvPr id="0" name=""/>
        <dsp:cNvSpPr/>
      </dsp:nvSpPr>
      <dsp:spPr>
        <a:xfrm rot="5400000">
          <a:off x="3255187" y="2947442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CE74E-D462-46C5-9BE7-80D187F669E0}">
      <dsp:nvSpPr>
        <dsp:cNvPr id="0" name=""/>
        <dsp:cNvSpPr/>
      </dsp:nvSpPr>
      <dsp:spPr>
        <a:xfrm>
          <a:off x="2868243" y="2515019"/>
          <a:ext cx="416861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PREDISEÑO DE ELEMENTOS ESTRUCTURALES</a:t>
          </a:r>
          <a:endParaRPr lang="es-EC" sz="1600" b="1" kern="1200" dirty="0"/>
        </a:p>
      </dsp:txBody>
      <dsp:txXfrm>
        <a:off x="2890971" y="2537747"/>
        <a:ext cx="4123155" cy="420043"/>
      </dsp:txXfrm>
    </dsp:sp>
    <dsp:sp modelId="{C5B56B34-A25F-444D-B4A6-4B4DB2582CC4}">
      <dsp:nvSpPr>
        <dsp:cNvPr id="0" name=""/>
        <dsp:cNvSpPr/>
      </dsp:nvSpPr>
      <dsp:spPr>
        <a:xfrm>
          <a:off x="5937473" y="252097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CB48E-5BEC-437E-9235-1F275F24F817}">
      <dsp:nvSpPr>
        <dsp:cNvPr id="0" name=""/>
        <dsp:cNvSpPr/>
      </dsp:nvSpPr>
      <dsp:spPr>
        <a:xfrm rot="5400000">
          <a:off x="4220765" y="3481675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F5BDF-0889-44B8-A74D-50986E77BD84}">
      <dsp:nvSpPr>
        <dsp:cNvPr id="0" name=""/>
        <dsp:cNvSpPr/>
      </dsp:nvSpPr>
      <dsp:spPr>
        <a:xfrm>
          <a:off x="3696507" y="3043432"/>
          <a:ext cx="512122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ANÁLISIS SÍSMICO, ESTÁTICO Y DISEÑO POR CAPACIDAD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3719235" y="3066160"/>
        <a:ext cx="5075765" cy="420043"/>
      </dsp:txXfrm>
    </dsp:sp>
    <dsp:sp modelId="{3757F986-4B1A-4E4A-ABC0-E4A32470A3D9}">
      <dsp:nvSpPr>
        <dsp:cNvPr id="0" name=""/>
        <dsp:cNvSpPr/>
      </dsp:nvSpPr>
      <dsp:spPr>
        <a:xfrm>
          <a:off x="7293096" y="304388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460B8-A46C-4E3E-A5AA-00A320E2599E}">
      <dsp:nvSpPr>
        <dsp:cNvPr id="0" name=""/>
        <dsp:cNvSpPr/>
      </dsp:nvSpPr>
      <dsp:spPr>
        <a:xfrm rot="5400000">
          <a:off x="5084823" y="4029050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8D745-B983-460C-815B-A041D9BBBEA5}">
      <dsp:nvSpPr>
        <dsp:cNvPr id="0" name=""/>
        <dsp:cNvSpPr/>
      </dsp:nvSpPr>
      <dsp:spPr>
        <a:xfrm>
          <a:off x="4654698" y="3590194"/>
          <a:ext cx="5236005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RESULTADOS EN “V” INVERTIDA Y “X” A NIVEL DE DOS PISOS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4677426" y="3612922"/>
        <a:ext cx="5190549" cy="420043"/>
      </dsp:txXfrm>
    </dsp:sp>
    <dsp:sp modelId="{16184385-B2B5-470C-BCAC-F3F6D7031304}">
      <dsp:nvSpPr>
        <dsp:cNvPr id="0" name=""/>
        <dsp:cNvSpPr/>
      </dsp:nvSpPr>
      <dsp:spPr>
        <a:xfrm>
          <a:off x="8229807" y="356679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C6A72-8DC7-4D49-913A-A1F0D6979E66}">
      <dsp:nvSpPr>
        <dsp:cNvPr id="0" name=""/>
        <dsp:cNvSpPr/>
      </dsp:nvSpPr>
      <dsp:spPr>
        <a:xfrm rot="5400000">
          <a:off x="6096966" y="4568161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A8A0A-0CA6-463D-90C9-530FBA94E6AD}">
      <dsp:nvSpPr>
        <dsp:cNvPr id="0" name=""/>
        <dsp:cNvSpPr/>
      </dsp:nvSpPr>
      <dsp:spPr>
        <a:xfrm>
          <a:off x="5520084" y="4138916"/>
          <a:ext cx="5085376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EVALUACIÓN COMPORTAMIENTO SÍSMICO UVC DE MANTA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5542812" y="4161644"/>
        <a:ext cx="5039920" cy="420043"/>
      </dsp:txXfrm>
    </dsp:sp>
    <dsp:sp modelId="{86D9E60E-F830-4C0B-9418-354B03E9C439}">
      <dsp:nvSpPr>
        <dsp:cNvPr id="0" name=""/>
        <dsp:cNvSpPr/>
      </dsp:nvSpPr>
      <dsp:spPr>
        <a:xfrm>
          <a:off x="9033810" y="408970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A9DE6F-2EF6-419D-8757-D60C1D014603}">
      <dsp:nvSpPr>
        <dsp:cNvPr id="0" name=""/>
        <dsp:cNvSpPr/>
      </dsp:nvSpPr>
      <dsp:spPr>
        <a:xfrm>
          <a:off x="6541128" y="4666639"/>
          <a:ext cx="4230572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CONCLUSIONES Y RECOMENDACIONES</a:t>
          </a:r>
          <a:endParaRPr lang="es-EC" sz="1600" b="1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6563856" y="4689367"/>
        <a:ext cx="4185116" cy="420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884C2-6ED4-4A38-91DF-01BEE85F47CC}">
      <dsp:nvSpPr>
        <dsp:cNvPr id="0" name=""/>
        <dsp:cNvSpPr/>
      </dsp:nvSpPr>
      <dsp:spPr>
        <a:xfrm rot="5400000">
          <a:off x="195198" y="820015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7CF97-8B29-4886-AE50-CD51B78166A1}">
      <dsp:nvSpPr>
        <dsp:cNvPr id="0" name=""/>
        <dsp:cNvSpPr/>
      </dsp:nvSpPr>
      <dsp:spPr>
        <a:xfrm>
          <a:off x="3378" y="384943"/>
          <a:ext cx="1831913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INTRODUCCIÓN</a:t>
          </a:r>
          <a:endParaRPr lang="es-EC" sz="1600" b="1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26106" y="407671"/>
        <a:ext cx="1786457" cy="420043"/>
      </dsp:txXfrm>
    </dsp:sp>
    <dsp:sp modelId="{1D3C2D7C-89E3-4A93-B18E-FFFCBB440818}">
      <dsp:nvSpPr>
        <dsp:cNvPr id="0" name=""/>
        <dsp:cNvSpPr/>
      </dsp:nvSpPr>
      <dsp:spPr>
        <a:xfrm>
          <a:off x="1251850" y="42933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E785A-088B-41DE-B8E4-D02BB123A05F}">
      <dsp:nvSpPr>
        <dsp:cNvPr id="0" name=""/>
        <dsp:cNvSpPr/>
      </dsp:nvSpPr>
      <dsp:spPr>
        <a:xfrm rot="5400000">
          <a:off x="983892" y="1356764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87636-2C45-485F-9AB8-69677409F405}">
      <dsp:nvSpPr>
        <dsp:cNvPr id="0" name=""/>
        <dsp:cNvSpPr/>
      </dsp:nvSpPr>
      <dsp:spPr>
        <a:xfrm>
          <a:off x="634700" y="920063"/>
          <a:ext cx="282594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PLANTEAMIENTO DEL PROBLEMA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657428" y="942791"/>
        <a:ext cx="2780485" cy="420043"/>
      </dsp:txXfrm>
    </dsp:sp>
    <dsp:sp modelId="{929C0FE5-9809-4C3E-A627-9A063EC4C3F9}">
      <dsp:nvSpPr>
        <dsp:cNvPr id="0" name=""/>
        <dsp:cNvSpPr/>
      </dsp:nvSpPr>
      <dsp:spPr>
        <a:xfrm>
          <a:off x="2628183" y="95224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388E1-BB58-4A50-8728-A58F0346BF37}">
      <dsp:nvSpPr>
        <dsp:cNvPr id="0" name=""/>
        <dsp:cNvSpPr/>
      </dsp:nvSpPr>
      <dsp:spPr>
        <a:xfrm rot="5400000">
          <a:off x="1653826" y="1890640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AAD9C-61B6-4556-B5FB-0E5E1E6576E2}">
      <dsp:nvSpPr>
        <dsp:cNvPr id="0" name=""/>
        <dsp:cNvSpPr/>
      </dsp:nvSpPr>
      <dsp:spPr>
        <a:xfrm>
          <a:off x="1412608" y="1455672"/>
          <a:ext cx="2382625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OBJETIVOS</a:t>
          </a:r>
          <a:endParaRPr lang="es-EC" sz="1600" b="1" kern="1200" dirty="0"/>
        </a:p>
      </dsp:txBody>
      <dsp:txXfrm>
        <a:off x="1435336" y="1478400"/>
        <a:ext cx="2337169" cy="420043"/>
      </dsp:txXfrm>
    </dsp:sp>
    <dsp:sp modelId="{39CF7D10-9C75-4E4B-81A4-7A6FD0E361D8}">
      <dsp:nvSpPr>
        <dsp:cNvPr id="0" name=""/>
        <dsp:cNvSpPr/>
      </dsp:nvSpPr>
      <dsp:spPr>
        <a:xfrm>
          <a:off x="3285843" y="147515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58B4F-A5E1-4B98-9650-5E968D3D5D09}">
      <dsp:nvSpPr>
        <dsp:cNvPr id="0" name=""/>
        <dsp:cNvSpPr/>
      </dsp:nvSpPr>
      <dsp:spPr>
        <a:xfrm rot="5400000">
          <a:off x="2420683" y="2428222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A7BC8-92BB-44EF-9EE1-0B8786326B7C}">
      <dsp:nvSpPr>
        <dsp:cNvPr id="0" name=""/>
        <dsp:cNvSpPr/>
      </dsp:nvSpPr>
      <dsp:spPr>
        <a:xfrm>
          <a:off x="2084816" y="1987566"/>
          <a:ext cx="321731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DISPOSICIONES ESPECIALES</a:t>
          </a:r>
          <a:endParaRPr lang="es-EC" sz="1600" b="1" kern="1200" dirty="0"/>
        </a:p>
      </dsp:txBody>
      <dsp:txXfrm>
        <a:off x="2107544" y="2010294"/>
        <a:ext cx="3171855" cy="420043"/>
      </dsp:txXfrm>
    </dsp:sp>
    <dsp:sp modelId="{47A37484-54BD-4E9A-BD28-4D584CD187BD}">
      <dsp:nvSpPr>
        <dsp:cNvPr id="0" name=""/>
        <dsp:cNvSpPr/>
      </dsp:nvSpPr>
      <dsp:spPr>
        <a:xfrm>
          <a:off x="4582505" y="199806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5DA73-1765-4A0B-8F82-D3FE94535E6A}">
      <dsp:nvSpPr>
        <dsp:cNvPr id="0" name=""/>
        <dsp:cNvSpPr/>
      </dsp:nvSpPr>
      <dsp:spPr>
        <a:xfrm rot="5400000">
          <a:off x="3255187" y="2947442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CE74E-D462-46C5-9BE7-80D187F669E0}">
      <dsp:nvSpPr>
        <dsp:cNvPr id="0" name=""/>
        <dsp:cNvSpPr/>
      </dsp:nvSpPr>
      <dsp:spPr>
        <a:xfrm>
          <a:off x="2868243" y="2515019"/>
          <a:ext cx="416861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PREDISEÑO DE ELEMENTOS ESTRUCTURALES</a:t>
          </a:r>
          <a:endParaRPr lang="es-EC" sz="1600" b="1" kern="1200" dirty="0"/>
        </a:p>
      </dsp:txBody>
      <dsp:txXfrm>
        <a:off x="2890971" y="2537747"/>
        <a:ext cx="4123155" cy="420043"/>
      </dsp:txXfrm>
    </dsp:sp>
    <dsp:sp modelId="{C5B56B34-A25F-444D-B4A6-4B4DB2582CC4}">
      <dsp:nvSpPr>
        <dsp:cNvPr id="0" name=""/>
        <dsp:cNvSpPr/>
      </dsp:nvSpPr>
      <dsp:spPr>
        <a:xfrm>
          <a:off x="5937473" y="252097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CB48E-5BEC-437E-9235-1F275F24F817}">
      <dsp:nvSpPr>
        <dsp:cNvPr id="0" name=""/>
        <dsp:cNvSpPr/>
      </dsp:nvSpPr>
      <dsp:spPr>
        <a:xfrm rot="5400000">
          <a:off x="4220765" y="3481675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F5BDF-0889-44B8-A74D-50986E77BD84}">
      <dsp:nvSpPr>
        <dsp:cNvPr id="0" name=""/>
        <dsp:cNvSpPr/>
      </dsp:nvSpPr>
      <dsp:spPr>
        <a:xfrm>
          <a:off x="3696507" y="3043432"/>
          <a:ext cx="512122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ANÁLISIS SÍSMICO, ESTÁTICO Y DISEÑO POR CAPACIDAD</a:t>
          </a:r>
          <a:endParaRPr lang="es-EC" sz="1600" b="1" kern="1200" dirty="0"/>
        </a:p>
      </dsp:txBody>
      <dsp:txXfrm>
        <a:off x="3719235" y="3066160"/>
        <a:ext cx="5075765" cy="420043"/>
      </dsp:txXfrm>
    </dsp:sp>
    <dsp:sp modelId="{3757F986-4B1A-4E4A-ABC0-E4A32470A3D9}">
      <dsp:nvSpPr>
        <dsp:cNvPr id="0" name=""/>
        <dsp:cNvSpPr/>
      </dsp:nvSpPr>
      <dsp:spPr>
        <a:xfrm>
          <a:off x="7293096" y="304388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460B8-A46C-4E3E-A5AA-00A320E2599E}">
      <dsp:nvSpPr>
        <dsp:cNvPr id="0" name=""/>
        <dsp:cNvSpPr/>
      </dsp:nvSpPr>
      <dsp:spPr>
        <a:xfrm rot="5400000">
          <a:off x="5084823" y="4029050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8D745-B983-460C-815B-A041D9BBBEA5}">
      <dsp:nvSpPr>
        <dsp:cNvPr id="0" name=""/>
        <dsp:cNvSpPr/>
      </dsp:nvSpPr>
      <dsp:spPr>
        <a:xfrm>
          <a:off x="4654698" y="3590194"/>
          <a:ext cx="5236005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RESULTADOS EN “V” INVERTIDA Y “X” A NIVEL DE DOS PISOS</a:t>
          </a:r>
          <a:endParaRPr lang="es-EC" sz="1600" b="1" kern="1200" dirty="0"/>
        </a:p>
      </dsp:txBody>
      <dsp:txXfrm>
        <a:off x="4677426" y="3612922"/>
        <a:ext cx="5190549" cy="420043"/>
      </dsp:txXfrm>
    </dsp:sp>
    <dsp:sp modelId="{16184385-B2B5-470C-BCAC-F3F6D7031304}">
      <dsp:nvSpPr>
        <dsp:cNvPr id="0" name=""/>
        <dsp:cNvSpPr/>
      </dsp:nvSpPr>
      <dsp:spPr>
        <a:xfrm>
          <a:off x="8229807" y="356679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C6A72-8DC7-4D49-913A-A1F0D6979E66}">
      <dsp:nvSpPr>
        <dsp:cNvPr id="0" name=""/>
        <dsp:cNvSpPr/>
      </dsp:nvSpPr>
      <dsp:spPr>
        <a:xfrm rot="5400000">
          <a:off x="6096966" y="4568161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A8A0A-0CA6-463D-90C9-530FBA94E6AD}">
      <dsp:nvSpPr>
        <dsp:cNvPr id="0" name=""/>
        <dsp:cNvSpPr/>
      </dsp:nvSpPr>
      <dsp:spPr>
        <a:xfrm>
          <a:off x="5520084" y="4138916"/>
          <a:ext cx="5085376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EVALUACIÓN COMPORTAMIENTO SÍSMICO UVC DE MANTA</a:t>
          </a:r>
          <a:endParaRPr lang="es-EC" sz="1600" b="1" kern="1200" dirty="0"/>
        </a:p>
      </dsp:txBody>
      <dsp:txXfrm>
        <a:off x="5542812" y="4161644"/>
        <a:ext cx="5039920" cy="420043"/>
      </dsp:txXfrm>
    </dsp:sp>
    <dsp:sp modelId="{86D9E60E-F830-4C0B-9418-354B03E9C439}">
      <dsp:nvSpPr>
        <dsp:cNvPr id="0" name=""/>
        <dsp:cNvSpPr/>
      </dsp:nvSpPr>
      <dsp:spPr>
        <a:xfrm>
          <a:off x="9033810" y="408970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A9DE6F-2EF6-419D-8757-D60C1D014603}">
      <dsp:nvSpPr>
        <dsp:cNvPr id="0" name=""/>
        <dsp:cNvSpPr/>
      </dsp:nvSpPr>
      <dsp:spPr>
        <a:xfrm>
          <a:off x="6541128" y="4666639"/>
          <a:ext cx="4230572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CONCLUSIONES Y RECOMENDACIONES</a:t>
          </a:r>
          <a:endParaRPr lang="es-EC" sz="1600" b="1" kern="1200" dirty="0"/>
        </a:p>
      </dsp:txBody>
      <dsp:txXfrm>
        <a:off x="6563856" y="4689367"/>
        <a:ext cx="4185116" cy="4200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884C2-6ED4-4A38-91DF-01BEE85F47CC}">
      <dsp:nvSpPr>
        <dsp:cNvPr id="0" name=""/>
        <dsp:cNvSpPr/>
      </dsp:nvSpPr>
      <dsp:spPr>
        <a:xfrm rot="5400000">
          <a:off x="195198" y="820015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7CF97-8B29-4886-AE50-CD51B78166A1}">
      <dsp:nvSpPr>
        <dsp:cNvPr id="0" name=""/>
        <dsp:cNvSpPr/>
      </dsp:nvSpPr>
      <dsp:spPr>
        <a:xfrm>
          <a:off x="3378" y="384943"/>
          <a:ext cx="1831913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INTRODUCCIÓN</a:t>
          </a:r>
          <a:endParaRPr lang="es-EC" sz="1600" b="1" kern="1200" dirty="0"/>
        </a:p>
      </dsp:txBody>
      <dsp:txXfrm>
        <a:off x="26106" y="407671"/>
        <a:ext cx="1786457" cy="420043"/>
      </dsp:txXfrm>
    </dsp:sp>
    <dsp:sp modelId="{1D3C2D7C-89E3-4A93-B18E-FFFCBB440818}">
      <dsp:nvSpPr>
        <dsp:cNvPr id="0" name=""/>
        <dsp:cNvSpPr/>
      </dsp:nvSpPr>
      <dsp:spPr>
        <a:xfrm>
          <a:off x="1251850" y="42933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E785A-088B-41DE-B8E4-D02BB123A05F}">
      <dsp:nvSpPr>
        <dsp:cNvPr id="0" name=""/>
        <dsp:cNvSpPr/>
      </dsp:nvSpPr>
      <dsp:spPr>
        <a:xfrm rot="5400000">
          <a:off x="983892" y="1356764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87636-2C45-485F-9AB8-69677409F405}">
      <dsp:nvSpPr>
        <dsp:cNvPr id="0" name=""/>
        <dsp:cNvSpPr/>
      </dsp:nvSpPr>
      <dsp:spPr>
        <a:xfrm>
          <a:off x="634700" y="920063"/>
          <a:ext cx="282594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PLANTEAMIENTO DEL PROBLEMA</a:t>
          </a:r>
          <a:endParaRPr lang="es-EC" sz="1600" b="1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657428" y="942791"/>
        <a:ext cx="2780485" cy="420043"/>
      </dsp:txXfrm>
    </dsp:sp>
    <dsp:sp modelId="{929C0FE5-9809-4C3E-A627-9A063EC4C3F9}">
      <dsp:nvSpPr>
        <dsp:cNvPr id="0" name=""/>
        <dsp:cNvSpPr/>
      </dsp:nvSpPr>
      <dsp:spPr>
        <a:xfrm>
          <a:off x="2628183" y="95224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388E1-BB58-4A50-8728-A58F0346BF37}">
      <dsp:nvSpPr>
        <dsp:cNvPr id="0" name=""/>
        <dsp:cNvSpPr/>
      </dsp:nvSpPr>
      <dsp:spPr>
        <a:xfrm rot="5400000">
          <a:off x="1653826" y="1890640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AAD9C-61B6-4556-B5FB-0E5E1E6576E2}">
      <dsp:nvSpPr>
        <dsp:cNvPr id="0" name=""/>
        <dsp:cNvSpPr/>
      </dsp:nvSpPr>
      <dsp:spPr>
        <a:xfrm>
          <a:off x="1412608" y="1455672"/>
          <a:ext cx="2382625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OBJETIVOS</a:t>
          </a:r>
          <a:endParaRPr lang="es-EC" sz="1600" b="1" kern="1200" dirty="0"/>
        </a:p>
      </dsp:txBody>
      <dsp:txXfrm>
        <a:off x="1435336" y="1478400"/>
        <a:ext cx="2337169" cy="420043"/>
      </dsp:txXfrm>
    </dsp:sp>
    <dsp:sp modelId="{39CF7D10-9C75-4E4B-81A4-7A6FD0E361D8}">
      <dsp:nvSpPr>
        <dsp:cNvPr id="0" name=""/>
        <dsp:cNvSpPr/>
      </dsp:nvSpPr>
      <dsp:spPr>
        <a:xfrm>
          <a:off x="3285843" y="147515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58B4F-A5E1-4B98-9650-5E968D3D5D09}">
      <dsp:nvSpPr>
        <dsp:cNvPr id="0" name=""/>
        <dsp:cNvSpPr/>
      </dsp:nvSpPr>
      <dsp:spPr>
        <a:xfrm rot="5400000">
          <a:off x="2420683" y="2428222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A7BC8-92BB-44EF-9EE1-0B8786326B7C}">
      <dsp:nvSpPr>
        <dsp:cNvPr id="0" name=""/>
        <dsp:cNvSpPr/>
      </dsp:nvSpPr>
      <dsp:spPr>
        <a:xfrm>
          <a:off x="2084816" y="1987566"/>
          <a:ext cx="321731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DISPOSICIONES ESPECIALES</a:t>
          </a:r>
          <a:endParaRPr lang="es-EC" sz="1600" b="1" kern="1200" dirty="0"/>
        </a:p>
      </dsp:txBody>
      <dsp:txXfrm>
        <a:off x="2107544" y="2010294"/>
        <a:ext cx="3171855" cy="420043"/>
      </dsp:txXfrm>
    </dsp:sp>
    <dsp:sp modelId="{47A37484-54BD-4E9A-BD28-4D584CD187BD}">
      <dsp:nvSpPr>
        <dsp:cNvPr id="0" name=""/>
        <dsp:cNvSpPr/>
      </dsp:nvSpPr>
      <dsp:spPr>
        <a:xfrm>
          <a:off x="4582505" y="199806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5DA73-1765-4A0B-8F82-D3FE94535E6A}">
      <dsp:nvSpPr>
        <dsp:cNvPr id="0" name=""/>
        <dsp:cNvSpPr/>
      </dsp:nvSpPr>
      <dsp:spPr>
        <a:xfrm rot="5400000">
          <a:off x="3255187" y="2947442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CE74E-D462-46C5-9BE7-80D187F669E0}">
      <dsp:nvSpPr>
        <dsp:cNvPr id="0" name=""/>
        <dsp:cNvSpPr/>
      </dsp:nvSpPr>
      <dsp:spPr>
        <a:xfrm>
          <a:off x="2868243" y="2515019"/>
          <a:ext cx="416861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PREDISEÑO DE ELEMENTOS ESTRUCTURALES</a:t>
          </a:r>
          <a:endParaRPr lang="es-EC" sz="1600" b="1" kern="1200" dirty="0"/>
        </a:p>
      </dsp:txBody>
      <dsp:txXfrm>
        <a:off x="2890971" y="2537747"/>
        <a:ext cx="4123155" cy="420043"/>
      </dsp:txXfrm>
    </dsp:sp>
    <dsp:sp modelId="{C5B56B34-A25F-444D-B4A6-4B4DB2582CC4}">
      <dsp:nvSpPr>
        <dsp:cNvPr id="0" name=""/>
        <dsp:cNvSpPr/>
      </dsp:nvSpPr>
      <dsp:spPr>
        <a:xfrm>
          <a:off x="5937473" y="252097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CB48E-5BEC-437E-9235-1F275F24F817}">
      <dsp:nvSpPr>
        <dsp:cNvPr id="0" name=""/>
        <dsp:cNvSpPr/>
      </dsp:nvSpPr>
      <dsp:spPr>
        <a:xfrm rot="5400000">
          <a:off x="4220765" y="3481675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F5BDF-0889-44B8-A74D-50986E77BD84}">
      <dsp:nvSpPr>
        <dsp:cNvPr id="0" name=""/>
        <dsp:cNvSpPr/>
      </dsp:nvSpPr>
      <dsp:spPr>
        <a:xfrm>
          <a:off x="3696507" y="3043432"/>
          <a:ext cx="512122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ANÁLISIS SÍSMICO, ESTÁTICO Y DISEÑO POR CAPACIDAD</a:t>
          </a:r>
          <a:endParaRPr lang="es-EC" sz="1600" b="1" kern="1200" dirty="0"/>
        </a:p>
      </dsp:txBody>
      <dsp:txXfrm>
        <a:off x="3719235" y="3066160"/>
        <a:ext cx="5075765" cy="420043"/>
      </dsp:txXfrm>
    </dsp:sp>
    <dsp:sp modelId="{3757F986-4B1A-4E4A-ABC0-E4A32470A3D9}">
      <dsp:nvSpPr>
        <dsp:cNvPr id="0" name=""/>
        <dsp:cNvSpPr/>
      </dsp:nvSpPr>
      <dsp:spPr>
        <a:xfrm>
          <a:off x="7293096" y="304388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460B8-A46C-4E3E-A5AA-00A320E2599E}">
      <dsp:nvSpPr>
        <dsp:cNvPr id="0" name=""/>
        <dsp:cNvSpPr/>
      </dsp:nvSpPr>
      <dsp:spPr>
        <a:xfrm rot="5400000">
          <a:off x="5084823" y="4029050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8D745-B983-460C-815B-A041D9BBBEA5}">
      <dsp:nvSpPr>
        <dsp:cNvPr id="0" name=""/>
        <dsp:cNvSpPr/>
      </dsp:nvSpPr>
      <dsp:spPr>
        <a:xfrm>
          <a:off x="4654698" y="3590194"/>
          <a:ext cx="5236005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RESULTADOS EN “V” INVERTIDA Y “X” A NIVEL DE DOS PISOS</a:t>
          </a:r>
          <a:endParaRPr lang="es-EC" sz="1600" b="1" kern="1200" dirty="0"/>
        </a:p>
      </dsp:txBody>
      <dsp:txXfrm>
        <a:off x="4677426" y="3612922"/>
        <a:ext cx="5190549" cy="420043"/>
      </dsp:txXfrm>
    </dsp:sp>
    <dsp:sp modelId="{16184385-B2B5-470C-BCAC-F3F6D7031304}">
      <dsp:nvSpPr>
        <dsp:cNvPr id="0" name=""/>
        <dsp:cNvSpPr/>
      </dsp:nvSpPr>
      <dsp:spPr>
        <a:xfrm>
          <a:off x="8229807" y="356679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C6A72-8DC7-4D49-913A-A1F0D6979E66}">
      <dsp:nvSpPr>
        <dsp:cNvPr id="0" name=""/>
        <dsp:cNvSpPr/>
      </dsp:nvSpPr>
      <dsp:spPr>
        <a:xfrm rot="5400000">
          <a:off x="6096966" y="4568161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A8A0A-0CA6-463D-90C9-530FBA94E6AD}">
      <dsp:nvSpPr>
        <dsp:cNvPr id="0" name=""/>
        <dsp:cNvSpPr/>
      </dsp:nvSpPr>
      <dsp:spPr>
        <a:xfrm>
          <a:off x="5520084" y="4138916"/>
          <a:ext cx="5085376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EVALUACIÓN COMPORTAMIENTO SÍSMICO UVC DE MANTA</a:t>
          </a:r>
          <a:endParaRPr lang="es-EC" sz="1600" b="1" kern="1200" dirty="0"/>
        </a:p>
      </dsp:txBody>
      <dsp:txXfrm>
        <a:off x="5542812" y="4161644"/>
        <a:ext cx="5039920" cy="420043"/>
      </dsp:txXfrm>
    </dsp:sp>
    <dsp:sp modelId="{86D9E60E-F830-4C0B-9418-354B03E9C439}">
      <dsp:nvSpPr>
        <dsp:cNvPr id="0" name=""/>
        <dsp:cNvSpPr/>
      </dsp:nvSpPr>
      <dsp:spPr>
        <a:xfrm>
          <a:off x="9033810" y="408970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A9DE6F-2EF6-419D-8757-D60C1D014603}">
      <dsp:nvSpPr>
        <dsp:cNvPr id="0" name=""/>
        <dsp:cNvSpPr/>
      </dsp:nvSpPr>
      <dsp:spPr>
        <a:xfrm>
          <a:off x="6541128" y="4666639"/>
          <a:ext cx="4230572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CONCLUSIONES Y RECOMENDACIONES</a:t>
          </a:r>
          <a:endParaRPr lang="es-EC" sz="1600" b="1" kern="1200" dirty="0"/>
        </a:p>
      </dsp:txBody>
      <dsp:txXfrm>
        <a:off x="6563856" y="4689367"/>
        <a:ext cx="4185116" cy="4200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884C2-6ED4-4A38-91DF-01BEE85F47CC}">
      <dsp:nvSpPr>
        <dsp:cNvPr id="0" name=""/>
        <dsp:cNvSpPr/>
      </dsp:nvSpPr>
      <dsp:spPr>
        <a:xfrm rot="5400000">
          <a:off x="195198" y="820015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7CF97-8B29-4886-AE50-CD51B78166A1}">
      <dsp:nvSpPr>
        <dsp:cNvPr id="0" name=""/>
        <dsp:cNvSpPr/>
      </dsp:nvSpPr>
      <dsp:spPr>
        <a:xfrm>
          <a:off x="3378" y="384943"/>
          <a:ext cx="1831913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INTRODUCCIÓN</a:t>
          </a:r>
          <a:endParaRPr lang="es-EC" sz="1600" b="1" kern="1200" dirty="0"/>
        </a:p>
      </dsp:txBody>
      <dsp:txXfrm>
        <a:off x="26106" y="407671"/>
        <a:ext cx="1786457" cy="420043"/>
      </dsp:txXfrm>
    </dsp:sp>
    <dsp:sp modelId="{1D3C2D7C-89E3-4A93-B18E-FFFCBB440818}">
      <dsp:nvSpPr>
        <dsp:cNvPr id="0" name=""/>
        <dsp:cNvSpPr/>
      </dsp:nvSpPr>
      <dsp:spPr>
        <a:xfrm>
          <a:off x="1251850" y="42933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E785A-088B-41DE-B8E4-D02BB123A05F}">
      <dsp:nvSpPr>
        <dsp:cNvPr id="0" name=""/>
        <dsp:cNvSpPr/>
      </dsp:nvSpPr>
      <dsp:spPr>
        <a:xfrm rot="5400000">
          <a:off x="983892" y="1356764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87636-2C45-485F-9AB8-69677409F405}">
      <dsp:nvSpPr>
        <dsp:cNvPr id="0" name=""/>
        <dsp:cNvSpPr/>
      </dsp:nvSpPr>
      <dsp:spPr>
        <a:xfrm>
          <a:off x="634700" y="920063"/>
          <a:ext cx="282594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PLANTEAMIENTO DEL PROBLEMA</a:t>
          </a:r>
          <a:endParaRPr lang="es-EC" sz="1600" b="1" kern="1200" dirty="0"/>
        </a:p>
      </dsp:txBody>
      <dsp:txXfrm>
        <a:off x="657428" y="942791"/>
        <a:ext cx="2780485" cy="420043"/>
      </dsp:txXfrm>
    </dsp:sp>
    <dsp:sp modelId="{929C0FE5-9809-4C3E-A627-9A063EC4C3F9}">
      <dsp:nvSpPr>
        <dsp:cNvPr id="0" name=""/>
        <dsp:cNvSpPr/>
      </dsp:nvSpPr>
      <dsp:spPr>
        <a:xfrm>
          <a:off x="2628183" y="95224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388E1-BB58-4A50-8728-A58F0346BF37}">
      <dsp:nvSpPr>
        <dsp:cNvPr id="0" name=""/>
        <dsp:cNvSpPr/>
      </dsp:nvSpPr>
      <dsp:spPr>
        <a:xfrm rot="5400000">
          <a:off x="1653826" y="1890640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AAD9C-61B6-4556-B5FB-0E5E1E6576E2}">
      <dsp:nvSpPr>
        <dsp:cNvPr id="0" name=""/>
        <dsp:cNvSpPr/>
      </dsp:nvSpPr>
      <dsp:spPr>
        <a:xfrm>
          <a:off x="1412608" y="1455672"/>
          <a:ext cx="2382625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OBJETIVOS</a:t>
          </a:r>
          <a:endParaRPr lang="es-EC" sz="1600" b="1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1435336" y="1478400"/>
        <a:ext cx="2337169" cy="420043"/>
      </dsp:txXfrm>
    </dsp:sp>
    <dsp:sp modelId="{39CF7D10-9C75-4E4B-81A4-7A6FD0E361D8}">
      <dsp:nvSpPr>
        <dsp:cNvPr id="0" name=""/>
        <dsp:cNvSpPr/>
      </dsp:nvSpPr>
      <dsp:spPr>
        <a:xfrm>
          <a:off x="3285843" y="147515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58B4F-A5E1-4B98-9650-5E968D3D5D09}">
      <dsp:nvSpPr>
        <dsp:cNvPr id="0" name=""/>
        <dsp:cNvSpPr/>
      </dsp:nvSpPr>
      <dsp:spPr>
        <a:xfrm rot="5400000">
          <a:off x="2420683" y="2428222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A7BC8-92BB-44EF-9EE1-0B8786326B7C}">
      <dsp:nvSpPr>
        <dsp:cNvPr id="0" name=""/>
        <dsp:cNvSpPr/>
      </dsp:nvSpPr>
      <dsp:spPr>
        <a:xfrm>
          <a:off x="2084816" y="1987566"/>
          <a:ext cx="321731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DISPOSICIONES ESPECIALES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2107544" y="2010294"/>
        <a:ext cx="3171855" cy="420043"/>
      </dsp:txXfrm>
    </dsp:sp>
    <dsp:sp modelId="{47A37484-54BD-4E9A-BD28-4D584CD187BD}">
      <dsp:nvSpPr>
        <dsp:cNvPr id="0" name=""/>
        <dsp:cNvSpPr/>
      </dsp:nvSpPr>
      <dsp:spPr>
        <a:xfrm>
          <a:off x="4582505" y="199806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5DA73-1765-4A0B-8F82-D3FE94535E6A}">
      <dsp:nvSpPr>
        <dsp:cNvPr id="0" name=""/>
        <dsp:cNvSpPr/>
      </dsp:nvSpPr>
      <dsp:spPr>
        <a:xfrm rot="5400000">
          <a:off x="3255187" y="2947442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CE74E-D462-46C5-9BE7-80D187F669E0}">
      <dsp:nvSpPr>
        <dsp:cNvPr id="0" name=""/>
        <dsp:cNvSpPr/>
      </dsp:nvSpPr>
      <dsp:spPr>
        <a:xfrm>
          <a:off x="2868243" y="2515019"/>
          <a:ext cx="416861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PREDISEÑO DE ELEMENTOS ESTRUCTURALES</a:t>
          </a:r>
          <a:endParaRPr lang="es-EC" sz="1600" b="1" kern="1200" dirty="0"/>
        </a:p>
      </dsp:txBody>
      <dsp:txXfrm>
        <a:off x="2890971" y="2537747"/>
        <a:ext cx="4123155" cy="420043"/>
      </dsp:txXfrm>
    </dsp:sp>
    <dsp:sp modelId="{C5B56B34-A25F-444D-B4A6-4B4DB2582CC4}">
      <dsp:nvSpPr>
        <dsp:cNvPr id="0" name=""/>
        <dsp:cNvSpPr/>
      </dsp:nvSpPr>
      <dsp:spPr>
        <a:xfrm>
          <a:off x="5937473" y="252097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CB48E-5BEC-437E-9235-1F275F24F817}">
      <dsp:nvSpPr>
        <dsp:cNvPr id="0" name=""/>
        <dsp:cNvSpPr/>
      </dsp:nvSpPr>
      <dsp:spPr>
        <a:xfrm rot="5400000">
          <a:off x="4220765" y="3481675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F5BDF-0889-44B8-A74D-50986E77BD84}">
      <dsp:nvSpPr>
        <dsp:cNvPr id="0" name=""/>
        <dsp:cNvSpPr/>
      </dsp:nvSpPr>
      <dsp:spPr>
        <a:xfrm>
          <a:off x="3696507" y="3043432"/>
          <a:ext cx="512122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ANÁLISIS SÍSMICO, ESTÁTICO Y DISEÑO POR CAPACIDAD</a:t>
          </a:r>
          <a:endParaRPr lang="es-EC" sz="1600" b="1" kern="1200" dirty="0"/>
        </a:p>
      </dsp:txBody>
      <dsp:txXfrm>
        <a:off x="3719235" y="3066160"/>
        <a:ext cx="5075765" cy="420043"/>
      </dsp:txXfrm>
    </dsp:sp>
    <dsp:sp modelId="{3757F986-4B1A-4E4A-ABC0-E4A32470A3D9}">
      <dsp:nvSpPr>
        <dsp:cNvPr id="0" name=""/>
        <dsp:cNvSpPr/>
      </dsp:nvSpPr>
      <dsp:spPr>
        <a:xfrm>
          <a:off x="7293096" y="304388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460B8-A46C-4E3E-A5AA-00A320E2599E}">
      <dsp:nvSpPr>
        <dsp:cNvPr id="0" name=""/>
        <dsp:cNvSpPr/>
      </dsp:nvSpPr>
      <dsp:spPr>
        <a:xfrm rot="5400000">
          <a:off x="5084823" y="4029050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8D745-B983-460C-815B-A041D9BBBEA5}">
      <dsp:nvSpPr>
        <dsp:cNvPr id="0" name=""/>
        <dsp:cNvSpPr/>
      </dsp:nvSpPr>
      <dsp:spPr>
        <a:xfrm>
          <a:off x="4654698" y="3590194"/>
          <a:ext cx="5236005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RESULTADOS EN “V” INVERTIDA Y “X” A NIVEL DE DOS PISOS</a:t>
          </a:r>
          <a:endParaRPr lang="es-EC" sz="1600" b="1" kern="1200" dirty="0"/>
        </a:p>
      </dsp:txBody>
      <dsp:txXfrm>
        <a:off x="4677426" y="3612922"/>
        <a:ext cx="5190549" cy="420043"/>
      </dsp:txXfrm>
    </dsp:sp>
    <dsp:sp modelId="{16184385-B2B5-470C-BCAC-F3F6D7031304}">
      <dsp:nvSpPr>
        <dsp:cNvPr id="0" name=""/>
        <dsp:cNvSpPr/>
      </dsp:nvSpPr>
      <dsp:spPr>
        <a:xfrm>
          <a:off x="8229807" y="356679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C6A72-8DC7-4D49-913A-A1F0D6979E66}">
      <dsp:nvSpPr>
        <dsp:cNvPr id="0" name=""/>
        <dsp:cNvSpPr/>
      </dsp:nvSpPr>
      <dsp:spPr>
        <a:xfrm rot="5400000">
          <a:off x="6096966" y="4568161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A8A0A-0CA6-463D-90C9-530FBA94E6AD}">
      <dsp:nvSpPr>
        <dsp:cNvPr id="0" name=""/>
        <dsp:cNvSpPr/>
      </dsp:nvSpPr>
      <dsp:spPr>
        <a:xfrm>
          <a:off x="5520084" y="4138916"/>
          <a:ext cx="5085376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EVALUACIÓN COMPORTAMIENTO SÍSMICO UVC DE MANTA</a:t>
          </a:r>
          <a:endParaRPr lang="es-EC" sz="1600" b="1" kern="1200" dirty="0"/>
        </a:p>
      </dsp:txBody>
      <dsp:txXfrm>
        <a:off x="5542812" y="4161644"/>
        <a:ext cx="5039920" cy="420043"/>
      </dsp:txXfrm>
    </dsp:sp>
    <dsp:sp modelId="{86D9E60E-F830-4C0B-9418-354B03E9C439}">
      <dsp:nvSpPr>
        <dsp:cNvPr id="0" name=""/>
        <dsp:cNvSpPr/>
      </dsp:nvSpPr>
      <dsp:spPr>
        <a:xfrm>
          <a:off x="9033810" y="408970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A9DE6F-2EF6-419D-8757-D60C1D014603}">
      <dsp:nvSpPr>
        <dsp:cNvPr id="0" name=""/>
        <dsp:cNvSpPr/>
      </dsp:nvSpPr>
      <dsp:spPr>
        <a:xfrm>
          <a:off x="6541128" y="4666639"/>
          <a:ext cx="4230572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CONCLUSIONES Y RECOMENDACIONES</a:t>
          </a:r>
          <a:endParaRPr lang="es-EC" sz="1600" b="1" kern="1200" dirty="0"/>
        </a:p>
      </dsp:txBody>
      <dsp:txXfrm>
        <a:off x="6563856" y="4689367"/>
        <a:ext cx="4185116" cy="4200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884C2-6ED4-4A38-91DF-01BEE85F47CC}">
      <dsp:nvSpPr>
        <dsp:cNvPr id="0" name=""/>
        <dsp:cNvSpPr/>
      </dsp:nvSpPr>
      <dsp:spPr>
        <a:xfrm rot="5400000">
          <a:off x="195198" y="820015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7CF97-8B29-4886-AE50-CD51B78166A1}">
      <dsp:nvSpPr>
        <dsp:cNvPr id="0" name=""/>
        <dsp:cNvSpPr/>
      </dsp:nvSpPr>
      <dsp:spPr>
        <a:xfrm>
          <a:off x="3378" y="384943"/>
          <a:ext cx="1831913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INTRODUCCIÓN</a:t>
          </a:r>
          <a:endParaRPr lang="es-EC" sz="1600" b="1" kern="1200" dirty="0"/>
        </a:p>
      </dsp:txBody>
      <dsp:txXfrm>
        <a:off x="26106" y="407671"/>
        <a:ext cx="1786457" cy="420043"/>
      </dsp:txXfrm>
    </dsp:sp>
    <dsp:sp modelId="{1D3C2D7C-89E3-4A93-B18E-FFFCBB440818}">
      <dsp:nvSpPr>
        <dsp:cNvPr id="0" name=""/>
        <dsp:cNvSpPr/>
      </dsp:nvSpPr>
      <dsp:spPr>
        <a:xfrm>
          <a:off x="1251850" y="42933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E785A-088B-41DE-B8E4-D02BB123A05F}">
      <dsp:nvSpPr>
        <dsp:cNvPr id="0" name=""/>
        <dsp:cNvSpPr/>
      </dsp:nvSpPr>
      <dsp:spPr>
        <a:xfrm rot="5400000">
          <a:off x="983892" y="1356764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87636-2C45-485F-9AB8-69677409F405}">
      <dsp:nvSpPr>
        <dsp:cNvPr id="0" name=""/>
        <dsp:cNvSpPr/>
      </dsp:nvSpPr>
      <dsp:spPr>
        <a:xfrm>
          <a:off x="634700" y="920063"/>
          <a:ext cx="282594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PLANTEAMIENTO DEL PROBLEMA</a:t>
          </a:r>
          <a:endParaRPr lang="es-EC" sz="1600" b="1" kern="1200" dirty="0"/>
        </a:p>
      </dsp:txBody>
      <dsp:txXfrm>
        <a:off x="657428" y="942791"/>
        <a:ext cx="2780485" cy="420043"/>
      </dsp:txXfrm>
    </dsp:sp>
    <dsp:sp modelId="{929C0FE5-9809-4C3E-A627-9A063EC4C3F9}">
      <dsp:nvSpPr>
        <dsp:cNvPr id="0" name=""/>
        <dsp:cNvSpPr/>
      </dsp:nvSpPr>
      <dsp:spPr>
        <a:xfrm>
          <a:off x="2628183" y="95224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388E1-BB58-4A50-8728-A58F0346BF37}">
      <dsp:nvSpPr>
        <dsp:cNvPr id="0" name=""/>
        <dsp:cNvSpPr/>
      </dsp:nvSpPr>
      <dsp:spPr>
        <a:xfrm rot="5400000">
          <a:off x="1653826" y="1890640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AAD9C-61B6-4556-B5FB-0E5E1E6576E2}">
      <dsp:nvSpPr>
        <dsp:cNvPr id="0" name=""/>
        <dsp:cNvSpPr/>
      </dsp:nvSpPr>
      <dsp:spPr>
        <a:xfrm>
          <a:off x="1412608" y="1455672"/>
          <a:ext cx="2382625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OBJETIVOS</a:t>
          </a:r>
          <a:endParaRPr lang="es-EC" sz="1600" b="1" kern="1200" dirty="0"/>
        </a:p>
      </dsp:txBody>
      <dsp:txXfrm>
        <a:off x="1435336" y="1478400"/>
        <a:ext cx="2337169" cy="420043"/>
      </dsp:txXfrm>
    </dsp:sp>
    <dsp:sp modelId="{39CF7D10-9C75-4E4B-81A4-7A6FD0E361D8}">
      <dsp:nvSpPr>
        <dsp:cNvPr id="0" name=""/>
        <dsp:cNvSpPr/>
      </dsp:nvSpPr>
      <dsp:spPr>
        <a:xfrm>
          <a:off x="3285843" y="147515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58B4F-A5E1-4B98-9650-5E968D3D5D09}">
      <dsp:nvSpPr>
        <dsp:cNvPr id="0" name=""/>
        <dsp:cNvSpPr/>
      </dsp:nvSpPr>
      <dsp:spPr>
        <a:xfrm rot="5400000">
          <a:off x="2420683" y="2428222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A7BC8-92BB-44EF-9EE1-0B8786326B7C}">
      <dsp:nvSpPr>
        <dsp:cNvPr id="0" name=""/>
        <dsp:cNvSpPr/>
      </dsp:nvSpPr>
      <dsp:spPr>
        <a:xfrm>
          <a:off x="2084816" y="1987566"/>
          <a:ext cx="321731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DISPOSICIONES ESPECIALES</a:t>
          </a:r>
          <a:endParaRPr lang="es-EC" sz="1600" b="1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2107544" y="2010294"/>
        <a:ext cx="3171855" cy="420043"/>
      </dsp:txXfrm>
    </dsp:sp>
    <dsp:sp modelId="{47A37484-54BD-4E9A-BD28-4D584CD187BD}">
      <dsp:nvSpPr>
        <dsp:cNvPr id="0" name=""/>
        <dsp:cNvSpPr/>
      </dsp:nvSpPr>
      <dsp:spPr>
        <a:xfrm>
          <a:off x="4582505" y="199806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5DA73-1765-4A0B-8F82-D3FE94535E6A}">
      <dsp:nvSpPr>
        <dsp:cNvPr id="0" name=""/>
        <dsp:cNvSpPr/>
      </dsp:nvSpPr>
      <dsp:spPr>
        <a:xfrm rot="5400000">
          <a:off x="3255187" y="2947442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CE74E-D462-46C5-9BE7-80D187F669E0}">
      <dsp:nvSpPr>
        <dsp:cNvPr id="0" name=""/>
        <dsp:cNvSpPr/>
      </dsp:nvSpPr>
      <dsp:spPr>
        <a:xfrm>
          <a:off x="2868243" y="2515019"/>
          <a:ext cx="416861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PREDISEÑO DE ELEMENTOS ESTRUCTURALES</a:t>
          </a:r>
          <a:endParaRPr lang="es-EC" sz="1600" b="1" kern="1200" dirty="0"/>
        </a:p>
      </dsp:txBody>
      <dsp:txXfrm>
        <a:off x="2890971" y="2537747"/>
        <a:ext cx="4123155" cy="420043"/>
      </dsp:txXfrm>
    </dsp:sp>
    <dsp:sp modelId="{C5B56B34-A25F-444D-B4A6-4B4DB2582CC4}">
      <dsp:nvSpPr>
        <dsp:cNvPr id="0" name=""/>
        <dsp:cNvSpPr/>
      </dsp:nvSpPr>
      <dsp:spPr>
        <a:xfrm>
          <a:off x="5937473" y="252097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CB48E-5BEC-437E-9235-1F275F24F817}">
      <dsp:nvSpPr>
        <dsp:cNvPr id="0" name=""/>
        <dsp:cNvSpPr/>
      </dsp:nvSpPr>
      <dsp:spPr>
        <a:xfrm rot="5400000">
          <a:off x="4220765" y="3481675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F5BDF-0889-44B8-A74D-50986E77BD84}">
      <dsp:nvSpPr>
        <dsp:cNvPr id="0" name=""/>
        <dsp:cNvSpPr/>
      </dsp:nvSpPr>
      <dsp:spPr>
        <a:xfrm>
          <a:off x="3696507" y="3043432"/>
          <a:ext cx="512122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ANÁLISIS SÍSMICO, ESTÁTICO Y DISEÑO POR CAPACIDAD</a:t>
          </a:r>
          <a:endParaRPr lang="es-EC" sz="1600" b="1" kern="1200" dirty="0"/>
        </a:p>
      </dsp:txBody>
      <dsp:txXfrm>
        <a:off x="3719235" y="3066160"/>
        <a:ext cx="5075765" cy="420043"/>
      </dsp:txXfrm>
    </dsp:sp>
    <dsp:sp modelId="{3757F986-4B1A-4E4A-ABC0-E4A32470A3D9}">
      <dsp:nvSpPr>
        <dsp:cNvPr id="0" name=""/>
        <dsp:cNvSpPr/>
      </dsp:nvSpPr>
      <dsp:spPr>
        <a:xfrm>
          <a:off x="7293096" y="304388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460B8-A46C-4E3E-A5AA-00A320E2599E}">
      <dsp:nvSpPr>
        <dsp:cNvPr id="0" name=""/>
        <dsp:cNvSpPr/>
      </dsp:nvSpPr>
      <dsp:spPr>
        <a:xfrm rot="5400000">
          <a:off x="5084823" y="4029050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8D745-B983-460C-815B-A041D9BBBEA5}">
      <dsp:nvSpPr>
        <dsp:cNvPr id="0" name=""/>
        <dsp:cNvSpPr/>
      </dsp:nvSpPr>
      <dsp:spPr>
        <a:xfrm>
          <a:off x="4654698" y="3590194"/>
          <a:ext cx="5236005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RESULTADOS EN “V” INVERTIDA Y “X” A NIVEL DE DOS PISOS</a:t>
          </a:r>
          <a:endParaRPr lang="es-EC" sz="1600" b="1" kern="1200" dirty="0"/>
        </a:p>
      </dsp:txBody>
      <dsp:txXfrm>
        <a:off x="4677426" y="3612922"/>
        <a:ext cx="5190549" cy="420043"/>
      </dsp:txXfrm>
    </dsp:sp>
    <dsp:sp modelId="{16184385-B2B5-470C-BCAC-F3F6D7031304}">
      <dsp:nvSpPr>
        <dsp:cNvPr id="0" name=""/>
        <dsp:cNvSpPr/>
      </dsp:nvSpPr>
      <dsp:spPr>
        <a:xfrm>
          <a:off x="8229807" y="356679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C6A72-8DC7-4D49-913A-A1F0D6979E66}">
      <dsp:nvSpPr>
        <dsp:cNvPr id="0" name=""/>
        <dsp:cNvSpPr/>
      </dsp:nvSpPr>
      <dsp:spPr>
        <a:xfrm rot="5400000">
          <a:off x="6096966" y="4568161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A8A0A-0CA6-463D-90C9-530FBA94E6AD}">
      <dsp:nvSpPr>
        <dsp:cNvPr id="0" name=""/>
        <dsp:cNvSpPr/>
      </dsp:nvSpPr>
      <dsp:spPr>
        <a:xfrm>
          <a:off x="5520084" y="4138916"/>
          <a:ext cx="5085376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EVALUACIÓN COMPORTAMIENTO SÍSMICO UVC DE MANTA</a:t>
          </a:r>
          <a:endParaRPr lang="es-EC" sz="1600" b="1" kern="1200" dirty="0"/>
        </a:p>
      </dsp:txBody>
      <dsp:txXfrm>
        <a:off x="5542812" y="4161644"/>
        <a:ext cx="5039920" cy="420043"/>
      </dsp:txXfrm>
    </dsp:sp>
    <dsp:sp modelId="{86D9E60E-F830-4C0B-9418-354B03E9C439}">
      <dsp:nvSpPr>
        <dsp:cNvPr id="0" name=""/>
        <dsp:cNvSpPr/>
      </dsp:nvSpPr>
      <dsp:spPr>
        <a:xfrm>
          <a:off x="9033810" y="408970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A9DE6F-2EF6-419D-8757-D60C1D014603}">
      <dsp:nvSpPr>
        <dsp:cNvPr id="0" name=""/>
        <dsp:cNvSpPr/>
      </dsp:nvSpPr>
      <dsp:spPr>
        <a:xfrm>
          <a:off x="6541128" y="4666639"/>
          <a:ext cx="4230572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CONCLUSIONES Y RECOMENDACIONES</a:t>
          </a:r>
          <a:endParaRPr lang="es-EC" sz="1600" b="1" kern="1200" dirty="0"/>
        </a:p>
      </dsp:txBody>
      <dsp:txXfrm>
        <a:off x="6563856" y="4689367"/>
        <a:ext cx="4185116" cy="4200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884C2-6ED4-4A38-91DF-01BEE85F47CC}">
      <dsp:nvSpPr>
        <dsp:cNvPr id="0" name=""/>
        <dsp:cNvSpPr/>
      </dsp:nvSpPr>
      <dsp:spPr>
        <a:xfrm rot="5400000">
          <a:off x="195198" y="820015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7CF97-8B29-4886-AE50-CD51B78166A1}">
      <dsp:nvSpPr>
        <dsp:cNvPr id="0" name=""/>
        <dsp:cNvSpPr/>
      </dsp:nvSpPr>
      <dsp:spPr>
        <a:xfrm>
          <a:off x="3378" y="384943"/>
          <a:ext cx="1831913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INTRODUCCIÓN</a:t>
          </a:r>
          <a:endParaRPr lang="es-EC" sz="1600" b="1" kern="1200" dirty="0"/>
        </a:p>
      </dsp:txBody>
      <dsp:txXfrm>
        <a:off x="26106" y="407671"/>
        <a:ext cx="1786457" cy="420043"/>
      </dsp:txXfrm>
    </dsp:sp>
    <dsp:sp modelId="{1D3C2D7C-89E3-4A93-B18E-FFFCBB440818}">
      <dsp:nvSpPr>
        <dsp:cNvPr id="0" name=""/>
        <dsp:cNvSpPr/>
      </dsp:nvSpPr>
      <dsp:spPr>
        <a:xfrm>
          <a:off x="1251850" y="42933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E785A-088B-41DE-B8E4-D02BB123A05F}">
      <dsp:nvSpPr>
        <dsp:cNvPr id="0" name=""/>
        <dsp:cNvSpPr/>
      </dsp:nvSpPr>
      <dsp:spPr>
        <a:xfrm rot="5400000">
          <a:off x="983892" y="1356764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87636-2C45-485F-9AB8-69677409F405}">
      <dsp:nvSpPr>
        <dsp:cNvPr id="0" name=""/>
        <dsp:cNvSpPr/>
      </dsp:nvSpPr>
      <dsp:spPr>
        <a:xfrm>
          <a:off x="634700" y="920063"/>
          <a:ext cx="282594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PLANTEAMIENTO DEL PROBLEMA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657428" y="942791"/>
        <a:ext cx="2780485" cy="420043"/>
      </dsp:txXfrm>
    </dsp:sp>
    <dsp:sp modelId="{929C0FE5-9809-4C3E-A627-9A063EC4C3F9}">
      <dsp:nvSpPr>
        <dsp:cNvPr id="0" name=""/>
        <dsp:cNvSpPr/>
      </dsp:nvSpPr>
      <dsp:spPr>
        <a:xfrm>
          <a:off x="2628183" y="95224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388E1-BB58-4A50-8728-A58F0346BF37}">
      <dsp:nvSpPr>
        <dsp:cNvPr id="0" name=""/>
        <dsp:cNvSpPr/>
      </dsp:nvSpPr>
      <dsp:spPr>
        <a:xfrm rot="5400000">
          <a:off x="1653826" y="1890640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AAD9C-61B6-4556-B5FB-0E5E1E6576E2}">
      <dsp:nvSpPr>
        <dsp:cNvPr id="0" name=""/>
        <dsp:cNvSpPr/>
      </dsp:nvSpPr>
      <dsp:spPr>
        <a:xfrm>
          <a:off x="1412608" y="1455672"/>
          <a:ext cx="2382625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OBJETIVOS</a:t>
          </a:r>
          <a:endParaRPr lang="es-EC" sz="1600" b="1" kern="1200" dirty="0"/>
        </a:p>
      </dsp:txBody>
      <dsp:txXfrm>
        <a:off x="1435336" y="1478400"/>
        <a:ext cx="2337169" cy="420043"/>
      </dsp:txXfrm>
    </dsp:sp>
    <dsp:sp modelId="{39CF7D10-9C75-4E4B-81A4-7A6FD0E361D8}">
      <dsp:nvSpPr>
        <dsp:cNvPr id="0" name=""/>
        <dsp:cNvSpPr/>
      </dsp:nvSpPr>
      <dsp:spPr>
        <a:xfrm>
          <a:off x="3285843" y="147515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58B4F-A5E1-4B98-9650-5E968D3D5D09}">
      <dsp:nvSpPr>
        <dsp:cNvPr id="0" name=""/>
        <dsp:cNvSpPr/>
      </dsp:nvSpPr>
      <dsp:spPr>
        <a:xfrm rot="5400000">
          <a:off x="2420683" y="2428222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A7BC8-92BB-44EF-9EE1-0B8786326B7C}">
      <dsp:nvSpPr>
        <dsp:cNvPr id="0" name=""/>
        <dsp:cNvSpPr/>
      </dsp:nvSpPr>
      <dsp:spPr>
        <a:xfrm>
          <a:off x="2084816" y="1987566"/>
          <a:ext cx="321731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DISPOSICIONES ESPECIALES</a:t>
          </a:r>
          <a:endParaRPr lang="es-EC" sz="1600" b="1" kern="1200" dirty="0"/>
        </a:p>
      </dsp:txBody>
      <dsp:txXfrm>
        <a:off x="2107544" y="2010294"/>
        <a:ext cx="3171855" cy="420043"/>
      </dsp:txXfrm>
    </dsp:sp>
    <dsp:sp modelId="{47A37484-54BD-4E9A-BD28-4D584CD187BD}">
      <dsp:nvSpPr>
        <dsp:cNvPr id="0" name=""/>
        <dsp:cNvSpPr/>
      </dsp:nvSpPr>
      <dsp:spPr>
        <a:xfrm>
          <a:off x="4582505" y="199806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5DA73-1765-4A0B-8F82-D3FE94535E6A}">
      <dsp:nvSpPr>
        <dsp:cNvPr id="0" name=""/>
        <dsp:cNvSpPr/>
      </dsp:nvSpPr>
      <dsp:spPr>
        <a:xfrm rot="5400000">
          <a:off x="3255187" y="2947442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CE74E-D462-46C5-9BE7-80D187F669E0}">
      <dsp:nvSpPr>
        <dsp:cNvPr id="0" name=""/>
        <dsp:cNvSpPr/>
      </dsp:nvSpPr>
      <dsp:spPr>
        <a:xfrm>
          <a:off x="2868243" y="2515019"/>
          <a:ext cx="416861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PREDISEÑO DE ELEMENTOS ESTRUCTURALES</a:t>
          </a:r>
          <a:endParaRPr lang="es-EC" sz="1600" b="1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2890971" y="2537747"/>
        <a:ext cx="4123155" cy="420043"/>
      </dsp:txXfrm>
    </dsp:sp>
    <dsp:sp modelId="{C5B56B34-A25F-444D-B4A6-4B4DB2582CC4}">
      <dsp:nvSpPr>
        <dsp:cNvPr id="0" name=""/>
        <dsp:cNvSpPr/>
      </dsp:nvSpPr>
      <dsp:spPr>
        <a:xfrm>
          <a:off x="5937473" y="252097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CB48E-5BEC-437E-9235-1F275F24F817}">
      <dsp:nvSpPr>
        <dsp:cNvPr id="0" name=""/>
        <dsp:cNvSpPr/>
      </dsp:nvSpPr>
      <dsp:spPr>
        <a:xfrm rot="5400000">
          <a:off x="4220765" y="3481675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F5BDF-0889-44B8-A74D-50986E77BD84}">
      <dsp:nvSpPr>
        <dsp:cNvPr id="0" name=""/>
        <dsp:cNvSpPr/>
      </dsp:nvSpPr>
      <dsp:spPr>
        <a:xfrm>
          <a:off x="3696507" y="3043432"/>
          <a:ext cx="512122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ANÁLISIS SÍSMICO, ESTÁTICO Y DISEÑO POR CAPACIDAD</a:t>
          </a:r>
          <a:endParaRPr lang="es-EC" sz="1600" b="1" kern="1200" dirty="0"/>
        </a:p>
      </dsp:txBody>
      <dsp:txXfrm>
        <a:off x="3719235" y="3066160"/>
        <a:ext cx="5075765" cy="420043"/>
      </dsp:txXfrm>
    </dsp:sp>
    <dsp:sp modelId="{3757F986-4B1A-4E4A-ABC0-E4A32470A3D9}">
      <dsp:nvSpPr>
        <dsp:cNvPr id="0" name=""/>
        <dsp:cNvSpPr/>
      </dsp:nvSpPr>
      <dsp:spPr>
        <a:xfrm>
          <a:off x="7293096" y="304388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460B8-A46C-4E3E-A5AA-00A320E2599E}">
      <dsp:nvSpPr>
        <dsp:cNvPr id="0" name=""/>
        <dsp:cNvSpPr/>
      </dsp:nvSpPr>
      <dsp:spPr>
        <a:xfrm rot="5400000">
          <a:off x="5084823" y="4029050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8D745-B983-460C-815B-A041D9BBBEA5}">
      <dsp:nvSpPr>
        <dsp:cNvPr id="0" name=""/>
        <dsp:cNvSpPr/>
      </dsp:nvSpPr>
      <dsp:spPr>
        <a:xfrm>
          <a:off x="4654698" y="3590194"/>
          <a:ext cx="5236005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RESULTADOS EN “V” INVERTIDA Y “X” A NIVEL DE DOS PISOS</a:t>
          </a:r>
          <a:endParaRPr lang="es-EC" sz="1600" b="1" kern="1200" dirty="0"/>
        </a:p>
      </dsp:txBody>
      <dsp:txXfrm>
        <a:off x="4677426" y="3612922"/>
        <a:ext cx="5190549" cy="420043"/>
      </dsp:txXfrm>
    </dsp:sp>
    <dsp:sp modelId="{16184385-B2B5-470C-BCAC-F3F6D7031304}">
      <dsp:nvSpPr>
        <dsp:cNvPr id="0" name=""/>
        <dsp:cNvSpPr/>
      </dsp:nvSpPr>
      <dsp:spPr>
        <a:xfrm>
          <a:off x="8229807" y="356679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C6A72-8DC7-4D49-913A-A1F0D6979E66}">
      <dsp:nvSpPr>
        <dsp:cNvPr id="0" name=""/>
        <dsp:cNvSpPr/>
      </dsp:nvSpPr>
      <dsp:spPr>
        <a:xfrm rot="5400000">
          <a:off x="6096966" y="4568161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A8A0A-0CA6-463D-90C9-530FBA94E6AD}">
      <dsp:nvSpPr>
        <dsp:cNvPr id="0" name=""/>
        <dsp:cNvSpPr/>
      </dsp:nvSpPr>
      <dsp:spPr>
        <a:xfrm>
          <a:off x="5520084" y="4138916"/>
          <a:ext cx="5085376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EVALUACIÓN COMPORTAMIENTO SÍSMICO UVC DE MANTA</a:t>
          </a:r>
          <a:endParaRPr lang="es-EC" sz="1600" b="1" kern="1200" dirty="0"/>
        </a:p>
      </dsp:txBody>
      <dsp:txXfrm>
        <a:off x="5542812" y="4161644"/>
        <a:ext cx="5039920" cy="420043"/>
      </dsp:txXfrm>
    </dsp:sp>
    <dsp:sp modelId="{86D9E60E-F830-4C0B-9418-354B03E9C439}">
      <dsp:nvSpPr>
        <dsp:cNvPr id="0" name=""/>
        <dsp:cNvSpPr/>
      </dsp:nvSpPr>
      <dsp:spPr>
        <a:xfrm>
          <a:off x="9033810" y="408970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A9DE6F-2EF6-419D-8757-D60C1D014603}">
      <dsp:nvSpPr>
        <dsp:cNvPr id="0" name=""/>
        <dsp:cNvSpPr/>
      </dsp:nvSpPr>
      <dsp:spPr>
        <a:xfrm>
          <a:off x="6541128" y="4666639"/>
          <a:ext cx="4230572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CONCLUSIONES Y RECOMENDACIONES</a:t>
          </a:r>
          <a:endParaRPr lang="es-EC" sz="1600" b="1" kern="1200" dirty="0"/>
        </a:p>
      </dsp:txBody>
      <dsp:txXfrm>
        <a:off x="6563856" y="4689367"/>
        <a:ext cx="4185116" cy="4200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4AA7E-5426-4ADC-BD87-8E9D8E1510F3}">
      <dsp:nvSpPr>
        <dsp:cNvPr id="0" name=""/>
        <dsp:cNvSpPr/>
      </dsp:nvSpPr>
      <dsp:spPr>
        <a:xfrm>
          <a:off x="1005535" y="1506024"/>
          <a:ext cx="374688" cy="356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344" y="0"/>
              </a:lnTo>
              <a:lnTo>
                <a:pt x="187344" y="356982"/>
              </a:lnTo>
              <a:lnTo>
                <a:pt x="374688" y="35698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1179942" y="1671577"/>
        <a:ext cx="25876" cy="25876"/>
      </dsp:txXfrm>
    </dsp:sp>
    <dsp:sp modelId="{56D91C8E-213A-419D-94B7-3FE764845976}">
      <dsp:nvSpPr>
        <dsp:cNvPr id="0" name=""/>
        <dsp:cNvSpPr/>
      </dsp:nvSpPr>
      <dsp:spPr>
        <a:xfrm>
          <a:off x="1005535" y="803165"/>
          <a:ext cx="391062" cy="702858"/>
        </a:xfrm>
        <a:custGeom>
          <a:avLst/>
          <a:gdLst/>
          <a:ahLst/>
          <a:cxnLst/>
          <a:rect l="0" t="0" r="0" b="0"/>
          <a:pathLst>
            <a:path>
              <a:moveTo>
                <a:pt x="0" y="702858"/>
              </a:moveTo>
              <a:lnTo>
                <a:pt x="195531" y="702858"/>
              </a:lnTo>
              <a:lnTo>
                <a:pt x="195531" y="0"/>
              </a:lnTo>
              <a:lnTo>
                <a:pt x="391062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1180959" y="1134487"/>
        <a:ext cx="40216" cy="40216"/>
      </dsp:txXfrm>
    </dsp:sp>
    <dsp:sp modelId="{FE23BE1D-0E56-4B9B-9B09-EAB4F04F7EE5}">
      <dsp:nvSpPr>
        <dsp:cNvPr id="0" name=""/>
        <dsp:cNvSpPr/>
      </dsp:nvSpPr>
      <dsp:spPr>
        <a:xfrm rot="16200000">
          <a:off x="-783134" y="1220438"/>
          <a:ext cx="3006168" cy="5711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tx1"/>
              </a:solidFill>
            </a:rPr>
            <a:t>MÉTODOS</a:t>
          </a:r>
          <a:endParaRPr lang="es-EC" sz="2800" kern="1200" dirty="0">
            <a:solidFill>
              <a:schemeClr val="tx1"/>
            </a:solidFill>
          </a:endParaRPr>
        </a:p>
      </dsp:txBody>
      <dsp:txXfrm>
        <a:off x="-783134" y="1220438"/>
        <a:ext cx="3006168" cy="571172"/>
      </dsp:txXfrm>
    </dsp:sp>
    <dsp:sp modelId="{9699136A-1033-4BE7-BAF5-6839D9F53F96}">
      <dsp:nvSpPr>
        <dsp:cNvPr id="0" name=""/>
        <dsp:cNvSpPr/>
      </dsp:nvSpPr>
      <dsp:spPr>
        <a:xfrm>
          <a:off x="1396598" y="517579"/>
          <a:ext cx="8444457" cy="571172"/>
        </a:xfrm>
        <a:prstGeom prst="rect">
          <a:avLst/>
        </a:prstGeom>
        <a:solidFill>
          <a:srgbClr val="FF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ASD (diseño por resistencias admisibles)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1396598" y="517579"/>
        <a:ext cx="8444457" cy="571172"/>
      </dsp:txXfrm>
    </dsp:sp>
    <dsp:sp modelId="{E86F0874-EB94-4A38-AE46-54A1AEADD271}">
      <dsp:nvSpPr>
        <dsp:cNvPr id="0" name=""/>
        <dsp:cNvSpPr/>
      </dsp:nvSpPr>
      <dsp:spPr>
        <a:xfrm>
          <a:off x="1380224" y="1538898"/>
          <a:ext cx="8493635" cy="648217"/>
        </a:xfrm>
        <a:prstGeom prst="rect">
          <a:avLst/>
        </a:prstGeom>
        <a:solidFill>
          <a:srgbClr val="FF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LRFD (diseño por factores de carga y resistencia o diseño por estados límite)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1380224" y="1538898"/>
        <a:ext cx="8493635" cy="6482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01FC3-31A0-408B-BF3C-2DF20AEA9ECE}">
      <dsp:nvSpPr>
        <dsp:cNvPr id="0" name=""/>
        <dsp:cNvSpPr/>
      </dsp:nvSpPr>
      <dsp:spPr>
        <a:xfrm>
          <a:off x="5800" y="57196"/>
          <a:ext cx="4212488" cy="7025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800" kern="1200" dirty="0" smtClean="0">
              <a:solidFill>
                <a:schemeClr val="tx1"/>
              </a:solidFill>
            </a:rPr>
            <a:t>CARGA MUERTA</a:t>
          </a:r>
          <a:endParaRPr lang="es-EC" sz="3800" kern="1200" dirty="0">
            <a:solidFill>
              <a:schemeClr val="tx1"/>
            </a:solidFill>
          </a:endParaRPr>
        </a:p>
      </dsp:txBody>
      <dsp:txXfrm>
        <a:off x="26378" y="77774"/>
        <a:ext cx="4171332" cy="661424"/>
      </dsp:txXfrm>
    </dsp:sp>
    <dsp:sp modelId="{16F4E3BC-CC42-4708-9089-C81CDFE54000}">
      <dsp:nvSpPr>
        <dsp:cNvPr id="0" name=""/>
        <dsp:cNvSpPr/>
      </dsp:nvSpPr>
      <dsp:spPr>
        <a:xfrm>
          <a:off x="427049" y="759777"/>
          <a:ext cx="421248" cy="702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232"/>
              </a:lnTo>
              <a:lnTo>
                <a:pt x="421248" y="70223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34F1A-EB26-4A86-86E9-864E73E0E39A}">
      <dsp:nvSpPr>
        <dsp:cNvPr id="0" name=""/>
        <dsp:cNvSpPr/>
      </dsp:nvSpPr>
      <dsp:spPr>
        <a:xfrm>
          <a:off x="848298" y="1137630"/>
          <a:ext cx="2418260" cy="648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2400" i="1" kern="1200" smtClean="0">
                    <a:latin typeface="Cambria Math" panose="02040503050406030204" pitchFamily="18" charset="0"/>
                  </a:rPr>
                  <m:t>𝐷</m:t>
                </m:r>
                <m:r>
                  <a:rPr lang="es-EC" sz="2400" i="1" kern="1200" smtClean="0">
                    <a:latin typeface="Cambria Math" panose="02040503050406030204" pitchFamily="18" charset="0"/>
                  </a:rPr>
                  <m:t>=0.6 </m:t>
                </m:r>
                <m:r>
                  <a:rPr lang="es-EC" sz="2400" i="1" kern="1200" smtClean="0">
                    <a:latin typeface="Cambria Math" panose="02040503050406030204" pitchFamily="18" charset="0"/>
                  </a:rPr>
                  <m:t>𝑇</m:t>
                </m:r>
                <m:r>
                  <a:rPr lang="es-EC" sz="2400" i="1" kern="1200" smtClean="0">
                    <a:latin typeface="Cambria Math" panose="02040503050406030204" pitchFamily="18" charset="0"/>
                  </a:rPr>
                  <m:t>/</m:t>
                </m:r>
                <m:sSup>
                  <m:sSupPr>
                    <m:ctrlPr>
                      <a:rPr lang="es-EC" sz="2400" i="1" kern="120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s-EC" sz="2400" i="1" kern="1200">
                        <a:latin typeface="Cambria Math" panose="02040503050406030204" pitchFamily="18" charset="0"/>
                      </a:rPr>
                      <m:t>𝑚</m:t>
                    </m:r>
                  </m:e>
                  <m:sup>
                    <m:r>
                      <a:rPr lang="es-EC" sz="2400" i="1" kern="1200"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m:oMathPara>
          </a14:m>
          <a:endParaRPr lang="es-EC" sz="2400" kern="1200" dirty="0">
            <a:solidFill>
              <a:schemeClr val="tx1"/>
            </a:solidFill>
          </a:endParaRPr>
        </a:p>
      </dsp:txBody>
      <dsp:txXfrm>
        <a:off x="867299" y="1156631"/>
        <a:ext cx="2380258" cy="610756"/>
      </dsp:txXfrm>
    </dsp:sp>
    <dsp:sp modelId="{482553BA-E6B9-4F34-BF02-FD405DC8C913}">
      <dsp:nvSpPr>
        <dsp:cNvPr id="0" name=""/>
        <dsp:cNvSpPr/>
      </dsp:nvSpPr>
      <dsp:spPr>
        <a:xfrm>
          <a:off x="427049" y="759777"/>
          <a:ext cx="455080" cy="2796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6068"/>
              </a:lnTo>
              <a:lnTo>
                <a:pt x="455080" y="279606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7838D-0FBE-4625-9920-9581772234E8}">
      <dsp:nvSpPr>
        <dsp:cNvPr id="0" name=""/>
        <dsp:cNvSpPr/>
      </dsp:nvSpPr>
      <dsp:spPr>
        <a:xfrm>
          <a:off x="882129" y="2164242"/>
          <a:ext cx="4786946" cy="2783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200" b="1" kern="1200" dirty="0" smtClean="0"/>
            <a:t>Carga muerta:				587.27 kg/m</a:t>
          </a:r>
          <a:r>
            <a:rPr lang="es-EC" sz="1200" b="1" kern="1200" baseline="30000" dirty="0" smtClean="0"/>
            <a:t>2</a:t>
          </a:r>
          <a:endParaRPr lang="es-EC" sz="1200" b="1" kern="1200" dirty="0" smtClean="0"/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200" b="1" kern="1200" dirty="0" smtClean="0"/>
            <a:t>          Peso propio de la losa (</a:t>
          </a:r>
          <a:r>
            <a:rPr lang="es-EC" sz="1200" b="1" kern="1200" dirty="0" err="1" smtClean="0"/>
            <a:t>Deck</a:t>
          </a:r>
          <a:r>
            <a:rPr lang="es-EC" sz="1200" b="1" kern="1200" dirty="0" smtClean="0"/>
            <a:t>):		197.27 kg/m</a:t>
          </a:r>
          <a:r>
            <a:rPr lang="es-EC" sz="1200" b="1" kern="1200" baseline="30000" dirty="0" smtClean="0"/>
            <a:t>2</a:t>
          </a:r>
          <a:endParaRPr lang="es-EC" sz="1200" b="1" kern="1200" dirty="0" smtClean="0"/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200" b="1" kern="1200" dirty="0" smtClean="0"/>
            <a:t>	Peso de placa:				     6.37 kg/m</a:t>
          </a:r>
          <a:r>
            <a:rPr lang="es-EC" sz="1200" b="1" kern="1200" baseline="30000" dirty="0" smtClean="0"/>
            <a:t>2</a:t>
          </a:r>
          <a:endParaRPr lang="es-EC" sz="1200" b="1" kern="1200" dirty="0" smtClean="0"/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200" b="1" kern="1200" dirty="0" smtClean="0"/>
            <a:t>	Peso de hormigón: 			     190.90 kg/m</a:t>
          </a:r>
          <a:r>
            <a:rPr lang="es-EC" sz="1200" b="1" kern="1200" baseline="30000" dirty="0" smtClean="0"/>
            <a:t>2</a:t>
          </a:r>
          <a:endParaRPr lang="es-EC" sz="1200" b="1" kern="1200" dirty="0" smtClean="0"/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200" b="1" kern="1200" dirty="0" smtClean="0"/>
            <a:t>		Volumen hormigón:		          0.07954 m</a:t>
          </a:r>
          <a:r>
            <a:rPr lang="es-EC" sz="1200" b="1" kern="1200" baseline="30000" dirty="0" smtClean="0"/>
            <a:t>3</a:t>
          </a:r>
          <a:r>
            <a:rPr lang="es-EC" sz="1200" b="1" kern="1200" dirty="0" smtClean="0"/>
            <a:t>/m</a:t>
          </a:r>
          <a:r>
            <a:rPr lang="es-EC" sz="1200" b="1" kern="1200" baseline="30000" dirty="0" smtClean="0"/>
            <a:t>2</a:t>
          </a:r>
          <a:endParaRPr lang="es-EC" sz="1200" b="1" kern="1200" dirty="0" smtClean="0"/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200" b="1" kern="1200" dirty="0" smtClean="0"/>
            <a:t>		Peso específico del hormigón:	          2400 Kg/m</a:t>
          </a:r>
          <a:r>
            <a:rPr lang="es-EC" sz="1200" b="1" kern="1200" baseline="30000" dirty="0" smtClean="0"/>
            <a:t>3</a:t>
          </a:r>
          <a:endParaRPr lang="es-EC" sz="1200" b="1" kern="1200" dirty="0" smtClean="0"/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200" b="1" kern="1200" dirty="0" smtClean="0"/>
            <a:t>          Peso mampostería: 				200 kg/m</a:t>
          </a:r>
          <a:r>
            <a:rPr lang="es-EC" sz="1200" b="1" kern="1200" baseline="30000" dirty="0" smtClean="0"/>
            <a:t>2</a:t>
          </a:r>
          <a:endParaRPr lang="es-EC" sz="1200" b="1" kern="1200" dirty="0" smtClean="0"/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200" b="1" kern="1200" dirty="0" smtClean="0"/>
            <a:t>          Peso instalaciones:				16 kg/m2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200" b="1" kern="1200" dirty="0" smtClean="0"/>
            <a:t>          Peso acabado: 				44 kg/m2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200" b="1" kern="1200" dirty="0" smtClean="0"/>
            <a:t>          Peso enlucido: 				40 kg/m2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200" b="1" kern="1200" dirty="0" smtClean="0"/>
            <a:t>          Peso </a:t>
          </a:r>
          <a:r>
            <a:rPr lang="es-EC" sz="1200" b="1" kern="1200" dirty="0" err="1" smtClean="0"/>
            <a:t>masillado</a:t>
          </a:r>
          <a:r>
            <a:rPr lang="es-EC" sz="1200" b="1" kern="1200" dirty="0" smtClean="0"/>
            <a:t>:				40 kg/m2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200" b="1" kern="1200" dirty="0" smtClean="0"/>
            <a:t>          Peso propio elementos estructurales: 	50 kg/m2</a:t>
          </a:r>
          <a:endParaRPr lang="es-EC" sz="1200" b="1" kern="1200" dirty="0"/>
        </a:p>
      </dsp:txBody>
      <dsp:txXfrm>
        <a:off x="963646" y="2245759"/>
        <a:ext cx="4623912" cy="2620172"/>
      </dsp:txXfrm>
    </dsp:sp>
    <dsp:sp modelId="{CAFA6C5F-730A-4E41-AEDF-C7413CE49F6F}">
      <dsp:nvSpPr>
        <dsp:cNvPr id="0" name=""/>
        <dsp:cNvSpPr/>
      </dsp:nvSpPr>
      <dsp:spPr>
        <a:xfrm>
          <a:off x="5601733" y="57196"/>
          <a:ext cx="3946086" cy="678185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800" kern="1200" dirty="0" smtClean="0">
              <a:solidFill>
                <a:schemeClr val="tx1"/>
              </a:solidFill>
            </a:rPr>
            <a:t>CARGA VIVA</a:t>
          </a:r>
          <a:endParaRPr lang="es-EC" sz="3800" kern="1200" dirty="0">
            <a:solidFill>
              <a:schemeClr val="tx1"/>
            </a:solidFill>
          </a:endParaRPr>
        </a:p>
      </dsp:txBody>
      <dsp:txXfrm>
        <a:off x="5621596" y="77059"/>
        <a:ext cx="3906360" cy="638459"/>
      </dsp:txXfrm>
    </dsp:sp>
    <dsp:sp modelId="{3919589E-67F4-47B0-9C77-D2715EFE0B19}">
      <dsp:nvSpPr>
        <dsp:cNvPr id="0" name=""/>
        <dsp:cNvSpPr/>
      </dsp:nvSpPr>
      <dsp:spPr>
        <a:xfrm>
          <a:off x="5996342" y="735382"/>
          <a:ext cx="394608" cy="701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1529"/>
              </a:lnTo>
              <a:lnTo>
                <a:pt x="394608" y="70152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DB59D-2E67-4FB1-82B0-4D4D9295EA9E}">
      <dsp:nvSpPr>
        <dsp:cNvPr id="0" name=""/>
        <dsp:cNvSpPr/>
      </dsp:nvSpPr>
      <dsp:spPr>
        <a:xfrm>
          <a:off x="6390950" y="1113235"/>
          <a:ext cx="2418260" cy="647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2400" i="1" kern="1200" smtClean="0">
                    <a:latin typeface="Cambria Math" panose="02040503050406030204" pitchFamily="18" charset="0"/>
                  </a:rPr>
                  <m:t>𝐿</m:t>
                </m:r>
                <m:r>
                  <a:rPr lang="es-EC" sz="2400" i="1" kern="1200" smtClean="0">
                    <a:latin typeface="Cambria Math" panose="02040503050406030204" pitchFamily="18" charset="0"/>
                  </a:rPr>
                  <m:t>=0.2 </m:t>
                </m:r>
                <m:r>
                  <a:rPr lang="es-EC" sz="2400" i="1" kern="1200" smtClean="0">
                    <a:latin typeface="Cambria Math" panose="02040503050406030204" pitchFamily="18" charset="0"/>
                  </a:rPr>
                  <m:t>𝑇</m:t>
                </m:r>
                <m:r>
                  <a:rPr lang="es-EC" sz="2400" i="1" kern="1200" smtClean="0">
                    <a:latin typeface="Cambria Math" panose="02040503050406030204" pitchFamily="18" charset="0"/>
                  </a:rPr>
                  <m:t>/</m:t>
                </m:r>
                <m:sSup>
                  <m:sSupPr>
                    <m:ctrlPr>
                      <a:rPr lang="es-EC" sz="2400" i="1" kern="120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s-EC" sz="2400" i="1" kern="1200">
                        <a:latin typeface="Cambria Math" panose="02040503050406030204" pitchFamily="18" charset="0"/>
                      </a:rPr>
                      <m:t>𝑚</m:t>
                    </m:r>
                  </m:e>
                  <m:sup>
                    <m:r>
                      <a:rPr lang="es-EC" sz="2400" i="1" kern="1200"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m:oMathPara>
          </a14:m>
          <a:endParaRPr lang="es-EC" sz="2400" kern="1200" dirty="0">
            <a:solidFill>
              <a:schemeClr val="tx1"/>
            </a:solidFill>
          </a:endParaRPr>
        </a:p>
      </dsp:txBody>
      <dsp:txXfrm>
        <a:off x="6409910" y="1132195"/>
        <a:ext cx="2380340" cy="609433"/>
      </dsp:txXfrm>
    </dsp:sp>
    <dsp:sp modelId="{79C1311D-D70E-49E9-919B-9EDF7099259E}">
      <dsp:nvSpPr>
        <dsp:cNvPr id="0" name=""/>
        <dsp:cNvSpPr/>
      </dsp:nvSpPr>
      <dsp:spPr>
        <a:xfrm>
          <a:off x="5996342" y="735382"/>
          <a:ext cx="394608" cy="2225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5071"/>
              </a:lnTo>
              <a:lnTo>
                <a:pt x="394608" y="222507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77C7E5-6BC6-492A-A583-033601EF17C1}">
      <dsp:nvSpPr>
        <dsp:cNvPr id="0" name=""/>
        <dsp:cNvSpPr/>
      </dsp:nvSpPr>
      <dsp:spPr>
        <a:xfrm>
          <a:off x="6390950" y="2138442"/>
          <a:ext cx="2655685" cy="1644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Carga viva piso: 200 kg/m</a:t>
          </a:r>
          <a:r>
            <a:rPr lang="es-EC" sz="1600" kern="1200" baseline="30000" dirty="0" smtClean="0"/>
            <a:t>2  </a:t>
          </a:r>
          <a:r>
            <a:rPr lang="es-EC" sz="1600" kern="1200" dirty="0" smtClean="0"/>
            <a:t>(NEC_SE_CG, 2015, pág. 29)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6439102" y="2186594"/>
        <a:ext cx="2559381" cy="15477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884C2-6ED4-4A38-91DF-01BEE85F47CC}">
      <dsp:nvSpPr>
        <dsp:cNvPr id="0" name=""/>
        <dsp:cNvSpPr/>
      </dsp:nvSpPr>
      <dsp:spPr>
        <a:xfrm rot="5400000">
          <a:off x="195198" y="820015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7CF97-8B29-4886-AE50-CD51B78166A1}">
      <dsp:nvSpPr>
        <dsp:cNvPr id="0" name=""/>
        <dsp:cNvSpPr/>
      </dsp:nvSpPr>
      <dsp:spPr>
        <a:xfrm>
          <a:off x="3378" y="384943"/>
          <a:ext cx="1831913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INTRODUCCIÓN</a:t>
          </a:r>
          <a:endParaRPr lang="es-EC" sz="1600" b="1" kern="1200" dirty="0"/>
        </a:p>
      </dsp:txBody>
      <dsp:txXfrm>
        <a:off x="26106" y="407671"/>
        <a:ext cx="1786457" cy="420043"/>
      </dsp:txXfrm>
    </dsp:sp>
    <dsp:sp modelId="{1D3C2D7C-89E3-4A93-B18E-FFFCBB440818}">
      <dsp:nvSpPr>
        <dsp:cNvPr id="0" name=""/>
        <dsp:cNvSpPr/>
      </dsp:nvSpPr>
      <dsp:spPr>
        <a:xfrm>
          <a:off x="1251850" y="42933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E785A-088B-41DE-B8E4-D02BB123A05F}">
      <dsp:nvSpPr>
        <dsp:cNvPr id="0" name=""/>
        <dsp:cNvSpPr/>
      </dsp:nvSpPr>
      <dsp:spPr>
        <a:xfrm rot="5400000">
          <a:off x="983892" y="1356764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87636-2C45-485F-9AB8-69677409F405}">
      <dsp:nvSpPr>
        <dsp:cNvPr id="0" name=""/>
        <dsp:cNvSpPr/>
      </dsp:nvSpPr>
      <dsp:spPr>
        <a:xfrm>
          <a:off x="634700" y="920063"/>
          <a:ext cx="282594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PLANTEAMIENTO DEL PROBLEMA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657428" y="942791"/>
        <a:ext cx="2780485" cy="420043"/>
      </dsp:txXfrm>
    </dsp:sp>
    <dsp:sp modelId="{929C0FE5-9809-4C3E-A627-9A063EC4C3F9}">
      <dsp:nvSpPr>
        <dsp:cNvPr id="0" name=""/>
        <dsp:cNvSpPr/>
      </dsp:nvSpPr>
      <dsp:spPr>
        <a:xfrm>
          <a:off x="2628183" y="95224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388E1-BB58-4A50-8728-A58F0346BF37}">
      <dsp:nvSpPr>
        <dsp:cNvPr id="0" name=""/>
        <dsp:cNvSpPr/>
      </dsp:nvSpPr>
      <dsp:spPr>
        <a:xfrm rot="5400000">
          <a:off x="1653826" y="1890640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AAD9C-61B6-4556-B5FB-0E5E1E6576E2}">
      <dsp:nvSpPr>
        <dsp:cNvPr id="0" name=""/>
        <dsp:cNvSpPr/>
      </dsp:nvSpPr>
      <dsp:spPr>
        <a:xfrm>
          <a:off x="1412608" y="1455672"/>
          <a:ext cx="2382625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OBJETIVOS</a:t>
          </a:r>
          <a:endParaRPr lang="es-EC" sz="1600" b="1" kern="1200" dirty="0"/>
        </a:p>
      </dsp:txBody>
      <dsp:txXfrm>
        <a:off x="1435336" y="1478400"/>
        <a:ext cx="2337169" cy="420043"/>
      </dsp:txXfrm>
    </dsp:sp>
    <dsp:sp modelId="{39CF7D10-9C75-4E4B-81A4-7A6FD0E361D8}">
      <dsp:nvSpPr>
        <dsp:cNvPr id="0" name=""/>
        <dsp:cNvSpPr/>
      </dsp:nvSpPr>
      <dsp:spPr>
        <a:xfrm>
          <a:off x="3285843" y="147515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58B4F-A5E1-4B98-9650-5E968D3D5D09}">
      <dsp:nvSpPr>
        <dsp:cNvPr id="0" name=""/>
        <dsp:cNvSpPr/>
      </dsp:nvSpPr>
      <dsp:spPr>
        <a:xfrm rot="5400000">
          <a:off x="2420683" y="2428222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A7BC8-92BB-44EF-9EE1-0B8786326B7C}">
      <dsp:nvSpPr>
        <dsp:cNvPr id="0" name=""/>
        <dsp:cNvSpPr/>
      </dsp:nvSpPr>
      <dsp:spPr>
        <a:xfrm>
          <a:off x="2084816" y="1987566"/>
          <a:ext cx="321731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DISPOSICIONES ESPECIALES</a:t>
          </a:r>
          <a:endParaRPr lang="es-EC" sz="1600" b="1" kern="1200" dirty="0"/>
        </a:p>
      </dsp:txBody>
      <dsp:txXfrm>
        <a:off x="2107544" y="2010294"/>
        <a:ext cx="3171855" cy="420043"/>
      </dsp:txXfrm>
    </dsp:sp>
    <dsp:sp modelId="{47A37484-54BD-4E9A-BD28-4D584CD187BD}">
      <dsp:nvSpPr>
        <dsp:cNvPr id="0" name=""/>
        <dsp:cNvSpPr/>
      </dsp:nvSpPr>
      <dsp:spPr>
        <a:xfrm>
          <a:off x="4582505" y="199806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5DA73-1765-4A0B-8F82-D3FE94535E6A}">
      <dsp:nvSpPr>
        <dsp:cNvPr id="0" name=""/>
        <dsp:cNvSpPr/>
      </dsp:nvSpPr>
      <dsp:spPr>
        <a:xfrm rot="5400000">
          <a:off x="3255187" y="2947442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CE74E-D462-46C5-9BE7-80D187F669E0}">
      <dsp:nvSpPr>
        <dsp:cNvPr id="0" name=""/>
        <dsp:cNvSpPr/>
      </dsp:nvSpPr>
      <dsp:spPr>
        <a:xfrm>
          <a:off x="2868243" y="2515019"/>
          <a:ext cx="416861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PREDISEÑO DE ELEMENTOS ESTRUCTURALES</a:t>
          </a:r>
          <a:endParaRPr lang="es-EC" sz="1600" b="1" kern="1200" dirty="0"/>
        </a:p>
      </dsp:txBody>
      <dsp:txXfrm>
        <a:off x="2890971" y="2537747"/>
        <a:ext cx="4123155" cy="420043"/>
      </dsp:txXfrm>
    </dsp:sp>
    <dsp:sp modelId="{C5B56B34-A25F-444D-B4A6-4B4DB2582CC4}">
      <dsp:nvSpPr>
        <dsp:cNvPr id="0" name=""/>
        <dsp:cNvSpPr/>
      </dsp:nvSpPr>
      <dsp:spPr>
        <a:xfrm>
          <a:off x="5937473" y="252097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CB48E-5BEC-437E-9235-1F275F24F817}">
      <dsp:nvSpPr>
        <dsp:cNvPr id="0" name=""/>
        <dsp:cNvSpPr/>
      </dsp:nvSpPr>
      <dsp:spPr>
        <a:xfrm rot="5400000">
          <a:off x="4220765" y="3481675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F5BDF-0889-44B8-A74D-50986E77BD84}">
      <dsp:nvSpPr>
        <dsp:cNvPr id="0" name=""/>
        <dsp:cNvSpPr/>
      </dsp:nvSpPr>
      <dsp:spPr>
        <a:xfrm>
          <a:off x="3696507" y="3043432"/>
          <a:ext cx="5121221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ANÁLISIS SÍSMICO, ESTÁTICO Y DISEÑO POR CAPACIDAD</a:t>
          </a:r>
          <a:endParaRPr lang="es-EC" sz="1600" b="1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3719235" y="3066160"/>
        <a:ext cx="5075765" cy="420043"/>
      </dsp:txXfrm>
    </dsp:sp>
    <dsp:sp modelId="{3757F986-4B1A-4E4A-ABC0-E4A32470A3D9}">
      <dsp:nvSpPr>
        <dsp:cNvPr id="0" name=""/>
        <dsp:cNvSpPr/>
      </dsp:nvSpPr>
      <dsp:spPr>
        <a:xfrm>
          <a:off x="7293096" y="304388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460B8-A46C-4E3E-A5AA-00A320E2599E}">
      <dsp:nvSpPr>
        <dsp:cNvPr id="0" name=""/>
        <dsp:cNvSpPr/>
      </dsp:nvSpPr>
      <dsp:spPr>
        <a:xfrm rot="5400000">
          <a:off x="5084823" y="4029050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8D745-B983-460C-815B-A041D9BBBEA5}">
      <dsp:nvSpPr>
        <dsp:cNvPr id="0" name=""/>
        <dsp:cNvSpPr/>
      </dsp:nvSpPr>
      <dsp:spPr>
        <a:xfrm>
          <a:off x="4654698" y="3590194"/>
          <a:ext cx="5236005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RESULTADOS EN “V” INVERTIDA Y “X” A NIVEL DE DOS PISOS</a:t>
          </a:r>
          <a:endParaRPr lang="es-EC" sz="1600" b="1" kern="1200" dirty="0"/>
        </a:p>
      </dsp:txBody>
      <dsp:txXfrm>
        <a:off x="4677426" y="3612922"/>
        <a:ext cx="5190549" cy="420043"/>
      </dsp:txXfrm>
    </dsp:sp>
    <dsp:sp modelId="{16184385-B2B5-470C-BCAC-F3F6D7031304}">
      <dsp:nvSpPr>
        <dsp:cNvPr id="0" name=""/>
        <dsp:cNvSpPr/>
      </dsp:nvSpPr>
      <dsp:spPr>
        <a:xfrm>
          <a:off x="8229807" y="356679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C6A72-8DC7-4D49-913A-A1F0D6979E66}">
      <dsp:nvSpPr>
        <dsp:cNvPr id="0" name=""/>
        <dsp:cNvSpPr/>
      </dsp:nvSpPr>
      <dsp:spPr>
        <a:xfrm rot="5400000">
          <a:off x="6096966" y="4568161"/>
          <a:ext cx="395049" cy="449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A8A0A-0CA6-463D-90C9-530FBA94E6AD}">
      <dsp:nvSpPr>
        <dsp:cNvPr id="0" name=""/>
        <dsp:cNvSpPr/>
      </dsp:nvSpPr>
      <dsp:spPr>
        <a:xfrm>
          <a:off x="5520084" y="4138916"/>
          <a:ext cx="5085376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EVALUACIÓN COMPORTAMIENTO SÍSMICO UVC DE MANTA</a:t>
          </a:r>
          <a:endParaRPr lang="es-EC" sz="1600" b="1" kern="1200" dirty="0"/>
        </a:p>
      </dsp:txBody>
      <dsp:txXfrm>
        <a:off x="5542812" y="4161644"/>
        <a:ext cx="5039920" cy="420043"/>
      </dsp:txXfrm>
    </dsp:sp>
    <dsp:sp modelId="{86D9E60E-F830-4C0B-9418-354B03E9C439}">
      <dsp:nvSpPr>
        <dsp:cNvPr id="0" name=""/>
        <dsp:cNvSpPr/>
      </dsp:nvSpPr>
      <dsp:spPr>
        <a:xfrm>
          <a:off x="9033810" y="4089709"/>
          <a:ext cx="483679" cy="37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A9DE6F-2EF6-419D-8757-D60C1D014603}">
      <dsp:nvSpPr>
        <dsp:cNvPr id="0" name=""/>
        <dsp:cNvSpPr/>
      </dsp:nvSpPr>
      <dsp:spPr>
        <a:xfrm>
          <a:off x="6541128" y="4666639"/>
          <a:ext cx="4230572" cy="4654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CONCLUSIONES Y RECOMENDACIONES</a:t>
          </a:r>
          <a:endParaRPr lang="es-EC" sz="1600" b="1" kern="1200" dirty="0"/>
        </a:p>
      </dsp:txBody>
      <dsp:txXfrm>
        <a:off x="6563856" y="4689367"/>
        <a:ext cx="4185116" cy="420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865BE599-AF91-4F35-AED1-1025A91021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EE848513-0F68-4E10-AB12-32C797751E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C2CDD-354C-4B0A-9E92-673EFB83B5D9}" type="datetimeFigureOut">
              <a:rPr lang="es-EC" smtClean="0"/>
              <a:t>29/03/2021</a:t>
            </a:fld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B18BBD93-ADF7-4DC8-A323-2D96FE3C70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541FF28-87A0-4C69-9095-65038DE60E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4B98F-BB0D-4EFF-A22A-651E3A5AADC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64225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123A0-6684-4748-B16B-91630BB18CF3}" type="datetimeFigureOut">
              <a:rPr lang="es-EC" smtClean="0"/>
              <a:t>29/03/2021</a:t>
            </a:fld>
            <a:endParaRPr lang="es-EC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5F0C2-1768-44DE-A8FD-845A50AC12B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12096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635736-72E6-4B24-B4BD-5B2DEE004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47E76BD-5EFB-4120-AFD9-39CF4D25C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EC40388-8ABD-4896-8C2B-23AE0DA1D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B785-B8E4-40A8-8A1A-17E455E72870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D5452A1-82CB-4936-8DB9-C2B51CDD1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xmlns="" id="{BFD4A93F-AEE6-44D4-A1CE-7529EF12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870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s-EC" sz="1200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s-EC" dirty="0"/>
              <a:t>Autor</a:t>
            </a:r>
          </a:p>
        </p:txBody>
      </p:sp>
    </p:spTree>
    <p:extLst>
      <p:ext uri="{BB962C8B-B14F-4D97-AF65-F5344CB8AC3E}">
        <p14:creationId xmlns:p14="http://schemas.microsoft.com/office/powerpoint/2010/main" val="357120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FAA-0B86-4D56-AB92-0D32ACD78B79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3854-47B9-40C6-8FA4-2F560F20AF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386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FAA-0B86-4D56-AB92-0D32ACD78B79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3854-47B9-40C6-8FA4-2F560F20AF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17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FAA-0B86-4D56-AB92-0D32ACD78B79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3854-47B9-40C6-8FA4-2F560F20AF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234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FAA-0B86-4D56-AB92-0D32ACD78B79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3854-47B9-40C6-8FA4-2F560F20AF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859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FAA-0B86-4D56-AB92-0D32ACD78B79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3854-47B9-40C6-8FA4-2F560F20AF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84100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124D-45FE-4B0B-94EE-AD115E34697A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B376-23BB-4FED-A39C-943709320B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3652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124D-45FE-4B0B-94EE-AD115E34697A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B376-23BB-4FED-A39C-943709320B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2909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124D-45FE-4B0B-94EE-AD115E34697A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B376-23BB-4FED-A39C-943709320B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7896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124D-45FE-4B0B-94EE-AD115E34697A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B376-23BB-4FED-A39C-943709320B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5343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124D-45FE-4B0B-94EE-AD115E34697A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B376-23BB-4FED-A39C-943709320B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834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B3C004-55C7-4FA0-9312-EC405ADEA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9745"/>
            <a:ext cx="10515600" cy="84094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71B71D0-D244-40D3-82D9-4BCA35060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14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EAA715F-007F-4F61-A68F-65C6DEAAA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CA08D8E-4379-4867-B54C-DA77BC2C3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870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s-EC" sz="1200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s-EC" dirty="0"/>
              <a:t>Autor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C833F67-1924-4B58-B2EC-36DB70A6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09850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124D-45FE-4B0B-94EE-AD115E34697A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B376-23BB-4FED-A39C-943709320B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13993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124D-45FE-4B0B-94EE-AD115E34697A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B376-23BB-4FED-A39C-943709320B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14923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124D-45FE-4B0B-94EE-AD115E34697A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B376-23BB-4FED-A39C-943709320B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0321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124D-45FE-4B0B-94EE-AD115E34697A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B376-23BB-4FED-A39C-943709320B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6330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124D-45FE-4B0B-94EE-AD115E34697A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B376-23BB-4FED-A39C-943709320B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2321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124D-45FE-4B0B-94EE-AD115E34697A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B376-23BB-4FED-A39C-943709320B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109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124D-45FE-4B0B-94EE-AD115E34697A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B376-23BB-4FED-A39C-943709320B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6871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124D-45FE-4B0B-94EE-AD115E34697A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B376-23BB-4FED-A39C-943709320B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34187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22CB-6215-48A4-89C4-A685A426E658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6DB2-60EE-46F4-B086-8593FAAA8D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12210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22CB-6215-48A4-89C4-A685A426E658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6DB2-60EE-46F4-B086-8593FAAA8D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2012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B75-1C83-438F-BE6D-FFA2A0F2A710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s-EC" smtClean="0"/>
              <a:t>Autor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06926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22CB-6215-48A4-89C4-A685A426E658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6DB2-60EE-46F4-B086-8593FAAA8D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19764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22CB-6215-48A4-89C4-A685A426E658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6DB2-60EE-46F4-B086-8593FAAA8D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4268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22CB-6215-48A4-89C4-A685A426E658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6DB2-60EE-46F4-B086-8593FAAA8D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33987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22CB-6215-48A4-89C4-A685A426E658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6DB2-60EE-46F4-B086-8593FAAA8D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851030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22CB-6215-48A4-89C4-A685A426E658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6DB2-60EE-46F4-B086-8593FAAA8D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089027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22CB-6215-48A4-89C4-A685A426E658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6DB2-60EE-46F4-B086-8593FAAA8D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245021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22CB-6215-48A4-89C4-A685A426E658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6DB2-60EE-46F4-B086-8593FAAA8D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77638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22CB-6215-48A4-89C4-A685A426E658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6DB2-60EE-46F4-B086-8593FAAA8D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1487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22CB-6215-48A4-89C4-A685A426E658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6DB2-60EE-46F4-B086-8593FAAA8D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894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FAA-0B86-4D56-AB92-0D32ACD78B79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3854-47B9-40C6-8FA4-2F560F20AF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900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FAA-0B86-4D56-AB92-0D32ACD78B79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3854-47B9-40C6-8FA4-2F560F20AF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118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FAA-0B86-4D56-AB92-0D32ACD78B79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3854-47B9-40C6-8FA4-2F560F20AF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572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FAA-0B86-4D56-AB92-0D32ACD78B79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3854-47B9-40C6-8FA4-2F560F20AF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4796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FAA-0B86-4D56-AB92-0D32ACD78B79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3854-47B9-40C6-8FA4-2F560F20AF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9237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FAA-0B86-4D56-AB92-0D32ACD78B79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3854-47B9-40C6-8FA4-2F560F20AF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445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0">
            <a:extLst>
              <a:ext uri="{FF2B5EF4-FFF2-40B4-BE49-F238E27FC236}">
                <a16:creationId xmlns:a16="http://schemas.microsoft.com/office/drawing/2014/main" xmlns="" id="{0523116D-F4A6-4278-84EB-01AC161CD6C8}"/>
              </a:ext>
            </a:extLst>
          </p:cNvPr>
          <p:cNvGrpSpPr/>
          <p:nvPr userDrawn="1"/>
        </p:nvGrpSpPr>
        <p:grpSpPr>
          <a:xfrm>
            <a:off x="66807" y="-9239"/>
            <a:ext cx="12128240" cy="6890970"/>
            <a:chOff x="50010" y="-18475"/>
            <a:chExt cx="9078979" cy="6890970"/>
          </a:xfrm>
        </p:grpSpPr>
        <p:sp>
          <p:nvSpPr>
            <p:cNvPr id="20" name="6 Rectángulo">
              <a:extLst>
                <a:ext uri="{FF2B5EF4-FFF2-40B4-BE49-F238E27FC236}">
                  <a16:creationId xmlns:a16="http://schemas.microsoft.com/office/drawing/2014/main" xmlns="" id="{82437428-3AEC-4A52-A73E-0E2120CAF1E6}"/>
                </a:ext>
              </a:extLst>
            </p:cNvPr>
            <p:cNvSpPr/>
            <p:nvPr/>
          </p:nvSpPr>
          <p:spPr>
            <a:xfrm rot="5400000">
              <a:off x="7697695" y="5441200"/>
              <a:ext cx="465838" cy="239675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600" dirty="0"/>
            </a:p>
          </p:txBody>
        </p:sp>
        <p:sp>
          <p:nvSpPr>
            <p:cNvPr id="9" name="6 Rectángulo">
              <a:extLst>
                <a:ext uri="{FF2B5EF4-FFF2-40B4-BE49-F238E27FC236}">
                  <a16:creationId xmlns:a16="http://schemas.microsoft.com/office/drawing/2014/main" xmlns="" id="{8EDF88D2-29A0-4853-ACD9-C43555312029}"/>
                </a:ext>
              </a:extLst>
            </p:cNvPr>
            <p:cNvSpPr/>
            <p:nvPr/>
          </p:nvSpPr>
          <p:spPr>
            <a:xfrm rot="5400000">
              <a:off x="3941152" y="2716171"/>
              <a:ext cx="457944" cy="7838912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181 w 10000"/>
                <a:gd name="connsiteY0" fmla="*/ 120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81 w 10000"/>
                <a:gd name="connsiteY4" fmla="*/ 1203 h 10000"/>
                <a:gd name="connsiteX0" fmla="*/ 181 w 10000"/>
                <a:gd name="connsiteY0" fmla="*/ 465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81 w 10000"/>
                <a:gd name="connsiteY4" fmla="*/ 465 h 10000"/>
                <a:gd name="connsiteX0" fmla="*/ 181 w 10000"/>
                <a:gd name="connsiteY0" fmla="*/ 56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81 w 10000"/>
                <a:gd name="connsiteY4" fmla="*/ 56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81" y="563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60" y="7068"/>
                    <a:pt x="121" y="3495"/>
                    <a:pt x="181" y="563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10" name="Rectángulo 11">
              <a:extLst>
                <a:ext uri="{FF2B5EF4-FFF2-40B4-BE49-F238E27FC236}">
                  <a16:creationId xmlns:a16="http://schemas.microsoft.com/office/drawing/2014/main" xmlns="" id="{73784808-0628-4724-B94D-7AFFC656F0E6}"/>
                </a:ext>
              </a:extLst>
            </p:cNvPr>
            <p:cNvSpPr/>
            <p:nvPr/>
          </p:nvSpPr>
          <p:spPr>
            <a:xfrm flipV="1">
              <a:off x="187940" y="6341961"/>
              <a:ext cx="8929261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11" name="Rectangle 44">
              <a:extLst>
                <a:ext uri="{FF2B5EF4-FFF2-40B4-BE49-F238E27FC236}">
                  <a16:creationId xmlns:a16="http://schemas.microsoft.com/office/drawing/2014/main" xmlns="" id="{C2AF5423-4F88-4CDA-BEBE-67A24F306368}"/>
                </a:ext>
              </a:extLst>
            </p:cNvPr>
            <p:cNvSpPr/>
            <p:nvPr/>
          </p:nvSpPr>
          <p:spPr>
            <a:xfrm rot="16200000">
              <a:off x="-1234845" y="5278900"/>
              <a:ext cx="2883482" cy="2755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6195" marR="36195" algn="ctr">
                <a:lnSpc>
                  <a:spcPct val="115000"/>
                </a:lnSpc>
                <a:spcAft>
                  <a:spcPts val="800"/>
                </a:spcAft>
              </a:pPr>
              <a:r>
                <a:rPr lang="es-EC" sz="1100" b="1" dirty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II ENCUENTRO DE INGENIERÍA ESTRUCTURAL</a:t>
              </a:r>
            </a:p>
          </p:txBody>
        </p:sp>
        <p:grpSp>
          <p:nvGrpSpPr>
            <p:cNvPr id="12" name="Group 45">
              <a:extLst>
                <a:ext uri="{FF2B5EF4-FFF2-40B4-BE49-F238E27FC236}">
                  <a16:creationId xmlns:a16="http://schemas.microsoft.com/office/drawing/2014/main" xmlns="" id="{DD3BDFF4-A93E-41A5-A373-0A34356BB025}"/>
                </a:ext>
              </a:extLst>
            </p:cNvPr>
            <p:cNvGrpSpPr/>
            <p:nvPr/>
          </p:nvGrpSpPr>
          <p:grpSpPr>
            <a:xfrm>
              <a:off x="50010" y="-18475"/>
              <a:ext cx="323766" cy="6890970"/>
              <a:chOff x="50010" y="-18475"/>
              <a:chExt cx="323766" cy="6890970"/>
            </a:xfrm>
          </p:grpSpPr>
          <p:sp>
            <p:nvSpPr>
              <p:cNvPr id="18" name="6 Rectángulo">
                <a:extLst>
                  <a:ext uri="{FF2B5EF4-FFF2-40B4-BE49-F238E27FC236}">
                    <a16:creationId xmlns:a16="http://schemas.microsoft.com/office/drawing/2014/main" xmlns="" id="{08DBC8D4-063C-4576-94DE-B05EF4110F07}"/>
                  </a:ext>
                </a:extLst>
              </p:cNvPr>
              <p:cNvSpPr/>
              <p:nvPr/>
            </p:nvSpPr>
            <p:spPr>
              <a:xfrm>
                <a:off x="212082" y="-18475"/>
                <a:ext cx="161694" cy="6876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E903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19" name="10 Rectángulo">
                <a:extLst>
                  <a:ext uri="{FF2B5EF4-FFF2-40B4-BE49-F238E27FC236}">
                    <a16:creationId xmlns:a16="http://schemas.microsoft.com/office/drawing/2014/main" xmlns="" id="{47EDC525-F10F-4E1E-B4A5-04374CF8C9F0}"/>
                  </a:ext>
                </a:extLst>
              </p:cNvPr>
              <p:cNvSpPr/>
              <p:nvPr/>
            </p:nvSpPr>
            <p:spPr>
              <a:xfrm>
                <a:off x="50010" y="-18475"/>
                <a:ext cx="162072" cy="6890970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</p:grp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6C90C79-6485-475F-B617-1D37BDFF8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87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1DB75-1C83-438F-BE6D-FFA2A0F2A710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E3F5FB-D2A7-4CAD-8126-2DF9F42F6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487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A2993-46F0-4CF3-A0C2-74923C2EF476}" type="slidenum">
              <a:rPr lang="es-EC" smtClean="0"/>
              <a:t>‹Nº›</a:t>
            </a:fld>
            <a:endParaRPr lang="es-EC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5D758C36-FB8F-4149-94A1-D6CFE77BB85D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74" y="97279"/>
            <a:ext cx="703652" cy="361691"/>
          </a:xfrm>
          <a:prstGeom prst="rect">
            <a:avLst/>
          </a:prstGeom>
        </p:spPr>
      </p:pic>
      <p:sp>
        <p:nvSpPr>
          <p:cNvPr id="25" name="Marcador de pie de página 4">
            <a:extLst>
              <a:ext uri="{FF2B5EF4-FFF2-40B4-BE49-F238E27FC236}">
                <a16:creationId xmlns:a16="http://schemas.microsoft.com/office/drawing/2014/main" xmlns="" id="{E1555D10-D633-4A71-83AD-0C8C34C73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870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s-EC" sz="1200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s-EC" dirty="0"/>
              <a:t>Autor</a:t>
            </a: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 rotWithShape="1">
          <a:blip r:embed="rId6"/>
          <a:srcRect l="87" t="8756" r="74211"/>
          <a:stretch/>
        </p:blipFill>
        <p:spPr>
          <a:xfrm>
            <a:off x="3308" y="2550"/>
            <a:ext cx="555492" cy="5537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 userDrawn="1"/>
        </p:nvPicPr>
        <p:blipFill rotWithShape="1">
          <a:blip r:embed="rId6"/>
          <a:srcRect l="25789"/>
          <a:stretch/>
        </p:blipFill>
        <p:spPr>
          <a:xfrm>
            <a:off x="10933626" y="0"/>
            <a:ext cx="1245674" cy="556250"/>
          </a:xfrm>
          <a:prstGeom prst="rect">
            <a:avLst/>
          </a:prstGeom>
        </p:spPr>
      </p:pic>
      <p:sp>
        <p:nvSpPr>
          <p:cNvPr id="16" name="Rectángulo 11">
            <a:extLst>
              <a:ext uri="{FF2B5EF4-FFF2-40B4-BE49-F238E27FC236}">
                <a16:creationId xmlns:a16="http://schemas.microsoft.com/office/drawing/2014/main" xmlns="" id="{73784808-0628-4724-B94D-7AFFC656F0E6}"/>
              </a:ext>
            </a:extLst>
          </p:cNvPr>
          <p:cNvSpPr/>
          <p:nvPr userDrawn="1"/>
        </p:nvSpPr>
        <p:spPr>
          <a:xfrm flipV="1">
            <a:off x="322543" y="6421149"/>
            <a:ext cx="9928595" cy="360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8181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82FAA-0B86-4D56-AB92-0D32ACD78B79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73854-47B9-40C6-8FA4-2F560F20AF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738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C124D-45FE-4B0B-94EE-AD115E34697A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B376-23BB-4FED-A39C-943709320B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162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22CB-6215-48A4-89C4-A685A426E658}" type="datetimeFigureOut">
              <a:rPr lang="es-EC" smtClean="0"/>
              <a:t>29/03/2021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76DB2-60EE-46F4-B086-8593FAAA8D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228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171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173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176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910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49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9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9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7" Type="http://schemas.openxmlformats.org/officeDocument/2006/relationships/image" Target="../media/image18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31.png"/><Relationship Id="rId4" Type="http://schemas.openxmlformats.org/officeDocument/2006/relationships/image" Target="../media/image4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40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66.png"/><Relationship Id="rId7" Type="http://schemas.openxmlformats.org/officeDocument/2006/relationships/image" Target="../media/image29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3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600.png"/><Relationship Id="rId4" Type="http://schemas.openxmlformats.org/officeDocument/2006/relationships/image" Target="../media/image59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102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09.png"/><Relationship Id="rId7" Type="http://schemas.openxmlformats.org/officeDocument/2006/relationships/image" Target="../media/image115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0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0.png"/><Relationship Id="rId4" Type="http://schemas.openxmlformats.org/officeDocument/2006/relationships/image" Target="../media/image11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1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140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14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144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146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4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49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6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75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1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196" y="6485997"/>
            <a:ext cx="2743200" cy="365125"/>
          </a:xfrm>
        </p:spPr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938438" y="6478785"/>
            <a:ext cx="2743200" cy="365125"/>
          </a:xfrm>
        </p:spPr>
        <p:txBody>
          <a:bodyPr/>
          <a:lstStyle/>
          <a:p>
            <a:fld id="{4F9A2993-46F0-4CF3-A0C2-74923C2EF476}" type="slidenum">
              <a:rPr lang="es-EC" smtClean="0"/>
              <a:t>1</a:t>
            </a:fld>
            <a:endParaRPr lang="es-EC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1477" y="653327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sp>
        <p:nvSpPr>
          <p:cNvPr id="9" name="Google Shape;59;p1"/>
          <p:cNvSpPr txBox="1"/>
          <p:nvPr/>
        </p:nvSpPr>
        <p:spPr>
          <a:xfrm>
            <a:off x="2049537" y="3332396"/>
            <a:ext cx="886695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s-MX" sz="2000" b="1" i="0" u="none" dirty="0" smtClean="0">
                <a:solidFill>
                  <a:schemeClr val="dk1"/>
                </a:solidFill>
                <a:latin typeface="+mn-lt"/>
                <a:ea typeface="Times New Roman"/>
                <a:cs typeface="Arial" panose="020B0604020202020204" pitchFamily="34" charset="0"/>
                <a:sym typeface="Times New Roman"/>
              </a:rPr>
              <a:t>“</a:t>
            </a:r>
            <a:r>
              <a:rPr lang="es-EC" sz="2000" b="1" dirty="0"/>
              <a:t>DISPOSICIONES ESPECIALES PARA EL DISEÑO DE ESTRUCTURAS DE ACERO CON DIAGONALES </a:t>
            </a:r>
            <a:r>
              <a:rPr lang="es-EC" sz="2000" b="1" dirty="0" smtClean="0"/>
              <a:t>CONCÉNTRICAS</a:t>
            </a:r>
            <a:r>
              <a:rPr lang="es-MX" sz="2000" b="1" i="0" u="none" dirty="0" smtClean="0">
                <a:solidFill>
                  <a:schemeClr val="dk1"/>
                </a:solidFill>
                <a:latin typeface="+mn-lt"/>
                <a:ea typeface="Times New Roman"/>
                <a:cs typeface="Arial" panose="020B0604020202020204" pitchFamily="34" charset="0"/>
                <a:sym typeface="Times New Roman"/>
              </a:rPr>
              <a:t>”</a:t>
            </a:r>
            <a:endParaRPr lang="es-MX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Google Shape;60;p1"/>
          <p:cNvSpPr/>
          <p:nvPr/>
        </p:nvSpPr>
        <p:spPr>
          <a:xfrm>
            <a:off x="2825810" y="4421001"/>
            <a:ext cx="748422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r>
              <a:rPr lang="pt-BR" sz="1600" b="1" i="0" u="none" strike="noStrike" cap="none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AUTORES</a:t>
            </a:r>
            <a:r>
              <a:rPr lang="pt-BR" sz="1600" b="1" i="0" u="none" strike="noStrike" cap="none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endParaRPr lang="pt-BR" sz="1600" b="1" i="0" u="none" strike="noStrike" cap="none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r>
              <a:rPr lang="pt-BR" sz="1600" b="1" dirty="0">
                <a:solidFill>
                  <a:srgbClr val="383D6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/>
              </a:rPr>
              <a:t>CAPT. OSCAR STALIN ANDACHI CHANGO</a:t>
            </a:r>
          </a:p>
          <a:p>
            <a: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r>
              <a:rPr lang="pt-BR" sz="1600" b="1" dirty="0">
                <a:solidFill>
                  <a:srgbClr val="383D6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/>
              </a:rPr>
              <a:t>SR. PABLO XAVIER CERÓN PAREDES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08962FB9-5082-4368-8639-C1AA5E4783F4}"/>
              </a:ext>
            </a:extLst>
          </p:cNvPr>
          <p:cNvSpPr txBox="1"/>
          <p:nvPr/>
        </p:nvSpPr>
        <p:spPr>
          <a:xfrm>
            <a:off x="1558591" y="577949"/>
            <a:ext cx="91005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solidFill>
                  <a:srgbClr val="383D6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DEPARTAMENTO DE CIENCIAS DE LA TIERRA Y DE LA CONSTRUCCIÓN </a:t>
            </a:r>
            <a:br>
              <a:rPr lang="es-EC" sz="2000" b="1" dirty="0">
                <a:solidFill>
                  <a:srgbClr val="383D6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s-EC" sz="2000" b="1" dirty="0">
                <a:solidFill>
                  <a:srgbClr val="383D6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CARRERA DE INGENIERÍA CIVIL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E8C9C679-553B-4360-9446-5729E615494E}"/>
              </a:ext>
            </a:extLst>
          </p:cNvPr>
          <p:cNvSpPr txBox="1"/>
          <p:nvPr/>
        </p:nvSpPr>
        <p:spPr>
          <a:xfrm>
            <a:off x="2423485" y="2837874"/>
            <a:ext cx="8119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b="1" dirty="0"/>
              <a:t>TRABAJO DE TITULACIÓN PREVIO A LA OBTENCIÓN DEL TÍTULO DE INGENIERO CIVIL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89A29095-7F0E-43C4-9F36-63AFE6EB50D3}"/>
              </a:ext>
            </a:extLst>
          </p:cNvPr>
          <p:cNvSpPr txBox="1"/>
          <p:nvPr/>
        </p:nvSpPr>
        <p:spPr>
          <a:xfrm>
            <a:off x="3287940" y="5758426"/>
            <a:ext cx="63901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r>
              <a:rPr lang="pt-BR" sz="15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TUTOR</a:t>
            </a:r>
            <a:r>
              <a:rPr lang="pt-BR" sz="1500" b="1" i="0" u="none" strike="noStrike" cap="none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: </a:t>
            </a:r>
            <a:r>
              <a:rPr lang="pt-BR" sz="15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Dr. </a:t>
            </a:r>
            <a:r>
              <a:rPr lang="pt-BR" sz="15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ROBERTO </a:t>
            </a:r>
            <a:r>
              <a:rPr lang="pt-BR" sz="15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AGUIAR </a:t>
            </a:r>
            <a:r>
              <a:rPr lang="pt-BR" sz="15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FALCONÍ </a:t>
            </a:r>
            <a:endParaRPr lang="es-EC" sz="15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541" y="1383571"/>
            <a:ext cx="1318944" cy="131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5984-A259-4DCA-A0BF-B9DD5917B7C6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10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765064" y="302948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OBJETIVO </a:t>
            </a:r>
            <a:r>
              <a:rPr lang="es-ES" sz="4400" b="1" dirty="0" smtClean="0">
                <a:solidFill>
                  <a:schemeClr val="accent2"/>
                </a:solidFill>
              </a:rPr>
              <a:t>GENERAL</a:t>
            </a:r>
            <a:endParaRPr lang="en-PH" sz="4400" b="1" dirty="0">
              <a:solidFill>
                <a:schemeClr val="accent2"/>
              </a:solidFill>
            </a:endParaRPr>
          </a:p>
        </p:txBody>
      </p:sp>
      <p:sp>
        <p:nvSpPr>
          <p:cNvPr id="15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sp>
        <p:nvSpPr>
          <p:cNvPr id="2" name="CuadroTexto 1"/>
          <p:cNvSpPr txBox="1"/>
          <p:nvPr/>
        </p:nvSpPr>
        <p:spPr>
          <a:xfrm>
            <a:off x="2293099" y="3578517"/>
            <a:ext cx="1321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chemeClr val="bg1"/>
                </a:solidFill>
              </a:rPr>
              <a:t>MANTA</a:t>
            </a:r>
            <a:endParaRPr lang="es-EC" sz="2800" b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073415" y="3609380"/>
            <a:ext cx="3354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chemeClr val="bg1"/>
                </a:solidFill>
              </a:rPr>
              <a:t>BAHÍA DE CARÁQUEZ</a:t>
            </a:r>
            <a:endParaRPr lang="es-EC" sz="28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65064" y="1091398"/>
            <a:ext cx="111344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ct val="150000"/>
              </a:lnSpc>
            </a:pP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las </a:t>
            </a:r>
            <a:r>
              <a:rPr lang="es-EC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disposiciones especiales para el diseño de los elementos que conforman los pórticos arriostrados concéntricos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estructura referente utilizando </a:t>
            </a:r>
            <a:r>
              <a:rPr lang="es-EC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diagonales de acero en forma de “V” invertida y en forma de “X” a nivel de dos pisos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mediante el uso del </a:t>
            </a:r>
            <a:r>
              <a:rPr lang="es-EC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CEINCI‐LAB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 fin de proponer alternativas de estructuras de acero sismoresistentes y rigidizadas con diagonales concéntricas, garantizando la operatividad de las mismas.</a:t>
            </a:r>
          </a:p>
        </p:txBody>
      </p:sp>
      <p:pic>
        <p:nvPicPr>
          <p:cNvPr id="3074" name="Picture 2" descr="AISC 341-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647" y="4101737"/>
            <a:ext cx="1685312" cy="219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4362373" y="4071343"/>
            <a:ext cx="3939859" cy="2282578"/>
            <a:chOff x="4418530" y="4063100"/>
            <a:chExt cx="3939859" cy="2282578"/>
          </a:xfrm>
        </p:grpSpPr>
        <p:pic>
          <p:nvPicPr>
            <p:cNvPr id="25" name="Imagen 2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557148" y="4063100"/>
              <a:ext cx="1801241" cy="2282578"/>
            </a:xfrm>
            <a:prstGeom prst="rect">
              <a:avLst/>
            </a:prstGeom>
          </p:spPr>
        </p:pic>
        <p:pic>
          <p:nvPicPr>
            <p:cNvPr id="26" name="Imagen 25"/>
            <p:cNvPicPr/>
            <p:nvPr/>
          </p:nvPicPr>
          <p:blipFill rotWithShape="1">
            <a:blip r:embed="rId4"/>
            <a:srcRect t="3274"/>
            <a:stretch/>
          </p:blipFill>
          <p:spPr bwMode="auto">
            <a:xfrm>
              <a:off x="4418530" y="4084260"/>
              <a:ext cx="1799915" cy="224025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7" name="Picture 10" descr="USO DE CEINCI-LAB PARA HALLAR MATRIZ DE RIGIDEZ Y PROPIEDADES DINÁMICAS DE  UN PORTICO DE 4 PISOS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674" y="4121049"/>
            <a:ext cx="3936526" cy="22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3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593F-A230-46EE-BB59-B097E71C39CF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100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920B8D4-7C4B-447F-80D6-6BDDA475481A}"/>
              </a:ext>
            </a:extLst>
          </p:cNvPr>
          <p:cNvSpPr txBox="1">
            <a:spLocks/>
          </p:cNvSpPr>
          <p:nvPr/>
        </p:nvSpPr>
        <p:spPr>
          <a:xfrm>
            <a:off x="838200" y="1193663"/>
            <a:ext cx="11663464" cy="1164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DEMANDA/CAPACIDAD FLEXO COMPRESIÓN Y CORTE:</a:t>
            </a:r>
            <a:endParaRPr lang="es-EC" sz="4400" b="1" dirty="0">
              <a:solidFill>
                <a:srgbClr val="2E325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2641744-BFFA-4B71-8EBA-CDD2BE20D199}"/>
              </a:ext>
            </a:extLst>
          </p:cNvPr>
          <p:cNvSpPr/>
          <p:nvPr/>
        </p:nvSpPr>
        <p:spPr>
          <a:xfrm>
            <a:off x="1504503" y="2357813"/>
            <a:ext cx="91829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COMBINACIONES DE CARGA: </a:t>
            </a: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Comb1=CM+CV</a:t>
            </a: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Comb2=1.4*CM</a:t>
            </a: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Comb3=1.2*CM+1.6*CV</a:t>
            </a: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Comb4=1.2*CM+CV</a:t>
            </a: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Comb5=1.2*</a:t>
            </a:r>
            <a:r>
              <a:rPr lang="es-MX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CM+CV+Sismo_P</a:t>
            </a:r>
            <a:endParaRPr lang="es-MX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Comb5b=1.2*</a:t>
            </a:r>
            <a:r>
              <a:rPr lang="es-MX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CM+CV+Sismo_N</a:t>
            </a:r>
            <a:endParaRPr lang="es-MX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Comb6=0.9*CM</a:t>
            </a: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Comb7=0.9*</a:t>
            </a:r>
            <a:r>
              <a:rPr lang="es-MX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CM+Sismo_P</a:t>
            </a:r>
            <a:endParaRPr lang="es-MX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Comb7b=0.9*</a:t>
            </a:r>
            <a:r>
              <a:rPr lang="es-MX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CM+Sismo_N</a:t>
            </a:r>
            <a:endParaRPr lang="es-EC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666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101</a:t>
            </a:fld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5296600" y="1547748"/>
                <a:ext cx="1553310" cy="34958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𝑹𝑻𝑰𝑪𝑶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s-EC" sz="22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600" y="1547748"/>
                <a:ext cx="1553310" cy="349583"/>
              </a:xfrm>
              <a:prstGeom prst="rect">
                <a:avLst/>
              </a:prstGeom>
              <a:blipFill rotWithShape="0">
                <a:blip r:embed="rId2"/>
                <a:stretch>
                  <a:fillRect l="-5882" t="-10526" r="-3922" b="-14035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ítulo 5"/>
          <p:cNvSpPr txBox="1">
            <a:spLocks/>
          </p:cNvSpPr>
          <p:nvPr/>
        </p:nvSpPr>
        <p:spPr>
          <a:xfrm>
            <a:off x="1835988" y="535923"/>
            <a:ext cx="8846285" cy="93228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100" b="1" dirty="0">
                <a:solidFill>
                  <a:srgbClr val="2E3251"/>
                </a:solidFill>
              </a:rPr>
              <a:t>ANÁLISIS </a:t>
            </a:r>
            <a:r>
              <a:rPr lang="es-EC" sz="3100" b="1" dirty="0" smtClean="0">
                <a:solidFill>
                  <a:srgbClr val="2E3251"/>
                </a:solidFill>
              </a:rPr>
              <a:t>COMPLETO </a:t>
            </a:r>
            <a:r>
              <a:rPr lang="es-EC" sz="3100" b="1" dirty="0">
                <a:solidFill>
                  <a:srgbClr val="2E3251"/>
                </a:solidFill>
              </a:rPr>
              <a:t>UVC </a:t>
            </a:r>
            <a:r>
              <a:rPr lang="es-EC" sz="3100" b="1" dirty="0" smtClean="0">
                <a:solidFill>
                  <a:srgbClr val="2E3251"/>
                </a:solidFill>
              </a:rPr>
              <a:t>MANTA</a:t>
            </a:r>
            <a:endParaRPr lang="es-EC" sz="3100" b="1" dirty="0">
              <a:solidFill>
                <a:srgbClr val="2E325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s-EC" sz="34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Sentido </a:t>
            </a:r>
            <a:r>
              <a:rPr lang="es-EC" sz="34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“Y”</a:t>
            </a:r>
            <a:endParaRPr lang="es-EC" sz="34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631840" y="5908320"/>
            <a:ext cx="1668790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b="1" i="1" dirty="0" smtClean="0">
                <a:solidFill>
                  <a:srgbClr val="0000FF"/>
                </a:solidFill>
              </a:rPr>
              <a:t>CON REFUERZO</a:t>
            </a:r>
            <a:endParaRPr lang="es-EC" b="1" i="1" dirty="0">
              <a:solidFill>
                <a:srgbClr val="0000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741336" y="5908320"/>
            <a:ext cx="1560235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b="1" i="1" dirty="0" smtClean="0">
                <a:solidFill>
                  <a:srgbClr val="0000FF"/>
                </a:solidFill>
              </a:rPr>
              <a:t>SIN REFUERZO</a:t>
            </a:r>
            <a:endParaRPr lang="es-EC" b="1" i="1" dirty="0">
              <a:solidFill>
                <a:srgbClr val="0000FF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437" y="2018989"/>
            <a:ext cx="5932869" cy="381510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93" y="2018988"/>
            <a:ext cx="5464468" cy="381510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313" y="5975377"/>
            <a:ext cx="4214784" cy="2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0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102</a:t>
            </a:fld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5345938" y="1714538"/>
                <a:ext cx="1553310" cy="34958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𝑹𝑻𝑰𝑪𝑶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s-EC" sz="22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938" y="1714538"/>
                <a:ext cx="1553310" cy="349583"/>
              </a:xfrm>
              <a:prstGeom prst="rect">
                <a:avLst/>
              </a:prstGeom>
              <a:blipFill rotWithShape="0">
                <a:blip r:embed="rId2"/>
                <a:stretch>
                  <a:fillRect l="-5882" t="-8621" r="-3922" b="-13793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ítulo 5"/>
          <p:cNvSpPr txBox="1">
            <a:spLocks/>
          </p:cNvSpPr>
          <p:nvPr/>
        </p:nvSpPr>
        <p:spPr>
          <a:xfrm>
            <a:off x="2058276" y="782255"/>
            <a:ext cx="8846285" cy="93228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100" b="1" dirty="0">
                <a:solidFill>
                  <a:srgbClr val="2E3251"/>
                </a:solidFill>
              </a:rPr>
              <a:t>ANÁLISIS </a:t>
            </a:r>
            <a:r>
              <a:rPr lang="es-EC" sz="3100" b="1" dirty="0" smtClean="0">
                <a:solidFill>
                  <a:srgbClr val="2E3251"/>
                </a:solidFill>
              </a:rPr>
              <a:t>COMPLETO </a:t>
            </a:r>
            <a:r>
              <a:rPr lang="es-EC" sz="3100" b="1" dirty="0">
                <a:solidFill>
                  <a:srgbClr val="2E3251"/>
                </a:solidFill>
              </a:rPr>
              <a:t>UVC </a:t>
            </a:r>
            <a:r>
              <a:rPr lang="es-EC" sz="3100" b="1" dirty="0" smtClean="0">
                <a:solidFill>
                  <a:srgbClr val="2E3251"/>
                </a:solidFill>
              </a:rPr>
              <a:t>MANTA</a:t>
            </a:r>
            <a:endParaRPr lang="es-EC" sz="3100" b="1" dirty="0">
              <a:solidFill>
                <a:srgbClr val="2E325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s-EC" sz="34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Sentido </a:t>
            </a:r>
            <a:r>
              <a:rPr lang="es-EC" sz="34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“Y”</a:t>
            </a:r>
            <a:endParaRPr lang="es-EC" sz="34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637754" y="5875829"/>
            <a:ext cx="1668790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b="1" i="1" dirty="0" smtClean="0">
                <a:solidFill>
                  <a:srgbClr val="0000FF"/>
                </a:solidFill>
              </a:rPr>
              <a:t>CON REFUERZO</a:t>
            </a:r>
            <a:endParaRPr lang="es-EC" b="1" i="1" dirty="0">
              <a:solidFill>
                <a:srgbClr val="0000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734413" y="5871190"/>
            <a:ext cx="1560235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b="1" i="1" dirty="0" smtClean="0">
                <a:solidFill>
                  <a:srgbClr val="0000FF"/>
                </a:solidFill>
              </a:rPr>
              <a:t>SIN REFUERZO</a:t>
            </a:r>
            <a:endParaRPr lang="es-EC" b="1" i="1" dirty="0">
              <a:solidFill>
                <a:srgbClr val="0000FF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449" y="2260090"/>
            <a:ext cx="5447400" cy="359979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266" y="2260090"/>
            <a:ext cx="5420293" cy="359979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694" y="5950465"/>
            <a:ext cx="4214784" cy="2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3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593F-A230-46EE-BB59-B097E71C39CF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103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920B8D4-7C4B-447F-80D6-6BDDA475481A}"/>
              </a:ext>
            </a:extLst>
          </p:cNvPr>
          <p:cNvSpPr txBox="1">
            <a:spLocks/>
          </p:cNvSpPr>
          <p:nvPr/>
        </p:nvSpPr>
        <p:spPr>
          <a:xfrm>
            <a:off x="954110" y="954706"/>
            <a:ext cx="11663464" cy="1164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CAPACIDAD VIGA/COLUMNA:</a:t>
            </a:r>
            <a:endParaRPr lang="es-EC" sz="4400" b="1" dirty="0">
              <a:solidFill>
                <a:srgbClr val="2E325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2641744-BFFA-4B71-8EBA-CDD2BE20D199}"/>
              </a:ext>
            </a:extLst>
          </p:cNvPr>
          <p:cNvSpPr/>
          <p:nvPr/>
        </p:nvSpPr>
        <p:spPr>
          <a:xfrm>
            <a:off x="2060812" y="2470978"/>
            <a:ext cx="83114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SUMATORIA DE MOMENTOS DE VIGAS/SUMATORIA DE MOMENTOS DE COLUMNAS:</a:t>
            </a:r>
          </a:p>
          <a:p>
            <a:pPr algn="ctr"/>
            <a:r>
              <a:rPr lang="es-EC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Capacidad_Vg_Col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(i,1) =  </a:t>
            </a:r>
            <a:r>
              <a:rPr lang="es-MX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sum_M_vg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(i,1)/</a:t>
            </a:r>
            <a:r>
              <a:rPr lang="es-MX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sum_M_col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(i,1);</a:t>
            </a:r>
            <a:endParaRPr lang="es-EC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xmlns="" id="{CDF75B56-D307-4233-8E30-1B2321F33689}"/>
                  </a:ext>
                </a:extLst>
              </p:cNvPr>
              <p:cNvSpPr/>
              <p:nvPr/>
            </p:nvSpPr>
            <p:spPr>
              <a:xfrm>
                <a:off x="2937259" y="4257192"/>
                <a:ext cx="6884149" cy="1974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C" sz="2400" b="1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CONDICIÓN:</a:t>
                </a:r>
              </a:p>
              <a:p>
                <a:pPr algn="ctr"/>
                <a:endParaRPr lang="es-EC" sz="2400" b="1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C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EC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𝑴𝒗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C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EC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𝑴𝒄</m:t>
                              </m:r>
                            </m:e>
                          </m:nary>
                        </m:den>
                      </m:f>
                      <m:r>
                        <a:rPr lang="es-EC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s-EC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s-EC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s-EC" sz="2400" b="1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s-EC" sz="2400" b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DF75B56-D307-4233-8E30-1B2321F33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259" y="4257192"/>
                <a:ext cx="6884149" cy="1974964"/>
              </a:xfrm>
              <a:prstGeom prst="rect">
                <a:avLst/>
              </a:prstGeom>
              <a:blipFill rotWithShape="0">
                <a:blip r:embed="rId2"/>
                <a:stretch>
                  <a:fillRect t="-216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2819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104</a:t>
            </a:fld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5345938" y="1714538"/>
                <a:ext cx="1553310" cy="34958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𝑹𝑻𝑰𝑪𝑶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s-EC" sz="22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938" y="1714538"/>
                <a:ext cx="1553310" cy="349583"/>
              </a:xfrm>
              <a:prstGeom prst="rect">
                <a:avLst/>
              </a:prstGeom>
              <a:blipFill rotWithShape="0">
                <a:blip r:embed="rId2"/>
                <a:stretch>
                  <a:fillRect l="-5882" t="-8621" r="-3922" b="-13793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ítulo 5"/>
          <p:cNvSpPr txBox="1">
            <a:spLocks/>
          </p:cNvSpPr>
          <p:nvPr/>
        </p:nvSpPr>
        <p:spPr>
          <a:xfrm>
            <a:off x="1556000" y="607463"/>
            <a:ext cx="8846285" cy="93228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100" b="1" dirty="0">
                <a:solidFill>
                  <a:srgbClr val="2E3251"/>
                </a:solidFill>
              </a:rPr>
              <a:t>ANÁLISIS </a:t>
            </a:r>
            <a:r>
              <a:rPr lang="es-EC" sz="3100" b="1" dirty="0" smtClean="0">
                <a:solidFill>
                  <a:srgbClr val="2E3251"/>
                </a:solidFill>
              </a:rPr>
              <a:t>COMPLETO </a:t>
            </a:r>
            <a:r>
              <a:rPr lang="es-EC" sz="3100" b="1" dirty="0">
                <a:solidFill>
                  <a:srgbClr val="2E3251"/>
                </a:solidFill>
              </a:rPr>
              <a:t>UVC </a:t>
            </a:r>
            <a:r>
              <a:rPr lang="es-EC" sz="3100" b="1" dirty="0" smtClean="0">
                <a:solidFill>
                  <a:srgbClr val="2E3251"/>
                </a:solidFill>
              </a:rPr>
              <a:t>MANTA</a:t>
            </a:r>
            <a:endParaRPr lang="es-EC" sz="3100" b="1" dirty="0">
              <a:solidFill>
                <a:srgbClr val="2E325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s-EC" sz="34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Sentido </a:t>
            </a:r>
            <a:r>
              <a:rPr lang="es-EC" sz="34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“Y”</a:t>
            </a:r>
            <a:endParaRPr lang="es-EC" sz="34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991073" y="5731099"/>
            <a:ext cx="1668790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b="1" i="1" dirty="0" smtClean="0">
                <a:solidFill>
                  <a:srgbClr val="0000FF"/>
                </a:solidFill>
              </a:rPr>
              <a:t>CON REFUERZO</a:t>
            </a:r>
            <a:endParaRPr lang="es-EC" b="1" i="1" dirty="0">
              <a:solidFill>
                <a:srgbClr val="0000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983589" y="5731099"/>
            <a:ext cx="1560235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b="1" i="1" dirty="0" smtClean="0">
                <a:solidFill>
                  <a:srgbClr val="0000FF"/>
                </a:solidFill>
              </a:rPr>
              <a:t>SIN REFUERZO</a:t>
            </a:r>
            <a:endParaRPr lang="es-EC" b="1" i="1" dirty="0">
              <a:solidFill>
                <a:srgbClr val="0000FF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955" y="2064121"/>
            <a:ext cx="5447904" cy="366697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755" y="2127977"/>
            <a:ext cx="5383904" cy="360312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582" y="5865213"/>
            <a:ext cx="4214784" cy="2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105</a:t>
            </a:fld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596518" y="3431678"/>
                <a:ext cx="2257028" cy="68813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𝑹𝑻𝑰𝑪𝑶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C" sz="22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𝑪𝑶𝑵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𝑹𝑬𝑭𝑼𝑬𝑹𝒁𝑶</m:t>
                      </m:r>
                    </m:oMath>
                  </m:oMathPara>
                </a14:m>
                <a:endParaRPr lang="es-EC" sz="2200" b="1" dirty="0" smtClean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18" y="3431678"/>
                <a:ext cx="2257028" cy="688137"/>
              </a:xfrm>
              <a:prstGeom prst="rect">
                <a:avLst/>
              </a:prstGeom>
              <a:blipFill rotWithShape="0">
                <a:blip r:embed="rId2"/>
                <a:stretch>
                  <a:fillRect l="-2432" t="-4425" r="-2703" b="-2655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ítulo 5"/>
          <p:cNvSpPr txBox="1">
            <a:spLocks/>
          </p:cNvSpPr>
          <p:nvPr/>
        </p:nvSpPr>
        <p:spPr>
          <a:xfrm>
            <a:off x="2058276" y="782255"/>
            <a:ext cx="8846285" cy="93228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100" b="1" dirty="0">
                <a:solidFill>
                  <a:srgbClr val="2E3251"/>
                </a:solidFill>
              </a:rPr>
              <a:t>ANÁLISIS </a:t>
            </a:r>
            <a:r>
              <a:rPr lang="es-EC" sz="3100" b="1" dirty="0" smtClean="0">
                <a:solidFill>
                  <a:srgbClr val="2E3251"/>
                </a:solidFill>
              </a:rPr>
              <a:t>COMPLETO </a:t>
            </a:r>
            <a:r>
              <a:rPr lang="es-EC" sz="3100" b="1" dirty="0">
                <a:solidFill>
                  <a:srgbClr val="2E3251"/>
                </a:solidFill>
              </a:rPr>
              <a:t>UVC </a:t>
            </a:r>
            <a:r>
              <a:rPr lang="es-EC" sz="3100" b="1" dirty="0" smtClean="0">
                <a:solidFill>
                  <a:srgbClr val="2E3251"/>
                </a:solidFill>
              </a:rPr>
              <a:t>MANTA</a:t>
            </a:r>
            <a:endParaRPr lang="es-EC" sz="3100" b="1" dirty="0">
              <a:solidFill>
                <a:srgbClr val="2E325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s-EC" sz="34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Sentido </a:t>
            </a:r>
            <a:r>
              <a:rPr lang="es-EC" sz="34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“Y”</a:t>
            </a:r>
            <a:endParaRPr lang="es-EC" sz="34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225" y="1714538"/>
            <a:ext cx="7836658" cy="449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106</a:t>
            </a:fld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7202342" y="2699596"/>
                <a:ext cx="2713307" cy="3327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𝑇𝑟𝑎𝑐𝑐𝑖</m:t>
                          </m:r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C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C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s-US" sz="20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342" y="2699596"/>
                <a:ext cx="2713307" cy="332720"/>
              </a:xfrm>
              <a:prstGeom prst="rect">
                <a:avLst/>
              </a:prstGeom>
              <a:blipFill rotWithShape="0">
                <a:blip r:embed="rId2"/>
                <a:stretch>
                  <a:fillRect l="-1794" r="-224" b="-22222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o 7"/>
          <p:cNvGrpSpPr/>
          <p:nvPr/>
        </p:nvGrpSpPr>
        <p:grpSpPr>
          <a:xfrm>
            <a:off x="822029" y="906117"/>
            <a:ext cx="4479059" cy="5059924"/>
            <a:chOff x="822029" y="906117"/>
            <a:chExt cx="4479059" cy="5059924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1038" y="906117"/>
              <a:ext cx="4210050" cy="4905375"/>
            </a:xfrm>
            <a:prstGeom prst="rect">
              <a:avLst/>
            </a:prstGeom>
          </p:spPr>
        </p:pic>
        <p:grpSp>
          <p:nvGrpSpPr>
            <p:cNvPr id="10" name="Grupo 9"/>
            <p:cNvGrpSpPr/>
            <p:nvPr/>
          </p:nvGrpSpPr>
          <p:grpSpPr>
            <a:xfrm>
              <a:off x="822029" y="1376162"/>
              <a:ext cx="3850536" cy="4589879"/>
              <a:chOff x="1477122" y="1039609"/>
              <a:chExt cx="3850536" cy="4589879"/>
            </a:xfrm>
          </p:grpSpPr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4"/>
              <a:srcRect r="86782" b="64401"/>
              <a:stretch/>
            </p:blipFill>
            <p:spPr>
              <a:xfrm>
                <a:off x="1477122" y="4819570"/>
                <a:ext cx="770327" cy="809918"/>
              </a:xfrm>
              <a:prstGeom prst="rect">
                <a:avLst/>
              </a:prstGeom>
            </p:spPr>
          </p:pic>
          <p:sp>
            <p:nvSpPr>
              <p:cNvPr id="12" name="CuadroTexto 11"/>
              <p:cNvSpPr txBox="1"/>
              <p:nvPr/>
            </p:nvSpPr>
            <p:spPr>
              <a:xfrm>
                <a:off x="2885190" y="4773103"/>
                <a:ext cx="776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S" dirty="0" smtClean="0"/>
                  <a:t>Tracción</a:t>
                </a:r>
                <a:endParaRPr lang="es-US" dirty="0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2885190" y="3356070"/>
                <a:ext cx="776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S" dirty="0" smtClean="0"/>
                  <a:t>Tracción</a:t>
                </a:r>
                <a:endParaRPr lang="es-US" dirty="0"/>
              </a:p>
            </p:txBody>
          </p:sp>
          <p:sp>
            <p:nvSpPr>
              <p:cNvPr id="14" name="CuadroTexto 13"/>
              <p:cNvSpPr txBox="1"/>
              <p:nvPr/>
            </p:nvSpPr>
            <p:spPr>
              <a:xfrm>
                <a:off x="2860921" y="2163624"/>
                <a:ext cx="776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S" dirty="0" smtClean="0"/>
                  <a:t>Tracción</a:t>
                </a:r>
                <a:endParaRPr lang="es-US" dirty="0"/>
              </a:p>
            </p:txBody>
          </p:sp>
          <p:sp>
            <p:nvSpPr>
              <p:cNvPr id="15" name="CuadroTexto 14"/>
              <p:cNvSpPr txBox="1"/>
              <p:nvPr/>
            </p:nvSpPr>
            <p:spPr>
              <a:xfrm>
                <a:off x="2800554" y="1073200"/>
                <a:ext cx="776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S" dirty="0" smtClean="0"/>
                  <a:t>Tracción</a:t>
                </a:r>
                <a:endParaRPr lang="es-US" dirty="0"/>
              </a:p>
            </p:txBody>
          </p:sp>
          <p:sp>
            <p:nvSpPr>
              <p:cNvPr id="16" name="CuadroTexto 15"/>
              <p:cNvSpPr txBox="1"/>
              <p:nvPr/>
            </p:nvSpPr>
            <p:spPr>
              <a:xfrm>
                <a:off x="4174190" y="1039609"/>
                <a:ext cx="11303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S" dirty="0" smtClean="0"/>
                  <a:t>Compresión</a:t>
                </a:r>
                <a:endParaRPr lang="es-US" dirty="0"/>
              </a:p>
            </p:txBody>
          </p:sp>
          <p:sp>
            <p:nvSpPr>
              <p:cNvPr id="17" name="CuadroTexto 16"/>
              <p:cNvSpPr txBox="1"/>
              <p:nvPr/>
            </p:nvSpPr>
            <p:spPr>
              <a:xfrm>
                <a:off x="4174191" y="2163623"/>
                <a:ext cx="11303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S" dirty="0" smtClean="0"/>
                  <a:t>Compresión</a:t>
                </a:r>
                <a:endParaRPr lang="es-US" dirty="0"/>
              </a:p>
            </p:txBody>
          </p:sp>
          <p:sp>
            <p:nvSpPr>
              <p:cNvPr id="18" name="CuadroTexto 17"/>
              <p:cNvSpPr txBox="1"/>
              <p:nvPr/>
            </p:nvSpPr>
            <p:spPr>
              <a:xfrm>
                <a:off x="4197349" y="3329862"/>
                <a:ext cx="11303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S" dirty="0" smtClean="0"/>
                  <a:t>Compresión</a:t>
                </a:r>
                <a:endParaRPr lang="es-US" dirty="0"/>
              </a:p>
            </p:txBody>
          </p:sp>
          <p:sp>
            <p:nvSpPr>
              <p:cNvPr id="19" name="CuadroTexto 18"/>
              <p:cNvSpPr txBox="1"/>
              <p:nvPr/>
            </p:nvSpPr>
            <p:spPr>
              <a:xfrm>
                <a:off x="4197349" y="4773102"/>
                <a:ext cx="11303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S" dirty="0" smtClean="0"/>
                  <a:t>Compresión</a:t>
                </a:r>
                <a:endParaRPr lang="es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/>
              <p:cNvSpPr txBox="1"/>
              <p:nvPr/>
            </p:nvSpPr>
            <p:spPr>
              <a:xfrm>
                <a:off x="6674724" y="4717381"/>
                <a:ext cx="4880760" cy="3327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C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C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C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s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𝐹𝑐𝑟𝑒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C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s-US" sz="2000" dirty="0"/>
              </a:p>
            </p:txBody>
          </p:sp>
        </mc:Choice>
        <mc:Fallback xmlns="">
          <p:sp>
            <p:nvSpPr>
              <p:cNvPr id="20" name="Cuadro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724" y="4717381"/>
                <a:ext cx="4880760" cy="332720"/>
              </a:xfrm>
              <a:prstGeom prst="rect">
                <a:avLst/>
              </a:prstGeom>
              <a:blipFill rotWithShape="0">
                <a:blip r:embed="rId5"/>
                <a:stretch>
                  <a:fillRect l="-874" b="-22222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ángulo 20"/>
              <p:cNvSpPr/>
              <p:nvPr/>
            </p:nvSpPr>
            <p:spPr>
              <a:xfrm>
                <a:off x="6726924" y="3480649"/>
                <a:ext cx="398904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𝐶𝑜𝑚𝑝𝑟𝑒𝑠𝑖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𝑛𝑖𝑚𝑜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𝑣𝑎𝑙𝑜𝑟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𝑒𝑛𝑡𝑟𝑒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s-US" sz="2000" dirty="0"/>
              </a:p>
            </p:txBody>
          </p:sp>
        </mc:Choice>
        <mc:Fallback xmlns="">
          <p:sp>
            <p:nvSpPr>
              <p:cNvPr id="21" name="Rectá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924" y="3480649"/>
                <a:ext cx="3989041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305" b="-13636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ángulo 21"/>
          <p:cNvSpPr/>
          <p:nvPr/>
        </p:nvSpPr>
        <p:spPr>
          <a:xfrm>
            <a:off x="7687987" y="1799921"/>
            <a:ext cx="15634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LITERAL a)</a:t>
            </a:r>
            <a:endParaRPr lang="es-US" sz="2000" dirty="0"/>
          </a:p>
        </p:txBody>
      </p:sp>
    </p:spTree>
    <p:extLst>
      <p:ext uri="{BB962C8B-B14F-4D97-AF65-F5344CB8AC3E}">
        <p14:creationId xmlns:p14="http://schemas.microsoft.com/office/powerpoint/2010/main" val="21878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593F-A230-46EE-BB59-B097E71C39CF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107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920B8D4-7C4B-447F-80D6-6BDDA475481A}"/>
              </a:ext>
            </a:extLst>
          </p:cNvPr>
          <p:cNvSpPr txBox="1">
            <a:spLocks/>
          </p:cNvSpPr>
          <p:nvPr/>
        </p:nvSpPr>
        <p:spPr>
          <a:xfrm>
            <a:off x="477672" y="970702"/>
            <a:ext cx="11395880" cy="1164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COMPROBACIÓN DEL DISEÑO POR CAPACIDAD ASUMIENDO LAS RESISTENCIAS ESPERADAS A TRACCIÓN Y COMPRESIÓN DE LAS DIAGONALES SIN  PANDEO:</a:t>
            </a:r>
            <a:endParaRPr lang="es-EC" sz="4400" b="1" dirty="0">
              <a:solidFill>
                <a:srgbClr val="2E325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2641744-BFFA-4B71-8EBA-CDD2BE20D199}"/>
              </a:ext>
            </a:extLst>
          </p:cNvPr>
          <p:cNvSpPr/>
          <p:nvPr/>
        </p:nvSpPr>
        <p:spPr>
          <a:xfrm>
            <a:off x="477670" y="2086062"/>
            <a:ext cx="114914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LITERAL a) </a:t>
            </a:r>
          </a:p>
          <a:p>
            <a:pPr algn="just"/>
            <a:r>
              <a:rPr lang="es-EC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análisis del sistema </a:t>
            </a:r>
            <a:r>
              <a:rPr lang="es-EC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sismorresistente</a:t>
            </a:r>
            <a:r>
              <a:rPr lang="es-EC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donde se suponga que todas las riostras resisten las fuerzas correspondientes a su capacidad esperada en compresión o en tracción.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CDF75B56-D307-4233-8E30-1B2321F33689}"/>
              </a:ext>
            </a:extLst>
          </p:cNvPr>
          <p:cNvSpPr/>
          <p:nvPr/>
        </p:nvSpPr>
        <p:spPr>
          <a:xfrm>
            <a:off x="477670" y="3629623"/>
            <a:ext cx="116142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CONSIDERACIONES:</a:t>
            </a:r>
          </a:p>
          <a:p>
            <a:pPr algn="just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calcula la matriz de rigidez de tal manera que las vigas no trasmitan momentos a las columnas; es decir, </a:t>
            </a:r>
            <a:r>
              <a:rPr lang="es-MX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vigas articuladas en los extremos unión viga-columna.</a:t>
            </a:r>
          </a:p>
          <a:p>
            <a:pPr algn="just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las columnas no se considera la flexión ni el corte en base a la capacidad de las diagonales, sino únicamente axial. </a:t>
            </a:r>
          </a:p>
          <a:p>
            <a:pPr algn="just"/>
            <a:r>
              <a:rPr lang="es-MX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retiran las diagonales y se ubican las fuerzas de tracción y compresión esperadas sin pandeo para este análisis.</a:t>
            </a:r>
            <a:endParaRPr lang="es-EC" sz="2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382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108</a:t>
            </a:fld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596518" y="3431678"/>
                <a:ext cx="2257028" cy="68813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𝑹𝑻𝑰𝑪𝑶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C" sz="22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b="1" i="1">
                          <a:latin typeface="Cambria Math" panose="02040503050406030204" pitchFamily="18" charset="0"/>
                        </a:rPr>
                        <m:t>𝑪𝑶𝑵</m:t>
                      </m:r>
                      <m:r>
                        <a:rPr lang="es-EC" sz="22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200" b="1" i="1">
                          <a:latin typeface="Cambria Math" panose="02040503050406030204" pitchFamily="18" charset="0"/>
                        </a:rPr>
                        <m:t>𝑹𝑬𝑭𝑼𝑬𝑹𝒁𝑶</m:t>
                      </m:r>
                    </m:oMath>
                  </m:oMathPara>
                </a14:m>
                <a:endParaRPr lang="es-EC" sz="2200" b="1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18" y="3431678"/>
                <a:ext cx="2257028" cy="688137"/>
              </a:xfrm>
              <a:prstGeom prst="rect">
                <a:avLst/>
              </a:prstGeom>
              <a:blipFill rotWithShape="0">
                <a:blip r:embed="rId2"/>
                <a:stretch>
                  <a:fillRect l="-2432" t="-4425" r="-2703" b="-2655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ítulo 5"/>
          <p:cNvSpPr txBox="1">
            <a:spLocks/>
          </p:cNvSpPr>
          <p:nvPr/>
        </p:nvSpPr>
        <p:spPr>
          <a:xfrm>
            <a:off x="1890850" y="511798"/>
            <a:ext cx="8846285" cy="93228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100" b="1" dirty="0">
                <a:solidFill>
                  <a:srgbClr val="2E3251"/>
                </a:solidFill>
              </a:rPr>
              <a:t>ANÁLISIS </a:t>
            </a:r>
            <a:r>
              <a:rPr lang="es-EC" sz="3100" b="1" dirty="0" smtClean="0">
                <a:solidFill>
                  <a:srgbClr val="2E3251"/>
                </a:solidFill>
              </a:rPr>
              <a:t>COMPLETO </a:t>
            </a:r>
            <a:r>
              <a:rPr lang="es-EC" sz="3100" b="1" dirty="0">
                <a:solidFill>
                  <a:srgbClr val="2E3251"/>
                </a:solidFill>
              </a:rPr>
              <a:t>UVC </a:t>
            </a:r>
            <a:r>
              <a:rPr lang="es-EC" sz="3100" b="1" dirty="0" smtClean="0">
                <a:solidFill>
                  <a:srgbClr val="2E3251"/>
                </a:solidFill>
              </a:rPr>
              <a:t>MANTA</a:t>
            </a:r>
            <a:endParaRPr lang="es-EC" sz="3100" b="1" dirty="0">
              <a:solidFill>
                <a:srgbClr val="2E325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s-EC" sz="34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Sentido </a:t>
            </a:r>
            <a:r>
              <a:rPr lang="es-EC" sz="34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“Y”</a:t>
            </a:r>
            <a:endParaRPr lang="es-EC" sz="34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824" y="1534620"/>
            <a:ext cx="8389976" cy="44767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542" y="6025272"/>
            <a:ext cx="5173115" cy="28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109</a:t>
            </a:fld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7222866" y="2211325"/>
                <a:ext cx="2713307" cy="332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𝑇𝑟𝑎𝑐𝑐𝑖</m:t>
                          </m:r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C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C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s-US" sz="20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866" y="2211325"/>
                <a:ext cx="2713307" cy="332720"/>
              </a:xfrm>
              <a:prstGeom prst="rect">
                <a:avLst/>
              </a:prstGeom>
              <a:blipFill rotWithShape="0">
                <a:blip r:embed="rId2"/>
                <a:stretch>
                  <a:fillRect l="-2022" r="-449" b="-22222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6470866" y="3350279"/>
                <a:ext cx="4824654" cy="332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C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C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C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es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𝐹𝑐𝑟𝑒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C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s-US" sz="20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866" y="3350279"/>
                <a:ext cx="4824654" cy="332720"/>
              </a:xfrm>
              <a:prstGeom prst="rect">
                <a:avLst/>
              </a:prstGeom>
              <a:blipFill rotWithShape="0">
                <a:blip r:embed="rId3"/>
                <a:stretch>
                  <a:fillRect l="-758" b="-22222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6015352" y="2712580"/>
                <a:ext cx="551259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𝐶𝑜𝑚𝑝𝑟𝑒𝑠𝑖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𝑝𝑜𝑠𝑡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𝑝𝑎𝑛𝑑𝑒𝑜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𝑛𝑖𝑚𝑜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𝑣𝑎𝑙𝑜𝑟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𝑒𝑛𝑡𝑟𝑒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s-US" sz="2000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352" y="2712580"/>
                <a:ext cx="5512599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9"/>
          <p:cNvSpPr/>
          <p:nvPr/>
        </p:nvSpPr>
        <p:spPr>
          <a:xfrm>
            <a:off x="7790585" y="1369576"/>
            <a:ext cx="15778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LITERAL b)</a:t>
            </a:r>
            <a:endParaRPr lang="es-EC" sz="2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591722" y="4270706"/>
            <a:ext cx="6359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/>
              <a:t>𝐴𝑙 𝑣𝑎𝑙𝑜𝑟 </a:t>
            </a:r>
            <a:r>
              <a:rPr lang="es-EC" sz="2000" dirty="0" smtClean="0"/>
              <a:t>𝑚</a:t>
            </a:r>
            <a:r>
              <a:rPr lang="es-EC" sz="2000" dirty="0" err="1" smtClean="0"/>
              <a:t>ín</a:t>
            </a:r>
            <a:r>
              <a:rPr lang="es-EC" sz="2000" dirty="0" smtClean="0"/>
              <a:t>𝑖𝑚𝑜 </a:t>
            </a:r>
            <a:r>
              <a:rPr lang="es-EC" sz="2000" dirty="0"/>
              <a:t>𝑑𝑒 </a:t>
            </a:r>
            <a:r>
              <a:rPr lang="es-EC" sz="2000" dirty="0" smtClean="0"/>
              <a:t>𝑐𝑜𝑚𝑝𝑟𝑒𝑠𝑖</a:t>
            </a:r>
            <a:r>
              <a:rPr lang="es-EC" sz="2000" dirty="0" err="1" smtClean="0"/>
              <a:t>ó</a:t>
            </a:r>
            <a:r>
              <a:rPr lang="es-EC" sz="2000" dirty="0" smtClean="0"/>
              <a:t>𝑛 </a:t>
            </a:r>
            <a:r>
              <a:rPr lang="es-EC" sz="2000" dirty="0"/>
              <a:t>𝑠𝑒 𝑙𝑜 𝑚𝑢𝑙𝑡𝑖𝑝𝑙𝑖𝑐𝑎 𝑝𝑜𝑟 0.3 𝑝𝑎𝑟𝑎 𝑜𝑏𝑡𝑒𝑛𝑒𝑟 𝑒𝑙 𝑣𝑎𝑙𝑜𝑟 𝑑𝑒 𝑐𝑜𝑚𝑝𝑟𝑒𝑠𝑖</a:t>
            </a:r>
            <a:r>
              <a:rPr lang="es-EC" sz="2000" dirty="0" err="1"/>
              <a:t>ó</a:t>
            </a:r>
            <a:r>
              <a:rPr lang="es-EC" sz="2000" dirty="0"/>
              <a:t>𝑛 𝑝𝑜𝑠𝑡 𝑝𝑎𝑛𝑑𝑒𝑜.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822029" y="906117"/>
            <a:ext cx="4479059" cy="5059924"/>
            <a:chOff x="822029" y="906117"/>
            <a:chExt cx="4479059" cy="5059924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1038" y="906117"/>
              <a:ext cx="4210050" cy="4905375"/>
            </a:xfrm>
            <a:prstGeom prst="rect">
              <a:avLst/>
            </a:prstGeom>
          </p:spPr>
        </p:pic>
        <p:grpSp>
          <p:nvGrpSpPr>
            <p:cNvPr id="14" name="Grupo 13"/>
            <p:cNvGrpSpPr/>
            <p:nvPr/>
          </p:nvGrpSpPr>
          <p:grpSpPr>
            <a:xfrm>
              <a:off x="822029" y="1376162"/>
              <a:ext cx="3850536" cy="4589879"/>
              <a:chOff x="1477122" y="1039609"/>
              <a:chExt cx="3850536" cy="4589879"/>
            </a:xfrm>
          </p:grpSpPr>
          <p:pic>
            <p:nvPicPr>
              <p:cNvPr id="15" name="Imagen 14"/>
              <p:cNvPicPr>
                <a:picLocks noChangeAspect="1"/>
              </p:cNvPicPr>
              <p:nvPr/>
            </p:nvPicPr>
            <p:blipFill rotWithShape="1">
              <a:blip r:embed="rId6"/>
              <a:srcRect r="86782" b="64401"/>
              <a:stretch/>
            </p:blipFill>
            <p:spPr>
              <a:xfrm>
                <a:off x="1477122" y="4819570"/>
                <a:ext cx="770327" cy="809918"/>
              </a:xfrm>
              <a:prstGeom prst="rect">
                <a:avLst/>
              </a:prstGeom>
            </p:spPr>
          </p:pic>
          <p:sp>
            <p:nvSpPr>
              <p:cNvPr id="16" name="CuadroTexto 15"/>
              <p:cNvSpPr txBox="1"/>
              <p:nvPr/>
            </p:nvSpPr>
            <p:spPr>
              <a:xfrm>
                <a:off x="2885190" y="4773103"/>
                <a:ext cx="776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S" dirty="0" smtClean="0"/>
                  <a:t>Tracción</a:t>
                </a:r>
                <a:endParaRPr lang="es-US" dirty="0"/>
              </a:p>
            </p:txBody>
          </p:sp>
          <p:sp>
            <p:nvSpPr>
              <p:cNvPr id="17" name="CuadroTexto 16"/>
              <p:cNvSpPr txBox="1"/>
              <p:nvPr/>
            </p:nvSpPr>
            <p:spPr>
              <a:xfrm>
                <a:off x="2885190" y="3356070"/>
                <a:ext cx="776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S" dirty="0" smtClean="0"/>
                  <a:t>Tracción</a:t>
                </a:r>
                <a:endParaRPr lang="es-US" dirty="0"/>
              </a:p>
            </p:txBody>
          </p:sp>
          <p:sp>
            <p:nvSpPr>
              <p:cNvPr id="18" name="CuadroTexto 17"/>
              <p:cNvSpPr txBox="1"/>
              <p:nvPr/>
            </p:nvSpPr>
            <p:spPr>
              <a:xfrm>
                <a:off x="2860921" y="2163624"/>
                <a:ext cx="776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S" dirty="0" smtClean="0"/>
                  <a:t>Tracción</a:t>
                </a:r>
                <a:endParaRPr lang="es-US" dirty="0"/>
              </a:p>
            </p:txBody>
          </p:sp>
          <p:sp>
            <p:nvSpPr>
              <p:cNvPr id="19" name="CuadroTexto 18"/>
              <p:cNvSpPr txBox="1"/>
              <p:nvPr/>
            </p:nvSpPr>
            <p:spPr>
              <a:xfrm>
                <a:off x="2800554" y="1073200"/>
                <a:ext cx="776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S" dirty="0" smtClean="0"/>
                  <a:t>Tracción</a:t>
                </a:r>
                <a:endParaRPr lang="es-US" dirty="0"/>
              </a:p>
            </p:txBody>
          </p:sp>
          <p:sp>
            <p:nvSpPr>
              <p:cNvPr id="20" name="CuadroTexto 19"/>
              <p:cNvSpPr txBox="1"/>
              <p:nvPr/>
            </p:nvSpPr>
            <p:spPr>
              <a:xfrm>
                <a:off x="4174190" y="1039609"/>
                <a:ext cx="11303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S" dirty="0" smtClean="0"/>
                  <a:t>Compresión</a:t>
                </a:r>
                <a:endParaRPr lang="es-US" dirty="0"/>
              </a:p>
            </p:txBody>
          </p:sp>
          <p:sp>
            <p:nvSpPr>
              <p:cNvPr id="21" name="CuadroTexto 20"/>
              <p:cNvSpPr txBox="1"/>
              <p:nvPr/>
            </p:nvSpPr>
            <p:spPr>
              <a:xfrm>
                <a:off x="4174191" y="2163623"/>
                <a:ext cx="11303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S" dirty="0" smtClean="0"/>
                  <a:t>Compresión</a:t>
                </a:r>
                <a:endParaRPr lang="es-US" dirty="0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4197349" y="3329862"/>
                <a:ext cx="11303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S" dirty="0" smtClean="0"/>
                  <a:t>Compresión</a:t>
                </a:r>
                <a:endParaRPr lang="es-US" dirty="0"/>
              </a:p>
            </p:txBody>
          </p:sp>
          <p:sp>
            <p:nvSpPr>
              <p:cNvPr id="23" name="CuadroTexto 22"/>
              <p:cNvSpPr txBox="1"/>
              <p:nvPr/>
            </p:nvSpPr>
            <p:spPr>
              <a:xfrm>
                <a:off x="4197349" y="4773102"/>
                <a:ext cx="11303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S" dirty="0" smtClean="0"/>
                  <a:t>Compresión</a:t>
                </a:r>
                <a:endParaRPr lang="es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34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5984-A259-4DCA-A0BF-B9DD5917B7C6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11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765064" y="302948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OBJETIVOS </a:t>
            </a:r>
            <a:r>
              <a:rPr lang="es-ES" sz="4400" b="1" dirty="0" smtClean="0">
                <a:solidFill>
                  <a:schemeClr val="accent2"/>
                </a:solidFill>
              </a:rPr>
              <a:t>ESPECÍFICOS</a:t>
            </a:r>
            <a:endParaRPr lang="en-PH" sz="4400" b="1" dirty="0">
              <a:solidFill>
                <a:schemeClr val="accent2"/>
              </a:solidFill>
            </a:endParaRPr>
          </a:p>
        </p:txBody>
      </p:sp>
      <p:sp>
        <p:nvSpPr>
          <p:cNvPr id="15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sp>
        <p:nvSpPr>
          <p:cNvPr id="2" name="CuadroTexto 1"/>
          <p:cNvSpPr txBox="1"/>
          <p:nvPr/>
        </p:nvSpPr>
        <p:spPr>
          <a:xfrm>
            <a:off x="2293099" y="3578517"/>
            <a:ext cx="1321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chemeClr val="bg1"/>
                </a:solidFill>
              </a:rPr>
              <a:t>MANTA</a:t>
            </a:r>
            <a:endParaRPr lang="es-EC" sz="2800" b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073415" y="3609380"/>
            <a:ext cx="3354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chemeClr val="bg1"/>
                </a:solidFill>
              </a:rPr>
              <a:t>BAHÍA DE CARÁQUEZ</a:t>
            </a:r>
            <a:endParaRPr lang="es-EC" sz="28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65063" y="1091398"/>
            <a:ext cx="112509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§"/>
            </a:pPr>
            <a:r>
              <a:rPr lang="es-EC" sz="2800" dirty="0"/>
              <a:t>Detallar </a:t>
            </a:r>
            <a:r>
              <a:rPr lang="es-EC" sz="2800" dirty="0">
                <a:solidFill>
                  <a:srgbClr val="0000FF"/>
                </a:solidFill>
              </a:rPr>
              <a:t>disposiciones especiales para la viga </a:t>
            </a:r>
            <a:r>
              <a:rPr lang="es-EC" sz="2800" dirty="0"/>
              <a:t>a la cual llegan </a:t>
            </a:r>
            <a:r>
              <a:rPr lang="es-EC" sz="2800" dirty="0">
                <a:solidFill>
                  <a:srgbClr val="008000"/>
                </a:solidFill>
              </a:rPr>
              <a:t>diagonales concéntricas</a:t>
            </a:r>
            <a:r>
              <a:rPr lang="es-EC" sz="2800" dirty="0"/>
              <a:t> tomando en cuenta la normativa AISC, para tener un mejor comportamiento de los elementos estructurales</a:t>
            </a:r>
            <a:r>
              <a:rPr lang="es-EC" sz="2800" dirty="0" smtClean="0"/>
              <a:t>.</a:t>
            </a:r>
            <a:endParaRPr lang="es-EC" sz="2800" dirty="0"/>
          </a:p>
        </p:txBody>
      </p:sp>
      <p:pic>
        <p:nvPicPr>
          <p:cNvPr id="6146" name="Picture 2" descr="Viga IPE - 100 (6mts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5" b="18982"/>
          <a:stretch/>
        </p:blipFill>
        <p:spPr bwMode="auto">
          <a:xfrm>
            <a:off x="4550406" y="2697051"/>
            <a:ext cx="3931405" cy="335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764456" y="1102696"/>
            <a:ext cx="11057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s-EC" sz="2800" dirty="0"/>
              <a:t>Mostrar </a:t>
            </a:r>
            <a:r>
              <a:rPr lang="es-EC" sz="2800" dirty="0">
                <a:solidFill>
                  <a:srgbClr val="0000FF"/>
                </a:solidFill>
              </a:rPr>
              <a:t>disposiciones especiales para la columna </a:t>
            </a:r>
            <a:r>
              <a:rPr lang="es-EC" sz="2800" dirty="0"/>
              <a:t>que forma parte de un </a:t>
            </a:r>
            <a:r>
              <a:rPr lang="es-EC" sz="2800" dirty="0">
                <a:solidFill>
                  <a:srgbClr val="008000"/>
                </a:solidFill>
              </a:rPr>
              <a:t>pórtico arriostrado concéntricamente</a:t>
            </a:r>
            <a:r>
              <a:rPr lang="es-EC" sz="2800" dirty="0"/>
              <a:t>, tomando en consideración la normativa AISC para que la estructura tenga un adecuado comportamiento.</a:t>
            </a:r>
          </a:p>
        </p:txBody>
      </p:sp>
      <p:pic>
        <p:nvPicPr>
          <p:cNvPr id="6148" name="Picture 4" descr="Precio en Ecuador de m² de Estructura metálica con losa en una dirección.  Generador de precios de la construcción. CYPE Ingenieros, S.A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3" t="5400" r="31159" b="13608"/>
          <a:stretch/>
        </p:blipFill>
        <p:spPr bwMode="auto">
          <a:xfrm>
            <a:off x="5186377" y="2591072"/>
            <a:ext cx="2213903" cy="364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764455" y="1090175"/>
            <a:ext cx="109846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s-EC" sz="2800" dirty="0"/>
              <a:t>Mencionar </a:t>
            </a:r>
            <a:r>
              <a:rPr lang="es-EC" sz="2800" dirty="0">
                <a:solidFill>
                  <a:srgbClr val="0000FF"/>
                </a:solidFill>
              </a:rPr>
              <a:t>disposiciones especiales para la diagonal concéntrica</a:t>
            </a:r>
            <a:r>
              <a:rPr lang="es-EC" sz="2800" dirty="0"/>
              <a:t> tomando en consideración la normativa AISC, para conocer el comportamiento que tendrían las vigas y/o nudos.</a:t>
            </a:r>
          </a:p>
        </p:txBody>
      </p:sp>
      <p:pic>
        <p:nvPicPr>
          <p:cNvPr id="16" name="Picture 2" descr="CAPÍTOL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81140"/>
          <a:stretch/>
        </p:blipFill>
        <p:spPr bwMode="auto">
          <a:xfrm>
            <a:off x="5399194" y="2591072"/>
            <a:ext cx="1470991" cy="360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764454" y="1120781"/>
            <a:ext cx="110577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s-EC" sz="2800" dirty="0"/>
              <a:t>Enunciar las </a:t>
            </a:r>
            <a:r>
              <a:rPr lang="es-EC" sz="2800" dirty="0">
                <a:solidFill>
                  <a:srgbClr val="0000FF"/>
                </a:solidFill>
              </a:rPr>
              <a:t>disposiciones especiales para el control y diseño de los nudos </a:t>
            </a:r>
            <a:r>
              <a:rPr lang="es-EC" sz="2800" dirty="0"/>
              <a:t>a los cuales llegan diagonales tomando en cuenta la normativa AISC, para tener un buen funcionamiento de los elementos estructurales.</a:t>
            </a:r>
          </a:p>
        </p:txBody>
      </p:sp>
      <p:pic>
        <p:nvPicPr>
          <p:cNvPr id="6150" name="Picture 6" descr="BOLTED WELTED CONNECTION TO JOIN DIAGONAL TO GUSSET PLATE CONEXIÓN SOLDADA  APERNADA PARA UNIR DIAGONAL A PLACA GUSS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46" y="2981639"/>
            <a:ext cx="3770850" cy="317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768438" y="1125346"/>
            <a:ext cx="109806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s-EC" sz="2800" dirty="0">
                <a:solidFill>
                  <a:srgbClr val="FF0000"/>
                </a:solidFill>
              </a:rPr>
              <a:t>Evaluar el comportamiento sísmico</a:t>
            </a:r>
            <a:r>
              <a:rPr lang="es-EC" sz="2800" dirty="0"/>
              <a:t> de una estructura</a:t>
            </a:r>
            <a:r>
              <a:rPr lang="es-EC" sz="2800" dirty="0">
                <a:solidFill>
                  <a:srgbClr val="0000FF"/>
                </a:solidFill>
              </a:rPr>
              <a:t> </a:t>
            </a:r>
            <a:r>
              <a:rPr lang="es-EC" sz="2800" dirty="0"/>
              <a:t>de acero existente </a:t>
            </a:r>
            <a:r>
              <a:rPr lang="es-EC" sz="2800" dirty="0">
                <a:solidFill>
                  <a:srgbClr val="0000FF"/>
                </a:solidFill>
              </a:rPr>
              <a:t>sin y con reforzamiento mediante </a:t>
            </a:r>
            <a:r>
              <a:rPr lang="es-EC" sz="2800" dirty="0" err="1">
                <a:solidFill>
                  <a:srgbClr val="0000FF"/>
                </a:solidFill>
              </a:rPr>
              <a:t>arriostramientos</a:t>
            </a:r>
            <a:r>
              <a:rPr lang="es-EC" sz="2800" dirty="0">
                <a:solidFill>
                  <a:srgbClr val="0000FF"/>
                </a:solidFill>
              </a:rPr>
              <a:t> concéntricos</a:t>
            </a:r>
            <a:r>
              <a:rPr lang="es-EC" sz="2800" dirty="0"/>
              <a:t>, tomando en cuenta las </a:t>
            </a:r>
            <a:r>
              <a:rPr lang="es-EC" sz="2800" dirty="0">
                <a:solidFill>
                  <a:srgbClr val="008000"/>
                </a:solidFill>
              </a:rPr>
              <a:t>disposiciones especiales de cada uno de elementos</a:t>
            </a:r>
            <a:r>
              <a:rPr lang="es-EC" sz="2800" dirty="0"/>
              <a:t>, para conocer el comportamiento que tendrá dicha estructura ante un evento sísmico.</a:t>
            </a:r>
          </a:p>
        </p:txBody>
      </p:sp>
      <p:pic>
        <p:nvPicPr>
          <p:cNvPr id="19" name="Imagen 18"/>
          <p:cNvPicPr/>
          <p:nvPr/>
        </p:nvPicPr>
        <p:blipFill>
          <a:blip r:embed="rId6"/>
          <a:stretch>
            <a:fillRect/>
          </a:stretch>
        </p:blipFill>
        <p:spPr>
          <a:xfrm>
            <a:off x="4550406" y="3325878"/>
            <a:ext cx="3770850" cy="294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0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593F-A230-46EE-BB59-B097E71C39CF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110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920B8D4-7C4B-447F-80D6-6BDDA475481A}"/>
              </a:ext>
            </a:extLst>
          </p:cNvPr>
          <p:cNvSpPr txBox="1">
            <a:spLocks/>
          </p:cNvSpPr>
          <p:nvPr/>
        </p:nvSpPr>
        <p:spPr>
          <a:xfrm>
            <a:off x="477672" y="970702"/>
            <a:ext cx="11395880" cy="1164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COMPROBACIÓN DEL DISEÑO POR CAPACIDAD ASUMIENDO LAS RESISTENCIAS ESPERADAS A TRACCIÓN Y COMPRESIÓN DE LAS DIAGONALES CONSIDERANDO PANDEO:</a:t>
            </a:r>
            <a:endParaRPr lang="es-EC" sz="4400" b="1" dirty="0">
              <a:solidFill>
                <a:srgbClr val="2E325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2641744-BFFA-4B71-8EBA-CDD2BE20D199}"/>
              </a:ext>
            </a:extLst>
          </p:cNvPr>
          <p:cNvSpPr/>
          <p:nvPr/>
        </p:nvSpPr>
        <p:spPr>
          <a:xfrm>
            <a:off x="477670" y="2086062"/>
            <a:ext cx="114914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LITERAL b) </a:t>
            </a:r>
          </a:p>
          <a:p>
            <a:pPr algn="just"/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análisis del sistema </a:t>
            </a:r>
            <a:r>
              <a:rPr lang="es-EC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sismorresistente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donde se suponga que todas las riostras en tracción resistan las fuerzas correspondientes a su capacidad esperada y donde todas las riostras en compresión resistan las fuerzas esperadas posteriores al pandeo.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CDF75B56-D307-4233-8E30-1B2321F33689}"/>
              </a:ext>
            </a:extLst>
          </p:cNvPr>
          <p:cNvSpPr/>
          <p:nvPr/>
        </p:nvSpPr>
        <p:spPr>
          <a:xfrm>
            <a:off x="477670" y="3629623"/>
            <a:ext cx="116142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CONSIDERACIONES:</a:t>
            </a:r>
          </a:p>
          <a:p>
            <a:pPr algn="just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calcula la matriz de rigidez de tal manera que las vigas no trasmitan momentos a las columnas; es decir, </a:t>
            </a:r>
            <a:r>
              <a:rPr lang="es-MX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vigas articuladas en los extremos unión viga-columna.</a:t>
            </a:r>
          </a:p>
          <a:p>
            <a:pPr algn="just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las columnas no se considera la flexión ni el corte en base a la capacidad de las diagonales, sino únicamente axial. </a:t>
            </a:r>
          </a:p>
          <a:p>
            <a:pPr algn="just"/>
            <a:r>
              <a:rPr lang="es-MX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retiran las diagonales y se ubican las fuerzas de tracción y compresión esperadas CONSIDERANDO pandeo para este análisis.</a:t>
            </a:r>
            <a:endParaRPr lang="es-EC" sz="2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683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111</a:t>
            </a:fld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596518" y="3431678"/>
                <a:ext cx="2257028" cy="68813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𝑹𝑻𝑰𝑪𝑶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C" sz="22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b="1" i="1">
                          <a:latin typeface="Cambria Math" panose="02040503050406030204" pitchFamily="18" charset="0"/>
                        </a:rPr>
                        <m:t>𝑪𝑶𝑵</m:t>
                      </m:r>
                      <m:r>
                        <a:rPr lang="es-EC" sz="22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200" b="1" i="1">
                          <a:latin typeface="Cambria Math" panose="02040503050406030204" pitchFamily="18" charset="0"/>
                        </a:rPr>
                        <m:t>𝑹𝑬𝑭𝑼𝑬𝑹𝒁𝑶</m:t>
                      </m:r>
                    </m:oMath>
                  </m:oMathPara>
                </a14:m>
                <a:endParaRPr lang="es-EC" sz="2200" b="1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18" y="3431678"/>
                <a:ext cx="2257028" cy="688137"/>
              </a:xfrm>
              <a:prstGeom prst="rect">
                <a:avLst/>
              </a:prstGeom>
              <a:blipFill rotWithShape="0">
                <a:blip r:embed="rId2"/>
                <a:stretch>
                  <a:fillRect l="-2432" t="-4425" r="-2703" b="-2655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ítulo 5"/>
          <p:cNvSpPr txBox="1">
            <a:spLocks/>
          </p:cNvSpPr>
          <p:nvPr/>
        </p:nvSpPr>
        <p:spPr>
          <a:xfrm>
            <a:off x="2109792" y="589072"/>
            <a:ext cx="8846285" cy="93228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100" b="1" dirty="0">
                <a:solidFill>
                  <a:srgbClr val="2E3251"/>
                </a:solidFill>
              </a:rPr>
              <a:t>ANÁLISIS </a:t>
            </a:r>
            <a:r>
              <a:rPr lang="es-EC" sz="3100" b="1" dirty="0" smtClean="0">
                <a:solidFill>
                  <a:srgbClr val="2E3251"/>
                </a:solidFill>
              </a:rPr>
              <a:t>COMPLETO </a:t>
            </a:r>
            <a:r>
              <a:rPr lang="es-EC" sz="3100" b="1" dirty="0">
                <a:solidFill>
                  <a:srgbClr val="2E3251"/>
                </a:solidFill>
              </a:rPr>
              <a:t>UVC </a:t>
            </a:r>
            <a:r>
              <a:rPr lang="es-EC" sz="3100" b="1" dirty="0" smtClean="0">
                <a:solidFill>
                  <a:srgbClr val="2E3251"/>
                </a:solidFill>
              </a:rPr>
              <a:t>MANTA</a:t>
            </a:r>
            <a:endParaRPr lang="es-EC" sz="3100" b="1" dirty="0">
              <a:solidFill>
                <a:srgbClr val="2E325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s-EC" sz="34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Sentido </a:t>
            </a:r>
            <a:r>
              <a:rPr lang="es-EC" sz="34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“Y”</a:t>
            </a:r>
            <a:endParaRPr lang="es-EC" sz="34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72" y="1521355"/>
            <a:ext cx="8420028" cy="44576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228" y="5979017"/>
            <a:ext cx="5173115" cy="28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112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-450759" y="255095"/>
            <a:ext cx="6164687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0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CONTENIDO: </a:t>
            </a:r>
          </a:p>
        </p:txBody>
      </p:sp>
      <p:graphicFrame>
        <p:nvGraphicFramePr>
          <p:cNvPr id="9" name="Diagrama 8"/>
          <p:cNvGraphicFramePr/>
          <p:nvPr>
            <p:extLst/>
          </p:nvPr>
        </p:nvGraphicFramePr>
        <p:xfrm>
          <a:off x="838200" y="807698"/>
          <a:ext cx="1127187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955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5984-A259-4DCA-A0BF-B9DD5917B7C6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113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765064" y="302948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CONCLUSIONES</a:t>
            </a:r>
            <a:endParaRPr lang="en-PH" sz="4400" b="1" dirty="0">
              <a:solidFill>
                <a:schemeClr val="accent2"/>
              </a:solidFill>
            </a:endParaRPr>
          </a:p>
        </p:txBody>
      </p:sp>
      <p:sp>
        <p:nvSpPr>
          <p:cNvPr id="15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sp>
        <p:nvSpPr>
          <p:cNvPr id="2" name="CuadroTexto 1"/>
          <p:cNvSpPr txBox="1"/>
          <p:nvPr/>
        </p:nvSpPr>
        <p:spPr>
          <a:xfrm>
            <a:off x="2293099" y="3578517"/>
            <a:ext cx="1321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chemeClr val="bg1"/>
                </a:solidFill>
              </a:rPr>
              <a:t>MANTA</a:t>
            </a:r>
            <a:endParaRPr lang="es-EC" sz="2800" b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073415" y="3609380"/>
            <a:ext cx="3354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chemeClr val="bg1"/>
                </a:solidFill>
              </a:rPr>
              <a:t>BAHÍA DE CARÁQUEZ</a:t>
            </a:r>
            <a:endParaRPr lang="es-EC" sz="28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32138" y="1277972"/>
            <a:ext cx="1133340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los </a:t>
            </a:r>
            <a:r>
              <a:rPr lang="es-EC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pórticos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tengan un adecuado comportamiento ante un evento sísmico, el principio de tener </a:t>
            </a:r>
            <a:r>
              <a:rPr lang="es-EC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estructuras </a:t>
            </a:r>
            <a:r>
              <a:rPr lang="es-EC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reforzadas</a:t>
            </a:r>
            <a:r>
              <a:rPr lang="es-EC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que la estructura como tal </a:t>
            </a:r>
            <a:r>
              <a:rPr lang="es-EC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disipe la energía a través de las diagonales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 que el par de </a:t>
            </a:r>
            <a:r>
              <a:rPr lang="es-EC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diagonales</a:t>
            </a:r>
            <a:r>
              <a:rPr lang="es-EC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sean los primeros elementos estructurales que </a:t>
            </a:r>
            <a:r>
              <a:rPr lang="es-EC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fluyan;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decir, sean los primeros en llegar al </a:t>
            </a:r>
            <a:r>
              <a:rPr lang="es-EC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 máximo de fluencia en tracción y pandeo en compresión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posteriormente se espera </a:t>
            </a:r>
            <a:r>
              <a:rPr lang="es-EC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fluyan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vigas, y como último recurso se espera que algunas columnas tengan un comportamiento inelástico </a:t>
            </a:r>
            <a:r>
              <a:rPr lang="es-EC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comprometer la estabilidad global de la estructura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este principio se resume en que un SCBF debe tener </a:t>
            </a:r>
            <a:r>
              <a:rPr lang="es-EC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diagonal fuerte, una viga más fuerte y una columna mucho más fuerte.</a:t>
            </a:r>
          </a:p>
        </p:txBody>
      </p:sp>
    </p:spTree>
    <p:extLst>
      <p:ext uri="{BB962C8B-B14F-4D97-AF65-F5344CB8AC3E}">
        <p14:creationId xmlns:p14="http://schemas.microsoft.com/office/powerpoint/2010/main" val="188261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5984-A259-4DCA-A0BF-B9DD5917B7C6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114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765064" y="302948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CONCLUSIONES</a:t>
            </a:r>
            <a:endParaRPr lang="en-PH" sz="4400" b="1" dirty="0">
              <a:solidFill>
                <a:schemeClr val="accent2"/>
              </a:solidFill>
            </a:endParaRPr>
          </a:p>
        </p:txBody>
      </p:sp>
      <p:sp>
        <p:nvSpPr>
          <p:cNvPr id="15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sp>
        <p:nvSpPr>
          <p:cNvPr id="2" name="CuadroTexto 1"/>
          <p:cNvSpPr txBox="1"/>
          <p:nvPr/>
        </p:nvSpPr>
        <p:spPr>
          <a:xfrm>
            <a:off x="2293099" y="3578517"/>
            <a:ext cx="1321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chemeClr val="bg1"/>
                </a:solidFill>
              </a:rPr>
              <a:t>MANTA</a:t>
            </a:r>
            <a:endParaRPr lang="es-EC" sz="2800" b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073415" y="3609380"/>
            <a:ext cx="3354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chemeClr val="bg1"/>
                </a:solidFill>
              </a:rPr>
              <a:t>BAHÍA DE CARÁQUEZ</a:t>
            </a:r>
            <a:endParaRPr lang="es-EC" sz="28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38200" y="1202093"/>
            <a:ext cx="1073990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C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isponen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s-EC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diseño por resistencia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donde se considera como </a:t>
            </a:r>
            <a:r>
              <a:rPr lang="es-EC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si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diagonales no existieran, es decir se diseña para que la viga </a:t>
            </a:r>
            <a:r>
              <a:rPr lang="es-EC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 continua de columna a columna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resista todas las solicitaciones de las cargas </a:t>
            </a:r>
            <a:r>
              <a:rPr lang="es-EC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gravitacionales;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 también, disponen hacer una </a:t>
            </a:r>
            <a:r>
              <a:rPr lang="es-EC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verificación de diseño por capacidad considerando las cargas gravitacionales y de sismo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para esto se consideran dos casos, cuando </a:t>
            </a:r>
            <a:r>
              <a:rPr lang="es-EC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contraviento no ha pandeado aún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el otro </a:t>
            </a:r>
            <a:r>
              <a:rPr lang="es-EC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existe </a:t>
            </a:r>
            <a:r>
              <a:rPr lang="es-EC" sz="2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pandeo</a:t>
            </a:r>
            <a:r>
              <a:rPr lang="es-EC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hace el análisis </a:t>
            </a:r>
            <a:r>
              <a:rPr lang="es-EC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considerando las fuerzas esperadas de tracción y compresión que generan las </a:t>
            </a:r>
            <a:r>
              <a:rPr lang="es-EC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diagonales</a:t>
            </a:r>
            <a:r>
              <a:rPr lang="es-EC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consideran la fuerza </a:t>
            </a:r>
            <a:r>
              <a:rPr lang="es-EC" sz="22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llega a la viga y que también debe estar en la capacidad de </a:t>
            </a:r>
            <a:r>
              <a:rPr lang="es-EC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resistir.</a:t>
            </a:r>
            <a:endParaRPr lang="es-EC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5984-A259-4DCA-A0BF-B9DD5917B7C6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115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765064" y="302948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CONCLUSIONES</a:t>
            </a:r>
            <a:endParaRPr lang="en-PH" sz="4400" b="1" dirty="0">
              <a:solidFill>
                <a:schemeClr val="accent2"/>
              </a:solidFill>
            </a:endParaRPr>
          </a:p>
        </p:txBody>
      </p:sp>
      <p:sp>
        <p:nvSpPr>
          <p:cNvPr id="15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sp>
        <p:nvSpPr>
          <p:cNvPr id="2" name="CuadroTexto 1"/>
          <p:cNvSpPr txBox="1"/>
          <p:nvPr/>
        </p:nvSpPr>
        <p:spPr>
          <a:xfrm>
            <a:off x="2293099" y="3578517"/>
            <a:ext cx="1321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chemeClr val="bg1"/>
                </a:solidFill>
              </a:rPr>
              <a:t>MANTA</a:t>
            </a:r>
            <a:endParaRPr lang="es-EC" sz="2800" b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073415" y="3609380"/>
            <a:ext cx="3354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chemeClr val="bg1"/>
                </a:solidFill>
              </a:rPr>
              <a:t>BAHÍA DE CARÁQUEZ</a:t>
            </a:r>
            <a:endParaRPr lang="es-EC" sz="28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98822" y="1785804"/>
            <a:ext cx="1034066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debe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tener </a:t>
            </a:r>
            <a:r>
              <a:rPr lang="es-EC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columnas fuertes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capaces de resistir las fuerzas axiales generadas en </a:t>
            </a:r>
            <a:r>
              <a:rPr lang="es-EC" sz="2200" dirty="0">
                <a:solidFill>
                  <a:srgbClr val="E903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función de las cargas y combinaciones de carga estipuladas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incluyendo el </a:t>
            </a:r>
            <a:r>
              <a:rPr lang="es-EC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 de </a:t>
            </a:r>
            <a:r>
              <a:rPr lang="es-EC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sobrerresistencia</a:t>
            </a:r>
            <a:r>
              <a:rPr lang="es-EC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corresponda, pues por medio del programa de CEINCI-LAB se hace una </a:t>
            </a:r>
            <a:r>
              <a:rPr lang="es-EC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verificación de demanda/capacidad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axial con </a:t>
            </a:r>
            <a:r>
              <a:rPr lang="es-EC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sobrerresistencia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donde se puede apreciar gráficamente de acuerdo con los colores que se presenta, las columnas que posiblemente puedan presentar algún tipo de daño estructural ante un evento sísmico. </a:t>
            </a:r>
          </a:p>
        </p:txBody>
      </p:sp>
    </p:spTree>
    <p:extLst>
      <p:ext uri="{BB962C8B-B14F-4D97-AF65-F5344CB8AC3E}">
        <p14:creationId xmlns:p14="http://schemas.microsoft.com/office/powerpoint/2010/main" val="41152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5984-A259-4DCA-A0BF-B9DD5917B7C6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116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765064" y="302948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CONCLUSIONES</a:t>
            </a:r>
            <a:endParaRPr lang="en-PH" sz="4400" b="1" dirty="0">
              <a:solidFill>
                <a:schemeClr val="accent2"/>
              </a:solidFill>
            </a:endParaRPr>
          </a:p>
        </p:txBody>
      </p:sp>
      <p:sp>
        <p:nvSpPr>
          <p:cNvPr id="15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sp>
        <p:nvSpPr>
          <p:cNvPr id="2" name="CuadroTexto 1"/>
          <p:cNvSpPr txBox="1"/>
          <p:nvPr/>
        </p:nvSpPr>
        <p:spPr>
          <a:xfrm>
            <a:off x="2293099" y="3578517"/>
            <a:ext cx="1321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chemeClr val="bg1"/>
                </a:solidFill>
              </a:rPr>
              <a:t>MANTA</a:t>
            </a:r>
            <a:endParaRPr lang="es-EC" sz="2800" b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073415" y="3609380"/>
            <a:ext cx="3354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chemeClr val="bg1"/>
                </a:solidFill>
              </a:rPr>
              <a:t>BAHÍA DE CARÁQUEZ</a:t>
            </a:r>
            <a:endParaRPr lang="es-EC" sz="28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91675" y="2074906"/>
            <a:ext cx="1063794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esbeltez de las diagonales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factor muy importante por controlar al momento de escoger la sección de las mismas, así como también </a:t>
            </a:r>
            <a:r>
              <a:rPr lang="es-EC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capacidad que tienen y el porcentaje de fuerza cortante lateral que deben resistir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esto se cumple una de las disposiciones especiales para diagonales dictadas por el AISC para este tipo de estructuras.</a:t>
            </a:r>
          </a:p>
        </p:txBody>
      </p:sp>
    </p:spTree>
    <p:extLst>
      <p:ext uri="{BB962C8B-B14F-4D97-AF65-F5344CB8AC3E}">
        <p14:creationId xmlns:p14="http://schemas.microsoft.com/office/powerpoint/2010/main" val="35539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5984-A259-4DCA-A0BF-B9DD5917B7C6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117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765064" y="358376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 smtClean="0">
                <a:solidFill>
                  <a:schemeClr val="accent2"/>
                </a:solidFill>
              </a:rPr>
              <a:t>RECOMENDACIONES</a:t>
            </a:r>
            <a:endParaRPr lang="en-PH" sz="4400" b="1" dirty="0">
              <a:solidFill>
                <a:schemeClr val="accent2"/>
              </a:solidFill>
            </a:endParaRPr>
          </a:p>
        </p:txBody>
      </p:sp>
      <p:sp>
        <p:nvSpPr>
          <p:cNvPr id="15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sp>
        <p:nvSpPr>
          <p:cNvPr id="2" name="CuadroTexto 1"/>
          <p:cNvSpPr txBox="1"/>
          <p:nvPr/>
        </p:nvSpPr>
        <p:spPr>
          <a:xfrm>
            <a:off x="1003431" y="1713336"/>
            <a:ext cx="10519985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recomienda </a:t>
            </a:r>
            <a:r>
              <a:rPr lang="es-EC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el </a:t>
            </a:r>
            <a:r>
              <a:rPr lang="es-EC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prediseño</a:t>
            </a:r>
            <a:r>
              <a:rPr lang="es-EC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controlar que el porcentaje de resistencia de las diagonales frente a la carga lateral este entre el </a:t>
            </a:r>
            <a:r>
              <a:rPr lang="es-EC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y 70%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esta fuerza mencionada.</a:t>
            </a:r>
          </a:p>
          <a:p>
            <a:r>
              <a:rPr lang="es-EC" sz="2800" b="1" dirty="0" smtClean="0">
                <a:solidFill>
                  <a:schemeClr val="bg1"/>
                </a:solidFill>
              </a:rPr>
              <a:t>MANTA</a:t>
            </a:r>
            <a:endParaRPr lang="es-EC" sz="2800" b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958466" y="3583078"/>
            <a:ext cx="3354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chemeClr val="bg1"/>
                </a:solidFill>
              </a:rPr>
              <a:t>BAHÍA DE CARÁQUEZ</a:t>
            </a:r>
            <a:endParaRPr lang="es-EC" sz="2800" b="1" dirty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03431" y="3844688"/>
            <a:ext cx="1068521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recomienda hacer un </a:t>
            </a:r>
            <a:r>
              <a:rPr lang="es-EC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por capacidad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tomando en cuenta las características de las secciones de acuerdo a las disposiciones que dicta el AISC cuando se tiene este </a:t>
            </a:r>
            <a:r>
              <a:rPr lang="es-EC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</a:t>
            </a:r>
            <a:r>
              <a:rPr lang="es-EC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arriostramientos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059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9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118</a:t>
            </a:fld>
            <a:endParaRPr lang="es-EC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-764428" y="4014215"/>
            <a:ext cx="10633654" cy="1841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800" dirty="0" smtClean="0">
                <a:solidFill>
                  <a:srgbClr val="002060"/>
                </a:solidFill>
              </a:rPr>
              <a:t>GRACIAS POR SU ATENCIÓN!</a:t>
            </a:r>
            <a:br>
              <a:rPr lang="es-EC" sz="4800" dirty="0" smtClean="0">
                <a:solidFill>
                  <a:srgbClr val="002060"/>
                </a:solidFill>
              </a:rPr>
            </a:br>
            <a:r>
              <a:rPr lang="es-EC" sz="2400" i="1" dirty="0" smtClean="0">
                <a:solidFill>
                  <a:srgbClr val="008000"/>
                </a:solidFill>
              </a:rPr>
              <a:t>Graduación 2021</a:t>
            </a:r>
            <a:endParaRPr lang="es-EC" sz="2400" i="1" dirty="0">
              <a:solidFill>
                <a:srgbClr val="008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319" y="691067"/>
            <a:ext cx="1227115" cy="1227115"/>
          </a:xfrm>
          <a:prstGeom prst="rect">
            <a:avLst/>
          </a:prstGeom>
        </p:spPr>
      </p:pic>
      <p:sp>
        <p:nvSpPr>
          <p:cNvPr id="10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1477" y="653327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grpSp>
        <p:nvGrpSpPr>
          <p:cNvPr id="16" name="Grupo 15"/>
          <p:cNvGrpSpPr/>
          <p:nvPr/>
        </p:nvGrpSpPr>
        <p:grpSpPr>
          <a:xfrm>
            <a:off x="2682555" y="2392938"/>
            <a:ext cx="7488851" cy="1146520"/>
            <a:chOff x="1123170" y="604684"/>
            <a:chExt cx="9961168" cy="1637409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3170" y="604684"/>
              <a:ext cx="2345316" cy="1635851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0230" y="606242"/>
              <a:ext cx="2587666" cy="1635851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72069" y="604686"/>
              <a:ext cx="2448161" cy="1635851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07896" y="604684"/>
              <a:ext cx="2576442" cy="1635851"/>
            </a:xfrm>
            <a:prstGeom prst="rect">
              <a:avLst/>
            </a:prstGeom>
          </p:spPr>
        </p:pic>
      </p:grpSp>
      <p:pic>
        <p:nvPicPr>
          <p:cNvPr id="4100" name="Picture 4" descr="Imágenes de Graduacion | Vectores, fotos de stock y PSD gratuito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8" t="14116" r="6373" b="32519"/>
          <a:stretch/>
        </p:blipFill>
        <p:spPr bwMode="auto">
          <a:xfrm>
            <a:off x="10171406" y="4518421"/>
            <a:ext cx="1350337" cy="8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6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196" y="6485997"/>
            <a:ext cx="2743200" cy="365125"/>
          </a:xfrm>
        </p:spPr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938438" y="6478785"/>
            <a:ext cx="2743200" cy="365125"/>
          </a:xfrm>
        </p:spPr>
        <p:txBody>
          <a:bodyPr/>
          <a:lstStyle/>
          <a:p>
            <a:fld id="{4F9A2993-46F0-4CF3-A0C2-74923C2EF476}" type="slidenum">
              <a:rPr lang="es-EC" smtClean="0"/>
              <a:t>119</a:t>
            </a:fld>
            <a:endParaRPr lang="es-EC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1477" y="653327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sp>
        <p:nvSpPr>
          <p:cNvPr id="9" name="Google Shape;59;p1"/>
          <p:cNvSpPr txBox="1"/>
          <p:nvPr/>
        </p:nvSpPr>
        <p:spPr>
          <a:xfrm>
            <a:off x="2049537" y="3332396"/>
            <a:ext cx="886695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s-MX" sz="2000" b="1" i="0" u="none" dirty="0" smtClean="0">
                <a:solidFill>
                  <a:schemeClr val="dk1"/>
                </a:solidFill>
                <a:latin typeface="+mn-lt"/>
                <a:ea typeface="Times New Roman"/>
                <a:cs typeface="Arial" panose="020B0604020202020204" pitchFamily="34" charset="0"/>
                <a:sym typeface="Times New Roman"/>
              </a:rPr>
              <a:t>“</a:t>
            </a:r>
            <a:r>
              <a:rPr lang="es-EC" sz="2000" b="1" dirty="0"/>
              <a:t>DISPOSICIONES ESPECIALES PARA EL DISEÑO DE ESTRUCTURAS DE ACERO CON DIAGONALES </a:t>
            </a:r>
            <a:r>
              <a:rPr lang="es-EC" sz="2000" b="1" dirty="0" smtClean="0"/>
              <a:t>CONCÉNTRICAS</a:t>
            </a:r>
            <a:r>
              <a:rPr lang="es-MX" sz="2000" b="1" i="0" u="none" dirty="0" smtClean="0">
                <a:solidFill>
                  <a:schemeClr val="dk1"/>
                </a:solidFill>
                <a:latin typeface="+mn-lt"/>
                <a:ea typeface="Times New Roman"/>
                <a:cs typeface="Arial" panose="020B0604020202020204" pitchFamily="34" charset="0"/>
                <a:sym typeface="Times New Roman"/>
              </a:rPr>
              <a:t>”</a:t>
            </a:r>
            <a:endParaRPr lang="es-MX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Google Shape;60;p1"/>
          <p:cNvSpPr/>
          <p:nvPr/>
        </p:nvSpPr>
        <p:spPr>
          <a:xfrm>
            <a:off x="2825810" y="4421001"/>
            <a:ext cx="748422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r>
              <a:rPr lang="pt-BR" sz="1600" b="1" i="0" u="none" strike="noStrike" cap="none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AUTORES</a:t>
            </a:r>
            <a:r>
              <a:rPr lang="pt-BR" sz="1600" b="1" i="0" u="none" strike="noStrike" cap="none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endParaRPr lang="pt-BR" sz="1600" b="1" i="0" u="none" strike="noStrike" cap="none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r>
              <a:rPr lang="pt-BR" sz="1600" b="1" dirty="0">
                <a:solidFill>
                  <a:srgbClr val="383D6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/>
              </a:rPr>
              <a:t>CAPT. OSCAR STALIN ANDACHI CHANGO</a:t>
            </a:r>
          </a:p>
          <a:p>
            <a: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r>
              <a:rPr lang="pt-BR" sz="1600" b="1" dirty="0">
                <a:solidFill>
                  <a:srgbClr val="383D6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/>
              </a:rPr>
              <a:t>SR. PABLO XAVIER CERÓN PAREDES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08962FB9-5082-4368-8639-C1AA5E4783F4}"/>
              </a:ext>
            </a:extLst>
          </p:cNvPr>
          <p:cNvSpPr txBox="1"/>
          <p:nvPr/>
        </p:nvSpPr>
        <p:spPr>
          <a:xfrm>
            <a:off x="1558591" y="577949"/>
            <a:ext cx="91005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solidFill>
                  <a:srgbClr val="383D6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DEPARTAMENTO DE CIENCIAS DE LA TIERRA Y DE LA CONSTRUCCIÓN </a:t>
            </a:r>
            <a:br>
              <a:rPr lang="es-EC" sz="2000" b="1" dirty="0">
                <a:solidFill>
                  <a:srgbClr val="383D6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s-EC" sz="2000" b="1" dirty="0">
                <a:solidFill>
                  <a:srgbClr val="383D6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CARRERA DE INGENIERÍA CIVIL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E8C9C679-553B-4360-9446-5729E615494E}"/>
              </a:ext>
            </a:extLst>
          </p:cNvPr>
          <p:cNvSpPr txBox="1"/>
          <p:nvPr/>
        </p:nvSpPr>
        <p:spPr>
          <a:xfrm>
            <a:off x="2423485" y="2837874"/>
            <a:ext cx="8119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b="1" dirty="0"/>
              <a:t>TRABAJO DE TITULACIÓN PREVIO A LA OBTENCIÓN DEL TÍTULO DE INGENIERO CIVIL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89A29095-7F0E-43C4-9F36-63AFE6EB50D3}"/>
              </a:ext>
            </a:extLst>
          </p:cNvPr>
          <p:cNvSpPr txBox="1"/>
          <p:nvPr/>
        </p:nvSpPr>
        <p:spPr>
          <a:xfrm>
            <a:off x="3287940" y="5758426"/>
            <a:ext cx="63901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r>
              <a:rPr lang="pt-BR" sz="15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TUTOR</a:t>
            </a:r>
            <a:r>
              <a:rPr lang="pt-BR" sz="1500" b="1" i="0" u="none" strike="noStrike" cap="none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: </a:t>
            </a:r>
            <a:r>
              <a:rPr lang="pt-BR" sz="15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ING</a:t>
            </a:r>
            <a:r>
              <a:rPr lang="pt-BR" sz="1500" b="1" i="0" u="none" strike="noStrike" cap="none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</a:t>
            </a:r>
            <a:r>
              <a:rPr lang="pt-BR" sz="15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ROBERTO AGUIAR FALCONÍ Ph.D. </a:t>
            </a:r>
            <a:endParaRPr lang="es-EC" sz="15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541" y="1383571"/>
            <a:ext cx="1318944" cy="131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12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-450759" y="255095"/>
            <a:ext cx="6164687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0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CONTENIDO: </a:t>
            </a:r>
          </a:p>
        </p:txBody>
      </p:sp>
      <p:graphicFrame>
        <p:nvGraphicFramePr>
          <p:cNvPr id="9" name="Diagrama 8"/>
          <p:cNvGraphicFramePr/>
          <p:nvPr>
            <p:extLst/>
          </p:nvPr>
        </p:nvGraphicFramePr>
        <p:xfrm>
          <a:off x="838200" y="807698"/>
          <a:ext cx="1127187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454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13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365836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32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DISPOSICIONES ESPECIALES</a:t>
            </a:r>
            <a:endParaRPr kumimoji="0" lang="en-PH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10768" y="1526418"/>
            <a:ext cx="333547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Requisitos de Análisis</a:t>
            </a:r>
            <a:endParaRPr lang="es-EC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210768" y="2482492"/>
            <a:ext cx="4704045" cy="2371405"/>
            <a:chOff x="5552443" y="4741358"/>
            <a:chExt cx="3940181" cy="1836554"/>
          </a:xfrm>
        </p:grpSpPr>
        <p:grpSp>
          <p:nvGrpSpPr>
            <p:cNvPr id="27" name="Grupo 26"/>
            <p:cNvGrpSpPr/>
            <p:nvPr/>
          </p:nvGrpSpPr>
          <p:grpSpPr>
            <a:xfrm>
              <a:off x="5552443" y="4741358"/>
              <a:ext cx="3940181" cy="1836554"/>
              <a:chOff x="6096684" y="4674740"/>
              <a:chExt cx="3940181" cy="1836554"/>
            </a:xfrm>
          </p:grpSpPr>
          <p:pic>
            <p:nvPicPr>
              <p:cNvPr id="37" name="Imagen 36"/>
              <p:cNvPicPr>
                <a:picLocks noChangeAspect="1"/>
              </p:cNvPicPr>
              <p:nvPr/>
            </p:nvPicPr>
            <p:blipFill rotWithShape="1">
              <a:blip r:embed="rId2"/>
              <a:srcRect t="70431"/>
              <a:stretch/>
            </p:blipFill>
            <p:spPr>
              <a:xfrm>
                <a:off x="6096684" y="4674740"/>
                <a:ext cx="3940181" cy="183655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grpSp>
            <p:nvGrpSpPr>
              <p:cNvPr id="38" name="Grupo 37"/>
              <p:cNvGrpSpPr/>
              <p:nvPr/>
            </p:nvGrpSpPr>
            <p:grpSpPr>
              <a:xfrm>
                <a:off x="7587093" y="4842326"/>
                <a:ext cx="919520" cy="152479"/>
                <a:chOff x="7587671" y="2006520"/>
                <a:chExt cx="919520" cy="152479"/>
              </a:xfrm>
            </p:grpSpPr>
            <p:sp>
              <p:nvSpPr>
                <p:cNvPr id="46" name="Flecha derecha 45"/>
                <p:cNvSpPr/>
                <p:nvPr/>
              </p:nvSpPr>
              <p:spPr>
                <a:xfrm rot="8427262">
                  <a:off x="7587671" y="2006520"/>
                  <a:ext cx="508311" cy="123081"/>
                </a:xfrm>
                <a:prstGeom prst="rightArrow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S"/>
                </a:p>
              </p:txBody>
            </p:sp>
            <p:sp>
              <p:nvSpPr>
                <p:cNvPr id="47" name="Flecha derecha 46"/>
                <p:cNvSpPr/>
                <p:nvPr/>
              </p:nvSpPr>
              <p:spPr>
                <a:xfrm rot="13464731">
                  <a:off x="7998880" y="2035918"/>
                  <a:ext cx="508311" cy="123081"/>
                </a:xfrm>
                <a:prstGeom prst="rightArrow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S"/>
                </a:p>
              </p:txBody>
            </p:sp>
          </p:grpSp>
          <p:sp>
            <p:nvSpPr>
              <p:cNvPr id="40" name="Flecha derecha 39"/>
              <p:cNvSpPr/>
              <p:nvPr/>
            </p:nvSpPr>
            <p:spPr>
              <a:xfrm rot="19202514">
                <a:off x="6193668" y="6033474"/>
                <a:ext cx="508311" cy="123081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S"/>
              </a:p>
            </p:txBody>
          </p:sp>
          <p:sp>
            <p:nvSpPr>
              <p:cNvPr id="42" name="Flecha derecha 41"/>
              <p:cNvSpPr/>
              <p:nvPr/>
            </p:nvSpPr>
            <p:spPr>
              <a:xfrm rot="2766980">
                <a:off x="9313912" y="6033473"/>
                <a:ext cx="508311" cy="123081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S"/>
              </a:p>
            </p:txBody>
          </p:sp>
        </p:grpSp>
        <p:sp>
          <p:nvSpPr>
            <p:cNvPr id="28" name="CuadroTexto 27"/>
            <p:cNvSpPr txBox="1"/>
            <p:nvPr/>
          </p:nvSpPr>
          <p:spPr>
            <a:xfrm>
              <a:off x="6784938" y="5627674"/>
              <a:ext cx="1426995" cy="2860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r>
                <a:rPr lang="es-US" sz="1200" dirty="0" smtClean="0"/>
                <a:t>CE: Compresión Esperada</a:t>
              </a:r>
            </a:p>
            <a:p>
              <a:r>
                <a:rPr lang="es-US" sz="1200" dirty="0" smtClean="0"/>
                <a:t>TE: Tracción Esperada</a:t>
              </a:r>
              <a:endParaRPr lang="es-US" sz="1200" dirty="0"/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7896041" y="5186981"/>
              <a:ext cx="197506" cy="18466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r>
                <a:rPr lang="es-US" sz="1200" dirty="0" smtClean="0"/>
                <a:t>CE</a:t>
              </a:r>
              <a:endParaRPr lang="es-US" sz="1200" dirty="0"/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8644326" y="5785468"/>
              <a:ext cx="197506" cy="18466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r>
                <a:rPr lang="es-US" sz="1200" dirty="0" smtClean="0"/>
                <a:t>CE</a:t>
              </a:r>
              <a:endParaRPr lang="es-US" sz="1200" dirty="0"/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6895508" y="5140952"/>
              <a:ext cx="197506" cy="18466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r>
                <a:rPr lang="es-US" sz="1200" dirty="0"/>
                <a:t>T</a:t>
              </a:r>
              <a:r>
                <a:rPr lang="es-US" sz="1200" dirty="0" smtClean="0"/>
                <a:t>E</a:t>
              </a:r>
              <a:endParaRPr lang="es-US" sz="1200" dirty="0"/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6106522" y="5807741"/>
              <a:ext cx="197506" cy="18466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r>
                <a:rPr lang="es-US" sz="1200" dirty="0"/>
                <a:t>T</a:t>
              </a:r>
              <a:r>
                <a:rPr lang="es-US" sz="1200" dirty="0" smtClean="0"/>
                <a:t>E</a:t>
              </a:r>
              <a:endParaRPr lang="es-US" sz="1200" dirty="0"/>
            </a:p>
          </p:txBody>
        </p:sp>
      </p:grpSp>
      <p:sp>
        <p:nvSpPr>
          <p:cNvPr id="48" name="CuadroTexto 47"/>
          <p:cNvSpPr txBox="1"/>
          <p:nvPr/>
        </p:nvSpPr>
        <p:spPr>
          <a:xfrm>
            <a:off x="3024246" y="5043615"/>
            <a:ext cx="919135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s-US" dirty="0" smtClean="0"/>
              <a:t>Literal a</a:t>
            </a:r>
            <a:endParaRPr lang="es-US" dirty="0"/>
          </a:p>
        </p:txBody>
      </p:sp>
      <p:grpSp>
        <p:nvGrpSpPr>
          <p:cNvPr id="50" name="Grupo 49"/>
          <p:cNvGrpSpPr/>
          <p:nvPr/>
        </p:nvGrpSpPr>
        <p:grpSpPr>
          <a:xfrm>
            <a:off x="6649755" y="2482492"/>
            <a:ext cx="4704045" cy="2384888"/>
            <a:chOff x="5552443" y="4758606"/>
            <a:chExt cx="3940181" cy="1819306"/>
          </a:xfrm>
        </p:grpSpPr>
        <p:grpSp>
          <p:nvGrpSpPr>
            <p:cNvPr id="63" name="Grupo 62"/>
            <p:cNvGrpSpPr/>
            <p:nvPr/>
          </p:nvGrpSpPr>
          <p:grpSpPr>
            <a:xfrm>
              <a:off x="5552443" y="4758606"/>
              <a:ext cx="3940181" cy="1819306"/>
              <a:chOff x="6096684" y="4691988"/>
              <a:chExt cx="3940181" cy="1819306"/>
            </a:xfrm>
          </p:grpSpPr>
          <p:pic>
            <p:nvPicPr>
              <p:cNvPr id="70" name="Imagen 69"/>
              <p:cNvPicPr>
                <a:picLocks noChangeAspect="1"/>
              </p:cNvPicPr>
              <p:nvPr/>
            </p:nvPicPr>
            <p:blipFill rotWithShape="1">
              <a:blip r:embed="rId2"/>
              <a:srcRect t="70708"/>
              <a:stretch/>
            </p:blipFill>
            <p:spPr>
              <a:xfrm>
                <a:off x="6096684" y="4691988"/>
                <a:ext cx="3940181" cy="181930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grpSp>
            <p:nvGrpSpPr>
              <p:cNvPr id="71" name="Grupo 70"/>
              <p:cNvGrpSpPr/>
              <p:nvPr/>
            </p:nvGrpSpPr>
            <p:grpSpPr>
              <a:xfrm>
                <a:off x="7587093" y="4842326"/>
                <a:ext cx="919520" cy="152479"/>
                <a:chOff x="7587671" y="2006520"/>
                <a:chExt cx="919520" cy="152479"/>
              </a:xfrm>
            </p:grpSpPr>
            <p:sp>
              <p:nvSpPr>
                <p:cNvPr id="79" name="Flecha derecha 78"/>
                <p:cNvSpPr/>
                <p:nvPr/>
              </p:nvSpPr>
              <p:spPr>
                <a:xfrm rot="8427262">
                  <a:off x="7587671" y="2006520"/>
                  <a:ext cx="508311" cy="123081"/>
                </a:xfrm>
                <a:prstGeom prst="rightArrow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S"/>
                </a:p>
              </p:txBody>
            </p:sp>
            <p:sp>
              <p:nvSpPr>
                <p:cNvPr id="80" name="Flecha derecha 79"/>
                <p:cNvSpPr/>
                <p:nvPr/>
              </p:nvSpPr>
              <p:spPr>
                <a:xfrm rot="13464731">
                  <a:off x="7998880" y="2035918"/>
                  <a:ext cx="508311" cy="123081"/>
                </a:xfrm>
                <a:prstGeom prst="rightArrow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S"/>
                </a:p>
              </p:txBody>
            </p:sp>
          </p:grpSp>
          <p:sp>
            <p:nvSpPr>
              <p:cNvPr id="73" name="Flecha derecha 72"/>
              <p:cNvSpPr/>
              <p:nvPr/>
            </p:nvSpPr>
            <p:spPr>
              <a:xfrm rot="19202514">
                <a:off x="6193668" y="6033474"/>
                <a:ext cx="508311" cy="123081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S"/>
              </a:p>
            </p:txBody>
          </p:sp>
          <p:sp>
            <p:nvSpPr>
              <p:cNvPr id="75" name="Flecha derecha 74"/>
              <p:cNvSpPr/>
              <p:nvPr/>
            </p:nvSpPr>
            <p:spPr>
              <a:xfrm rot="2766980">
                <a:off x="9313912" y="6033473"/>
                <a:ext cx="508311" cy="123081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S"/>
              </a:p>
            </p:txBody>
          </p:sp>
        </p:grpSp>
        <p:sp>
          <p:nvSpPr>
            <p:cNvPr id="64" name="CuadroTexto 63"/>
            <p:cNvSpPr txBox="1"/>
            <p:nvPr/>
          </p:nvSpPr>
          <p:spPr>
            <a:xfrm>
              <a:off x="6777794" y="5684915"/>
              <a:ext cx="1372229" cy="28174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r>
                <a:rPr lang="es-US" sz="1200" dirty="0" smtClean="0"/>
                <a:t>CE: Compresión Esperada</a:t>
              </a:r>
            </a:p>
            <a:p>
              <a:r>
                <a:rPr lang="es-US" sz="1200" dirty="0" smtClean="0"/>
                <a:t>TE: Tracción Esperada</a:t>
              </a:r>
              <a:endParaRPr lang="es-US" sz="1200" dirty="0"/>
            </a:p>
          </p:txBody>
        </p:sp>
        <p:sp>
          <p:nvSpPr>
            <p:cNvPr id="65" name="CuadroTexto 64"/>
            <p:cNvSpPr txBox="1"/>
            <p:nvPr/>
          </p:nvSpPr>
          <p:spPr>
            <a:xfrm>
              <a:off x="7675060" y="5171741"/>
              <a:ext cx="458551" cy="18466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r>
                <a:rPr lang="es-US" sz="1200" dirty="0" smtClean="0"/>
                <a:t>0.3*CE</a:t>
              </a:r>
              <a:endParaRPr lang="es-US" sz="1200" dirty="0"/>
            </a:p>
          </p:txBody>
        </p:sp>
        <p:sp>
          <p:nvSpPr>
            <p:cNvPr id="68" name="CuadroTexto 67"/>
            <p:cNvSpPr txBox="1"/>
            <p:nvPr/>
          </p:nvSpPr>
          <p:spPr>
            <a:xfrm>
              <a:off x="6895508" y="5140952"/>
              <a:ext cx="197506" cy="18466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r>
                <a:rPr lang="es-US" sz="1200" dirty="0"/>
                <a:t>T</a:t>
              </a:r>
              <a:r>
                <a:rPr lang="es-US" sz="1200" dirty="0" smtClean="0"/>
                <a:t>E</a:t>
              </a:r>
              <a:endParaRPr lang="es-US" sz="1200" dirty="0"/>
            </a:p>
          </p:txBody>
        </p:sp>
        <p:sp>
          <p:nvSpPr>
            <p:cNvPr id="69" name="CuadroTexto 68"/>
            <p:cNvSpPr txBox="1"/>
            <p:nvPr/>
          </p:nvSpPr>
          <p:spPr>
            <a:xfrm>
              <a:off x="6106522" y="5807741"/>
              <a:ext cx="197506" cy="18466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r>
                <a:rPr lang="es-US" sz="1200" dirty="0"/>
                <a:t>T</a:t>
              </a:r>
              <a:r>
                <a:rPr lang="es-US" sz="1200" dirty="0" smtClean="0"/>
                <a:t>E</a:t>
              </a:r>
              <a:endParaRPr lang="es-US" sz="1200" dirty="0"/>
            </a:p>
          </p:txBody>
        </p:sp>
      </p:grpSp>
      <p:sp>
        <p:nvSpPr>
          <p:cNvPr id="82" name="CuadroTexto 81"/>
          <p:cNvSpPr txBox="1"/>
          <p:nvPr/>
        </p:nvSpPr>
        <p:spPr>
          <a:xfrm>
            <a:off x="10042803" y="3855115"/>
            <a:ext cx="547448" cy="2420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s-US" sz="1200" dirty="0" smtClean="0"/>
              <a:t>0.3*CE</a:t>
            </a:r>
            <a:endParaRPr lang="es-US" sz="1200" dirty="0"/>
          </a:p>
        </p:txBody>
      </p:sp>
      <p:sp>
        <p:nvSpPr>
          <p:cNvPr id="83" name="CuadroTexto 82"/>
          <p:cNvSpPr txBox="1"/>
          <p:nvPr/>
        </p:nvSpPr>
        <p:spPr>
          <a:xfrm>
            <a:off x="8538463" y="5042892"/>
            <a:ext cx="919135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s-US" dirty="0" smtClean="0"/>
              <a:t>Literal b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60760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14</a:t>
            </a:fld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1623214" y="1384561"/>
            <a:ext cx="404381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C" dirty="0"/>
              <a:t>Combinaciones de Carga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365836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32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DISPOSICIONES ESPECIALES</a:t>
            </a:r>
            <a:endParaRPr kumimoji="0" lang="en-PH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19" y="2187965"/>
            <a:ext cx="3309736" cy="314638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r="22485"/>
          <a:stretch/>
        </p:blipFill>
        <p:spPr>
          <a:xfrm>
            <a:off x="8514198" y="1926528"/>
            <a:ext cx="1668619" cy="1190625"/>
          </a:xfrm>
          <a:prstGeom prst="rect">
            <a:avLst/>
          </a:prstGeom>
        </p:spPr>
      </p:pic>
      <p:pic>
        <p:nvPicPr>
          <p:cNvPr id="2050" name="Picture 2" descr="CONSTRUCCIONES U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35284"/>
            <a:ext cx="2390216" cy="11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5369391" y="2636399"/>
            <a:ext cx="1552575" cy="2006706"/>
            <a:chOff x="5139408" y="2175934"/>
            <a:chExt cx="1552575" cy="2006706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39408" y="2175934"/>
              <a:ext cx="1552575" cy="1524000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49732" y="3582565"/>
              <a:ext cx="1457325" cy="600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98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15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365836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32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DISPOSICIONES ESPECIALES</a:t>
            </a:r>
            <a:endParaRPr kumimoji="0" lang="en-PH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82356" y="1080759"/>
            <a:ext cx="5955253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C" dirty="0"/>
              <a:t>Disposiciones especiales para </a:t>
            </a:r>
            <a:r>
              <a:rPr lang="es-EC" dirty="0">
                <a:solidFill>
                  <a:srgbClr val="FF0000"/>
                </a:solidFill>
              </a:rPr>
              <a:t>columnas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1207841" y="2938162"/>
            <a:ext cx="1470339" cy="2616950"/>
            <a:chOff x="2205506" y="3012213"/>
            <a:chExt cx="1470339" cy="2616950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2"/>
            <a:srcRect r="41677"/>
            <a:stretch/>
          </p:blipFill>
          <p:spPr>
            <a:xfrm>
              <a:off x="2205506" y="3012213"/>
              <a:ext cx="1470339" cy="2616950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2"/>
            <a:srcRect l="13239" t="8076" r="68370" b="67317"/>
            <a:stretch/>
          </p:blipFill>
          <p:spPr>
            <a:xfrm>
              <a:off x="2472744" y="3998715"/>
              <a:ext cx="463640" cy="643945"/>
            </a:xfrm>
            <a:prstGeom prst="rect">
              <a:avLst/>
            </a:prstGeom>
          </p:spPr>
        </p:pic>
      </p:grp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/>
          <a:srcRect l="13239" t="8076" r="68370" b="67317"/>
          <a:stretch/>
        </p:blipFill>
        <p:spPr>
          <a:xfrm>
            <a:off x="6325675" y="3512768"/>
            <a:ext cx="463640" cy="643945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966439" y="2213355"/>
            <a:ext cx="17117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Pandeo Global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144" y="1782810"/>
            <a:ext cx="3730877" cy="1605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448" y="3721773"/>
            <a:ext cx="2830267" cy="2355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841" y="4042586"/>
            <a:ext cx="2152650" cy="47625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0989" y="4627453"/>
            <a:ext cx="2095500" cy="2667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7881" y="2938162"/>
            <a:ext cx="1247775" cy="79057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7964" y="4118982"/>
            <a:ext cx="1157692" cy="625779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9437609" y="2650707"/>
            <a:ext cx="1908317" cy="1846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s-US" sz="1200" dirty="0" smtClean="0"/>
              <a:t>Carga crítica de Pandeo Global</a:t>
            </a:r>
            <a:endParaRPr lang="es-US" sz="12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9379472" y="3768394"/>
            <a:ext cx="2024589" cy="1846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s-US" sz="1200" dirty="0" smtClean="0"/>
              <a:t>Tensión crítica de Pandeo Global</a:t>
            </a:r>
            <a:endParaRPr lang="es-US" sz="1200" dirty="0"/>
          </a:p>
        </p:txBody>
      </p:sp>
    </p:spTree>
    <p:extLst>
      <p:ext uri="{BB962C8B-B14F-4D97-AF65-F5344CB8AC3E}">
        <p14:creationId xmlns:p14="http://schemas.microsoft.com/office/powerpoint/2010/main" val="129962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16</a:t>
            </a:fld>
            <a:endParaRPr lang="es-EC" dirty="0"/>
          </a:p>
        </p:txBody>
      </p:sp>
      <p:grpSp>
        <p:nvGrpSpPr>
          <p:cNvPr id="7" name="Grupo 6"/>
          <p:cNvGrpSpPr/>
          <p:nvPr/>
        </p:nvGrpSpPr>
        <p:grpSpPr>
          <a:xfrm>
            <a:off x="701469" y="2760663"/>
            <a:ext cx="2253802" cy="2623470"/>
            <a:chOff x="7050111" y="2841719"/>
            <a:chExt cx="2253802" cy="2623470"/>
          </a:xfrm>
        </p:grpSpPr>
        <p:grpSp>
          <p:nvGrpSpPr>
            <p:cNvPr id="8" name="Grupo 7"/>
            <p:cNvGrpSpPr/>
            <p:nvPr/>
          </p:nvGrpSpPr>
          <p:grpSpPr>
            <a:xfrm>
              <a:off x="7050111" y="2848239"/>
              <a:ext cx="2253802" cy="2616950"/>
              <a:chOff x="2472744" y="3012213"/>
              <a:chExt cx="2253802" cy="2616950"/>
            </a:xfrm>
          </p:grpSpPr>
          <p:pic>
            <p:nvPicPr>
              <p:cNvPr id="10" name="Imagen 9"/>
              <p:cNvPicPr>
                <a:picLocks noChangeAspect="1"/>
              </p:cNvPicPr>
              <p:nvPr/>
            </p:nvPicPr>
            <p:blipFill rotWithShape="1">
              <a:blip r:embed="rId2"/>
              <a:srcRect l="58919"/>
              <a:stretch/>
            </p:blipFill>
            <p:spPr>
              <a:xfrm>
                <a:off x="3690870" y="3012213"/>
                <a:ext cx="1035676" cy="2616950"/>
              </a:xfrm>
              <a:prstGeom prst="rect">
                <a:avLst/>
              </a:prstGeom>
            </p:spPr>
          </p:pic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2"/>
              <a:srcRect l="13239" t="8076" r="68370" b="67317"/>
              <a:stretch/>
            </p:blipFill>
            <p:spPr>
              <a:xfrm>
                <a:off x="2472744" y="3998715"/>
                <a:ext cx="463640" cy="643945"/>
              </a:xfrm>
              <a:prstGeom prst="rect">
                <a:avLst/>
              </a:prstGeom>
            </p:spPr>
          </p:pic>
        </p:grpSp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2"/>
            <a:srcRect r="89437"/>
            <a:stretch/>
          </p:blipFill>
          <p:spPr>
            <a:xfrm>
              <a:off x="7989881" y="2841719"/>
              <a:ext cx="266550" cy="2619343"/>
            </a:xfrm>
            <a:prstGeom prst="rect">
              <a:avLst/>
            </a:prstGeom>
          </p:spPr>
        </p:pic>
      </p:grpSp>
      <p:sp>
        <p:nvSpPr>
          <p:cNvPr id="12" name="CuadroTexto 11"/>
          <p:cNvSpPr txBox="1"/>
          <p:nvPr/>
        </p:nvSpPr>
        <p:spPr>
          <a:xfrm>
            <a:off x="1327597" y="1929447"/>
            <a:ext cx="17117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Pandeo Local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365836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32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DISPOSICIONES ESPECIALES</a:t>
            </a:r>
            <a:endParaRPr kumimoji="0" lang="en-PH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Imagen 14"/>
          <p:cNvPicPr/>
          <p:nvPr/>
        </p:nvPicPr>
        <p:blipFill>
          <a:blip r:embed="rId3"/>
          <a:stretch>
            <a:fillRect/>
          </a:stretch>
        </p:blipFill>
        <p:spPr>
          <a:xfrm>
            <a:off x="3880632" y="1610808"/>
            <a:ext cx="1571625" cy="1797050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4"/>
          <a:stretch>
            <a:fillRect/>
          </a:stretch>
        </p:blipFill>
        <p:spPr>
          <a:xfrm>
            <a:off x="6279232" y="1610489"/>
            <a:ext cx="1828800" cy="2111375"/>
          </a:xfrm>
          <a:prstGeom prst="rect">
            <a:avLst/>
          </a:prstGeom>
        </p:spPr>
      </p:pic>
      <p:pic>
        <p:nvPicPr>
          <p:cNvPr id="17" name="Imagen 16"/>
          <p:cNvPicPr/>
          <p:nvPr/>
        </p:nvPicPr>
        <p:blipFill>
          <a:blip r:embed="rId5"/>
          <a:stretch>
            <a:fillRect/>
          </a:stretch>
        </p:blipFill>
        <p:spPr>
          <a:xfrm>
            <a:off x="8935007" y="1584728"/>
            <a:ext cx="2028825" cy="192278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5651" y="3972618"/>
            <a:ext cx="5322749" cy="1454858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8552726" y="4405596"/>
            <a:ext cx="1170904" cy="1846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s-US" sz="1200" dirty="0" smtClean="0"/>
              <a:t>Sección Compacta</a:t>
            </a:r>
            <a:endParaRPr lang="es-US" sz="12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8552724" y="4800451"/>
            <a:ext cx="1441361" cy="1846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s-US" sz="1200" dirty="0" smtClean="0"/>
              <a:t>Sección No Compacta</a:t>
            </a:r>
            <a:endParaRPr lang="es-US" sz="12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8552724" y="5195306"/>
            <a:ext cx="1016357" cy="1846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s-US" sz="1200" dirty="0" smtClean="0"/>
              <a:t>Sección Esbelta</a:t>
            </a:r>
            <a:endParaRPr lang="es-US" sz="1200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4828" y="3833296"/>
            <a:ext cx="1685925" cy="371475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3482356" y="1080759"/>
            <a:ext cx="5955253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C" dirty="0"/>
              <a:t>Disposiciones especiales para </a:t>
            </a:r>
            <a:r>
              <a:rPr lang="es-EC" dirty="0">
                <a:solidFill>
                  <a:srgbClr val="FF0000"/>
                </a:solidFill>
              </a:rPr>
              <a:t>columnas</a:t>
            </a:r>
          </a:p>
        </p:txBody>
      </p:sp>
    </p:spTree>
    <p:extLst>
      <p:ext uri="{BB962C8B-B14F-4D97-AF65-F5344CB8AC3E}">
        <p14:creationId xmlns:p14="http://schemas.microsoft.com/office/powerpoint/2010/main" val="22854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17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365836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32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DISPOSICIONES ESPECIALES</a:t>
            </a:r>
            <a:endParaRPr kumimoji="0" lang="en-PH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54110" y="1524395"/>
            <a:ext cx="324440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Compacidad de los elementos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954110" y="2162196"/>
            <a:ext cx="4766794" cy="3962124"/>
            <a:chOff x="2999167" y="2219820"/>
            <a:chExt cx="4766794" cy="3962124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9167" y="2219820"/>
              <a:ext cx="4766794" cy="897279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4924" y="3095313"/>
              <a:ext cx="4728157" cy="3086631"/>
            </a:xfrm>
            <a:prstGeom prst="rect">
              <a:avLst/>
            </a:prstGeom>
          </p:spPr>
        </p:pic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087" y="2238726"/>
            <a:ext cx="2562225" cy="295275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 rotWithShape="1">
          <a:blip r:embed="rId5"/>
          <a:srcRect l="9267" t="15469" r="6002" b="14959"/>
          <a:stretch/>
        </p:blipFill>
        <p:spPr>
          <a:xfrm>
            <a:off x="6026882" y="2662183"/>
            <a:ext cx="5834560" cy="301187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7686447" y="3708274"/>
            <a:ext cx="2680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 smtClean="0">
                <a:solidFill>
                  <a:srgbClr val="0000FF"/>
                </a:solidFill>
              </a:rPr>
              <a:t>HD: Alta Ductilidad</a:t>
            </a:r>
          </a:p>
          <a:p>
            <a:r>
              <a:rPr lang="es-US" dirty="0" smtClean="0">
                <a:solidFill>
                  <a:srgbClr val="92D050"/>
                </a:solidFill>
              </a:rPr>
              <a:t>MD: Moderada Ductilidad</a:t>
            </a:r>
          </a:p>
          <a:p>
            <a:r>
              <a:rPr lang="es-US" dirty="0" smtClean="0">
                <a:solidFill>
                  <a:srgbClr val="FF0000"/>
                </a:solidFill>
              </a:rPr>
              <a:t>ND: Poca Ductilidad</a:t>
            </a:r>
            <a:endParaRPr lang="es-US" dirty="0">
              <a:solidFill>
                <a:srgbClr val="FF0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482356" y="1080759"/>
            <a:ext cx="5955253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C" dirty="0"/>
              <a:t>Disposiciones especiales para </a:t>
            </a:r>
            <a:r>
              <a:rPr lang="es-EC" dirty="0">
                <a:solidFill>
                  <a:srgbClr val="FF0000"/>
                </a:solidFill>
              </a:rPr>
              <a:t>columnas</a:t>
            </a:r>
          </a:p>
        </p:txBody>
      </p:sp>
    </p:spTree>
    <p:extLst>
      <p:ext uri="{BB962C8B-B14F-4D97-AF65-F5344CB8AC3E}">
        <p14:creationId xmlns:p14="http://schemas.microsoft.com/office/powerpoint/2010/main" val="18525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18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365836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32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DISPOSICIONES ESPECIALES</a:t>
            </a:r>
            <a:endParaRPr kumimoji="0" lang="en-PH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334967" y="1063961"/>
            <a:ext cx="516427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C" dirty="0"/>
              <a:t>Disposiciones especiales para </a:t>
            </a:r>
            <a:r>
              <a:rPr lang="es-EC" dirty="0">
                <a:solidFill>
                  <a:srgbClr val="FF0000"/>
                </a:solidFill>
              </a:rPr>
              <a:t>vigas</a:t>
            </a:r>
          </a:p>
        </p:txBody>
      </p:sp>
      <p:pic>
        <p:nvPicPr>
          <p:cNvPr id="6146" name="Picture 2" descr="ᐈ Vigas de acero fotos de stock, imágenes vigas de hierro | descargar en 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866" y="3622498"/>
            <a:ext cx="3548666" cy="2365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ntrepisos y cielos | Arquitectura en ac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721" y="2574354"/>
            <a:ext cx="3548666" cy="2365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954110" y="1524395"/>
            <a:ext cx="324440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Arriostramiento lateral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/>
          <p:cNvPicPr/>
          <p:nvPr/>
        </p:nvPicPr>
        <p:blipFill>
          <a:blip r:embed="rId4"/>
          <a:stretch>
            <a:fillRect/>
          </a:stretch>
        </p:blipFill>
        <p:spPr>
          <a:xfrm>
            <a:off x="5950576" y="1914830"/>
            <a:ext cx="3548666" cy="2363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/>
          <p:cNvSpPr txBox="1"/>
          <p:nvPr/>
        </p:nvSpPr>
        <p:spPr>
          <a:xfrm>
            <a:off x="7574387" y="5400679"/>
            <a:ext cx="420267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Miembros moderadamente dúctiles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191" y="2279078"/>
            <a:ext cx="2206132" cy="78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1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19</a:t>
            </a:fld>
            <a:endParaRPr lang="es-EC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80" y="2703438"/>
            <a:ext cx="5991728" cy="30586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1" y="2287090"/>
            <a:ext cx="6054272" cy="141405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365836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32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DISPOSICIONES ESPECIALES</a:t>
            </a:r>
            <a:endParaRPr kumimoji="0" lang="en-PH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54110" y="1524395"/>
            <a:ext cx="324440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Diseño de Vigas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Conector recto de flecha 2"/>
          <p:cNvCxnSpPr/>
          <p:nvPr/>
        </p:nvCxnSpPr>
        <p:spPr>
          <a:xfrm>
            <a:off x="4611239" y="2150742"/>
            <a:ext cx="55539" cy="101101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3258355" y="3046948"/>
            <a:ext cx="1414376" cy="12747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9734718" y="2884463"/>
            <a:ext cx="761134" cy="40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9186292" y="3026313"/>
            <a:ext cx="230411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Fuerzas esperadas de las diagonales</a:t>
            </a:r>
            <a:endParaRPr lang="es-EC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9655717" y="3875644"/>
            <a:ext cx="919135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s-US" dirty="0" smtClean="0"/>
              <a:t>Literal a</a:t>
            </a:r>
            <a:endParaRPr lang="es-U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9655717" y="4369201"/>
            <a:ext cx="919135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s-US" dirty="0" smtClean="0"/>
              <a:t>Literal b</a:t>
            </a:r>
            <a:endParaRPr lang="es-U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038600" y="1131576"/>
            <a:ext cx="516427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C" dirty="0"/>
              <a:t>Disposiciones especiales para </a:t>
            </a:r>
            <a:r>
              <a:rPr lang="es-EC" dirty="0">
                <a:solidFill>
                  <a:srgbClr val="FF0000"/>
                </a:solidFill>
              </a:rPr>
              <a:t>vigas</a:t>
            </a:r>
          </a:p>
        </p:txBody>
      </p:sp>
    </p:spTree>
    <p:extLst>
      <p:ext uri="{BB962C8B-B14F-4D97-AF65-F5344CB8AC3E}">
        <p14:creationId xmlns:p14="http://schemas.microsoft.com/office/powerpoint/2010/main" val="368418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2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-450759" y="255095"/>
            <a:ext cx="6164687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0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CONTENIDO: 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606448495"/>
              </p:ext>
            </p:extLst>
          </p:nvPr>
        </p:nvGraphicFramePr>
        <p:xfrm>
          <a:off x="838200" y="807698"/>
          <a:ext cx="1127187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1477" y="6520391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163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20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365836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32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DISPOSICIONES ESPECIALES</a:t>
            </a:r>
            <a:endParaRPr kumimoji="0" lang="en-PH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744694" y="1159314"/>
            <a:ext cx="636737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C" dirty="0"/>
              <a:t>Disposiciones especiales para </a:t>
            </a:r>
            <a:r>
              <a:rPr lang="es-EC" dirty="0">
                <a:solidFill>
                  <a:srgbClr val="FF0000"/>
                </a:solidFill>
              </a:rPr>
              <a:t>diagonales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54110" y="1524395"/>
            <a:ext cx="324440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Esbeltez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1607904" y="2202113"/>
                <a:ext cx="968407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s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s-EC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</m:t>
                      </m:r>
                    </m:oMath>
                  </m:oMathPara>
                </a14:m>
                <a:endParaRPr lang="es-US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904" y="2202113"/>
                <a:ext cx="968407" cy="5167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241" y="2796441"/>
            <a:ext cx="2009775" cy="4000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107" y="3455965"/>
            <a:ext cx="3305175" cy="962025"/>
          </a:xfrm>
          <a:prstGeom prst="rect">
            <a:avLst/>
          </a:prstGeom>
        </p:spPr>
      </p:pic>
      <p:pic>
        <p:nvPicPr>
          <p:cNvPr id="1028" name="Picture 4" descr="Conexiones base-columna | Arquitectura en ac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660" y="2596462"/>
            <a:ext cx="48768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98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21</a:t>
            </a:fld>
            <a:endParaRPr lang="es-EC" dirty="0"/>
          </a:p>
        </p:txBody>
      </p:sp>
      <p:grpSp>
        <p:nvGrpSpPr>
          <p:cNvPr id="7" name="Grupo 6"/>
          <p:cNvGrpSpPr/>
          <p:nvPr/>
        </p:nvGrpSpPr>
        <p:grpSpPr>
          <a:xfrm>
            <a:off x="1054442" y="3150429"/>
            <a:ext cx="4704045" cy="2371405"/>
            <a:chOff x="5552443" y="4741358"/>
            <a:chExt cx="3940181" cy="1836554"/>
          </a:xfrm>
        </p:grpSpPr>
        <p:grpSp>
          <p:nvGrpSpPr>
            <p:cNvPr id="8" name="Grupo 7"/>
            <p:cNvGrpSpPr/>
            <p:nvPr/>
          </p:nvGrpSpPr>
          <p:grpSpPr>
            <a:xfrm>
              <a:off x="5552443" y="4741358"/>
              <a:ext cx="3940181" cy="1836554"/>
              <a:chOff x="6096684" y="4674740"/>
              <a:chExt cx="3940181" cy="1836554"/>
            </a:xfrm>
          </p:grpSpPr>
          <p:pic>
            <p:nvPicPr>
              <p:cNvPr id="14" name="Imagen 13"/>
              <p:cNvPicPr>
                <a:picLocks noChangeAspect="1"/>
              </p:cNvPicPr>
              <p:nvPr/>
            </p:nvPicPr>
            <p:blipFill rotWithShape="1">
              <a:blip r:embed="rId2"/>
              <a:srcRect t="70431"/>
              <a:stretch/>
            </p:blipFill>
            <p:spPr>
              <a:xfrm>
                <a:off x="6096684" y="4674740"/>
                <a:ext cx="3940181" cy="183655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grpSp>
            <p:nvGrpSpPr>
              <p:cNvPr id="15" name="Grupo 14"/>
              <p:cNvGrpSpPr/>
              <p:nvPr/>
            </p:nvGrpSpPr>
            <p:grpSpPr>
              <a:xfrm>
                <a:off x="7587093" y="4842326"/>
                <a:ext cx="919520" cy="152479"/>
                <a:chOff x="7587671" y="2006520"/>
                <a:chExt cx="919520" cy="152479"/>
              </a:xfrm>
            </p:grpSpPr>
            <p:sp>
              <p:nvSpPr>
                <p:cNvPr id="18" name="Flecha derecha 17"/>
                <p:cNvSpPr/>
                <p:nvPr/>
              </p:nvSpPr>
              <p:spPr>
                <a:xfrm rot="8427262">
                  <a:off x="7587671" y="2006520"/>
                  <a:ext cx="508311" cy="123081"/>
                </a:xfrm>
                <a:prstGeom prst="rightArrow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S"/>
                </a:p>
              </p:txBody>
            </p:sp>
            <p:sp>
              <p:nvSpPr>
                <p:cNvPr id="19" name="Flecha derecha 18"/>
                <p:cNvSpPr/>
                <p:nvPr/>
              </p:nvSpPr>
              <p:spPr>
                <a:xfrm rot="13464731">
                  <a:off x="7998880" y="2035918"/>
                  <a:ext cx="508311" cy="123081"/>
                </a:xfrm>
                <a:prstGeom prst="rightArrow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S"/>
                </a:p>
              </p:txBody>
            </p:sp>
          </p:grpSp>
          <p:sp>
            <p:nvSpPr>
              <p:cNvPr id="16" name="Flecha derecha 15"/>
              <p:cNvSpPr/>
              <p:nvPr/>
            </p:nvSpPr>
            <p:spPr>
              <a:xfrm rot="19202514">
                <a:off x="6193668" y="6033474"/>
                <a:ext cx="508311" cy="123081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S"/>
              </a:p>
            </p:txBody>
          </p:sp>
          <p:sp>
            <p:nvSpPr>
              <p:cNvPr id="17" name="Flecha derecha 16"/>
              <p:cNvSpPr/>
              <p:nvPr/>
            </p:nvSpPr>
            <p:spPr>
              <a:xfrm rot="2766980">
                <a:off x="9313912" y="6033473"/>
                <a:ext cx="508311" cy="123081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S"/>
              </a:p>
            </p:txBody>
          </p:sp>
        </p:grpSp>
        <p:sp>
          <p:nvSpPr>
            <p:cNvPr id="9" name="CuadroTexto 8"/>
            <p:cNvSpPr txBox="1"/>
            <p:nvPr/>
          </p:nvSpPr>
          <p:spPr>
            <a:xfrm>
              <a:off x="6784938" y="5627674"/>
              <a:ext cx="1426995" cy="2860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r>
                <a:rPr lang="es-US" sz="1200" dirty="0" smtClean="0"/>
                <a:t>CE: Compresión Esperada</a:t>
              </a:r>
            </a:p>
            <a:p>
              <a:r>
                <a:rPr lang="es-US" sz="1200" dirty="0" smtClean="0"/>
                <a:t>TE: Tracción Esperada</a:t>
              </a:r>
              <a:endParaRPr lang="es-US" sz="1200" dirty="0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7896041" y="5186981"/>
              <a:ext cx="197506" cy="18466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r>
                <a:rPr lang="es-US" sz="1200" dirty="0" smtClean="0"/>
                <a:t>CE</a:t>
              </a:r>
              <a:endParaRPr lang="es-US" sz="1200" dirty="0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8644326" y="5785468"/>
              <a:ext cx="197506" cy="18466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r>
                <a:rPr lang="es-US" sz="1200" dirty="0" smtClean="0"/>
                <a:t>CE</a:t>
              </a:r>
              <a:endParaRPr lang="es-US" sz="1200" dirty="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6895508" y="5140952"/>
              <a:ext cx="197506" cy="18466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r>
                <a:rPr lang="es-US" sz="1200" dirty="0"/>
                <a:t>T</a:t>
              </a:r>
              <a:r>
                <a:rPr lang="es-US" sz="1200" dirty="0" smtClean="0"/>
                <a:t>E</a:t>
              </a:r>
              <a:endParaRPr lang="es-US" sz="1200" dirty="0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6106522" y="5807741"/>
              <a:ext cx="197506" cy="18466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r>
                <a:rPr lang="es-US" sz="1200" dirty="0"/>
                <a:t>T</a:t>
              </a:r>
              <a:r>
                <a:rPr lang="es-US" sz="1200" dirty="0" smtClean="0"/>
                <a:t>E</a:t>
              </a:r>
              <a:endParaRPr lang="es-US" sz="1200" dirty="0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6757599" y="3118731"/>
            <a:ext cx="4704045" cy="2384888"/>
            <a:chOff x="5552443" y="4758606"/>
            <a:chExt cx="3940181" cy="1819306"/>
          </a:xfrm>
        </p:grpSpPr>
        <p:grpSp>
          <p:nvGrpSpPr>
            <p:cNvPr id="21" name="Grupo 20"/>
            <p:cNvGrpSpPr/>
            <p:nvPr/>
          </p:nvGrpSpPr>
          <p:grpSpPr>
            <a:xfrm>
              <a:off x="5552443" y="4758606"/>
              <a:ext cx="3940181" cy="1819306"/>
              <a:chOff x="6096684" y="4691988"/>
              <a:chExt cx="3940181" cy="1819306"/>
            </a:xfrm>
          </p:grpSpPr>
          <p:pic>
            <p:nvPicPr>
              <p:cNvPr id="26" name="Imagen 25"/>
              <p:cNvPicPr>
                <a:picLocks noChangeAspect="1"/>
              </p:cNvPicPr>
              <p:nvPr/>
            </p:nvPicPr>
            <p:blipFill rotWithShape="1">
              <a:blip r:embed="rId2"/>
              <a:srcRect t="70708"/>
              <a:stretch/>
            </p:blipFill>
            <p:spPr>
              <a:xfrm>
                <a:off x="6096684" y="4691988"/>
                <a:ext cx="3940181" cy="181930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grpSp>
            <p:nvGrpSpPr>
              <p:cNvPr id="27" name="Grupo 26"/>
              <p:cNvGrpSpPr/>
              <p:nvPr/>
            </p:nvGrpSpPr>
            <p:grpSpPr>
              <a:xfrm>
                <a:off x="7587093" y="4842326"/>
                <a:ext cx="919520" cy="152479"/>
                <a:chOff x="7587671" y="2006520"/>
                <a:chExt cx="919520" cy="152479"/>
              </a:xfrm>
            </p:grpSpPr>
            <p:sp>
              <p:nvSpPr>
                <p:cNvPr id="30" name="Flecha derecha 29"/>
                <p:cNvSpPr/>
                <p:nvPr/>
              </p:nvSpPr>
              <p:spPr>
                <a:xfrm rot="8427262">
                  <a:off x="7587671" y="2006520"/>
                  <a:ext cx="508311" cy="123081"/>
                </a:xfrm>
                <a:prstGeom prst="rightArrow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S"/>
                </a:p>
              </p:txBody>
            </p:sp>
            <p:sp>
              <p:nvSpPr>
                <p:cNvPr id="31" name="Flecha derecha 30"/>
                <p:cNvSpPr/>
                <p:nvPr/>
              </p:nvSpPr>
              <p:spPr>
                <a:xfrm rot="13464731">
                  <a:off x="7998880" y="2035918"/>
                  <a:ext cx="508311" cy="123081"/>
                </a:xfrm>
                <a:prstGeom prst="rightArrow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S"/>
                </a:p>
              </p:txBody>
            </p:sp>
          </p:grpSp>
          <p:sp>
            <p:nvSpPr>
              <p:cNvPr id="28" name="Flecha derecha 27"/>
              <p:cNvSpPr/>
              <p:nvPr/>
            </p:nvSpPr>
            <p:spPr>
              <a:xfrm rot="19202514">
                <a:off x="6193668" y="6033474"/>
                <a:ext cx="508311" cy="123081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S"/>
              </a:p>
            </p:txBody>
          </p:sp>
          <p:sp>
            <p:nvSpPr>
              <p:cNvPr id="29" name="Flecha derecha 28"/>
              <p:cNvSpPr/>
              <p:nvPr/>
            </p:nvSpPr>
            <p:spPr>
              <a:xfrm rot="2766980">
                <a:off x="9313912" y="6033473"/>
                <a:ext cx="508311" cy="123081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S"/>
              </a:p>
            </p:txBody>
          </p:sp>
        </p:grpSp>
        <p:sp>
          <p:nvSpPr>
            <p:cNvPr id="22" name="CuadroTexto 21"/>
            <p:cNvSpPr txBox="1"/>
            <p:nvPr/>
          </p:nvSpPr>
          <p:spPr>
            <a:xfrm>
              <a:off x="6777794" y="5684915"/>
              <a:ext cx="1372229" cy="28174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r>
                <a:rPr lang="es-US" sz="1200" dirty="0" smtClean="0"/>
                <a:t>CE: Compresión Esperada</a:t>
              </a:r>
            </a:p>
            <a:p>
              <a:r>
                <a:rPr lang="es-US" sz="1200" dirty="0" smtClean="0"/>
                <a:t>TE: Tracción Esperada</a:t>
              </a:r>
              <a:endParaRPr lang="es-US" sz="1200" dirty="0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7675060" y="5171741"/>
              <a:ext cx="458551" cy="18466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r>
                <a:rPr lang="es-US" sz="1200" dirty="0" smtClean="0"/>
                <a:t>0.3*CE</a:t>
              </a:r>
              <a:endParaRPr lang="es-US" sz="1200" dirty="0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6895508" y="5140952"/>
              <a:ext cx="197506" cy="18466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r>
                <a:rPr lang="es-US" sz="1200" dirty="0"/>
                <a:t>T</a:t>
              </a:r>
              <a:r>
                <a:rPr lang="es-US" sz="1200" dirty="0" smtClean="0"/>
                <a:t>E</a:t>
              </a:r>
              <a:endParaRPr lang="es-US" sz="1200" dirty="0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6106522" y="5807741"/>
              <a:ext cx="197506" cy="18466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r>
                <a:rPr lang="es-US" sz="1200" dirty="0"/>
                <a:t>T</a:t>
              </a:r>
              <a:r>
                <a:rPr lang="es-US" sz="1200" dirty="0" smtClean="0"/>
                <a:t>E</a:t>
              </a:r>
              <a:endParaRPr lang="es-US" sz="1200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365836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32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DISPOSICIONES ESPECIALES</a:t>
            </a:r>
            <a:endParaRPr kumimoji="0" lang="en-PH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1613952" y="1732981"/>
            <a:ext cx="1169607" cy="3115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dirty="0" smtClean="0"/>
              <a:t>Tracción</a:t>
            </a:r>
            <a:endParaRPr lang="es-US" dirty="0"/>
          </a:p>
        </p:txBody>
      </p:sp>
      <p:sp>
        <p:nvSpPr>
          <p:cNvPr id="37" name="Rectángulo 36"/>
          <p:cNvSpPr/>
          <p:nvPr/>
        </p:nvSpPr>
        <p:spPr>
          <a:xfrm>
            <a:off x="1550329" y="2425163"/>
            <a:ext cx="1318941" cy="3115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dirty="0" smtClean="0"/>
              <a:t>Compresión</a:t>
            </a:r>
            <a:endParaRPr lang="es-US" dirty="0"/>
          </a:p>
        </p:txBody>
      </p:sp>
      <p:sp>
        <p:nvSpPr>
          <p:cNvPr id="39" name="CuadroTexto 38"/>
          <p:cNvSpPr txBox="1"/>
          <p:nvPr/>
        </p:nvSpPr>
        <p:spPr>
          <a:xfrm>
            <a:off x="10077031" y="4494297"/>
            <a:ext cx="547448" cy="2420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s-US" sz="1200" dirty="0" smtClean="0"/>
              <a:t>0.3*CE</a:t>
            </a:r>
            <a:endParaRPr lang="es-US" sz="1200" dirty="0"/>
          </a:p>
        </p:txBody>
      </p:sp>
      <p:sp>
        <p:nvSpPr>
          <p:cNvPr id="40" name="Rectángulo 39"/>
          <p:cNvSpPr/>
          <p:nvPr/>
        </p:nvSpPr>
        <p:spPr>
          <a:xfrm>
            <a:off x="7176812" y="1946114"/>
            <a:ext cx="1433788" cy="4914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dirty="0" smtClean="0"/>
              <a:t>Compresión</a:t>
            </a:r>
          </a:p>
          <a:p>
            <a:pPr algn="ctr"/>
            <a:r>
              <a:rPr lang="es-US" dirty="0" smtClean="0"/>
              <a:t>Post pandeo</a:t>
            </a:r>
            <a:endParaRPr lang="es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41"/>
              <p:cNvSpPr txBox="1"/>
              <p:nvPr/>
            </p:nvSpPr>
            <p:spPr>
              <a:xfrm>
                <a:off x="8773793" y="1905030"/>
                <a:ext cx="2198679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0.3∗</m:t>
                      </m:r>
                      <m:f>
                        <m:fPr>
                          <m:ctrlPr>
                            <a:rPr lang="es-EC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0.877</m:t>
                          </m:r>
                        </m:den>
                      </m:f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C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𝑐𝑟𝑒</m:t>
                          </m:r>
                        </m:sub>
                      </m:sSub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C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s-US" dirty="0"/>
              </a:p>
            </p:txBody>
          </p:sp>
        </mc:Choice>
        <mc:Fallback xmlns="">
          <p:sp>
            <p:nvSpPr>
              <p:cNvPr id="42" name="Cuadro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793" y="1905030"/>
                <a:ext cx="2198679" cy="5203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uadroTexto 42"/>
              <p:cNvSpPr txBox="1"/>
              <p:nvPr/>
            </p:nvSpPr>
            <p:spPr>
              <a:xfrm>
                <a:off x="3032463" y="2343919"/>
                <a:ext cx="167930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0.877</m:t>
                          </m:r>
                        </m:den>
                      </m:f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C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𝑐𝑟𝑒</m:t>
                          </m:r>
                        </m:sub>
                      </m:sSub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C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s-US" dirty="0"/>
              </a:p>
            </p:txBody>
          </p:sp>
        </mc:Choice>
        <mc:Fallback xmlns="">
          <p:sp>
            <p:nvSpPr>
              <p:cNvPr id="43" name="Cuadro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463" y="2343919"/>
                <a:ext cx="1679306" cy="5203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43"/>
              <p:cNvSpPr txBox="1"/>
              <p:nvPr/>
            </p:nvSpPr>
            <p:spPr>
              <a:xfrm>
                <a:off x="3137216" y="1751510"/>
                <a:ext cx="1223155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C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C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s-US" dirty="0"/>
              </a:p>
            </p:txBody>
          </p:sp>
        </mc:Choice>
        <mc:Fallback xmlns="">
          <p:sp>
            <p:nvSpPr>
              <p:cNvPr id="44" name="Cuadro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216" y="1751510"/>
                <a:ext cx="1223155" cy="299569"/>
              </a:xfrm>
              <a:prstGeom prst="rect">
                <a:avLst/>
              </a:prstGeom>
              <a:blipFill rotWithShape="0">
                <a:blip r:embed="rId5"/>
                <a:stretch>
                  <a:fillRect l="-4500" r="-1500" b="-24490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Imagen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1026" y="5695148"/>
            <a:ext cx="2962275" cy="438150"/>
          </a:xfrm>
          <a:prstGeom prst="rect">
            <a:avLst/>
          </a:prstGeom>
        </p:spPr>
      </p:pic>
      <p:sp>
        <p:nvSpPr>
          <p:cNvPr id="46" name="CuadroTexto 45"/>
          <p:cNvSpPr txBox="1"/>
          <p:nvPr/>
        </p:nvSpPr>
        <p:spPr>
          <a:xfrm>
            <a:off x="3744694" y="1159314"/>
            <a:ext cx="636737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C" dirty="0"/>
              <a:t>Disposiciones especiales para </a:t>
            </a:r>
            <a:r>
              <a:rPr lang="es-EC" dirty="0">
                <a:solidFill>
                  <a:srgbClr val="FF0000"/>
                </a:solidFill>
              </a:rPr>
              <a:t>diagonales</a:t>
            </a:r>
          </a:p>
        </p:txBody>
      </p:sp>
    </p:spTree>
    <p:extLst>
      <p:ext uri="{BB962C8B-B14F-4D97-AF65-F5344CB8AC3E}">
        <p14:creationId xmlns:p14="http://schemas.microsoft.com/office/powerpoint/2010/main" val="410197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22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365836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32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DISPOSICIONES ESPECIALES</a:t>
            </a:r>
            <a:endParaRPr kumimoji="0" lang="en-PH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n 8"/>
          <p:cNvPicPr/>
          <p:nvPr/>
        </p:nvPicPr>
        <p:blipFill>
          <a:blip r:embed="rId2"/>
          <a:stretch>
            <a:fillRect/>
          </a:stretch>
        </p:blipFill>
        <p:spPr>
          <a:xfrm>
            <a:off x="722289" y="1697952"/>
            <a:ext cx="2497428" cy="395587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150" y="1763046"/>
            <a:ext cx="1924050" cy="400050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4"/>
          <a:stretch>
            <a:fillRect/>
          </a:stretch>
        </p:blipFill>
        <p:spPr>
          <a:xfrm>
            <a:off x="6184873" y="2213894"/>
            <a:ext cx="6007127" cy="3432137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5"/>
          <a:stretch>
            <a:fillRect/>
          </a:stretch>
        </p:blipFill>
        <p:spPr>
          <a:xfrm>
            <a:off x="3322749" y="3078835"/>
            <a:ext cx="2714836" cy="1403081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744694" y="1159314"/>
            <a:ext cx="636737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C" dirty="0"/>
              <a:t>Disposiciones especiales para </a:t>
            </a:r>
            <a:r>
              <a:rPr lang="es-EC" dirty="0">
                <a:solidFill>
                  <a:srgbClr val="FF0000"/>
                </a:solidFill>
              </a:rPr>
              <a:t>diagonales</a:t>
            </a:r>
          </a:p>
        </p:txBody>
      </p:sp>
    </p:spTree>
    <p:extLst>
      <p:ext uri="{BB962C8B-B14F-4D97-AF65-F5344CB8AC3E}">
        <p14:creationId xmlns:p14="http://schemas.microsoft.com/office/powerpoint/2010/main" val="44131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23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365836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32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DISPOSICIONES ESPECIALES</a:t>
            </a:r>
            <a:endParaRPr kumimoji="0" lang="en-PH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54110" y="1640306"/>
            <a:ext cx="351485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Soldaduras Críticas de Demanda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b="56609"/>
          <a:stretch/>
        </p:blipFill>
        <p:spPr>
          <a:xfrm>
            <a:off x="954110" y="2382814"/>
            <a:ext cx="5829300" cy="33476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t="51546"/>
          <a:stretch/>
        </p:blipFill>
        <p:spPr>
          <a:xfrm>
            <a:off x="6096000" y="2341994"/>
            <a:ext cx="5829300" cy="373833"/>
          </a:xfrm>
          <a:prstGeom prst="rect">
            <a:avLst/>
          </a:prstGeom>
        </p:spPr>
      </p:pic>
      <p:pic>
        <p:nvPicPr>
          <p:cNvPr id="12" name="y2mate.com - Unión ColumnaColumna Soldada_48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9733" t="23733"/>
          <a:stretch/>
        </p:blipFill>
        <p:spPr>
          <a:xfrm>
            <a:off x="2169974" y="2758402"/>
            <a:ext cx="3737252" cy="3061414"/>
          </a:xfrm>
          <a:prstGeom prst="rect">
            <a:avLst/>
          </a:prstGeom>
        </p:spPr>
      </p:pic>
      <p:pic>
        <p:nvPicPr>
          <p:cNvPr id="2050" name="Picture 2" descr="01-Diseño de placa base(base plate) en Ram Connection / etabs - YouTub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7" t="31028" r="11601"/>
          <a:stretch/>
        </p:blipFill>
        <p:spPr bwMode="auto">
          <a:xfrm>
            <a:off x="7574119" y="3219431"/>
            <a:ext cx="2677465" cy="236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3614822" y="1107043"/>
            <a:ext cx="636737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C" dirty="0"/>
              <a:t>Disposiciones especiales para </a:t>
            </a:r>
            <a:r>
              <a:rPr lang="es-EC" dirty="0" smtClean="0">
                <a:solidFill>
                  <a:srgbClr val="FF0000"/>
                </a:solidFill>
              </a:rPr>
              <a:t>conexiones</a:t>
            </a:r>
            <a:endParaRPr lang="es-EC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9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24</a:t>
            </a:fld>
            <a:endParaRPr lang="es-EC" dirty="0"/>
          </a:p>
        </p:txBody>
      </p:sp>
      <p:pic>
        <p:nvPicPr>
          <p:cNvPr id="1026" name="Picture 2" descr="Influencia de la ductilidad y el diseño por capacidad en el desempeño  sísmico de edificaciones - PDF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51" y="2413986"/>
            <a:ext cx="4077460" cy="2885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365836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32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DISPOSICIONES ESPECIALES</a:t>
            </a:r>
            <a:endParaRPr kumimoji="0" lang="en-PH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54110" y="1640306"/>
            <a:ext cx="351485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Conexión Viga- Columna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781" y="2653720"/>
            <a:ext cx="3759235" cy="46363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552740" y="3774880"/>
            <a:ext cx="3159127" cy="4914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dirty="0" smtClean="0"/>
              <a:t>Rotación requerida </a:t>
            </a:r>
            <a:r>
              <a:rPr lang="es-US" u="sng" dirty="0" smtClean="0"/>
              <a:t>&lt;</a:t>
            </a:r>
            <a:r>
              <a:rPr lang="es-US" dirty="0" smtClean="0"/>
              <a:t> 0.025 rad</a:t>
            </a:r>
            <a:endParaRPr lang="es-U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614822" y="1107043"/>
            <a:ext cx="636737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C" dirty="0"/>
              <a:t>Disposiciones especiales para </a:t>
            </a:r>
            <a:r>
              <a:rPr lang="es-EC" dirty="0" smtClean="0">
                <a:solidFill>
                  <a:srgbClr val="FF0000"/>
                </a:solidFill>
              </a:rPr>
              <a:t>conexiones</a:t>
            </a:r>
            <a:endParaRPr lang="es-EC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25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-450759" y="255095"/>
            <a:ext cx="6164687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0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CONTENIDO: 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87131234"/>
              </p:ext>
            </p:extLst>
          </p:nvPr>
        </p:nvGraphicFramePr>
        <p:xfrm>
          <a:off x="838200" y="807698"/>
          <a:ext cx="1127187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39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26</a:t>
            </a:fld>
            <a:endParaRPr lang="es-EC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0" y="471252"/>
            <a:ext cx="11673385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0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PREDISEÑO: </a:t>
            </a:r>
            <a:r>
              <a:rPr lang="es-ES" sz="4000" b="1" noProof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ELEMENTOS ESCTRUCTURALES</a:t>
            </a:r>
            <a:endParaRPr kumimoji="0" lang="en-PH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sp>
        <p:nvSpPr>
          <p:cNvPr id="2" name="Rectángulo 1"/>
          <p:cNvSpPr/>
          <p:nvPr/>
        </p:nvSpPr>
        <p:spPr>
          <a:xfrm>
            <a:off x="1206977" y="1370397"/>
            <a:ext cx="10602950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 estructura debe cumplir con </a:t>
            </a:r>
            <a:r>
              <a:rPr lang="es-EC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resistencia, estabilidad</a:t>
            </a:r>
            <a:r>
              <a:rPr lang="es-EC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ductilidad y rigidez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esto se logrará realizando un </a:t>
            </a:r>
            <a:r>
              <a:rPr lang="es-EC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adecuado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debe </a:t>
            </a:r>
            <a:r>
              <a:rPr lang="es-EC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garantizar la seguridad estructural.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19957855"/>
              </p:ext>
            </p:extLst>
          </p:nvPr>
        </p:nvGraphicFramePr>
        <p:xfrm>
          <a:off x="1206977" y="3054587"/>
          <a:ext cx="10308224" cy="3012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ángulo 9"/>
          <p:cNvSpPr/>
          <p:nvPr/>
        </p:nvSpPr>
        <p:spPr>
          <a:xfrm>
            <a:off x="2562896" y="4559121"/>
            <a:ext cx="8525813" cy="6697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CuadroTexto 10"/>
          <p:cNvSpPr txBox="1"/>
          <p:nvPr/>
        </p:nvSpPr>
        <p:spPr>
          <a:xfrm>
            <a:off x="2562896" y="5349609"/>
            <a:ext cx="8525813" cy="923330"/>
          </a:xfrm>
          <a:prstGeom prst="rect">
            <a:avLst/>
          </a:prstGeom>
          <a:noFill/>
          <a:ln w="28575">
            <a:solidFill>
              <a:srgbClr val="E9031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Más utilizado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A</a:t>
            </a:r>
            <a:r>
              <a:rPr lang="es-EC" dirty="0" smtClean="0"/>
              <a:t>nálisis </a:t>
            </a:r>
            <a:r>
              <a:rPr lang="es-EC" dirty="0"/>
              <a:t>estructural elástico o </a:t>
            </a:r>
            <a:r>
              <a:rPr lang="es-EC" dirty="0" smtClean="0"/>
              <a:t>plástico </a:t>
            </a:r>
            <a:r>
              <a:rPr lang="es-EC" dirty="0" smtClean="0">
                <a:sym typeface="Wingdings" panose="05000000000000000000" pitchFamily="2" charset="2"/>
              </a:rPr>
              <a:t> </a:t>
            </a:r>
            <a:r>
              <a:rPr lang="es-EC" dirty="0" smtClean="0"/>
              <a:t>tipo </a:t>
            </a:r>
            <a:r>
              <a:rPr lang="es-EC" dirty="0"/>
              <a:t>de </a:t>
            </a:r>
            <a:r>
              <a:rPr lang="es-EC" dirty="0" smtClean="0"/>
              <a:t>carga se le afecta </a:t>
            </a:r>
            <a:r>
              <a:rPr lang="es-EC" dirty="0" smtClean="0">
                <a:sym typeface="Wingdings" panose="05000000000000000000" pitchFamily="2" charset="2"/>
              </a:rPr>
              <a:t></a:t>
            </a:r>
            <a:r>
              <a:rPr lang="es-EC" dirty="0" smtClean="0"/>
              <a:t>coeficiente para </a:t>
            </a:r>
            <a:r>
              <a:rPr lang="es-EC" dirty="0"/>
              <a:t>cumplir con los estados límite de </a:t>
            </a:r>
            <a:r>
              <a:rPr lang="es-EC" dirty="0">
                <a:solidFill>
                  <a:srgbClr val="0000FF"/>
                </a:solidFill>
              </a:rPr>
              <a:t>resistencia y </a:t>
            </a:r>
            <a:r>
              <a:rPr lang="es-EC" dirty="0" err="1" smtClean="0">
                <a:solidFill>
                  <a:srgbClr val="0000FF"/>
                </a:solidFill>
              </a:rPr>
              <a:t>serviciabilidad</a:t>
            </a:r>
            <a:r>
              <a:rPr lang="es-EC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88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27</a:t>
            </a:fld>
            <a:endParaRPr lang="es-EC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-1114528" y="393978"/>
            <a:ext cx="11673385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0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PREDISEÑO: </a:t>
            </a:r>
            <a:r>
              <a:rPr lang="es-ES" sz="4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CÁLCULO DE CARGAS</a:t>
            </a:r>
            <a:endParaRPr kumimoji="0" lang="en-PH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a 4"/>
              <p:cNvGraphicFramePr/>
              <p:nvPr>
                <p:extLst>
                  <p:ext uri="{D42A27DB-BD31-4B8C-83A1-F6EECF244321}">
                    <p14:modId xmlns:p14="http://schemas.microsoft.com/office/powerpoint/2010/main" val="4014788016"/>
                  </p:ext>
                </p:extLst>
              </p:nvPr>
            </p:nvGraphicFramePr>
            <p:xfrm>
              <a:off x="1800179" y="1267366"/>
              <a:ext cx="9553621" cy="500464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Diagrama 4"/>
              <p:cNvGraphicFramePr/>
              <p:nvPr>
                <p:extLst>
                  <p:ext uri="{D42A27DB-BD31-4B8C-83A1-F6EECF244321}">
                    <p14:modId xmlns:p14="http://schemas.microsoft.com/office/powerpoint/2010/main" val="4014788016"/>
                  </p:ext>
                </p:extLst>
              </p:nvPr>
            </p:nvGraphicFramePr>
            <p:xfrm>
              <a:off x="1800179" y="1267366"/>
              <a:ext cx="9553621" cy="500464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0010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28</a:t>
            </a:fld>
            <a:endParaRPr lang="es-EC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46149" y="406858"/>
            <a:ext cx="6360344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0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PREDISEÑO: </a:t>
            </a:r>
            <a:r>
              <a:rPr lang="es-ES" sz="4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VIGAS</a:t>
            </a:r>
            <a:endParaRPr kumimoji="0" lang="en-PH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2209800" y="1396636"/>
            <a:ext cx="8301824" cy="46166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sz="2400" b="1" i="1" dirty="0" smtClean="0"/>
              <a:t>Combinación más crítica para cargas gravitacionales: </a:t>
            </a:r>
            <a:r>
              <a:rPr lang="es-EC" sz="2400" b="1" i="1" dirty="0" smtClean="0">
                <a:solidFill>
                  <a:srgbClr val="0000FF"/>
                </a:solidFill>
              </a:rPr>
              <a:t>1.2D+1.6L</a:t>
            </a:r>
            <a:endParaRPr lang="es-EC" sz="2400" b="1" i="1" dirty="0">
              <a:solidFill>
                <a:srgbClr val="0000FF"/>
              </a:solidFill>
            </a:endParaRPr>
          </a:p>
        </p:txBody>
      </p:sp>
      <p:pic>
        <p:nvPicPr>
          <p:cNvPr id="10" name="Imagen 9"/>
          <p:cNvPicPr/>
          <p:nvPr/>
        </p:nvPicPr>
        <p:blipFill>
          <a:blip r:embed="rId2"/>
          <a:stretch>
            <a:fillRect/>
          </a:stretch>
        </p:blipFill>
        <p:spPr>
          <a:xfrm>
            <a:off x="839273" y="2089134"/>
            <a:ext cx="2959995" cy="40381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6519375" y="2179767"/>
                <a:ext cx="2473498" cy="783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40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s-EC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EC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es-EC" sz="2400" i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s-EC" sz="2400" b="0" i="1" smtClean="0">
                          <a:latin typeface="Cambria Math" panose="02040503050406030204" pitchFamily="18" charset="0"/>
                        </a:rPr>
                        <m:t>=0.28 </m:t>
                      </m:r>
                      <m:r>
                        <a:rPr lang="es-EC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EC" sz="2400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375" y="2179767"/>
                <a:ext cx="2473498" cy="7837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ángulo 2"/>
          <p:cNvSpPr/>
          <p:nvPr/>
        </p:nvSpPr>
        <p:spPr>
          <a:xfrm>
            <a:off x="3902299" y="3100308"/>
            <a:ext cx="8190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Se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determina momentos de la viga asumiendo que esta empotrada-empotrada 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6666551" y="3606440"/>
                <a:ext cx="17695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=1.04 </m:t>
                      </m:r>
                      <m:f>
                        <m:fPr>
                          <m:type m:val="lin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551" y="3606440"/>
                <a:ext cx="1769523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18333" r="-16897" b="-18000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4503312" y="3840471"/>
                <a:ext cx="6096000" cy="22374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s-EC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=1.04</m:t>
                      </m:r>
                      <m:f>
                        <m:f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𝑎𝑛𝑐h𝑜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𝑐𝑜𝑙𝑎𝑏𝑜𝑟𝑎𝑛𝑡𝑒</m:t>
                          </m:r>
                        </m:sub>
                      </m:sSub>
                    </m:oMath>
                  </m:oMathPara>
                </a14:m>
                <a:endParaRPr lang="es-EC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=1.04 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sSup>
                        <m:sSup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∗2.5 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=2.6 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312" y="3840471"/>
                <a:ext cx="6096000" cy="22374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1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29</a:t>
            </a:fld>
            <a:endParaRPr lang="es-EC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-10523" y="110545"/>
            <a:ext cx="6360344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0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PREDISEÑO: </a:t>
            </a:r>
            <a:r>
              <a:rPr lang="es-ES" sz="4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VIGAS</a:t>
            </a:r>
            <a:endParaRPr kumimoji="0" lang="en-PH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-838200" y="1938153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=2.6 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8200" y="1938153"/>
                <a:ext cx="6096000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n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88" y="1366697"/>
            <a:ext cx="5588522" cy="173895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6606907" y="1271034"/>
                <a:ext cx="1735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=2.71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907" y="1271034"/>
                <a:ext cx="173502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>
                <a:off x="8936410" y="1842725"/>
                <a:ext cx="17863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EC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=5.42  </m:t>
                      </m:r>
                      <m:r>
                        <a:rPr lang="es-EC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EC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s-EC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EC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410" y="1842725"/>
                <a:ext cx="178632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ángulo 14"/>
          <p:cNvSpPr/>
          <p:nvPr/>
        </p:nvSpPr>
        <p:spPr>
          <a:xfrm>
            <a:off x="838200" y="2947930"/>
            <a:ext cx="11023242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debe </a:t>
            </a:r>
            <a:r>
              <a:rPr lang="es-EC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mayorar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tomando en cuenta el factor de amplificación (f) para considerar el sismo de acuerdo a la siguiente tabla.</a:t>
            </a: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280715"/>
              </p:ext>
            </p:extLst>
          </p:nvPr>
        </p:nvGraphicFramePr>
        <p:xfrm>
          <a:off x="1061750" y="4171591"/>
          <a:ext cx="2724639" cy="16110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8066"/>
                <a:gridCol w="866573"/>
              </a:tblGrid>
              <a:tr h="36723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Niveles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4379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Pisos bajos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Pisos intermedios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Pisos altos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1.2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0.9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1338171" y="5800068"/>
                <a:ext cx="23550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𝑀𝑢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𝑠𝑖𝑠𝑚𝑜</m:t>
                          </m:r>
                        </m:sub>
                      </m:sSub>
                      <m:r>
                        <a:rPr lang="es-EC" i="0">
                          <a:latin typeface="Cambria Math" panose="02040503050406030204" pitchFamily="18" charset="0"/>
                        </a:rPr>
                        <m:t>=6.50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171" y="5800068"/>
                <a:ext cx="235500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ángulo 17"/>
          <p:cNvSpPr/>
          <p:nvPr/>
        </p:nvSpPr>
        <p:spPr>
          <a:xfrm>
            <a:off x="1061750" y="4550751"/>
            <a:ext cx="2724639" cy="3606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/>
              <p:cNvSpPr/>
              <p:nvPr/>
            </p:nvSpPr>
            <p:spPr>
              <a:xfrm>
                <a:off x="3226321" y="3950586"/>
                <a:ext cx="6096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∅=</m:t>
                      </m:r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𝐹𝑎𝑐𝑡𝑜𝑟</m:t>
                      </m:r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𝑑𝑒</m:t>
                      </m:r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𝑟𝑒𝑑𝑢𝑐𝑐𝑖</m:t>
                      </m:r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ó</m:t>
                      </m:r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𝑑𝑒</m:t>
                      </m:r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𝑟𝑒𝑠𝑖𝑠𝑡𝑒𝑛𝑐𝑖𝑎</m:t>
                      </m:r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=0.9</m:t>
                      </m:r>
                    </m:oMath>
                  </m:oMathPara>
                </a14:m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∅∙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𝑀𝑝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𝑀𝑢</m:t>
                      </m:r>
                    </m:oMath>
                  </m:oMathPara>
                </a14:m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321" y="3950586"/>
                <a:ext cx="6096000" cy="12003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/>
              <p:cNvSpPr/>
              <p:nvPr/>
            </p:nvSpPr>
            <p:spPr>
              <a:xfrm>
                <a:off x="5257800" y="5413283"/>
                <a:ext cx="1911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𝑀𝑝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=7.22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0" name="Rectá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413283"/>
                <a:ext cx="1911741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ángulo 20"/>
              <p:cNvSpPr/>
              <p:nvPr/>
            </p:nvSpPr>
            <p:spPr>
              <a:xfrm>
                <a:off x="7314126" y="4002855"/>
                <a:ext cx="6096000" cy="183191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𝑍𝑥𝑥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𝑟𝑒𝑞</m:t>
                          </m:r>
                        </m:sub>
                      </m:sSub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𝑀𝑝</m:t>
                          </m:r>
                        </m:num>
                        <m:den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𝐹𝑦</m:t>
                          </m:r>
                        </m:den>
                      </m:f>
                    </m:oMath>
                  </m:oMathPara>
                </a14:m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𝑍𝑥𝑥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𝑟𝑒𝑞</m:t>
                          </m:r>
                        </m:sub>
                      </m:sSub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=285.38 </m:t>
                      </m:r>
                      <m:sSup>
                        <m:sSup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</m:e>
                        <m:sup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á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126" y="4002855"/>
                <a:ext cx="6096000" cy="183191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ángulo 1"/>
          <p:cNvSpPr/>
          <p:nvPr/>
        </p:nvSpPr>
        <p:spPr>
          <a:xfrm>
            <a:off x="3567101" y="675721"/>
            <a:ext cx="5057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</a:pPr>
            <a:r>
              <a:rPr lang="es-EC" i="1" dirty="0">
                <a:latin typeface="Arial" panose="020B0604020202020204" pitchFamily="34" charset="0"/>
                <a:ea typeface="Calibri" panose="020F0502020204030204" pitchFamily="34" charset="0"/>
              </a:rPr>
              <a:t>Diagrama de momentos para la viga en análisis</a:t>
            </a:r>
            <a:endParaRPr lang="es-EC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84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7" grpId="0"/>
      <p:bldP spid="18" grpId="0" animBg="1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3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-450759" y="255095"/>
            <a:ext cx="6164687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0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CONTENIDO: </a:t>
            </a:r>
          </a:p>
        </p:txBody>
      </p:sp>
      <p:graphicFrame>
        <p:nvGraphicFramePr>
          <p:cNvPr id="9" name="Diagrama 8"/>
          <p:cNvGraphicFramePr/>
          <p:nvPr>
            <p:extLst/>
          </p:nvPr>
        </p:nvGraphicFramePr>
        <p:xfrm>
          <a:off x="838200" y="807698"/>
          <a:ext cx="1127187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36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30</a:t>
            </a:fld>
            <a:endParaRPr lang="es-EC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46149" y="406858"/>
            <a:ext cx="6360344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0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PREDISEÑO: </a:t>
            </a:r>
            <a:r>
              <a:rPr lang="es-ES" sz="4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VIGAS</a:t>
            </a:r>
            <a:endParaRPr kumimoji="0" lang="en-PH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2" y="1253829"/>
            <a:ext cx="7782602" cy="33338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611208" y="4547390"/>
                <a:ext cx="11201401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s-EC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Nota</a:t>
                </a:r>
                <a:r>
                  <a:rPr lang="es-EC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Tabla obtenida de</a:t>
                </a:r>
                <a:r>
                  <a:rPr lang="es-EC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C" i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(DIPAC, 2020)</a:t>
                </a:r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lnSpc>
                    <a:spcPct val="150000"/>
                  </a:lnSpc>
                </a:pPr>
                <a:r>
                  <a:rPr lang="es-EC" sz="2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 toma </a:t>
                </a:r>
                <a:r>
                  <a:rPr lang="es-EC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 perfil IPE 240 con un </a:t>
                </a:r>
                <a:r>
                  <a:rPr lang="es-EC" sz="2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módulo de sección elástico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C" sz="2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s-EC" sz="2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s-EC" sz="2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s-EC" sz="2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s-EC" sz="2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s-EC" sz="2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s-EC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C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 324 cm</a:t>
                </a:r>
                <a:r>
                  <a:rPr lang="es-EC" sz="2200" baseline="30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s-EC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es decir su </a:t>
                </a:r>
                <a:r>
                  <a:rPr lang="es-EC" sz="2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módulo plástico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C" sz="22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s-EC" sz="22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s-EC" sz="22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𝑥𝑥</m:t>
                        </m:r>
                      </m:sub>
                    </m:sSub>
                    <m:r>
                      <a:rPr lang="es-EC" sz="22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s-EC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por ende </a:t>
                </a:r>
                <a:r>
                  <a:rPr lang="es-EC" sz="22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será superior. </a:t>
                </a:r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08" y="4547390"/>
                <a:ext cx="11201401" cy="1661993"/>
              </a:xfrm>
              <a:prstGeom prst="rect">
                <a:avLst/>
              </a:prstGeom>
              <a:blipFill rotWithShape="0">
                <a:blip r:embed="rId3"/>
                <a:stretch>
                  <a:fillRect l="-707" r="-653" b="-256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33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31</a:t>
            </a:fld>
            <a:endParaRPr lang="es-EC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401228" y="380475"/>
            <a:ext cx="6360344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0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PREDISEÑO: </a:t>
            </a:r>
            <a:r>
              <a:rPr lang="es-ES" sz="4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COLUMNAS</a:t>
            </a:r>
            <a:endParaRPr kumimoji="0" lang="en-PH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sp>
        <p:nvSpPr>
          <p:cNvPr id="2" name="Rectángulo 1"/>
          <p:cNvSpPr/>
          <p:nvPr/>
        </p:nvSpPr>
        <p:spPr>
          <a:xfrm>
            <a:off x="838199" y="1162762"/>
            <a:ext cx="1108763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s-EC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 en las </a:t>
            </a:r>
            <a:r>
              <a:rPr lang="es-EC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cargas verticales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ya que debido a estas cargas las columnas de acero </a:t>
            </a:r>
            <a:r>
              <a:rPr lang="es-EC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tratan de pandear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es decir, tratan de tener deformaciones fuera de su plano con la aplicación de las </a:t>
            </a:r>
            <a:r>
              <a:rPr lang="es-EC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cargas.</a:t>
            </a:r>
            <a:r>
              <a:rPr lang="es-EC" sz="2400" dirty="0"/>
              <a:t> </a:t>
            </a:r>
            <a:endParaRPr lang="es-EC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23014" y="2781663"/>
            <a:ext cx="10945970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s-EC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Expresión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de la </a:t>
            </a:r>
            <a:r>
              <a:rPr lang="es-EC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 crítica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conocido como el </a:t>
            </a:r>
            <a:r>
              <a:rPr lang="es-EC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esfuerzo crítico de </a:t>
            </a:r>
            <a:r>
              <a:rPr lang="es-EC" sz="2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Euler.</a:t>
            </a:r>
            <a:endParaRPr lang="es-EC" sz="2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4038599" y="2992577"/>
                <a:ext cx="2330702" cy="1350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720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𝐹𝑐𝑟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𝐸𝑈𝐿𝐸𝑅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𝐸𝑠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num>
                                    <m:den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599" y="2992577"/>
                <a:ext cx="2330702" cy="1350370"/>
              </a:xfrm>
              <a:prstGeom prst="rect">
                <a:avLst/>
              </a:prstGeom>
              <a:blipFill rotWithShape="0">
                <a:blip r:embed="rId2"/>
                <a:stretch>
                  <a:fillRect r="-992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1007607" y="4676625"/>
                <a:ext cx="8046241" cy="1277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C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Es</m:t>
                    </m:r>
                    <m:r>
                      <a:rPr lang="es-EC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es-EC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Módulo de elasticidad del acero</a:t>
                </a:r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C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K</m:t>
                    </m:r>
                    <m:r>
                      <a:rPr lang="es-EC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es-EC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Factor que depende de las condiciones de apoyo en los extremos</a:t>
                </a:r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C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r</m:t>
                    </m:r>
                    <m:r>
                      <a:rPr lang="es-EC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es-EC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Radio de giro respecto del cual tendría el efecto de pandeo</a:t>
                </a:r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C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L</m:t>
                    </m:r>
                    <m:r>
                      <a:rPr lang="es-EC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es-EC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Longitud total de la columna</a:t>
                </a:r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607" y="4676625"/>
                <a:ext cx="8046241" cy="1277786"/>
              </a:xfrm>
              <a:prstGeom prst="rect">
                <a:avLst/>
              </a:prstGeom>
              <a:blipFill rotWithShape="0">
                <a:blip r:embed="rId3"/>
                <a:stretch>
                  <a:fillRect t="-2381" b="-523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9"/>
          <p:cNvSpPr/>
          <p:nvPr/>
        </p:nvSpPr>
        <p:spPr>
          <a:xfrm>
            <a:off x="1020486" y="5009881"/>
            <a:ext cx="7299266" cy="3219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049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32</a:t>
            </a:fld>
            <a:endParaRPr lang="es-EC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401228" y="380475"/>
            <a:ext cx="6360344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0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PREDISEÑO: </a:t>
            </a:r>
            <a:r>
              <a:rPr lang="es-ES" sz="4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COLUMNAS</a:t>
            </a:r>
            <a:endParaRPr kumimoji="0" lang="en-PH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696237" y="7083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025" name="Imagen 25" descr="TABLA_FACTOR_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551" y="1103779"/>
            <a:ext cx="5727348" cy="491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425106" y="6015959"/>
            <a:ext cx="63356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Nota: Tabla obtenida de</a:t>
            </a:r>
            <a:r>
              <a:rPr kumimoji="0" lang="es-EC" altLang="es-EC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 </a:t>
            </a:r>
            <a:r>
              <a:rPr kumimoji="0" lang="es-EC" alt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(AISC360, 2010)</a:t>
            </a:r>
            <a:r>
              <a:rPr kumimoji="0" lang="es-EC" altLang="es-EC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s-EC" alt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Tabla C-A-7.1</a:t>
            </a:r>
            <a:endParaRPr kumimoji="0" lang="es-EC" alt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943302" y="3523047"/>
            <a:ext cx="5735597" cy="3219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3951551" y="3946700"/>
            <a:ext cx="5735597" cy="745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613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33</a:t>
            </a:fld>
            <a:endParaRPr lang="es-EC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401228" y="380475"/>
            <a:ext cx="6360344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0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PREDISEÑO: </a:t>
            </a:r>
            <a:r>
              <a:rPr lang="es-ES" sz="4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COLUMNAS</a:t>
            </a:r>
            <a:endParaRPr kumimoji="0" lang="en-PH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696237" y="7083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649356" y="1187474"/>
                <a:ext cx="11304103" cy="2814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EC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También es preciso mencionar que muchas expresiones de Euler </a:t>
                </a:r>
                <a:r>
                  <a:rPr lang="es-EC" sz="2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 consideraban que las relaciones bajas de esbeltez debían tener un límite</a:t>
                </a:r>
                <a:r>
                  <a:rPr lang="es-EC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por lo tanto existe un </a:t>
                </a:r>
                <a:r>
                  <a:rPr lang="es-EC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Euler corregido fijando este límite de esfuerzo de fluencia</a:t>
                </a:r>
                <a:r>
                  <a:rPr lang="es-EC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con las siguientes expresiones:</a:t>
                </a: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𝐹𝑒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𝐸𝑈𝐿𝐸𝑅</m:t>
                          </m:r>
                        </m:sub>
                      </m:sSub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𝐹𝑦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𝐹𝑒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𝑐𝑜𝑟𝑟𝑒𝑔𝑖𝑑𝑜</m:t>
                          </m:r>
                        </m:sub>
                      </m:sSub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𝐹𝑒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𝐸𝑈𝐿𝐸𝑅</m:t>
                          </m:r>
                        </m:sub>
                      </m:sSub>
                    </m:oMath>
                  </m:oMathPara>
                </a14:m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𝐹𝑒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𝐸𝑈𝐿𝐸𝑅</m:t>
                          </m:r>
                        </m:sub>
                      </m:sSub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𝐹𝑦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𝐹𝑒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𝑐𝑜𝑟𝑟𝑒𝑔𝑖𝑑𝑜</m:t>
                          </m:r>
                        </m:sub>
                      </m:sSub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𝐹𝑦</m:t>
                      </m:r>
                    </m:oMath>
                  </m:oMathPara>
                </a14:m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56" y="1187474"/>
                <a:ext cx="11304103" cy="2814104"/>
              </a:xfrm>
              <a:prstGeom prst="rect">
                <a:avLst/>
              </a:prstGeom>
              <a:blipFill rotWithShape="0">
                <a:blip r:embed="rId2"/>
                <a:stretch>
                  <a:fillRect l="-701" r="-70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649356" y="3905413"/>
                <a:ext cx="11463130" cy="2537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50000"/>
                  </a:lnSpc>
                </a:pPr>
                <a:r>
                  <a:rPr lang="es-EC" sz="2200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 AISC 360-16 </a:t>
                </a:r>
                <a:r>
                  <a:rPr lang="es-EC" sz="2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también propone ecuaciones para </a:t>
                </a:r>
                <a:r>
                  <a:rPr lang="es-EC" sz="2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reducir la capacidad (Esfuerzo de fluencia)</a:t>
                </a:r>
                <a:r>
                  <a:rPr lang="es-EC" sz="2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debido a los efectos de pandeo que sufriría la columna:</a:t>
                </a: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𝐹𝑒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𝐸𝑈𝐿𝐸𝑅</m:t>
                          </m:r>
                        </m:sub>
                      </m:sSub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&lt;0.44∗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𝐹𝑦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𝐹𝑒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=0.877∗</m:t>
                      </m:r>
                      <m:sSub>
                        <m:sSubPr>
                          <m:ctrlPr>
                            <a:rPr lang="es-EC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𝐹𝑒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𝐸𝑈𝐿𝐸𝑅</m:t>
                          </m:r>
                        </m:sub>
                      </m:sSub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</m:t>
                      </m:r>
                    </m:oMath>
                  </m:oMathPara>
                </a14:m>
                <a:endParaRPr lang="es-EC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s-EC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𝐹𝑒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𝐸𝑈𝐿𝐸𝑅</m:t>
                          </m:r>
                        </m:sub>
                      </m:sSub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≥0.44∗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𝐹𝑦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𝐹𝑒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0.658</m:t>
                          </m:r>
                        </m:e>
                        <m:sup>
                          <m:f>
                            <m:f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𝐹𝑦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𝐹𝑒</m:t>
                                  </m:r>
                                </m:e>
                                <m:sub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𝐸𝑈𝐿𝐸𝑅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𝐹𝑦</m:t>
                      </m:r>
                    </m:oMath>
                  </m:oMathPara>
                </a14:m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56" y="3905413"/>
                <a:ext cx="11463130" cy="2537361"/>
              </a:xfrm>
              <a:prstGeom prst="rect">
                <a:avLst/>
              </a:prstGeom>
              <a:blipFill rotWithShape="0">
                <a:blip r:embed="rId3"/>
                <a:stretch>
                  <a:fillRect l="-691" r="-69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88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34</a:t>
            </a:fld>
            <a:endParaRPr lang="es-EC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401228" y="380475"/>
            <a:ext cx="6360344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0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PREDISEÑO: </a:t>
            </a:r>
            <a:r>
              <a:rPr lang="es-ES" sz="4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COLUMNAS</a:t>
            </a:r>
            <a:endParaRPr kumimoji="0" lang="en-PH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696237" y="7083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924071" y="1112809"/>
            <a:ext cx="66124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es-EC" altLang="es-EC" b="1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urva esfuerzo-esbeltez para elementos en compresión</a:t>
            </a:r>
            <a:endParaRPr kumimoji="0" lang="es-EC" altLang="es-EC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Imagen 20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9"/>
          <a:stretch>
            <a:fillRect/>
          </a:stretch>
        </p:blipFill>
        <p:spPr bwMode="auto">
          <a:xfrm>
            <a:off x="5924071" y="1669603"/>
            <a:ext cx="6061378" cy="408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990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ángulo 4"/>
          <p:cNvSpPr/>
          <p:nvPr/>
        </p:nvSpPr>
        <p:spPr>
          <a:xfrm>
            <a:off x="617229" y="1416526"/>
            <a:ext cx="509084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definió el esfuerzo de Euler y </a:t>
            </a:r>
            <a:r>
              <a:rPr lang="es-EC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a cambiar la capacidad a compresión de las columnas </a:t>
            </a:r>
            <a:r>
              <a:rPr lang="es-EC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función de la relación de esbeltez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&gt; es </a:t>
            </a:r>
            <a:r>
              <a:rPr lang="es-EC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relación el esfuerzo de fluencia va disminuyendo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por lo que la columna puede fallar prematuramente por los efectos de pandeo o efectos de </a:t>
            </a:r>
            <a:r>
              <a:rPr lang="es-EC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inestabilidad.</a:t>
            </a:r>
            <a:endParaRPr lang="es-EC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6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35</a:t>
            </a:fld>
            <a:endParaRPr lang="es-EC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401228" y="380475"/>
            <a:ext cx="6360344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0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PREDISEÑO: </a:t>
            </a:r>
            <a:r>
              <a:rPr lang="es-ES" sz="4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COLUMNAS</a:t>
            </a:r>
            <a:endParaRPr kumimoji="0" lang="en-PH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696237" y="7083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990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838200" y="1497371"/>
                <a:ext cx="11151705" cy="4414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50000"/>
                  </a:lnSpc>
                </a:pPr>
                <a:r>
                  <a:rPr lang="es-EC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 las cargas muerta y viva determinadas anteriormente, se debe obtener </a:t>
                </a:r>
                <a:r>
                  <a:rPr lang="es-EC" sz="2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 carga última de la columna más crítica </a:t>
                </a:r>
                <a:r>
                  <a:rPr lang="es-EC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 planta baja con la siguiente expresión:</a:t>
                </a:r>
                <a:endParaRPr lang="es-EC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indent="45720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𝑃𝑢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𝑛𝑢𝑚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𝑝𝑖𝑠𝑜𝑠</m:t>
                          </m:r>
                        </m:sup>
                        <m:e>
                          <m:d>
                            <m:d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1.2∗</m:t>
                                  </m:r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𝐷𝑖</m:t>
                                  </m:r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+1.6∗</m:t>
                                  </m:r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𝐿𝑖</m:t>
                                  </m:r>
                                </m:e>
                              </m:d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d>
                                <m:dPr>
                                  <m:ctrlP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𝑐𝑜𝑙𝑎𝑏𝑜𝑟𝑎𝑛𝑡𝑒</m:t>
                                      </m:r>
                                    </m:sub>
                                  </m:sSub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∗</m:t>
                                  </m:r>
                                  <m:f>
                                    <m:fPr>
                                      <m:ctrlP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s-EC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C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s-EC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  <m:t>𝑣𝑖𝑔𝑎</m:t>
                                          </m:r>
                                          <m:r>
                                            <a:rPr lang="es-EC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EC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  <m:t>𝑖𝑧𝑞</m:t>
                                          </m:r>
                                        </m:sub>
                                      </m:sSub>
                                      <m: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s-EC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C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s-EC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  <m:t>𝑣𝑖𝑔𝑎</m:t>
                                          </m:r>
                                          <m:r>
                                            <a:rPr lang="es-EC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EC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  <m:t>𝑑𝑒𝑟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</m:t>
                      </m:r>
                    </m:oMath>
                  </m:oMathPara>
                </a14:m>
                <a:endParaRPr lang="es-EC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𝑃𝑢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=16.25 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𝑇</m:t>
                      </m:r>
                    </m:oMath>
                  </m:oMathPara>
                </a14:m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</a:pPr>
                <a:endParaRPr lang="es-EC" sz="2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EC" sz="2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Amplificando </a:t>
                </a:r>
                <a:r>
                  <a:rPr lang="es-EC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 carga última obtenida </a:t>
                </a:r>
                <a:r>
                  <a:rPr lang="es-EC" sz="2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r>
                      <a:rPr lang="es-EC" sz="2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s-EC" sz="2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=1.2</m:t>
                    </m:r>
                  </m:oMath>
                </a14:m>
                <a:r>
                  <a:rPr lang="es-EC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debido a efectos sísmicos</a:t>
                </a:r>
                <a:endParaRPr lang="es-EC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457200"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𝑃𝑢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𝑠𝑖𝑠𝑚𝑜</m:t>
                          </m:r>
                        </m:sub>
                      </m:sSub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=19.5 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𝑇</m:t>
                      </m:r>
                    </m:oMath>
                  </m:oMathPara>
                </a14:m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97371"/>
                <a:ext cx="11151705" cy="4414478"/>
              </a:xfrm>
              <a:prstGeom prst="rect">
                <a:avLst/>
              </a:prstGeom>
              <a:blipFill rotWithShape="0">
                <a:blip r:embed="rId2"/>
                <a:stretch>
                  <a:fillRect l="-711" r="-65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46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36</a:t>
            </a:fld>
            <a:endParaRPr lang="es-EC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516065" y="708338"/>
            <a:ext cx="6360344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0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PREDISEÑO: </a:t>
            </a:r>
            <a:r>
              <a:rPr lang="es-ES" sz="4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COLUMNAS</a:t>
            </a:r>
            <a:endParaRPr kumimoji="0" lang="en-PH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696237" y="7083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990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805068" y="1698328"/>
                <a:ext cx="5022574" cy="3479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𝐸𝑠𝑓𝑢𝑒𝑟𝑧𝑜</m:t>
                      </m:r>
                      <m:r>
                        <a:rPr lang="es-EC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𝐹𝑢𝑒𝑟𝑧𝑎</m:t>
                          </m:r>
                        </m:num>
                        <m:den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Á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𝑟𝑒𝑎</m:t>
                          </m:r>
                        </m:den>
                      </m:f>
                    </m:oMath>
                  </m:oMathPara>
                </a14:m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s-EC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Entonces: </a:t>
                </a:r>
                <a:endParaRPr lang="es-EC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Á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𝑟𝑒𝑎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𝑟𝑒𝑞𝑢𝑒𝑟𝑖𝑑𝑎</m:t>
                          </m:r>
                        </m:sub>
                      </m:sSub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𝐹𝑢𝑒𝑟𝑧𝑎</m:t>
                          </m:r>
                        </m:num>
                        <m:den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𝐸𝑠𝑓𝑢𝑒𝑟𝑧𝑜</m:t>
                          </m:r>
                        </m:den>
                      </m:f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𝑃𝑢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𝑠𝑖𝑠𝑚𝑜</m:t>
                              </m:r>
                            </m:sub>
                          </m:sSub>
                        </m:num>
                        <m:den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∅∗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𝐹𝑐𝑟</m:t>
                          </m:r>
                        </m:den>
                      </m:f>
                    </m:oMath>
                  </m:oMathPara>
                </a14:m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Á</m:t>
                          </m:r>
                          <m:r>
                            <a:rPr lang="es-EC" i="1"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𝑟𝑒𝑎</m:t>
                          </m:r>
                        </m:e>
                        <m:sub>
                          <m:r>
                            <a:rPr lang="es-EC" i="1"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𝑟𝑒𝑞𝑢𝑒𝑟𝑖𝑑𝑎</m:t>
                          </m:r>
                        </m:sub>
                      </m:sSub>
                      <m:r>
                        <a:rPr lang="es-EC" i="1">
                          <a:solidFill>
                            <a:srgbClr val="008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s-EC" i="1"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C" i="1"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10.35 </m:t>
                          </m:r>
                          <m:r>
                            <a:rPr lang="es-EC" i="1"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𝑐𝑚</m:t>
                          </m:r>
                        </m:e>
                        <m:sup>
                          <m:r>
                            <a:rPr lang="es-EC" i="1"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68" y="1698328"/>
                <a:ext cx="5022574" cy="3479671"/>
              </a:xfrm>
              <a:prstGeom prst="rect">
                <a:avLst/>
              </a:prstGeom>
              <a:blipFill rotWithShape="0">
                <a:blip r:embed="rId2"/>
                <a:stretch>
                  <a:fillRect l="-97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6109252" y="1493401"/>
                <a:ext cx="5804452" cy="3889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50000"/>
                  </a:lnSpc>
                </a:pPr>
                <a:r>
                  <a:rPr lang="es-EC" sz="2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 asegurar matemáticamente que esta conexión no falle se debe cumplir que la </a:t>
                </a:r>
                <a:r>
                  <a:rPr lang="es-EC" sz="2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capacidad de la columna respecto a la capacidad de las vigas</a:t>
                </a:r>
                <a:r>
                  <a:rPr lang="es-EC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C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que llegan a un nudo sea </a:t>
                </a:r>
                <a:r>
                  <a:rPr lang="es-EC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mayor o igual a 1.</a:t>
                </a:r>
              </a:p>
              <a:p>
                <a:pPr indent="457200"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s-EC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acc>
                                <m:accPr>
                                  <m:chr m:val="̇"/>
                                  <m:ctrlPr>
                                    <a:rPr lang="es-EC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𝑀𝑝𝑐</m:t>
                                  </m:r>
                                </m:e>
                              </m:acc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s-EC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acc>
                                <m:accPr>
                                  <m:chr m:val="̇"/>
                                  <m:ctrlPr>
                                    <a:rPr lang="es-EC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𝑀𝑝𝑣</m:t>
                                  </m:r>
                                </m:e>
                              </m:acc>
                            </m:e>
                          </m:nary>
                        </m:den>
                      </m:f>
                      <m:r>
                        <a:rPr lang="es-EC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≥1.</m:t>
                      </m:r>
                      <m:r>
                        <a:rPr lang="es-EC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s-EC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252" y="1493401"/>
                <a:ext cx="5804452" cy="3889526"/>
              </a:xfrm>
              <a:prstGeom prst="rect">
                <a:avLst/>
              </a:prstGeom>
              <a:blipFill rotWithShape="0">
                <a:blip r:embed="rId3"/>
                <a:stretch>
                  <a:fillRect l="-1366" r="-136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40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37</a:t>
            </a:fld>
            <a:endParaRPr lang="es-EC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714848" y="617576"/>
            <a:ext cx="6360344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0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PREDISEÑO: </a:t>
            </a:r>
            <a:r>
              <a:rPr lang="es-ES" sz="4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COLUMNAS</a:t>
            </a:r>
            <a:endParaRPr kumimoji="0" lang="en-PH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696237" y="7083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990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1139685" y="1867904"/>
                <a:ext cx="10827027" cy="3155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EC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Donde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s-EC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s-EC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𝑀𝑝𝑐</m:t>
                        </m:r>
                      </m:e>
                    </m:nary>
                    <m:r>
                      <a:rPr lang="es-EC"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s-EC"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s-EC"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s-EC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s-EC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𝑀𝑝𝑣</m:t>
                        </m:r>
                      </m:e>
                    </m:nary>
                  </m:oMath>
                </a14:m>
                <a:r>
                  <a:rPr lang="es-EC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es la sumatoria de los </a:t>
                </a:r>
                <a:r>
                  <a:rPr lang="es-EC" sz="2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momentos plásticos </a:t>
                </a:r>
                <a:r>
                  <a:rPr lang="es-EC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nominales de las columnas y vigas que llegan a una junta, por lo tanto:</a:t>
                </a:r>
              </a:p>
              <a:p>
                <a:pPr indent="457200"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̇"/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𝑀𝑝𝑐</m:t>
                              </m:r>
                            </m:e>
                          </m:acc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𝑍𝑐𝑜𝑙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𝐹𝑦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𝑃𝑢𝑐</m:t>
                                  </m:r>
                                </m:num>
                                <m:den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𝐴𝑔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̇"/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𝑀𝑝𝑣</m:t>
                              </m:r>
                            </m:e>
                          </m:acc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1.1∗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𝑅𝑦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𝐹𝑦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𝑍𝑣𝑖𝑔𝑎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𝑀𝑢</m:t>
                                  </m:r>
                                </m:e>
                                <m:sub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𝑣𝑖𝑔𝑎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685" y="1867904"/>
                <a:ext cx="10827027" cy="3155287"/>
              </a:xfrm>
              <a:prstGeom prst="rect">
                <a:avLst/>
              </a:prstGeom>
              <a:blipFill rotWithShape="0">
                <a:blip r:embed="rId2"/>
                <a:stretch>
                  <a:fillRect l="-732" t="-13707" r="-73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8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38</a:t>
            </a:fld>
            <a:endParaRPr lang="es-EC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401228" y="380475"/>
            <a:ext cx="6360344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0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PREDISEÑO: </a:t>
            </a:r>
            <a:r>
              <a:rPr lang="es-ES" sz="4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COLUMNAS</a:t>
            </a:r>
            <a:endParaRPr kumimoji="0" lang="en-PH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696237" y="7083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990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981968" y="1279620"/>
                <a:ext cx="10573928" cy="4791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EC" sz="2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Entonces tanto en columnas como en vigas se deducen </a:t>
                </a:r>
                <a:r>
                  <a:rPr lang="es-EC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fórmulas simplificadas</a:t>
                </a:r>
                <a:r>
                  <a:rPr lang="es-EC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pero lógicas desde el punto de vista de cálculo.</a:t>
                </a:r>
              </a:p>
              <a:p>
                <a:pPr indent="457200"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2∗0.7∗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𝑍𝑐𝑜𝑙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∗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𝐹𝑦</m:t>
                          </m:r>
                        </m:num>
                        <m:den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2∗1.15∗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𝐹𝑦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∗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𝑍𝑣𝑖𝑔𝑎</m:t>
                          </m:r>
                        </m:den>
                      </m:f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≥1.0</m:t>
                      </m:r>
                      <m:r>
                        <a:rPr lang="es-EC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s-EC" b="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𝑍𝑐𝑜𝑙</m:t>
                          </m:r>
                        </m:num>
                        <m:den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𝑍𝑣𝑖𝑔𝑎</m:t>
                          </m:r>
                        </m:den>
                      </m:f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≥1.64</m:t>
                      </m:r>
                    </m:oMath>
                  </m:oMathPara>
                </a14:m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s-EC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𝑍𝑐𝑜𝑙</m:t>
                    </m:r>
                    <m:r>
                      <a:rPr lang="es-EC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≥1.64∗</m:t>
                    </m:r>
                    <m:r>
                      <a:rPr lang="es-EC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𝑍𝑣𝑖𝑔𝑎</m:t>
                    </m:r>
                    <m:r>
                      <a:rPr lang="es-EC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345.98 </m:t>
                    </m:r>
                    <m:sSup>
                      <m:sSupPr>
                        <m:ctrlP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  <m:sup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s-EC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𝑍𝑐𝑜𝑙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≥1.64∗345.98 </m:t>
                      </m:r>
                      <m:sSup>
                        <m:sSup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</m:e>
                        <m:sup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s-EC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𝑍𝑐𝑜𝑙</m:t>
                      </m:r>
                      <m:r>
                        <a:rPr lang="es-EC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≥567.41 </m:t>
                      </m:r>
                      <m:sSup>
                        <m:sSupPr>
                          <m:ctrlPr>
                            <a:rPr lang="es-EC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C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</m:e>
                        <m:sup>
                          <m:r>
                            <a:rPr lang="es-EC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68" y="1279620"/>
                <a:ext cx="10573928" cy="4791055"/>
              </a:xfrm>
              <a:prstGeom prst="rect">
                <a:avLst/>
              </a:prstGeom>
              <a:blipFill rotWithShape="0">
                <a:blip r:embed="rId2"/>
                <a:stretch>
                  <a:fillRect l="-749" r="-69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53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39</a:t>
            </a:fld>
            <a:endParaRPr lang="es-EC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401228" y="380475"/>
            <a:ext cx="6360344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0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PREDISEÑO: </a:t>
            </a:r>
            <a:r>
              <a:rPr lang="es-ES" sz="4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COLUMNAS</a:t>
            </a:r>
            <a:endParaRPr kumimoji="0" lang="en-PH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696237" y="7083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990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pSp>
        <p:nvGrpSpPr>
          <p:cNvPr id="2" name="Grupo 1"/>
          <p:cNvGrpSpPr/>
          <p:nvPr/>
        </p:nvGrpSpPr>
        <p:grpSpPr>
          <a:xfrm>
            <a:off x="2209800" y="1085948"/>
            <a:ext cx="8458200" cy="4744932"/>
            <a:chOff x="3458845" y="1589722"/>
            <a:chExt cx="5274310" cy="3678555"/>
          </a:xfrm>
        </p:grpSpPr>
        <p:pic>
          <p:nvPicPr>
            <p:cNvPr id="11" name="Imagen 1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458845" y="1589722"/>
              <a:ext cx="5274310" cy="3678555"/>
            </a:xfrm>
            <a:prstGeom prst="rect">
              <a:avLst/>
            </a:prstGeom>
          </p:spPr>
        </p:pic>
        <p:sp>
          <p:nvSpPr>
            <p:cNvPr id="15" name="Rectángulo 14"/>
            <p:cNvSpPr/>
            <p:nvPr/>
          </p:nvSpPr>
          <p:spPr>
            <a:xfrm>
              <a:off x="6040120" y="1947449"/>
              <a:ext cx="285750" cy="3333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6040120" y="2309399"/>
              <a:ext cx="295275" cy="9048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3458845" y="3051714"/>
              <a:ext cx="2876550" cy="16192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</p:grpSp>
      <p:sp>
        <p:nvSpPr>
          <p:cNvPr id="5" name="Rectángulo 4"/>
          <p:cNvSpPr/>
          <p:nvPr/>
        </p:nvSpPr>
        <p:spPr>
          <a:xfrm>
            <a:off x="4252046" y="5706538"/>
            <a:ext cx="41944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Nota: Tabla obtenida de</a:t>
            </a:r>
            <a:r>
              <a:rPr lang="es-EC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(Aceros, 2020)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5984-A259-4DCA-A0BF-B9DD5917B7C6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4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23829" y="465267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INTRODUCCIÓN:</a:t>
            </a:r>
            <a:endParaRPr kumimoji="0" lang="en-PH" sz="4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grpSp>
        <p:nvGrpSpPr>
          <p:cNvPr id="5" name="Grupo 4"/>
          <p:cNvGrpSpPr/>
          <p:nvPr/>
        </p:nvGrpSpPr>
        <p:grpSpPr>
          <a:xfrm>
            <a:off x="1188863" y="1364412"/>
            <a:ext cx="2975023" cy="2095034"/>
            <a:chOff x="1081823" y="2204212"/>
            <a:chExt cx="3348507" cy="2320037"/>
          </a:xfrm>
        </p:grpSpPr>
        <p:pic>
          <p:nvPicPr>
            <p:cNvPr id="1026" name="Picture 2" descr="ACERO A-36 Imagen - Boletin Industri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823" y="2204212"/>
              <a:ext cx="3348507" cy="232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uadroTexto 1"/>
            <p:cNvSpPr txBox="1"/>
            <p:nvPr/>
          </p:nvSpPr>
          <p:spPr>
            <a:xfrm>
              <a:off x="2220946" y="2615526"/>
              <a:ext cx="1357152" cy="954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5000" dirty="0" smtClean="0">
                  <a:solidFill>
                    <a:srgbClr val="FFFF00"/>
                  </a:solidFill>
                </a:rPr>
                <a:t>A36</a:t>
              </a:r>
              <a:endParaRPr lang="es-EC" sz="50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Imagen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667066" y="1224112"/>
            <a:ext cx="1944348" cy="2549225"/>
          </a:xfrm>
          <a:prstGeom prst="rect">
            <a:avLst/>
          </a:prstGeom>
        </p:spPr>
      </p:pic>
      <p:sp>
        <p:nvSpPr>
          <p:cNvPr id="8" name="Flecha derecha 7"/>
          <p:cNvSpPr/>
          <p:nvPr/>
        </p:nvSpPr>
        <p:spPr>
          <a:xfrm>
            <a:off x="4356180" y="2218049"/>
            <a:ext cx="1107419" cy="446433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3319" y="1034109"/>
            <a:ext cx="2666785" cy="29969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4" name="Flecha derecha 13"/>
          <p:cNvSpPr/>
          <p:nvPr/>
        </p:nvSpPr>
        <p:spPr>
          <a:xfrm>
            <a:off x="7820526" y="2275507"/>
            <a:ext cx="1107419" cy="446433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lecha doblada 9"/>
          <p:cNvSpPr/>
          <p:nvPr/>
        </p:nvSpPr>
        <p:spPr>
          <a:xfrm rot="10800000">
            <a:off x="9314311" y="4518221"/>
            <a:ext cx="1565269" cy="949546"/>
          </a:xfrm>
          <a:prstGeom prst="ben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8" name="Picture 4" descr="AISC 341-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30" y="3773337"/>
            <a:ext cx="2147815" cy="252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o 18"/>
          <p:cNvGrpSpPr/>
          <p:nvPr/>
        </p:nvGrpSpPr>
        <p:grpSpPr>
          <a:xfrm>
            <a:off x="903560" y="3693155"/>
            <a:ext cx="3996418" cy="2542821"/>
            <a:chOff x="1004552" y="3657600"/>
            <a:chExt cx="3996418" cy="2542821"/>
          </a:xfrm>
        </p:grpSpPr>
        <p:pic>
          <p:nvPicPr>
            <p:cNvPr id="17" name="Imagen 16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004552" y="3657600"/>
              <a:ext cx="1897185" cy="2539774"/>
            </a:xfrm>
            <a:prstGeom prst="rect">
              <a:avLst/>
            </a:prstGeom>
          </p:spPr>
        </p:pic>
        <p:pic>
          <p:nvPicPr>
            <p:cNvPr id="18" name="Imagen 17"/>
            <p:cNvPicPr/>
            <p:nvPr/>
          </p:nvPicPr>
          <p:blipFill rotWithShape="1">
            <a:blip r:embed="rId7"/>
            <a:srcRect t="3274"/>
            <a:stretch/>
          </p:blipFill>
          <p:spPr bwMode="auto">
            <a:xfrm>
              <a:off x="2979113" y="3707737"/>
              <a:ext cx="2021857" cy="249268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Flecha derecha 19"/>
          <p:cNvSpPr/>
          <p:nvPr/>
        </p:nvSpPr>
        <p:spPr>
          <a:xfrm rot="10800000">
            <a:off x="5286344" y="4664590"/>
            <a:ext cx="1107419" cy="446433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8774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0" grpId="0" animBg="1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40</a:t>
            </a:fld>
            <a:endParaRPr lang="es-EC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401228" y="487365"/>
            <a:ext cx="6360344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0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PREDISEÑO: </a:t>
            </a:r>
            <a:r>
              <a:rPr lang="es-ES" sz="4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DIAGONALES</a:t>
            </a:r>
            <a:endParaRPr kumimoji="0" lang="en-PH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696237" y="7083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990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ángulo 1"/>
          <p:cNvSpPr/>
          <p:nvPr/>
        </p:nvSpPr>
        <p:spPr>
          <a:xfrm>
            <a:off x="838200" y="1386510"/>
            <a:ext cx="1114176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s-EC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elementos que deben de fluir o deben desarrollar la fluencia y se les conoce también como </a:t>
            </a:r>
            <a:r>
              <a:rPr lang="es-EC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fusibles estructurales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Estos elementos van a trabajar a través de una carga axial a </a:t>
            </a:r>
            <a:r>
              <a:rPr lang="es-EC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compresión y tensión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728870" y="3039718"/>
                <a:ext cx="11251095" cy="2817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EC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 muestra cómo </a:t>
                </a:r>
                <a:r>
                  <a:rPr lang="es-EC" sz="22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prediseño</a:t>
                </a:r>
                <a:r>
                  <a:rPr lang="es-EC" sz="2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C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 diagonales parte de la metodología que nos presenta (Tapia &amp; Tena, 2011), donde se define </a:t>
                </a:r>
                <a:r>
                  <a:rPr lang="es-EC" sz="2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 </a:t>
                </a:r>
                <a:r>
                  <a:rPr lang="es-EC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cortante lateral máximo</a:t>
                </a:r>
                <a:r>
                  <a:rPr lang="es-EC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el cual será </a:t>
                </a:r>
                <a:r>
                  <a:rPr lang="es-EC" sz="2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utilizado en la siguiente ecuación que </a:t>
                </a:r>
                <a:r>
                  <a:rPr lang="es-EC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considera fluencia por tensión y el pandeo por compresión para cada par de contravientos</a:t>
                </a:r>
                <a:r>
                  <a:rPr lang="es-EC" sz="2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𝑐𝑜𝑛𝑡𝑟</m:t>
                          </m:r>
                        </m:sub>
                      </m:sSub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</m:t>
                      </m:r>
                      <m:sSub>
                        <m:sSub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𝑐𝑜𝑠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𝜃</m:t>
                      </m:r>
                      <m:d>
                        <m:d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es-EC" i="1">
                                              <a:effectLst/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C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𝜆</m:t>
                                          </m:r>
                                        </m:e>
                                        <m:sup>
                                          <m:r>
                                            <a:rPr lang="es-EC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s-EC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70" y="3039718"/>
                <a:ext cx="11251095" cy="2817118"/>
              </a:xfrm>
              <a:prstGeom prst="rect">
                <a:avLst/>
              </a:prstGeom>
              <a:blipFill rotWithShape="0">
                <a:blip r:embed="rId2"/>
                <a:stretch>
                  <a:fillRect l="-705" r="-75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0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41</a:t>
            </a:fld>
            <a:endParaRPr lang="es-EC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401228" y="487365"/>
            <a:ext cx="6360344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0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PREDISEÑO: </a:t>
            </a:r>
            <a:r>
              <a:rPr lang="es-ES" sz="4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DIAGONALES</a:t>
            </a:r>
            <a:endParaRPr kumimoji="0" lang="en-PH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696237" y="7083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990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ángulo 6"/>
              <p:cNvSpPr/>
              <p:nvPr/>
            </p:nvSpPr>
            <p:spPr>
              <a:xfrm>
                <a:off x="838200" y="1359513"/>
                <a:ext cx="10973919" cy="3406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EC" sz="2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 hizo </a:t>
                </a:r>
                <a:r>
                  <a:rPr lang="es-EC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una modificación en el último término de la ecuación para que la diagonal sea </a:t>
                </a:r>
                <a:r>
                  <a:rPr lang="es-EC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capaz de resistir el 30% de la fuerza de compresión </a:t>
                </a:r>
                <a:r>
                  <a:rPr lang="es-EC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que es la más crítica de las fuerzas generadas en las diagonales (tracción y compresión), además se divide para dos el término de la izquierda de la igualdad, ya que se asume que </a:t>
                </a:r>
                <a:r>
                  <a:rPr lang="es-EC" sz="2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cada diagonal resistirá el 50% de la fuerza sísmica lateral </a:t>
                </a:r>
                <a:r>
                  <a:rPr lang="es-EC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que llega al pórtico</a:t>
                </a:r>
                <a:r>
                  <a:rPr lang="es-EC" sz="2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s-EC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𝑐𝑜𝑛𝑡𝑟</m:t>
                              </m:r>
                            </m:sub>
                          </m:sSub>
                        </m:num>
                        <m:den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=0.3∗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</m:t>
                      </m:r>
                      <m:sSub>
                        <m:sSub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𝑐𝑜𝑠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𝜃</m:t>
                      </m:r>
                    </m:oMath>
                  </m:oMathPara>
                </a14:m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59513"/>
                <a:ext cx="10973919" cy="3406638"/>
              </a:xfrm>
              <a:prstGeom prst="rect">
                <a:avLst/>
              </a:prstGeom>
              <a:blipFill rotWithShape="0">
                <a:blip r:embed="rId2"/>
                <a:stretch>
                  <a:fillRect l="-722" r="-6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458319" y="4600815"/>
                <a:ext cx="6096000" cy="18090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457200" algn="just">
                  <a:lnSpc>
                    <a:spcPct val="150000"/>
                  </a:lnSpc>
                </a:pPr>
                <a:r>
                  <a:rPr lang="es-EC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Datos necesarios para el </a:t>
                </a:r>
                <a:r>
                  <a:rPr lang="es-EC" sz="2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prediseño</a:t>
                </a:r>
                <a:r>
                  <a:rPr lang="es-EC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es-EC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 = 1</a:t>
                </a:r>
                <a:endParaRPr lang="es-EC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s-EC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0.90</a:t>
                </a:r>
                <a:endParaRPr lang="es-EC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s-EC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25310.505 T/m</a:t>
                </a:r>
                <a:r>
                  <a:rPr lang="es-EC" baseline="30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s-EC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C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s-EC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19" y="4600815"/>
                <a:ext cx="6096000" cy="18090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374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42</a:t>
            </a:fld>
            <a:endParaRPr lang="es-EC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401228" y="487365"/>
            <a:ext cx="6360344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0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PREDISEÑO: </a:t>
            </a:r>
            <a:r>
              <a:rPr lang="es-ES" sz="4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DIAGONALES</a:t>
            </a:r>
            <a:endParaRPr kumimoji="0" lang="en-PH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696237" y="7083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990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1150933" y="1165538"/>
                <a:ext cx="11221278" cy="5169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s-EC" b="1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Área </a:t>
                </a:r>
                <a:r>
                  <a:rPr lang="es-EC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transversal </a:t>
                </a:r>
                <a:endParaRPr lang="es-EC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s-EC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 asume </a:t>
                </a:r>
                <a:r>
                  <a:rPr lang="es-EC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que la diagonal será un perfil de sección tubular cuadrada con un espesor de 2.5 mm, así:</a:t>
                </a:r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d>
                        <m:d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</m:d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C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C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Como se asume una diagonal cuadrada, entonces:</a:t>
                </a:r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</m:oMath>
                  </m:oMathPara>
                </a14:m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C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−0.0025</m:t>
                              </m:r>
                            </m:e>
                          </m:d>
                        </m:e>
                        <m:sup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C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Ángulo de inclinación de contravientos:</a:t>
                </a:r>
                <a:endParaRPr lang="es-EC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EC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2.5</m:t>
                              </m:r>
                            </m:den>
                          </m:f>
                        </m:e>
                      </m:func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=50.19°</m:t>
                      </m:r>
                    </m:oMath>
                  </m:oMathPara>
                </a14:m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Reemplazando datos se tiene:</a:t>
                </a:r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=0.07486 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=75 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𝑚𝑚</m:t>
                      </m:r>
                    </m:oMath>
                  </m:oMathPara>
                </a14:m>
                <a:endParaRPr lang="es-EC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933" y="1165538"/>
                <a:ext cx="11221278" cy="5169364"/>
              </a:xfrm>
              <a:prstGeom prst="rect">
                <a:avLst/>
              </a:prstGeom>
              <a:blipFill rotWithShape="0">
                <a:blip r:embed="rId2"/>
                <a:stretch>
                  <a:fillRect l="-48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n 11"/>
          <p:cNvPicPr/>
          <p:nvPr/>
        </p:nvPicPr>
        <p:blipFill rotWithShape="1">
          <a:blip r:embed="rId3"/>
          <a:srcRect l="49436"/>
          <a:stretch/>
        </p:blipFill>
        <p:spPr bwMode="auto">
          <a:xfrm>
            <a:off x="8610600" y="3888270"/>
            <a:ext cx="3369365" cy="2061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218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43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-450759" y="255095"/>
            <a:ext cx="6164687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0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CONTENIDO: </a:t>
            </a:r>
          </a:p>
        </p:txBody>
      </p:sp>
      <p:graphicFrame>
        <p:nvGraphicFramePr>
          <p:cNvPr id="9" name="Diagrama 8"/>
          <p:cNvGraphicFramePr/>
          <p:nvPr>
            <p:extLst/>
          </p:nvPr>
        </p:nvGraphicFramePr>
        <p:xfrm>
          <a:off x="838200" y="807698"/>
          <a:ext cx="1127187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97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44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365836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32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ANÁLISIS SÍSMICO, ESTÁTICO Y DISEÑO POR CAPACIDAD </a:t>
            </a:r>
            <a:endParaRPr kumimoji="0" lang="en-PH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614791" y="1166993"/>
            <a:ext cx="300950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Cálculos Sísmicos</a:t>
            </a:r>
            <a:endParaRPr lang="es-EC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Verificación del cortante basal según Covenin 1756-2001 – Ing. Carlos A.  Saaved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 r="46663"/>
          <a:stretch/>
        </p:blipFill>
        <p:spPr bwMode="auto">
          <a:xfrm>
            <a:off x="838200" y="2317226"/>
            <a:ext cx="3426504" cy="346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structuras SismoResistentes. Analisis Modal Espectral. Capítulo 2 | xfm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2"/>
          <a:stretch/>
        </p:blipFill>
        <p:spPr bwMode="auto">
          <a:xfrm>
            <a:off x="5095085" y="2377632"/>
            <a:ext cx="5400767" cy="31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1650504" y="1866083"/>
            <a:ext cx="32692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 Estático Equivalente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719261" y="1863902"/>
            <a:ext cx="32692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 Modal Espectral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477" y="5667302"/>
            <a:ext cx="4151991" cy="50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6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45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365836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32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ANÁLISIS SÍSMICO, ESTÁTICO Y DISEÑO POR CAPACIDAD </a:t>
            </a:r>
            <a:endParaRPr kumimoji="0" lang="en-PH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614790" y="1166993"/>
            <a:ext cx="338299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C" dirty="0">
                <a:solidFill>
                  <a:srgbClr val="0000FF"/>
                </a:solidFill>
              </a:rPr>
              <a:t>Índice de Estabilidad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928888" y="1974236"/>
            <a:ext cx="6219423" cy="3726114"/>
            <a:chOff x="1086407" y="1567103"/>
            <a:chExt cx="5667375" cy="327660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6407" y="1567103"/>
              <a:ext cx="5667375" cy="3276600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2"/>
            <a:srcRect l="69494" t="56791"/>
            <a:stretch/>
          </p:blipFill>
          <p:spPr>
            <a:xfrm>
              <a:off x="5024907" y="2290008"/>
              <a:ext cx="1728875" cy="141577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6325772" y="3307369"/>
                <a:ext cx="9834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EC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s-EC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0.10</m:t>
                      </m:r>
                    </m:oMath>
                  </m:oMathPara>
                </a14:m>
                <a:endParaRPr lang="es-US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772" y="3307369"/>
                <a:ext cx="983411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5590" r="-5590" b="-17778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6325772" y="4516206"/>
                <a:ext cx="9834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EC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s-EC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0.30</m:t>
                      </m:r>
                    </m:oMath>
                  </m:oMathPara>
                </a14:m>
                <a:endParaRPr lang="es-US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772" y="4516206"/>
                <a:ext cx="983411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5590" r="-5590" b="-17778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6013057" y="3891181"/>
                <a:ext cx="17175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0.10</m:t>
                          </m:r>
                          <m:r>
                            <a:rPr lang="es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s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EC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s-EC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0.30</m:t>
                      </m:r>
                    </m:oMath>
                  </m:oMathPara>
                </a14:m>
                <a:endParaRPr lang="es-US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057" y="3891181"/>
                <a:ext cx="1717586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482" r="-3191" b="-17391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recto de flecha 16"/>
          <p:cNvCxnSpPr>
            <a:stCxn id="13" idx="3"/>
          </p:cNvCxnSpPr>
          <p:nvPr/>
        </p:nvCxnSpPr>
        <p:spPr>
          <a:xfrm flipV="1">
            <a:off x="7309183" y="3445868"/>
            <a:ext cx="136054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V="1">
            <a:off x="7309183" y="4654704"/>
            <a:ext cx="136054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stCxn id="15" idx="3"/>
          </p:cNvCxnSpPr>
          <p:nvPr/>
        </p:nvCxnSpPr>
        <p:spPr>
          <a:xfrm flipV="1">
            <a:off x="7730643" y="4022731"/>
            <a:ext cx="939084" cy="6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8675737" y="3307369"/>
            <a:ext cx="2794716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dirty="0" smtClean="0"/>
              <a:t>Piso no susceptible a volteo</a:t>
            </a:r>
            <a:endParaRPr lang="es-US" dirty="0"/>
          </a:p>
        </p:txBody>
      </p:sp>
      <p:sp>
        <p:nvSpPr>
          <p:cNvPr id="22" name="Rectángulo 21"/>
          <p:cNvSpPr/>
          <p:nvPr/>
        </p:nvSpPr>
        <p:spPr>
          <a:xfrm>
            <a:off x="8675737" y="3800140"/>
            <a:ext cx="2794716" cy="445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dirty="0" smtClean="0"/>
              <a:t>Se debe considerar efectos de segundo orden</a:t>
            </a:r>
            <a:endParaRPr lang="es-US" dirty="0"/>
          </a:p>
        </p:txBody>
      </p:sp>
      <p:sp>
        <p:nvSpPr>
          <p:cNvPr id="23" name="Rectángulo 22"/>
          <p:cNvSpPr/>
          <p:nvPr/>
        </p:nvSpPr>
        <p:spPr>
          <a:xfrm>
            <a:off x="8675737" y="4516206"/>
            <a:ext cx="2794716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dirty="0" smtClean="0"/>
              <a:t>Piso susceptible a volteo</a:t>
            </a:r>
            <a:endParaRPr lang="es-US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2708" y="5541564"/>
            <a:ext cx="2927935" cy="42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5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46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365836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32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ANÁLISIS SÍSMICO, ESTÁTICO Y DISEÑO POR CAPACIDAD </a:t>
            </a:r>
            <a:endParaRPr kumimoji="0" lang="en-PH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709626" y="1166993"/>
            <a:ext cx="260557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C" dirty="0">
                <a:solidFill>
                  <a:srgbClr val="0000FF"/>
                </a:solidFill>
              </a:rPr>
              <a:t>Análisis Estático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731" y="2703437"/>
            <a:ext cx="5991728" cy="30586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852" y="2287089"/>
            <a:ext cx="6054272" cy="1414057"/>
          </a:xfrm>
          <a:prstGeom prst="rect">
            <a:avLst/>
          </a:prstGeom>
        </p:spPr>
      </p:pic>
      <p:cxnSp>
        <p:nvCxnSpPr>
          <p:cNvPr id="11" name="Conector recto de flecha 10"/>
          <p:cNvCxnSpPr/>
          <p:nvPr/>
        </p:nvCxnSpPr>
        <p:spPr>
          <a:xfrm>
            <a:off x="669702" y="2866642"/>
            <a:ext cx="1414376" cy="12747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ángulo redondeado 11"/>
          <p:cNvSpPr/>
          <p:nvPr/>
        </p:nvSpPr>
        <p:spPr>
          <a:xfrm>
            <a:off x="9105363" y="2287089"/>
            <a:ext cx="1700012" cy="5795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dirty="0" smtClean="0"/>
              <a:t>Carga Muerta</a:t>
            </a:r>
            <a:endParaRPr lang="es-US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9105363" y="3309197"/>
            <a:ext cx="1700012" cy="5795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dirty="0" smtClean="0"/>
              <a:t>Carga Viva</a:t>
            </a:r>
            <a:endParaRPr lang="es-US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9105363" y="4367900"/>
            <a:ext cx="1700012" cy="57955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dirty="0" smtClean="0"/>
              <a:t>Carga Sísmica</a:t>
            </a:r>
            <a:endParaRPr lang="es-U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6983" y="5426602"/>
            <a:ext cx="2133367" cy="33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6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47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365836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32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ANÁLISIS SÍSMICO, ESTÁTICO Y DISEÑO POR CAPACIDAD </a:t>
            </a:r>
            <a:endParaRPr kumimoji="0" lang="en-PH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778563" y="1130716"/>
            <a:ext cx="272212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C" dirty="0">
                <a:solidFill>
                  <a:srgbClr val="0000FF"/>
                </a:solidFill>
              </a:rPr>
              <a:t>Análisis Estático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10" y="2101103"/>
            <a:ext cx="2924179" cy="329485"/>
          </a:xfrm>
          <a:prstGeom prst="rect">
            <a:avLst/>
          </a:prstGeom>
        </p:spPr>
      </p:pic>
      <p:sp>
        <p:nvSpPr>
          <p:cNvPr id="10" name="AutoShape 2" descr="Acero: qué es, propiedades, tipos, usos y característic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795" y="1219859"/>
            <a:ext cx="2817698" cy="1404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ángulo 13"/>
          <p:cNvSpPr/>
          <p:nvPr/>
        </p:nvSpPr>
        <p:spPr>
          <a:xfrm>
            <a:off x="1417200" y="2762689"/>
            <a:ext cx="960281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Relación Demanda/Capacidad Envolvente de Combinaciones de </a:t>
            </a:r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Carga Muerta y Viva incluido Sismo</a:t>
            </a:r>
            <a:endParaRPr lang="es-U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402" y="3243978"/>
            <a:ext cx="3488028" cy="23782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1742" y="3153762"/>
            <a:ext cx="2934236" cy="278959"/>
          </a:xfrm>
          <a:prstGeom prst="rect">
            <a:avLst/>
          </a:prstGeom>
        </p:spPr>
      </p:pic>
      <p:pic>
        <p:nvPicPr>
          <p:cNvPr id="17" name="Imagen 16"/>
          <p:cNvPicPr/>
          <p:nvPr/>
        </p:nvPicPr>
        <p:blipFill>
          <a:blip r:embed="rId6"/>
          <a:stretch>
            <a:fillRect/>
          </a:stretch>
        </p:blipFill>
        <p:spPr>
          <a:xfrm>
            <a:off x="1314740" y="3546100"/>
            <a:ext cx="4699694" cy="2164942"/>
          </a:xfrm>
          <a:prstGeom prst="rect">
            <a:avLst/>
          </a:prstGeom>
        </p:spPr>
      </p:pic>
      <p:pic>
        <p:nvPicPr>
          <p:cNvPr id="18" name="Imagen 17"/>
          <p:cNvPicPr/>
          <p:nvPr/>
        </p:nvPicPr>
        <p:blipFill>
          <a:blip r:embed="rId7"/>
          <a:stretch>
            <a:fillRect/>
          </a:stretch>
        </p:blipFill>
        <p:spPr>
          <a:xfrm>
            <a:off x="6312795" y="3556338"/>
            <a:ext cx="4707219" cy="216494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9811" y="5940700"/>
            <a:ext cx="6120071" cy="32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48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365836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32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ANÁLISIS SÍSMICO, ESTÁTICO Y DISEÑO POR CAPACIDAD </a:t>
            </a:r>
            <a:endParaRPr kumimoji="0" lang="en-PH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10" y="1800310"/>
            <a:ext cx="2924179" cy="329485"/>
          </a:xfrm>
          <a:prstGeom prst="rect">
            <a:avLst/>
          </a:prstGeom>
        </p:spPr>
      </p:pic>
      <p:sp>
        <p:nvSpPr>
          <p:cNvPr id="10" name="AutoShape 2" descr="Acero: qué es, propiedades, tipos, usos y característic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795" y="1262643"/>
            <a:ext cx="2817698" cy="1404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ángulo 13"/>
          <p:cNvSpPr/>
          <p:nvPr/>
        </p:nvSpPr>
        <p:spPr>
          <a:xfrm>
            <a:off x="2050419" y="2783518"/>
            <a:ext cx="809116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Relación Demanda/Capacidad Envolvente de Combinaciones de </a:t>
            </a:r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Carga Muerta y Viva</a:t>
            </a:r>
            <a:endParaRPr lang="es-U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402" y="3268039"/>
            <a:ext cx="3488028" cy="23782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1742" y="3177823"/>
            <a:ext cx="2934236" cy="278959"/>
          </a:xfrm>
          <a:prstGeom prst="rect">
            <a:avLst/>
          </a:prstGeom>
        </p:spPr>
      </p:pic>
      <p:pic>
        <p:nvPicPr>
          <p:cNvPr id="19" name="Imagen 18"/>
          <p:cNvPicPr/>
          <p:nvPr/>
        </p:nvPicPr>
        <p:blipFill>
          <a:blip r:embed="rId6"/>
          <a:stretch>
            <a:fillRect/>
          </a:stretch>
        </p:blipFill>
        <p:spPr>
          <a:xfrm>
            <a:off x="1295947" y="3628270"/>
            <a:ext cx="4570905" cy="2154705"/>
          </a:xfrm>
          <a:prstGeom prst="rect">
            <a:avLst/>
          </a:prstGeom>
        </p:spPr>
      </p:pic>
      <p:pic>
        <p:nvPicPr>
          <p:cNvPr id="20" name="Imagen 19"/>
          <p:cNvPicPr/>
          <p:nvPr/>
        </p:nvPicPr>
        <p:blipFill>
          <a:blip r:embed="rId7"/>
          <a:stretch>
            <a:fillRect/>
          </a:stretch>
        </p:blipFill>
        <p:spPr>
          <a:xfrm>
            <a:off x="6536200" y="3604715"/>
            <a:ext cx="4625320" cy="2160338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2778563" y="1130716"/>
            <a:ext cx="272212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C" dirty="0">
                <a:solidFill>
                  <a:srgbClr val="0000FF"/>
                </a:solidFill>
              </a:rPr>
              <a:t>Análisis Estático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6164" y="5944842"/>
            <a:ext cx="6120071" cy="32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49</a:t>
            </a:fld>
            <a:endParaRPr lang="es-EC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365836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32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ANÁLISIS SÍSMICO, ESTÁTICO Y DISEÑO POR CAPACIDAD </a:t>
            </a:r>
            <a:endParaRPr kumimoji="0" lang="en-PH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626" y="2239470"/>
            <a:ext cx="7336594" cy="3812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ángulo 10"/>
          <p:cNvSpPr/>
          <p:nvPr/>
        </p:nvSpPr>
        <p:spPr>
          <a:xfrm>
            <a:off x="4709626" y="5808372"/>
            <a:ext cx="7336594" cy="115910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2" name="Rectángulo 11"/>
          <p:cNvSpPr/>
          <p:nvPr/>
        </p:nvSpPr>
        <p:spPr>
          <a:xfrm>
            <a:off x="1534245" y="1632411"/>
            <a:ext cx="826555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Relación Demanda/Capacidad </a:t>
            </a:r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capacidad axial de columnas con sobrerresistencia</a:t>
            </a:r>
            <a:endParaRPr lang="es-U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22290" y="2791132"/>
            <a:ext cx="416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Ω</a:t>
            </a:r>
            <a:r>
              <a:rPr lang="es-EC" dirty="0" smtClean="0"/>
              <a:t>= Factor de sobrerresistencia</a:t>
            </a:r>
          </a:p>
          <a:p>
            <a:r>
              <a:rPr lang="es-EC" dirty="0"/>
              <a:t>R= Factor de Modificación de Respuesta</a:t>
            </a:r>
          </a:p>
          <a:p>
            <a:r>
              <a:rPr lang="es-US" dirty="0"/>
              <a:t>Cd=factor de Amplificación de </a:t>
            </a:r>
            <a:r>
              <a:rPr lang="es-US" dirty="0" smtClean="0"/>
              <a:t>Deflexión</a:t>
            </a:r>
          </a:p>
          <a:p>
            <a:endParaRPr lang="es-US" dirty="0"/>
          </a:p>
          <a:p>
            <a:r>
              <a:rPr lang="es-EC" dirty="0" smtClean="0">
                <a:solidFill>
                  <a:schemeClr val="accent2">
                    <a:lumMod val="75000"/>
                  </a:schemeClr>
                </a:solidFill>
              </a:rPr>
              <a:t>SCBF</a:t>
            </a:r>
          </a:p>
          <a:p>
            <a:r>
              <a:rPr lang="el-GR" dirty="0" smtClean="0"/>
              <a:t>Ω</a:t>
            </a:r>
            <a:r>
              <a:rPr lang="es-EC" dirty="0" smtClean="0"/>
              <a:t>=2</a:t>
            </a:r>
          </a:p>
          <a:p>
            <a:r>
              <a:rPr lang="es-US" dirty="0" smtClean="0"/>
              <a:t>R=6</a:t>
            </a:r>
          </a:p>
          <a:p>
            <a:r>
              <a:rPr lang="es-US" dirty="0" smtClean="0"/>
              <a:t>Cd=5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644782" y="386794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US" dirty="0">
                <a:solidFill>
                  <a:schemeClr val="accent2">
                    <a:lumMod val="75000"/>
                  </a:schemeClr>
                </a:solidFill>
              </a:rPr>
              <a:t>SMF</a:t>
            </a:r>
          </a:p>
          <a:p>
            <a:r>
              <a:rPr lang="el-GR" dirty="0"/>
              <a:t>Ω</a:t>
            </a:r>
            <a:r>
              <a:rPr lang="es-EC" dirty="0"/>
              <a:t>=3   SMF</a:t>
            </a:r>
          </a:p>
          <a:p>
            <a:r>
              <a:rPr lang="es-US" dirty="0"/>
              <a:t>R=8   SMF</a:t>
            </a:r>
          </a:p>
          <a:p>
            <a:r>
              <a:rPr lang="es-US" dirty="0"/>
              <a:t>Cd=5.5  SMF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305961" y="1016138"/>
            <a:ext cx="272212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C" dirty="0">
                <a:solidFill>
                  <a:srgbClr val="0000FF"/>
                </a:solidFill>
              </a:rPr>
              <a:t>Análisis Estático</a:t>
            </a:r>
          </a:p>
        </p:txBody>
      </p:sp>
    </p:spTree>
    <p:extLst>
      <p:ext uri="{BB962C8B-B14F-4D97-AF65-F5344CB8AC3E}">
        <p14:creationId xmlns:p14="http://schemas.microsoft.com/office/powerpoint/2010/main" val="30791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5984-A259-4DCA-A0BF-B9DD5917B7C6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5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23829" y="465267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INTRODUCCIÓN:</a:t>
            </a:r>
            <a:endParaRPr kumimoji="0" lang="en-PH" sz="4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sp>
        <p:nvSpPr>
          <p:cNvPr id="2" name="Rectángulo 1"/>
          <p:cNvSpPr/>
          <p:nvPr/>
        </p:nvSpPr>
        <p:spPr>
          <a:xfrm>
            <a:off x="838201" y="1253181"/>
            <a:ext cx="1108763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puede aplicar a cualquier estructura ya en funcionamiento bajo la configuración de pórticos arriostrados concéntricamente, o a su vez, a cualquier estructura que </a:t>
            </a:r>
            <a:r>
              <a:rPr lang="es-EC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requiera en su diseño esta tipología estructural.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C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se hace para la </a:t>
            </a:r>
            <a:r>
              <a:rPr lang="es-EC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de un vano y dos pisos se aplicará a un edificio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pero didácticamente es más fácil la presentación de resultados.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2150771" y="4010093"/>
            <a:ext cx="2846231" cy="1969331"/>
            <a:chOff x="2273110" y="3988829"/>
            <a:chExt cx="2341484" cy="1969331"/>
          </a:xfrm>
        </p:grpSpPr>
        <p:pic>
          <p:nvPicPr>
            <p:cNvPr id="12" name="Imagen 1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581400" y="3988829"/>
              <a:ext cx="1033194" cy="1969331"/>
            </a:xfrm>
            <a:prstGeom prst="rect">
              <a:avLst/>
            </a:prstGeom>
          </p:spPr>
        </p:pic>
        <p:pic>
          <p:nvPicPr>
            <p:cNvPr id="13" name="Imagen 12"/>
            <p:cNvPicPr/>
            <p:nvPr/>
          </p:nvPicPr>
          <p:blipFill rotWithShape="1">
            <a:blip r:embed="rId3"/>
            <a:srcRect t="3274"/>
            <a:stretch/>
          </p:blipFill>
          <p:spPr bwMode="auto">
            <a:xfrm>
              <a:off x="2273110" y="4007085"/>
              <a:ext cx="1101090" cy="193281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26" name="Picture 2" descr="Dimensionado preliminar basado en rigidez de edificios altos con estructura  de acero rigidizados con diagonales concéntric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1"/>
          <a:stretch/>
        </p:blipFill>
        <p:spPr bwMode="auto">
          <a:xfrm>
            <a:off x="7307241" y="3717506"/>
            <a:ext cx="3445769" cy="25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echa derecha 15"/>
          <p:cNvSpPr/>
          <p:nvPr/>
        </p:nvSpPr>
        <p:spPr>
          <a:xfrm>
            <a:off x="5676379" y="4750279"/>
            <a:ext cx="1107419" cy="446433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361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50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365836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32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ANÁLISIS SÍSMICO, ESTÁTICO Y DISEÑO POR CAPACIDAD </a:t>
            </a:r>
            <a:endParaRPr kumimoji="0" lang="en-PH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10" y="1860469"/>
            <a:ext cx="2924179" cy="3294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795" y="1322802"/>
            <a:ext cx="2817698" cy="1404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ángulo 10"/>
          <p:cNvSpPr/>
          <p:nvPr/>
        </p:nvSpPr>
        <p:spPr>
          <a:xfrm>
            <a:off x="2050419" y="2843677"/>
            <a:ext cx="826555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Relación Demanda/Capacidad </a:t>
            </a:r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capacidad axial de columnas con sobrerresistencia</a:t>
            </a:r>
            <a:endParaRPr lang="es-US" dirty="0"/>
          </a:p>
        </p:txBody>
      </p:sp>
      <p:pic>
        <p:nvPicPr>
          <p:cNvPr id="14" name="Imagen 13"/>
          <p:cNvPicPr/>
          <p:nvPr/>
        </p:nvPicPr>
        <p:blipFill>
          <a:blip r:embed="rId4"/>
          <a:stretch>
            <a:fillRect/>
          </a:stretch>
        </p:blipFill>
        <p:spPr>
          <a:xfrm>
            <a:off x="3779576" y="3631961"/>
            <a:ext cx="4807244" cy="231576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3233197"/>
            <a:ext cx="4419600" cy="257175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576510" y="1094334"/>
            <a:ext cx="272212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C" dirty="0">
                <a:solidFill>
                  <a:srgbClr val="0000FF"/>
                </a:solidFill>
              </a:rPr>
              <a:t>Análisis Estático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3162" y="5999464"/>
            <a:ext cx="6120071" cy="32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51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269987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32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ANÁLISIS SÍSMICO, ESTÁTICO Y DISEÑO POR CAPACIDAD </a:t>
            </a:r>
            <a:endParaRPr kumimoji="0" lang="en-PH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742385" y="1006180"/>
            <a:ext cx="359093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C" dirty="0">
                <a:solidFill>
                  <a:srgbClr val="0000FF"/>
                </a:solidFill>
              </a:rPr>
              <a:t>Diseño por Capacidad</a:t>
            </a:r>
          </a:p>
        </p:txBody>
      </p:sp>
      <p:pic>
        <p:nvPicPr>
          <p:cNvPr id="9" name="Imagen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68946" y="1819310"/>
            <a:ext cx="2673439" cy="438821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928768" y="1516552"/>
            <a:ext cx="919135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s-US" dirty="0" smtClean="0"/>
              <a:t>Literal a</a:t>
            </a:r>
            <a:endParaRPr lang="es-U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1522727"/>
            <a:ext cx="2400300" cy="2286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225" y="1807043"/>
            <a:ext cx="3600450" cy="2381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837" y="3860558"/>
            <a:ext cx="2943225" cy="276225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>
          <a:blip r:embed="rId6"/>
          <a:stretch>
            <a:fillRect/>
          </a:stretch>
        </p:blipFill>
        <p:spPr>
          <a:xfrm>
            <a:off x="5354306" y="4202115"/>
            <a:ext cx="4440783" cy="1740709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>
          <a:blip r:embed="rId7"/>
          <a:stretch>
            <a:fillRect/>
          </a:stretch>
        </p:blipFill>
        <p:spPr>
          <a:xfrm>
            <a:off x="5340354" y="2117931"/>
            <a:ext cx="4419636" cy="167992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8422" y="5997358"/>
            <a:ext cx="6120071" cy="32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1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52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207686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32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ANÁLISIS SÍSMICO, ESTÁTICO Y DISEÑO POR CAPACIDAD </a:t>
            </a:r>
            <a:endParaRPr kumimoji="0" lang="en-PH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928768" y="1516552"/>
            <a:ext cx="919135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s-US" dirty="0" smtClean="0"/>
              <a:t>Literal </a:t>
            </a:r>
            <a:r>
              <a:rPr lang="es-US" dirty="0"/>
              <a:t>b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225" y="1819078"/>
            <a:ext cx="3600450" cy="2381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528" y="3935254"/>
            <a:ext cx="2943225" cy="276225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>
          <a:blip r:embed="rId4"/>
          <a:stretch>
            <a:fillRect/>
          </a:stretch>
        </p:blipFill>
        <p:spPr>
          <a:xfrm>
            <a:off x="1051615" y="1859614"/>
            <a:ext cx="2673439" cy="431176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754" y="1460116"/>
            <a:ext cx="2390775" cy="247650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6"/>
          <a:stretch>
            <a:fillRect/>
          </a:stretch>
        </p:blipFill>
        <p:spPr>
          <a:xfrm>
            <a:off x="5239519" y="2163121"/>
            <a:ext cx="4419636" cy="1768388"/>
          </a:xfrm>
          <a:prstGeom prst="rect">
            <a:avLst/>
          </a:prstGeom>
        </p:spPr>
      </p:pic>
      <p:pic>
        <p:nvPicPr>
          <p:cNvPr id="17" name="Imagen 16"/>
          <p:cNvPicPr/>
          <p:nvPr/>
        </p:nvPicPr>
        <p:blipFill>
          <a:blip r:embed="rId7"/>
          <a:stretch>
            <a:fillRect/>
          </a:stretch>
        </p:blipFill>
        <p:spPr>
          <a:xfrm>
            <a:off x="5124574" y="4274716"/>
            <a:ext cx="4419636" cy="1729814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890391" y="856361"/>
            <a:ext cx="359093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C" dirty="0">
                <a:solidFill>
                  <a:srgbClr val="0000FF"/>
                </a:solidFill>
              </a:rPr>
              <a:t>Diseño por Capacidad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7287" y="5978750"/>
            <a:ext cx="6120071" cy="32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53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-450759" y="255095"/>
            <a:ext cx="6164687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0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CONTENIDO: </a:t>
            </a:r>
          </a:p>
        </p:txBody>
      </p:sp>
      <p:graphicFrame>
        <p:nvGraphicFramePr>
          <p:cNvPr id="9" name="Diagrama 8"/>
          <p:cNvGraphicFramePr/>
          <p:nvPr>
            <p:extLst/>
          </p:nvPr>
        </p:nvGraphicFramePr>
        <p:xfrm>
          <a:off x="838200" y="807698"/>
          <a:ext cx="1127187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29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5984-A259-4DCA-A0BF-B9DD5917B7C6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54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455989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RESULTADOS: </a:t>
            </a:r>
            <a:r>
              <a:rPr lang="es-ES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ESTRUCTURA REFERENTE</a:t>
            </a:r>
            <a:endParaRPr kumimoji="0" lang="en-PH" sz="4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575539" y="4805582"/>
            <a:ext cx="4006342" cy="132343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de pisos: 2 pisos 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Columnas: HEB 280</a:t>
            </a:r>
          </a:p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Vigas: IPE 300</a:t>
            </a:r>
          </a:p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Diagonales: 75/75/2.5mm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sp>
        <p:nvSpPr>
          <p:cNvPr id="2" name="Rectángulo 1"/>
          <p:cNvSpPr/>
          <p:nvPr/>
        </p:nvSpPr>
        <p:spPr>
          <a:xfrm>
            <a:off x="118773" y="1427742"/>
            <a:ext cx="30357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  <a:spcAft>
                <a:spcPts val="0"/>
              </a:spcAft>
            </a:pP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A36</a:t>
            </a:r>
          </a:p>
          <a:p>
            <a:pPr indent="457200">
              <a:lnSpc>
                <a:spcPct val="200000"/>
              </a:lnSpc>
              <a:spcAft>
                <a:spcPts val="0"/>
              </a:spcAft>
            </a:pPr>
            <a:r>
              <a:rPr lang="es-EC" i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</a:t>
            </a: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=25310.505 T/m</a:t>
            </a:r>
            <a:r>
              <a:rPr lang="es-EC" i="1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indent="457200">
              <a:lnSpc>
                <a:spcPct val="200000"/>
              </a:lnSpc>
              <a:spcAft>
                <a:spcPts val="0"/>
              </a:spcAft>
            </a:pP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Es=20389019.16 T/m</a:t>
            </a:r>
            <a:r>
              <a:rPr lang="es-EC" i="1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indent="457200">
              <a:lnSpc>
                <a:spcPct val="200000"/>
              </a:lnSpc>
              <a:spcAft>
                <a:spcPts val="0"/>
              </a:spcAft>
            </a:pP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Fu=40778.036 T/m</a:t>
            </a:r>
            <a:r>
              <a:rPr lang="es-EC" i="1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indent="457200">
              <a:lnSpc>
                <a:spcPct val="200000"/>
              </a:lnSpc>
              <a:spcAft>
                <a:spcPts val="0"/>
              </a:spcAft>
            </a:pPr>
            <a:r>
              <a:rPr lang="es-EC" i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</a:t>
            </a: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=1.3 </a:t>
            </a:r>
            <a:endParaRPr lang="es-EC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3154480" y="1355134"/>
            <a:ext cx="8616977" cy="3243807"/>
            <a:chOff x="3371981" y="1355134"/>
            <a:chExt cx="8616977" cy="3243807"/>
          </a:xfrm>
        </p:grpSpPr>
        <p:pic>
          <p:nvPicPr>
            <p:cNvPr id="8" name="Imagen 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371981" y="1355134"/>
              <a:ext cx="2714625" cy="3187283"/>
            </a:xfrm>
            <a:prstGeom prst="rect">
              <a:avLst/>
            </a:prstGeom>
          </p:spPr>
        </p:pic>
        <p:pic>
          <p:nvPicPr>
            <p:cNvPr id="10" name="Imagen 9"/>
            <p:cNvPicPr/>
            <p:nvPr/>
          </p:nvPicPr>
          <p:blipFill rotWithShape="1">
            <a:blip r:embed="rId3"/>
            <a:srcRect t="3274"/>
            <a:stretch/>
          </p:blipFill>
          <p:spPr bwMode="auto">
            <a:xfrm>
              <a:off x="6304107" y="1427742"/>
              <a:ext cx="2762250" cy="31711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Imagen 1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207658" y="1401071"/>
              <a:ext cx="2781300" cy="3181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653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5984-A259-4DCA-A0BF-B9DD5917B7C6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55</a:t>
            </a:fld>
            <a:endParaRPr lang="es-EC" dirty="0"/>
          </a:p>
        </p:txBody>
      </p:sp>
      <p:sp>
        <p:nvSpPr>
          <p:cNvPr id="15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grpSp>
        <p:nvGrpSpPr>
          <p:cNvPr id="3" name="Grupo 2"/>
          <p:cNvGrpSpPr/>
          <p:nvPr/>
        </p:nvGrpSpPr>
        <p:grpSpPr>
          <a:xfrm>
            <a:off x="2202995" y="2436403"/>
            <a:ext cx="8409197" cy="2869693"/>
            <a:chOff x="2209800" y="2264803"/>
            <a:chExt cx="6400800" cy="2019300"/>
          </a:xfrm>
        </p:grpSpPr>
        <p:pic>
          <p:nvPicPr>
            <p:cNvPr id="9" name="Imagen 8"/>
            <p:cNvPicPr/>
            <p:nvPr/>
          </p:nvPicPr>
          <p:blipFill rotWithShape="1">
            <a:blip r:embed="rId2"/>
            <a:srcRect b="4073"/>
            <a:stretch/>
          </p:blipFill>
          <p:spPr bwMode="auto">
            <a:xfrm>
              <a:off x="2209800" y="2264803"/>
              <a:ext cx="4076700" cy="20193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Imagen 9"/>
            <p:cNvPicPr/>
            <p:nvPr/>
          </p:nvPicPr>
          <p:blipFill rotWithShape="1">
            <a:blip r:embed="rId3"/>
            <a:srcRect l="49436"/>
            <a:stretch/>
          </p:blipFill>
          <p:spPr bwMode="auto">
            <a:xfrm>
              <a:off x="6477000" y="2656938"/>
              <a:ext cx="2133600" cy="14668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685424"/>
            <a:ext cx="11179281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C" sz="4500" b="1" cap="all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Sección </a:t>
            </a:r>
            <a:r>
              <a:rPr lang="es-EC" sz="4500" b="1" cap="all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transversal de los perfiles utilizados en </a:t>
            </a:r>
            <a:r>
              <a:rPr lang="es-EC" sz="4500" b="1" cap="all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columna, viga y diagonal: </a:t>
            </a:r>
            <a:r>
              <a:rPr lang="es-ES" sz="4800" b="1" dirty="0" smtClean="0">
                <a:solidFill>
                  <a:schemeClr val="accent2"/>
                </a:solidFill>
              </a:rPr>
              <a:t>ESTRUCTURA REFERENTE</a:t>
            </a:r>
            <a:endParaRPr lang="es-ES" sz="48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2939089" y="1841209"/>
                <a:ext cx="1471557" cy="3385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b="1" i="0" smtClean="0">
                          <a:latin typeface="Cambria Math" panose="02040503050406030204" pitchFamily="18" charset="0"/>
                        </a:rPr>
                        <m:t>𝐂𝐎𝐋𝐔𝐌𝐍𝐀</m:t>
                      </m:r>
                    </m:oMath>
                  </m:oMathPara>
                </a14:m>
                <a:endParaRPr lang="es-EC" sz="2200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089" y="1841209"/>
                <a:ext cx="1471557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2066" r="-2066" b="-535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6095999" y="1841209"/>
                <a:ext cx="745397" cy="3385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b="1" i="0" smtClean="0">
                          <a:latin typeface="Cambria Math" panose="02040503050406030204" pitchFamily="18" charset="0"/>
                        </a:rPr>
                        <m:t>𝐕𝐈𝐆𝐀</m:t>
                      </m:r>
                    </m:oMath>
                  </m:oMathPara>
                </a14:m>
                <a:endParaRPr lang="es-EC" sz="2200" b="1" dirty="0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1841209"/>
                <a:ext cx="745397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7377" r="-7377" b="-535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/>
              <p:cNvSpPr txBox="1"/>
              <p:nvPr/>
            </p:nvSpPr>
            <p:spPr>
              <a:xfrm>
                <a:off x="8298084" y="1819460"/>
                <a:ext cx="1542089" cy="3385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b="1" i="0" smtClean="0">
                          <a:latin typeface="Cambria Math" panose="02040503050406030204" pitchFamily="18" charset="0"/>
                        </a:rPr>
                        <m:t>𝐃𝐈𝐀𝐆𝐎𝐍𝐀𝐋</m:t>
                      </m:r>
                    </m:oMath>
                  </m:oMathPara>
                </a14:m>
                <a:endParaRPr lang="es-EC" sz="2200" dirty="0"/>
              </a:p>
            </p:txBody>
          </p:sp>
        </mc:Choice>
        <mc:Fallback xmlns=""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084" y="1819460"/>
                <a:ext cx="1542089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2372" r="-2372" b="-535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adroTexto 17"/>
          <p:cNvSpPr txBox="1"/>
          <p:nvPr/>
        </p:nvSpPr>
        <p:spPr>
          <a:xfrm>
            <a:off x="3043432" y="5707700"/>
            <a:ext cx="1075936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 280</a:t>
            </a:r>
            <a:endParaRPr lang="es-EC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069029" y="5707700"/>
            <a:ext cx="973343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IPE 300</a:t>
            </a:r>
            <a:endParaRPr lang="es-EC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8156059" y="5707700"/>
            <a:ext cx="1826141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 75/75/2.5mm</a:t>
            </a:r>
            <a:endParaRPr lang="es-EC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7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5984-A259-4DCA-A0BF-B9DD5917B7C6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56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455989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RESULTADOS: </a:t>
            </a:r>
            <a:r>
              <a:rPr lang="es-ES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ESTRUCTURA REFERENTE</a:t>
            </a:r>
            <a:endParaRPr kumimoji="0" lang="en-PH" sz="4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123835"/>
              </p:ext>
            </p:extLst>
          </p:nvPr>
        </p:nvGraphicFramePr>
        <p:xfrm>
          <a:off x="3581400" y="2453429"/>
          <a:ext cx="8098664" cy="2923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2381"/>
                <a:gridCol w="1931410"/>
                <a:gridCol w="1931410"/>
                <a:gridCol w="1360211"/>
                <a:gridCol w="1663252"/>
              </a:tblGrid>
              <a:tr h="335072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CAPACIDAD VIGA/COLUMNA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481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900" dirty="0">
                          <a:effectLst/>
                        </a:rPr>
                        <a:t>ELEMENTO</a:t>
                      </a:r>
                      <a:endParaRPr lang="es-EC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#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ESTRUCTURA SIN REFORZAMIENTO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"V" INVERTIDA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"X" A NIVEL DE DOS PISOS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5072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Columnas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0.28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0.27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0.27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50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2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0.28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0.27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0.27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50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0.56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0.54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0.56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50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4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0.56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0.54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0.56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5992104" y="1367592"/>
            <a:ext cx="3560590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sz="2400" i="1" dirty="0">
                <a:latin typeface="Arial" panose="020B0604020202020204" pitchFamily="34" charset="0"/>
                <a:ea typeface="Calibri" panose="020F0502020204030204" pitchFamily="34" charset="0"/>
              </a:rPr>
              <a:t>Capacidad viga/columna</a:t>
            </a:r>
            <a:endParaRPr lang="es-EC" sz="24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695386" y="2788938"/>
            <a:ext cx="1298619" cy="25966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6705065" y="2796039"/>
            <a:ext cx="1990321" cy="259660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8705581" y="2796039"/>
            <a:ext cx="1298619" cy="259660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10050888" y="2788938"/>
            <a:ext cx="1629176" cy="259660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92" y="1985279"/>
            <a:ext cx="3027608" cy="385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4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5984-A259-4DCA-A0BF-B9DD5917B7C6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57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455989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RESULTADOS: </a:t>
            </a:r>
            <a:r>
              <a:rPr lang="es-ES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ESTRUCTURA REFERENTE</a:t>
            </a:r>
            <a:endParaRPr kumimoji="0" lang="en-PH" sz="4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65918"/>
            <a:ext cx="4792725" cy="28113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026" y="1355134"/>
            <a:ext cx="6367518" cy="3541812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4"/>
          <a:stretch>
            <a:fillRect/>
          </a:stretch>
        </p:blipFill>
        <p:spPr>
          <a:xfrm>
            <a:off x="2245141" y="1171856"/>
            <a:ext cx="1888977" cy="229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5984-A259-4DCA-A0BF-B9DD5917B7C6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58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455989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RESULTADOS: </a:t>
            </a:r>
            <a:r>
              <a:rPr lang="es-ES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ESTRUCTURA REFERENTE</a:t>
            </a:r>
            <a:endParaRPr kumimoji="0" lang="en-PH" sz="4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pic>
        <p:nvPicPr>
          <p:cNvPr id="17" name="Imagen 16"/>
          <p:cNvPicPr/>
          <p:nvPr/>
        </p:nvPicPr>
        <p:blipFill rotWithShape="1">
          <a:blip r:embed="rId2"/>
          <a:srcRect t="3274"/>
          <a:stretch/>
        </p:blipFill>
        <p:spPr bwMode="auto">
          <a:xfrm>
            <a:off x="2657474" y="1154144"/>
            <a:ext cx="2043315" cy="22202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74442"/>
            <a:ext cx="5197029" cy="28537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175" y="1355134"/>
            <a:ext cx="6164232" cy="337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5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5984-A259-4DCA-A0BF-B9DD5917B7C6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59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455989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RESULTADOS: </a:t>
            </a:r>
            <a:r>
              <a:rPr lang="es-ES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ESTRUCTURA REFERENTE</a:t>
            </a:r>
            <a:endParaRPr kumimoji="0" lang="en-PH" sz="4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pic>
        <p:nvPicPr>
          <p:cNvPr id="18" name="Imagen 17"/>
          <p:cNvPicPr/>
          <p:nvPr/>
        </p:nvPicPr>
        <p:blipFill>
          <a:blip r:embed="rId2"/>
          <a:stretch>
            <a:fillRect/>
          </a:stretch>
        </p:blipFill>
        <p:spPr>
          <a:xfrm>
            <a:off x="1966612" y="1175089"/>
            <a:ext cx="2226435" cy="243099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37" y="3606084"/>
            <a:ext cx="4851731" cy="262729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026" y="1355134"/>
            <a:ext cx="6405902" cy="330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5984-A259-4DCA-A0BF-B9DD5917B7C6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6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765064" y="358376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INTRODUCCIÓN:</a:t>
            </a:r>
            <a:r>
              <a:rPr lang="es-ES" sz="4400" b="1" dirty="0">
                <a:solidFill>
                  <a:schemeClr val="accent2"/>
                </a:solidFill>
              </a:rPr>
              <a:t> </a:t>
            </a:r>
            <a:r>
              <a:rPr lang="es-ES" sz="4400" b="1" dirty="0" smtClean="0">
                <a:solidFill>
                  <a:schemeClr val="accent2"/>
                </a:solidFill>
              </a:rPr>
              <a:t>No admite daño en las estructuras</a:t>
            </a:r>
            <a:endParaRPr lang="en-PH" sz="4400" b="1" dirty="0">
              <a:solidFill>
                <a:schemeClr val="accent2"/>
              </a:solidFill>
            </a:endParaRPr>
          </a:p>
        </p:txBody>
      </p:sp>
      <p:sp>
        <p:nvSpPr>
          <p:cNvPr id="15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sp>
        <p:nvSpPr>
          <p:cNvPr id="8" name="Flecha derecha 7"/>
          <p:cNvSpPr/>
          <p:nvPr/>
        </p:nvSpPr>
        <p:spPr>
          <a:xfrm>
            <a:off x="5925596" y="2531574"/>
            <a:ext cx="1314815" cy="446433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 descr="El hospital de Manta del IESS será demolido | El Comer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19" y="1256996"/>
            <a:ext cx="4747094" cy="290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ició la demolición del hospital de Bahía de Caráquez en Manabí - Oromar 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804" y="1256996"/>
            <a:ext cx="4399607" cy="29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643947" y="3583078"/>
            <a:ext cx="1321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chemeClr val="bg1"/>
                </a:solidFill>
              </a:rPr>
              <a:t>MANTA</a:t>
            </a:r>
            <a:endParaRPr lang="es-EC" sz="2800" b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958466" y="3583078"/>
            <a:ext cx="3354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chemeClr val="bg1"/>
                </a:solidFill>
              </a:rPr>
              <a:t>BAHÍA DE CARÁQUEZ</a:t>
            </a:r>
            <a:endParaRPr lang="es-EC" sz="28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643947" y="4163620"/>
            <a:ext cx="722171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s-EC" sz="2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Idea: hospitales </a:t>
            </a:r>
            <a:r>
              <a:rPr lang="es-EC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nuevos con un </a:t>
            </a:r>
            <a:r>
              <a:rPr lang="es-EC" sz="2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número de camas</a:t>
            </a:r>
            <a:r>
              <a:rPr lang="es-EC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9306" y="4662933"/>
            <a:ext cx="1113447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Entonces en </a:t>
            </a:r>
            <a:r>
              <a:rPr lang="es-EC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se presentan las </a:t>
            </a:r>
            <a:r>
              <a:rPr lang="es-EC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disposiciones o requerimientos especiales que pide el AISC</a:t>
            </a:r>
            <a:r>
              <a:rPr lang="es-EC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las </a:t>
            </a:r>
            <a:r>
              <a:rPr lang="es-EC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vigas, columnas, diagonales y conexiones 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estructuras diseñadas o reforzadas con esta tipología estructural.</a:t>
            </a:r>
          </a:p>
        </p:txBody>
      </p:sp>
    </p:spTree>
    <p:extLst>
      <p:ext uri="{BB962C8B-B14F-4D97-AF65-F5344CB8AC3E}">
        <p14:creationId xmlns:p14="http://schemas.microsoft.com/office/powerpoint/2010/main" val="156200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3" grpId="0"/>
      <p:bldP spid="3" grpId="0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5984-A259-4DCA-A0BF-B9DD5917B7C6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60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455989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RESULTADOS: </a:t>
            </a:r>
            <a:r>
              <a:rPr lang="es-ES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ESTRUCTURA REFERENTE</a:t>
            </a:r>
            <a:endParaRPr kumimoji="0" lang="en-PH" sz="4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595615"/>
              </p:ext>
            </p:extLst>
          </p:nvPr>
        </p:nvGraphicFramePr>
        <p:xfrm>
          <a:off x="1365160" y="1973320"/>
          <a:ext cx="10109915" cy="3587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4460"/>
                <a:gridCol w="1225509"/>
                <a:gridCol w="2055967"/>
                <a:gridCol w="2055967"/>
                <a:gridCol w="1443212"/>
                <a:gridCol w="1264800"/>
              </a:tblGrid>
              <a:tr h="20002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MÉTODO ESTÁTICO EQUIVALENTE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PARÁMETRO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UNIDADES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PISO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ESTRUCTURA SIN REFORZAMIENTO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"V" INVERTIDA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"X" A NIVEL DE DOS PISOS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PERÍODO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seg.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Fund.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0.40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0.14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0.15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DESPLAZAMIENTO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cm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2.32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0.42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0.42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4.89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0.81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0.82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DERIVAS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0.77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0.14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0.14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0.86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0.13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0.13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CORTANTE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T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3.22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4.83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4.83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2.15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3.22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3.22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1365160" y="3271234"/>
            <a:ext cx="10109915" cy="32197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1365161" y="3618964"/>
            <a:ext cx="10109914" cy="6174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1365160" y="4236397"/>
            <a:ext cx="10109916" cy="65472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1365159" y="4906093"/>
            <a:ext cx="10109916" cy="65472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8787681" y="2320663"/>
            <a:ext cx="1386629" cy="3255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73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5984-A259-4DCA-A0BF-B9DD5917B7C6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61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455989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RESULTADOS: </a:t>
            </a:r>
            <a:r>
              <a:rPr lang="es-ES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ESTRUCTURA REFERENTE</a:t>
            </a:r>
            <a:endParaRPr kumimoji="0" lang="en-PH" sz="4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603382"/>
              </p:ext>
            </p:extLst>
          </p:nvPr>
        </p:nvGraphicFramePr>
        <p:xfrm>
          <a:off x="3930411" y="1862395"/>
          <a:ext cx="7969667" cy="3913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8914"/>
                <a:gridCol w="211579"/>
                <a:gridCol w="2432988"/>
                <a:gridCol w="1775425"/>
                <a:gridCol w="2060761"/>
              </a:tblGrid>
              <a:tr h="38100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RELACIÓN D/C EN LOS ELEMENTOS POR CM, CV Y SISMO                      </a:t>
                      </a:r>
                      <a:endParaRPr lang="es-EC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solidFill>
                            <a:schemeClr val="tx1"/>
                          </a:solidFill>
                          <a:effectLst/>
                        </a:rPr>
                        <a:t>FLEXO-COMPRESIÓN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ELEMENTO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#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ESTRUCTURA SIN REFORZAMIENTO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"V" INVERTIDA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"X" A NIVEL DE DOS PISOS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Columnas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0.170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0.084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0.074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Columnas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0.170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0.084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0.074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Columnas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0.200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0.073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0.160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Columnas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4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0.200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0.073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0.160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Vigas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0.520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0.240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0.220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Vigas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6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0.520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0.240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0.220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Vigas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7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0.490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0.210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0.400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Vigas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8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0.490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0.210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0.400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5790665" y="2520910"/>
            <a:ext cx="2211409" cy="325511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8002074" y="2520910"/>
            <a:ext cx="1783723" cy="325511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9785797" y="2520910"/>
            <a:ext cx="2066852" cy="325511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8025788" y="2532113"/>
            <a:ext cx="1783723" cy="3243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19" y="1862394"/>
            <a:ext cx="3027608" cy="391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5984-A259-4DCA-A0BF-B9DD5917B7C6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62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455989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RESULTADOS: </a:t>
            </a:r>
            <a:r>
              <a:rPr lang="es-ES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ESTRUCTURA REFERENTE</a:t>
            </a:r>
            <a:endParaRPr kumimoji="0" lang="en-PH" sz="4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627081"/>
              </p:ext>
            </p:extLst>
          </p:nvPr>
        </p:nvGraphicFramePr>
        <p:xfrm>
          <a:off x="3581399" y="1945106"/>
          <a:ext cx="7772401" cy="3913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2060"/>
                <a:gridCol w="206341"/>
                <a:gridCol w="2372767"/>
                <a:gridCol w="1731480"/>
                <a:gridCol w="2009753"/>
              </a:tblGrid>
              <a:tr h="38100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RELACIÓN D/C EN LOS ELEMENTOS POR CM, CV Y SISMO                       </a:t>
                      </a: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</a:rPr>
                        <a:t>CORTE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ELEMENTO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#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ESTRUCTURA SIN REFORZAMIENTO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"V" INVERTIDA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"X" A NIVEL DE DOS PISOS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Columnas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0.068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0.034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0.024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Columnas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0.068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0.034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0.024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Columnas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0.100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0.033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0.065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Columnas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4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0.100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0.033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0.065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Vigas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0.250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0.150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0.150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Vigas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6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0.250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0.150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0.150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Vigas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7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0.240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0.150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0.240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Vigas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8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0.240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0.150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0.240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5288390" y="2603621"/>
            <a:ext cx="2211409" cy="325511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11"/>
          <p:cNvSpPr/>
          <p:nvPr/>
        </p:nvSpPr>
        <p:spPr>
          <a:xfrm>
            <a:off x="7499799" y="2603621"/>
            <a:ext cx="1783723" cy="325511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9304449" y="2603619"/>
            <a:ext cx="1972613" cy="325511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/>
          <p:cNvSpPr/>
          <p:nvPr/>
        </p:nvSpPr>
        <p:spPr>
          <a:xfrm>
            <a:off x="7589951" y="2603620"/>
            <a:ext cx="1783723" cy="32551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91" y="1945106"/>
            <a:ext cx="3027608" cy="391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0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5984-A259-4DCA-A0BF-B9DD5917B7C6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63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455989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RESULTADOS: </a:t>
            </a:r>
            <a:r>
              <a:rPr lang="es-ES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ESTRUCTURA REFERENTE</a:t>
            </a:r>
            <a:endParaRPr kumimoji="0" lang="en-PH" sz="4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395540"/>
              </p:ext>
            </p:extLst>
          </p:nvPr>
        </p:nvGraphicFramePr>
        <p:xfrm>
          <a:off x="3271234" y="2457472"/>
          <a:ext cx="8538694" cy="2609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7912"/>
                <a:gridCol w="2154831"/>
                <a:gridCol w="2154831"/>
                <a:gridCol w="1532836"/>
                <a:gridCol w="1428284"/>
              </a:tblGrid>
              <a:tr h="19050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RELACIÓN D/C EN COLUMNAS POR CM, CV Y SISMO CON SOBRERRESISTENCIA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ELEMENTO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#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ESTRUCTURA SIN REFORZAMIENTO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"V" INVERTIDA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"X" A NIVEL DE DOS PISOS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Columnas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0.078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0.051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0.054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0.078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0.051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0.054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0.045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0.015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0.039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4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0.045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0.015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0.039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6774287" y="2796039"/>
            <a:ext cx="1966172" cy="227052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8860128" y="2788937"/>
            <a:ext cx="1365697" cy="227762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10384131" y="2771605"/>
            <a:ext cx="1374281" cy="229495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11"/>
          <p:cNvSpPr/>
          <p:nvPr/>
        </p:nvSpPr>
        <p:spPr>
          <a:xfrm>
            <a:off x="8976575" y="2788937"/>
            <a:ext cx="1249250" cy="22776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79" y="2011038"/>
            <a:ext cx="2645239" cy="337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1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5984-A259-4DCA-A0BF-B9DD5917B7C6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64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455989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RESULTADOS: </a:t>
            </a:r>
            <a:r>
              <a:rPr lang="es-ES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ESTRUCTURA REFERENTE</a:t>
            </a:r>
            <a:endParaRPr kumimoji="0" lang="en-PH" sz="4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386387"/>
              </p:ext>
            </p:extLst>
          </p:nvPr>
        </p:nvGraphicFramePr>
        <p:xfrm>
          <a:off x="4038599" y="1952942"/>
          <a:ext cx="7049664" cy="3913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9395"/>
                <a:gridCol w="255105"/>
                <a:gridCol w="2157417"/>
                <a:gridCol w="2767747"/>
              </a:tblGrid>
              <a:tr h="40957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RELACIÓN D/C EN LOS ELEMENTOS POR CM Y CV                     </a:t>
                      </a: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</a:rPr>
                        <a:t>FLEXO-COMPRESIÓN</a:t>
                      </a:r>
                      <a:r>
                        <a:rPr lang="es-EC" sz="2000" dirty="0">
                          <a:effectLst/>
                        </a:rPr>
                        <a:t> (SE QUITAN LAS DIAGONALES)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ELEMENTO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#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"V" INVERTIDA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"X" A NIVEL DE DOS PISOS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Columnas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0.076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0.076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Columnas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0.076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0.076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Columnas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0.160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0.160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Columnas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4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0.160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0.160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Vigas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0.400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0.400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Vigas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6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0.400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0.400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Vigas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7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0.390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0.390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Vigas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8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0.390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0.390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6336405" y="2641493"/>
            <a:ext cx="1966172" cy="322508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8512398" y="2605647"/>
            <a:ext cx="2370250" cy="323516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6336404" y="2605648"/>
            <a:ext cx="4546243" cy="6527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7" y="1811114"/>
            <a:ext cx="3181081" cy="40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3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5984-A259-4DCA-A0BF-B9DD5917B7C6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65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455989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RESULTADOS: </a:t>
            </a:r>
            <a:r>
              <a:rPr lang="es-ES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ESTRUCTURA REFERENTE</a:t>
            </a:r>
            <a:endParaRPr kumimoji="0" lang="en-PH" sz="4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455762"/>
              </p:ext>
            </p:extLst>
          </p:nvPr>
        </p:nvGraphicFramePr>
        <p:xfrm>
          <a:off x="4038599" y="1801354"/>
          <a:ext cx="7315201" cy="3718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9809"/>
                <a:gridCol w="264714"/>
                <a:gridCol w="2238679"/>
                <a:gridCol w="2871999"/>
              </a:tblGrid>
              <a:tr h="40957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RELACIÓN D/C EN LOS ELEMENTOS POR CM Y CV                     </a:t>
                      </a:r>
                      <a:r>
                        <a:rPr lang="es-EC" sz="2000" dirty="0" smtClean="0">
                          <a:effectLst/>
                        </a:rPr>
                        <a:t>     </a:t>
                      </a:r>
                      <a:r>
                        <a:rPr lang="es-EC" sz="2000" dirty="0" smtClean="0">
                          <a:solidFill>
                            <a:schemeClr val="tx1"/>
                          </a:solidFill>
                          <a:effectLst/>
                        </a:rPr>
                        <a:t>CORTE</a:t>
                      </a:r>
                      <a:r>
                        <a:rPr lang="es-EC" sz="2000" dirty="0" smtClean="0">
                          <a:effectLst/>
                        </a:rPr>
                        <a:t> </a:t>
                      </a:r>
                      <a:r>
                        <a:rPr lang="es-EC" sz="2000" dirty="0">
                          <a:effectLst/>
                        </a:rPr>
                        <a:t>(SE QUITAN LAS DIAGONALES)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ELEMENTO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#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"V" INVERTIDA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"X" A NIVEL DE DOS PISOS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Columnas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0.025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0.025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Columnas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0.025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0.025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Columnas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0.079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0.079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Columnas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4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0.079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0.079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Vigas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0.240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0.240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Vigas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6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0.240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0.240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Vigas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7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0.240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0.240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Vigas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8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0.240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0.240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6511075" y="2434303"/>
            <a:ext cx="1966172" cy="308561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8478052" y="2434303"/>
            <a:ext cx="2845972" cy="308561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6515638" y="2465339"/>
            <a:ext cx="4817769" cy="4195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16" y="1355134"/>
            <a:ext cx="3348507" cy="42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6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5984-A259-4DCA-A0BF-B9DD5917B7C6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66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755560" y="324927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RESULTADOS: </a:t>
            </a:r>
            <a:r>
              <a:rPr lang="es-ES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ESTRUCTURA REFERENTE</a:t>
            </a:r>
            <a:endParaRPr kumimoji="0" lang="en-PH" sz="4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49242"/>
              </p:ext>
            </p:extLst>
          </p:nvPr>
        </p:nvGraphicFramePr>
        <p:xfrm>
          <a:off x="4523615" y="1106680"/>
          <a:ext cx="6830185" cy="5212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6890"/>
                <a:gridCol w="240225"/>
                <a:gridCol w="2298370"/>
                <a:gridCol w="2534700"/>
              </a:tblGrid>
              <a:tr h="40005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RELACIÓN D/C EN LOS ELEMENTOS CON FUERZA PUN </a:t>
                      </a:r>
                      <a:r>
                        <a:rPr lang="es-EC" sz="1500" dirty="0" smtClean="0">
                          <a:solidFill>
                            <a:schemeClr val="tx1"/>
                          </a:solidFill>
                          <a:effectLst/>
                        </a:rPr>
                        <a:t>FLEXO-COMPRESIÓN</a:t>
                      </a:r>
                      <a:endParaRPr lang="es-EC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ELEMENTO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#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"V" INVERTIDA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"X" A NIVEL DE DOS PISOS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Literal a)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Columnas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0.110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0.110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Columnas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2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0.110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0.110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Columnas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3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0.036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0.090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Columnas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4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0.160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0.190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Vigas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5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0.710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0.400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Vigas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6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0.710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0.400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Vigas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7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0.740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0.430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Vigas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8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0.740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0.430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Literal b)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Columnas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0.110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0.110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Columnas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2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0.110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0.110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Columnas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3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0.050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0.090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Columnas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4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0.170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0.190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Vigas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5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0.860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0.400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Vigas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6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0.860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0.400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Vigas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7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0.820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0.540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Vigas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8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0.820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0.540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6644427" y="1503252"/>
            <a:ext cx="1966172" cy="480300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8889373" y="1503253"/>
            <a:ext cx="2288685" cy="480300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8889372" y="1503252"/>
            <a:ext cx="2288685" cy="48030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37" y="1106680"/>
            <a:ext cx="3883301" cy="501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5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5984-A259-4DCA-A0BF-B9DD5917B7C6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67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696532" y="337104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RESULTADOS: </a:t>
            </a:r>
            <a:r>
              <a:rPr lang="es-ES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ESTRUCTURA REFERENTE</a:t>
            </a:r>
            <a:endParaRPr kumimoji="0" lang="en-PH" sz="4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365312"/>
              </p:ext>
            </p:extLst>
          </p:nvPr>
        </p:nvGraphicFramePr>
        <p:xfrm>
          <a:off x="4892852" y="1094581"/>
          <a:ext cx="5928665" cy="5212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997"/>
                <a:gridCol w="208518"/>
                <a:gridCol w="1995007"/>
                <a:gridCol w="2200143"/>
              </a:tblGrid>
              <a:tr h="40005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RELACIÓN D/C EN LOS ELEMENTOS CON FUERZA PUN </a:t>
                      </a:r>
                      <a:r>
                        <a:rPr lang="es-EC" sz="1500" dirty="0" smtClean="0">
                          <a:solidFill>
                            <a:schemeClr val="tx1"/>
                          </a:solidFill>
                          <a:effectLst/>
                        </a:rPr>
                        <a:t>CORTE</a:t>
                      </a:r>
                      <a:endParaRPr lang="es-EC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ELEMENTO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#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"V" INVERTIDA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"X" A NIVEL DE DOS PISOS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Literal a)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Columnas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0.025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0.025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Columnas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2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0.025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0.025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Columnas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3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0.079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0.079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Columnas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4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0.079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0.079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Vigas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5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0.250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0.240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Vigas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6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0.250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0.240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Vigas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7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0.250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0.240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Vigas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8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0.250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0.240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Literal b)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Columnas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0.025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0.025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Columnas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2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0.025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0.025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Columnas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3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0.079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0.079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Columnas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4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0.079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0.079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Vigas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5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0.290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0.240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Vigas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6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0.290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0.240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Vigas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7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0.290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0.240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Vigas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8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0.290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0.240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6652744" y="1532586"/>
            <a:ext cx="1966172" cy="474714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8657552" y="1532586"/>
            <a:ext cx="2163966" cy="474714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94580"/>
            <a:ext cx="3883301" cy="501000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8618916" y="1545465"/>
            <a:ext cx="2202601" cy="47342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324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68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-450759" y="255095"/>
            <a:ext cx="6164687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0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CONTENIDO: </a:t>
            </a:r>
          </a:p>
        </p:txBody>
      </p:sp>
      <p:graphicFrame>
        <p:nvGraphicFramePr>
          <p:cNvPr id="9" name="Diagrama 8"/>
          <p:cNvGraphicFramePr/>
          <p:nvPr>
            <p:extLst/>
          </p:nvPr>
        </p:nvGraphicFramePr>
        <p:xfrm>
          <a:off x="838200" y="807698"/>
          <a:ext cx="1127187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78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51348"/>
            <a:ext cx="5124450" cy="43053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5984-A259-4DCA-A0BF-B9DD5917B7C6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69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23829" y="752203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EDIFICIO DE HABILITABILIDAD: </a:t>
            </a:r>
            <a:r>
              <a:rPr lang="es-ES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UVC DE MANTA</a:t>
            </a:r>
            <a:endParaRPr kumimoji="0" lang="en-PH" sz="4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388143" y="2695278"/>
            <a:ext cx="3292638" cy="163121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de pisos: 4 pisos 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Columnas: I 466x10x280x18</a:t>
            </a:r>
          </a:p>
          <a:p>
            <a:endPara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Vigas: I 530x10x200x15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703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7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-450759" y="255095"/>
            <a:ext cx="6164687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0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CONTENIDO: </a:t>
            </a:r>
          </a:p>
        </p:txBody>
      </p:sp>
      <p:graphicFrame>
        <p:nvGraphicFramePr>
          <p:cNvPr id="9" name="Diagrama 8"/>
          <p:cNvGraphicFramePr/>
          <p:nvPr>
            <p:extLst/>
          </p:nvPr>
        </p:nvGraphicFramePr>
        <p:xfrm>
          <a:off x="838200" y="807698"/>
          <a:ext cx="1127187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30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5984-A259-4DCA-A0BF-B9DD5917B7C6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70</a:t>
            </a:fld>
            <a:endParaRPr lang="es-EC" dirty="0"/>
          </a:p>
        </p:txBody>
      </p:sp>
      <p:sp>
        <p:nvSpPr>
          <p:cNvPr id="14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046" y="2253924"/>
            <a:ext cx="7891489" cy="345018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803508"/>
            <a:ext cx="11179281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C" sz="4500" b="1" cap="all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Sección </a:t>
            </a:r>
            <a:r>
              <a:rPr lang="es-EC" sz="4500" b="1" cap="all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transversal de los perfiles utilizados en </a:t>
            </a:r>
            <a:r>
              <a:rPr lang="es-EC" sz="4500" b="1" cap="all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columna, viga y diagonal: </a:t>
            </a:r>
            <a:r>
              <a:rPr lang="es-ES" sz="4800" b="1" dirty="0" smtClean="0">
                <a:solidFill>
                  <a:schemeClr val="accent2"/>
                </a:solidFill>
              </a:rPr>
              <a:t>UVC DE MANTA</a:t>
            </a:r>
            <a:endParaRPr lang="es-ES" sz="48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2939089" y="1841209"/>
                <a:ext cx="1471557" cy="3385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b="1" i="0" smtClean="0">
                          <a:latin typeface="Cambria Math" panose="02040503050406030204" pitchFamily="18" charset="0"/>
                        </a:rPr>
                        <m:t>𝐂𝐎𝐋𝐔𝐌𝐍𝐀</m:t>
                      </m:r>
                    </m:oMath>
                  </m:oMathPara>
                </a14:m>
                <a:endParaRPr lang="es-EC" sz="2200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089" y="1841209"/>
                <a:ext cx="1471557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2066" r="-2066" b="-535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6095999" y="1841209"/>
                <a:ext cx="745397" cy="3385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b="1" i="0" smtClean="0">
                          <a:latin typeface="Cambria Math" panose="02040503050406030204" pitchFamily="18" charset="0"/>
                        </a:rPr>
                        <m:t>𝐕𝐈𝐆𝐀</m:t>
                      </m:r>
                    </m:oMath>
                  </m:oMathPara>
                </a14:m>
                <a:endParaRPr lang="es-EC" sz="2200" b="1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1841209"/>
                <a:ext cx="745397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7377" r="-7377" b="-535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8440111" y="1841209"/>
                <a:ext cx="1542089" cy="3385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b="1" i="0" smtClean="0">
                          <a:latin typeface="Cambria Math" panose="02040503050406030204" pitchFamily="18" charset="0"/>
                        </a:rPr>
                        <m:t>𝐃𝐈𝐀𝐆𝐎𝐍𝐀𝐋</m:t>
                      </m:r>
                    </m:oMath>
                  </m:oMathPara>
                </a14:m>
                <a:endParaRPr lang="es-EC" sz="2200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111" y="1841209"/>
                <a:ext cx="1542089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2372" r="-2372" b="-535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/>
          <p:cNvSpPr txBox="1"/>
          <p:nvPr/>
        </p:nvSpPr>
        <p:spPr>
          <a:xfrm>
            <a:off x="2665123" y="5768508"/>
            <a:ext cx="1832553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s-EC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466x10x280x18</a:t>
            </a:r>
            <a:endParaRPr lang="es-EC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423520" y="5768508"/>
            <a:ext cx="1832553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530x10x200x15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8104644" y="5768508"/>
            <a:ext cx="1999265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 150/150/15mm</a:t>
            </a:r>
            <a:endParaRPr lang="es-EC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2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71</a:t>
            </a:fld>
            <a:endParaRPr lang="es-EC" dirty="0"/>
          </a:p>
        </p:txBody>
      </p:sp>
      <p:sp>
        <p:nvSpPr>
          <p:cNvPr id="7" name="Título 5"/>
          <p:cNvSpPr txBox="1">
            <a:spLocks/>
          </p:cNvSpPr>
          <p:nvPr/>
        </p:nvSpPr>
        <p:spPr>
          <a:xfrm>
            <a:off x="1214652" y="841926"/>
            <a:ext cx="10590662" cy="93228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100" b="1" dirty="0">
                <a:solidFill>
                  <a:srgbClr val="2E3251"/>
                </a:solidFill>
              </a:rPr>
              <a:t>ANÁLISIS </a:t>
            </a:r>
            <a:r>
              <a:rPr lang="es-EC" sz="3100" b="1" dirty="0" smtClean="0">
                <a:solidFill>
                  <a:srgbClr val="2E3251"/>
                </a:solidFill>
              </a:rPr>
              <a:t>COMPLETO </a:t>
            </a:r>
            <a:r>
              <a:rPr lang="es-EC" sz="3100" b="1" dirty="0">
                <a:solidFill>
                  <a:srgbClr val="2E3251"/>
                </a:solidFill>
              </a:rPr>
              <a:t>UVC MANTA SIN </a:t>
            </a:r>
            <a:r>
              <a:rPr lang="es-EC" sz="3100" b="1" dirty="0" smtClean="0">
                <a:solidFill>
                  <a:srgbClr val="2E3251"/>
                </a:solidFill>
              </a:rPr>
              <a:t>Y CON REFORZAMIENTO </a:t>
            </a:r>
            <a:endParaRPr lang="es-EC" sz="3100" b="1" dirty="0">
              <a:solidFill>
                <a:srgbClr val="2E325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s-EC" sz="34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Sentido “X”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862" y="3284113"/>
            <a:ext cx="5530452" cy="285378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84" y="1983346"/>
            <a:ext cx="5198675" cy="268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904434B-29C6-48CC-AC5A-87F2893F8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A7E9-84D9-47E1-99C9-BB753E8C83C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E5FA181-A140-468E-9FB2-3EFEF12CB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72</a:t>
            </a:fld>
            <a:endParaRPr lang="es-EC"/>
          </a:p>
        </p:txBody>
      </p:sp>
      <p:grpSp>
        <p:nvGrpSpPr>
          <p:cNvPr id="6" name="34 Grupo">
            <a:extLst>
              <a:ext uri="{FF2B5EF4-FFF2-40B4-BE49-F238E27FC236}">
                <a16:creationId xmlns:a16="http://schemas.microsoft.com/office/drawing/2014/main" xmlns="" id="{31CA5911-48D0-4C8D-926F-0867BD2CEB25}"/>
              </a:ext>
            </a:extLst>
          </p:cNvPr>
          <p:cNvGrpSpPr/>
          <p:nvPr/>
        </p:nvGrpSpPr>
        <p:grpSpPr>
          <a:xfrm>
            <a:off x="8789994" y="1815868"/>
            <a:ext cx="2384411" cy="3360232"/>
            <a:chOff x="2285984" y="1928802"/>
            <a:chExt cx="3731501" cy="3657611"/>
          </a:xfrm>
        </p:grpSpPr>
        <p:grpSp>
          <p:nvGrpSpPr>
            <p:cNvPr id="7" name="12 Grupo">
              <a:extLst>
                <a:ext uri="{FF2B5EF4-FFF2-40B4-BE49-F238E27FC236}">
                  <a16:creationId xmlns:a16="http://schemas.microsoft.com/office/drawing/2014/main" xmlns="" id="{26983E77-B6CB-4C8C-AE59-EC60220ADE41}"/>
                </a:ext>
              </a:extLst>
            </p:cNvPr>
            <p:cNvGrpSpPr/>
            <p:nvPr/>
          </p:nvGrpSpPr>
          <p:grpSpPr>
            <a:xfrm>
              <a:off x="3945815" y="2014536"/>
              <a:ext cx="1857388" cy="2857521"/>
              <a:chOff x="3945815" y="2014536"/>
              <a:chExt cx="1857388" cy="2857521"/>
            </a:xfrm>
          </p:grpSpPr>
          <p:sp>
            <p:nvSpPr>
              <p:cNvPr id="10" name="74 Elipse">
                <a:extLst>
                  <a:ext uri="{FF2B5EF4-FFF2-40B4-BE49-F238E27FC236}">
                    <a16:creationId xmlns:a16="http://schemas.microsoft.com/office/drawing/2014/main" xmlns="" id="{F63AB880-EF41-4EA7-9F32-F55CF9D9B084}"/>
                  </a:ext>
                </a:extLst>
              </p:cNvPr>
              <p:cNvSpPr/>
              <p:nvPr/>
            </p:nvSpPr>
            <p:spPr>
              <a:xfrm>
                <a:off x="4374443" y="2014536"/>
                <a:ext cx="714380" cy="7000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s-ES" sz="2400" b="1" dirty="0"/>
              </a:p>
            </p:txBody>
          </p:sp>
          <p:sp>
            <p:nvSpPr>
              <p:cNvPr id="11" name="75 Elipse">
                <a:extLst>
                  <a:ext uri="{FF2B5EF4-FFF2-40B4-BE49-F238E27FC236}">
                    <a16:creationId xmlns:a16="http://schemas.microsoft.com/office/drawing/2014/main" xmlns="" id="{838403CF-5A76-4066-81DF-DC32E1F1ABED}"/>
                  </a:ext>
                </a:extLst>
              </p:cNvPr>
              <p:cNvSpPr/>
              <p:nvPr/>
            </p:nvSpPr>
            <p:spPr>
              <a:xfrm>
                <a:off x="4517319" y="2943231"/>
                <a:ext cx="714380" cy="57150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s-ES" sz="2400" b="1" dirty="0"/>
              </a:p>
            </p:txBody>
          </p:sp>
          <p:sp>
            <p:nvSpPr>
              <p:cNvPr id="12" name="76 Elipse">
                <a:extLst>
                  <a:ext uri="{FF2B5EF4-FFF2-40B4-BE49-F238E27FC236}">
                    <a16:creationId xmlns:a16="http://schemas.microsoft.com/office/drawing/2014/main" xmlns="" id="{BC0C85B6-A8E4-41F9-9930-6633C4DD89E4}"/>
                  </a:ext>
                </a:extLst>
              </p:cNvPr>
              <p:cNvSpPr/>
              <p:nvPr/>
            </p:nvSpPr>
            <p:spPr>
              <a:xfrm>
                <a:off x="5088823" y="4300553"/>
                <a:ext cx="714380" cy="57150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s-ES" sz="2400" b="1" dirty="0"/>
              </a:p>
            </p:txBody>
          </p:sp>
          <p:sp>
            <p:nvSpPr>
              <p:cNvPr id="13" name="77 Elipse">
                <a:extLst>
                  <a:ext uri="{FF2B5EF4-FFF2-40B4-BE49-F238E27FC236}">
                    <a16:creationId xmlns:a16="http://schemas.microsoft.com/office/drawing/2014/main" xmlns="" id="{61078031-A240-4532-849C-8DF92477B38E}"/>
                  </a:ext>
                </a:extLst>
              </p:cNvPr>
              <p:cNvSpPr/>
              <p:nvPr/>
            </p:nvSpPr>
            <p:spPr>
              <a:xfrm>
                <a:off x="3945815" y="3514735"/>
                <a:ext cx="285752" cy="35719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s-ES" sz="2400" b="1" dirty="0"/>
              </a:p>
            </p:txBody>
          </p:sp>
          <p:sp>
            <p:nvSpPr>
              <p:cNvPr id="14" name="78 Elipse">
                <a:extLst>
                  <a:ext uri="{FF2B5EF4-FFF2-40B4-BE49-F238E27FC236}">
                    <a16:creationId xmlns:a16="http://schemas.microsoft.com/office/drawing/2014/main" xmlns="" id="{17D6B43D-6641-4424-B920-13FCDCE80E57}"/>
                  </a:ext>
                </a:extLst>
              </p:cNvPr>
              <p:cNvSpPr/>
              <p:nvPr/>
            </p:nvSpPr>
            <p:spPr>
              <a:xfrm>
                <a:off x="4286248" y="4357694"/>
                <a:ext cx="500066" cy="42862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s-ES" sz="2400" b="1" dirty="0"/>
              </a:p>
            </p:txBody>
          </p:sp>
          <p:sp>
            <p:nvSpPr>
              <p:cNvPr id="15" name="79 Elipse">
                <a:extLst>
                  <a:ext uri="{FF2B5EF4-FFF2-40B4-BE49-F238E27FC236}">
                    <a16:creationId xmlns:a16="http://schemas.microsoft.com/office/drawing/2014/main" xmlns="" id="{65C6B926-1C16-4394-9289-27557420219F}"/>
                  </a:ext>
                </a:extLst>
              </p:cNvPr>
              <p:cNvSpPr/>
              <p:nvPr/>
            </p:nvSpPr>
            <p:spPr>
              <a:xfrm>
                <a:off x="4143372" y="3286124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s-ES" sz="2400" b="1" dirty="0"/>
              </a:p>
            </p:txBody>
          </p:sp>
        </p:grpSp>
        <p:pic>
          <p:nvPicPr>
            <p:cNvPr id="9" name="Picture 2" descr="http://www.pnlydesarrollopersonal.com/wp-content/uploads/2012/07/Metas-objetivos-1-2-e1341436440657.jpg">
              <a:extLst>
                <a:ext uri="{FF2B5EF4-FFF2-40B4-BE49-F238E27FC236}">
                  <a16:creationId xmlns:a16="http://schemas.microsoft.com/office/drawing/2014/main" xmlns="" id="{D68F1693-F902-4A16-BDEF-1273EB342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5984" y="1928802"/>
              <a:ext cx="3731501" cy="36576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1 Título">
            <a:extLst>
              <a:ext uri="{FF2B5EF4-FFF2-40B4-BE49-F238E27FC236}">
                <a16:creationId xmlns:a16="http://schemas.microsoft.com/office/drawing/2014/main" xmlns="" id="{FC8CC206-FA53-4D35-8CC9-ED3B0093AA46}"/>
              </a:ext>
            </a:extLst>
          </p:cNvPr>
          <p:cNvSpPr txBox="1">
            <a:spLocks/>
          </p:cNvSpPr>
          <p:nvPr/>
        </p:nvSpPr>
        <p:spPr>
          <a:xfrm>
            <a:off x="4013456" y="2983445"/>
            <a:ext cx="6567538" cy="500063"/>
          </a:xfrm>
          <a:prstGeom prst="rect">
            <a:avLst/>
          </a:prstGeom>
        </p:spPr>
        <p:txBody>
          <a:bodyPr anchor="ctr"/>
          <a:lstStyle/>
          <a:p>
            <a:pPr algn="just" fontAlgn="auto">
              <a:spcAft>
                <a:spcPts val="0"/>
              </a:spcAft>
              <a:defRPr/>
            </a:pPr>
            <a:r>
              <a:rPr lang="es-EC" sz="4000" b="1" dirty="0" smtClean="0">
                <a:solidFill>
                  <a:srgbClr val="424242"/>
                </a:solidFill>
              </a:rPr>
              <a:t>PÓRTICO A</a:t>
            </a:r>
            <a:endParaRPr lang="es-ES" sz="4000" b="1" dirty="0">
              <a:solidFill>
                <a:schemeClr val="accent5">
                  <a:lumMod val="75000"/>
                </a:schemeClr>
              </a:solidFill>
              <a:ea typeface="+mj-ea"/>
              <a:cs typeface="Tahoma" pitchFamily="34" charset="0"/>
            </a:endParaRPr>
          </a:p>
        </p:txBody>
      </p:sp>
      <p:pic>
        <p:nvPicPr>
          <p:cNvPr id="17" name="66 Imagen" descr="176.ico">
            <a:extLst>
              <a:ext uri="{FF2B5EF4-FFF2-40B4-BE49-F238E27FC236}">
                <a16:creationId xmlns:a16="http://schemas.microsoft.com/office/drawing/2014/main" xmlns="" id="{1EF0B38F-EFE6-42E0-BC18-B353749D26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3113" y="2978528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xmlns="" id="{AC72608B-5441-4020-A46F-CF737073D977}"/>
              </a:ext>
            </a:extLst>
          </p:cNvPr>
          <p:cNvSpPr txBox="1">
            <a:spLocks/>
          </p:cNvSpPr>
          <p:nvPr/>
        </p:nvSpPr>
        <p:spPr>
          <a:xfrm>
            <a:off x="1097956" y="1051272"/>
            <a:ext cx="8359296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UVC MANTA:</a:t>
            </a:r>
            <a:endParaRPr kumimoji="0" lang="en-PH" sz="4400" b="1" i="0" u="none" strike="noStrike" kern="1200" cap="none" spc="0" normalizeH="0" baseline="0" noProof="0" dirty="0">
              <a:ln>
                <a:noFill/>
              </a:ln>
              <a:solidFill>
                <a:srgbClr val="2E325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5592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593F-A230-46EE-BB59-B097E71C39CF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73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920B8D4-7C4B-447F-80D6-6BDDA475481A}"/>
              </a:ext>
            </a:extLst>
          </p:cNvPr>
          <p:cNvSpPr txBox="1">
            <a:spLocks/>
          </p:cNvSpPr>
          <p:nvPr/>
        </p:nvSpPr>
        <p:spPr>
          <a:xfrm>
            <a:off x="741944" y="547189"/>
            <a:ext cx="11663464" cy="1164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CONSIDERACIONES PARA EL ANÁLISIS:</a:t>
            </a:r>
            <a:endParaRPr lang="es-EC" sz="4400" b="1" dirty="0">
              <a:solidFill>
                <a:srgbClr val="2E325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xmlns="" id="{CDF75B56-D307-4233-8E30-1B2321F33689}"/>
                  </a:ext>
                </a:extLst>
              </p:cNvPr>
              <p:cNvSpPr/>
              <p:nvPr/>
            </p:nvSpPr>
            <p:spPr>
              <a:xfrm>
                <a:off x="7682552" y="4083089"/>
                <a:ext cx="4300182" cy="1240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C" sz="2400" b="1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FACTOR DE AUMENTO: </a:t>
                </a:r>
              </a:p>
              <a:p>
                <a:pPr algn="ctr"/>
                <a:endParaRPr lang="es-EC" sz="2400" b="1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𝑭</m:t>
                      </m:r>
                      <m:r>
                        <a:rPr lang="es-EC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C" sz="1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C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𝑨𝒏𝒄𝒉𝒐</m:t>
                          </m:r>
                          <m:r>
                            <a:rPr lang="es-EC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EC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𝒄𝒐𝒍𝒂𝒃𝒐𝒓𝒂𝒏𝒕𝒆</m:t>
                          </m:r>
                          <m:r>
                            <a:rPr lang="es-EC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s-EC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𝒍𝒐𝒏𝒈𝒊𝒕𝒖𝒅</m:t>
                          </m:r>
                          <m:r>
                            <a:rPr lang="es-EC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EC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𝒅𝒆𝒍</m:t>
                          </m:r>
                          <m:r>
                            <a:rPr lang="es-EC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EC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𝒗𝒐𝒍𝒂𝒅𝒐</m:t>
                          </m:r>
                        </m:num>
                        <m:den>
                          <m:r>
                            <a:rPr lang="es-EC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𝑨𝒏𝒄𝒉𝒐</m:t>
                          </m:r>
                          <m:r>
                            <a:rPr lang="es-EC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EC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𝒄𝒐𝒍𝒂𝒃𝒐𝒓𝒂𝒏𝒕𝒆</m:t>
                          </m:r>
                        </m:den>
                      </m:f>
                    </m:oMath>
                  </m:oMathPara>
                </a14:m>
                <a:endParaRPr lang="es-EC" sz="1400" b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xmlns="" id="{CDF75B56-D307-4233-8E30-1B2321F33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552" y="4083089"/>
                <a:ext cx="4300182" cy="1240211"/>
              </a:xfrm>
              <a:prstGeom prst="rect">
                <a:avLst/>
              </a:prstGeom>
              <a:blipFill rotWithShape="0">
                <a:blip r:embed="rId2"/>
                <a:stretch>
                  <a:fillRect t="-3448" b="-49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grpSp>
        <p:nvGrpSpPr>
          <p:cNvPr id="17" name="Grupo 16"/>
          <p:cNvGrpSpPr/>
          <p:nvPr/>
        </p:nvGrpSpPr>
        <p:grpSpPr>
          <a:xfrm>
            <a:off x="618185" y="3181082"/>
            <a:ext cx="6908971" cy="2878760"/>
            <a:chOff x="1085249" y="3459228"/>
            <a:chExt cx="7078388" cy="2600614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5249" y="3459228"/>
              <a:ext cx="7068150" cy="2600614"/>
            </a:xfrm>
            <a:prstGeom prst="rect">
              <a:avLst/>
            </a:prstGeom>
          </p:spPr>
        </p:pic>
        <p:cxnSp>
          <p:nvCxnSpPr>
            <p:cNvPr id="5" name="Conector recto de flecha 4"/>
            <p:cNvCxnSpPr/>
            <p:nvPr/>
          </p:nvCxnSpPr>
          <p:spPr>
            <a:xfrm flipH="1">
              <a:off x="1364775" y="5486401"/>
              <a:ext cx="13649" cy="48551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de flecha 11"/>
            <p:cNvCxnSpPr/>
            <p:nvPr/>
          </p:nvCxnSpPr>
          <p:spPr>
            <a:xfrm flipH="1">
              <a:off x="8153399" y="4753729"/>
              <a:ext cx="10238" cy="814558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E2641744-BFFA-4B71-8EBA-CDD2BE20D199}"/>
              </a:ext>
            </a:extLst>
          </p:cNvPr>
          <p:cNvSpPr/>
          <p:nvPr/>
        </p:nvSpPr>
        <p:spPr>
          <a:xfrm>
            <a:off x="947382" y="1695134"/>
            <a:ext cx="107255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UVC de Manta es una </a:t>
            </a:r>
            <a:r>
              <a:rPr lang="es-MX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irregular</a:t>
            </a:r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para facilitar el análisis se consideró los volados del primer piso mediante un </a:t>
            </a:r>
            <a:r>
              <a:rPr lang="es-MX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 de aumento </a:t>
            </a:r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carga muerta y viva.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6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593F-A230-46EE-BB59-B097E71C39CF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74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920B8D4-7C4B-447F-80D6-6BDDA475481A}"/>
              </a:ext>
            </a:extLst>
          </p:cNvPr>
          <p:cNvSpPr txBox="1">
            <a:spLocks/>
          </p:cNvSpPr>
          <p:nvPr/>
        </p:nvSpPr>
        <p:spPr>
          <a:xfrm>
            <a:off x="528536" y="875256"/>
            <a:ext cx="11663464" cy="1164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ANÁLISIS SÍSMICO:</a:t>
            </a:r>
            <a:endParaRPr lang="es-EC" sz="4400" b="1" dirty="0">
              <a:solidFill>
                <a:srgbClr val="2E325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2641744-BFFA-4B71-8EBA-CDD2BE20D199}"/>
              </a:ext>
            </a:extLst>
          </p:cNvPr>
          <p:cNvSpPr/>
          <p:nvPr/>
        </p:nvSpPr>
        <p:spPr>
          <a:xfrm>
            <a:off x="1271506" y="2466217"/>
            <a:ext cx="46197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ESPECTRO DE MANTA: </a:t>
            </a:r>
          </a:p>
          <a:p>
            <a:pPr algn="just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presentan los resultados obtenidos con los datos del espectro de Manta del </a:t>
            </a:r>
            <a:r>
              <a:rPr lang="es-MX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terremoto del 16 de abril de 2016 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CDF75B56-D307-4233-8E30-1B2321F33689}"/>
              </a:ext>
            </a:extLst>
          </p:cNvPr>
          <p:cNvSpPr/>
          <p:nvPr/>
        </p:nvSpPr>
        <p:spPr>
          <a:xfrm>
            <a:off x="6779805" y="2876490"/>
            <a:ext cx="4059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SENTIDO E-W: </a:t>
            </a:r>
            <a:endParaRPr lang="es-EC" sz="2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 factor de reducción: </a:t>
            </a:r>
            <a:r>
              <a:rPr lang="es-MX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R=4</a:t>
            </a:r>
            <a:endParaRPr lang="es-EC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243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75</a:t>
            </a:fld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51" y="2386391"/>
            <a:ext cx="5606285" cy="33632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89" y="2471328"/>
            <a:ext cx="5743511" cy="3237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5391737" y="1587711"/>
                <a:ext cx="1707198" cy="34958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𝑹𝑻𝑰𝑪𝑶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s-EC" sz="2200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737" y="1587711"/>
                <a:ext cx="1707198" cy="349583"/>
              </a:xfrm>
              <a:prstGeom prst="rect">
                <a:avLst/>
              </a:prstGeom>
              <a:blipFill rotWithShape="0">
                <a:blip r:embed="rId4"/>
                <a:stretch>
                  <a:fillRect l="-4626" t="-8621" b="-13793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ítulo 5"/>
          <p:cNvSpPr txBox="1">
            <a:spLocks/>
          </p:cNvSpPr>
          <p:nvPr/>
        </p:nvSpPr>
        <p:spPr>
          <a:xfrm>
            <a:off x="1944572" y="555915"/>
            <a:ext cx="8846285" cy="93228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100" b="1" dirty="0">
                <a:solidFill>
                  <a:srgbClr val="2E3251"/>
                </a:solidFill>
              </a:rPr>
              <a:t>ANÁLISIS </a:t>
            </a:r>
            <a:r>
              <a:rPr lang="es-EC" sz="3100" b="1" dirty="0" smtClean="0">
                <a:solidFill>
                  <a:srgbClr val="2E3251"/>
                </a:solidFill>
              </a:rPr>
              <a:t>COMPLETO </a:t>
            </a:r>
            <a:r>
              <a:rPr lang="es-EC" sz="3100" b="1" dirty="0">
                <a:solidFill>
                  <a:srgbClr val="2E3251"/>
                </a:solidFill>
              </a:rPr>
              <a:t>UVC </a:t>
            </a:r>
            <a:r>
              <a:rPr lang="es-EC" sz="3100" b="1" dirty="0" smtClean="0">
                <a:solidFill>
                  <a:srgbClr val="2E3251"/>
                </a:solidFill>
              </a:rPr>
              <a:t>MANTA</a:t>
            </a:r>
            <a:endParaRPr lang="es-EC" sz="3100" b="1" dirty="0">
              <a:solidFill>
                <a:srgbClr val="2E325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s-EC" sz="34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Sentido “X”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956603" y="1900454"/>
            <a:ext cx="1194558" cy="369332"/>
          </a:xfrm>
          <a:prstGeom prst="rect">
            <a:avLst/>
          </a:prstGeom>
          <a:noFill/>
          <a:ln w="28575">
            <a:solidFill>
              <a:srgbClr val="E90311"/>
            </a:solidFill>
          </a:ln>
        </p:spPr>
        <p:txBody>
          <a:bodyPr wrap="none" rtlCol="0">
            <a:spAutoFit/>
          </a:bodyPr>
          <a:lstStyle/>
          <a:p>
            <a:r>
              <a:rPr lang="es-EC" b="1" dirty="0" smtClean="0"/>
              <a:t>T=1.59 </a:t>
            </a:r>
            <a:r>
              <a:rPr lang="es-EC" b="1" dirty="0" err="1" smtClean="0"/>
              <a:t>seg</a:t>
            </a:r>
            <a:endParaRPr lang="es-EC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722965" y="1944069"/>
            <a:ext cx="1194558" cy="369332"/>
          </a:xfrm>
          <a:prstGeom prst="rect">
            <a:avLst/>
          </a:prstGeom>
          <a:noFill/>
          <a:ln w="28575">
            <a:solidFill>
              <a:srgbClr val="E90311"/>
            </a:solidFill>
          </a:ln>
        </p:spPr>
        <p:txBody>
          <a:bodyPr wrap="none" rtlCol="0">
            <a:spAutoFit/>
          </a:bodyPr>
          <a:lstStyle/>
          <a:p>
            <a:r>
              <a:rPr lang="es-EC" b="1" dirty="0" smtClean="0"/>
              <a:t>T=0.40 </a:t>
            </a:r>
            <a:r>
              <a:rPr lang="es-EC" b="1" dirty="0" err="1" smtClean="0"/>
              <a:t>seg</a:t>
            </a:r>
            <a:endParaRPr lang="es-EC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841914" y="4616844"/>
            <a:ext cx="1136850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Ad=0.62 g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390790" y="5866256"/>
            <a:ext cx="1668790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b="1" i="1" dirty="0" smtClean="0">
                <a:solidFill>
                  <a:srgbClr val="0000FF"/>
                </a:solidFill>
              </a:rPr>
              <a:t>CON REFUERZO</a:t>
            </a:r>
            <a:endParaRPr lang="es-EC" b="1" i="1" dirty="0">
              <a:solidFill>
                <a:srgbClr val="0000FF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513165" y="5866256"/>
            <a:ext cx="1560235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b="1" i="1" dirty="0" smtClean="0">
                <a:solidFill>
                  <a:srgbClr val="0000FF"/>
                </a:solidFill>
              </a:rPr>
              <a:t>SIN REFUERZO</a:t>
            </a:r>
            <a:endParaRPr lang="es-EC" b="1" i="1" dirty="0">
              <a:solidFill>
                <a:srgbClr val="0000FF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/>
          <a:srcRect r="4707" b="7575"/>
          <a:stretch/>
        </p:blipFill>
        <p:spPr>
          <a:xfrm>
            <a:off x="1397061" y="2653948"/>
            <a:ext cx="3288801" cy="1684879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2603318" y="4358353"/>
            <a:ext cx="1136850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Ad=0.44 g</a:t>
            </a:r>
            <a:endParaRPr lang="es-EC" b="1" dirty="0">
              <a:solidFill>
                <a:srgbClr val="FF000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7371" y="2782649"/>
            <a:ext cx="3483486" cy="158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76</a:t>
            </a:fld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5565963" y="1454959"/>
                <a:ext cx="1570943" cy="34958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𝑹𝑻𝑰𝑪𝑶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s-EC" sz="22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63" y="1454959"/>
                <a:ext cx="1570943" cy="349583"/>
              </a:xfrm>
              <a:prstGeom prst="rect">
                <a:avLst/>
              </a:prstGeom>
              <a:blipFill rotWithShape="0">
                <a:blip r:embed="rId2"/>
                <a:stretch>
                  <a:fillRect l="-5426" t="-10526" r="-3876" b="-14035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ítulo 5"/>
          <p:cNvSpPr txBox="1">
            <a:spLocks/>
          </p:cNvSpPr>
          <p:nvPr/>
        </p:nvSpPr>
        <p:spPr>
          <a:xfrm>
            <a:off x="1928293" y="451057"/>
            <a:ext cx="8846285" cy="93228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100" b="1" dirty="0">
                <a:solidFill>
                  <a:srgbClr val="2E3251"/>
                </a:solidFill>
              </a:rPr>
              <a:t>ANÁLISIS </a:t>
            </a:r>
            <a:r>
              <a:rPr lang="es-EC" sz="3100" b="1" dirty="0" smtClean="0">
                <a:solidFill>
                  <a:srgbClr val="2E3251"/>
                </a:solidFill>
              </a:rPr>
              <a:t>COMPLETO </a:t>
            </a:r>
            <a:r>
              <a:rPr lang="es-EC" sz="3100" b="1" dirty="0">
                <a:solidFill>
                  <a:srgbClr val="2E3251"/>
                </a:solidFill>
              </a:rPr>
              <a:t>UVC </a:t>
            </a:r>
            <a:r>
              <a:rPr lang="es-EC" sz="3100" b="1" dirty="0" smtClean="0">
                <a:solidFill>
                  <a:srgbClr val="2E3251"/>
                </a:solidFill>
              </a:rPr>
              <a:t>MANTA</a:t>
            </a:r>
            <a:endParaRPr lang="es-EC" sz="3100" b="1" dirty="0">
              <a:solidFill>
                <a:srgbClr val="2E325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s-EC" sz="34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Sentido “X”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581858" y="5865734"/>
            <a:ext cx="1668790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b="1" i="1" dirty="0" smtClean="0">
                <a:solidFill>
                  <a:srgbClr val="990099"/>
                </a:solidFill>
              </a:rPr>
              <a:t>CON REFUERZO</a:t>
            </a:r>
            <a:endParaRPr lang="es-EC" b="1" i="1" dirty="0">
              <a:solidFill>
                <a:srgbClr val="990099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704233" y="5865734"/>
            <a:ext cx="1560235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b="1" i="1" dirty="0" smtClean="0">
                <a:solidFill>
                  <a:srgbClr val="990099"/>
                </a:solidFill>
              </a:rPr>
              <a:t>SIN REFUERZO</a:t>
            </a:r>
            <a:endParaRPr lang="es-EC" b="1" i="1" dirty="0">
              <a:solidFill>
                <a:srgbClr val="990099"/>
              </a:solidFill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6378054" y="1995881"/>
            <a:ext cx="0" cy="4282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561645" y="1208074"/>
            <a:ext cx="3395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rgbClr val="0000FF"/>
                </a:solidFill>
              </a:rPr>
              <a:t>---- </a:t>
            </a:r>
            <a:r>
              <a:rPr lang="es-EC" sz="1600" b="1" dirty="0" smtClean="0">
                <a:solidFill>
                  <a:srgbClr val="0000FF"/>
                </a:solidFill>
              </a:rPr>
              <a:t>MÉTODO MODAL ESPECTRAL</a:t>
            </a:r>
          </a:p>
          <a:p>
            <a:r>
              <a:rPr lang="es-EC" sz="2000" b="1" dirty="0" smtClean="0">
                <a:solidFill>
                  <a:srgbClr val="FF0000"/>
                </a:solidFill>
              </a:rPr>
              <a:t>---- </a:t>
            </a:r>
            <a:r>
              <a:rPr lang="es-EC" sz="1600" b="1" dirty="0" smtClean="0">
                <a:solidFill>
                  <a:srgbClr val="FF0000"/>
                </a:solidFill>
              </a:rPr>
              <a:t>MÉTODO ESTÁTICO EQUIVALENTE</a:t>
            </a:r>
            <a:endParaRPr lang="es-EC" sz="1600" b="1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37610" y="2091160"/>
            <a:ext cx="1694182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s-EC" b="1" dirty="0" err="1" smtClean="0">
                <a:solidFill>
                  <a:srgbClr val="00B050"/>
                </a:solidFill>
              </a:rPr>
              <a:t>dmáx</a:t>
            </a:r>
            <a:r>
              <a:rPr lang="es-EC" b="1" dirty="0" smtClean="0">
                <a:solidFill>
                  <a:srgbClr val="00B050"/>
                </a:solidFill>
              </a:rPr>
              <a:t>=33.48 cm</a:t>
            </a:r>
            <a:endParaRPr lang="es-EC" b="1" dirty="0">
              <a:solidFill>
                <a:srgbClr val="00B05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842656" y="2091160"/>
            <a:ext cx="1477649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s-EC" b="1" dirty="0" err="1" smtClean="0">
                <a:solidFill>
                  <a:srgbClr val="00B050"/>
                </a:solidFill>
              </a:rPr>
              <a:t>Vmáx</a:t>
            </a:r>
            <a:r>
              <a:rPr lang="es-EC" b="1" dirty="0" smtClean="0">
                <a:solidFill>
                  <a:srgbClr val="00B050"/>
                </a:solidFill>
              </a:rPr>
              <a:t>=47.01T</a:t>
            </a:r>
            <a:endParaRPr lang="es-EC" b="1" dirty="0">
              <a:solidFill>
                <a:srgbClr val="00B05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980288" y="2070195"/>
            <a:ext cx="128541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00B050"/>
                </a:solidFill>
              </a:rPr>
              <a:t>%</a:t>
            </a:r>
            <a:r>
              <a:rPr lang="es-EC" b="1" dirty="0" err="1" smtClean="0">
                <a:solidFill>
                  <a:srgbClr val="00B050"/>
                </a:solidFill>
              </a:rPr>
              <a:t>máx</a:t>
            </a:r>
            <a:r>
              <a:rPr lang="es-EC" b="1" dirty="0" smtClean="0">
                <a:solidFill>
                  <a:srgbClr val="00B050"/>
                </a:solidFill>
              </a:rPr>
              <a:t>=3.17</a:t>
            </a:r>
            <a:endParaRPr lang="es-EC" b="1" dirty="0">
              <a:solidFill>
                <a:srgbClr val="00B05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775416" y="2054374"/>
            <a:ext cx="1577163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s-EC" b="1" dirty="0" err="1" smtClean="0">
                <a:solidFill>
                  <a:srgbClr val="00B050"/>
                </a:solidFill>
              </a:rPr>
              <a:t>dmáx</a:t>
            </a:r>
            <a:r>
              <a:rPr lang="es-EC" b="1" dirty="0" smtClean="0">
                <a:solidFill>
                  <a:srgbClr val="00B050"/>
                </a:solidFill>
              </a:rPr>
              <a:t>=4.70 cm</a:t>
            </a:r>
            <a:endParaRPr lang="es-EC" b="1" dirty="0">
              <a:solidFill>
                <a:srgbClr val="00B05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0774578" y="2055089"/>
            <a:ext cx="1299715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s-EC" b="1" dirty="0" err="1" smtClean="0">
                <a:solidFill>
                  <a:srgbClr val="00B050"/>
                </a:solidFill>
              </a:rPr>
              <a:t>Vmáx</a:t>
            </a:r>
            <a:r>
              <a:rPr lang="es-EC" b="1" dirty="0" smtClean="0">
                <a:solidFill>
                  <a:srgbClr val="00B050"/>
                </a:solidFill>
              </a:rPr>
              <a:t>=105T</a:t>
            </a:r>
            <a:endParaRPr lang="es-EC" b="1" dirty="0">
              <a:solidFill>
                <a:srgbClr val="00B05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877822" y="2063153"/>
            <a:ext cx="128541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00B050"/>
                </a:solidFill>
              </a:rPr>
              <a:t>%</a:t>
            </a:r>
            <a:r>
              <a:rPr lang="es-EC" b="1" dirty="0" err="1" smtClean="0">
                <a:solidFill>
                  <a:srgbClr val="00B050"/>
                </a:solidFill>
              </a:rPr>
              <a:t>máx</a:t>
            </a:r>
            <a:r>
              <a:rPr lang="es-EC" b="1" dirty="0" smtClean="0">
                <a:solidFill>
                  <a:srgbClr val="00B050"/>
                </a:solidFill>
              </a:rPr>
              <a:t>=0.34</a:t>
            </a:r>
            <a:endParaRPr lang="es-EC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256" y="2541317"/>
            <a:ext cx="5520744" cy="330700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84" y="2541317"/>
            <a:ext cx="5642079" cy="330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593F-A230-46EE-BB59-B097E71C39CF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77</a:t>
            </a:fld>
            <a:endParaRPr lang="es-EC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2641744-BFFA-4B71-8EBA-CDD2BE20D199}"/>
              </a:ext>
            </a:extLst>
          </p:cNvPr>
          <p:cNvSpPr/>
          <p:nvPr/>
        </p:nvSpPr>
        <p:spPr>
          <a:xfrm>
            <a:off x="1504503" y="2357813"/>
            <a:ext cx="91829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COMBINACIONES DE CARGA: </a:t>
            </a: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Comb1=CM+CV</a:t>
            </a: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Comb2=1.4*CM</a:t>
            </a: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Comb3=1.2*CM+1.6*CV</a:t>
            </a: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Comb4=1.2*CM+CV</a:t>
            </a: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Comb5=1.2*</a:t>
            </a:r>
            <a:r>
              <a:rPr lang="es-MX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CM+CV+</a:t>
            </a:r>
            <a:r>
              <a:rPr lang="es-MX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Omega</a:t>
            </a:r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Sismo_P</a:t>
            </a:r>
            <a:endParaRPr lang="es-MX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Comb5b=1.2*</a:t>
            </a:r>
            <a:r>
              <a:rPr lang="es-MX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CM+CV+</a:t>
            </a:r>
            <a:r>
              <a:rPr lang="es-MX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Omega</a:t>
            </a:r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Sismo_N</a:t>
            </a:r>
            <a:endParaRPr lang="es-MX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Comb6=0.9*CM</a:t>
            </a: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Comb7=0.9*</a:t>
            </a:r>
            <a:r>
              <a:rPr lang="es-MX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CM+</a:t>
            </a:r>
            <a:r>
              <a:rPr lang="es-MX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Omega</a:t>
            </a:r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Sismo_P</a:t>
            </a:r>
            <a:endParaRPr lang="es-MX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Comb7b=0.9*</a:t>
            </a:r>
            <a:r>
              <a:rPr lang="es-MX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CM+</a:t>
            </a:r>
            <a:r>
              <a:rPr lang="es-MX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Omega</a:t>
            </a:r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Sismo_N</a:t>
            </a:r>
            <a:endParaRPr lang="es-EC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920B8D4-7C4B-447F-80D6-6BDDA475481A}"/>
              </a:ext>
            </a:extLst>
          </p:cNvPr>
          <p:cNvSpPr txBox="1">
            <a:spLocks/>
          </p:cNvSpPr>
          <p:nvPr/>
        </p:nvSpPr>
        <p:spPr>
          <a:xfrm>
            <a:off x="838200" y="1088716"/>
            <a:ext cx="11663464" cy="1164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DEMANDA/CAPACIDAD AXIAL CON SOBRE RESISTENCIA DE COLUMNAS:</a:t>
            </a:r>
            <a:endParaRPr lang="es-EC" sz="4400" b="1" dirty="0">
              <a:solidFill>
                <a:srgbClr val="2E325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013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78</a:t>
            </a:fld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5345938" y="1714538"/>
                <a:ext cx="1570943" cy="34958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𝑹𝑻𝑰𝑪𝑶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s-EC" sz="22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938" y="1714538"/>
                <a:ext cx="1570943" cy="349583"/>
              </a:xfrm>
              <a:prstGeom prst="rect">
                <a:avLst/>
              </a:prstGeom>
              <a:blipFill rotWithShape="0">
                <a:blip r:embed="rId2"/>
                <a:stretch>
                  <a:fillRect l="-5814" t="-8621" r="-3876" b="-13793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ítulo 5"/>
          <p:cNvSpPr txBox="1">
            <a:spLocks/>
          </p:cNvSpPr>
          <p:nvPr/>
        </p:nvSpPr>
        <p:spPr>
          <a:xfrm>
            <a:off x="1708266" y="587157"/>
            <a:ext cx="8846285" cy="93228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100" b="1" dirty="0">
                <a:solidFill>
                  <a:srgbClr val="2E3251"/>
                </a:solidFill>
              </a:rPr>
              <a:t>ANÁLISIS </a:t>
            </a:r>
            <a:r>
              <a:rPr lang="es-EC" sz="3100" b="1" dirty="0" smtClean="0">
                <a:solidFill>
                  <a:srgbClr val="2E3251"/>
                </a:solidFill>
              </a:rPr>
              <a:t>COMPLETO </a:t>
            </a:r>
            <a:r>
              <a:rPr lang="es-EC" sz="3100" b="1" dirty="0">
                <a:solidFill>
                  <a:srgbClr val="2E3251"/>
                </a:solidFill>
              </a:rPr>
              <a:t>UVC </a:t>
            </a:r>
            <a:r>
              <a:rPr lang="es-EC" sz="3100" b="1" dirty="0" smtClean="0">
                <a:solidFill>
                  <a:srgbClr val="2E3251"/>
                </a:solidFill>
              </a:rPr>
              <a:t>MANTA</a:t>
            </a:r>
            <a:endParaRPr lang="es-EC" sz="3100" b="1" dirty="0">
              <a:solidFill>
                <a:srgbClr val="2E325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s-EC" sz="34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Sentido “X”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486326" y="5866256"/>
            <a:ext cx="1668790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b="1" i="1" dirty="0" smtClean="0">
                <a:solidFill>
                  <a:srgbClr val="0000FF"/>
                </a:solidFill>
              </a:rPr>
              <a:t>CON REFUERZO</a:t>
            </a:r>
            <a:endParaRPr lang="es-EC" b="1" i="1" dirty="0">
              <a:solidFill>
                <a:srgbClr val="0000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608701" y="5866256"/>
            <a:ext cx="1560235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b="1" i="1" dirty="0" smtClean="0">
                <a:solidFill>
                  <a:srgbClr val="0000FF"/>
                </a:solidFill>
              </a:rPr>
              <a:t>SIN REFUERZO</a:t>
            </a:r>
            <a:endParaRPr lang="es-EC" b="1" i="1" dirty="0">
              <a:solidFill>
                <a:srgbClr val="0000FF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828" y="2257756"/>
            <a:ext cx="6099523" cy="341340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28" y="2257757"/>
            <a:ext cx="5317551" cy="341340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630" y="5936985"/>
            <a:ext cx="4214784" cy="2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593F-A230-46EE-BB59-B097E71C39CF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79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920B8D4-7C4B-447F-80D6-6BDDA475481A}"/>
              </a:ext>
            </a:extLst>
          </p:cNvPr>
          <p:cNvSpPr txBox="1">
            <a:spLocks/>
          </p:cNvSpPr>
          <p:nvPr/>
        </p:nvSpPr>
        <p:spPr>
          <a:xfrm>
            <a:off x="838200" y="1193663"/>
            <a:ext cx="11663464" cy="1164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DEMANDA/CAPACIDAD FLEXO COMPRESIÓN Y CORTE:</a:t>
            </a:r>
            <a:endParaRPr lang="es-EC" sz="4400" b="1" dirty="0">
              <a:solidFill>
                <a:srgbClr val="2E325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2641744-BFFA-4B71-8EBA-CDD2BE20D199}"/>
              </a:ext>
            </a:extLst>
          </p:cNvPr>
          <p:cNvSpPr/>
          <p:nvPr/>
        </p:nvSpPr>
        <p:spPr>
          <a:xfrm>
            <a:off x="1504503" y="2357813"/>
            <a:ext cx="91829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COMBINACIONES DE CARGA: </a:t>
            </a: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Comb1=CM+CV</a:t>
            </a: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Comb2=1.4*CM</a:t>
            </a: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Comb3=1.2*CM+1.6*CV</a:t>
            </a: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Comb4=1.2*CM+CV</a:t>
            </a: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Comb5=1.2*</a:t>
            </a:r>
            <a:r>
              <a:rPr lang="es-MX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CM+CV+Sismo_P</a:t>
            </a:r>
            <a:endParaRPr lang="es-MX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Comb5b=1.2*</a:t>
            </a:r>
            <a:r>
              <a:rPr lang="es-MX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CM+CV+Sismo_N</a:t>
            </a:r>
            <a:endParaRPr lang="es-MX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Comb6=0.9*CM</a:t>
            </a: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Comb7=0.9*</a:t>
            </a:r>
            <a:r>
              <a:rPr lang="es-MX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CM+Sismo_P</a:t>
            </a:r>
            <a:endParaRPr lang="es-MX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Comb7b=0.9*</a:t>
            </a:r>
            <a:r>
              <a:rPr lang="es-MX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CM+Sismo_N</a:t>
            </a:r>
            <a:endParaRPr lang="es-EC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267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8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838200" y="365836"/>
            <a:ext cx="9657652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32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PLANTEAMIENTO DEL PROBLEMA</a:t>
            </a:r>
            <a:endParaRPr kumimoji="0" lang="en-PH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onstruir con acero, una estrategia llena de ventajas – Revistas  Especializad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95" y="2876536"/>
            <a:ext cx="2390026" cy="1594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TRUCTURAS EN ACERO Y MIXTAS ACERO-CONCRET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795" y="1478004"/>
            <a:ext cx="2390026" cy="1594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오른쪽 화살표 아이콘, 화살표 클립 아트, 화살표 아이콘, 오른쪽 아이콘 PNG 및 벡터 에 대한 무료 다운로드 | Icono  flecha, Flechas, Icon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004" y="1752515"/>
            <a:ext cx="2518853" cy="104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1606602" y="1536427"/>
            <a:ext cx="1974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Evolución diseño sismorresistente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344" y="3412967"/>
            <a:ext cx="4988664" cy="2694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2205" y="3669134"/>
            <a:ext cx="4526941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2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80</a:t>
            </a:fld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5345938" y="1714538"/>
                <a:ext cx="1570943" cy="34958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𝑹𝑻𝑰𝑪𝑶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s-EC" sz="22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938" y="1714538"/>
                <a:ext cx="1570943" cy="349583"/>
              </a:xfrm>
              <a:prstGeom prst="rect">
                <a:avLst/>
              </a:prstGeom>
              <a:blipFill rotWithShape="0">
                <a:blip r:embed="rId2"/>
                <a:stretch>
                  <a:fillRect l="-5814" t="-8621" r="-3876" b="-13793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ítulo 5"/>
          <p:cNvSpPr txBox="1">
            <a:spLocks/>
          </p:cNvSpPr>
          <p:nvPr/>
        </p:nvSpPr>
        <p:spPr>
          <a:xfrm>
            <a:off x="1708266" y="634219"/>
            <a:ext cx="8846285" cy="93228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100" b="1" dirty="0">
                <a:solidFill>
                  <a:srgbClr val="2E3251"/>
                </a:solidFill>
              </a:rPr>
              <a:t>ANÁLISIS </a:t>
            </a:r>
            <a:r>
              <a:rPr lang="es-EC" sz="3100" b="1" dirty="0" smtClean="0">
                <a:solidFill>
                  <a:srgbClr val="2E3251"/>
                </a:solidFill>
              </a:rPr>
              <a:t>COMPLETO </a:t>
            </a:r>
            <a:r>
              <a:rPr lang="es-EC" sz="3100" b="1" dirty="0">
                <a:solidFill>
                  <a:srgbClr val="2E3251"/>
                </a:solidFill>
              </a:rPr>
              <a:t>UVC </a:t>
            </a:r>
            <a:r>
              <a:rPr lang="es-EC" sz="3100" b="1" dirty="0" smtClean="0">
                <a:solidFill>
                  <a:srgbClr val="2E3251"/>
                </a:solidFill>
              </a:rPr>
              <a:t>MANTA</a:t>
            </a:r>
            <a:endParaRPr lang="es-EC" sz="3100" b="1" dirty="0">
              <a:solidFill>
                <a:srgbClr val="2E325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s-EC" sz="34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Sentido “X”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595510" y="5866256"/>
            <a:ext cx="1668790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b="1" i="1" dirty="0" smtClean="0">
                <a:solidFill>
                  <a:srgbClr val="0000FF"/>
                </a:solidFill>
              </a:rPr>
              <a:t>CON REFUERZO</a:t>
            </a:r>
            <a:endParaRPr lang="es-EC" b="1" i="1" dirty="0">
              <a:solidFill>
                <a:srgbClr val="0000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717885" y="5866256"/>
            <a:ext cx="1560235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b="1" i="1" dirty="0" smtClean="0">
                <a:solidFill>
                  <a:srgbClr val="0000FF"/>
                </a:solidFill>
              </a:rPr>
              <a:t>SIN REFUERZO</a:t>
            </a:r>
            <a:endParaRPr lang="es-EC" b="1" i="1" dirty="0">
              <a:solidFill>
                <a:srgbClr val="0000FF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949" y="2185683"/>
            <a:ext cx="6126051" cy="359910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28" y="2211441"/>
            <a:ext cx="5382432" cy="350677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0918" y="5936985"/>
            <a:ext cx="4214784" cy="2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81</a:t>
            </a:fld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5345938" y="1714538"/>
                <a:ext cx="1570943" cy="34958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𝑹𝑻𝑰𝑪𝑶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s-EC" sz="22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938" y="1714538"/>
                <a:ext cx="1570943" cy="349583"/>
              </a:xfrm>
              <a:prstGeom prst="rect">
                <a:avLst/>
              </a:prstGeom>
              <a:blipFill rotWithShape="0">
                <a:blip r:embed="rId2"/>
                <a:stretch>
                  <a:fillRect l="-5814" t="-8621" r="-3876" b="-13793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ítulo 5"/>
          <p:cNvSpPr txBox="1">
            <a:spLocks/>
          </p:cNvSpPr>
          <p:nvPr/>
        </p:nvSpPr>
        <p:spPr>
          <a:xfrm>
            <a:off x="1745837" y="666448"/>
            <a:ext cx="8846285" cy="93228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100" b="1" dirty="0">
                <a:solidFill>
                  <a:srgbClr val="2E3251"/>
                </a:solidFill>
              </a:rPr>
              <a:t>ANÁLISIS </a:t>
            </a:r>
            <a:r>
              <a:rPr lang="es-EC" sz="3100" b="1" dirty="0" smtClean="0">
                <a:solidFill>
                  <a:srgbClr val="2E3251"/>
                </a:solidFill>
              </a:rPr>
              <a:t>COMPLETO </a:t>
            </a:r>
            <a:r>
              <a:rPr lang="es-EC" sz="3100" b="1" dirty="0">
                <a:solidFill>
                  <a:srgbClr val="2E3251"/>
                </a:solidFill>
              </a:rPr>
              <a:t>UVC </a:t>
            </a:r>
            <a:r>
              <a:rPr lang="es-EC" sz="3100" b="1" dirty="0" smtClean="0">
                <a:solidFill>
                  <a:srgbClr val="2E3251"/>
                </a:solidFill>
              </a:rPr>
              <a:t>MANTA</a:t>
            </a:r>
            <a:endParaRPr lang="es-EC" sz="3100" b="1" dirty="0">
              <a:solidFill>
                <a:srgbClr val="2E325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s-EC" sz="34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Sentido “X”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527270" y="5866256"/>
            <a:ext cx="1668790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b="1" i="1" dirty="0" smtClean="0">
                <a:solidFill>
                  <a:srgbClr val="0000FF"/>
                </a:solidFill>
              </a:rPr>
              <a:t>CON REFUERZO</a:t>
            </a:r>
            <a:endParaRPr lang="es-EC" b="1" i="1" dirty="0">
              <a:solidFill>
                <a:srgbClr val="0000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649645" y="5866256"/>
            <a:ext cx="1560235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b="1" i="1" dirty="0" smtClean="0">
                <a:solidFill>
                  <a:srgbClr val="0000FF"/>
                </a:solidFill>
              </a:rPr>
              <a:t>SIN REFUERZO</a:t>
            </a:r>
            <a:endParaRPr lang="es-EC" b="1" i="1" dirty="0">
              <a:solidFill>
                <a:srgbClr val="0000FF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980" y="2202287"/>
            <a:ext cx="6023020" cy="348277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70" y="2232179"/>
            <a:ext cx="5479287" cy="340246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757" y="5936985"/>
            <a:ext cx="4214784" cy="2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7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593F-A230-46EE-BB59-B097E71C39CF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82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920B8D4-7C4B-447F-80D6-6BDDA475481A}"/>
              </a:ext>
            </a:extLst>
          </p:cNvPr>
          <p:cNvSpPr txBox="1">
            <a:spLocks/>
          </p:cNvSpPr>
          <p:nvPr/>
        </p:nvSpPr>
        <p:spPr>
          <a:xfrm>
            <a:off x="954110" y="954706"/>
            <a:ext cx="11663464" cy="1164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CAPACIDAD VIGA/COLUMNA:</a:t>
            </a:r>
            <a:endParaRPr lang="es-EC" sz="4400" b="1" dirty="0">
              <a:solidFill>
                <a:srgbClr val="2E325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2641744-BFFA-4B71-8EBA-CDD2BE20D199}"/>
              </a:ext>
            </a:extLst>
          </p:cNvPr>
          <p:cNvSpPr/>
          <p:nvPr/>
        </p:nvSpPr>
        <p:spPr>
          <a:xfrm>
            <a:off x="2060812" y="2470978"/>
            <a:ext cx="83114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SUMATORIA DE MOMENTOS DE VIGAS/SUMATORIA DE MOMENTOS DE COLUMNAS:</a:t>
            </a:r>
          </a:p>
          <a:p>
            <a:pPr algn="ctr"/>
            <a:r>
              <a:rPr lang="es-EC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Capacidad_Vg_Col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(i,1) =  </a:t>
            </a:r>
            <a:r>
              <a:rPr lang="es-MX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sum_M_vg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(i,1)/</a:t>
            </a:r>
            <a:r>
              <a:rPr lang="es-MX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sum_M_col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(i,1);</a:t>
            </a:r>
            <a:endParaRPr lang="es-EC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xmlns="" id="{CDF75B56-D307-4233-8E30-1B2321F33689}"/>
                  </a:ext>
                </a:extLst>
              </p:cNvPr>
              <p:cNvSpPr/>
              <p:nvPr/>
            </p:nvSpPr>
            <p:spPr>
              <a:xfrm>
                <a:off x="2653924" y="4392760"/>
                <a:ext cx="6884149" cy="1974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C" sz="2400" b="1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CONDICIÓN:</a:t>
                </a:r>
              </a:p>
              <a:p>
                <a:pPr algn="ctr"/>
                <a:endParaRPr lang="es-EC" sz="2400" b="1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C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EC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𝑴𝒗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C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EC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𝑴𝒄</m:t>
                              </m:r>
                            </m:e>
                          </m:nary>
                        </m:den>
                      </m:f>
                      <m:r>
                        <a:rPr lang="es-EC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s-EC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s-EC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s-EC" sz="2400" b="1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s-EC" sz="2400" b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F75B56-D307-4233-8E30-1B2321F33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924" y="4392760"/>
                <a:ext cx="6884149" cy="1974964"/>
              </a:xfrm>
              <a:prstGeom prst="rect">
                <a:avLst/>
              </a:prstGeom>
              <a:blipFill rotWithShape="0">
                <a:blip r:embed="rId2"/>
                <a:stretch>
                  <a:fillRect t="-216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685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83</a:t>
            </a:fld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5345938" y="1714538"/>
                <a:ext cx="1570943" cy="34958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𝑹𝑻𝑰𝑪𝑶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s-EC" sz="2200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938" y="1714538"/>
                <a:ext cx="1570943" cy="349583"/>
              </a:xfrm>
              <a:prstGeom prst="rect">
                <a:avLst/>
              </a:prstGeom>
              <a:blipFill rotWithShape="0">
                <a:blip r:embed="rId2"/>
                <a:stretch>
                  <a:fillRect l="-5814" t="-8621" r="-3876" b="-13793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ítulo 5"/>
          <p:cNvSpPr txBox="1">
            <a:spLocks/>
          </p:cNvSpPr>
          <p:nvPr/>
        </p:nvSpPr>
        <p:spPr>
          <a:xfrm>
            <a:off x="1708266" y="648058"/>
            <a:ext cx="8846285" cy="93228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100" b="1" dirty="0">
                <a:solidFill>
                  <a:srgbClr val="2E3251"/>
                </a:solidFill>
              </a:rPr>
              <a:t>ANÁLISIS </a:t>
            </a:r>
            <a:r>
              <a:rPr lang="es-EC" sz="3100" b="1" dirty="0" smtClean="0">
                <a:solidFill>
                  <a:srgbClr val="2E3251"/>
                </a:solidFill>
              </a:rPr>
              <a:t>COMPLETO </a:t>
            </a:r>
            <a:r>
              <a:rPr lang="es-EC" sz="3100" b="1" dirty="0">
                <a:solidFill>
                  <a:srgbClr val="2E3251"/>
                </a:solidFill>
              </a:rPr>
              <a:t>UVC </a:t>
            </a:r>
            <a:r>
              <a:rPr lang="es-EC" sz="3100" b="1" dirty="0" smtClean="0">
                <a:solidFill>
                  <a:srgbClr val="2E3251"/>
                </a:solidFill>
              </a:rPr>
              <a:t>MANTA</a:t>
            </a:r>
            <a:endParaRPr lang="es-EC" sz="3100" b="1" dirty="0">
              <a:solidFill>
                <a:srgbClr val="2E325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s-EC" sz="34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Sentido “X”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390790" y="5866256"/>
            <a:ext cx="1668790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b="1" i="1" dirty="0" smtClean="0">
                <a:solidFill>
                  <a:srgbClr val="0000FF"/>
                </a:solidFill>
              </a:rPr>
              <a:t>CON REFUERZO</a:t>
            </a:r>
            <a:endParaRPr lang="es-EC" b="1" i="1" dirty="0">
              <a:solidFill>
                <a:srgbClr val="0000FF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513165" y="5866256"/>
            <a:ext cx="1560235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b="1" i="1" dirty="0" smtClean="0">
                <a:solidFill>
                  <a:srgbClr val="0000FF"/>
                </a:solidFill>
              </a:rPr>
              <a:t>SIN REFUERZO</a:t>
            </a:r>
            <a:endParaRPr lang="es-EC" b="1" i="1" dirty="0">
              <a:solidFill>
                <a:srgbClr val="0000FF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069" y="2331076"/>
            <a:ext cx="6138931" cy="340098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07" y="2331077"/>
            <a:ext cx="5289562" cy="340098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376" y="5936985"/>
            <a:ext cx="4214784" cy="2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1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593F-A230-46EE-BB59-B097E71C39CF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84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920B8D4-7C4B-447F-80D6-6BDDA475481A}"/>
              </a:ext>
            </a:extLst>
          </p:cNvPr>
          <p:cNvSpPr txBox="1">
            <a:spLocks/>
          </p:cNvSpPr>
          <p:nvPr/>
        </p:nvSpPr>
        <p:spPr>
          <a:xfrm>
            <a:off x="838200" y="1243262"/>
            <a:ext cx="10857931" cy="1164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PORCENTAJE DE CORTANTE QUE RESISTE EL PÓRTICO Y DIAGONALES:</a:t>
            </a:r>
            <a:endParaRPr lang="es-EC" sz="4400" b="1" dirty="0">
              <a:solidFill>
                <a:srgbClr val="2E325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2641744-BFFA-4B71-8EBA-CDD2BE20D199}"/>
              </a:ext>
            </a:extLst>
          </p:cNvPr>
          <p:cNvSpPr/>
          <p:nvPr/>
        </p:nvSpPr>
        <p:spPr>
          <a:xfrm>
            <a:off x="2111421" y="2740422"/>
            <a:ext cx="8311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detallan los porcentajes de cortante que soporta exclusivamente el pórtico y aparte el porcentaje de solo diagonales: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CDF75B56-D307-4233-8E30-1B2321F33689}"/>
              </a:ext>
            </a:extLst>
          </p:cNvPr>
          <p:cNvSpPr/>
          <p:nvPr/>
        </p:nvSpPr>
        <p:spPr>
          <a:xfrm>
            <a:off x="2653924" y="4273761"/>
            <a:ext cx="6884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FUERZAS SÍSMICAS EN EL SENTIDO DE IZQUIERDA A DERECHA:</a:t>
            </a:r>
          </a:p>
          <a:p>
            <a:pPr algn="ctr"/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FUERZAS_SISMO_P 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4742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85</a:t>
            </a:fld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596518" y="3431678"/>
                <a:ext cx="2257028" cy="68813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𝑹𝑻𝑰𝑪𝑶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C" sz="22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𝑪𝑶𝑵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𝑹𝑬𝑭𝑼𝑬𝑹𝒁𝑶</m:t>
                      </m:r>
                    </m:oMath>
                  </m:oMathPara>
                </a14:m>
                <a:endParaRPr lang="es-EC" sz="2200" b="1" dirty="0" smtClean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18" y="3431678"/>
                <a:ext cx="2257028" cy="688137"/>
              </a:xfrm>
              <a:prstGeom prst="rect">
                <a:avLst/>
              </a:prstGeom>
              <a:blipFill rotWithShape="0">
                <a:blip r:embed="rId2"/>
                <a:stretch>
                  <a:fillRect l="-2432" t="-4425" r="-2703" b="-2655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ítulo 5"/>
          <p:cNvSpPr txBox="1">
            <a:spLocks/>
          </p:cNvSpPr>
          <p:nvPr/>
        </p:nvSpPr>
        <p:spPr>
          <a:xfrm>
            <a:off x="2058276" y="782255"/>
            <a:ext cx="8846285" cy="93228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100" b="1" dirty="0">
                <a:solidFill>
                  <a:srgbClr val="2E3251"/>
                </a:solidFill>
              </a:rPr>
              <a:t>ANÁLISIS </a:t>
            </a:r>
            <a:r>
              <a:rPr lang="es-EC" sz="3100" b="1" dirty="0" smtClean="0">
                <a:solidFill>
                  <a:srgbClr val="2E3251"/>
                </a:solidFill>
              </a:rPr>
              <a:t>COMPLETO </a:t>
            </a:r>
            <a:r>
              <a:rPr lang="es-EC" sz="3100" b="1" dirty="0">
                <a:solidFill>
                  <a:srgbClr val="2E3251"/>
                </a:solidFill>
              </a:rPr>
              <a:t>UVC </a:t>
            </a:r>
            <a:r>
              <a:rPr lang="es-EC" sz="3100" b="1" dirty="0" smtClean="0">
                <a:solidFill>
                  <a:srgbClr val="2E3251"/>
                </a:solidFill>
              </a:rPr>
              <a:t>MANTA</a:t>
            </a:r>
            <a:endParaRPr lang="es-EC" sz="3100" b="1" dirty="0">
              <a:solidFill>
                <a:srgbClr val="2E325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s-EC" sz="34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Sentido “X”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156" y="1714538"/>
            <a:ext cx="8013197" cy="455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86</a:t>
            </a:fld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7202342" y="2699596"/>
                <a:ext cx="2713307" cy="3327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𝑇𝑟𝑎𝑐𝑐𝑖</m:t>
                          </m:r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C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C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s-US" sz="20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342" y="2699596"/>
                <a:ext cx="2713307" cy="332720"/>
              </a:xfrm>
              <a:prstGeom prst="rect">
                <a:avLst/>
              </a:prstGeom>
              <a:blipFill rotWithShape="0">
                <a:blip r:embed="rId2"/>
                <a:stretch>
                  <a:fillRect l="-1794" r="-224" b="-22222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o 7"/>
          <p:cNvGrpSpPr/>
          <p:nvPr/>
        </p:nvGrpSpPr>
        <p:grpSpPr>
          <a:xfrm>
            <a:off x="822029" y="906117"/>
            <a:ext cx="4479059" cy="5059924"/>
            <a:chOff x="822029" y="906117"/>
            <a:chExt cx="4479059" cy="5059924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1038" y="906117"/>
              <a:ext cx="4210050" cy="4905375"/>
            </a:xfrm>
            <a:prstGeom prst="rect">
              <a:avLst/>
            </a:prstGeom>
          </p:spPr>
        </p:pic>
        <p:grpSp>
          <p:nvGrpSpPr>
            <p:cNvPr id="10" name="Grupo 9"/>
            <p:cNvGrpSpPr/>
            <p:nvPr/>
          </p:nvGrpSpPr>
          <p:grpSpPr>
            <a:xfrm>
              <a:off x="822029" y="1376162"/>
              <a:ext cx="3850536" cy="4589879"/>
              <a:chOff x="1477122" y="1039609"/>
              <a:chExt cx="3850536" cy="4589879"/>
            </a:xfrm>
          </p:grpSpPr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4"/>
              <a:srcRect r="86782" b="64401"/>
              <a:stretch/>
            </p:blipFill>
            <p:spPr>
              <a:xfrm>
                <a:off x="1477122" y="4819570"/>
                <a:ext cx="770327" cy="809918"/>
              </a:xfrm>
              <a:prstGeom prst="rect">
                <a:avLst/>
              </a:prstGeom>
            </p:spPr>
          </p:pic>
          <p:sp>
            <p:nvSpPr>
              <p:cNvPr id="12" name="CuadroTexto 11"/>
              <p:cNvSpPr txBox="1"/>
              <p:nvPr/>
            </p:nvSpPr>
            <p:spPr>
              <a:xfrm>
                <a:off x="2885190" y="4773103"/>
                <a:ext cx="776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S" dirty="0" smtClean="0"/>
                  <a:t>Tracción</a:t>
                </a:r>
                <a:endParaRPr lang="es-US" dirty="0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2885190" y="3356070"/>
                <a:ext cx="776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S" dirty="0" smtClean="0"/>
                  <a:t>Tracción</a:t>
                </a:r>
                <a:endParaRPr lang="es-US" dirty="0"/>
              </a:p>
            </p:txBody>
          </p:sp>
          <p:sp>
            <p:nvSpPr>
              <p:cNvPr id="14" name="CuadroTexto 13"/>
              <p:cNvSpPr txBox="1"/>
              <p:nvPr/>
            </p:nvSpPr>
            <p:spPr>
              <a:xfrm>
                <a:off x="2860921" y="2163624"/>
                <a:ext cx="776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S" dirty="0" smtClean="0"/>
                  <a:t>Tracción</a:t>
                </a:r>
                <a:endParaRPr lang="es-US" dirty="0"/>
              </a:p>
            </p:txBody>
          </p:sp>
          <p:sp>
            <p:nvSpPr>
              <p:cNvPr id="15" name="CuadroTexto 14"/>
              <p:cNvSpPr txBox="1"/>
              <p:nvPr/>
            </p:nvSpPr>
            <p:spPr>
              <a:xfrm>
                <a:off x="2800554" y="1073200"/>
                <a:ext cx="776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S" dirty="0" smtClean="0"/>
                  <a:t>Tracción</a:t>
                </a:r>
                <a:endParaRPr lang="es-US" dirty="0"/>
              </a:p>
            </p:txBody>
          </p:sp>
          <p:sp>
            <p:nvSpPr>
              <p:cNvPr id="16" name="CuadroTexto 15"/>
              <p:cNvSpPr txBox="1"/>
              <p:nvPr/>
            </p:nvSpPr>
            <p:spPr>
              <a:xfrm>
                <a:off x="4174190" y="1039609"/>
                <a:ext cx="11303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S" dirty="0" smtClean="0"/>
                  <a:t>Compresión</a:t>
                </a:r>
                <a:endParaRPr lang="es-US" dirty="0"/>
              </a:p>
            </p:txBody>
          </p:sp>
          <p:sp>
            <p:nvSpPr>
              <p:cNvPr id="17" name="CuadroTexto 16"/>
              <p:cNvSpPr txBox="1"/>
              <p:nvPr/>
            </p:nvSpPr>
            <p:spPr>
              <a:xfrm>
                <a:off x="4174191" y="2163623"/>
                <a:ext cx="11303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S" dirty="0" smtClean="0"/>
                  <a:t>Compresión</a:t>
                </a:r>
                <a:endParaRPr lang="es-US" dirty="0"/>
              </a:p>
            </p:txBody>
          </p:sp>
          <p:sp>
            <p:nvSpPr>
              <p:cNvPr id="18" name="CuadroTexto 17"/>
              <p:cNvSpPr txBox="1"/>
              <p:nvPr/>
            </p:nvSpPr>
            <p:spPr>
              <a:xfrm>
                <a:off x="4197349" y="3329862"/>
                <a:ext cx="11303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S" dirty="0" smtClean="0"/>
                  <a:t>Compresión</a:t>
                </a:r>
                <a:endParaRPr lang="es-US" dirty="0"/>
              </a:p>
            </p:txBody>
          </p:sp>
          <p:sp>
            <p:nvSpPr>
              <p:cNvPr id="19" name="CuadroTexto 18"/>
              <p:cNvSpPr txBox="1"/>
              <p:nvPr/>
            </p:nvSpPr>
            <p:spPr>
              <a:xfrm>
                <a:off x="4197349" y="4773102"/>
                <a:ext cx="11303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S" dirty="0" smtClean="0"/>
                  <a:t>Compresión</a:t>
                </a:r>
                <a:endParaRPr lang="es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/>
              <p:cNvSpPr txBox="1"/>
              <p:nvPr/>
            </p:nvSpPr>
            <p:spPr>
              <a:xfrm>
                <a:off x="6674724" y="4717381"/>
                <a:ext cx="4880760" cy="3327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C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C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C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s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𝐹𝑐𝑟𝑒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C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s-US" sz="2000" dirty="0"/>
              </a:p>
            </p:txBody>
          </p:sp>
        </mc:Choice>
        <mc:Fallback xmlns="">
          <p:sp>
            <p:nvSpPr>
              <p:cNvPr id="20" name="Cuadro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724" y="4717381"/>
                <a:ext cx="4880760" cy="332720"/>
              </a:xfrm>
              <a:prstGeom prst="rect">
                <a:avLst/>
              </a:prstGeom>
              <a:blipFill rotWithShape="0">
                <a:blip r:embed="rId5"/>
                <a:stretch>
                  <a:fillRect l="-874" b="-22222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ángulo 20"/>
              <p:cNvSpPr/>
              <p:nvPr/>
            </p:nvSpPr>
            <p:spPr>
              <a:xfrm>
                <a:off x="6726924" y="3480649"/>
                <a:ext cx="398904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𝐶𝑜𝑚𝑝𝑟𝑒𝑠𝑖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𝑛𝑖𝑚𝑜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𝑣𝑎𝑙𝑜𝑟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𝑒𝑛𝑡𝑟𝑒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s-US" sz="2000" dirty="0"/>
              </a:p>
            </p:txBody>
          </p:sp>
        </mc:Choice>
        <mc:Fallback xmlns="">
          <p:sp>
            <p:nvSpPr>
              <p:cNvPr id="21" name="Rectá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924" y="3480649"/>
                <a:ext cx="3989041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305" b="-13636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ángulo 21"/>
          <p:cNvSpPr/>
          <p:nvPr/>
        </p:nvSpPr>
        <p:spPr>
          <a:xfrm>
            <a:off x="7687987" y="1799921"/>
            <a:ext cx="15634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LITERAL a)</a:t>
            </a:r>
            <a:endParaRPr lang="es-US" sz="2000" dirty="0"/>
          </a:p>
        </p:txBody>
      </p:sp>
    </p:spTree>
    <p:extLst>
      <p:ext uri="{BB962C8B-B14F-4D97-AF65-F5344CB8AC3E}">
        <p14:creationId xmlns:p14="http://schemas.microsoft.com/office/powerpoint/2010/main" val="37198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593F-A230-46EE-BB59-B097E71C39CF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87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920B8D4-7C4B-447F-80D6-6BDDA475481A}"/>
              </a:ext>
            </a:extLst>
          </p:cNvPr>
          <p:cNvSpPr txBox="1">
            <a:spLocks/>
          </p:cNvSpPr>
          <p:nvPr/>
        </p:nvSpPr>
        <p:spPr>
          <a:xfrm>
            <a:off x="477672" y="970702"/>
            <a:ext cx="11395880" cy="1164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COMPROBACIÓN DEL DISEÑO POR CAPACIDAD ASUMIENDO LAS RESISTENCIAS ESPERADAS A TRACCIÓN Y COMPRESIÓN DE LAS DIAGONALES SIN  PANDEO:</a:t>
            </a:r>
            <a:endParaRPr lang="es-EC" sz="4400" b="1" dirty="0">
              <a:solidFill>
                <a:srgbClr val="2E325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2641744-BFFA-4B71-8EBA-CDD2BE20D199}"/>
              </a:ext>
            </a:extLst>
          </p:cNvPr>
          <p:cNvSpPr/>
          <p:nvPr/>
        </p:nvSpPr>
        <p:spPr>
          <a:xfrm>
            <a:off x="477670" y="2086062"/>
            <a:ext cx="114914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LITERAL a) </a:t>
            </a:r>
          </a:p>
          <a:p>
            <a:pPr algn="just"/>
            <a:r>
              <a:rPr lang="es-EC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análisis del sistema </a:t>
            </a:r>
            <a:r>
              <a:rPr lang="es-EC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sismorresistente</a:t>
            </a:r>
            <a:r>
              <a:rPr lang="es-EC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donde se suponga que todas las riostras resisten las fuerzas correspondientes a su capacidad esperada en compresión o en tracción.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CDF75B56-D307-4233-8E30-1B2321F33689}"/>
              </a:ext>
            </a:extLst>
          </p:cNvPr>
          <p:cNvSpPr/>
          <p:nvPr/>
        </p:nvSpPr>
        <p:spPr>
          <a:xfrm>
            <a:off x="477670" y="3629623"/>
            <a:ext cx="116142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CONSIDERACIONES:</a:t>
            </a:r>
          </a:p>
          <a:p>
            <a:pPr algn="just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calcula la matriz de rigidez de tal manera que las vigas no trasmitan momentos a las columnas; es decir, </a:t>
            </a:r>
            <a:r>
              <a:rPr lang="es-MX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vigas articuladas en los extremos unión viga-columna.</a:t>
            </a:r>
          </a:p>
          <a:p>
            <a:pPr algn="just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las columnas no se considera la flexión ni el corte en base a la capacidad de las diagonales, sino únicamente axial. </a:t>
            </a:r>
          </a:p>
          <a:p>
            <a:pPr algn="just"/>
            <a:r>
              <a:rPr lang="es-MX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retiran las diagonales y se ubican las fuerzas de tracción y compresión esperadas sin pandeo para este análisis.</a:t>
            </a:r>
            <a:endParaRPr lang="es-EC" sz="2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068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88</a:t>
            </a:fld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660111" y="3430141"/>
                <a:ext cx="2257028" cy="68813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𝑹𝑻𝑰𝑪𝑶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C" sz="22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𝑪𝑶𝑵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𝑹𝑬𝑭𝑼𝑬𝑹𝒁𝑶</m:t>
                      </m:r>
                    </m:oMath>
                  </m:oMathPara>
                </a14:m>
                <a:endParaRPr lang="es-EC" sz="2200" b="1" dirty="0" smtClean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11" y="3430141"/>
                <a:ext cx="2257028" cy="688137"/>
              </a:xfrm>
              <a:prstGeom prst="rect">
                <a:avLst/>
              </a:prstGeom>
              <a:blipFill rotWithShape="0">
                <a:blip r:embed="rId2"/>
                <a:stretch>
                  <a:fillRect l="-2426" t="-4425" r="-2426" b="-2655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ítulo 5"/>
          <p:cNvSpPr txBox="1">
            <a:spLocks/>
          </p:cNvSpPr>
          <p:nvPr/>
        </p:nvSpPr>
        <p:spPr>
          <a:xfrm>
            <a:off x="1906879" y="496220"/>
            <a:ext cx="8846285" cy="93228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100" b="1" dirty="0">
                <a:solidFill>
                  <a:srgbClr val="2E3251"/>
                </a:solidFill>
              </a:rPr>
              <a:t>ANÁLISIS </a:t>
            </a:r>
            <a:r>
              <a:rPr lang="es-EC" sz="3100" b="1" dirty="0" smtClean="0">
                <a:solidFill>
                  <a:srgbClr val="2E3251"/>
                </a:solidFill>
              </a:rPr>
              <a:t>COMPLETO </a:t>
            </a:r>
            <a:r>
              <a:rPr lang="es-EC" sz="3100" b="1" dirty="0">
                <a:solidFill>
                  <a:srgbClr val="2E3251"/>
                </a:solidFill>
              </a:rPr>
              <a:t>UVC </a:t>
            </a:r>
            <a:r>
              <a:rPr lang="es-EC" sz="3100" b="1" dirty="0" smtClean="0">
                <a:solidFill>
                  <a:srgbClr val="2E3251"/>
                </a:solidFill>
              </a:rPr>
              <a:t>MANTA</a:t>
            </a:r>
            <a:endParaRPr lang="es-EC" sz="3100" b="1" dirty="0">
              <a:solidFill>
                <a:srgbClr val="2E325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s-EC" sz="34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Sentido “X”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956" y="1490500"/>
            <a:ext cx="8725788" cy="444813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537" y="6000634"/>
            <a:ext cx="5173115" cy="28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6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89</a:t>
            </a:fld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7222866" y="2211325"/>
                <a:ext cx="2713307" cy="332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𝑇𝑟𝑎𝑐𝑐𝑖</m:t>
                          </m:r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C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C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s-US" sz="20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866" y="2211325"/>
                <a:ext cx="2713307" cy="332720"/>
              </a:xfrm>
              <a:prstGeom prst="rect">
                <a:avLst/>
              </a:prstGeom>
              <a:blipFill rotWithShape="0">
                <a:blip r:embed="rId2"/>
                <a:stretch>
                  <a:fillRect l="-2022" r="-449" b="-22222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6470866" y="3350279"/>
                <a:ext cx="4824654" cy="332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C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C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C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es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𝐹𝑐𝑟𝑒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C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s-US" sz="20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866" y="3350279"/>
                <a:ext cx="4824654" cy="332720"/>
              </a:xfrm>
              <a:prstGeom prst="rect">
                <a:avLst/>
              </a:prstGeom>
              <a:blipFill rotWithShape="0">
                <a:blip r:embed="rId3"/>
                <a:stretch>
                  <a:fillRect l="-758" b="-22222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6015352" y="2712580"/>
                <a:ext cx="551259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𝐶𝑜𝑚𝑝𝑟𝑒𝑠𝑖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𝑝𝑜𝑠𝑡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𝑝𝑎𝑛𝑑𝑒𝑜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𝑛𝑖𝑚𝑜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𝑣𝑎𝑙𝑜𝑟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𝑒𝑛𝑡𝑟𝑒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s-US" sz="2000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352" y="2712580"/>
                <a:ext cx="5512599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9"/>
          <p:cNvSpPr/>
          <p:nvPr/>
        </p:nvSpPr>
        <p:spPr>
          <a:xfrm>
            <a:off x="7790585" y="1369576"/>
            <a:ext cx="15778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LITERAL b)</a:t>
            </a:r>
            <a:endParaRPr lang="es-EC" sz="2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591722" y="4270706"/>
            <a:ext cx="6359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/>
              <a:t>𝐴𝑙 𝑣𝑎𝑙𝑜𝑟 </a:t>
            </a:r>
            <a:r>
              <a:rPr lang="es-EC" sz="2000" dirty="0" smtClean="0"/>
              <a:t>𝑚</a:t>
            </a:r>
            <a:r>
              <a:rPr lang="es-EC" sz="2000" dirty="0" err="1" smtClean="0"/>
              <a:t>ín</a:t>
            </a:r>
            <a:r>
              <a:rPr lang="es-EC" sz="2000" dirty="0" smtClean="0"/>
              <a:t>𝑖𝑚𝑜 </a:t>
            </a:r>
            <a:r>
              <a:rPr lang="es-EC" sz="2000" dirty="0"/>
              <a:t>𝑑𝑒 </a:t>
            </a:r>
            <a:r>
              <a:rPr lang="es-EC" sz="2000" dirty="0" smtClean="0"/>
              <a:t>𝑐𝑜𝑚𝑝𝑟𝑒𝑠𝑖</a:t>
            </a:r>
            <a:r>
              <a:rPr lang="es-EC" sz="2000" dirty="0" err="1" smtClean="0"/>
              <a:t>ó</a:t>
            </a:r>
            <a:r>
              <a:rPr lang="es-EC" sz="2000" dirty="0" smtClean="0"/>
              <a:t>𝑛 </a:t>
            </a:r>
            <a:r>
              <a:rPr lang="es-EC" sz="2000" dirty="0"/>
              <a:t>𝑠𝑒 𝑙𝑜 𝑚𝑢𝑙𝑡𝑖𝑝𝑙𝑖𝑐𝑎 𝑝𝑜𝑟 0.3 𝑝𝑎𝑟𝑎 𝑜𝑏𝑡𝑒𝑛𝑒𝑟 𝑒𝑙 𝑣𝑎𝑙𝑜𝑟 𝑑𝑒 𝑐𝑜𝑚𝑝𝑟𝑒𝑠𝑖</a:t>
            </a:r>
            <a:r>
              <a:rPr lang="es-EC" sz="2000" dirty="0" err="1"/>
              <a:t>ó</a:t>
            </a:r>
            <a:r>
              <a:rPr lang="es-EC" sz="2000" dirty="0"/>
              <a:t>𝑛 𝑝𝑜𝑠𝑡 𝑝𝑎𝑛𝑑𝑒𝑜.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822029" y="906117"/>
            <a:ext cx="4479059" cy="5059924"/>
            <a:chOff x="822029" y="906117"/>
            <a:chExt cx="4479059" cy="5059924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1038" y="906117"/>
              <a:ext cx="4210050" cy="4905375"/>
            </a:xfrm>
            <a:prstGeom prst="rect">
              <a:avLst/>
            </a:prstGeom>
          </p:spPr>
        </p:pic>
        <p:grpSp>
          <p:nvGrpSpPr>
            <p:cNvPr id="14" name="Grupo 13"/>
            <p:cNvGrpSpPr/>
            <p:nvPr/>
          </p:nvGrpSpPr>
          <p:grpSpPr>
            <a:xfrm>
              <a:off x="822029" y="1376162"/>
              <a:ext cx="3850536" cy="4589879"/>
              <a:chOff x="1477122" y="1039609"/>
              <a:chExt cx="3850536" cy="4589879"/>
            </a:xfrm>
          </p:grpSpPr>
          <p:pic>
            <p:nvPicPr>
              <p:cNvPr id="15" name="Imagen 14"/>
              <p:cNvPicPr>
                <a:picLocks noChangeAspect="1"/>
              </p:cNvPicPr>
              <p:nvPr/>
            </p:nvPicPr>
            <p:blipFill rotWithShape="1">
              <a:blip r:embed="rId6"/>
              <a:srcRect r="86782" b="64401"/>
              <a:stretch/>
            </p:blipFill>
            <p:spPr>
              <a:xfrm>
                <a:off x="1477122" y="4819570"/>
                <a:ext cx="770327" cy="809918"/>
              </a:xfrm>
              <a:prstGeom prst="rect">
                <a:avLst/>
              </a:prstGeom>
            </p:spPr>
          </p:pic>
          <p:sp>
            <p:nvSpPr>
              <p:cNvPr id="16" name="CuadroTexto 15"/>
              <p:cNvSpPr txBox="1"/>
              <p:nvPr/>
            </p:nvSpPr>
            <p:spPr>
              <a:xfrm>
                <a:off x="2885190" y="4773103"/>
                <a:ext cx="776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S" dirty="0" smtClean="0"/>
                  <a:t>Tracción</a:t>
                </a:r>
                <a:endParaRPr lang="es-US" dirty="0"/>
              </a:p>
            </p:txBody>
          </p:sp>
          <p:sp>
            <p:nvSpPr>
              <p:cNvPr id="17" name="CuadroTexto 16"/>
              <p:cNvSpPr txBox="1"/>
              <p:nvPr/>
            </p:nvSpPr>
            <p:spPr>
              <a:xfrm>
                <a:off x="2885190" y="3356070"/>
                <a:ext cx="776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S" dirty="0" smtClean="0"/>
                  <a:t>Tracción</a:t>
                </a:r>
                <a:endParaRPr lang="es-US" dirty="0"/>
              </a:p>
            </p:txBody>
          </p:sp>
          <p:sp>
            <p:nvSpPr>
              <p:cNvPr id="18" name="CuadroTexto 17"/>
              <p:cNvSpPr txBox="1"/>
              <p:nvPr/>
            </p:nvSpPr>
            <p:spPr>
              <a:xfrm>
                <a:off x="2860921" y="2163624"/>
                <a:ext cx="776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S" dirty="0" smtClean="0"/>
                  <a:t>Tracción</a:t>
                </a:r>
                <a:endParaRPr lang="es-US" dirty="0"/>
              </a:p>
            </p:txBody>
          </p:sp>
          <p:sp>
            <p:nvSpPr>
              <p:cNvPr id="19" name="CuadroTexto 18"/>
              <p:cNvSpPr txBox="1"/>
              <p:nvPr/>
            </p:nvSpPr>
            <p:spPr>
              <a:xfrm>
                <a:off x="2800554" y="1073200"/>
                <a:ext cx="776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S" dirty="0" smtClean="0"/>
                  <a:t>Tracción</a:t>
                </a:r>
                <a:endParaRPr lang="es-US" dirty="0"/>
              </a:p>
            </p:txBody>
          </p:sp>
          <p:sp>
            <p:nvSpPr>
              <p:cNvPr id="20" name="CuadroTexto 19"/>
              <p:cNvSpPr txBox="1"/>
              <p:nvPr/>
            </p:nvSpPr>
            <p:spPr>
              <a:xfrm>
                <a:off x="4174190" y="1039609"/>
                <a:ext cx="11303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S" dirty="0" smtClean="0"/>
                  <a:t>Compresión</a:t>
                </a:r>
                <a:endParaRPr lang="es-US" dirty="0"/>
              </a:p>
            </p:txBody>
          </p:sp>
          <p:sp>
            <p:nvSpPr>
              <p:cNvPr id="21" name="CuadroTexto 20"/>
              <p:cNvSpPr txBox="1"/>
              <p:nvPr/>
            </p:nvSpPr>
            <p:spPr>
              <a:xfrm>
                <a:off x="4174191" y="2163623"/>
                <a:ext cx="11303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S" dirty="0" smtClean="0"/>
                  <a:t>Compresión</a:t>
                </a:r>
                <a:endParaRPr lang="es-US" dirty="0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4197349" y="3329862"/>
                <a:ext cx="11303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S" dirty="0" smtClean="0"/>
                  <a:t>Compresión</a:t>
                </a:r>
                <a:endParaRPr lang="es-US" dirty="0"/>
              </a:p>
            </p:txBody>
          </p:sp>
          <p:sp>
            <p:nvSpPr>
              <p:cNvPr id="23" name="CuadroTexto 22"/>
              <p:cNvSpPr txBox="1"/>
              <p:nvPr/>
            </p:nvSpPr>
            <p:spPr>
              <a:xfrm>
                <a:off x="4197349" y="4773102"/>
                <a:ext cx="11303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S" dirty="0" smtClean="0"/>
                  <a:t>Compresión</a:t>
                </a:r>
                <a:endParaRPr lang="es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88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9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5FCE94-92BA-4F7E-BE81-5FDFC2A1FA92}"/>
              </a:ext>
            </a:extLst>
          </p:cNvPr>
          <p:cNvSpPr txBox="1">
            <a:spLocks/>
          </p:cNvSpPr>
          <p:nvPr/>
        </p:nvSpPr>
        <p:spPr>
          <a:xfrm>
            <a:off x="-450759" y="255095"/>
            <a:ext cx="6164687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0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CONTENIDO: </a:t>
            </a:r>
          </a:p>
        </p:txBody>
      </p:sp>
      <p:graphicFrame>
        <p:nvGraphicFramePr>
          <p:cNvPr id="9" name="Diagrama 8"/>
          <p:cNvGraphicFramePr/>
          <p:nvPr>
            <p:extLst/>
          </p:nvPr>
        </p:nvGraphicFramePr>
        <p:xfrm>
          <a:off x="838200" y="807698"/>
          <a:ext cx="1127187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915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593F-A230-46EE-BB59-B097E71C39CF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90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920B8D4-7C4B-447F-80D6-6BDDA475481A}"/>
              </a:ext>
            </a:extLst>
          </p:cNvPr>
          <p:cNvSpPr txBox="1">
            <a:spLocks/>
          </p:cNvSpPr>
          <p:nvPr/>
        </p:nvSpPr>
        <p:spPr>
          <a:xfrm>
            <a:off x="477672" y="970702"/>
            <a:ext cx="11395880" cy="1164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COMPROBACIÓN DEL DISEÑO POR CAPACIDAD ASUMIENDO LAS RESISTENCIAS ESPERADAS A TRACCIÓN Y COMPRESIÓN DE LAS DIAGONALES CONSIDERANDO PANDEO:</a:t>
            </a:r>
            <a:endParaRPr lang="es-EC" sz="4400" b="1" dirty="0">
              <a:solidFill>
                <a:srgbClr val="2E325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2641744-BFFA-4B71-8EBA-CDD2BE20D199}"/>
              </a:ext>
            </a:extLst>
          </p:cNvPr>
          <p:cNvSpPr/>
          <p:nvPr/>
        </p:nvSpPr>
        <p:spPr>
          <a:xfrm>
            <a:off x="477670" y="2086062"/>
            <a:ext cx="114914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LITERAL b) </a:t>
            </a:r>
          </a:p>
          <a:p>
            <a:pPr algn="just"/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análisis del sistema </a:t>
            </a:r>
            <a:r>
              <a:rPr lang="es-EC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sismorresistente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donde se suponga que todas las riostras en tracción resistan las fuerzas correspondientes a su capacidad esperada y donde todas las riostras en compresión resistan las fuerzas esperadas posteriores al pandeo.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CDF75B56-D307-4233-8E30-1B2321F33689}"/>
              </a:ext>
            </a:extLst>
          </p:cNvPr>
          <p:cNvSpPr/>
          <p:nvPr/>
        </p:nvSpPr>
        <p:spPr>
          <a:xfrm>
            <a:off x="477670" y="3629623"/>
            <a:ext cx="116142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CONSIDERACIONES:</a:t>
            </a:r>
          </a:p>
          <a:p>
            <a:pPr algn="just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calcula la matriz de rigidez de tal manera que las vigas no trasmitan momentos a las columnas; es decir, </a:t>
            </a:r>
            <a:r>
              <a:rPr lang="es-MX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vigas articuladas en los extremos unión viga-columna.</a:t>
            </a:r>
          </a:p>
          <a:p>
            <a:pPr algn="just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las columnas no se considera la flexión ni el corte en base a la capacidad de las diagonales, sino únicamente axial. </a:t>
            </a:r>
          </a:p>
          <a:p>
            <a:pPr algn="just"/>
            <a:r>
              <a:rPr lang="es-MX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retiran las diagonales y se ubican las fuerzas de tracción y compresión esperadas CONSIDERANDO pandeo para este análisis.</a:t>
            </a:r>
            <a:endParaRPr lang="es-EC" sz="2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511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91</a:t>
            </a:fld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620298" y="3596918"/>
                <a:ext cx="2257028" cy="68813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𝑹𝑻𝑰𝑪𝑶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C" sz="22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𝑪𝑶𝑵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𝑹𝑬𝑭𝑼𝑬𝑹𝒁𝑶</m:t>
                      </m:r>
                    </m:oMath>
                  </m:oMathPara>
                </a14:m>
                <a:endParaRPr lang="es-EC" sz="2200" b="1" dirty="0" smtClean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98" y="3596918"/>
                <a:ext cx="2257028" cy="688137"/>
              </a:xfrm>
              <a:prstGeom prst="rect">
                <a:avLst/>
              </a:prstGeom>
              <a:blipFill rotWithShape="0">
                <a:blip r:embed="rId2"/>
                <a:stretch>
                  <a:fillRect l="-2432" t="-3540" r="-2703" b="-2655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ítulo 5"/>
          <p:cNvSpPr txBox="1">
            <a:spLocks/>
          </p:cNvSpPr>
          <p:nvPr/>
        </p:nvSpPr>
        <p:spPr>
          <a:xfrm>
            <a:off x="1955245" y="500980"/>
            <a:ext cx="8846285" cy="93228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100" b="1" dirty="0">
                <a:solidFill>
                  <a:srgbClr val="2E3251"/>
                </a:solidFill>
              </a:rPr>
              <a:t>ANÁLISIS </a:t>
            </a:r>
            <a:r>
              <a:rPr lang="es-EC" sz="3100" b="1" dirty="0" smtClean="0">
                <a:solidFill>
                  <a:srgbClr val="2E3251"/>
                </a:solidFill>
              </a:rPr>
              <a:t>COMPLETO </a:t>
            </a:r>
            <a:r>
              <a:rPr lang="es-EC" sz="3100" b="1" dirty="0">
                <a:solidFill>
                  <a:srgbClr val="2E3251"/>
                </a:solidFill>
              </a:rPr>
              <a:t>UVC </a:t>
            </a:r>
            <a:r>
              <a:rPr lang="es-EC" sz="3100" b="1" dirty="0" smtClean="0">
                <a:solidFill>
                  <a:srgbClr val="2E3251"/>
                </a:solidFill>
              </a:rPr>
              <a:t>MANTA</a:t>
            </a:r>
            <a:endParaRPr lang="es-EC" sz="3100" b="1" dirty="0">
              <a:solidFill>
                <a:srgbClr val="2E325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s-EC" sz="34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Sentido “X”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326" y="1433263"/>
            <a:ext cx="8688961" cy="445289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537" y="6000634"/>
            <a:ext cx="5173115" cy="28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92</a:t>
            </a:fld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778" y="1869742"/>
            <a:ext cx="3697714" cy="4426961"/>
          </a:xfrm>
          <a:prstGeom prst="rect">
            <a:avLst/>
          </a:prstGeom>
        </p:spPr>
      </p:pic>
      <p:sp>
        <p:nvSpPr>
          <p:cNvPr id="8" name="Título 5"/>
          <p:cNvSpPr txBox="1">
            <a:spLocks/>
          </p:cNvSpPr>
          <p:nvPr/>
        </p:nvSpPr>
        <p:spPr>
          <a:xfrm>
            <a:off x="1214652" y="841926"/>
            <a:ext cx="10590662" cy="93228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100" b="1" dirty="0">
                <a:solidFill>
                  <a:srgbClr val="2E3251"/>
                </a:solidFill>
              </a:rPr>
              <a:t>ANÁLISIS </a:t>
            </a:r>
            <a:r>
              <a:rPr lang="es-EC" sz="3100" b="1" dirty="0" smtClean="0">
                <a:solidFill>
                  <a:srgbClr val="2E3251"/>
                </a:solidFill>
              </a:rPr>
              <a:t>COMPLETO </a:t>
            </a:r>
            <a:r>
              <a:rPr lang="es-EC" sz="3100" b="1" dirty="0">
                <a:solidFill>
                  <a:srgbClr val="2E3251"/>
                </a:solidFill>
              </a:rPr>
              <a:t>UVC MANTA SIN </a:t>
            </a:r>
            <a:r>
              <a:rPr lang="es-EC" sz="3100" b="1" dirty="0" smtClean="0">
                <a:solidFill>
                  <a:srgbClr val="2E3251"/>
                </a:solidFill>
              </a:rPr>
              <a:t>Y CON REFORZAMIENTO </a:t>
            </a:r>
            <a:endParaRPr lang="es-EC" sz="3100" b="1" dirty="0">
              <a:solidFill>
                <a:srgbClr val="2E325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s-EC" sz="34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Sentido </a:t>
            </a:r>
            <a:r>
              <a:rPr lang="es-EC" sz="34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“Y”</a:t>
            </a:r>
            <a:endParaRPr lang="es-EC" sz="34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383" y="1774209"/>
            <a:ext cx="3658573" cy="442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904434B-29C6-48CC-AC5A-87F2893F8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A7E9-84D9-47E1-99C9-BB753E8C83C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E5FA181-A140-468E-9FB2-3EFEF12CB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93</a:t>
            </a:fld>
            <a:endParaRPr lang="es-EC"/>
          </a:p>
        </p:txBody>
      </p:sp>
      <p:grpSp>
        <p:nvGrpSpPr>
          <p:cNvPr id="6" name="34 Grupo">
            <a:extLst>
              <a:ext uri="{FF2B5EF4-FFF2-40B4-BE49-F238E27FC236}">
                <a16:creationId xmlns:a16="http://schemas.microsoft.com/office/drawing/2014/main" xmlns="" id="{31CA5911-48D0-4C8D-926F-0867BD2CEB25}"/>
              </a:ext>
            </a:extLst>
          </p:cNvPr>
          <p:cNvGrpSpPr/>
          <p:nvPr/>
        </p:nvGrpSpPr>
        <p:grpSpPr>
          <a:xfrm>
            <a:off x="8789994" y="1815868"/>
            <a:ext cx="2384411" cy="3360232"/>
            <a:chOff x="2285984" y="1928802"/>
            <a:chExt cx="3731501" cy="3657611"/>
          </a:xfrm>
        </p:grpSpPr>
        <p:grpSp>
          <p:nvGrpSpPr>
            <p:cNvPr id="7" name="12 Grupo">
              <a:extLst>
                <a:ext uri="{FF2B5EF4-FFF2-40B4-BE49-F238E27FC236}">
                  <a16:creationId xmlns:a16="http://schemas.microsoft.com/office/drawing/2014/main" xmlns="" id="{26983E77-B6CB-4C8C-AE59-EC60220ADE41}"/>
                </a:ext>
              </a:extLst>
            </p:cNvPr>
            <p:cNvGrpSpPr/>
            <p:nvPr/>
          </p:nvGrpSpPr>
          <p:grpSpPr>
            <a:xfrm>
              <a:off x="3945815" y="2014536"/>
              <a:ext cx="1857388" cy="2857521"/>
              <a:chOff x="3945815" y="2014536"/>
              <a:chExt cx="1857388" cy="2857521"/>
            </a:xfrm>
          </p:grpSpPr>
          <p:sp>
            <p:nvSpPr>
              <p:cNvPr id="10" name="74 Elipse">
                <a:extLst>
                  <a:ext uri="{FF2B5EF4-FFF2-40B4-BE49-F238E27FC236}">
                    <a16:creationId xmlns:a16="http://schemas.microsoft.com/office/drawing/2014/main" xmlns="" id="{F63AB880-EF41-4EA7-9F32-F55CF9D9B084}"/>
                  </a:ext>
                </a:extLst>
              </p:cNvPr>
              <p:cNvSpPr/>
              <p:nvPr/>
            </p:nvSpPr>
            <p:spPr>
              <a:xfrm>
                <a:off x="4374443" y="2014536"/>
                <a:ext cx="714380" cy="7000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s-ES" sz="2400" b="1" dirty="0"/>
              </a:p>
            </p:txBody>
          </p:sp>
          <p:sp>
            <p:nvSpPr>
              <p:cNvPr id="11" name="75 Elipse">
                <a:extLst>
                  <a:ext uri="{FF2B5EF4-FFF2-40B4-BE49-F238E27FC236}">
                    <a16:creationId xmlns:a16="http://schemas.microsoft.com/office/drawing/2014/main" xmlns="" id="{838403CF-5A76-4066-81DF-DC32E1F1ABED}"/>
                  </a:ext>
                </a:extLst>
              </p:cNvPr>
              <p:cNvSpPr/>
              <p:nvPr/>
            </p:nvSpPr>
            <p:spPr>
              <a:xfrm>
                <a:off x="4517319" y="2943231"/>
                <a:ext cx="714380" cy="57150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s-ES" sz="2400" b="1" dirty="0"/>
              </a:p>
            </p:txBody>
          </p:sp>
          <p:sp>
            <p:nvSpPr>
              <p:cNvPr id="12" name="76 Elipse">
                <a:extLst>
                  <a:ext uri="{FF2B5EF4-FFF2-40B4-BE49-F238E27FC236}">
                    <a16:creationId xmlns:a16="http://schemas.microsoft.com/office/drawing/2014/main" xmlns="" id="{BC0C85B6-A8E4-41F9-9930-6633C4DD89E4}"/>
                  </a:ext>
                </a:extLst>
              </p:cNvPr>
              <p:cNvSpPr/>
              <p:nvPr/>
            </p:nvSpPr>
            <p:spPr>
              <a:xfrm>
                <a:off x="5088823" y="4300553"/>
                <a:ext cx="714380" cy="57150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s-ES" sz="2400" b="1" dirty="0"/>
              </a:p>
            </p:txBody>
          </p:sp>
          <p:sp>
            <p:nvSpPr>
              <p:cNvPr id="13" name="77 Elipse">
                <a:extLst>
                  <a:ext uri="{FF2B5EF4-FFF2-40B4-BE49-F238E27FC236}">
                    <a16:creationId xmlns:a16="http://schemas.microsoft.com/office/drawing/2014/main" xmlns="" id="{61078031-A240-4532-849C-8DF92477B38E}"/>
                  </a:ext>
                </a:extLst>
              </p:cNvPr>
              <p:cNvSpPr/>
              <p:nvPr/>
            </p:nvSpPr>
            <p:spPr>
              <a:xfrm>
                <a:off x="3945815" y="3514735"/>
                <a:ext cx="285752" cy="35719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s-ES" sz="2400" b="1" dirty="0"/>
              </a:p>
            </p:txBody>
          </p:sp>
          <p:sp>
            <p:nvSpPr>
              <p:cNvPr id="14" name="78 Elipse">
                <a:extLst>
                  <a:ext uri="{FF2B5EF4-FFF2-40B4-BE49-F238E27FC236}">
                    <a16:creationId xmlns:a16="http://schemas.microsoft.com/office/drawing/2014/main" xmlns="" id="{17D6B43D-6641-4424-B920-13FCDCE80E57}"/>
                  </a:ext>
                </a:extLst>
              </p:cNvPr>
              <p:cNvSpPr/>
              <p:nvPr/>
            </p:nvSpPr>
            <p:spPr>
              <a:xfrm>
                <a:off x="4286248" y="4357694"/>
                <a:ext cx="500066" cy="42862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s-ES" sz="2400" b="1" dirty="0"/>
              </a:p>
            </p:txBody>
          </p:sp>
          <p:sp>
            <p:nvSpPr>
              <p:cNvPr id="15" name="79 Elipse">
                <a:extLst>
                  <a:ext uri="{FF2B5EF4-FFF2-40B4-BE49-F238E27FC236}">
                    <a16:creationId xmlns:a16="http://schemas.microsoft.com/office/drawing/2014/main" xmlns="" id="{65C6B926-1C16-4394-9289-27557420219F}"/>
                  </a:ext>
                </a:extLst>
              </p:cNvPr>
              <p:cNvSpPr/>
              <p:nvPr/>
            </p:nvSpPr>
            <p:spPr>
              <a:xfrm>
                <a:off x="4143372" y="3286124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s-ES" sz="2400" b="1" dirty="0"/>
              </a:p>
            </p:txBody>
          </p:sp>
        </p:grpSp>
        <p:pic>
          <p:nvPicPr>
            <p:cNvPr id="9" name="Picture 2" descr="http://www.pnlydesarrollopersonal.com/wp-content/uploads/2012/07/Metas-objetivos-1-2-e1341436440657.jpg">
              <a:extLst>
                <a:ext uri="{FF2B5EF4-FFF2-40B4-BE49-F238E27FC236}">
                  <a16:creationId xmlns:a16="http://schemas.microsoft.com/office/drawing/2014/main" xmlns="" id="{D68F1693-F902-4A16-BDEF-1273EB342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5984" y="1928802"/>
              <a:ext cx="3731501" cy="36576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1 Título">
            <a:extLst>
              <a:ext uri="{FF2B5EF4-FFF2-40B4-BE49-F238E27FC236}">
                <a16:creationId xmlns:a16="http://schemas.microsoft.com/office/drawing/2014/main" xmlns="" id="{FC8CC206-FA53-4D35-8CC9-ED3B0093AA46}"/>
              </a:ext>
            </a:extLst>
          </p:cNvPr>
          <p:cNvSpPr txBox="1">
            <a:spLocks/>
          </p:cNvSpPr>
          <p:nvPr/>
        </p:nvSpPr>
        <p:spPr>
          <a:xfrm>
            <a:off x="4013456" y="2983445"/>
            <a:ext cx="6567538" cy="500063"/>
          </a:xfrm>
          <a:prstGeom prst="rect">
            <a:avLst/>
          </a:prstGeom>
        </p:spPr>
        <p:txBody>
          <a:bodyPr anchor="ctr"/>
          <a:lstStyle/>
          <a:p>
            <a:pPr algn="just" fontAlgn="auto">
              <a:spcAft>
                <a:spcPts val="0"/>
              </a:spcAft>
              <a:defRPr/>
            </a:pPr>
            <a:r>
              <a:rPr lang="es-EC" sz="4000" b="1" dirty="0" smtClean="0">
                <a:solidFill>
                  <a:srgbClr val="424242"/>
                </a:solidFill>
              </a:rPr>
              <a:t>PÓRTICO 2</a:t>
            </a:r>
            <a:endParaRPr lang="es-ES" sz="4000" b="1" dirty="0">
              <a:solidFill>
                <a:schemeClr val="accent5">
                  <a:lumMod val="75000"/>
                </a:schemeClr>
              </a:solidFill>
              <a:ea typeface="+mj-ea"/>
              <a:cs typeface="Tahoma" pitchFamily="34" charset="0"/>
            </a:endParaRPr>
          </a:p>
        </p:txBody>
      </p:sp>
      <p:pic>
        <p:nvPicPr>
          <p:cNvPr id="17" name="66 Imagen" descr="176.ico">
            <a:extLst>
              <a:ext uri="{FF2B5EF4-FFF2-40B4-BE49-F238E27FC236}">
                <a16:creationId xmlns:a16="http://schemas.microsoft.com/office/drawing/2014/main" xmlns="" id="{1EF0B38F-EFE6-42E0-BC18-B353749D26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3113" y="2978528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xmlns="" id="{AC72608B-5441-4020-A46F-CF737073D977}"/>
              </a:ext>
            </a:extLst>
          </p:cNvPr>
          <p:cNvSpPr txBox="1">
            <a:spLocks/>
          </p:cNvSpPr>
          <p:nvPr/>
        </p:nvSpPr>
        <p:spPr>
          <a:xfrm>
            <a:off x="1097956" y="1051272"/>
            <a:ext cx="8359296" cy="8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UVC MANTA:</a:t>
            </a:r>
            <a:endParaRPr kumimoji="0" lang="en-PH" sz="4400" b="1" i="0" u="none" strike="noStrike" kern="1200" cap="none" spc="0" normalizeH="0" baseline="0" noProof="0" dirty="0">
              <a:ln>
                <a:noFill/>
              </a:ln>
              <a:solidFill>
                <a:srgbClr val="2E325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283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593F-A230-46EE-BB59-B097E71C39CF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94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920B8D4-7C4B-447F-80D6-6BDDA475481A}"/>
              </a:ext>
            </a:extLst>
          </p:cNvPr>
          <p:cNvSpPr txBox="1">
            <a:spLocks/>
          </p:cNvSpPr>
          <p:nvPr/>
        </p:nvSpPr>
        <p:spPr>
          <a:xfrm>
            <a:off x="528536" y="584456"/>
            <a:ext cx="11663464" cy="1164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CONSIDERACIONES PARA EL ANÁLISIS:</a:t>
            </a:r>
            <a:endParaRPr lang="es-EC" sz="4400" b="1" dirty="0">
              <a:solidFill>
                <a:srgbClr val="2E325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2641744-BFFA-4B71-8EBA-CDD2BE20D199}"/>
              </a:ext>
            </a:extLst>
          </p:cNvPr>
          <p:cNvSpPr/>
          <p:nvPr/>
        </p:nvSpPr>
        <p:spPr>
          <a:xfrm>
            <a:off x="838200" y="1702798"/>
            <a:ext cx="107255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UVC de Manta es una estructura irregular, para facilitar el análisis se consideró los volados del primer piso mediante un factor de aumento para la carga muerta y viva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xmlns="" id="{CDF75B56-D307-4233-8E30-1B2321F33689}"/>
                  </a:ext>
                </a:extLst>
              </p:cNvPr>
              <p:cNvSpPr/>
              <p:nvPr/>
            </p:nvSpPr>
            <p:spPr>
              <a:xfrm>
                <a:off x="7606924" y="3783704"/>
                <a:ext cx="4300182" cy="1240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C" sz="2400" b="1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FACTOR DE AUMENTO: </a:t>
                </a:r>
              </a:p>
              <a:p>
                <a:pPr algn="ctr"/>
                <a:endParaRPr lang="es-EC" sz="2400" b="1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𝑭</m:t>
                      </m:r>
                      <m:r>
                        <a:rPr lang="es-EC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C" sz="1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C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𝑨𝒏𝒄𝒉𝒐</m:t>
                          </m:r>
                          <m:r>
                            <a:rPr lang="es-EC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EC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𝒄𝒐𝒍𝒂𝒃𝒐𝒓𝒂𝒏𝒕𝒆</m:t>
                          </m:r>
                          <m:r>
                            <a:rPr lang="es-EC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s-EC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𝒍𝒐𝒏𝒈𝒊𝒕𝒖𝒅</m:t>
                          </m:r>
                          <m:r>
                            <a:rPr lang="es-EC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EC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𝒅𝒆𝒍</m:t>
                          </m:r>
                          <m:r>
                            <a:rPr lang="es-EC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EC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𝒗𝒐𝒍𝒂𝒅𝒐</m:t>
                          </m:r>
                        </m:num>
                        <m:den>
                          <m:r>
                            <a:rPr lang="es-EC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𝑨𝒏𝒄𝒉𝒐</m:t>
                          </m:r>
                          <m:r>
                            <a:rPr lang="es-EC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EC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𝒄𝒐𝒍𝒂𝒃𝒐𝒓𝒂𝒏𝒕𝒆</m:t>
                          </m:r>
                        </m:den>
                      </m:f>
                    </m:oMath>
                  </m:oMathPara>
                </a14:m>
                <a:endParaRPr lang="es-EC" sz="1400" b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F75B56-D307-4233-8E30-1B2321F33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924" y="3783704"/>
                <a:ext cx="4300182" cy="1240211"/>
              </a:xfrm>
              <a:prstGeom prst="rect">
                <a:avLst/>
              </a:prstGeom>
              <a:blipFill rotWithShape="0">
                <a:blip r:embed="rId2"/>
                <a:stretch>
                  <a:fillRect t="-3448" b="-49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grpSp>
        <p:nvGrpSpPr>
          <p:cNvPr id="17" name="Grupo 16"/>
          <p:cNvGrpSpPr/>
          <p:nvPr/>
        </p:nvGrpSpPr>
        <p:grpSpPr>
          <a:xfrm>
            <a:off x="528536" y="3109309"/>
            <a:ext cx="7078388" cy="2600614"/>
            <a:chOff x="1085249" y="3459228"/>
            <a:chExt cx="7078388" cy="2600614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5249" y="3459228"/>
              <a:ext cx="7068150" cy="2600614"/>
            </a:xfrm>
            <a:prstGeom prst="rect">
              <a:avLst/>
            </a:prstGeom>
          </p:spPr>
        </p:pic>
        <p:cxnSp>
          <p:nvCxnSpPr>
            <p:cNvPr id="5" name="Conector recto de flecha 4"/>
            <p:cNvCxnSpPr/>
            <p:nvPr/>
          </p:nvCxnSpPr>
          <p:spPr>
            <a:xfrm flipH="1">
              <a:off x="1364775" y="5486401"/>
              <a:ext cx="13649" cy="48551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de flecha 11"/>
            <p:cNvCxnSpPr/>
            <p:nvPr/>
          </p:nvCxnSpPr>
          <p:spPr>
            <a:xfrm flipH="1">
              <a:off x="8153399" y="4753729"/>
              <a:ext cx="10238" cy="814558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92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593F-A230-46EE-BB59-B097E71C39CF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95</a:t>
            </a:fld>
            <a:endParaRPr lang="es-EC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920B8D4-7C4B-447F-80D6-6BDDA475481A}"/>
              </a:ext>
            </a:extLst>
          </p:cNvPr>
          <p:cNvSpPr txBox="1">
            <a:spLocks/>
          </p:cNvSpPr>
          <p:nvPr/>
        </p:nvSpPr>
        <p:spPr>
          <a:xfrm>
            <a:off x="717360" y="679568"/>
            <a:ext cx="11663464" cy="1164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CONSIDERACIONES PARA EL ANÁLISIS:</a:t>
            </a:r>
            <a:endParaRPr lang="es-EC" sz="4400" b="1" dirty="0">
              <a:solidFill>
                <a:srgbClr val="2E325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2641744-BFFA-4B71-8EBA-CDD2BE20D199}"/>
              </a:ext>
            </a:extLst>
          </p:cNvPr>
          <p:cNvSpPr/>
          <p:nvPr/>
        </p:nvSpPr>
        <p:spPr>
          <a:xfrm>
            <a:off x="838200" y="2027951"/>
            <a:ext cx="571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primer piso del pórtico 2 se consideró un factor que aumenta la carga viva y muerta de ese piso.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xmlns="" id="{CDF75B56-D307-4233-8E30-1B2321F33689}"/>
                  </a:ext>
                </a:extLst>
              </p:cNvPr>
              <p:cNvSpPr/>
              <p:nvPr/>
            </p:nvSpPr>
            <p:spPr>
              <a:xfrm>
                <a:off x="7709151" y="4857720"/>
                <a:ext cx="4300182" cy="12868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C" sz="2400" b="1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FACTOR DE PISO: </a:t>
                </a:r>
              </a:p>
              <a:p>
                <a:pPr algn="ctr"/>
                <a:endParaRPr lang="es-EC" sz="2400" b="1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𝑭</m:t>
                      </m:r>
                      <m:r>
                        <a:rPr lang="es-EC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C" sz="1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C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𝒍𝒐𝒏𝒈</m:t>
                          </m:r>
                          <m:r>
                            <a:rPr lang="es-EC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 </m:t>
                          </m:r>
                          <m:r>
                            <a:rPr lang="es-EC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𝒗𝒂𝒏𝒐</m:t>
                          </m:r>
                          <m:d>
                            <m:dPr>
                              <m:ctrlPr>
                                <a:rPr lang="es-EC" sz="1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C" sz="1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𝒆𝒋𝒆</m:t>
                              </m:r>
                              <m:r>
                                <a:rPr lang="es-EC" sz="1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es-EC" sz="1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s-EC" sz="1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s-EC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s-EC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𝒍𝒐𝒏𝒈</m:t>
                          </m:r>
                          <m:r>
                            <a:rPr lang="es-EC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 </m:t>
                          </m:r>
                          <m:r>
                            <a:rPr lang="es-EC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𝒗𝒂𝒏𝒐</m:t>
                          </m:r>
                          <m:r>
                            <a:rPr lang="es-EC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s-EC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𝒆𝒋𝒆</m:t>
                          </m:r>
                          <m:r>
                            <a:rPr lang="es-EC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EC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s-EC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s-EC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s-EC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s-EC" sz="1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𝒍𝒐𝒏𝒈</m:t>
                          </m:r>
                          <m:r>
                            <a:rPr lang="es-EC" sz="1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 </m:t>
                          </m:r>
                          <m:r>
                            <a:rPr lang="es-EC" sz="1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𝒗𝒂𝒏𝒐</m:t>
                          </m:r>
                          <m:d>
                            <m:dPr>
                              <m:ctrlPr>
                                <a:rPr lang="es-EC" sz="1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C" sz="1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𝒆𝒋𝒆</m:t>
                              </m:r>
                              <m:r>
                                <a:rPr lang="es-EC" sz="1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es-EC" sz="1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s-EC" sz="1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EC" sz="1400" b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F75B56-D307-4233-8E30-1B2321F33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151" y="4857720"/>
                <a:ext cx="4300182" cy="1286891"/>
              </a:xfrm>
              <a:prstGeom prst="rect">
                <a:avLst/>
              </a:prstGeom>
              <a:blipFill rotWithShape="0">
                <a:blip r:embed="rId2"/>
                <a:stretch>
                  <a:fillRect t="-3318" b="-142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grpSp>
        <p:nvGrpSpPr>
          <p:cNvPr id="17" name="Grupo 16"/>
          <p:cNvGrpSpPr/>
          <p:nvPr/>
        </p:nvGrpSpPr>
        <p:grpSpPr>
          <a:xfrm>
            <a:off x="518172" y="3665133"/>
            <a:ext cx="7068150" cy="2600614"/>
            <a:chOff x="1085249" y="3459228"/>
            <a:chExt cx="7068150" cy="2600614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5249" y="3459228"/>
              <a:ext cx="7068150" cy="2600614"/>
            </a:xfrm>
            <a:prstGeom prst="rect">
              <a:avLst/>
            </a:prstGeom>
          </p:spPr>
        </p:pic>
        <p:cxnSp>
          <p:nvCxnSpPr>
            <p:cNvPr id="12" name="Conector recto de flecha 11"/>
            <p:cNvCxnSpPr/>
            <p:nvPr/>
          </p:nvCxnSpPr>
          <p:spPr>
            <a:xfrm flipH="1">
              <a:off x="6354893" y="3957851"/>
              <a:ext cx="928047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cto de flecha 18"/>
          <p:cNvCxnSpPr/>
          <p:nvPr/>
        </p:nvCxnSpPr>
        <p:spPr>
          <a:xfrm flipH="1">
            <a:off x="6549092" y="6144611"/>
            <a:ext cx="928047" cy="0"/>
          </a:xfrm>
          <a:prstGeom prst="straightConnector1">
            <a:avLst/>
          </a:prstGeom>
          <a:ln w="38100">
            <a:solidFill>
              <a:srgbClr val="E9031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upo 43"/>
          <p:cNvGrpSpPr/>
          <p:nvPr/>
        </p:nvGrpSpPr>
        <p:grpSpPr>
          <a:xfrm>
            <a:off x="7875640" y="1599517"/>
            <a:ext cx="3943096" cy="3225005"/>
            <a:chOff x="7996617" y="1541233"/>
            <a:chExt cx="3943096" cy="322500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89707" y="1541233"/>
              <a:ext cx="3750006" cy="3225005"/>
            </a:xfrm>
            <a:prstGeom prst="rect">
              <a:avLst/>
            </a:prstGeom>
          </p:spPr>
        </p:pic>
        <p:grpSp>
          <p:nvGrpSpPr>
            <p:cNvPr id="43" name="Grupo 42"/>
            <p:cNvGrpSpPr/>
            <p:nvPr/>
          </p:nvGrpSpPr>
          <p:grpSpPr>
            <a:xfrm>
              <a:off x="7996617" y="3147098"/>
              <a:ext cx="3303732" cy="1263851"/>
              <a:chOff x="7996617" y="3147098"/>
              <a:chExt cx="3303732" cy="1263851"/>
            </a:xfrm>
          </p:grpSpPr>
          <p:cxnSp>
            <p:nvCxnSpPr>
              <p:cNvPr id="13" name="Conector recto de flecha 12"/>
              <p:cNvCxnSpPr/>
              <p:nvPr/>
            </p:nvCxnSpPr>
            <p:spPr>
              <a:xfrm flipH="1">
                <a:off x="7996617" y="3147098"/>
                <a:ext cx="405434" cy="28196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cto 15"/>
              <p:cNvCxnSpPr/>
              <p:nvPr/>
            </p:nvCxnSpPr>
            <p:spPr>
              <a:xfrm flipH="1" flipV="1">
                <a:off x="8402051" y="3211630"/>
                <a:ext cx="810189" cy="132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cto 20"/>
              <p:cNvCxnSpPr/>
              <p:nvPr/>
            </p:nvCxnSpPr>
            <p:spPr>
              <a:xfrm flipH="1" flipV="1">
                <a:off x="8153399" y="3429063"/>
                <a:ext cx="601639" cy="976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cto de flecha 25"/>
              <p:cNvCxnSpPr/>
              <p:nvPr/>
            </p:nvCxnSpPr>
            <p:spPr>
              <a:xfrm flipH="1">
                <a:off x="10997326" y="4009709"/>
                <a:ext cx="303023" cy="401240"/>
              </a:xfrm>
              <a:prstGeom prst="straightConnector1">
                <a:avLst/>
              </a:prstGeom>
              <a:ln w="38100">
                <a:solidFill>
                  <a:srgbClr val="E9031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cto 29"/>
              <p:cNvCxnSpPr/>
              <p:nvPr/>
            </p:nvCxnSpPr>
            <p:spPr>
              <a:xfrm>
                <a:off x="10153934" y="3835021"/>
                <a:ext cx="1091823" cy="191841"/>
              </a:xfrm>
              <a:prstGeom prst="line">
                <a:avLst/>
              </a:prstGeom>
              <a:ln>
                <a:solidFill>
                  <a:srgbClr val="E9031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cto 32"/>
              <p:cNvCxnSpPr/>
              <p:nvPr/>
            </p:nvCxnSpPr>
            <p:spPr>
              <a:xfrm>
                <a:off x="9769346" y="4145826"/>
                <a:ext cx="1091823" cy="191841"/>
              </a:xfrm>
              <a:prstGeom prst="line">
                <a:avLst/>
              </a:prstGeom>
              <a:ln>
                <a:solidFill>
                  <a:srgbClr val="E9031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206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96</a:t>
            </a:fld>
            <a:endParaRPr lang="es-EC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33" y="2232838"/>
            <a:ext cx="5677837" cy="338228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254" y="2213089"/>
            <a:ext cx="5842746" cy="34982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/>
              <p:cNvSpPr txBox="1"/>
              <p:nvPr/>
            </p:nvSpPr>
            <p:spPr>
              <a:xfrm>
                <a:off x="5345938" y="1714538"/>
                <a:ext cx="1689565" cy="34958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𝑹𝑻𝑰𝑪𝑶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s-EC" sz="2200" dirty="0"/>
              </a:p>
            </p:txBody>
          </p:sp>
        </mc:Choice>
        <mc:Fallback xmlns=""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938" y="1714538"/>
                <a:ext cx="1689565" cy="349583"/>
              </a:xfrm>
              <a:prstGeom prst="rect">
                <a:avLst/>
              </a:prstGeom>
              <a:blipFill rotWithShape="0">
                <a:blip r:embed="rId4"/>
                <a:stretch>
                  <a:fillRect l="-5054" t="-8621" b="-13793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ítulo 5"/>
          <p:cNvSpPr txBox="1">
            <a:spLocks/>
          </p:cNvSpPr>
          <p:nvPr/>
        </p:nvSpPr>
        <p:spPr>
          <a:xfrm>
            <a:off x="2058276" y="782255"/>
            <a:ext cx="8846285" cy="93228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100" b="1" dirty="0">
                <a:solidFill>
                  <a:srgbClr val="2E3251"/>
                </a:solidFill>
              </a:rPr>
              <a:t>ANÁLISIS </a:t>
            </a:r>
            <a:r>
              <a:rPr lang="es-EC" sz="3100" b="1" dirty="0" smtClean="0">
                <a:solidFill>
                  <a:srgbClr val="2E3251"/>
                </a:solidFill>
              </a:rPr>
              <a:t>COMPLETO </a:t>
            </a:r>
            <a:r>
              <a:rPr lang="es-EC" sz="3100" b="1" dirty="0">
                <a:solidFill>
                  <a:srgbClr val="2E3251"/>
                </a:solidFill>
              </a:rPr>
              <a:t>UVC MANTA SIN REFORZAMIENTO </a:t>
            </a:r>
          </a:p>
          <a:p>
            <a:pPr algn="ctr">
              <a:lnSpc>
                <a:spcPct val="80000"/>
              </a:lnSpc>
              <a:defRPr/>
            </a:pPr>
            <a:r>
              <a:rPr lang="es-EC" sz="34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Sentido </a:t>
            </a:r>
            <a:r>
              <a:rPr lang="es-EC" sz="34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“Y”</a:t>
            </a:r>
            <a:endParaRPr lang="es-EC" sz="34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870514" y="1714538"/>
            <a:ext cx="1194558" cy="369332"/>
          </a:xfrm>
          <a:prstGeom prst="rect">
            <a:avLst/>
          </a:prstGeom>
          <a:noFill/>
          <a:ln w="28575">
            <a:solidFill>
              <a:srgbClr val="E90311"/>
            </a:solidFill>
          </a:ln>
        </p:spPr>
        <p:txBody>
          <a:bodyPr wrap="none" rtlCol="0">
            <a:spAutoFit/>
          </a:bodyPr>
          <a:lstStyle/>
          <a:p>
            <a:r>
              <a:rPr lang="es-EC" b="1" dirty="0" smtClean="0"/>
              <a:t>T=0.79 </a:t>
            </a:r>
            <a:r>
              <a:rPr lang="es-EC" b="1" dirty="0" err="1" smtClean="0"/>
              <a:t>seg</a:t>
            </a:r>
            <a:endParaRPr lang="es-EC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8726646" y="1752824"/>
            <a:ext cx="1194558" cy="369332"/>
          </a:xfrm>
          <a:prstGeom prst="rect">
            <a:avLst/>
          </a:prstGeom>
          <a:noFill/>
          <a:ln w="28575">
            <a:solidFill>
              <a:srgbClr val="E90311"/>
            </a:solidFill>
          </a:ln>
        </p:spPr>
        <p:txBody>
          <a:bodyPr wrap="none" rtlCol="0">
            <a:spAutoFit/>
          </a:bodyPr>
          <a:lstStyle/>
          <a:p>
            <a:r>
              <a:rPr lang="es-EC" b="1" dirty="0" smtClean="0"/>
              <a:t>T=0.17 </a:t>
            </a:r>
            <a:r>
              <a:rPr lang="es-EC" b="1" dirty="0" err="1" smtClean="0"/>
              <a:t>seg</a:t>
            </a:r>
            <a:endParaRPr lang="es-EC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1489851" y="4787891"/>
            <a:ext cx="1136850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Ad=0.47 g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6677245" y="2399451"/>
            <a:ext cx="1136850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Ad=1.61 g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8472678" y="5866256"/>
            <a:ext cx="1668790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b="1" i="1" dirty="0" smtClean="0">
                <a:solidFill>
                  <a:srgbClr val="0000FF"/>
                </a:solidFill>
              </a:rPr>
              <a:t>CON REFUERZO</a:t>
            </a:r>
            <a:endParaRPr lang="es-EC" b="1" i="1" dirty="0">
              <a:solidFill>
                <a:srgbClr val="0000FF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669973" y="5881697"/>
            <a:ext cx="1560235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b="1" i="1" dirty="0" smtClean="0">
                <a:solidFill>
                  <a:srgbClr val="0000FF"/>
                </a:solidFill>
              </a:rPr>
              <a:t>SIN REFUERZO</a:t>
            </a:r>
            <a:endParaRPr lang="es-EC" b="1" i="1" dirty="0">
              <a:solidFill>
                <a:srgbClr val="0000FF"/>
              </a:solidFill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5"/>
          <a:srcRect t="4698"/>
          <a:stretch/>
        </p:blipFill>
        <p:spPr>
          <a:xfrm>
            <a:off x="2850694" y="2399452"/>
            <a:ext cx="1943291" cy="2185428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2590" y="2470973"/>
            <a:ext cx="1913049" cy="21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3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97</a:t>
            </a:fld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5451271" y="1401360"/>
                <a:ext cx="1553310" cy="34958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𝑹𝑻𝑰𝑪𝑶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s-EC" sz="22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271" y="1401360"/>
                <a:ext cx="1553310" cy="349583"/>
              </a:xfrm>
              <a:prstGeom prst="rect">
                <a:avLst/>
              </a:prstGeom>
              <a:blipFill rotWithShape="0">
                <a:blip r:embed="rId2"/>
                <a:stretch>
                  <a:fillRect l="-5490" t="-10526" r="-3922" b="-14035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ítulo 5"/>
          <p:cNvSpPr txBox="1">
            <a:spLocks/>
          </p:cNvSpPr>
          <p:nvPr/>
        </p:nvSpPr>
        <p:spPr>
          <a:xfrm>
            <a:off x="1854828" y="432066"/>
            <a:ext cx="8846285" cy="93228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100" b="1" dirty="0">
                <a:solidFill>
                  <a:srgbClr val="2E3251"/>
                </a:solidFill>
              </a:rPr>
              <a:t>ANÁLISIS </a:t>
            </a:r>
            <a:r>
              <a:rPr lang="es-EC" sz="3100" b="1" dirty="0" smtClean="0">
                <a:solidFill>
                  <a:srgbClr val="2E3251"/>
                </a:solidFill>
              </a:rPr>
              <a:t>COMPLETO </a:t>
            </a:r>
            <a:r>
              <a:rPr lang="es-EC" sz="3100" b="1" dirty="0">
                <a:solidFill>
                  <a:srgbClr val="2E3251"/>
                </a:solidFill>
              </a:rPr>
              <a:t>UVC MANTA SIN REFORZAMIENTO </a:t>
            </a:r>
          </a:p>
          <a:p>
            <a:pPr algn="ctr">
              <a:lnSpc>
                <a:spcPct val="80000"/>
              </a:lnSpc>
              <a:defRPr/>
            </a:pPr>
            <a:r>
              <a:rPr lang="es-EC" sz="34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Sentido </a:t>
            </a:r>
            <a:r>
              <a:rPr lang="es-EC" sz="34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“Y”</a:t>
            </a:r>
            <a:endParaRPr lang="es-EC" sz="34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618957" y="5921541"/>
            <a:ext cx="1668790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b="1" i="1" dirty="0" smtClean="0">
                <a:solidFill>
                  <a:srgbClr val="990099"/>
                </a:solidFill>
              </a:rPr>
              <a:t>CON REFUERZO</a:t>
            </a:r>
            <a:endParaRPr lang="es-EC" b="1" i="1" dirty="0">
              <a:solidFill>
                <a:srgbClr val="990099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741332" y="5921541"/>
            <a:ext cx="1560235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b="1" i="1" dirty="0" smtClean="0">
                <a:solidFill>
                  <a:srgbClr val="990099"/>
                </a:solidFill>
              </a:rPr>
              <a:t>SIN REFUERZO</a:t>
            </a:r>
            <a:endParaRPr lang="es-EC" b="1" i="1" dirty="0">
              <a:solidFill>
                <a:srgbClr val="990099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61645" y="1208074"/>
            <a:ext cx="3395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rgbClr val="0000FF"/>
                </a:solidFill>
              </a:rPr>
              <a:t>---- </a:t>
            </a:r>
            <a:r>
              <a:rPr lang="es-EC" sz="1600" b="1" dirty="0" smtClean="0">
                <a:solidFill>
                  <a:srgbClr val="0000FF"/>
                </a:solidFill>
              </a:rPr>
              <a:t>MÉTODO MODAL ESPECTRAL</a:t>
            </a:r>
          </a:p>
          <a:p>
            <a:r>
              <a:rPr lang="es-EC" sz="2000" b="1" dirty="0" smtClean="0">
                <a:solidFill>
                  <a:srgbClr val="FF0000"/>
                </a:solidFill>
              </a:rPr>
              <a:t>---- </a:t>
            </a:r>
            <a:r>
              <a:rPr lang="es-EC" sz="1600" b="1" dirty="0" smtClean="0">
                <a:solidFill>
                  <a:srgbClr val="FF0000"/>
                </a:solidFill>
              </a:rPr>
              <a:t>MÉTODO ESTÁTICO EQUIVALENTE</a:t>
            </a:r>
            <a:endParaRPr lang="es-EC" sz="1600" b="1" dirty="0">
              <a:solidFill>
                <a:srgbClr val="FF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61954" y="1855752"/>
            <a:ext cx="1641283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s-EC" b="1" dirty="0" err="1" smtClean="0">
                <a:solidFill>
                  <a:srgbClr val="00B050"/>
                </a:solidFill>
              </a:rPr>
              <a:t>dmáx</a:t>
            </a:r>
            <a:r>
              <a:rPr lang="es-EC" b="1" dirty="0" smtClean="0">
                <a:solidFill>
                  <a:srgbClr val="00B050"/>
                </a:solidFill>
              </a:rPr>
              <a:t>=10.41cm</a:t>
            </a:r>
            <a:endParaRPr lang="es-EC" b="1" dirty="0">
              <a:solidFill>
                <a:srgbClr val="00B05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656855" y="1893993"/>
            <a:ext cx="1360629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s-EC" b="1" dirty="0" err="1" smtClean="0">
                <a:solidFill>
                  <a:srgbClr val="00B050"/>
                </a:solidFill>
              </a:rPr>
              <a:t>Vmáx</a:t>
            </a:r>
            <a:r>
              <a:rPr lang="es-EC" b="1" dirty="0" smtClean="0">
                <a:solidFill>
                  <a:srgbClr val="00B050"/>
                </a:solidFill>
              </a:rPr>
              <a:t>=8.66T</a:t>
            </a:r>
            <a:endParaRPr lang="es-EC" b="1" dirty="0">
              <a:solidFill>
                <a:srgbClr val="00B05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784796" y="1870858"/>
            <a:ext cx="128541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00B050"/>
                </a:solidFill>
              </a:rPr>
              <a:t>%</a:t>
            </a:r>
            <a:r>
              <a:rPr lang="es-EC" b="1" dirty="0" err="1" smtClean="0">
                <a:solidFill>
                  <a:srgbClr val="00B050"/>
                </a:solidFill>
              </a:rPr>
              <a:t>máx</a:t>
            </a:r>
            <a:r>
              <a:rPr lang="es-EC" b="1" dirty="0" smtClean="0">
                <a:solidFill>
                  <a:srgbClr val="00B050"/>
                </a:solidFill>
              </a:rPr>
              <a:t>=0.88</a:t>
            </a:r>
            <a:endParaRPr lang="es-EC" b="1" dirty="0">
              <a:solidFill>
                <a:srgbClr val="00B05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705182" y="1870858"/>
            <a:ext cx="1577163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s-EC" b="1" dirty="0" err="1" smtClean="0">
                <a:solidFill>
                  <a:srgbClr val="00B050"/>
                </a:solidFill>
              </a:rPr>
              <a:t>dmáx</a:t>
            </a:r>
            <a:r>
              <a:rPr lang="es-EC" b="1" dirty="0" smtClean="0">
                <a:solidFill>
                  <a:srgbClr val="00B050"/>
                </a:solidFill>
              </a:rPr>
              <a:t>=2.04 cm</a:t>
            </a:r>
            <a:endParaRPr lang="es-EC" b="1" dirty="0">
              <a:solidFill>
                <a:srgbClr val="00B05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0681349" y="1855752"/>
            <a:ext cx="1360629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s-EC" b="1" dirty="0" err="1" smtClean="0">
                <a:solidFill>
                  <a:srgbClr val="00B050"/>
                </a:solidFill>
              </a:rPr>
              <a:t>Vmáx</a:t>
            </a:r>
            <a:r>
              <a:rPr lang="es-EC" b="1" dirty="0" smtClean="0">
                <a:solidFill>
                  <a:srgbClr val="00B050"/>
                </a:solidFill>
              </a:rPr>
              <a:t>=45.4T</a:t>
            </a:r>
            <a:endParaRPr lang="es-EC" b="1" dirty="0">
              <a:solidFill>
                <a:srgbClr val="00B05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589870" y="1863816"/>
            <a:ext cx="1402435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00B050"/>
                </a:solidFill>
              </a:rPr>
              <a:t>%</a:t>
            </a:r>
            <a:r>
              <a:rPr lang="es-EC" b="1" dirty="0" err="1" smtClean="0">
                <a:solidFill>
                  <a:srgbClr val="00B050"/>
                </a:solidFill>
              </a:rPr>
              <a:t>máx</a:t>
            </a:r>
            <a:r>
              <a:rPr lang="es-EC" b="1" dirty="0" smtClean="0">
                <a:solidFill>
                  <a:srgbClr val="00B050"/>
                </a:solidFill>
              </a:rPr>
              <a:t>=0.145</a:t>
            </a:r>
            <a:endParaRPr lang="es-EC" b="1" dirty="0">
              <a:solidFill>
                <a:srgbClr val="00B05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182" y="2213212"/>
            <a:ext cx="5473169" cy="360650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14" y="2213212"/>
            <a:ext cx="5339825" cy="3606501"/>
          </a:xfrm>
          <a:prstGeom prst="rect">
            <a:avLst/>
          </a:prstGeom>
        </p:spPr>
      </p:pic>
      <p:cxnSp>
        <p:nvCxnSpPr>
          <p:cNvPr id="20" name="Conector recto 19"/>
          <p:cNvCxnSpPr/>
          <p:nvPr/>
        </p:nvCxnSpPr>
        <p:spPr>
          <a:xfrm>
            <a:off x="6227926" y="1995881"/>
            <a:ext cx="0" cy="4282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3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CF159B-7DAC-4EBE-9642-53F10AC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593F-A230-46EE-BB59-B097E71C39CF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1B478F-3D55-45FC-98D5-01F9D4A6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98</a:t>
            </a:fld>
            <a:endParaRPr lang="es-EC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2641744-BFFA-4B71-8EBA-CDD2BE20D199}"/>
              </a:ext>
            </a:extLst>
          </p:cNvPr>
          <p:cNvSpPr/>
          <p:nvPr/>
        </p:nvSpPr>
        <p:spPr>
          <a:xfrm>
            <a:off x="1504503" y="2357813"/>
            <a:ext cx="91829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COMBINACIONES DE CARGA: </a:t>
            </a: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Comb1=CM+CV</a:t>
            </a: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Comb2=1.4*CM</a:t>
            </a: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Comb3=1.2*CM+1.6*CV</a:t>
            </a: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Comb4=1.2*CM+CV</a:t>
            </a: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Comb5=1.2*</a:t>
            </a:r>
            <a:r>
              <a:rPr lang="es-MX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CM+CV+</a:t>
            </a:r>
            <a:r>
              <a:rPr lang="es-MX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Omega</a:t>
            </a:r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Sismo_P</a:t>
            </a:r>
            <a:endParaRPr lang="es-MX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Comb5b=1.2*</a:t>
            </a:r>
            <a:r>
              <a:rPr lang="es-MX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CM+CV+</a:t>
            </a:r>
            <a:r>
              <a:rPr lang="es-MX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Omega</a:t>
            </a:r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Sismo_N</a:t>
            </a:r>
            <a:endParaRPr lang="es-MX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Comb6=0.9*CM</a:t>
            </a: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Comb7=0.9*</a:t>
            </a:r>
            <a:r>
              <a:rPr lang="es-MX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CM+</a:t>
            </a:r>
            <a:r>
              <a:rPr lang="es-MX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Omega</a:t>
            </a:r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Sismo_P</a:t>
            </a:r>
            <a:endParaRPr lang="es-MX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Comb7b=0.9*</a:t>
            </a:r>
            <a:r>
              <a:rPr lang="es-MX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CM+</a:t>
            </a:r>
            <a:r>
              <a:rPr lang="es-MX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Omega</a:t>
            </a:r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Sismo_N</a:t>
            </a:r>
            <a:endParaRPr lang="es-EC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pie de página 7">
            <a:extLst>
              <a:ext uri="{FF2B5EF4-FFF2-40B4-BE49-F238E27FC236}">
                <a16:creationId xmlns:a16="http://schemas.microsoft.com/office/drawing/2014/main" xmlns="" id="{3AA8DFD6-4FCC-4DAE-949B-CBC8BA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48710"/>
            <a:ext cx="4114800" cy="365125"/>
          </a:xfrm>
        </p:spPr>
        <p:txBody>
          <a:bodyPr/>
          <a:lstStyle/>
          <a:p>
            <a:pPr algn="ctr"/>
            <a:r>
              <a:rPr lang="es-EC" dirty="0" smtClean="0"/>
              <a:t>Oscar Andachi &amp;&amp; Pablo Cerón</a:t>
            </a:r>
            <a:endParaRPr lang="es-EC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920B8D4-7C4B-447F-80D6-6BDDA475481A}"/>
              </a:ext>
            </a:extLst>
          </p:cNvPr>
          <p:cNvSpPr txBox="1">
            <a:spLocks/>
          </p:cNvSpPr>
          <p:nvPr/>
        </p:nvSpPr>
        <p:spPr>
          <a:xfrm>
            <a:off x="838200" y="1088716"/>
            <a:ext cx="11663464" cy="1164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400" b="1" dirty="0" smtClean="0">
                <a:solidFill>
                  <a:srgbClr val="2E3251"/>
                </a:solidFill>
                <a:latin typeface="+mj-lt"/>
                <a:ea typeface="+mj-ea"/>
                <a:cs typeface="+mj-cs"/>
              </a:rPr>
              <a:t>DEMANDA/CAPACIDAD AXIAL CON SOBRE RESISTENCIA DE COLUMNAS:</a:t>
            </a:r>
            <a:endParaRPr lang="es-EC" sz="4400" b="1" dirty="0">
              <a:solidFill>
                <a:srgbClr val="2E325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752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8B3D-97C0-447A-95DC-8EF188E541A7}" type="datetime1">
              <a:rPr lang="es-EC" smtClean="0"/>
              <a:t>29/03/2021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C" dirty="0"/>
              <a:t>Oscar Andachi &amp;&amp; Pablo Cerón</a:t>
            </a:r>
          </a:p>
          <a:p>
            <a:pPr algn="ctr"/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993-46F0-4CF3-A0C2-74923C2EF476}" type="slidenum">
              <a:rPr lang="es-EC" smtClean="0"/>
              <a:t>99</a:t>
            </a:fld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5384575" y="1508436"/>
                <a:ext cx="1553309" cy="34958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𝑹𝑻𝑰𝑪𝑶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2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s-EC" sz="22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575" y="1508436"/>
                <a:ext cx="1553309" cy="349583"/>
              </a:xfrm>
              <a:prstGeom prst="rect">
                <a:avLst/>
              </a:prstGeom>
              <a:blipFill rotWithShape="0">
                <a:blip r:embed="rId2"/>
                <a:stretch>
                  <a:fillRect l="-5490" t="-8621" r="-3922" b="-13793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ítulo 5"/>
          <p:cNvSpPr txBox="1">
            <a:spLocks/>
          </p:cNvSpPr>
          <p:nvPr/>
        </p:nvSpPr>
        <p:spPr>
          <a:xfrm>
            <a:off x="1900418" y="569875"/>
            <a:ext cx="8846285" cy="93228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100" b="1" dirty="0">
                <a:solidFill>
                  <a:srgbClr val="2E3251"/>
                </a:solidFill>
              </a:rPr>
              <a:t>ANÁLISIS </a:t>
            </a:r>
            <a:r>
              <a:rPr lang="es-EC" sz="3100" b="1" dirty="0" smtClean="0">
                <a:solidFill>
                  <a:srgbClr val="2E3251"/>
                </a:solidFill>
              </a:rPr>
              <a:t>COMPLETO </a:t>
            </a:r>
            <a:r>
              <a:rPr lang="es-EC" sz="3100" b="1" dirty="0">
                <a:solidFill>
                  <a:srgbClr val="2E3251"/>
                </a:solidFill>
              </a:rPr>
              <a:t>UVC </a:t>
            </a:r>
            <a:r>
              <a:rPr lang="es-EC" sz="3100" b="1" dirty="0" smtClean="0">
                <a:solidFill>
                  <a:srgbClr val="2E3251"/>
                </a:solidFill>
              </a:rPr>
              <a:t>MANTA</a:t>
            </a:r>
            <a:endParaRPr lang="es-EC" sz="3100" b="1" dirty="0">
              <a:solidFill>
                <a:srgbClr val="2E325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s-EC" sz="34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Sentido </a:t>
            </a:r>
            <a:r>
              <a:rPr lang="es-EC" sz="34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“Y”</a:t>
            </a:r>
            <a:endParaRPr lang="es-EC" sz="34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717377" y="5911319"/>
            <a:ext cx="1668790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b="1" i="1" dirty="0" smtClean="0">
                <a:solidFill>
                  <a:srgbClr val="0000FF"/>
                </a:solidFill>
              </a:rPr>
              <a:t>CON REFUERZO</a:t>
            </a:r>
            <a:endParaRPr lang="es-EC" b="1" i="1" dirty="0">
              <a:solidFill>
                <a:srgbClr val="0000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736725" y="5910716"/>
            <a:ext cx="1560235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b="1" i="1" dirty="0" smtClean="0">
                <a:solidFill>
                  <a:srgbClr val="0000FF"/>
                </a:solidFill>
              </a:rPr>
              <a:t>SIN REFUERZO</a:t>
            </a:r>
            <a:endParaRPr lang="es-EC" b="1" i="1" dirty="0">
              <a:solidFill>
                <a:srgbClr val="0000FF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862" y="2028184"/>
            <a:ext cx="5585138" cy="378021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26" y="2028184"/>
            <a:ext cx="5613435" cy="378021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1326" y="6010942"/>
            <a:ext cx="4214784" cy="2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0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4915</TotalTime>
  <Words>5624</Words>
  <Application>Microsoft Office PowerPoint</Application>
  <PresentationFormat>Panorámica</PresentationFormat>
  <Paragraphs>1493</Paragraphs>
  <Slides>119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119</vt:i4>
      </vt:variant>
    </vt:vector>
  </HeadingPairs>
  <TitlesOfParts>
    <vt:vector size="131" baseType="lpstr">
      <vt:lpstr>Arial</vt:lpstr>
      <vt:lpstr>Calibri</vt:lpstr>
      <vt:lpstr>Calibri Light</vt:lpstr>
      <vt:lpstr>Cambria Math</vt:lpstr>
      <vt:lpstr>Symbol</vt:lpstr>
      <vt:lpstr>Tahoma</vt:lpstr>
      <vt:lpstr>Times New Roman</vt:lpstr>
      <vt:lpstr>Wingdings</vt:lpstr>
      <vt:lpstr>Tema de Office</vt:lpstr>
      <vt:lpstr>2_Diseño personalizado</vt:lpstr>
      <vt:lpstr>1_Diseño personalizado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BRIAN</dc:creator>
  <cp:lastModifiedBy>Oscar Andachi</cp:lastModifiedBy>
  <cp:revision>240</cp:revision>
  <dcterms:created xsi:type="dcterms:W3CDTF">2020-11-20T15:13:41Z</dcterms:created>
  <dcterms:modified xsi:type="dcterms:W3CDTF">2021-03-29T16:46:23Z</dcterms:modified>
</cp:coreProperties>
</file>